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4" r:id="rId3"/>
    <p:sldId id="265" r:id="rId4"/>
    <p:sldId id="275" r:id="rId5"/>
    <p:sldId id="280" r:id="rId6"/>
    <p:sldId id="281" r:id="rId7"/>
    <p:sldId id="261" r:id="rId8"/>
    <p:sldId id="259" r:id="rId9"/>
    <p:sldId id="257" r:id="rId10"/>
    <p:sldId id="260" r:id="rId11"/>
    <p:sldId id="266" r:id="rId12"/>
    <p:sldId id="282" r:id="rId13"/>
    <p:sldId id="267" r:id="rId14"/>
    <p:sldId id="286" r:id="rId15"/>
    <p:sldId id="271" r:id="rId16"/>
    <p:sldId id="273" r:id="rId17"/>
    <p:sldId id="274" r:id="rId18"/>
    <p:sldId id="288" r:id="rId19"/>
    <p:sldId id="285" r:id="rId20"/>
    <p:sldId id="284" r:id="rId21"/>
    <p:sldId id="28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49" autoAdjust="0"/>
    <p:restoredTop sz="80213" autoAdjust="0"/>
  </p:normalViewPr>
  <p:slideViewPr>
    <p:cSldViewPr showGuides="1">
      <p:cViewPr>
        <p:scale>
          <a:sx n="90" d="100"/>
          <a:sy n="90" d="100"/>
        </p:scale>
        <p:origin x="-612" y="5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Crude%20oil%20IFT%20measurement\TOTAL%20crude%20oil%20first%20sample%20IFT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miradmin\Desktop\foam%20template%201%20ml+10%20sccm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miradmin\Desktop\foam%20template%201%20ml+10%20sccm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JoseL\Tempextratesis\ComparisonAmirsFResults3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JoseL\Tempextratesis\ComparisonAmirsFResults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2210822132082"/>
          <c:y val="2.1079342541198798E-2"/>
          <c:w val="0.71574498706115197"/>
          <c:h val="0.85325553546015098"/>
        </c:manualLayout>
      </c:layout>
      <c:scatterChart>
        <c:scatterStyle val="smoothMarker"/>
        <c:varyColors val="0"/>
        <c:ser>
          <c:idx val="2"/>
          <c:order val="0"/>
          <c:tx>
            <c:v>crude oil + Toluene + Molecular Sieves</c:v>
          </c:tx>
          <c:spPr>
            <a:ln>
              <a:prstDash val="sysDash"/>
            </a:ln>
          </c:spPr>
          <c:marker>
            <c:symbol val="diamond"/>
            <c:size val="8"/>
          </c:marker>
          <c:xVal>
            <c:numRef>
              <c:f>Sheet1!$J$5:$J$14</c:f>
              <c:numCache>
                <c:formatCode>General</c:formatCode>
                <c:ptCount val="10"/>
                <c:pt idx="0">
                  <c:v>0</c:v>
                </c:pt>
                <c:pt idx="1">
                  <c:v>8.3335833333333351</c:v>
                </c:pt>
                <c:pt idx="2">
                  <c:v>16.666666666666671</c:v>
                </c:pt>
                <c:pt idx="3">
                  <c:v>25</c:v>
                </c:pt>
                <c:pt idx="4">
                  <c:v>33.333333333333343</c:v>
                </c:pt>
                <c:pt idx="5">
                  <c:v>41.666666666666643</c:v>
                </c:pt>
                <c:pt idx="6">
                  <c:v>50.000166666666637</c:v>
                </c:pt>
                <c:pt idx="7">
                  <c:v>58.333333333333343</c:v>
                </c:pt>
                <c:pt idx="8">
                  <c:v>66.666666666666671</c:v>
                </c:pt>
                <c:pt idx="9">
                  <c:v>75</c:v>
                </c:pt>
              </c:numCache>
            </c:numRef>
          </c:xVal>
          <c:yVal>
            <c:numRef>
              <c:f>Sheet1!$K$5:$K$14</c:f>
              <c:numCache>
                <c:formatCode>General</c:formatCode>
                <c:ptCount val="10"/>
                <c:pt idx="0">
                  <c:v>45.412999999999997</c:v>
                </c:pt>
                <c:pt idx="1">
                  <c:v>32.534000000000013</c:v>
                </c:pt>
                <c:pt idx="2">
                  <c:v>27.779</c:v>
                </c:pt>
                <c:pt idx="3">
                  <c:v>25.40499999999999</c:v>
                </c:pt>
                <c:pt idx="4">
                  <c:v>23.869</c:v>
                </c:pt>
                <c:pt idx="5">
                  <c:v>23.007000000000001</c:v>
                </c:pt>
                <c:pt idx="6">
                  <c:v>22.332000000000001</c:v>
                </c:pt>
                <c:pt idx="7">
                  <c:v>21.79</c:v>
                </c:pt>
                <c:pt idx="8">
                  <c:v>21.257999999999999</c:v>
                </c:pt>
                <c:pt idx="9">
                  <c:v>21.061</c:v>
                </c:pt>
              </c:numCache>
            </c:numRef>
          </c:yVal>
          <c:smooth val="1"/>
        </c:ser>
        <c:ser>
          <c:idx val="0"/>
          <c:order val="1"/>
          <c:tx>
            <c:v>Crude oil</c:v>
          </c:tx>
          <c:spPr>
            <a:ln w="28575">
              <a:solidFill>
                <a:schemeClr val="tx2"/>
              </a:solidFill>
              <a:prstDash val="sysDash"/>
            </a:ln>
          </c:spPr>
          <c:marker>
            <c:symbol val="diamond"/>
            <c:size val="8"/>
            <c:spPr>
              <a:solidFill>
                <a:schemeClr val="accent1"/>
              </a:solidFill>
            </c:spPr>
          </c:marker>
          <c:xVal>
            <c:numRef>
              <c:f>Sheet1!$B$5:$B$14</c:f>
              <c:numCache>
                <c:formatCode>General</c:formatCode>
                <c:ptCount val="10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</c:numCache>
            </c:numRef>
          </c:xVal>
          <c:yVal>
            <c:numRef>
              <c:f>Sheet1!$C$5:$C$14</c:f>
              <c:numCache>
                <c:formatCode>General</c:formatCode>
                <c:ptCount val="10"/>
                <c:pt idx="0">
                  <c:v>8.2870000000000008</c:v>
                </c:pt>
                <c:pt idx="1">
                  <c:v>7.9119999999999999</c:v>
                </c:pt>
                <c:pt idx="2">
                  <c:v>8.0760000000000005</c:v>
                </c:pt>
                <c:pt idx="3">
                  <c:v>7.8479999999999981</c:v>
                </c:pt>
                <c:pt idx="4">
                  <c:v>7.8559999999999981</c:v>
                </c:pt>
                <c:pt idx="5">
                  <c:v>8.0070000000000014</c:v>
                </c:pt>
                <c:pt idx="6">
                  <c:v>7.8669999999999982</c:v>
                </c:pt>
                <c:pt idx="7">
                  <c:v>7.8119999999999976</c:v>
                </c:pt>
                <c:pt idx="8">
                  <c:v>7.7060000000000004</c:v>
                </c:pt>
                <c:pt idx="9">
                  <c:v>7.4109999999999996</c:v>
                </c:pt>
              </c:numCache>
            </c:numRef>
          </c:yVal>
          <c:smooth val="1"/>
        </c:ser>
        <c:ser>
          <c:idx val="1"/>
          <c:order val="2"/>
          <c:tx>
            <c:v>crude oil + Toluene</c:v>
          </c:tx>
          <c:spPr>
            <a:ln>
              <a:prstDash val="sysDash"/>
            </a:ln>
          </c:spPr>
          <c:marker>
            <c:symbol val="diamond"/>
            <c:size val="8"/>
          </c:marker>
          <c:xVal>
            <c:numRef>
              <c:f>Sheet1!$F$5:$F$14</c:f>
              <c:numCache>
                <c:formatCode>General</c:formatCode>
                <c:ptCount val="10"/>
                <c:pt idx="0">
                  <c:v>0</c:v>
                </c:pt>
                <c:pt idx="1">
                  <c:v>6.0002666666666684</c:v>
                </c:pt>
                <c:pt idx="2">
                  <c:v>12</c:v>
                </c:pt>
                <c:pt idx="3">
                  <c:v>18</c:v>
                </c:pt>
                <c:pt idx="4">
                  <c:v>24</c:v>
                </c:pt>
                <c:pt idx="5">
                  <c:v>30</c:v>
                </c:pt>
                <c:pt idx="6">
                  <c:v>36</c:v>
                </c:pt>
                <c:pt idx="7">
                  <c:v>42</c:v>
                </c:pt>
                <c:pt idx="8">
                  <c:v>48</c:v>
                </c:pt>
                <c:pt idx="9">
                  <c:v>54</c:v>
                </c:pt>
              </c:numCache>
            </c:numRef>
          </c:xVal>
          <c:yVal>
            <c:numRef>
              <c:f>Sheet1!$G$5:$G$14</c:f>
              <c:numCache>
                <c:formatCode>General</c:formatCode>
                <c:ptCount val="10"/>
                <c:pt idx="0">
                  <c:v>5.6369999999999987</c:v>
                </c:pt>
                <c:pt idx="1">
                  <c:v>5.1289999999999978</c:v>
                </c:pt>
                <c:pt idx="2">
                  <c:v>4.9000000000000004</c:v>
                </c:pt>
                <c:pt idx="3">
                  <c:v>4.6790000000000003</c:v>
                </c:pt>
                <c:pt idx="4">
                  <c:v>4.6639999999999979</c:v>
                </c:pt>
                <c:pt idx="5">
                  <c:v>4.63</c:v>
                </c:pt>
                <c:pt idx="6">
                  <c:v>4.593</c:v>
                </c:pt>
                <c:pt idx="7">
                  <c:v>4.6629999999999967</c:v>
                </c:pt>
                <c:pt idx="8">
                  <c:v>4.6519999999999984</c:v>
                </c:pt>
                <c:pt idx="9">
                  <c:v>4.6549999999999967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8999552"/>
        <c:axId val="230602624"/>
      </c:scatterChart>
      <c:valAx>
        <c:axId val="2289995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Time (min)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30602624"/>
        <c:crosses val="autoZero"/>
        <c:crossBetween val="midCat"/>
      </c:valAx>
      <c:valAx>
        <c:axId val="230602624"/>
        <c:scaling>
          <c:orientation val="minMax"/>
          <c:max val="50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IFT (mN/m)</a:t>
                </a:r>
              </a:p>
            </c:rich>
          </c:tx>
          <c:layout>
            <c:manualLayout>
              <c:xMode val="edge"/>
              <c:yMode val="edge"/>
              <c:x val="3.1235654516136101E-2"/>
              <c:y val="0.353943317181506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28999552"/>
        <c:crosses val="autoZero"/>
        <c:crossBetween val="midCat"/>
      </c:valAx>
      <c:spPr>
        <a:ln w="12700"/>
      </c:spPr>
    </c:plotArea>
    <c:legend>
      <c:legendPos val="r"/>
      <c:layout>
        <c:manualLayout>
          <c:xMode val="edge"/>
          <c:yMode val="edge"/>
          <c:x val="0.74045827314965096"/>
          <c:y val="1.97448516050878E-2"/>
          <c:w val="0.242894338358806"/>
          <c:h val="0.440307137088633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1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240465059055099"/>
          <c:y val="0.14942519685039399"/>
          <c:w val="0.73955626545161102"/>
          <c:h val="0.747410438645422"/>
        </c:manualLayout>
      </c:layout>
      <c:scatterChart>
        <c:scatterStyle val="smoothMarker"/>
        <c:varyColors val="0"/>
        <c:ser>
          <c:idx val="8"/>
          <c:order val="0"/>
          <c:tx>
            <c:strRef>
              <c:f>mcp!$H$4</c:f>
              <c:strCache>
                <c:ptCount val="1"/>
                <c:pt idx="0">
                  <c:v>overall</c:v>
                </c:pt>
              </c:strCache>
            </c:strRef>
          </c:tx>
          <c:spPr>
            <a:ln w="38100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dLbls>
            <c:dLbl>
              <c:idx val="1227"/>
              <c:layout>
                <c:manualLayout>
                  <c:x val="-0.13809523809523799"/>
                  <c:y val="-6.5217391304347797E-2"/>
                </c:manualLayout>
              </c:layout>
              <c:tx>
                <c:rich>
                  <a:bodyPr/>
                  <a:lstStyle/>
                  <a:p>
                    <a:pPr>
                      <a:defRPr sz="1800"/>
                    </a:pPr>
                    <a:r>
                      <a:rPr lang="en-US" sz="1800" dirty="0" smtClean="0"/>
                      <a:t>Overall</a:t>
                    </a:r>
                    <a:endParaRPr lang="en-US" sz="18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xVal>
            <c:numRef>
              <c:f>mcp!$L$5:$L$18424</c:f>
              <c:numCache>
                <c:formatCode>0.00</c:formatCode>
                <c:ptCount val="18420"/>
                <c:pt idx="0">
                  <c:v>0</c:v>
                </c:pt>
                <c:pt idx="1">
                  <c:v>3.77358490566038E-3</c:v>
                </c:pt>
                <c:pt idx="2">
                  <c:v>7.54716981132076E-3</c:v>
                </c:pt>
                <c:pt idx="3">
                  <c:v>1.13207547169811E-2</c:v>
                </c:pt>
                <c:pt idx="4">
                  <c:v>1.5094339622641499E-2</c:v>
                </c:pt>
                <c:pt idx="5">
                  <c:v>1.88679245283019E-2</c:v>
                </c:pt>
                <c:pt idx="6">
                  <c:v>2.2641509433962301E-2</c:v>
                </c:pt>
                <c:pt idx="7">
                  <c:v>2.6415094339622601E-2</c:v>
                </c:pt>
                <c:pt idx="8">
                  <c:v>3.0188679245282998E-2</c:v>
                </c:pt>
                <c:pt idx="9">
                  <c:v>3.3962264150943403E-2</c:v>
                </c:pt>
                <c:pt idx="10">
                  <c:v>3.77358490566038E-2</c:v>
                </c:pt>
                <c:pt idx="11">
                  <c:v>4.15094339622641E-2</c:v>
                </c:pt>
                <c:pt idx="12">
                  <c:v>4.5283018867924497E-2</c:v>
                </c:pt>
                <c:pt idx="13">
                  <c:v>4.9056603773584902E-2</c:v>
                </c:pt>
                <c:pt idx="14">
                  <c:v>5.2830188679245299E-2</c:v>
                </c:pt>
                <c:pt idx="15">
                  <c:v>5.6603773584905703E-2</c:v>
                </c:pt>
                <c:pt idx="16">
                  <c:v>6.0377358490565997E-2</c:v>
                </c:pt>
                <c:pt idx="17">
                  <c:v>6.4150943396226401E-2</c:v>
                </c:pt>
                <c:pt idx="18">
                  <c:v>6.7924528301886805E-2</c:v>
                </c:pt>
                <c:pt idx="19">
                  <c:v>7.1698113207547196E-2</c:v>
                </c:pt>
                <c:pt idx="20">
                  <c:v>7.54716981132076E-2</c:v>
                </c:pt>
                <c:pt idx="21">
                  <c:v>7.9245283018868004E-2</c:v>
                </c:pt>
                <c:pt idx="22">
                  <c:v>8.3018867924528297E-2</c:v>
                </c:pt>
                <c:pt idx="23">
                  <c:v>8.6792452830188702E-2</c:v>
                </c:pt>
                <c:pt idx="24">
                  <c:v>9.0566037735849106E-2</c:v>
                </c:pt>
                <c:pt idx="25">
                  <c:v>9.4339622641509496E-2</c:v>
                </c:pt>
                <c:pt idx="26">
                  <c:v>9.8113207547169803E-2</c:v>
                </c:pt>
                <c:pt idx="27">
                  <c:v>0.10188679245283</c:v>
                </c:pt>
                <c:pt idx="28">
                  <c:v>0.105660377358491</c:v>
                </c:pt>
                <c:pt idx="29">
                  <c:v>0.109433962264151</c:v>
                </c:pt>
                <c:pt idx="30">
                  <c:v>0.113207547169811</c:v>
                </c:pt>
                <c:pt idx="31">
                  <c:v>0.11698113207547201</c:v>
                </c:pt>
                <c:pt idx="32">
                  <c:v>0.12075471698113199</c:v>
                </c:pt>
                <c:pt idx="33">
                  <c:v>0.12452830188679299</c:v>
                </c:pt>
                <c:pt idx="34">
                  <c:v>0.128301886792453</c:v>
                </c:pt>
                <c:pt idx="35">
                  <c:v>0.13207547169811301</c:v>
                </c:pt>
                <c:pt idx="36">
                  <c:v>0.135849056603774</c:v>
                </c:pt>
                <c:pt idx="37">
                  <c:v>0.13962264150943399</c:v>
                </c:pt>
                <c:pt idx="38">
                  <c:v>0.143396226415094</c:v>
                </c:pt>
                <c:pt idx="39">
                  <c:v>0.14716981132075499</c:v>
                </c:pt>
                <c:pt idx="40">
                  <c:v>0.15094339622641501</c:v>
                </c:pt>
                <c:pt idx="41">
                  <c:v>0.15471698113207599</c:v>
                </c:pt>
                <c:pt idx="42">
                  <c:v>0.15849056603773601</c:v>
                </c:pt>
                <c:pt idx="43">
                  <c:v>0.162264150943396</c:v>
                </c:pt>
                <c:pt idx="44">
                  <c:v>0.16603773584905701</c:v>
                </c:pt>
                <c:pt idx="45">
                  <c:v>0.169811320754717</c:v>
                </c:pt>
                <c:pt idx="46">
                  <c:v>0.17358490566037699</c:v>
                </c:pt>
                <c:pt idx="47">
                  <c:v>0.177358490566038</c:v>
                </c:pt>
                <c:pt idx="48">
                  <c:v>0.18113207547169799</c:v>
                </c:pt>
                <c:pt idx="49">
                  <c:v>0.18490566037735801</c:v>
                </c:pt>
                <c:pt idx="50">
                  <c:v>0.18867924528301899</c:v>
                </c:pt>
                <c:pt idx="51">
                  <c:v>0.19245283018867901</c:v>
                </c:pt>
                <c:pt idx="52">
                  <c:v>0.19622641509434</c:v>
                </c:pt>
                <c:pt idx="53">
                  <c:v>0.2</c:v>
                </c:pt>
                <c:pt idx="54">
                  <c:v>0.20377358490566</c:v>
                </c:pt>
                <c:pt idx="55">
                  <c:v>0.20754716981132099</c:v>
                </c:pt>
                <c:pt idx="56">
                  <c:v>0.211320754716981</c:v>
                </c:pt>
                <c:pt idx="57">
                  <c:v>0.21509433962264099</c:v>
                </c:pt>
                <c:pt idx="58">
                  <c:v>0.218867924528302</c:v>
                </c:pt>
                <c:pt idx="59">
                  <c:v>0.22264150943396199</c:v>
                </c:pt>
                <c:pt idx="60">
                  <c:v>0.22641509433962301</c:v>
                </c:pt>
                <c:pt idx="61">
                  <c:v>0.230188679245283</c:v>
                </c:pt>
                <c:pt idx="62">
                  <c:v>0.23396226415094301</c:v>
                </c:pt>
                <c:pt idx="63">
                  <c:v>0.237735849056604</c:v>
                </c:pt>
                <c:pt idx="64">
                  <c:v>0.24150943396226399</c:v>
                </c:pt>
                <c:pt idx="65">
                  <c:v>0.245283018867924</c:v>
                </c:pt>
                <c:pt idx="66">
                  <c:v>0.24905660377358499</c:v>
                </c:pt>
                <c:pt idx="67">
                  <c:v>0.252830188679245</c:v>
                </c:pt>
                <c:pt idx="68">
                  <c:v>0.25660377358490499</c:v>
                </c:pt>
                <c:pt idx="69">
                  <c:v>0.26037735849056598</c:v>
                </c:pt>
                <c:pt idx="70">
                  <c:v>0.26415094339622602</c:v>
                </c:pt>
                <c:pt idx="71">
                  <c:v>0.26792452830188701</c:v>
                </c:pt>
                <c:pt idx="72">
                  <c:v>0.271698113207547</c:v>
                </c:pt>
                <c:pt idx="73">
                  <c:v>0.27547169811320699</c:v>
                </c:pt>
                <c:pt idx="74">
                  <c:v>0.27924528301886797</c:v>
                </c:pt>
                <c:pt idx="75">
                  <c:v>0.28301886792452802</c:v>
                </c:pt>
                <c:pt idx="76">
                  <c:v>0.286792452830188</c:v>
                </c:pt>
                <c:pt idx="77">
                  <c:v>0.29056603773584899</c:v>
                </c:pt>
                <c:pt idx="78">
                  <c:v>0.29433962264150898</c:v>
                </c:pt>
                <c:pt idx="79">
                  <c:v>0.29811320754716902</c:v>
                </c:pt>
                <c:pt idx="80">
                  <c:v>0.30188679245283001</c:v>
                </c:pt>
                <c:pt idx="81">
                  <c:v>0.30566037735849</c:v>
                </c:pt>
                <c:pt idx="82">
                  <c:v>0.30943396226415099</c:v>
                </c:pt>
                <c:pt idx="83">
                  <c:v>0.31320754716981097</c:v>
                </c:pt>
                <c:pt idx="84">
                  <c:v>0.31698113207547102</c:v>
                </c:pt>
                <c:pt idx="85">
                  <c:v>0.320754716981132</c:v>
                </c:pt>
                <c:pt idx="86">
                  <c:v>0.32452830188679199</c:v>
                </c:pt>
                <c:pt idx="87">
                  <c:v>0.32830188679245198</c:v>
                </c:pt>
                <c:pt idx="88">
                  <c:v>0.33207547169811302</c:v>
                </c:pt>
                <c:pt idx="89">
                  <c:v>0.33584905660377301</c:v>
                </c:pt>
                <c:pt idx="90">
                  <c:v>0.339622641509434</c:v>
                </c:pt>
                <c:pt idx="91">
                  <c:v>0.34339622641509399</c:v>
                </c:pt>
                <c:pt idx="92">
                  <c:v>0.34716981132075397</c:v>
                </c:pt>
                <c:pt idx="93">
                  <c:v>0.35094339622641402</c:v>
                </c:pt>
                <c:pt idx="94">
                  <c:v>0.354716981132075</c:v>
                </c:pt>
                <c:pt idx="95">
                  <c:v>0.35849056603773499</c:v>
                </c:pt>
                <c:pt idx="96">
                  <c:v>0.36226415094339498</c:v>
                </c:pt>
                <c:pt idx="97">
                  <c:v>0.36603773584905602</c:v>
                </c:pt>
                <c:pt idx="98">
                  <c:v>0.36981132075471601</c:v>
                </c:pt>
                <c:pt idx="99">
                  <c:v>0.373584905660377</c:v>
                </c:pt>
                <c:pt idx="100">
                  <c:v>0.37735849056603699</c:v>
                </c:pt>
                <c:pt idx="101">
                  <c:v>0.38113207547169697</c:v>
                </c:pt>
                <c:pt idx="102">
                  <c:v>0.38490566037735802</c:v>
                </c:pt>
                <c:pt idx="103">
                  <c:v>0.388679245283018</c:v>
                </c:pt>
                <c:pt idx="104">
                  <c:v>0.39245283018867899</c:v>
                </c:pt>
                <c:pt idx="105">
                  <c:v>0.39622641509433898</c:v>
                </c:pt>
                <c:pt idx="106">
                  <c:v>0.39999999999999902</c:v>
                </c:pt>
                <c:pt idx="107">
                  <c:v>0.40377358490566001</c:v>
                </c:pt>
                <c:pt idx="108">
                  <c:v>0.40754716981132</c:v>
                </c:pt>
                <c:pt idx="109">
                  <c:v>0.41132075471697999</c:v>
                </c:pt>
                <c:pt idx="110">
                  <c:v>0.41509433962264097</c:v>
                </c:pt>
                <c:pt idx="111">
                  <c:v>0.41886792452830102</c:v>
                </c:pt>
                <c:pt idx="112">
                  <c:v>0.422641509433961</c:v>
                </c:pt>
                <c:pt idx="113">
                  <c:v>0.42641509433962199</c:v>
                </c:pt>
                <c:pt idx="114">
                  <c:v>0.43018867924528198</c:v>
                </c:pt>
                <c:pt idx="115">
                  <c:v>0.43396226415094302</c:v>
                </c:pt>
                <c:pt idx="116">
                  <c:v>0.43773584905660301</c:v>
                </c:pt>
                <c:pt idx="117">
                  <c:v>0.441509433962263</c:v>
                </c:pt>
                <c:pt idx="118">
                  <c:v>0.44528301886792399</c:v>
                </c:pt>
                <c:pt idx="119">
                  <c:v>0.44905660377358397</c:v>
                </c:pt>
                <c:pt idx="120">
                  <c:v>0.45283018867924402</c:v>
                </c:pt>
                <c:pt idx="121">
                  <c:v>0.456603773584905</c:v>
                </c:pt>
                <c:pt idx="122">
                  <c:v>0.46037735849056499</c:v>
                </c:pt>
                <c:pt idx="123">
                  <c:v>0.46415094339622498</c:v>
                </c:pt>
                <c:pt idx="124">
                  <c:v>0.46792452830188602</c:v>
                </c:pt>
                <c:pt idx="125">
                  <c:v>0.47169811320754601</c:v>
                </c:pt>
                <c:pt idx="126">
                  <c:v>0.475471698113207</c:v>
                </c:pt>
                <c:pt idx="127">
                  <c:v>0.47924528301886699</c:v>
                </c:pt>
                <c:pt idx="128">
                  <c:v>0.48301886792452697</c:v>
                </c:pt>
                <c:pt idx="129">
                  <c:v>0.48679245283018702</c:v>
                </c:pt>
                <c:pt idx="130">
                  <c:v>0.490566037735848</c:v>
                </c:pt>
                <c:pt idx="131">
                  <c:v>0.49433962264150799</c:v>
                </c:pt>
                <c:pt idx="132">
                  <c:v>0.49811320754716898</c:v>
                </c:pt>
                <c:pt idx="133">
                  <c:v>0.50188679245282897</c:v>
                </c:pt>
                <c:pt idx="134">
                  <c:v>0.50566037735849001</c:v>
                </c:pt>
                <c:pt idx="135">
                  <c:v>0.50943396226414905</c:v>
                </c:pt>
                <c:pt idx="136">
                  <c:v>0.51320754716980999</c:v>
                </c:pt>
                <c:pt idx="137">
                  <c:v>0.51698113207547103</c:v>
                </c:pt>
                <c:pt idx="138">
                  <c:v>0.52075471698113096</c:v>
                </c:pt>
                <c:pt idx="139">
                  <c:v>0.524528301886791</c:v>
                </c:pt>
                <c:pt idx="140">
                  <c:v>0.52830188679245105</c:v>
                </c:pt>
                <c:pt idx="141">
                  <c:v>0.53207547169811198</c:v>
                </c:pt>
                <c:pt idx="142">
                  <c:v>0.53584905660377302</c:v>
                </c:pt>
                <c:pt idx="143">
                  <c:v>0.53962264150943295</c:v>
                </c:pt>
                <c:pt idx="144">
                  <c:v>0.543396226415093</c:v>
                </c:pt>
                <c:pt idx="145">
                  <c:v>0.54716981132075404</c:v>
                </c:pt>
                <c:pt idx="146">
                  <c:v>0.55094339622641397</c:v>
                </c:pt>
                <c:pt idx="147">
                  <c:v>0.55471698113207402</c:v>
                </c:pt>
                <c:pt idx="148">
                  <c:v>0.55849056603773395</c:v>
                </c:pt>
                <c:pt idx="149">
                  <c:v>0.56226415094339499</c:v>
                </c:pt>
                <c:pt idx="150">
                  <c:v>0.56603773584905503</c:v>
                </c:pt>
                <c:pt idx="151">
                  <c:v>0.56981132075471597</c:v>
                </c:pt>
                <c:pt idx="152">
                  <c:v>0.57358490566037601</c:v>
                </c:pt>
                <c:pt idx="153">
                  <c:v>0.57735849056603605</c:v>
                </c:pt>
                <c:pt idx="154">
                  <c:v>0.58113207547169599</c:v>
                </c:pt>
                <c:pt idx="155">
                  <c:v>0.58490566037735703</c:v>
                </c:pt>
                <c:pt idx="156">
                  <c:v>0.58867924528301796</c:v>
                </c:pt>
                <c:pt idx="157">
                  <c:v>0.592452830188678</c:v>
                </c:pt>
                <c:pt idx="158">
                  <c:v>0.59622641509433805</c:v>
                </c:pt>
                <c:pt idx="159">
                  <c:v>0.59999999999999898</c:v>
                </c:pt>
                <c:pt idx="160">
                  <c:v>0.60377358490565802</c:v>
                </c:pt>
                <c:pt idx="161">
                  <c:v>0.60754716981131895</c:v>
                </c:pt>
                <c:pt idx="162">
                  <c:v>0.61132075471698</c:v>
                </c:pt>
                <c:pt idx="163">
                  <c:v>0.61509433962264004</c:v>
                </c:pt>
                <c:pt idx="164">
                  <c:v>0.61886792452830097</c:v>
                </c:pt>
                <c:pt idx="165">
                  <c:v>0.62264150943396102</c:v>
                </c:pt>
                <c:pt idx="166">
                  <c:v>0.62641509433962195</c:v>
                </c:pt>
                <c:pt idx="167">
                  <c:v>0.63018867924528199</c:v>
                </c:pt>
                <c:pt idx="168">
                  <c:v>0.63396226415094203</c:v>
                </c:pt>
                <c:pt idx="169">
                  <c:v>0.63773584905660297</c:v>
                </c:pt>
                <c:pt idx="170">
                  <c:v>0.64150943396226301</c:v>
                </c:pt>
                <c:pt idx="171">
                  <c:v>0.64528301886792305</c:v>
                </c:pt>
                <c:pt idx="172">
                  <c:v>0.64905660377358398</c:v>
                </c:pt>
                <c:pt idx="173">
                  <c:v>0.65283018867924403</c:v>
                </c:pt>
                <c:pt idx="174">
                  <c:v>0.65660377358490496</c:v>
                </c:pt>
                <c:pt idx="175">
                  <c:v>0.660377358490565</c:v>
                </c:pt>
                <c:pt idx="176">
                  <c:v>0.66415094339622605</c:v>
                </c:pt>
                <c:pt idx="177">
                  <c:v>0.66792452830188598</c:v>
                </c:pt>
                <c:pt idx="178">
                  <c:v>0.67169811320754702</c:v>
                </c:pt>
                <c:pt idx="179">
                  <c:v>0.67547169811320695</c:v>
                </c:pt>
                <c:pt idx="180">
                  <c:v>0.679245283018868</c:v>
                </c:pt>
                <c:pt idx="181">
                  <c:v>0.68301886792452804</c:v>
                </c:pt>
                <c:pt idx="182">
                  <c:v>0.68679245283018897</c:v>
                </c:pt>
                <c:pt idx="183">
                  <c:v>0.69056603773584901</c:v>
                </c:pt>
                <c:pt idx="184">
                  <c:v>0.69433962264150895</c:v>
                </c:pt>
                <c:pt idx="185">
                  <c:v>0.69811320754716999</c:v>
                </c:pt>
                <c:pt idx="186">
                  <c:v>0.70188679245283003</c:v>
                </c:pt>
                <c:pt idx="187">
                  <c:v>0.70566037735849096</c:v>
                </c:pt>
                <c:pt idx="188">
                  <c:v>0.70943396226415101</c:v>
                </c:pt>
                <c:pt idx="189">
                  <c:v>0.71320754716981105</c:v>
                </c:pt>
                <c:pt idx="190">
                  <c:v>0.71698113207547198</c:v>
                </c:pt>
                <c:pt idx="191">
                  <c:v>0.72075471698113203</c:v>
                </c:pt>
                <c:pt idx="192">
                  <c:v>0.72452830188679196</c:v>
                </c:pt>
                <c:pt idx="193">
                  <c:v>0.728301886792453</c:v>
                </c:pt>
                <c:pt idx="194">
                  <c:v>0.73207547169811404</c:v>
                </c:pt>
                <c:pt idx="195">
                  <c:v>0.73584905660377498</c:v>
                </c:pt>
                <c:pt idx="196">
                  <c:v>0.73962264150943402</c:v>
                </c:pt>
                <c:pt idx="197">
                  <c:v>0.74339622641509495</c:v>
                </c:pt>
                <c:pt idx="198">
                  <c:v>0.747169811320755</c:v>
                </c:pt>
                <c:pt idx="199">
                  <c:v>0.75094339622641604</c:v>
                </c:pt>
                <c:pt idx="200">
                  <c:v>0.75471698113207597</c:v>
                </c:pt>
                <c:pt idx="201">
                  <c:v>0.75849056603773701</c:v>
                </c:pt>
                <c:pt idx="202">
                  <c:v>0.76226415094339695</c:v>
                </c:pt>
                <c:pt idx="203">
                  <c:v>0.76603773584905699</c:v>
                </c:pt>
                <c:pt idx="204">
                  <c:v>0.76981132075471803</c:v>
                </c:pt>
                <c:pt idx="205">
                  <c:v>0.77358490566037796</c:v>
                </c:pt>
                <c:pt idx="206">
                  <c:v>0.77735849056603901</c:v>
                </c:pt>
                <c:pt idx="207">
                  <c:v>0.78113207547169905</c:v>
                </c:pt>
                <c:pt idx="208">
                  <c:v>0.78490566037735898</c:v>
                </c:pt>
                <c:pt idx="209">
                  <c:v>0.78867924528302003</c:v>
                </c:pt>
                <c:pt idx="210">
                  <c:v>0.79245283018867996</c:v>
                </c:pt>
                <c:pt idx="211">
                  <c:v>0.796226415094341</c:v>
                </c:pt>
                <c:pt idx="212">
                  <c:v>0.80000000000000104</c:v>
                </c:pt>
                <c:pt idx="213">
                  <c:v>0.80377358490566098</c:v>
                </c:pt>
                <c:pt idx="214">
                  <c:v>0.80754716981132202</c:v>
                </c:pt>
                <c:pt idx="215">
                  <c:v>0.81132075471698195</c:v>
                </c:pt>
                <c:pt idx="216">
                  <c:v>0.81509433962264299</c:v>
                </c:pt>
                <c:pt idx="217">
                  <c:v>0.81886792452830404</c:v>
                </c:pt>
                <c:pt idx="218">
                  <c:v>0.82264150943396397</c:v>
                </c:pt>
                <c:pt idx="219">
                  <c:v>0.82641509433962401</c:v>
                </c:pt>
                <c:pt idx="220">
                  <c:v>0.83018867924528505</c:v>
                </c:pt>
                <c:pt idx="221">
                  <c:v>0.83396226415094499</c:v>
                </c:pt>
                <c:pt idx="222">
                  <c:v>0.83773584905660603</c:v>
                </c:pt>
                <c:pt idx="223">
                  <c:v>0.84150943396226596</c:v>
                </c:pt>
                <c:pt idx="224">
                  <c:v>0.84528301886792601</c:v>
                </c:pt>
                <c:pt idx="225">
                  <c:v>0.84905660377358705</c:v>
                </c:pt>
                <c:pt idx="226">
                  <c:v>0.85283018867924698</c:v>
                </c:pt>
                <c:pt idx="227">
                  <c:v>0.85660377358490802</c:v>
                </c:pt>
                <c:pt idx="228">
                  <c:v>0.86037735849056796</c:v>
                </c:pt>
                <c:pt idx="229">
                  <c:v>0.864150943396228</c:v>
                </c:pt>
                <c:pt idx="230">
                  <c:v>0.86792452830188904</c:v>
                </c:pt>
                <c:pt idx="231">
                  <c:v>0.87169811320754997</c:v>
                </c:pt>
                <c:pt idx="232">
                  <c:v>0.87547169811321002</c:v>
                </c:pt>
                <c:pt idx="233">
                  <c:v>0.87924528301887095</c:v>
                </c:pt>
                <c:pt idx="234">
                  <c:v>0.88301886792453099</c:v>
                </c:pt>
                <c:pt idx="235">
                  <c:v>0.88679245283019204</c:v>
                </c:pt>
                <c:pt idx="236">
                  <c:v>0.89056603773585097</c:v>
                </c:pt>
                <c:pt idx="237">
                  <c:v>0.89433962264151201</c:v>
                </c:pt>
                <c:pt idx="238">
                  <c:v>0.89811320754717305</c:v>
                </c:pt>
                <c:pt idx="239">
                  <c:v>0.90188679245283299</c:v>
                </c:pt>
                <c:pt idx="240">
                  <c:v>0.90566037735849403</c:v>
                </c:pt>
                <c:pt idx="241">
                  <c:v>0.90943396226415296</c:v>
                </c:pt>
                <c:pt idx="242">
                  <c:v>0.913207547169814</c:v>
                </c:pt>
                <c:pt idx="243">
                  <c:v>0.91698113207547505</c:v>
                </c:pt>
                <c:pt idx="244">
                  <c:v>0.92075471698113498</c:v>
                </c:pt>
                <c:pt idx="245">
                  <c:v>0.92452830188679502</c:v>
                </c:pt>
                <c:pt idx="246">
                  <c:v>0.92830188679245595</c:v>
                </c:pt>
                <c:pt idx="247">
                  <c:v>0.932075471698117</c:v>
                </c:pt>
                <c:pt idx="248">
                  <c:v>0.93584905660377704</c:v>
                </c:pt>
                <c:pt idx="249">
                  <c:v>0.93962264150943697</c:v>
                </c:pt>
                <c:pt idx="250">
                  <c:v>0.94339622641509802</c:v>
                </c:pt>
                <c:pt idx="251">
                  <c:v>0.94716981132075795</c:v>
                </c:pt>
                <c:pt idx="252">
                  <c:v>0.95094339622641899</c:v>
                </c:pt>
                <c:pt idx="253">
                  <c:v>0.95471698113207903</c:v>
                </c:pt>
                <c:pt idx="254">
                  <c:v>0.95849056603773897</c:v>
                </c:pt>
                <c:pt idx="255">
                  <c:v>0.96226415094340001</c:v>
                </c:pt>
                <c:pt idx="256">
                  <c:v>0.96603773584906005</c:v>
                </c:pt>
                <c:pt idx="257">
                  <c:v>0.96981132075472098</c:v>
                </c:pt>
                <c:pt idx="258">
                  <c:v>0.97358490566038103</c:v>
                </c:pt>
                <c:pt idx="259">
                  <c:v>0.97735849056604096</c:v>
                </c:pt>
                <c:pt idx="260">
                  <c:v>0.981132075471702</c:v>
                </c:pt>
                <c:pt idx="261">
                  <c:v>0.98490566037736205</c:v>
                </c:pt>
                <c:pt idx="262">
                  <c:v>0.98867924528302298</c:v>
                </c:pt>
                <c:pt idx="263">
                  <c:v>0.99245283018868302</c:v>
                </c:pt>
                <c:pt idx="264">
                  <c:v>0.99622641509434295</c:v>
                </c:pt>
                <c:pt idx="265">
                  <c:v>1.000000000000004</c:v>
                </c:pt>
                <c:pt idx="266">
                  <c:v>1.0037735849056639</c:v>
                </c:pt>
                <c:pt idx="267">
                  <c:v>1.0075471698113261</c:v>
                </c:pt>
                <c:pt idx="268">
                  <c:v>1.0113207547169849</c:v>
                </c:pt>
                <c:pt idx="269">
                  <c:v>1.0150943396226451</c:v>
                </c:pt>
                <c:pt idx="270">
                  <c:v>1.018867924528307</c:v>
                </c:pt>
                <c:pt idx="271">
                  <c:v>1.0226415094339669</c:v>
                </c:pt>
                <c:pt idx="272">
                  <c:v>1.0264150943396271</c:v>
                </c:pt>
                <c:pt idx="273">
                  <c:v>1.0301886792452879</c:v>
                </c:pt>
                <c:pt idx="274">
                  <c:v>1.0339622641509481</c:v>
                </c:pt>
                <c:pt idx="275">
                  <c:v>1.037735849056608</c:v>
                </c:pt>
                <c:pt idx="276">
                  <c:v>1.041509433962269</c:v>
                </c:pt>
                <c:pt idx="277">
                  <c:v>1.045283018867929</c:v>
                </c:pt>
                <c:pt idx="278">
                  <c:v>1.04905660377359</c:v>
                </c:pt>
                <c:pt idx="279">
                  <c:v>1.0528301886792499</c:v>
                </c:pt>
                <c:pt idx="280">
                  <c:v>1.0566037735849101</c:v>
                </c:pt>
                <c:pt idx="281">
                  <c:v>1.0603773584905709</c:v>
                </c:pt>
                <c:pt idx="282">
                  <c:v>1.064150943396232</c:v>
                </c:pt>
                <c:pt idx="283">
                  <c:v>1.0679245283018921</c:v>
                </c:pt>
                <c:pt idx="284">
                  <c:v>1.071698113207552</c:v>
                </c:pt>
                <c:pt idx="285">
                  <c:v>1.075471698113212</c:v>
                </c:pt>
                <c:pt idx="286">
                  <c:v>1.079245283018873</c:v>
                </c:pt>
                <c:pt idx="287">
                  <c:v>1.0830188679245341</c:v>
                </c:pt>
                <c:pt idx="288">
                  <c:v>1.086792452830194</c:v>
                </c:pt>
                <c:pt idx="289">
                  <c:v>1.0905660377358539</c:v>
                </c:pt>
                <c:pt idx="290">
                  <c:v>1.094339622641515</c:v>
                </c:pt>
                <c:pt idx="291">
                  <c:v>1.0981132075471749</c:v>
                </c:pt>
                <c:pt idx="292">
                  <c:v>1.1018867924528351</c:v>
                </c:pt>
                <c:pt idx="293">
                  <c:v>1.105660377358495</c:v>
                </c:pt>
                <c:pt idx="294">
                  <c:v>1.109433962264156</c:v>
                </c:pt>
                <c:pt idx="295">
                  <c:v>1.1132075471698171</c:v>
                </c:pt>
                <c:pt idx="296">
                  <c:v>1.116981132075477</c:v>
                </c:pt>
                <c:pt idx="297">
                  <c:v>1.120754716981138</c:v>
                </c:pt>
                <c:pt idx="298">
                  <c:v>1.1245283018867991</c:v>
                </c:pt>
                <c:pt idx="299">
                  <c:v>1.128301886792459</c:v>
                </c:pt>
                <c:pt idx="300">
                  <c:v>1.1320754716981201</c:v>
                </c:pt>
                <c:pt idx="301">
                  <c:v>1.13584905660378</c:v>
                </c:pt>
                <c:pt idx="302">
                  <c:v>1.139622641509439</c:v>
                </c:pt>
                <c:pt idx="303">
                  <c:v>1.1433962264151001</c:v>
                </c:pt>
                <c:pt idx="304">
                  <c:v>1.1471698113207609</c:v>
                </c:pt>
                <c:pt idx="305">
                  <c:v>1.1509433962264211</c:v>
                </c:pt>
                <c:pt idx="306">
                  <c:v>1.1547169811320821</c:v>
                </c:pt>
                <c:pt idx="307">
                  <c:v>1.158490566037742</c:v>
                </c:pt>
                <c:pt idx="308">
                  <c:v>1.1622641509434031</c:v>
                </c:pt>
                <c:pt idx="309">
                  <c:v>1.166037735849063</c:v>
                </c:pt>
                <c:pt idx="310">
                  <c:v>1.169811320754724</c:v>
                </c:pt>
                <c:pt idx="311">
                  <c:v>1.173584905660384</c:v>
                </c:pt>
                <c:pt idx="312">
                  <c:v>1.177358490566045</c:v>
                </c:pt>
                <c:pt idx="313">
                  <c:v>1.181132075471705</c:v>
                </c:pt>
                <c:pt idx="314">
                  <c:v>1.1849056603773651</c:v>
                </c:pt>
                <c:pt idx="315">
                  <c:v>1.188679245283025</c:v>
                </c:pt>
                <c:pt idx="316">
                  <c:v>1.1924528301886861</c:v>
                </c:pt>
                <c:pt idx="317">
                  <c:v>1.196226415094346</c:v>
                </c:pt>
                <c:pt idx="318">
                  <c:v>1.2000000000000071</c:v>
                </c:pt>
                <c:pt idx="319">
                  <c:v>1.203773584905667</c:v>
                </c:pt>
                <c:pt idx="320">
                  <c:v>1.207547169811328</c:v>
                </c:pt>
                <c:pt idx="321">
                  <c:v>1.211320754716988</c:v>
                </c:pt>
                <c:pt idx="322">
                  <c:v>1.2150943396226479</c:v>
                </c:pt>
                <c:pt idx="323">
                  <c:v>1.2188679245283101</c:v>
                </c:pt>
                <c:pt idx="324">
                  <c:v>1.22264150943397</c:v>
                </c:pt>
                <c:pt idx="325">
                  <c:v>1.2264150943396299</c:v>
                </c:pt>
                <c:pt idx="326">
                  <c:v>1.2301886792452901</c:v>
                </c:pt>
                <c:pt idx="327">
                  <c:v>1.23396226415095</c:v>
                </c:pt>
                <c:pt idx="328">
                  <c:v>1.237735849056611</c:v>
                </c:pt>
                <c:pt idx="329">
                  <c:v>1.2415094339622721</c:v>
                </c:pt>
                <c:pt idx="330">
                  <c:v>1.245283018867932</c:v>
                </c:pt>
                <c:pt idx="331">
                  <c:v>1.249056603773592</c:v>
                </c:pt>
                <c:pt idx="332">
                  <c:v>1.252830188679253</c:v>
                </c:pt>
                <c:pt idx="333">
                  <c:v>1.2566037735849129</c:v>
                </c:pt>
                <c:pt idx="334">
                  <c:v>1.260377358490574</c:v>
                </c:pt>
                <c:pt idx="335">
                  <c:v>1.264150943396235</c:v>
                </c:pt>
                <c:pt idx="336">
                  <c:v>1.2679245283018941</c:v>
                </c:pt>
                <c:pt idx="337">
                  <c:v>1.2716981132075551</c:v>
                </c:pt>
                <c:pt idx="338">
                  <c:v>1.275471698113215</c:v>
                </c:pt>
                <c:pt idx="339">
                  <c:v>1.2792452830188761</c:v>
                </c:pt>
                <c:pt idx="340">
                  <c:v>1.283018867924536</c:v>
                </c:pt>
                <c:pt idx="341">
                  <c:v>1.2867924528301959</c:v>
                </c:pt>
                <c:pt idx="342">
                  <c:v>1.290566037735857</c:v>
                </c:pt>
                <c:pt idx="343">
                  <c:v>1.294339622641518</c:v>
                </c:pt>
                <c:pt idx="344">
                  <c:v>1.2981132075471771</c:v>
                </c:pt>
                <c:pt idx="345">
                  <c:v>1.3018867924528379</c:v>
                </c:pt>
                <c:pt idx="346">
                  <c:v>1.305660377358498</c:v>
                </c:pt>
                <c:pt idx="347">
                  <c:v>1.3094339622641591</c:v>
                </c:pt>
                <c:pt idx="348">
                  <c:v>1.3132075471698199</c:v>
                </c:pt>
                <c:pt idx="349">
                  <c:v>1.3169811320754801</c:v>
                </c:pt>
                <c:pt idx="350">
                  <c:v>1.3207547169811411</c:v>
                </c:pt>
                <c:pt idx="351">
                  <c:v>1.324528301886801</c:v>
                </c:pt>
                <c:pt idx="352">
                  <c:v>1.328301886792461</c:v>
                </c:pt>
                <c:pt idx="353">
                  <c:v>1.332075471698122</c:v>
                </c:pt>
                <c:pt idx="354">
                  <c:v>1.3358490566037819</c:v>
                </c:pt>
                <c:pt idx="355">
                  <c:v>1.3396226415094421</c:v>
                </c:pt>
                <c:pt idx="356">
                  <c:v>1.3433962264151029</c:v>
                </c:pt>
                <c:pt idx="357">
                  <c:v>1.347169811320764</c:v>
                </c:pt>
                <c:pt idx="358">
                  <c:v>1.3509433962264239</c:v>
                </c:pt>
                <c:pt idx="359">
                  <c:v>1.3547169811320841</c:v>
                </c:pt>
                <c:pt idx="360">
                  <c:v>1.3584905660377451</c:v>
                </c:pt>
                <c:pt idx="361">
                  <c:v>1.362264150943405</c:v>
                </c:pt>
                <c:pt idx="362">
                  <c:v>1.3660377358490661</c:v>
                </c:pt>
                <c:pt idx="363">
                  <c:v>1.369811320754726</c:v>
                </c:pt>
                <c:pt idx="364">
                  <c:v>1.373584905660387</c:v>
                </c:pt>
                <c:pt idx="365">
                  <c:v>1.3773584905660481</c:v>
                </c:pt>
                <c:pt idx="366">
                  <c:v>1.381132075471708</c:v>
                </c:pt>
                <c:pt idx="367">
                  <c:v>1.384905660377368</c:v>
                </c:pt>
                <c:pt idx="368">
                  <c:v>1.3886792452830281</c:v>
                </c:pt>
                <c:pt idx="369">
                  <c:v>1.39245283018869</c:v>
                </c:pt>
                <c:pt idx="370">
                  <c:v>1.3962264150943491</c:v>
                </c:pt>
                <c:pt idx="371">
                  <c:v>1.4000000000000099</c:v>
                </c:pt>
                <c:pt idx="372">
                  <c:v>1.4037735849056701</c:v>
                </c:pt>
                <c:pt idx="373">
                  <c:v>1.4075471698113311</c:v>
                </c:pt>
                <c:pt idx="374">
                  <c:v>1.411320754716991</c:v>
                </c:pt>
                <c:pt idx="375">
                  <c:v>1.415094339622651</c:v>
                </c:pt>
                <c:pt idx="376">
                  <c:v>1.418867924528312</c:v>
                </c:pt>
                <c:pt idx="377">
                  <c:v>1.4226415094339719</c:v>
                </c:pt>
                <c:pt idx="378">
                  <c:v>1.426415094339633</c:v>
                </c:pt>
                <c:pt idx="379">
                  <c:v>1.4301886792452929</c:v>
                </c:pt>
                <c:pt idx="380">
                  <c:v>1.4339622641509531</c:v>
                </c:pt>
                <c:pt idx="381">
                  <c:v>1.4377358490566139</c:v>
                </c:pt>
                <c:pt idx="382">
                  <c:v>1.441509433962274</c:v>
                </c:pt>
                <c:pt idx="383">
                  <c:v>1.445283018867934</c:v>
                </c:pt>
                <c:pt idx="384">
                  <c:v>1.449056603773595</c:v>
                </c:pt>
                <c:pt idx="385">
                  <c:v>1.4528301886792561</c:v>
                </c:pt>
                <c:pt idx="386">
                  <c:v>1.456603773584916</c:v>
                </c:pt>
                <c:pt idx="387">
                  <c:v>1.460377358490577</c:v>
                </c:pt>
                <c:pt idx="388">
                  <c:v>1.4641509433962381</c:v>
                </c:pt>
                <c:pt idx="389">
                  <c:v>1.467924528301898</c:v>
                </c:pt>
                <c:pt idx="390">
                  <c:v>1.4716981132075571</c:v>
                </c:pt>
                <c:pt idx="391">
                  <c:v>1.4754716981132181</c:v>
                </c:pt>
                <c:pt idx="392">
                  <c:v>1.479245283018878</c:v>
                </c:pt>
                <c:pt idx="393">
                  <c:v>1.4830188679245391</c:v>
                </c:pt>
                <c:pt idx="394">
                  <c:v>1.486792452830199</c:v>
                </c:pt>
                <c:pt idx="395">
                  <c:v>1.49056603773586</c:v>
                </c:pt>
                <c:pt idx="396">
                  <c:v>1.49433962264152</c:v>
                </c:pt>
                <c:pt idx="397">
                  <c:v>1.4981132075471799</c:v>
                </c:pt>
                <c:pt idx="398">
                  <c:v>1.501886792452841</c:v>
                </c:pt>
                <c:pt idx="399">
                  <c:v>1.505660377358502</c:v>
                </c:pt>
                <c:pt idx="400">
                  <c:v>1.5094339622641619</c:v>
                </c:pt>
                <c:pt idx="401">
                  <c:v>1.5132075471698221</c:v>
                </c:pt>
                <c:pt idx="402">
                  <c:v>1.5169811320754829</c:v>
                </c:pt>
                <c:pt idx="403">
                  <c:v>1.520754716981144</c:v>
                </c:pt>
                <c:pt idx="404">
                  <c:v>1.5245283018868041</c:v>
                </c:pt>
                <c:pt idx="405">
                  <c:v>1.528301886792464</c:v>
                </c:pt>
                <c:pt idx="406">
                  <c:v>1.5320754716981251</c:v>
                </c:pt>
                <c:pt idx="407">
                  <c:v>1.535849056603785</c:v>
                </c:pt>
                <c:pt idx="408">
                  <c:v>1.5396226415094449</c:v>
                </c:pt>
                <c:pt idx="409">
                  <c:v>1.543396226415106</c:v>
                </c:pt>
                <c:pt idx="410">
                  <c:v>1.547169811320767</c:v>
                </c:pt>
                <c:pt idx="411">
                  <c:v>1.550943396226427</c:v>
                </c:pt>
                <c:pt idx="412">
                  <c:v>1.5547169811320869</c:v>
                </c:pt>
                <c:pt idx="413">
                  <c:v>1.5584905660377479</c:v>
                </c:pt>
                <c:pt idx="414">
                  <c:v>1.5622641509434081</c:v>
                </c:pt>
                <c:pt idx="415">
                  <c:v>1.5660377358490689</c:v>
                </c:pt>
                <c:pt idx="416">
                  <c:v>1.56981132075473</c:v>
                </c:pt>
                <c:pt idx="417">
                  <c:v>1.573584905660389</c:v>
                </c:pt>
                <c:pt idx="418">
                  <c:v>1.57735849056605</c:v>
                </c:pt>
                <c:pt idx="419">
                  <c:v>1.5811320754717111</c:v>
                </c:pt>
                <c:pt idx="420">
                  <c:v>1.584905660377371</c:v>
                </c:pt>
                <c:pt idx="421">
                  <c:v>1.5886792452830309</c:v>
                </c:pt>
                <c:pt idx="422">
                  <c:v>1.592452830188692</c:v>
                </c:pt>
                <c:pt idx="423">
                  <c:v>1.596226415094351</c:v>
                </c:pt>
                <c:pt idx="424">
                  <c:v>1.6000000000000121</c:v>
                </c:pt>
                <c:pt idx="425">
                  <c:v>1.6037735849056729</c:v>
                </c:pt>
                <c:pt idx="426">
                  <c:v>1.6075471698113339</c:v>
                </c:pt>
                <c:pt idx="427">
                  <c:v>1.6113207547169941</c:v>
                </c:pt>
                <c:pt idx="428">
                  <c:v>1.615094339622654</c:v>
                </c:pt>
                <c:pt idx="429">
                  <c:v>1.6188679245283151</c:v>
                </c:pt>
                <c:pt idx="430">
                  <c:v>1.6226415094339759</c:v>
                </c:pt>
                <c:pt idx="431">
                  <c:v>1.626415094339636</c:v>
                </c:pt>
                <c:pt idx="432">
                  <c:v>1.630188679245296</c:v>
                </c:pt>
                <c:pt idx="433">
                  <c:v>1.6339622641509559</c:v>
                </c:pt>
                <c:pt idx="434">
                  <c:v>1.637735849056617</c:v>
                </c:pt>
                <c:pt idx="435">
                  <c:v>1.6415094339622771</c:v>
                </c:pt>
                <c:pt idx="436">
                  <c:v>1.6452830188679379</c:v>
                </c:pt>
                <c:pt idx="437">
                  <c:v>1.6490566037735981</c:v>
                </c:pt>
                <c:pt idx="438">
                  <c:v>1.6528301886792589</c:v>
                </c:pt>
                <c:pt idx="439">
                  <c:v>1.6566037735849191</c:v>
                </c:pt>
                <c:pt idx="440">
                  <c:v>1.6603773584905801</c:v>
                </c:pt>
                <c:pt idx="441">
                  <c:v>1.6641509433962409</c:v>
                </c:pt>
                <c:pt idx="442">
                  <c:v>1.6679245283019</c:v>
                </c:pt>
                <c:pt idx="443">
                  <c:v>1.671698113207561</c:v>
                </c:pt>
                <c:pt idx="444">
                  <c:v>1.6754716981132209</c:v>
                </c:pt>
                <c:pt idx="445">
                  <c:v>1.6792452830188811</c:v>
                </c:pt>
                <c:pt idx="446">
                  <c:v>1.6830188679245419</c:v>
                </c:pt>
                <c:pt idx="447">
                  <c:v>1.6867924528302021</c:v>
                </c:pt>
                <c:pt idx="448">
                  <c:v>1.6905660377358629</c:v>
                </c:pt>
                <c:pt idx="449">
                  <c:v>1.6943396226415239</c:v>
                </c:pt>
                <c:pt idx="450">
                  <c:v>1.6981132075471841</c:v>
                </c:pt>
                <c:pt idx="451">
                  <c:v>1.701886792452844</c:v>
                </c:pt>
                <c:pt idx="452">
                  <c:v>1.705660377358504</c:v>
                </c:pt>
                <c:pt idx="453">
                  <c:v>1.709433962264165</c:v>
                </c:pt>
                <c:pt idx="454">
                  <c:v>1.713207547169826</c:v>
                </c:pt>
                <c:pt idx="455">
                  <c:v>1.716981132075486</c:v>
                </c:pt>
                <c:pt idx="456">
                  <c:v>1.7207547169811459</c:v>
                </c:pt>
                <c:pt idx="457">
                  <c:v>1.7245283018868069</c:v>
                </c:pt>
                <c:pt idx="458">
                  <c:v>1.7283018867924671</c:v>
                </c:pt>
                <c:pt idx="459">
                  <c:v>1.7320754716981279</c:v>
                </c:pt>
                <c:pt idx="460">
                  <c:v>1.7358490566037881</c:v>
                </c:pt>
                <c:pt idx="461">
                  <c:v>1.739622641509448</c:v>
                </c:pt>
                <c:pt idx="462">
                  <c:v>1.7433962264151091</c:v>
                </c:pt>
                <c:pt idx="463">
                  <c:v>1.7471698113207701</c:v>
                </c:pt>
                <c:pt idx="464">
                  <c:v>1.75094339622643</c:v>
                </c:pt>
                <c:pt idx="465">
                  <c:v>1.75471698113209</c:v>
                </c:pt>
                <c:pt idx="466">
                  <c:v>1.758490566037751</c:v>
                </c:pt>
                <c:pt idx="467">
                  <c:v>1.7622641509434109</c:v>
                </c:pt>
                <c:pt idx="468">
                  <c:v>1.766037735849072</c:v>
                </c:pt>
                <c:pt idx="469">
                  <c:v>1.7698113207547319</c:v>
                </c:pt>
                <c:pt idx="470">
                  <c:v>1.7735849056603921</c:v>
                </c:pt>
                <c:pt idx="471">
                  <c:v>1.7773584905660531</c:v>
                </c:pt>
                <c:pt idx="472">
                  <c:v>1.7811320754717139</c:v>
                </c:pt>
                <c:pt idx="473">
                  <c:v>1.7849056603773741</c:v>
                </c:pt>
                <c:pt idx="474">
                  <c:v>1.788679245283034</c:v>
                </c:pt>
                <c:pt idx="475">
                  <c:v>1.7924528301886951</c:v>
                </c:pt>
                <c:pt idx="476">
                  <c:v>1.796226415094355</c:v>
                </c:pt>
                <c:pt idx="477">
                  <c:v>1.800000000000016</c:v>
                </c:pt>
                <c:pt idx="478">
                  <c:v>1.803773584905676</c:v>
                </c:pt>
                <c:pt idx="479">
                  <c:v>1.807547169811337</c:v>
                </c:pt>
                <c:pt idx="480">
                  <c:v>1.8113207547169961</c:v>
                </c:pt>
                <c:pt idx="481">
                  <c:v>1.8150943396226571</c:v>
                </c:pt>
                <c:pt idx="482">
                  <c:v>1.8188679245283179</c:v>
                </c:pt>
                <c:pt idx="483">
                  <c:v>1.8226415094339781</c:v>
                </c:pt>
                <c:pt idx="484">
                  <c:v>1.826415094339638</c:v>
                </c:pt>
                <c:pt idx="485">
                  <c:v>1.8301886792452999</c:v>
                </c:pt>
                <c:pt idx="486">
                  <c:v>1.833962264150959</c:v>
                </c:pt>
                <c:pt idx="487">
                  <c:v>1.83773584905662</c:v>
                </c:pt>
                <c:pt idx="488">
                  <c:v>1.84150943396228</c:v>
                </c:pt>
                <c:pt idx="489">
                  <c:v>1.8452830188679401</c:v>
                </c:pt>
                <c:pt idx="490">
                  <c:v>1.8490566037736009</c:v>
                </c:pt>
                <c:pt idx="491">
                  <c:v>1.8528301886792611</c:v>
                </c:pt>
                <c:pt idx="492">
                  <c:v>1.8566037735849219</c:v>
                </c:pt>
                <c:pt idx="493">
                  <c:v>1.8603773584905821</c:v>
                </c:pt>
                <c:pt idx="494">
                  <c:v>1.8641509433962431</c:v>
                </c:pt>
                <c:pt idx="495">
                  <c:v>1.867924528301903</c:v>
                </c:pt>
                <c:pt idx="496">
                  <c:v>1.8716981132075641</c:v>
                </c:pt>
                <c:pt idx="497">
                  <c:v>1.875471698113224</c:v>
                </c:pt>
                <c:pt idx="498">
                  <c:v>1.8792452830188839</c:v>
                </c:pt>
                <c:pt idx="499">
                  <c:v>1.883018867924545</c:v>
                </c:pt>
                <c:pt idx="500">
                  <c:v>1.886792452830206</c:v>
                </c:pt>
                <c:pt idx="501">
                  <c:v>1.890566037735866</c:v>
                </c:pt>
                <c:pt idx="502">
                  <c:v>1.8943396226415261</c:v>
                </c:pt>
                <c:pt idx="503">
                  <c:v>1.898113207547186</c:v>
                </c:pt>
                <c:pt idx="504">
                  <c:v>1.901886792452846</c:v>
                </c:pt>
                <c:pt idx="505">
                  <c:v>1.905660377358507</c:v>
                </c:pt>
                <c:pt idx="506">
                  <c:v>1.9094339622641681</c:v>
                </c:pt>
                <c:pt idx="507">
                  <c:v>1.913207547169828</c:v>
                </c:pt>
                <c:pt idx="508">
                  <c:v>1.916981132075489</c:v>
                </c:pt>
                <c:pt idx="509">
                  <c:v>1.920754716981149</c:v>
                </c:pt>
                <c:pt idx="510">
                  <c:v>1.92452830188681</c:v>
                </c:pt>
                <c:pt idx="511">
                  <c:v>1.9283018867924699</c:v>
                </c:pt>
                <c:pt idx="512">
                  <c:v>1.932075471698131</c:v>
                </c:pt>
                <c:pt idx="513">
                  <c:v>1.9358490566037909</c:v>
                </c:pt>
                <c:pt idx="514">
                  <c:v>1.9396226415094511</c:v>
                </c:pt>
                <c:pt idx="515">
                  <c:v>1.943396226415111</c:v>
                </c:pt>
                <c:pt idx="516">
                  <c:v>1.947169811320772</c:v>
                </c:pt>
                <c:pt idx="517">
                  <c:v>1.950943396226432</c:v>
                </c:pt>
                <c:pt idx="518">
                  <c:v>1.954716981132093</c:v>
                </c:pt>
                <c:pt idx="519">
                  <c:v>1.9584905660377541</c:v>
                </c:pt>
                <c:pt idx="520">
                  <c:v>1.962264150943414</c:v>
                </c:pt>
                <c:pt idx="521">
                  <c:v>1.966037735849075</c:v>
                </c:pt>
                <c:pt idx="522">
                  <c:v>1.969811320754735</c:v>
                </c:pt>
                <c:pt idx="523">
                  <c:v>1.9735849056603949</c:v>
                </c:pt>
                <c:pt idx="524">
                  <c:v>1.9773584905660559</c:v>
                </c:pt>
                <c:pt idx="525">
                  <c:v>1.9811320754717161</c:v>
                </c:pt>
                <c:pt idx="526">
                  <c:v>1.984905660377376</c:v>
                </c:pt>
                <c:pt idx="527">
                  <c:v>1.9886792452830371</c:v>
                </c:pt>
                <c:pt idx="528">
                  <c:v>1.9924528301886979</c:v>
                </c:pt>
                <c:pt idx="529">
                  <c:v>1.9962264150943581</c:v>
                </c:pt>
                <c:pt idx="530">
                  <c:v>2.0000000000000182</c:v>
                </c:pt>
                <c:pt idx="531">
                  <c:v>2.0037735849056801</c:v>
                </c:pt>
                <c:pt idx="532">
                  <c:v>2.0075471698113398</c:v>
                </c:pt>
                <c:pt idx="533">
                  <c:v>2.011320754717</c:v>
                </c:pt>
                <c:pt idx="534">
                  <c:v>2.0150943396226602</c:v>
                </c:pt>
                <c:pt idx="535">
                  <c:v>2.018867924528319</c:v>
                </c:pt>
                <c:pt idx="536">
                  <c:v>2.02264150943398</c:v>
                </c:pt>
                <c:pt idx="537">
                  <c:v>2.0264150943396388</c:v>
                </c:pt>
                <c:pt idx="538">
                  <c:v>2.0301886792453021</c:v>
                </c:pt>
                <c:pt idx="539">
                  <c:v>2.0339622641509632</c:v>
                </c:pt>
                <c:pt idx="540">
                  <c:v>2.0377358490566229</c:v>
                </c:pt>
                <c:pt idx="541">
                  <c:v>2.0415094339622821</c:v>
                </c:pt>
                <c:pt idx="542">
                  <c:v>2.0452830188679441</c:v>
                </c:pt>
                <c:pt idx="543">
                  <c:v>2.0490566037736029</c:v>
                </c:pt>
                <c:pt idx="544">
                  <c:v>2.052830188679263</c:v>
                </c:pt>
                <c:pt idx="545">
                  <c:v>2.0566037735849241</c:v>
                </c:pt>
                <c:pt idx="546">
                  <c:v>2.060377358490586</c:v>
                </c:pt>
                <c:pt idx="547">
                  <c:v>2.0641509433962462</c:v>
                </c:pt>
                <c:pt idx="548">
                  <c:v>2.0679245283019081</c:v>
                </c:pt>
                <c:pt idx="549">
                  <c:v>2.071698113207566</c:v>
                </c:pt>
                <c:pt idx="550">
                  <c:v>2.0754716981132262</c:v>
                </c:pt>
                <c:pt idx="551">
                  <c:v>2.079245283018885</c:v>
                </c:pt>
                <c:pt idx="552">
                  <c:v>2.0830188679245492</c:v>
                </c:pt>
                <c:pt idx="553">
                  <c:v>2.086792452830208</c:v>
                </c:pt>
                <c:pt idx="554">
                  <c:v>2.0905660377358681</c:v>
                </c:pt>
                <c:pt idx="555">
                  <c:v>2.0943396226415301</c:v>
                </c:pt>
                <c:pt idx="556">
                  <c:v>2.0981132075471902</c:v>
                </c:pt>
                <c:pt idx="557">
                  <c:v>2.1018867924528499</c:v>
                </c:pt>
                <c:pt idx="558">
                  <c:v>2.1056603773585101</c:v>
                </c:pt>
                <c:pt idx="559">
                  <c:v>2.1094339622641711</c:v>
                </c:pt>
                <c:pt idx="560">
                  <c:v>2.1132075471698322</c:v>
                </c:pt>
                <c:pt idx="561">
                  <c:v>2.116981132075491</c:v>
                </c:pt>
                <c:pt idx="562">
                  <c:v>2.1207547169811529</c:v>
                </c:pt>
                <c:pt idx="563">
                  <c:v>2.1245283018868131</c:v>
                </c:pt>
                <c:pt idx="564">
                  <c:v>2.1283018867924741</c:v>
                </c:pt>
                <c:pt idx="565">
                  <c:v>2.1320754716981321</c:v>
                </c:pt>
                <c:pt idx="566">
                  <c:v>2.1358490566037931</c:v>
                </c:pt>
                <c:pt idx="567">
                  <c:v>2.1396226415094541</c:v>
                </c:pt>
                <c:pt idx="568">
                  <c:v>2.1433962264151161</c:v>
                </c:pt>
                <c:pt idx="569">
                  <c:v>2.1471698113207758</c:v>
                </c:pt>
                <c:pt idx="570">
                  <c:v>2.150943396226435</c:v>
                </c:pt>
                <c:pt idx="571">
                  <c:v>2.154716981132097</c:v>
                </c:pt>
                <c:pt idx="572">
                  <c:v>2.1584905660377571</c:v>
                </c:pt>
                <c:pt idx="573">
                  <c:v>2.1622641509434182</c:v>
                </c:pt>
                <c:pt idx="574">
                  <c:v>2.1660377358490779</c:v>
                </c:pt>
                <c:pt idx="575">
                  <c:v>2.169811320754738</c:v>
                </c:pt>
                <c:pt idx="576">
                  <c:v>2.1735849056604</c:v>
                </c:pt>
                <c:pt idx="577">
                  <c:v>2.1773584905660579</c:v>
                </c:pt>
                <c:pt idx="578">
                  <c:v>2.1811320754717198</c:v>
                </c:pt>
                <c:pt idx="579">
                  <c:v>2.18490566037738</c:v>
                </c:pt>
                <c:pt idx="580">
                  <c:v>2.1886792452830401</c:v>
                </c:pt>
                <c:pt idx="581">
                  <c:v>2.1924528301886981</c:v>
                </c:pt>
                <c:pt idx="582">
                  <c:v>2.19622641509436</c:v>
                </c:pt>
                <c:pt idx="583">
                  <c:v>2.200000000000021</c:v>
                </c:pt>
                <c:pt idx="584">
                  <c:v>2.2037735849056821</c:v>
                </c:pt>
                <c:pt idx="585">
                  <c:v>2.2075471698113418</c:v>
                </c:pt>
                <c:pt idx="586">
                  <c:v>2.2113207547170042</c:v>
                </c:pt>
                <c:pt idx="587">
                  <c:v>2.215094339622663</c:v>
                </c:pt>
                <c:pt idx="588">
                  <c:v>2.2188679245283232</c:v>
                </c:pt>
                <c:pt idx="589">
                  <c:v>2.2226415094339842</c:v>
                </c:pt>
                <c:pt idx="590">
                  <c:v>2.226415094339643</c:v>
                </c:pt>
                <c:pt idx="591">
                  <c:v>2.2301886792453041</c:v>
                </c:pt>
                <c:pt idx="592">
                  <c:v>2.2339622641509651</c:v>
                </c:pt>
                <c:pt idx="593">
                  <c:v>2.2377358490566261</c:v>
                </c:pt>
                <c:pt idx="594">
                  <c:v>2.241509433962285</c:v>
                </c:pt>
                <c:pt idx="595">
                  <c:v>2.2452830188679478</c:v>
                </c:pt>
                <c:pt idx="596">
                  <c:v>2.2490566037736062</c:v>
                </c:pt>
                <c:pt idx="597">
                  <c:v>2.2528301886792672</c:v>
                </c:pt>
                <c:pt idx="598">
                  <c:v>2.2566037735849269</c:v>
                </c:pt>
                <c:pt idx="599">
                  <c:v>2.2603773584905902</c:v>
                </c:pt>
                <c:pt idx="600">
                  <c:v>2.264150943396249</c:v>
                </c:pt>
                <c:pt idx="601">
                  <c:v>2.26792452830191</c:v>
                </c:pt>
                <c:pt idx="602">
                  <c:v>2.271698113207568</c:v>
                </c:pt>
                <c:pt idx="603">
                  <c:v>2.275471698113229</c:v>
                </c:pt>
                <c:pt idx="604">
                  <c:v>2.2792452830188878</c:v>
                </c:pt>
                <c:pt idx="605">
                  <c:v>2.283018867924552</c:v>
                </c:pt>
                <c:pt idx="606">
                  <c:v>2.2867924528302122</c:v>
                </c:pt>
                <c:pt idx="607">
                  <c:v>2.290566037735871</c:v>
                </c:pt>
                <c:pt idx="608">
                  <c:v>2.2943396226415329</c:v>
                </c:pt>
                <c:pt idx="609">
                  <c:v>2.2981132075471931</c:v>
                </c:pt>
                <c:pt idx="610">
                  <c:v>2.3018867924528532</c:v>
                </c:pt>
                <c:pt idx="611">
                  <c:v>2.3056603773585129</c:v>
                </c:pt>
                <c:pt idx="612">
                  <c:v>2.3094339622641731</c:v>
                </c:pt>
                <c:pt idx="613">
                  <c:v>2.3132075471698341</c:v>
                </c:pt>
                <c:pt idx="614">
                  <c:v>2.3169811320754938</c:v>
                </c:pt>
                <c:pt idx="615">
                  <c:v>2.3207547169811562</c:v>
                </c:pt>
                <c:pt idx="616">
                  <c:v>2.324528301886815</c:v>
                </c:pt>
                <c:pt idx="617">
                  <c:v>2.3283018867924761</c:v>
                </c:pt>
                <c:pt idx="618">
                  <c:v>2.332075471698134</c:v>
                </c:pt>
                <c:pt idx="619">
                  <c:v>2.335849056603795</c:v>
                </c:pt>
                <c:pt idx="620">
                  <c:v>2.339622641509457</c:v>
                </c:pt>
                <c:pt idx="621">
                  <c:v>2.343396226415118</c:v>
                </c:pt>
                <c:pt idx="622">
                  <c:v>2.3471698113207782</c:v>
                </c:pt>
                <c:pt idx="623">
                  <c:v>2.3509433962264379</c:v>
                </c:pt>
                <c:pt idx="624">
                  <c:v>2.3547169811320989</c:v>
                </c:pt>
                <c:pt idx="625">
                  <c:v>2.35849056603776</c:v>
                </c:pt>
                <c:pt idx="626">
                  <c:v>2.3622641509434201</c:v>
                </c:pt>
                <c:pt idx="627">
                  <c:v>2.3660377358490798</c:v>
                </c:pt>
                <c:pt idx="628">
                  <c:v>2.3698113207547391</c:v>
                </c:pt>
                <c:pt idx="629">
                  <c:v>2.373584905660401</c:v>
                </c:pt>
                <c:pt idx="630">
                  <c:v>2.3773584905660599</c:v>
                </c:pt>
                <c:pt idx="631">
                  <c:v>2.3811320754717218</c:v>
                </c:pt>
                <c:pt idx="632">
                  <c:v>2.3849056603773828</c:v>
                </c:pt>
                <c:pt idx="633">
                  <c:v>2.3886792452830421</c:v>
                </c:pt>
                <c:pt idx="634">
                  <c:v>2.3924528301887</c:v>
                </c:pt>
                <c:pt idx="635">
                  <c:v>2.396226415094362</c:v>
                </c:pt>
                <c:pt idx="636">
                  <c:v>2.4000000000000239</c:v>
                </c:pt>
                <c:pt idx="637">
                  <c:v>2.403773584905684</c:v>
                </c:pt>
                <c:pt idx="638">
                  <c:v>2.4075471698113451</c:v>
                </c:pt>
                <c:pt idx="639">
                  <c:v>2.4113207547170048</c:v>
                </c:pt>
                <c:pt idx="640">
                  <c:v>2.415094339622665</c:v>
                </c:pt>
                <c:pt idx="641">
                  <c:v>2.4188679245283251</c:v>
                </c:pt>
                <c:pt idx="642">
                  <c:v>2.4226415094339848</c:v>
                </c:pt>
                <c:pt idx="643">
                  <c:v>2.426415094339645</c:v>
                </c:pt>
                <c:pt idx="644">
                  <c:v>2.430188679245306</c:v>
                </c:pt>
                <c:pt idx="645">
                  <c:v>2.4339622641509671</c:v>
                </c:pt>
                <c:pt idx="646">
                  <c:v>2.4377358490566272</c:v>
                </c:pt>
                <c:pt idx="647">
                  <c:v>2.441509433962286</c:v>
                </c:pt>
                <c:pt idx="648">
                  <c:v>2.445283018867948</c:v>
                </c:pt>
                <c:pt idx="649">
                  <c:v>2.4490566037736059</c:v>
                </c:pt>
                <c:pt idx="650">
                  <c:v>2.4528301886792661</c:v>
                </c:pt>
                <c:pt idx="651">
                  <c:v>2.4566037735849271</c:v>
                </c:pt>
                <c:pt idx="652">
                  <c:v>2.460377358490589</c:v>
                </c:pt>
                <c:pt idx="653">
                  <c:v>2.4641509433962479</c:v>
                </c:pt>
                <c:pt idx="654">
                  <c:v>2.4679245283019098</c:v>
                </c:pt>
                <c:pt idx="655">
                  <c:v>2.4716981132075668</c:v>
                </c:pt>
                <c:pt idx="656">
                  <c:v>2.475471698113227</c:v>
                </c:pt>
                <c:pt idx="657">
                  <c:v>2.4792452830188858</c:v>
                </c:pt>
                <c:pt idx="658">
                  <c:v>2.4830188679245491</c:v>
                </c:pt>
                <c:pt idx="659">
                  <c:v>2.4867924528302092</c:v>
                </c:pt>
                <c:pt idx="660">
                  <c:v>2.490566037735868</c:v>
                </c:pt>
                <c:pt idx="661">
                  <c:v>2.49433962264153</c:v>
                </c:pt>
                <c:pt idx="662">
                  <c:v>2.4981132075471901</c:v>
                </c:pt>
                <c:pt idx="663">
                  <c:v>2.501886792452849</c:v>
                </c:pt>
                <c:pt idx="664">
                  <c:v>2.5056603773585091</c:v>
                </c:pt>
                <c:pt idx="665">
                  <c:v>2.5094339622641701</c:v>
                </c:pt>
                <c:pt idx="666">
                  <c:v>2.5132075471698299</c:v>
                </c:pt>
                <c:pt idx="667">
                  <c:v>2.51698113207549</c:v>
                </c:pt>
                <c:pt idx="668">
                  <c:v>2.5207547169811511</c:v>
                </c:pt>
                <c:pt idx="669">
                  <c:v>2.5245283018868112</c:v>
                </c:pt>
                <c:pt idx="670">
                  <c:v>2.5283018867924718</c:v>
                </c:pt>
                <c:pt idx="671">
                  <c:v>2.5320754716981289</c:v>
                </c:pt>
                <c:pt idx="672">
                  <c:v>2.5358490566037899</c:v>
                </c:pt>
                <c:pt idx="673">
                  <c:v>2.5396226415094509</c:v>
                </c:pt>
                <c:pt idx="674">
                  <c:v>2.543396226415112</c:v>
                </c:pt>
                <c:pt idx="675">
                  <c:v>2.5471698113207708</c:v>
                </c:pt>
                <c:pt idx="676">
                  <c:v>2.550943396226431</c:v>
                </c:pt>
                <c:pt idx="677">
                  <c:v>2.554716981132092</c:v>
                </c:pt>
                <c:pt idx="678">
                  <c:v>2.5584905660377522</c:v>
                </c:pt>
                <c:pt idx="679">
                  <c:v>2.5622641509434119</c:v>
                </c:pt>
                <c:pt idx="680">
                  <c:v>2.5660377358490729</c:v>
                </c:pt>
                <c:pt idx="681">
                  <c:v>2.5698113207547322</c:v>
                </c:pt>
                <c:pt idx="682">
                  <c:v>2.5735849056603932</c:v>
                </c:pt>
                <c:pt idx="683">
                  <c:v>2.577358490566052</c:v>
                </c:pt>
                <c:pt idx="684">
                  <c:v>2.5811320754717131</c:v>
                </c:pt>
                <c:pt idx="685">
                  <c:v>2.5849056603773741</c:v>
                </c:pt>
                <c:pt idx="686">
                  <c:v>2.5886792452830338</c:v>
                </c:pt>
                <c:pt idx="687">
                  <c:v>2.5924528301886909</c:v>
                </c:pt>
                <c:pt idx="688">
                  <c:v>2.5962264150943528</c:v>
                </c:pt>
                <c:pt idx="689">
                  <c:v>2.6000000000000139</c:v>
                </c:pt>
                <c:pt idx="690">
                  <c:v>2.603773584905674</c:v>
                </c:pt>
                <c:pt idx="691">
                  <c:v>2.6075471698113351</c:v>
                </c:pt>
                <c:pt idx="692">
                  <c:v>2.6113207547169952</c:v>
                </c:pt>
                <c:pt idx="693">
                  <c:v>2.615094339622654</c:v>
                </c:pt>
                <c:pt idx="694">
                  <c:v>2.6188679245283142</c:v>
                </c:pt>
                <c:pt idx="695">
                  <c:v>2.6226415094339748</c:v>
                </c:pt>
                <c:pt idx="696">
                  <c:v>2.626415094339634</c:v>
                </c:pt>
                <c:pt idx="697">
                  <c:v>2.6301886792452942</c:v>
                </c:pt>
                <c:pt idx="698">
                  <c:v>2.6339622641509548</c:v>
                </c:pt>
                <c:pt idx="699">
                  <c:v>2.6377358490566158</c:v>
                </c:pt>
                <c:pt idx="700">
                  <c:v>2.6415094339622751</c:v>
                </c:pt>
                <c:pt idx="701">
                  <c:v>2.645283018867937</c:v>
                </c:pt>
                <c:pt idx="702">
                  <c:v>2.649056603773595</c:v>
                </c:pt>
                <c:pt idx="703">
                  <c:v>2.652830188679256</c:v>
                </c:pt>
                <c:pt idx="704">
                  <c:v>2.6566037735849162</c:v>
                </c:pt>
                <c:pt idx="705">
                  <c:v>2.6603773584905781</c:v>
                </c:pt>
                <c:pt idx="706">
                  <c:v>2.6641509433962369</c:v>
                </c:pt>
                <c:pt idx="707">
                  <c:v>2.667924528301898</c:v>
                </c:pt>
                <c:pt idx="708">
                  <c:v>2.6716981132075568</c:v>
                </c:pt>
                <c:pt idx="709">
                  <c:v>2.6754716981132169</c:v>
                </c:pt>
                <c:pt idx="710">
                  <c:v>2.6792452830188749</c:v>
                </c:pt>
                <c:pt idx="711">
                  <c:v>2.6830188679245381</c:v>
                </c:pt>
                <c:pt idx="712">
                  <c:v>2.6867924528301979</c:v>
                </c:pt>
                <c:pt idx="713">
                  <c:v>2.6905660377358571</c:v>
                </c:pt>
                <c:pt idx="714">
                  <c:v>2.694339622641519</c:v>
                </c:pt>
                <c:pt idx="715">
                  <c:v>2.6981132075471801</c:v>
                </c:pt>
                <c:pt idx="716">
                  <c:v>2.7018867924528389</c:v>
                </c:pt>
                <c:pt idx="717">
                  <c:v>2.7056603773584982</c:v>
                </c:pt>
                <c:pt idx="718">
                  <c:v>2.7094339622641601</c:v>
                </c:pt>
                <c:pt idx="719">
                  <c:v>2.7132075471698198</c:v>
                </c:pt>
                <c:pt idx="720">
                  <c:v>2.7169811320754791</c:v>
                </c:pt>
                <c:pt idx="721">
                  <c:v>2.7207547169811401</c:v>
                </c:pt>
                <c:pt idx="722">
                  <c:v>2.7245283018867998</c:v>
                </c:pt>
                <c:pt idx="723">
                  <c:v>2.72830188679246</c:v>
                </c:pt>
                <c:pt idx="724">
                  <c:v>2.7320754716981179</c:v>
                </c:pt>
                <c:pt idx="725">
                  <c:v>2.7358490566037781</c:v>
                </c:pt>
                <c:pt idx="726">
                  <c:v>2.7396226415094391</c:v>
                </c:pt>
                <c:pt idx="727">
                  <c:v>2.7433962264151011</c:v>
                </c:pt>
                <c:pt idx="728">
                  <c:v>2.7471698113207612</c:v>
                </c:pt>
                <c:pt idx="729">
                  <c:v>2.75094339622642</c:v>
                </c:pt>
                <c:pt idx="730">
                  <c:v>2.7547169811320802</c:v>
                </c:pt>
                <c:pt idx="731">
                  <c:v>2.7584905660377408</c:v>
                </c:pt>
                <c:pt idx="732">
                  <c:v>2.7622641509434001</c:v>
                </c:pt>
                <c:pt idx="733">
                  <c:v>2.7660377358490611</c:v>
                </c:pt>
                <c:pt idx="734">
                  <c:v>2.7698113207547208</c:v>
                </c:pt>
                <c:pt idx="735">
                  <c:v>2.7735849056603818</c:v>
                </c:pt>
                <c:pt idx="736">
                  <c:v>2.7773584905660411</c:v>
                </c:pt>
                <c:pt idx="737">
                  <c:v>2.7811320754717022</c:v>
                </c:pt>
                <c:pt idx="738">
                  <c:v>2.7849056603773619</c:v>
                </c:pt>
                <c:pt idx="739">
                  <c:v>2.7886792452830211</c:v>
                </c:pt>
                <c:pt idx="740">
                  <c:v>2.79245283018868</c:v>
                </c:pt>
                <c:pt idx="741">
                  <c:v>2.796226415094341</c:v>
                </c:pt>
                <c:pt idx="742">
                  <c:v>2.800000000000002</c:v>
                </c:pt>
                <c:pt idx="743">
                  <c:v>2.8037735849056622</c:v>
                </c:pt>
                <c:pt idx="744">
                  <c:v>2.8075471698113228</c:v>
                </c:pt>
                <c:pt idx="745">
                  <c:v>2.8113207547169838</c:v>
                </c:pt>
                <c:pt idx="746">
                  <c:v>2.8150943396226431</c:v>
                </c:pt>
                <c:pt idx="747">
                  <c:v>2.8188679245283019</c:v>
                </c:pt>
                <c:pt idx="748">
                  <c:v>2.8226415094339621</c:v>
                </c:pt>
                <c:pt idx="749">
                  <c:v>2.8264150943396218</c:v>
                </c:pt>
                <c:pt idx="750">
                  <c:v>2.8301886792452828</c:v>
                </c:pt>
                <c:pt idx="751">
                  <c:v>2.8339622641509439</c:v>
                </c:pt>
                <c:pt idx="752">
                  <c:v>2.837735849056604</c:v>
                </c:pt>
                <c:pt idx="753">
                  <c:v>2.8415094339622629</c:v>
                </c:pt>
                <c:pt idx="754">
                  <c:v>2.8452830188679248</c:v>
                </c:pt>
                <c:pt idx="755">
                  <c:v>2.8490566037735832</c:v>
                </c:pt>
                <c:pt idx="756">
                  <c:v>2.8528301886792429</c:v>
                </c:pt>
                <c:pt idx="757">
                  <c:v>2.8566037735849039</c:v>
                </c:pt>
                <c:pt idx="758">
                  <c:v>2.8603773584905658</c:v>
                </c:pt>
                <c:pt idx="759">
                  <c:v>2.8641509433962251</c:v>
                </c:pt>
                <c:pt idx="760">
                  <c:v>2.8679245283018862</c:v>
                </c:pt>
                <c:pt idx="761">
                  <c:v>2.8716981132075441</c:v>
                </c:pt>
                <c:pt idx="762">
                  <c:v>2.8754716981132038</c:v>
                </c:pt>
                <c:pt idx="763">
                  <c:v>2.8792452830188631</c:v>
                </c:pt>
                <c:pt idx="764">
                  <c:v>2.8830188679245259</c:v>
                </c:pt>
                <c:pt idx="765">
                  <c:v>2.886792452830186</c:v>
                </c:pt>
                <c:pt idx="766">
                  <c:v>2.8905660377358449</c:v>
                </c:pt>
                <c:pt idx="767">
                  <c:v>2.8943396226415068</c:v>
                </c:pt>
                <c:pt idx="768">
                  <c:v>2.8981132075471669</c:v>
                </c:pt>
                <c:pt idx="769">
                  <c:v>2.9018867924528271</c:v>
                </c:pt>
                <c:pt idx="770">
                  <c:v>2.9056603773584868</c:v>
                </c:pt>
                <c:pt idx="771">
                  <c:v>2.909433962264147</c:v>
                </c:pt>
                <c:pt idx="772">
                  <c:v>2.9132075471698071</c:v>
                </c:pt>
                <c:pt idx="773">
                  <c:v>2.9169811320754668</c:v>
                </c:pt>
                <c:pt idx="774">
                  <c:v>2.9207547169811279</c:v>
                </c:pt>
                <c:pt idx="775">
                  <c:v>2.924528301886788</c:v>
                </c:pt>
                <c:pt idx="776">
                  <c:v>2.92830188679245</c:v>
                </c:pt>
                <c:pt idx="777">
                  <c:v>2.9320754716981061</c:v>
                </c:pt>
                <c:pt idx="778">
                  <c:v>2.9358490566037658</c:v>
                </c:pt>
                <c:pt idx="779">
                  <c:v>2.9396226415094282</c:v>
                </c:pt>
                <c:pt idx="780">
                  <c:v>2.9433962264150901</c:v>
                </c:pt>
                <c:pt idx="781">
                  <c:v>2.9471698113207481</c:v>
                </c:pt>
                <c:pt idx="782">
                  <c:v>2.9509433962264091</c:v>
                </c:pt>
                <c:pt idx="783">
                  <c:v>2.9547169811320688</c:v>
                </c:pt>
                <c:pt idx="784">
                  <c:v>2.958490566037729</c:v>
                </c:pt>
                <c:pt idx="785">
                  <c:v>2.9622641509433891</c:v>
                </c:pt>
                <c:pt idx="786">
                  <c:v>2.9660377358490488</c:v>
                </c:pt>
                <c:pt idx="787">
                  <c:v>2.969811320754709</c:v>
                </c:pt>
                <c:pt idx="788">
                  <c:v>2.97358490566037</c:v>
                </c:pt>
                <c:pt idx="789">
                  <c:v>2.9773584905660289</c:v>
                </c:pt>
                <c:pt idx="790">
                  <c:v>2.9811320754716899</c:v>
                </c:pt>
                <c:pt idx="791">
                  <c:v>2.9849056603773509</c:v>
                </c:pt>
                <c:pt idx="792">
                  <c:v>2.9886792452830102</c:v>
                </c:pt>
                <c:pt idx="793">
                  <c:v>2.9924528301886681</c:v>
                </c:pt>
                <c:pt idx="794">
                  <c:v>2.9962264150943301</c:v>
                </c:pt>
                <c:pt idx="795">
                  <c:v>2.9999999999999911</c:v>
                </c:pt>
                <c:pt idx="796">
                  <c:v>3.0037735849056522</c:v>
                </c:pt>
                <c:pt idx="797">
                  <c:v>3.0075471698113119</c:v>
                </c:pt>
                <c:pt idx="798">
                  <c:v>3.011320754716972</c:v>
                </c:pt>
                <c:pt idx="799">
                  <c:v>3.0150943396226322</c:v>
                </c:pt>
                <c:pt idx="800">
                  <c:v>3.0188679245282901</c:v>
                </c:pt>
                <c:pt idx="801">
                  <c:v>3.022641509433952</c:v>
                </c:pt>
                <c:pt idx="802">
                  <c:v>3.0264150943396109</c:v>
                </c:pt>
                <c:pt idx="803">
                  <c:v>3.0301886792452719</c:v>
                </c:pt>
                <c:pt idx="804">
                  <c:v>3.033962264150933</c:v>
                </c:pt>
                <c:pt idx="805">
                  <c:v>3.037735849056594</c:v>
                </c:pt>
                <c:pt idx="806">
                  <c:v>3.0415094339622528</c:v>
                </c:pt>
                <c:pt idx="807">
                  <c:v>3.0452830188679139</c:v>
                </c:pt>
                <c:pt idx="808">
                  <c:v>3.0490566037735731</c:v>
                </c:pt>
                <c:pt idx="809">
                  <c:v>3.0528301886792328</c:v>
                </c:pt>
                <c:pt idx="810">
                  <c:v>3.056603773584893</c:v>
                </c:pt>
                <c:pt idx="811">
                  <c:v>3.0603773584905549</c:v>
                </c:pt>
                <c:pt idx="812">
                  <c:v>3.0641509433962142</c:v>
                </c:pt>
                <c:pt idx="813">
                  <c:v>3.0679245283018748</c:v>
                </c:pt>
                <c:pt idx="814">
                  <c:v>3.0716981132075332</c:v>
                </c:pt>
                <c:pt idx="815">
                  <c:v>3.0754716981131942</c:v>
                </c:pt>
                <c:pt idx="816">
                  <c:v>3.079245283018853</c:v>
                </c:pt>
                <c:pt idx="817">
                  <c:v>3.083018867924515</c:v>
                </c:pt>
                <c:pt idx="818">
                  <c:v>3.0867924528301751</c:v>
                </c:pt>
                <c:pt idx="819">
                  <c:v>3.0905660377358348</c:v>
                </c:pt>
                <c:pt idx="820">
                  <c:v>3.0943396226414959</c:v>
                </c:pt>
                <c:pt idx="821">
                  <c:v>3.098113207547156</c:v>
                </c:pt>
                <c:pt idx="822">
                  <c:v>3.1018867924528162</c:v>
                </c:pt>
                <c:pt idx="823">
                  <c:v>3.105660377358475</c:v>
                </c:pt>
                <c:pt idx="824">
                  <c:v>3.109433962264136</c:v>
                </c:pt>
                <c:pt idx="825">
                  <c:v>3.1132075471697962</c:v>
                </c:pt>
                <c:pt idx="826">
                  <c:v>3.1169811320754559</c:v>
                </c:pt>
                <c:pt idx="827">
                  <c:v>3.1207547169811169</c:v>
                </c:pt>
                <c:pt idx="828">
                  <c:v>3.1245283018867771</c:v>
                </c:pt>
                <c:pt idx="829">
                  <c:v>3.1283018867924399</c:v>
                </c:pt>
                <c:pt idx="830">
                  <c:v>3.1320754716980961</c:v>
                </c:pt>
                <c:pt idx="831">
                  <c:v>3.1358490566037571</c:v>
                </c:pt>
                <c:pt idx="832">
                  <c:v>3.1396226415094182</c:v>
                </c:pt>
                <c:pt idx="833">
                  <c:v>3.1433962264150779</c:v>
                </c:pt>
                <c:pt idx="834">
                  <c:v>3.147169811320738</c:v>
                </c:pt>
                <c:pt idx="835">
                  <c:v>3.1509433962263982</c:v>
                </c:pt>
                <c:pt idx="836">
                  <c:v>3.1547169811320579</c:v>
                </c:pt>
                <c:pt idx="837">
                  <c:v>3.1584905660377181</c:v>
                </c:pt>
                <c:pt idx="838">
                  <c:v>3.1622641509433782</c:v>
                </c:pt>
                <c:pt idx="839">
                  <c:v>3.1660377358490388</c:v>
                </c:pt>
                <c:pt idx="840">
                  <c:v>3.1698113207546981</c:v>
                </c:pt>
                <c:pt idx="841">
                  <c:v>3.17358490566036</c:v>
                </c:pt>
                <c:pt idx="842">
                  <c:v>3.1773584905660179</c:v>
                </c:pt>
                <c:pt idx="843">
                  <c:v>3.1811320754716799</c:v>
                </c:pt>
                <c:pt idx="844">
                  <c:v>3.18490566037734</c:v>
                </c:pt>
                <c:pt idx="845">
                  <c:v>3.1886792452830011</c:v>
                </c:pt>
                <c:pt idx="846">
                  <c:v>3.1924528301886572</c:v>
                </c:pt>
                <c:pt idx="847">
                  <c:v>3.1962264150943192</c:v>
                </c:pt>
                <c:pt idx="848">
                  <c:v>3.1999999999999789</c:v>
                </c:pt>
                <c:pt idx="849">
                  <c:v>3.2037735849056399</c:v>
                </c:pt>
                <c:pt idx="850">
                  <c:v>3.2075471698113009</c:v>
                </c:pt>
                <c:pt idx="851">
                  <c:v>3.2113207547169611</c:v>
                </c:pt>
                <c:pt idx="852">
                  <c:v>3.2150943396226199</c:v>
                </c:pt>
                <c:pt idx="853">
                  <c:v>3.2188679245282792</c:v>
                </c:pt>
                <c:pt idx="854">
                  <c:v>3.2226415094339411</c:v>
                </c:pt>
                <c:pt idx="855">
                  <c:v>3.2264150943395999</c:v>
                </c:pt>
                <c:pt idx="856">
                  <c:v>3.2301886792452601</c:v>
                </c:pt>
                <c:pt idx="857">
                  <c:v>3.2339622641509211</c:v>
                </c:pt>
                <c:pt idx="858">
                  <c:v>3.2377358490565822</c:v>
                </c:pt>
                <c:pt idx="859">
                  <c:v>3.241509433962241</c:v>
                </c:pt>
                <c:pt idx="860">
                  <c:v>3.245283018867902</c:v>
                </c:pt>
                <c:pt idx="861">
                  <c:v>3.2490566037735609</c:v>
                </c:pt>
                <c:pt idx="862">
                  <c:v>3.252830188679221</c:v>
                </c:pt>
                <c:pt idx="863">
                  <c:v>3.2566037735848812</c:v>
                </c:pt>
                <c:pt idx="864">
                  <c:v>3.2603773584905431</c:v>
                </c:pt>
                <c:pt idx="865">
                  <c:v>3.2641509433962028</c:v>
                </c:pt>
                <c:pt idx="866">
                  <c:v>3.2679245283018639</c:v>
                </c:pt>
                <c:pt idx="867">
                  <c:v>3.2716981132075231</c:v>
                </c:pt>
                <c:pt idx="868">
                  <c:v>3.2754716981131828</c:v>
                </c:pt>
                <c:pt idx="869">
                  <c:v>3.2792452830188412</c:v>
                </c:pt>
                <c:pt idx="870">
                  <c:v>3.283018867924504</c:v>
                </c:pt>
                <c:pt idx="871">
                  <c:v>3.2867924528301642</c:v>
                </c:pt>
                <c:pt idx="872">
                  <c:v>3.290566037735823</c:v>
                </c:pt>
                <c:pt idx="873">
                  <c:v>3.2943396226414841</c:v>
                </c:pt>
                <c:pt idx="874">
                  <c:v>3.2981132075471451</c:v>
                </c:pt>
                <c:pt idx="875">
                  <c:v>3.3018867924528039</c:v>
                </c:pt>
                <c:pt idx="876">
                  <c:v>3.3056603773584632</c:v>
                </c:pt>
                <c:pt idx="877">
                  <c:v>3.3094339622641238</c:v>
                </c:pt>
                <c:pt idx="878">
                  <c:v>3.3132075471697839</c:v>
                </c:pt>
                <c:pt idx="879">
                  <c:v>3.3169811320754441</c:v>
                </c:pt>
                <c:pt idx="880">
                  <c:v>3.3207547169811051</c:v>
                </c:pt>
                <c:pt idx="881">
                  <c:v>3.3245283018867648</c:v>
                </c:pt>
                <c:pt idx="882">
                  <c:v>3.3283018867924259</c:v>
                </c:pt>
                <c:pt idx="883">
                  <c:v>3.3320754716980829</c:v>
                </c:pt>
                <c:pt idx="884">
                  <c:v>3.3358490566037431</c:v>
                </c:pt>
                <c:pt idx="885">
                  <c:v>3.339622641509405</c:v>
                </c:pt>
                <c:pt idx="886">
                  <c:v>3.3433962264150661</c:v>
                </c:pt>
                <c:pt idx="887">
                  <c:v>3.3471698113207262</c:v>
                </c:pt>
                <c:pt idx="888">
                  <c:v>3.350943396226385</c:v>
                </c:pt>
                <c:pt idx="889">
                  <c:v>3.3547169811320461</c:v>
                </c:pt>
                <c:pt idx="890">
                  <c:v>3.3584905660377058</c:v>
                </c:pt>
                <c:pt idx="891">
                  <c:v>3.3622641509433659</c:v>
                </c:pt>
                <c:pt idx="892">
                  <c:v>3.3660377358490261</c:v>
                </c:pt>
                <c:pt idx="893">
                  <c:v>3.3698113207546871</c:v>
                </c:pt>
                <c:pt idx="894">
                  <c:v>3.3735849056603482</c:v>
                </c:pt>
                <c:pt idx="895">
                  <c:v>3.3773584905660061</c:v>
                </c:pt>
                <c:pt idx="896">
                  <c:v>3.3811320754716672</c:v>
                </c:pt>
                <c:pt idx="897">
                  <c:v>3.3849056603773282</c:v>
                </c:pt>
                <c:pt idx="898">
                  <c:v>3.3886792452829879</c:v>
                </c:pt>
                <c:pt idx="899">
                  <c:v>3.392452830188645</c:v>
                </c:pt>
                <c:pt idx="900">
                  <c:v>3.3962264150943069</c:v>
                </c:pt>
                <c:pt idx="901">
                  <c:v>3.399999999999967</c:v>
                </c:pt>
                <c:pt idx="902">
                  <c:v>3.4037735849056281</c:v>
                </c:pt>
                <c:pt idx="903">
                  <c:v>3.4075471698112891</c:v>
                </c:pt>
                <c:pt idx="904">
                  <c:v>3.4113207547169502</c:v>
                </c:pt>
                <c:pt idx="905">
                  <c:v>3.4150943396226081</c:v>
                </c:pt>
                <c:pt idx="906">
                  <c:v>3.4188679245282669</c:v>
                </c:pt>
                <c:pt idx="907">
                  <c:v>3.422641509433928</c:v>
                </c:pt>
                <c:pt idx="908">
                  <c:v>3.4264150943395881</c:v>
                </c:pt>
                <c:pt idx="909">
                  <c:v>3.4301886792452478</c:v>
                </c:pt>
                <c:pt idx="910">
                  <c:v>3.4339622641509102</c:v>
                </c:pt>
                <c:pt idx="911">
                  <c:v>3.4377358490565699</c:v>
                </c:pt>
                <c:pt idx="912">
                  <c:v>3.4415094339622292</c:v>
                </c:pt>
                <c:pt idx="913">
                  <c:v>3.4452830188678898</c:v>
                </c:pt>
                <c:pt idx="914">
                  <c:v>3.4490566037735491</c:v>
                </c:pt>
                <c:pt idx="915">
                  <c:v>3.4528301886792101</c:v>
                </c:pt>
                <c:pt idx="916">
                  <c:v>3.4566037735848698</c:v>
                </c:pt>
                <c:pt idx="917">
                  <c:v>3.4603773584905322</c:v>
                </c:pt>
                <c:pt idx="918">
                  <c:v>3.464150943396191</c:v>
                </c:pt>
                <c:pt idx="919">
                  <c:v>3.467924528301852</c:v>
                </c:pt>
                <c:pt idx="920">
                  <c:v>3.47169811320751</c:v>
                </c:pt>
                <c:pt idx="921">
                  <c:v>3.475471698113171</c:v>
                </c:pt>
                <c:pt idx="922">
                  <c:v>3.479245283018829</c:v>
                </c:pt>
                <c:pt idx="923">
                  <c:v>3.4830188679244918</c:v>
                </c:pt>
                <c:pt idx="924">
                  <c:v>3.4867924528301519</c:v>
                </c:pt>
                <c:pt idx="925">
                  <c:v>3.4905660377358121</c:v>
                </c:pt>
                <c:pt idx="926">
                  <c:v>3.4943396226414731</c:v>
                </c:pt>
                <c:pt idx="927">
                  <c:v>3.4981132075471342</c:v>
                </c:pt>
                <c:pt idx="928">
                  <c:v>3.501886792452793</c:v>
                </c:pt>
                <c:pt idx="929">
                  <c:v>3.5056603773584532</c:v>
                </c:pt>
                <c:pt idx="930">
                  <c:v>3.5094339622641142</c:v>
                </c:pt>
                <c:pt idx="931">
                  <c:v>3.5132075471697739</c:v>
                </c:pt>
                <c:pt idx="932">
                  <c:v>3.5169811320754332</c:v>
                </c:pt>
                <c:pt idx="933">
                  <c:v>3.5207547169810942</c:v>
                </c:pt>
                <c:pt idx="934">
                  <c:v>3.5245283018867539</c:v>
                </c:pt>
                <c:pt idx="935">
                  <c:v>3.528301886792415</c:v>
                </c:pt>
                <c:pt idx="936">
                  <c:v>3.5320754716980729</c:v>
                </c:pt>
                <c:pt idx="937">
                  <c:v>3.5358490566037331</c:v>
                </c:pt>
                <c:pt idx="938">
                  <c:v>3.5396226415093941</c:v>
                </c:pt>
                <c:pt idx="939">
                  <c:v>3.5433962264150551</c:v>
                </c:pt>
                <c:pt idx="940">
                  <c:v>3.5471698113207148</c:v>
                </c:pt>
                <c:pt idx="941">
                  <c:v>3.550943396226375</c:v>
                </c:pt>
                <c:pt idx="942">
                  <c:v>3.5547169811320352</c:v>
                </c:pt>
                <c:pt idx="943">
                  <c:v>3.5584905660376962</c:v>
                </c:pt>
                <c:pt idx="944">
                  <c:v>3.562264150943355</c:v>
                </c:pt>
                <c:pt idx="945">
                  <c:v>3.5660377358490152</c:v>
                </c:pt>
                <c:pt idx="946">
                  <c:v>3.5698113207546749</c:v>
                </c:pt>
                <c:pt idx="947">
                  <c:v>3.5735849056603359</c:v>
                </c:pt>
                <c:pt idx="948">
                  <c:v>3.5773584905659952</c:v>
                </c:pt>
                <c:pt idx="949">
                  <c:v>3.5811320754716558</c:v>
                </c:pt>
                <c:pt idx="950">
                  <c:v>3.5849056603773168</c:v>
                </c:pt>
                <c:pt idx="951">
                  <c:v>3.588679245282977</c:v>
                </c:pt>
                <c:pt idx="952">
                  <c:v>3.5924528301886349</c:v>
                </c:pt>
                <c:pt idx="953">
                  <c:v>3.5962264150942951</c:v>
                </c:pt>
                <c:pt idx="954">
                  <c:v>3.599999999999957</c:v>
                </c:pt>
                <c:pt idx="955">
                  <c:v>3.6037735849056181</c:v>
                </c:pt>
                <c:pt idx="956">
                  <c:v>3.6075471698112782</c:v>
                </c:pt>
                <c:pt idx="957">
                  <c:v>3.6113207547169401</c:v>
                </c:pt>
                <c:pt idx="958">
                  <c:v>3.6150943396225981</c:v>
                </c:pt>
                <c:pt idx="959">
                  <c:v>3.6188679245282569</c:v>
                </c:pt>
                <c:pt idx="960">
                  <c:v>3.6226415094339179</c:v>
                </c:pt>
                <c:pt idx="961">
                  <c:v>3.6264150943395772</c:v>
                </c:pt>
                <c:pt idx="962">
                  <c:v>3.6301886792452378</c:v>
                </c:pt>
                <c:pt idx="963">
                  <c:v>3.633962264150898</c:v>
                </c:pt>
                <c:pt idx="964">
                  <c:v>3.6377358490565599</c:v>
                </c:pt>
                <c:pt idx="965">
                  <c:v>3.6415094339622192</c:v>
                </c:pt>
                <c:pt idx="966">
                  <c:v>3.6452830188678802</c:v>
                </c:pt>
                <c:pt idx="967">
                  <c:v>3.6490566037735381</c:v>
                </c:pt>
                <c:pt idx="968">
                  <c:v>3.6528301886791992</c:v>
                </c:pt>
                <c:pt idx="969">
                  <c:v>3.656603773584858</c:v>
                </c:pt>
                <c:pt idx="970">
                  <c:v>3.6603773584905208</c:v>
                </c:pt>
                <c:pt idx="971">
                  <c:v>3.6641509433961801</c:v>
                </c:pt>
                <c:pt idx="972">
                  <c:v>3.6679245283018411</c:v>
                </c:pt>
                <c:pt idx="973">
                  <c:v>3.6716981132074991</c:v>
                </c:pt>
                <c:pt idx="974">
                  <c:v>3.6754716981131601</c:v>
                </c:pt>
                <c:pt idx="975">
                  <c:v>3.679245283018818</c:v>
                </c:pt>
                <c:pt idx="976">
                  <c:v>3.6830188679244809</c:v>
                </c:pt>
                <c:pt idx="977">
                  <c:v>3.6867924528301401</c:v>
                </c:pt>
                <c:pt idx="978">
                  <c:v>3.6905660377358012</c:v>
                </c:pt>
                <c:pt idx="979">
                  <c:v>3.6943396226414622</c:v>
                </c:pt>
                <c:pt idx="980">
                  <c:v>3.6981132075471219</c:v>
                </c:pt>
                <c:pt idx="981">
                  <c:v>3.7018867924527812</c:v>
                </c:pt>
                <c:pt idx="982">
                  <c:v>3.7056603773584409</c:v>
                </c:pt>
                <c:pt idx="983">
                  <c:v>3.709433962264101</c:v>
                </c:pt>
                <c:pt idx="984">
                  <c:v>3.7132075471697621</c:v>
                </c:pt>
                <c:pt idx="985">
                  <c:v>3.7169811320754218</c:v>
                </c:pt>
                <c:pt idx="986">
                  <c:v>3.7207547169810828</c:v>
                </c:pt>
                <c:pt idx="987">
                  <c:v>3.724528301886743</c:v>
                </c:pt>
                <c:pt idx="988">
                  <c:v>3.728301886792404</c:v>
                </c:pt>
                <c:pt idx="989">
                  <c:v>3.7320754716980611</c:v>
                </c:pt>
                <c:pt idx="990">
                  <c:v>3.7358490566037221</c:v>
                </c:pt>
                <c:pt idx="991">
                  <c:v>3.7396226415093832</c:v>
                </c:pt>
                <c:pt idx="992">
                  <c:v>3.7433962264150442</c:v>
                </c:pt>
                <c:pt idx="993">
                  <c:v>3.7471698113207039</c:v>
                </c:pt>
                <c:pt idx="994">
                  <c:v>3.7509433962263632</c:v>
                </c:pt>
                <c:pt idx="995">
                  <c:v>3.7547169811320238</c:v>
                </c:pt>
                <c:pt idx="996">
                  <c:v>3.7584905660376839</c:v>
                </c:pt>
                <c:pt idx="997">
                  <c:v>3.7622641509433441</c:v>
                </c:pt>
                <c:pt idx="998">
                  <c:v>3.7660377358490051</c:v>
                </c:pt>
                <c:pt idx="999">
                  <c:v>3.769811320754664</c:v>
                </c:pt>
                <c:pt idx="1000">
                  <c:v>3.773584905660325</c:v>
                </c:pt>
                <c:pt idx="1001">
                  <c:v>3.7773584905659838</c:v>
                </c:pt>
                <c:pt idx="1002">
                  <c:v>3.7811320754716449</c:v>
                </c:pt>
                <c:pt idx="1003">
                  <c:v>3.784905660377305</c:v>
                </c:pt>
                <c:pt idx="1004">
                  <c:v>3.7886792452829661</c:v>
                </c:pt>
                <c:pt idx="1005">
                  <c:v>3.7924528301886231</c:v>
                </c:pt>
                <c:pt idx="1006">
                  <c:v>3.7962264150942828</c:v>
                </c:pt>
                <c:pt idx="1007">
                  <c:v>3.7999999999999452</c:v>
                </c:pt>
                <c:pt idx="1008">
                  <c:v>3.8037735849056049</c:v>
                </c:pt>
                <c:pt idx="1009">
                  <c:v>3.807547169811266</c:v>
                </c:pt>
                <c:pt idx="1010">
                  <c:v>3.811320754716927</c:v>
                </c:pt>
                <c:pt idx="1011">
                  <c:v>3.8150943396225858</c:v>
                </c:pt>
                <c:pt idx="1012">
                  <c:v>3.8188679245282442</c:v>
                </c:pt>
                <c:pt idx="1013">
                  <c:v>3.8226415094339061</c:v>
                </c:pt>
                <c:pt idx="1014">
                  <c:v>3.8264150943395658</c:v>
                </c:pt>
                <c:pt idx="1015">
                  <c:v>3.830188679245226</c:v>
                </c:pt>
                <c:pt idx="1016">
                  <c:v>3.8339622641508861</c:v>
                </c:pt>
                <c:pt idx="1017">
                  <c:v>3.8377358490565472</c:v>
                </c:pt>
                <c:pt idx="1018">
                  <c:v>3.841509433962206</c:v>
                </c:pt>
                <c:pt idx="1019">
                  <c:v>3.8452830188678671</c:v>
                </c:pt>
                <c:pt idx="1020">
                  <c:v>3.8490566037735259</c:v>
                </c:pt>
                <c:pt idx="1021">
                  <c:v>3.8528301886791869</c:v>
                </c:pt>
                <c:pt idx="1022">
                  <c:v>3.8566037735848462</c:v>
                </c:pt>
                <c:pt idx="1023">
                  <c:v>3.860377358490509</c:v>
                </c:pt>
                <c:pt idx="1024">
                  <c:v>3.8641509433961678</c:v>
                </c:pt>
                <c:pt idx="1025">
                  <c:v>3.8679245283018302</c:v>
                </c:pt>
                <c:pt idx="1026">
                  <c:v>3.8716981132074868</c:v>
                </c:pt>
                <c:pt idx="1027">
                  <c:v>3.8754716981131478</c:v>
                </c:pt>
                <c:pt idx="1028">
                  <c:v>3.8792452830188058</c:v>
                </c:pt>
                <c:pt idx="1029">
                  <c:v>3.883018867924469</c:v>
                </c:pt>
                <c:pt idx="1030">
                  <c:v>3.8867924528301292</c:v>
                </c:pt>
                <c:pt idx="1031">
                  <c:v>3.890566037735788</c:v>
                </c:pt>
                <c:pt idx="1032">
                  <c:v>3.8943396226414491</c:v>
                </c:pt>
                <c:pt idx="1033">
                  <c:v>3.8981132075471101</c:v>
                </c:pt>
                <c:pt idx="1034">
                  <c:v>3.9018867924527698</c:v>
                </c:pt>
                <c:pt idx="1035">
                  <c:v>3.90566037735843</c:v>
                </c:pt>
                <c:pt idx="1036">
                  <c:v>3.9094339622640901</c:v>
                </c:pt>
                <c:pt idx="1037">
                  <c:v>3.9132075471697512</c:v>
                </c:pt>
                <c:pt idx="1038">
                  <c:v>3.91698113207541</c:v>
                </c:pt>
                <c:pt idx="1039">
                  <c:v>3.920754716981071</c:v>
                </c:pt>
                <c:pt idx="1040">
                  <c:v>3.9245283018867312</c:v>
                </c:pt>
                <c:pt idx="1041">
                  <c:v>3.9283018867923918</c:v>
                </c:pt>
                <c:pt idx="1042">
                  <c:v>3.9320754716980488</c:v>
                </c:pt>
                <c:pt idx="1043">
                  <c:v>3.9358490566037099</c:v>
                </c:pt>
                <c:pt idx="1044">
                  <c:v>3.9396226415093709</c:v>
                </c:pt>
                <c:pt idx="1045">
                  <c:v>3.943396226415032</c:v>
                </c:pt>
                <c:pt idx="1046">
                  <c:v>3.9471698113206921</c:v>
                </c:pt>
                <c:pt idx="1047">
                  <c:v>3.9509433962263518</c:v>
                </c:pt>
                <c:pt idx="1048">
                  <c:v>3.9547169811320129</c:v>
                </c:pt>
                <c:pt idx="1049">
                  <c:v>3.958490566037673</c:v>
                </c:pt>
                <c:pt idx="1050">
                  <c:v>3.9622641509433332</c:v>
                </c:pt>
                <c:pt idx="1051">
                  <c:v>3.9660377358489929</c:v>
                </c:pt>
                <c:pt idx="1052">
                  <c:v>3.969811320754653</c:v>
                </c:pt>
                <c:pt idx="1053">
                  <c:v>3.9735849056603141</c:v>
                </c:pt>
                <c:pt idx="1054">
                  <c:v>3.9773584905659729</c:v>
                </c:pt>
                <c:pt idx="1055">
                  <c:v>3.9811320754716339</c:v>
                </c:pt>
                <c:pt idx="1056">
                  <c:v>3.9849056603772932</c:v>
                </c:pt>
                <c:pt idx="1057">
                  <c:v>3.9886792452829551</c:v>
                </c:pt>
                <c:pt idx="1058">
                  <c:v>3.9924528301886122</c:v>
                </c:pt>
                <c:pt idx="1059">
                  <c:v>3.9962264150942719</c:v>
                </c:pt>
                <c:pt idx="1060">
                  <c:v>3.9999999999999338</c:v>
                </c:pt>
                <c:pt idx="1061">
                  <c:v>4.0037735849055949</c:v>
                </c:pt>
                <c:pt idx="1062">
                  <c:v>4.0075471698112546</c:v>
                </c:pt>
                <c:pt idx="1063">
                  <c:v>4.0113207547169143</c:v>
                </c:pt>
                <c:pt idx="1064">
                  <c:v>4.0150943396225749</c:v>
                </c:pt>
                <c:pt idx="1065">
                  <c:v>4.0188679245282364</c:v>
                </c:pt>
                <c:pt idx="1066">
                  <c:v>4.0226415094338952</c:v>
                </c:pt>
                <c:pt idx="1067">
                  <c:v>4.0264150943395549</c:v>
                </c:pt>
                <c:pt idx="1068">
                  <c:v>4.0301886792452137</c:v>
                </c:pt>
                <c:pt idx="1069">
                  <c:v>4.0339622641508761</c:v>
                </c:pt>
                <c:pt idx="1070">
                  <c:v>4.037735849056534</c:v>
                </c:pt>
                <c:pt idx="1071">
                  <c:v>4.0415094339621982</c:v>
                </c:pt>
                <c:pt idx="1072">
                  <c:v>4.0452830188678561</c:v>
                </c:pt>
                <c:pt idx="1073">
                  <c:v>4.0490566037735167</c:v>
                </c:pt>
                <c:pt idx="1074">
                  <c:v>4.0528301886791764</c:v>
                </c:pt>
                <c:pt idx="1075">
                  <c:v>4.0566037735848397</c:v>
                </c:pt>
                <c:pt idx="1076">
                  <c:v>4.060377358490495</c:v>
                </c:pt>
                <c:pt idx="1077">
                  <c:v>4.0641509433961547</c:v>
                </c:pt>
                <c:pt idx="1078">
                  <c:v>4.0679245283018126</c:v>
                </c:pt>
                <c:pt idx="1079">
                  <c:v>4.0716981132074803</c:v>
                </c:pt>
                <c:pt idx="1080">
                  <c:v>4.07547169811314</c:v>
                </c:pt>
                <c:pt idx="1081">
                  <c:v>4.079245283018798</c:v>
                </c:pt>
                <c:pt idx="1082">
                  <c:v>4.0830188679244559</c:v>
                </c:pt>
                <c:pt idx="1083">
                  <c:v>4.08679245283012</c:v>
                </c:pt>
                <c:pt idx="1084">
                  <c:v>4.0905660377357762</c:v>
                </c:pt>
                <c:pt idx="1085">
                  <c:v>4.0943396226414377</c:v>
                </c:pt>
                <c:pt idx="1086">
                  <c:v>4.0981132075470956</c:v>
                </c:pt>
                <c:pt idx="1087">
                  <c:v>4.101886792452758</c:v>
                </c:pt>
                <c:pt idx="1088">
                  <c:v>4.1056603773584168</c:v>
                </c:pt>
                <c:pt idx="1089">
                  <c:v>4.1094339622640801</c:v>
                </c:pt>
                <c:pt idx="1090">
                  <c:v>4.1132075471697371</c:v>
                </c:pt>
                <c:pt idx="1091">
                  <c:v>4.1169811320753977</c:v>
                </c:pt>
                <c:pt idx="1092">
                  <c:v>4.1207547169810557</c:v>
                </c:pt>
                <c:pt idx="1093">
                  <c:v>4.1245283018867163</c:v>
                </c:pt>
                <c:pt idx="1094">
                  <c:v>4.1283018867923804</c:v>
                </c:pt>
                <c:pt idx="1095">
                  <c:v>4.1320754716980383</c:v>
                </c:pt>
                <c:pt idx="1096">
                  <c:v>4.1358490566036998</c:v>
                </c:pt>
                <c:pt idx="1097">
                  <c:v>4.1396226415093622</c:v>
                </c:pt>
                <c:pt idx="1098">
                  <c:v>4.1433962264150166</c:v>
                </c:pt>
                <c:pt idx="1099">
                  <c:v>4.1471698113206807</c:v>
                </c:pt>
                <c:pt idx="1100">
                  <c:v>4.1509433962263396</c:v>
                </c:pt>
                <c:pt idx="1101">
                  <c:v>4.1547169811319993</c:v>
                </c:pt>
                <c:pt idx="1102">
                  <c:v>4.1584905660376581</c:v>
                </c:pt>
                <c:pt idx="1103">
                  <c:v>4.1622641509433214</c:v>
                </c:pt>
                <c:pt idx="1104">
                  <c:v>4.1660377358489793</c:v>
                </c:pt>
                <c:pt idx="1105">
                  <c:v>4.1698113207546417</c:v>
                </c:pt>
                <c:pt idx="1106">
                  <c:v>4.1735849056602996</c:v>
                </c:pt>
                <c:pt idx="1107">
                  <c:v>4.177358490565962</c:v>
                </c:pt>
                <c:pt idx="1108">
                  <c:v>4.1811320754716226</c:v>
                </c:pt>
                <c:pt idx="1109">
                  <c:v>4.1849056603772778</c:v>
                </c:pt>
                <c:pt idx="1110">
                  <c:v>4.188679245282942</c:v>
                </c:pt>
                <c:pt idx="1111">
                  <c:v>4.1924528301886008</c:v>
                </c:pt>
                <c:pt idx="1112">
                  <c:v>4.1962264150942641</c:v>
                </c:pt>
                <c:pt idx="1113">
                  <c:v>4.1999999999999229</c:v>
                </c:pt>
                <c:pt idx="1114">
                  <c:v>4.2037735849055844</c:v>
                </c:pt>
                <c:pt idx="1115">
                  <c:v>4.2075471698112414</c:v>
                </c:pt>
                <c:pt idx="1116">
                  <c:v>4.2113207547169029</c:v>
                </c:pt>
                <c:pt idx="1117">
                  <c:v>4.2150943396225644</c:v>
                </c:pt>
                <c:pt idx="1118">
                  <c:v>4.2188679245282232</c:v>
                </c:pt>
                <c:pt idx="1119">
                  <c:v>4.2226415094338838</c:v>
                </c:pt>
                <c:pt idx="1120">
                  <c:v>4.2264150943395444</c:v>
                </c:pt>
                <c:pt idx="1121">
                  <c:v>4.2301886792452006</c:v>
                </c:pt>
                <c:pt idx="1122">
                  <c:v>4.2339622641508656</c:v>
                </c:pt>
                <c:pt idx="1123">
                  <c:v>4.2377358490565236</c:v>
                </c:pt>
                <c:pt idx="1124">
                  <c:v>4.2415094339621868</c:v>
                </c:pt>
                <c:pt idx="1125">
                  <c:v>4.2452830188678456</c:v>
                </c:pt>
                <c:pt idx="1126">
                  <c:v>4.2490566037735071</c:v>
                </c:pt>
                <c:pt idx="1127">
                  <c:v>4.252830188679166</c:v>
                </c:pt>
                <c:pt idx="1128">
                  <c:v>4.2566037735848301</c:v>
                </c:pt>
                <c:pt idx="1129">
                  <c:v>4.2603773584904836</c:v>
                </c:pt>
                <c:pt idx="1130">
                  <c:v>4.2641509433961433</c:v>
                </c:pt>
                <c:pt idx="1131">
                  <c:v>4.2679245283018039</c:v>
                </c:pt>
                <c:pt idx="1132">
                  <c:v>4.2716981132074681</c:v>
                </c:pt>
                <c:pt idx="1133">
                  <c:v>4.2754716981131304</c:v>
                </c:pt>
                <c:pt idx="1134">
                  <c:v>4.2792452830187901</c:v>
                </c:pt>
                <c:pt idx="1135">
                  <c:v>4.2830188679244454</c:v>
                </c:pt>
                <c:pt idx="1136">
                  <c:v>4.2867924528301096</c:v>
                </c:pt>
                <c:pt idx="1137">
                  <c:v>4.2905660377357666</c:v>
                </c:pt>
                <c:pt idx="1138">
                  <c:v>4.2943396226414263</c:v>
                </c:pt>
                <c:pt idx="1139">
                  <c:v>4.2981132075470851</c:v>
                </c:pt>
                <c:pt idx="1140">
                  <c:v>4.3018867924527484</c:v>
                </c:pt>
                <c:pt idx="1141">
                  <c:v>4.3056603773584046</c:v>
                </c:pt>
                <c:pt idx="1142">
                  <c:v>4.3094339622640696</c:v>
                </c:pt>
                <c:pt idx="1143">
                  <c:v>4.3132075471697267</c:v>
                </c:pt>
                <c:pt idx="1144">
                  <c:v>4.3169811320753864</c:v>
                </c:pt>
                <c:pt idx="1145">
                  <c:v>4.3207547169810461</c:v>
                </c:pt>
                <c:pt idx="1146">
                  <c:v>4.3245283018867058</c:v>
                </c:pt>
                <c:pt idx="1147">
                  <c:v>4.3283018867923682</c:v>
                </c:pt>
                <c:pt idx="1148">
                  <c:v>4.3320754716980288</c:v>
                </c:pt>
                <c:pt idx="1149">
                  <c:v>4.3358490566036902</c:v>
                </c:pt>
                <c:pt idx="1150">
                  <c:v>4.33962264150935</c:v>
                </c:pt>
                <c:pt idx="1151">
                  <c:v>4.343396226415007</c:v>
                </c:pt>
                <c:pt idx="1152">
                  <c:v>4.3471698113206703</c:v>
                </c:pt>
                <c:pt idx="1153">
                  <c:v>4.35094339622633</c:v>
                </c:pt>
                <c:pt idx="1154">
                  <c:v>4.3547169811319879</c:v>
                </c:pt>
                <c:pt idx="1155">
                  <c:v>4.3584905660376467</c:v>
                </c:pt>
                <c:pt idx="1156">
                  <c:v>4.36226415094331</c:v>
                </c:pt>
                <c:pt idx="1157">
                  <c:v>4.3660377358489697</c:v>
                </c:pt>
                <c:pt idx="1158">
                  <c:v>4.3698113207546303</c:v>
                </c:pt>
                <c:pt idx="1159">
                  <c:v>4.3735849056602882</c:v>
                </c:pt>
                <c:pt idx="1160">
                  <c:v>4.3773584905659506</c:v>
                </c:pt>
                <c:pt idx="1161">
                  <c:v>4.3811320754716103</c:v>
                </c:pt>
                <c:pt idx="1162">
                  <c:v>4.3849056603772674</c:v>
                </c:pt>
                <c:pt idx="1163">
                  <c:v>4.3886792452829324</c:v>
                </c:pt>
                <c:pt idx="1164">
                  <c:v>4.3924528301885877</c:v>
                </c:pt>
                <c:pt idx="1165">
                  <c:v>4.3962264150942518</c:v>
                </c:pt>
                <c:pt idx="1166">
                  <c:v>4.3999999999999106</c:v>
                </c:pt>
                <c:pt idx="1167">
                  <c:v>4.403773584905573</c:v>
                </c:pt>
                <c:pt idx="1168">
                  <c:v>4.4075471698112318</c:v>
                </c:pt>
                <c:pt idx="1169">
                  <c:v>4.4113207547168916</c:v>
                </c:pt>
                <c:pt idx="1170">
                  <c:v>4.4150943396225504</c:v>
                </c:pt>
                <c:pt idx="1171">
                  <c:v>4.4188679245282119</c:v>
                </c:pt>
                <c:pt idx="1172">
                  <c:v>4.4226415094338734</c:v>
                </c:pt>
                <c:pt idx="1173">
                  <c:v>4.4264150943395322</c:v>
                </c:pt>
                <c:pt idx="1174">
                  <c:v>4.430188679245191</c:v>
                </c:pt>
                <c:pt idx="1175">
                  <c:v>4.4339622641508534</c:v>
                </c:pt>
                <c:pt idx="1176">
                  <c:v>4.4377358490565086</c:v>
                </c:pt>
                <c:pt idx="1177">
                  <c:v>4.4415094339621772</c:v>
                </c:pt>
                <c:pt idx="1178">
                  <c:v>4.4452830188678334</c:v>
                </c:pt>
                <c:pt idx="1179">
                  <c:v>4.4490566037734931</c:v>
                </c:pt>
                <c:pt idx="1180">
                  <c:v>4.4528301886791537</c:v>
                </c:pt>
                <c:pt idx="1181">
                  <c:v>4.4566037735848161</c:v>
                </c:pt>
                <c:pt idx="1182">
                  <c:v>4.460377358490474</c:v>
                </c:pt>
                <c:pt idx="1183">
                  <c:v>4.4641509433961319</c:v>
                </c:pt>
                <c:pt idx="1184">
                  <c:v>4.4679245283017908</c:v>
                </c:pt>
                <c:pt idx="1185">
                  <c:v>4.4716981132074567</c:v>
                </c:pt>
                <c:pt idx="1186">
                  <c:v>4.4754716981131173</c:v>
                </c:pt>
                <c:pt idx="1187">
                  <c:v>4.479245283018777</c:v>
                </c:pt>
                <c:pt idx="1188">
                  <c:v>4.4830188679244349</c:v>
                </c:pt>
                <c:pt idx="1189">
                  <c:v>4.4867924528300973</c:v>
                </c:pt>
                <c:pt idx="1190">
                  <c:v>4.4905660377357526</c:v>
                </c:pt>
                <c:pt idx="1191">
                  <c:v>4.494339622641415</c:v>
                </c:pt>
                <c:pt idx="1192">
                  <c:v>4.4981132075470764</c:v>
                </c:pt>
                <c:pt idx="1193">
                  <c:v>4.501886792452737</c:v>
                </c:pt>
                <c:pt idx="1194">
                  <c:v>4.5056603773583959</c:v>
                </c:pt>
                <c:pt idx="1195">
                  <c:v>4.5094339622640573</c:v>
                </c:pt>
                <c:pt idx="1196">
                  <c:v>4.5132075471697144</c:v>
                </c:pt>
                <c:pt idx="1197">
                  <c:v>4.5169811320753768</c:v>
                </c:pt>
                <c:pt idx="1198">
                  <c:v>4.5207547169810356</c:v>
                </c:pt>
                <c:pt idx="1199">
                  <c:v>4.5245283018866953</c:v>
                </c:pt>
                <c:pt idx="1200">
                  <c:v>4.5283018867923568</c:v>
                </c:pt>
                <c:pt idx="1201">
                  <c:v>4.5320754716980156</c:v>
                </c:pt>
                <c:pt idx="1202">
                  <c:v>4.535849056603678</c:v>
                </c:pt>
                <c:pt idx="1203">
                  <c:v>4.5396226415093404</c:v>
                </c:pt>
                <c:pt idx="1204">
                  <c:v>4.5433962264149974</c:v>
                </c:pt>
                <c:pt idx="1205">
                  <c:v>4.547169811320658</c:v>
                </c:pt>
                <c:pt idx="1206">
                  <c:v>4.5509433962263177</c:v>
                </c:pt>
                <c:pt idx="1207">
                  <c:v>4.5547169811319774</c:v>
                </c:pt>
                <c:pt idx="1208">
                  <c:v>4.5584905660376362</c:v>
                </c:pt>
                <c:pt idx="1209">
                  <c:v>4.5622641509432986</c:v>
                </c:pt>
                <c:pt idx="1210">
                  <c:v>4.5660377358489566</c:v>
                </c:pt>
                <c:pt idx="1211">
                  <c:v>4.5698113207546189</c:v>
                </c:pt>
                <c:pt idx="1212">
                  <c:v>4.5735849056602786</c:v>
                </c:pt>
                <c:pt idx="1213">
                  <c:v>4.5773584905659401</c:v>
                </c:pt>
                <c:pt idx="1214">
                  <c:v>4.581132075471599</c:v>
                </c:pt>
                <c:pt idx="1215">
                  <c:v>4.584905660377256</c:v>
                </c:pt>
                <c:pt idx="1216">
                  <c:v>4.5886792452829201</c:v>
                </c:pt>
                <c:pt idx="1217">
                  <c:v>4.5924528301885781</c:v>
                </c:pt>
                <c:pt idx="1218">
                  <c:v>4.5962264150942422</c:v>
                </c:pt>
                <c:pt idx="1219">
                  <c:v>4.5999999999999002</c:v>
                </c:pt>
                <c:pt idx="1220">
                  <c:v>4.6037735849055599</c:v>
                </c:pt>
                <c:pt idx="1221">
                  <c:v>4.6075471698112196</c:v>
                </c:pt>
                <c:pt idx="1222">
                  <c:v>4.6113207547168802</c:v>
                </c:pt>
                <c:pt idx="1223">
                  <c:v>4.615094339622539</c:v>
                </c:pt>
                <c:pt idx="1224">
                  <c:v>4.6188679245281996</c:v>
                </c:pt>
                <c:pt idx="1225">
                  <c:v>4.6226415094338611</c:v>
                </c:pt>
                <c:pt idx="1226">
                  <c:v>4.6264150943395208</c:v>
                </c:pt>
                <c:pt idx="1227">
                  <c:v>4.6301886792451787</c:v>
                </c:pt>
                <c:pt idx="1228">
                  <c:v>4.6339622641508411</c:v>
                </c:pt>
                <c:pt idx="1229">
                  <c:v>4.6377358490564973</c:v>
                </c:pt>
                <c:pt idx="1230">
                  <c:v>4.6415094339621632</c:v>
                </c:pt>
                <c:pt idx="1231">
                  <c:v>4.645283018867822</c:v>
                </c:pt>
                <c:pt idx="1232">
                  <c:v>4.6490566037734817</c:v>
                </c:pt>
                <c:pt idx="1233">
                  <c:v>4.6528301886791397</c:v>
                </c:pt>
                <c:pt idx="1234">
                  <c:v>4.6566037735848029</c:v>
                </c:pt>
                <c:pt idx="1235">
                  <c:v>4.6603773584904609</c:v>
                </c:pt>
                <c:pt idx="1236">
                  <c:v>4.6641509433961197</c:v>
                </c:pt>
                <c:pt idx="1237">
                  <c:v>4.6679245283017776</c:v>
                </c:pt>
                <c:pt idx="1238">
                  <c:v>4.6716981132074444</c:v>
                </c:pt>
                <c:pt idx="1239">
                  <c:v>4.6754716981131033</c:v>
                </c:pt>
                <c:pt idx="1240">
                  <c:v>4.6792452830187639</c:v>
                </c:pt>
                <c:pt idx="1241">
                  <c:v>4.6830188679244218</c:v>
                </c:pt>
                <c:pt idx="1242">
                  <c:v>4.6867924528300833</c:v>
                </c:pt>
                <c:pt idx="1243">
                  <c:v>4.6905660377357403</c:v>
                </c:pt>
                <c:pt idx="1244">
                  <c:v>4.6943396226414018</c:v>
                </c:pt>
                <c:pt idx="1245">
                  <c:v>4.6981132075470606</c:v>
                </c:pt>
                <c:pt idx="1246">
                  <c:v>4.7018867924527257</c:v>
                </c:pt>
                <c:pt idx="1247">
                  <c:v>4.7056603773583854</c:v>
                </c:pt>
                <c:pt idx="1248">
                  <c:v>4.709433962264046</c:v>
                </c:pt>
                <c:pt idx="1249">
                  <c:v>4.7132075471697048</c:v>
                </c:pt>
                <c:pt idx="1250">
                  <c:v>4.7169811320753654</c:v>
                </c:pt>
                <c:pt idx="1251">
                  <c:v>4.7207547169810251</c:v>
                </c:pt>
                <c:pt idx="1252">
                  <c:v>4.7245283018866857</c:v>
                </c:pt>
                <c:pt idx="1253">
                  <c:v>4.7283018867923454</c:v>
                </c:pt>
                <c:pt idx="1254">
                  <c:v>4.732075471698006</c:v>
                </c:pt>
                <c:pt idx="1255">
                  <c:v>4.7358490566036702</c:v>
                </c:pt>
                <c:pt idx="1256">
                  <c:v>4.7396226415093299</c:v>
                </c:pt>
                <c:pt idx="1257">
                  <c:v>4.743396226414986</c:v>
                </c:pt>
                <c:pt idx="1258">
                  <c:v>4.7471698113206484</c:v>
                </c:pt>
                <c:pt idx="1259">
                  <c:v>4.7509433962263063</c:v>
                </c:pt>
                <c:pt idx="1260">
                  <c:v>4.7547169811319669</c:v>
                </c:pt>
                <c:pt idx="1261">
                  <c:v>4.7584905660376267</c:v>
                </c:pt>
                <c:pt idx="1262">
                  <c:v>4.7622641509432873</c:v>
                </c:pt>
                <c:pt idx="1263">
                  <c:v>4.766037735848947</c:v>
                </c:pt>
                <c:pt idx="1264">
                  <c:v>4.7698113207546102</c:v>
                </c:pt>
                <c:pt idx="1265">
                  <c:v>4.7735849056602673</c:v>
                </c:pt>
                <c:pt idx="1266">
                  <c:v>4.7773584905659296</c:v>
                </c:pt>
                <c:pt idx="1267">
                  <c:v>4.7811320754715902</c:v>
                </c:pt>
                <c:pt idx="1268">
                  <c:v>4.7849056603772446</c:v>
                </c:pt>
                <c:pt idx="1269">
                  <c:v>4.7886792452829097</c:v>
                </c:pt>
                <c:pt idx="1270">
                  <c:v>4.7924528301885676</c:v>
                </c:pt>
                <c:pt idx="1271">
                  <c:v>4.79622641509423</c:v>
                </c:pt>
                <c:pt idx="1272">
                  <c:v>4.7999999999998897</c:v>
                </c:pt>
                <c:pt idx="1273">
                  <c:v>4.8037735849055503</c:v>
                </c:pt>
                <c:pt idx="1274">
                  <c:v>4.8075471698112073</c:v>
                </c:pt>
                <c:pt idx="1275">
                  <c:v>4.8113207547168697</c:v>
                </c:pt>
                <c:pt idx="1276">
                  <c:v>4.8150943396225276</c:v>
                </c:pt>
                <c:pt idx="1277">
                  <c:v>4.81886792452819</c:v>
                </c:pt>
              </c:numCache>
            </c:numRef>
          </c:xVal>
          <c:yVal>
            <c:numRef>
              <c:f>mcp!$H$5:$H$18424</c:f>
              <c:numCache>
                <c:formatCode>General</c:formatCode>
                <c:ptCount val="18420"/>
                <c:pt idx="0">
                  <c:v>2.1883331555934742</c:v>
                </c:pt>
                <c:pt idx="1">
                  <c:v>1.7841527140876621</c:v>
                </c:pt>
                <c:pt idx="2">
                  <c:v>1.565532686360243</c:v>
                </c:pt>
                <c:pt idx="3">
                  <c:v>2.017702890050121</c:v>
                </c:pt>
                <c:pt idx="4">
                  <c:v>2.0166364508904771</c:v>
                </c:pt>
                <c:pt idx="5">
                  <c:v>1.915324730724111</c:v>
                </c:pt>
                <c:pt idx="6">
                  <c:v>1.473818918630692</c:v>
                </c:pt>
                <c:pt idx="7">
                  <c:v>1.9814439586221611</c:v>
                </c:pt>
                <c:pt idx="8">
                  <c:v>1.8076143755998719</c:v>
                </c:pt>
                <c:pt idx="9">
                  <c:v>2.0273008424869379</c:v>
                </c:pt>
                <c:pt idx="10">
                  <c:v>1.4962141409832579</c:v>
                </c:pt>
                <c:pt idx="11">
                  <c:v>1.720166364508904</c:v>
                </c:pt>
                <c:pt idx="12">
                  <c:v>1.6967047029966931</c:v>
                </c:pt>
                <c:pt idx="13">
                  <c:v>1.5420710248480329</c:v>
                </c:pt>
                <c:pt idx="14">
                  <c:v>1.936653513917032</c:v>
                </c:pt>
                <c:pt idx="15">
                  <c:v>1.5335395115708661</c:v>
                </c:pt>
                <c:pt idx="16">
                  <c:v>1.9718460061853469</c:v>
                </c:pt>
                <c:pt idx="17">
                  <c:v>1.994241228537911</c:v>
                </c:pt>
                <c:pt idx="18">
                  <c:v>1.6593793324090851</c:v>
                </c:pt>
                <c:pt idx="19">
                  <c:v>1.8971952650101309</c:v>
                </c:pt>
                <c:pt idx="20">
                  <c:v>1.836408232910312</c:v>
                </c:pt>
                <c:pt idx="21">
                  <c:v>1.6284525967793531</c:v>
                </c:pt>
                <c:pt idx="22">
                  <c:v>1.4482243787991891</c:v>
                </c:pt>
                <c:pt idx="23">
                  <c:v>1.754292417617574</c:v>
                </c:pt>
                <c:pt idx="24">
                  <c:v>1.8886637517329621</c:v>
                </c:pt>
                <c:pt idx="25">
                  <c:v>2.0432974298816262</c:v>
                </c:pt>
                <c:pt idx="26">
                  <c:v>2.1414098325690509</c:v>
                </c:pt>
                <c:pt idx="27">
                  <c:v>1.862002772741816</c:v>
                </c:pt>
                <c:pt idx="28">
                  <c:v>2.0550282606377301</c:v>
                </c:pt>
                <c:pt idx="29">
                  <c:v>1.837474672069956</c:v>
                </c:pt>
                <c:pt idx="30">
                  <c:v>2.091287192065693</c:v>
                </c:pt>
                <c:pt idx="31">
                  <c:v>1.568732003839181</c:v>
                </c:pt>
                <c:pt idx="32">
                  <c:v>2.0155700117308308</c:v>
                </c:pt>
                <c:pt idx="33">
                  <c:v>2.1520742241655122</c:v>
                </c:pt>
                <c:pt idx="34">
                  <c:v>2.1723365681987832</c:v>
                </c:pt>
                <c:pt idx="35">
                  <c:v>1.9099925349258831</c:v>
                </c:pt>
                <c:pt idx="36">
                  <c:v>1.8748000426575651</c:v>
                </c:pt>
                <c:pt idx="37">
                  <c:v>2.0038391809747251</c:v>
                </c:pt>
                <c:pt idx="38">
                  <c:v>2.2096619387863918</c:v>
                </c:pt>
                <c:pt idx="39">
                  <c:v>2.0475631865202089</c:v>
                </c:pt>
                <c:pt idx="40">
                  <c:v>2.1574064199637388</c:v>
                </c:pt>
                <c:pt idx="41">
                  <c:v>1.6913725071984651</c:v>
                </c:pt>
                <c:pt idx="42">
                  <c:v>1.9451850271941979</c:v>
                </c:pt>
                <c:pt idx="43">
                  <c:v>1.9985069851764961</c:v>
                </c:pt>
                <c:pt idx="44">
                  <c:v>1.6071238135864341</c:v>
                </c:pt>
                <c:pt idx="45">
                  <c:v>1.887597312573317</c:v>
                </c:pt>
                <c:pt idx="46">
                  <c:v>1.7169670470299661</c:v>
                </c:pt>
                <c:pt idx="47">
                  <c:v>1.7585581742561589</c:v>
                </c:pt>
                <c:pt idx="48">
                  <c:v>1.531406633251573</c:v>
                </c:pt>
                <c:pt idx="49">
                  <c:v>1.9281220006398641</c:v>
                </c:pt>
                <c:pt idx="50">
                  <c:v>1.7830862749280161</c:v>
                </c:pt>
                <c:pt idx="51">
                  <c:v>1.7041697771142139</c:v>
                </c:pt>
                <c:pt idx="52">
                  <c:v>1.982510397781807</c:v>
                </c:pt>
                <c:pt idx="53">
                  <c:v>1.4652874053535261</c:v>
                </c:pt>
                <c:pt idx="54">
                  <c:v>1.6945718246774031</c:v>
                </c:pt>
                <c:pt idx="55">
                  <c:v>1.6348512317372299</c:v>
                </c:pt>
                <c:pt idx="56">
                  <c:v>1.757491735096512</c:v>
                </c:pt>
                <c:pt idx="57">
                  <c:v>1.718033486189614</c:v>
                </c:pt>
                <c:pt idx="58">
                  <c:v>1.5378052682094481</c:v>
                </c:pt>
                <c:pt idx="59">
                  <c:v>1.860936333582168</c:v>
                </c:pt>
                <c:pt idx="60">
                  <c:v>1.8022821798016431</c:v>
                </c:pt>
                <c:pt idx="61">
                  <c:v>2.0987522661832139</c:v>
                </c:pt>
                <c:pt idx="62">
                  <c:v>1.4695531619921081</c:v>
                </c:pt>
                <c:pt idx="63">
                  <c:v>1.7852191532473061</c:v>
                </c:pt>
                <c:pt idx="64">
                  <c:v>1.8939959475311929</c:v>
                </c:pt>
                <c:pt idx="65">
                  <c:v>2.1008851445025072</c:v>
                </c:pt>
                <c:pt idx="66">
                  <c:v>1.936653513917032</c:v>
                </c:pt>
                <c:pt idx="67">
                  <c:v>1.729764316945718</c:v>
                </c:pt>
                <c:pt idx="68">
                  <c:v>2.052895382318439</c:v>
                </c:pt>
                <c:pt idx="69">
                  <c:v>2.0305001599658739</c:v>
                </c:pt>
                <c:pt idx="70">
                  <c:v>1.8257438413138529</c:v>
                </c:pt>
                <c:pt idx="71">
                  <c:v>2.040098112402688</c:v>
                </c:pt>
                <c:pt idx="72">
                  <c:v>2.2085954996267461</c:v>
                </c:pt>
                <c:pt idx="73">
                  <c:v>2.3952223525647871</c:v>
                </c:pt>
                <c:pt idx="74">
                  <c:v>2.4506771888663752</c:v>
                </c:pt>
                <c:pt idx="75">
                  <c:v>2.588247840460701</c:v>
                </c:pt>
                <c:pt idx="76">
                  <c:v>2.8015356723898912</c:v>
                </c:pt>
                <c:pt idx="77">
                  <c:v>3.2665031459955221</c:v>
                </c:pt>
                <c:pt idx="78">
                  <c:v>3.8135864348938879</c:v>
                </c:pt>
                <c:pt idx="79">
                  <c:v>4.5121040844619804</c:v>
                </c:pt>
                <c:pt idx="80">
                  <c:v>5.1455689452916724</c:v>
                </c:pt>
                <c:pt idx="81">
                  <c:v>5.5582809000746503</c:v>
                </c:pt>
                <c:pt idx="82">
                  <c:v>6.0317798869574499</c:v>
                </c:pt>
                <c:pt idx="83">
                  <c:v>6.5820624933347602</c:v>
                </c:pt>
                <c:pt idx="84">
                  <c:v>6.7430948064412908</c:v>
                </c:pt>
                <c:pt idx="85">
                  <c:v>7.3946891329849622</c:v>
                </c:pt>
                <c:pt idx="86">
                  <c:v>7.248586968113468</c:v>
                </c:pt>
                <c:pt idx="87">
                  <c:v>7.9321744694465153</c:v>
                </c:pt>
                <c:pt idx="88">
                  <c:v>7.9268422736482886</c:v>
                </c:pt>
                <c:pt idx="89">
                  <c:v>8.0676122427215535</c:v>
                </c:pt>
                <c:pt idx="90">
                  <c:v>8.4845899541431198</c:v>
                </c:pt>
                <c:pt idx="91">
                  <c:v>8.7650634531300025</c:v>
                </c:pt>
                <c:pt idx="92">
                  <c:v>8.602964700863815</c:v>
                </c:pt>
                <c:pt idx="93">
                  <c:v>9.2364295616935035</c:v>
                </c:pt>
                <c:pt idx="94">
                  <c:v>9.4326543670683591</c:v>
                </c:pt>
                <c:pt idx="95">
                  <c:v>9.5105044257225124</c:v>
                </c:pt>
                <c:pt idx="96">
                  <c:v>9.6662045430308172</c:v>
                </c:pt>
                <c:pt idx="97">
                  <c:v>9.6544737122747151</c:v>
                </c:pt>
                <c:pt idx="98">
                  <c:v>9.6064839500906505</c:v>
                </c:pt>
                <c:pt idx="99">
                  <c:v>9.8240375386584233</c:v>
                </c:pt>
                <c:pt idx="100">
                  <c:v>10.29753652554122</c:v>
                </c:pt>
                <c:pt idx="101">
                  <c:v>10.241015250079981</c:v>
                </c:pt>
                <c:pt idx="102">
                  <c:v>10.627066225871809</c:v>
                </c:pt>
                <c:pt idx="103">
                  <c:v>10.88087874586755</c:v>
                </c:pt>
                <c:pt idx="104">
                  <c:v>10.96086168284099</c:v>
                </c:pt>
                <c:pt idx="105">
                  <c:v>11.08563506451957</c:v>
                </c:pt>
                <c:pt idx="106">
                  <c:v>11.278660552415481</c:v>
                </c:pt>
                <c:pt idx="107">
                  <c:v>11.667910845686251</c:v>
                </c:pt>
                <c:pt idx="108">
                  <c:v>11.77135544417191</c:v>
                </c:pt>
                <c:pt idx="109">
                  <c:v>11.925989122320569</c:v>
                </c:pt>
                <c:pt idx="110">
                  <c:v>12.1147488535779</c:v>
                </c:pt>
                <c:pt idx="111">
                  <c:v>12.597845792897511</c:v>
                </c:pt>
                <c:pt idx="112">
                  <c:v>12.491201876932919</c:v>
                </c:pt>
                <c:pt idx="113">
                  <c:v>12.650101311720171</c:v>
                </c:pt>
                <c:pt idx="114">
                  <c:v>13.09693931961182</c:v>
                </c:pt>
                <c:pt idx="115">
                  <c:v>12.86552202196866</c:v>
                </c:pt>
                <c:pt idx="116">
                  <c:v>13.212114748853571</c:v>
                </c:pt>
                <c:pt idx="117">
                  <c:v>13.324090860616399</c:v>
                </c:pt>
                <c:pt idx="118">
                  <c:v>13.05748107070492</c:v>
                </c:pt>
                <c:pt idx="119">
                  <c:v>13.69094593153461</c:v>
                </c:pt>
                <c:pt idx="120">
                  <c:v>13.819985069851761</c:v>
                </c:pt>
                <c:pt idx="121">
                  <c:v>13.7304041804415</c:v>
                </c:pt>
                <c:pt idx="122">
                  <c:v>14.01407699690732</c:v>
                </c:pt>
                <c:pt idx="123">
                  <c:v>14.35640396715368</c:v>
                </c:pt>
                <c:pt idx="124">
                  <c:v>14.407593046816681</c:v>
                </c:pt>
                <c:pt idx="125">
                  <c:v>14.255092246987321</c:v>
                </c:pt>
                <c:pt idx="126">
                  <c:v>14.855497493867979</c:v>
                </c:pt>
                <c:pt idx="127">
                  <c:v>14.84056734563293</c:v>
                </c:pt>
                <c:pt idx="128">
                  <c:v>15.20742241655114</c:v>
                </c:pt>
                <c:pt idx="129">
                  <c:v>14.90668657353099</c:v>
                </c:pt>
                <c:pt idx="130">
                  <c:v>15.17542924176176</c:v>
                </c:pt>
                <c:pt idx="131">
                  <c:v>15.548682947637831</c:v>
                </c:pt>
                <c:pt idx="132">
                  <c:v>15.587074757385089</c:v>
                </c:pt>
                <c:pt idx="133">
                  <c:v>16.00831822544523</c:v>
                </c:pt>
                <c:pt idx="134">
                  <c:v>16.022181934520621</c:v>
                </c:pt>
                <c:pt idx="135">
                  <c:v>16.226938253172651</c:v>
                </c:pt>
                <c:pt idx="136">
                  <c:v>16.362376026447691</c:v>
                </c:pt>
                <c:pt idx="137">
                  <c:v>16.656713234509969</c:v>
                </c:pt>
                <c:pt idx="138">
                  <c:v>16.780420177028891</c:v>
                </c:pt>
                <c:pt idx="139">
                  <c:v>16.67270982190465</c:v>
                </c:pt>
                <c:pt idx="140">
                  <c:v>16.863602431481279</c:v>
                </c:pt>
                <c:pt idx="141">
                  <c:v>17.21659379332409</c:v>
                </c:pt>
                <c:pt idx="142">
                  <c:v>17.182467740215429</c:v>
                </c:pt>
                <c:pt idx="143">
                  <c:v>17.5674522768476</c:v>
                </c:pt>
                <c:pt idx="144">
                  <c:v>17.66556467953502</c:v>
                </c:pt>
                <c:pt idx="145">
                  <c:v>17.643169457182481</c:v>
                </c:pt>
                <c:pt idx="146">
                  <c:v>17.86605524154848</c:v>
                </c:pt>
                <c:pt idx="147">
                  <c:v>17.747680494827769</c:v>
                </c:pt>
                <c:pt idx="148">
                  <c:v>18.08360883011623</c:v>
                </c:pt>
                <c:pt idx="149">
                  <c:v>18.43233443532046</c:v>
                </c:pt>
                <c:pt idx="150">
                  <c:v>18.477124880025581</c:v>
                </c:pt>
                <c:pt idx="151">
                  <c:v>18.72453876506345</c:v>
                </c:pt>
                <c:pt idx="152">
                  <c:v>19.202303508584819</c:v>
                </c:pt>
                <c:pt idx="153">
                  <c:v>19.276954249760049</c:v>
                </c:pt>
                <c:pt idx="154">
                  <c:v>19.372933774128182</c:v>
                </c:pt>
                <c:pt idx="155">
                  <c:v>19.21403433934093</c:v>
                </c:pt>
                <c:pt idx="156">
                  <c:v>19.682201130425501</c:v>
                </c:pt>
                <c:pt idx="157">
                  <c:v>19.491308520848889</c:v>
                </c:pt>
                <c:pt idx="158">
                  <c:v>19.75685187160073</c:v>
                </c:pt>
                <c:pt idx="159">
                  <c:v>19.921083502186189</c:v>
                </c:pt>
                <c:pt idx="160">
                  <c:v>19.989335608403529</c:v>
                </c:pt>
                <c:pt idx="161">
                  <c:v>20.471366108563501</c:v>
                </c:pt>
                <c:pt idx="162">
                  <c:v>20.35085848352352</c:v>
                </c:pt>
                <c:pt idx="163">
                  <c:v>20.325263943692011</c:v>
                </c:pt>
                <c:pt idx="164">
                  <c:v>20.480964061000321</c:v>
                </c:pt>
                <c:pt idx="165">
                  <c:v>20.753972485869681</c:v>
                </c:pt>
                <c:pt idx="166">
                  <c:v>20.592940172763129</c:v>
                </c:pt>
                <c:pt idx="167">
                  <c:v>20.990721979311068</c:v>
                </c:pt>
                <c:pt idx="168">
                  <c:v>21.201876932920971</c:v>
                </c:pt>
                <c:pt idx="169">
                  <c:v>21.593260104511039</c:v>
                </c:pt>
                <c:pt idx="170">
                  <c:v>21.55700117308308</c:v>
                </c:pt>
                <c:pt idx="171">
                  <c:v>21.528207315772629</c:v>
                </c:pt>
                <c:pt idx="172">
                  <c:v>21.918524048203039</c:v>
                </c:pt>
                <c:pt idx="173">
                  <c:v>22.25018662685294</c:v>
                </c:pt>
                <c:pt idx="174">
                  <c:v>22.036898794923751</c:v>
                </c:pt>
                <c:pt idx="175">
                  <c:v>22.451743628026019</c:v>
                </c:pt>
                <c:pt idx="176">
                  <c:v>22.014503572571179</c:v>
                </c:pt>
                <c:pt idx="177">
                  <c:v>22.388823717606911</c:v>
                </c:pt>
                <c:pt idx="178">
                  <c:v>22.82819665138102</c:v>
                </c:pt>
                <c:pt idx="179">
                  <c:v>22.876186413565101</c:v>
                </c:pt>
                <c:pt idx="180">
                  <c:v>22.770608936760151</c:v>
                </c:pt>
                <c:pt idx="181">
                  <c:v>22.790871280793429</c:v>
                </c:pt>
                <c:pt idx="182">
                  <c:v>23.02975365255412</c:v>
                </c:pt>
                <c:pt idx="183">
                  <c:v>23.39660872347233</c:v>
                </c:pt>
                <c:pt idx="184">
                  <c:v>23.48725605204223</c:v>
                </c:pt>
                <c:pt idx="185">
                  <c:v>23.969286552202181</c:v>
                </c:pt>
                <c:pt idx="186">
                  <c:v>23.78692545590274</c:v>
                </c:pt>
                <c:pt idx="187">
                  <c:v>23.81678575237283</c:v>
                </c:pt>
                <c:pt idx="188">
                  <c:v>24.572891116561799</c:v>
                </c:pt>
                <c:pt idx="189">
                  <c:v>24.281753225978459</c:v>
                </c:pt>
                <c:pt idx="190">
                  <c:v>24.299882691692449</c:v>
                </c:pt>
                <c:pt idx="191">
                  <c:v>24.272155273541639</c:v>
                </c:pt>
                <c:pt idx="192">
                  <c:v>25.07411752159539</c:v>
                </c:pt>
                <c:pt idx="193">
                  <c:v>24.649674736056308</c:v>
                </c:pt>
                <c:pt idx="194">
                  <c:v>25.187160072517859</c:v>
                </c:pt>
                <c:pt idx="195">
                  <c:v>25.66492481603925</c:v>
                </c:pt>
                <c:pt idx="196">
                  <c:v>25.440972592513589</c:v>
                </c:pt>
                <c:pt idx="197">
                  <c:v>25.68412072091288</c:v>
                </c:pt>
                <c:pt idx="198">
                  <c:v>25.646795350325259</c:v>
                </c:pt>
                <c:pt idx="199">
                  <c:v>25.876079769649149</c:v>
                </c:pt>
                <c:pt idx="200">
                  <c:v>26.010451103764531</c:v>
                </c:pt>
                <c:pt idx="201">
                  <c:v>26.110696384771241</c:v>
                </c:pt>
                <c:pt idx="202">
                  <c:v>26.729231097365879</c:v>
                </c:pt>
                <c:pt idx="203">
                  <c:v>26.375173296363439</c:v>
                </c:pt>
                <c:pt idx="204">
                  <c:v>26.297323237709278</c:v>
                </c:pt>
                <c:pt idx="205">
                  <c:v>26.461554868294769</c:v>
                </c:pt>
                <c:pt idx="206">
                  <c:v>26.593793324090861</c:v>
                </c:pt>
                <c:pt idx="207">
                  <c:v>26.87533326223738</c:v>
                </c:pt>
                <c:pt idx="208">
                  <c:v>27.208062280046921</c:v>
                </c:pt>
                <c:pt idx="209">
                  <c:v>27.12488002559455</c:v>
                </c:pt>
                <c:pt idx="210">
                  <c:v>27.569585155166891</c:v>
                </c:pt>
                <c:pt idx="211">
                  <c:v>27.07689026341048</c:v>
                </c:pt>
                <c:pt idx="212">
                  <c:v>27.343500053321939</c:v>
                </c:pt>
                <c:pt idx="213">
                  <c:v>27.434147381891862</c:v>
                </c:pt>
                <c:pt idx="214">
                  <c:v>27.435213821051509</c:v>
                </c:pt>
                <c:pt idx="215">
                  <c:v>27.40215420710248</c:v>
                </c:pt>
                <c:pt idx="216">
                  <c:v>27.93963954356402</c:v>
                </c:pt>
                <c:pt idx="217">
                  <c:v>27.745547616508471</c:v>
                </c:pt>
                <c:pt idx="218">
                  <c:v>28.03988482457077</c:v>
                </c:pt>
                <c:pt idx="219">
                  <c:v>28.212647968433402</c:v>
                </c:pt>
                <c:pt idx="220">
                  <c:v>28.575237282713012</c:v>
                </c:pt>
                <c:pt idx="221">
                  <c:v>28.718140130105571</c:v>
                </c:pt>
                <c:pt idx="222">
                  <c:v>28.904766983043618</c:v>
                </c:pt>
                <c:pt idx="223">
                  <c:v>28.804521702036901</c:v>
                </c:pt>
                <c:pt idx="224">
                  <c:v>28.328889836834801</c:v>
                </c:pt>
                <c:pt idx="225">
                  <c:v>29.30041591127226</c:v>
                </c:pt>
                <c:pt idx="226">
                  <c:v>29.05620134371333</c:v>
                </c:pt>
                <c:pt idx="227">
                  <c:v>29.235363122533851</c:v>
                </c:pt>
                <c:pt idx="228">
                  <c:v>29.55529487042763</c:v>
                </c:pt>
                <c:pt idx="229">
                  <c:v>29.16284525967793</c:v>
                </c:pt>
                <c:pt idx="230">
                  <c:v>29.379332409086061</c:v>
                </c:pt>
                <c:pt idx="231">
                  <c:v>29.374000213287829</c:v>
                </c:pt>
                <c:pt idx="232">
                  <c:v>29.401727631438622</c:v>
                </c:pt>
                <c:pt idx="233">
                  <c:v>29.41772421883331</c:v>
                </c:pt>
                <c:pt idx="234">
                  <c:v>30.033059613949028</c:v>
                </c:pt>
                <c:pt idx="235">
                  <c:v>29.926415697984432</c:v>
                </c:pt>
                <c:pt idx="236">
                  <c:v>30.37751946251467</c:v>
                </c:pt>
                <c:pt idx="237">
                  <c:v>30.322064626213091</c:v>
                </c:pt>
                <c:pt idx="238">
                  <c:v>30.197291244534501</c:v>
                </c:pt>
                <c:pt idx="239">
                  <c:v>30.287938573104402</c:v>
                </c:pt>
                <c:pt idx="240">
                  <c:v>30.840354057801001</c:v>
                </c:pt>
                <c:pt idx="241">
                  <c:v>30.960861682840999</c:v>
                </c:pt>
                <c:pt idx="242">
                  <c:v>31.124026874266811</c:v>
                </c:pt>
                <c:pt idx="243">
                  <c:v>30.98538978351284</c:v>
                </c:pt>
                <c:pt idx="244">
                  <c:v>30.92460275141303</c:v>
                </c:pt>
                <c:pt idx="245">
                  <c:v>30.98538978351284</c:v>
                </c:pt>
                <c:pt idx="246">
                  <c:v>31.62631971846006</c:v>
                </c:pt>
                <c:pt idx="247">
                  <c:v>31.99744054601684</c:v>
                </c:pt>
                <c:pt idx="248">
                  <c:v>31.90892609576623</c:v>
                </c:pt>
                <c:pt idx="249">
                  <c:v>31.89826170416978</c:v>
                </c:pt>
                <c:pt idx="250">
                  <c:v>32.334435320464962</c:v>
                </c:pt>
                <c:pt idx="251">
                  <c:v>32.27471472752481</c:v>
                </c:pt>
                <c:pt idx="252">
                  <c:v>32.314172976431699</c:v>
                </c:pt>
                <c:pt idx="253">
                  <c:v>32.436813479790963</c:v>
                </c:pt>
                <c:pt idx="254">
                  <c:v>32.334435320464962</c:v>
                </c:pt>
                <c:pt idx="255">
                  <c:v>32.619174576090423</c:v>
                </c:pt>
                <c:pt idx="256">
                  <c:v>32.553055348192387</c:v>
                </c:pt>
                <c:pt idx="257">
                  <c:v>32.69809107390423</c:v>
                </c:pt>
                <c:pt idx="258">
                  <c:v>33.011624186840123</c:v>
                </c:pt>
                <c:pt idx="259">
                  <c:v>32.721552735416452</c:v>
                </c:pt>
                <c:pt idx="260">
                  <c:v>32.971099498773569</c:v>
                </c:pt>
                <c:pt idx="261">
                  <c:v>32.850591873733578</c:v>
                </c:pt>
                <c:pt idx="262">
                  <c:v>33.287831929188442</c:v>
                </c:pt>
                <c:pt idx="263">
                  <c:v>33.529913618428083</c:v>
                </c:pt>
                <c:pt idx="264">
                  <c:v>33.755998720273013</c:v>
                </c:pt>
                <c:pt idx="265">
                  <c:v>34.070598272368557</c:v>
                </c:pt>
                <c:pt idx="266">
                  <c:v>33.577903380612121</c:v>
                </c:pt>
                <c:pt idx="267">
                  <c:v>33.918097472539188</c:v>
                </c:pt>
                <c:pt idx="268">
                  <c:v>33.840247413885017</c:v>
                </c:pt>
                <c:pt idx="269">
                  <c:v>34.210301802282167</c:v>
                </c:pt>
                <c:pt idx="270">
                  <c:v>34.319078596566051</c:v>
                </c:pt>
                <c:pt idx="271">
                  <c:v>34.714727524794696</c:v>
                </c:pt>
                <c:pt idx="272">
                  <c:v>34.898155060253828</c:v>
                </c:pt>
                <c:pt idx="273">
                  <c:v>34.464114322277922</c:v>
                </c:pt>
                <c:pt idx="274">
                  <c:v>34.32014503572573</c:v>
                </c:pt>
                <c:pt idx="275">
                  <c:v>34.7093953289965</c:v>
                </c:pt>
                <c:pt idx="276">
                  <c:v>35.087981230670799</c:v>
                </c:pt>
                <c:pt idx="277">
                  <c:v>35.118907966300497</c:v>
                </c:pt>
                <c:pt idx="278">
                  <c:v>35.074117521595397</c:v>
                </c:pt>
                <c:pt idx="279">
                  <c:v>34.388397141943052</c:v>
                </c:pt>
                <c:pt idx="280">
                  <c:v>34.334008744801103</c:v>
                </c:pt>
                <c:pt idx="281">
                  <c:v>34.677402154207087</c:v>
                </c:pt>
                <c:pt idx="282">
                  <c:v>34.956809214034323</c:v>
                </c:pt>
                <c:pt idx="283">
                  <c:v>35.582809000746487</c:v>
                </c:pt>
                <c:pt idx="284">
                  <c:v>35.589207635704348</c:v>
                </c:pt>
                <c:pt idx="285">
                  <c:v>35.702250186626863</c:v>
                </c:pt>
                <c:pt idx="286">
                  <c:v>36.199210835021901</c:v>
                </c:pt>
                <c:pt idx="287">
                  <c:v>36.070171696704698</c:v>
                </c:pt>
                <c:pt idx="288">
                  <c:v>35.582809000746487</c:v>
                </c:pt>
                <c:pt idx="289">
                  <c:v>36.02218193452066</c:v>
                </c:pt>
                <c:pt idx="290">
                  <c:v>36.383704809640577</c:v>
                </c:pt>
                <c:pt idx="291">
                  <c:v>36.334648608296867</c:v>
                </c:pt>
                <c:pt idx="292">
                  <c:v>36.425295936866817</c:v>
                </c:pt>
                <c:pt idx="293">
                  <c:v>36.9574490775301</c:v>
                </c:pt>
                <c:pt idx="294">
                  <c:v>36.28879172443213</c:v>
                </c:pt>
                <c:pt idx="295">
                  <c:v>36.41783086274927</c:v>
                </c:pt>
                <c:pt idx="296">
                  <c:v>36.415697984429997</c:v>
                </c:pt>
                <c:pt idx="297">
                  <c:v>36.48288365148764</c:v>
                </c:pt>
                <c:pt idx="298">
                  <c:v>36.279193771995317</c:v>
                </c:pt>
                <c:pt idx="299">
                  <c:v>36.407166471152799</c:v>
                </c:pt>
                <c:pt idx="300">
                  <c:v>36.687639970139713</c:v>
                </c:pt>
                <c:pt idx="301">
                  <c:v>36.940386050975789</c:v>
                </c:pt>
                <c:pt idx="302">
                  <c:v>36.926522341900409</c:v>
                </c:pt>
                <c:pt idx="303">
                  <c:v>37.079023141729778</c:v>
                </c:pt>
                <c:pt idx="304">
                  <c:v>37.183534179375073</c:v>
                </c:pt>
                <c:pt idx="305">
                  <c:v>37.662365362056107</c:v>
                </c:pt>
                <c:pt idx="306">
                  <c:v>37.354164444918389</c:v>
                </c:pt>
                <c:pt idx="307">
                  <c:v>37.461874800042636</c:v>
                </c:pt>
                <c:pt idx="308">
                  <c:v>38.031353311293593</c:v>
                </c:pt>
                <c:pt idx="309">
                  <c:v>38.12093420070385</c:v>
                </c:pt>
                <c:pt idx="310">
                  <c:v>37.975898474992</c:v>
                </c:pt>
                <c:pt idx="311">
                  <c:v>37.78607230457505</c:v>
                </c:pt>
                <c:pt idx="312">
                  <c:v>38.001493014823502</c:v>
                </c:pt>
                <c:pt idx="313">
                  <c:v>38.002559453983153</c:v>
                </c:pt>
                <c:pt idx="314">
                  <c:v>37.529060467100336</c:v>
                </c:pt>
                <c:pt idx="315">
                  <c:v>38.000426575663823</c:v>
                </c:pt>
                <c:pt idx="316">
                  <c:v>37.714620880878748</c:v>
                </c:pt>
                <c:pt idx="317">
                  <c:v>38.205182894315897</c:v>
                </c:pt>
                <c:pt idx="318">
                  <c:v>37.841527140876593</c:v>
                </c:pt>
                <c:pt idx="319">
                  <c:v>38.091073904233767</c:v>
                </c:pt>
                <c:pt idx="320">
                  <c:v>38.299029540364728</c:v>
                </c:pt>
                <c:pt idx="321">
                  <c:v>38.726671643382737</c:v>
                </c:pt>
                <c:pt idx="322">
                  <c:v>38.301162418684008</c:v>
                </c:pt>
                <c:pt idx="323">
                  <c:v>38.562440012797254</c:v>
                </c:pt>
                <c:pt idx="324">
                  <c:v>38.575237282712997</c:v>
                </c:pt>
                <c:pt idx="325">
                  <c:v>38.278767196331458</c:v>
                </c:pt>
                <c:pt idx="326">
                  <c:v>38.220113042550963</c:v>
                </c:pt>
                <c:pt idx="327">
                  <c:v>38.493121467420274</c:v>
                </c:pt>
                <c:pt idx="328">
                  <c:v>38.592300309267358</c:v>
                </c:pt>
                <c:pt idx="329">
                  <c:v>39.385731044043943</c:v>
                </c:pt>
                <c:pt idx="330">
                  <c:v>39.20123706942519</c:v>
                </c:pt>
                <c:pt idx="331">
                  <c:v>39.380398848245719</c:v>
                </c:pt>
                <c:pt idx="332">
                  <c:v>40.030926735629748</c:v>
                </c:pt>
                <c:pt idx="333">
                  <c:v>39.98400341260529</c:v>
                </c:pt>
                <c:pt idx="334">
                  <c:v>39.895488962354698</c:v>
                </c:pt>
                <c:pt idx="335">
                  <c:v>40.212221392769543</c:v>
                </c:pt>
                <c:pt idx="336">
                  <c:v>40.280473498986893</c:v>
                </c:pt>
                <c:pt idx="337">
                  <c:v>40.840354057800987</c:v>
                </c:pt>
                <c:pt idx="338">
                  <c:v>40.454303082009147</c:v>
                </c:pt>
                <c:pt idx="339">
                  <c:v>40.398848245707597</c:v>
                </c:pt>
                <c:pt idx="340">
                  <c:v>39.98400341260529</c:v>
                </c:pt>
                <c:pt idx="341">
                  <c:v>40.047989762184052</c:v>
                </c:pt>
                <c:pt idx="342">
                  <c:v>40.195158366215217</c:v>
                </c:pt>
                <c:pt idx="343">
                  <c:v>40.472432547723152</c:v>
                </c:pt>
                <c:pt idx="344">
                  <c:v>40.793430734776599</c:v>
                </c:pt>
                <c:pt idx="345">
                  <c:v>40.589740855284177</c:v>
                </c:pt>
                <c:pt idx="346">
                  <c:v>40.767836194945083</c:v>
                </c:pt>
                <c:pt idx="347">
                  <c:v>40.484163378479259</c:v>
                </c:pt>
                <c:pt idx="348">
                  <c:v>40.841420496960623</c:v>
                </c:pt>
                <c:pt idx="349">
                  <c:v>41.186946784685929</c:v>
                </c:pt>
                <c:pt idx="350">
                  <c:v>41.041911058974087</c:v>
                </c:pt>
                <c:pt idx="351">
                  <c:v>41.236002986029661</c:v>
                </c:pt>
                <c:pt idx="352">
                  <c:v>40.859549962674599</c:v>
                </c:pt>
                <c:pt idx="353">
                  <c:v>41.328783192918863</c:v>
                </c:pt>
                <c:pt idx="354">
                  <c:v>41.896128825850489</c:v>
                </c:pt>
                <c:pt idx="355">
                  <c:v>41.739362269382518</c:v>
                </c:pt>
                <c:pt idx="356">
                  <c:v>41.645515623333701</c:v>
                </c:pt>
                <c:pt idx="357">
                  <c:v>41.808680814759498</c:v>
                </c:pt>
                <c:pt idx="358">
                  <c:v>41.806547936440218</c:v>
                </c:pt>
                <c:pt idx="359">
                  <c:v>41.416231204009812</c:v>
                </c:pt>
                <c:pt idx="360">
                  <c:v>41.18801322384558</c:v>
                </c:pt>
                <c:pt idx="361">
                  <c:v>41.462088087874598</c:v>
                </c:pt>
                <c:pt idx="362">
                  <c:v>41.615655326863603</c:v>
                </c:pt>
                <c:pt idx="363">
                  <c:v>41.788418470726249</c:v>
                </c:pt>
                <c:pt idx="364">
                  <c:v>42.119014610216468</c:v>
                </c:pt>
                <c:pt idx="365">
                  <c:v>42.353631225338567</c:v>
                </c:pt>
                <c:pt idx="366">
                  <c:v>42.3706942518929</c:v>
                </c:pt>
                <c:pt idx="367">
                  <c:v>42.404820305001593</c:v>
                </c:pt>
                <c:pt idx="368">
                  <c:v>42.398421670043717</c:v>
                </c:pt>
                <c:pt idx="369">
                  <c:v>42.441079236429559</c:v>
                </c:pt>
                <c:pt idx="370">
                  <c:v>42.058227578116643</c:v>
                </c:pt>
                <c:pt idx="371">
                  <c:v>42.767409619281203</c:v>
                </c:pt>
                <c:pt idx="372">
                  <c:v>42.601045110376447</c:v>
                </c:pt>
                <c:pt idx="373">
                  <c:v>43.137464007678354</c:v>
                </c:pt>
                <c:pt idx="374">
                  <c:v>43.4904553695212</c:v>
                </c:pt>
                <c:pt idx="375">
                  <c:v>43.245174362802608</c:v>
                </c:pt>
                <c:pt idx="376">
                  <c:v>43.396608723472333</c:v>
                </c:pt>
                <c:pt idx="377">
                  <c:v>43.458462194731801</c:v>
                </c:pt>
                <c:pt idx="378">
                  <c:v>43.05534819238563</c:v>
                </c:pt>
                <c:pt idx="379">
                  <c:v>43.3550175962461</c:v>
                </c:pt>
                <c:pt idx="380">
                  <c:v>43.166257864988822</c:v>
                </c:pt>
                <c:pt idx="381">
                  <c:v>43.416871067505568</c:v>
                </c:pt>
                <c:pt idx="382">
                  <c:v>43.596032846326118</c:v>
                </c:pt>
                <c:pt idx="383">
                  <c:v>43.883971419430502</c:v>
                </c:pt>
                <c:pt idx="384">
                  <c:v>44.332942305641453</c:v>
                </c:pt>
                <c:pt idx="385">
                  <c:v>43.410472432547728</c:v>
                </c:pt>
                <c:pt idx="386">
                  <c:v>43.874373466993703</c:v>
                </c:pt>
                <c:pt idx="387">
                  <c:v>44.591020582275782</c:v>
                </c:pt>
                <c:pt idx="388">
                  <c:v>44.18150794497177</c:v>
                </c:pt>
                <c:pt idx="389">
                  <c:v>44.544097259251338</c:v>
                </c:pt>
                <c:pt idx="390">
                  <c:v>45.190359389996807</c:v>
                </c:pt>
                <c:pt idx="391">
                  <c:v>45.102911378905873</c:v>
                </c:pt>
                <c:pt idx="392">
                  <c:v>44.983470193025482</c:v>
                </c:pt>
                <c:pt idx="393">
                  <c:v>45.331129359070047</c:v>
                </c:pt>
                <c:pt idx="394">
                  <c:v>44.814972805801418</c:v>
                </c:pt>
                <c:pt idx="395">
                  <c:v>44.964274288151863</c:v>
                </c:pt>
                <c:pt idx="396">
                  <c:v>45.872880452170193</c:v>
                </c:pt>
                <c:pt idx="397">
                  <c:v>45.127439479577703</c:v>
                </c:pt>
                <c:pt idx="398">
                  <c:v>45.253279300415912</c:v>
                </c:pt>
                <c:pt idx="399">
                  <c:v>45.185027194198582</c:v>
                </c:pt>
                <c:pt idx="400">
                  <c:v>45.812093420070383</c:v>
                </c:pt>
                <c:pt idx="401">
                  <c:v>45.402580782766329</c:v>
                </c:pt>
                <c:pt idx="402">
                  <c:v>44.898155060253821</c:v>
                </c:pt>
                <c:pt idx="403">
                  <c:v>44.947211261597502</c:v>
                </c:pt>
                <c:pt idx="404">
                  <c:v>45.13810387117416</c:v>
                </c:pt>
                <c:pt idx="405">
                  <c:v>45.613735736376263</c:v>
                </c:pt>
                <c:pt idx="406">
                  <c:v>45.578543244107948</c:v>
                </c:pt>
                <c:pt idx="407">
                  <c:v>45.206355977391489</c:v>
                </c:pt>
                <c:pt idx="408">
                  <c:v>45.621200810493761</c:v>
                </c:pt>
                <c:pt idx="409">
                  <c:v>45.427108883438201</c:v>
                </c:pt>
                <c:pt idx="410">
                  <c:v>45.696917990828631</c:v>
                </c:pt>
                <c:pt idx="411">
                  <c:v>45.652127546123502</c:v>
                </c:pt>
                <c:pt idx="412">
                  <c:v>46.110696384771252</c:v>
                </c:pt>
                <c:pt idx="413">
                  <c:v>45.646795350325263</c:v>
                </c:pt>
                <c:pt idx="414">
                  <c:v>46.571398101738303</c:v>
                </c:pt>
                <c:pt idx="415">
                  <c:v>45.855817425615847</c:v>
                </c:pt>
                <c:pt idx="416">
                  <c:v>46.459421989975453</c:v>
                </c:pt>
                <c:pt idx="417">
                  <c:v>46.8337421350112</c:v>
                </c:pt>
                <c:pt idx="418">
                  <c:v>46.849738722405903</c:v>
                </c:pt>
                <c:pt idx="419">
                  <c:v>47.327503465927258</c:v>
                </c:pt>
                <c:pt idx="420">
                  <c:v>47.056627919377178</c:v>
                </c:pt>
                <c:pt idx="421">
                  <c:v>47.625039991468498</c:v>
                </c:pt>
                <c:pt idx="422">
                  <c:v>47.139810173829588</c:v>
                </c:pt>
                <c:pt idx="423">
                  <c:v>47.650634531299978</c:v>
                </c:pt>
                <c:pt idx="424">
                  <c:v>47.875653193985293</c:v>
                </c:pt>
                <c:pt idx="425">
                  <c:v>47.814866161885433</c:v>
                </c:pt>
                <c:pt idx="426">
                  <c:v>47.731683907433073</c:v>
                </c:pt>
                <c:pt idx="427">
                  <c:v>48.236109629945609</c:v>
                </c:pt>
                <c:pt idx="428">
                  <c:v>47.863922363229193</c:v>
                </c:pt>
                <c:pt idx="429">
                  <c:v>48.035619067932167</c:v>
                </c:pt>
                <c:pt idx="430">
                  <c:v>47.78927162205396</c:v>
                </c:pt>
                <c:pt idx="431">
                  <c:v>47.134477978031349</c:v>
                </c:pt>
                <c:pt idx="432">
                  <c:v>48.053748533646129</c:v>
                </c:pt>
                <c:pt idx="433">
                  <c:v>48.25530553481925</c:v>
                </c:pt>
                <c:pt idx="434">
                  <c:v>47.97483203583235</c:v>
                </c:pt>
                <c:pt idx="435">
                  <c:v>47.674096192812179</c:v>
                </c:pt>
                <c:pt idx="436">
                  <c:v>48.272368561373582</c:v>
                </c:pt>
                <c:pt idx="437">
                  <c:v>48.738402474138859</c:v>
                </c:pt>
                <c:pt idx="438">
                  <c:v>48.559240695318309</c:v>
                </c:pt>
                <c:pt idx="439">
                  <c:v>48.417404287085397</c:v>
                </c:pt>
                <c:pt idx="440">
                  <c:v>48.606164018342753</c:v>
                </c:pt>
                <c:pt idx="441">
                  <c:v>48.464327610109841</c:v>
                </c:pt>
                <c:pt idx="442">
                  <c:v>48.660552415484709</c:v>
                </c:pt>
                <c:pt idx="443">
                  <c:v>48.808787458675447</c:v>
                </c:pt>
                <c:pt idx="444">
                  <c:v>48.633891436493528</c:v>
                </c:pt>
                <c:pt idx="445">
                  <c:v>48.787458675482547</c:v>
                </c:pt>
                <c:pt idx="446">
                  <c:v>49.310013863709067</c:v>
                </c:pt>
                <c:pt idx="447">
                  <c:v>49.509437986562872</c:v>
                </c:pt>
                <c:pt idx="448">
                  <c:v>49.498773594966423</c:v>
                </c:pt>
                <c:pt idx="449">
                  <c:v>49.506238669083928</c:v>
                </c:pt>
                <c:pt idx="450">
                  <c:v>49.499840034126052</c:v>
                </c:pt>
                <c:pt idx="451">
                  <c:v>49.57875653193986</c:v>
                </c:pt>
                <c:pt idx="452">
                  <c:v>49.166044577156853</c:v>
                </c:pt>
                <c:pt idx="453">
                  <c:v>49.402794070598283</c:v>
                </c:pt>
                <c:pt idx="454">
                  <c:v>49.322811133624832</c:v>
                </c:pt>
                <c:pt idx="455">
                  <c:v>49.728058014290283</c:v>
                </c:pt>
                <c:pt idx="456">
                  <c:v>50.455369521168812</c:v>
                </c:pt>
                <c:pt idx="457">
                  <c:v>50.105577476804953</c:v>
                </c:pt>
                <c:pt idx="458">
                  <c:v>49.868827983363524</c:v>
                </c:pt>
                <c:pt idx="459">
                  <c:v>50.280473498986879</c:v>
                </c:pt>
                <c:pt idx="460">
                  <c:v>50.148235043190802</c:v>
                </c:pt>
                <c:pt idx="461">
                  <c:v>50.235683054281751</c:v>
                </c:pt>
                <c:pt idx="462">
                  <c:v>50.398848245707583</c:v>
                </c:pt>
                <c:pt idx="463">
                  <c:v>50.611069638477133</c:v>
                </c:pt>
                <c:pt idx="464">
                  <c:v>50.625999786712157</c:v>
                </c:pt>
                <c:pt idx="465">
                  <c:v>50.724112189399598</c:v>
                </c:pt>
                <c:pt idx="466">
                  <c:v>50.935267143009497</c:v>
                </c:pt>
                <c:pt idx="467">
                  <c:v>50.260211154953623</c:v>
                </c:pt>
                <c:pt idx="468">
                  <c:v>50.746507411752141</c:v>
                </c:pt>
                <c:pt idx="469">
                  <c:v>51.214674202836733</c:v>
                </c:pt>
                <c:pt idx="470">
                  <c:v>51.050442572251242</c:v>
                </c:pt>
                <c:pt idx="471">
                  <c:v>51.309587288045201</c:v>
                </c:pt>
                <c:pt idx="472">
                  <c:v>51.323450997120631</c:v>
                </c:pt>
                <c:pt idx="473">
                  <c:v>51.417297643169441</c:v>
                </c:pt>
                <c:pt idx="474">
                  <c:v>51.335181827876731</c:v>
                </c:pt>
                <c:pt idx="475">
                  <c:v>50.614268955956049</c:v>
                </c:pt>
                <c:pt idx="476">
                  <c:v>51.246667377626089</c:v>
                </c:pt>
                <c:pt idx="477">
                  <c:v>50.516156553268608</c:v>
                </c:pt>
                <c:pt idx="478">
                  <c:v>51.401301055774752</c:v>
                </c:pt>
                <c:pt idx="479">
                  <c:v>52.029433720806232</c:v>
                </c:pt>
                <c:pt idx="480">
                  <c:v>52.405886744161251</c:v>
                </c:pt>
                <c:pt idx="481">
                  <c:v>52.436813479790963</c:v>
                </c:pt>
                <c:pt idx="482">
                  <c:v>52.485869681134659</c:v>
                </c:pt>
                <c:pt idx="483">
                  <c:v>52.506132025167972</c:v>
                </c:pt>
                <c:pt idx="484">
                  <c:v>52.764210301802287</c:v>
                </c:pt>
                <c:pt idx="485">
                  <c:v>52.577583448864253</c:v>
                </c:pt>
                <c:pt idx="486">
                  <c:v>51.957982297109957</c:v>
                </c:pt>
                <c:pt idx="487">
                  <c:v>51.991041911058971</c:v>
                </c:pt>
                <c:pt idx="488">
                  <c:v>52.492268316092563</c:v>
                </c:pt>
                <c:pt idx="489">
                  <c:v>52.066759091393827</c:v>
                </c:pt>
                <c:pt idx="490">
                  <c:v>52.590380718780011</c:v>
                </c:pt>
                <c:pt idx="491">
                  <c:v>52.853791191212487</c:v>
                </c:pt>
                <c:pt idx="492">
                  <c:v>52.870854217766848</c:v>
                </c:pt>
                <c:pt idx="493">
                  <c:v>53.324090860616373</c:v>
                </c:pt>
                <c:pt idx="494">
                  <c:v>54.103657886317578</c:v>
                </c:pt>
                <c:pt idx="495">
                  <c:v>53.381678575237238</c:v>
                </c:pt>
                <c:pt idx="496">
                  <c:v>53.731470619601147</c:v>
                </c:pt>
                <c:pt idx="497">
                  <c:v>53.553375279940283</c:v>
                </c:pt>
                <c:pt idx="498">
                  <c:v>53.864775514556911</c:v>
                </c:pt>
                <c:pt idx="499">
                  <c:v>53.503252639436923</c:v>
                </c:pt>
                <c:pt idx="500">
                  <c:v>53.827450143969301</c:v>
                </c:pt>
                <c:pt idx="501">
                  <c:v>53.654687000106613</c:v>
                </c:pt>
                <c:pt idx="502">
                  <c:v>53.417937506665233</c:v>
                </c:pt>
                <c:pt idx="503">
                  <c:v>53.729337741281881</c:v>
                </c:pt>
                <c:pt idx="504">
                  <c:v>53.711208275567877</c:v>
                </c:pt>
                <c:pt idx="505">
                  <c:v>53.281433294230553</c:v>
                </c:pt>
                <c:pt idx="506">
                  <c:v>53.909565959261997</c:v>
                </c:pt>
                <c:pt idx="507">
                  <c:v>53.883971419430488</c:v>
                </c:pt>
                <c:pt idx="508">
                  <c:v>53.710141836408248</c:v>
                </c:pt>
                <c:pt idx="509">
                  <c:v>54.01194411858804</c:v>
                </c:pt>
                <c:pt idx="510">
                  <c:v>53.502186200277272</c:v>
                </c:pt>
                <c:pt idx="511">
                  <c:v>53.823184387330713</c:v>
                </c:pt>
                <c:pt idx="512">
                  <c:v>53.960755038925058</c:v>
                </c:pt>
                <c:pt idx="513">
                  <c:v>54.677402154207087</c:v>
                </c:pt>
                <c:pt idx="514">
                  <c:v>54.730724112189407</c:v>
                </c:pt>
                <c:pt idx="515">
                  <c:v>55.161565532686353</c:v>
                </c:pt>
                <c:pt idx="516">
                  <c:v>55.027194198571003</c:v>
                </c:pt>
                <c:pt idx="517">
                  <c:v>55.221286125626527</c:v>
                </c:pt>
                <c:pt idx="518">
                  <c:v>54.466247200597188</c:v>
                </c:pt>
                <c:pt idx="519">
                  <c:v>55.074117521595397</c:v>
                </c:pt>
                <c:pt idx="520">
                  <c:v>55.775834488642403</c:v>
                </c:pt>
                <c:pt idx="521">
                  <c:v>54.819238562439999</c:v>
                </c:pt>
                <c:pt idx="522">
                  <c:v>55.052788738402477</c:v>
                </c:pt>
                <c:pt idx="523">
                  <c:v>55.149834701930253</c:v>
                </c:pt>
                <c:pt idx="524">
                  <c:v>55.843020155700103</c:v>
                </c:pt>
                <c:pt idx="525">
                  <c:v>55.933667484270003</c:v>
                </c:pt>
                <c:pt idx="526">
                  <c:v>55.272475205289531</c:v>
                </c:pt>
                <c:pt idx="527">
                  <c:v>55.231950517222998</c:v>
                </c:pt>
                <c:pt idx="528">
                  <c:v>55.574277487469317</c:v>
                </c:pt>
                <c:pt idx="529">
                  <c:v>55.431374640076783</c:v>
                </c:pt>
                <c:pt idx="530">
                  <c:v>55.631865202090196</c:v>
                </c:pt>
                <c:pt idx="531">
                  <c:v>55.321531406633241</c:v>
                </c:pt>
                <c:pt idx="532">
                  <c:v>55.649994667804187</c:v>
                </c:pt>
                <c:pt idx="533">
                  <c:v>56.021115495361002</c:v>
                </c:pt>
                <c:pt idx="534">
                  <c:v>55.83662152074222</c:v>
                </c:pt>
                <c:pt idx="535">
                  <c:v>55.847285912338677</c:v>
                </c:pt>
                <c:pt idx="536">
                  <c:v>56.023248373680268</c:v>
                </c:pt>
                <c:pt idx="537">
                  <c:v>56.102164871494082</c:v>
                </c:pt>
                <c:pt idx="538">
                  <c:v>56.422096619387858</c:v>
                </c:pt>
                <c:pt idx="539">
                  <c:v>56.943585368454741</c:v>
                </c:pt>
                <c:pt idx="540">
                  <c:v>56.785752372827147</c:v>
                </c:pt>
                <c:pt idx="541">
                  <c:v>56.903060680388172</c:v>
                </c:pt>
                <c:pt idx="542">
                  <c:v>57.163271835341803</c:v>
                </c:pt>
                <c:pt idx="543">
                  <c:v>57.497067292310973</c:v>
                </c:pt>
                <c:pt idx="544">
                  <c:v>57.311506878532548</c:v>
                </c:pt>
                <c:pt idx="545">
                  <c:v>57.363762397355238</c:v>
                </c:pt>
                <c:pt idx="546">
                  <c:v>56.847605844086587</c:v>
                </c:pt>
                <c:pt idx="547">
                  <c:v>57.138743734669937</c:v>
                </c:pt>
                <c:pt idx="548">
                  <c:v>57.553588567772188</c:v>
                </c:pt>
                <c:pt idx="549">
                  <c:v>57.538658419537157</c:v>
                </c:pt>
                <c:pt idx="550">
                  <c:v>57.969499840034132</c:v>
                </c:pt>
                <c:pt idx="551">
                  <c:v>57.57491735096513</c:v>
                </c:pt>
                <c:pt idx="552">
                  <c:v>57.943905300202623</c:v>
                </c:pt>
                <c:pt idx="553">
                  <c:v>57.7295510291138</c:v>
                </c:pt>
                <c:pt idx="554">
                  <c:v>57.837261384237998</c:v>
                </c:pt>
                <c:pt idx="555">
                  <c:v>58.236109629945616</c:v>
                </c:pt>
                <c:pt idx="556">
                  <c:v>57.500266609789897</c:v>
                </c:pt>
                <c:pt idx="557">
                  <c:v>57.801002452810053</c:v>
                </c:pt>
                <c:pt idx="558">
                  <c:v>57.747680494827783</c:v>
                </c:pt>
                <c:pt idx="559">
                  <c:v>57.862855924069542</c:v>
                </c:pt>
                <c:pt idx="560">
                  <c:v>58.353417937506649</c:v>
                </c:pt>
                <c:pt idx="561">
                  <c:v>58.894102591447137</c:v>
                </c:pt>
                <c:pt idx="562">
                  <c:v>59.019942412285367</c:v>
                </c:pt>
                <c:pt idx="563">
                  <c:v>59.476378372613851</c:v>
                </c:pt>
                <c:pt idx="564">
                  <c:v>58.633891436493528</c:v>
                </c:pt>
                <c:pt idx="565">
                  <c:v>58.574170843553382</c:v>
                </c:pt>
                <c:pt idx="566">
                  <c:v>59.269489175642491</c:v>
                </c:pt>
                <c:pt idx="567">
                  <c:v>59.303615228751212</c:v>
                </c:pt>
                <c:pt idx="568">
                  <c:v>59.21190146102164</c:v>
                </c:pt>
                <c:pt idx="569">
                  <c:v>59.324944011944098</c:v>
                </c:pt>
                <c:pt idx="570">
                  <c:v>59.040204756318637</c:v>
                </c:pt>
                <c:pt idx="571">
                  <c:v>59.107390423376337</c:v>
                </c:pt>
                <c:pt idx="572">
                  <c:v>59.676868934627286</c:v>
                </c:pt>
                <c:pt idx="573">
                  <c:v>59.255625466567118</c:v>
                </c:pt>
                <c:pt idx="574">
                  <c:v>59.321744694465167</c:v>
                </c:pt>
                <c:pt idx="575">
                  <c:v>59.368668017489597</c:v>
                </c:pt>
                <c:pt idx="576">
                  <c:v>59.005012264050343</c:v>
                </c:pt>
                <c:pt idx="577">
                  <c:v>59.148981550602507</c:v>
                </c:pt>
                <c:pt idx="578">
                  <c:v>59.077530126906268</c:v>
                </c:pt>
                <c:pt idx="579">
                  <c:v>58.831182681028046</c:v>
                </c:pt>
                <c:pt idx="580">
                  <c:v>59.228964487576</c:v>
                </c:pt>
                <c:pt idx="581">
                  <c:v>59.705662791937733</c:v>
                </c:pt>
                <c:pt idx="582">
                  <c:v>59.58408872773807</c:v>
                </c:pt>
                <c:pt idx="583">
                  <c:v>59.894422523195047</c:v>
                </c:pt>
                <c:pt idx="584">
                  <c:v>59.428388610429799</c:v>
                </c:pt>
                <c:pt idx="585">
                  <c:v>60.24421456755892</c:v>
                </c:pt>
                <c:pt idx="586">
                  <c:v>60.32206462621307</c:v>
                </c:pt>
                <c:pt idx="587">
                  <c:v>60.290071451423707</c:v>
                </c:pt>
                <c:pt idx="588">
                  <c:v>60.380718779993593</c:v>
                </c:pt>
                <c:pt idx="589">
                  <c:v>60.468166791084577</c:v>
                </c:pt>
                <c:pt idx="590">
                  <c:v>60.753972485869667</c:v>
                </c:pt>
                <c:pt idx="591">
                  <c:v>60.275141303188668</c:v>
                </c:pt>
                <c:pt idx="592">
                  <c:v>60.782766343180143</c:v>
                </c:pt>
                <c:pt idx="593">
                  <c:v>60.002132878319308</c:v>
                </c:pt>
                <c:pt idx="594">
                  <c:v>60.39564892822866</c:v>
                </c:pt>
                <c:pt idx="595">
                  <c:v>60.720912871920667</c:v>
                </c:pt>
                <c:pt idx="596">
                  <c:v>59.973339021008861</c:v>
                </c:pt>
                <c:pt idx="597">
                  <c:v>60.836088301162413</c:v>
                </c:pt>
                <c:pt idx="598">
                  <c:v>60.743308094273232</c:v>
                </c:pt>
                <c:pt idx="599">
                  <c:v>60.267676229071142</c:v>
                </c:pt>
                <c:pt idx="600">
                  <c:v>60.976858270235667</c:v>
                </c:pt>
                <c:pt idx="601">
                  <c:v>61.21467420283674</c:v>
                </c:pt>
                <c:pt idx="602">
                  <c:v>61.39810173829585</c:v>
                </c:pt>
                <c:pt idx="603">
                  <c:v>61.150687853257963</c:v>
                </c:pt>
                <c:pt idx="604">
                  <c:v>61.443958622160608</c:v>
                </c:pt>
                <c:pt idx="605">
                  <c:v>60.269809107390408</c:v>
                </c:pt>
                <c:pt idx="606">
                  <c:v>60.694251892929522</c:v>
                </c:pt>
                <c:pt idx="607">
                  <c:v>60.739042337634643</c:v>
                </c:pt>
                <c:pt idx="608">
                  <c:v>60.831822544523838</c:v>
                </c:pt>
                <c:pt idx="609">
                  <c:v>60.720912871920667</c:v>
                </c:pt>
                <c:pt idx="610">
                  <c:v>61.086701503679208</c:v>
                </c:pt>
                <c:pt idx="611">
                  <c:v>60.951263730404158</c:v>
                </c:pt>
                <c:pt idx="612">
                  <c:v>61.150687853257963</c:v>
                </c:pt>
                <c:pt idx="613">
                  <c:v>61.217873520315642</c:v>
                </c:pt>
                <c:pt idx="614">
                  <c:v>60.877679428388589</c:v>
                </c:pt>
                <c:pt idx="615">
                  <c:v>61.083502186200278</c:v>
                </c:pt>
                <c:pt idx="616">
                  <c:v>61.095233016956399</c:v>
                </c:pt>
                <c:pt idx="617">
                  <c:v>61.06004052468807</c:v>
                </c:pt>
                <c:pt idx="618">
                  <c:v>60.973658952756743</c:v>
                </c:pt>
                <c:pt idx="619">
                  <c:v>61.248800255945397</c:v>
                </c:pt>
                <c:pt idx="620">
                  <c:v>61.009917884184723</c:v>
                </c:pt>
                <c:pt idx="621">
                  <c:v>61.012050762504003</c:v>
                </c:pt>
                <c:pt idx="622">
                  <c:v>60.558814119654457</c:v>
                </c:pt>
                <c:pt idx="623">
                  <c:v>61.281859869894397</c:v>
                </c:pt>
                <c:pt idx="624">
                  <c:v>60.489495574277477</c:v>
                </c:pt>
                <c:pt idx="625">
                  <c:v>60.793430734776599</c:v>
                </c:pt>
                <c:pt idx="626">
                  <c:v>60.739042337634643</c:v>
                </c:pt>
                <c:pt idx="627">
                  <c:v>61.675375919803798</c:v>
                </c:pt>
                <c:pt idx="628">
                  <c:v>61.780953396608737</c:v>
                </c:pt>
                <c:pt idx="629">
                  <c:v>61.951583662152053</c:v>
                </c:pt>
                <c:pt idx="630">
                  <c:v>62.378159326010461</c:v>
                </c:pt>
                <c:pt idx="631">
                  <c:v>62.34829902954035</c:v>
                </c:pt>
                <c:pt idx="632">
                  <c:v>62.636237602644783</c:v>
                </c:pt>
                <c:pt idx="633">
                  <c:v>61.603924496107503</c:v>
                </c:pt>
                <c:pt idx="634">
                  <c:v>61.896128825850511</c:v>
                </c:pt>
                <c:pt idx="635">
                  <c:v>61.865202090220762</c:v>
                </c:pt>
                <c:pt idx="636">
                  <c:v>61.374640076783592</c:v>
                </c:pt>
                <c:pt idx="637">
                  <c:v>61.392769542497597</c:v>
                </c:pt>
                <c:pt idx="638">
                  <c:v>61.01951583662153</c:v>
                </c:pt>
                <c:pt idx="639">
                  <c:v>61.73829583022291</c:v>
                </c:pt>
                <c:pt idx="640">
                  <c:v>61.09416657779672</c:v>
                </c:pt>
                <c:pt idx="641">
                  <c:v>61.707369094593147</c:v>
                </c:pt>
                <c:pt idx="642">
                  <c:v>62.379225765170098</c:v>
                </c:pt>
                <c:pt idx="643">
                  <c:v>61.649781379972246</c:v>
                </c:pt>
                <c:pt idx="644">
                  <c:v>62.322704489708848</c:v>
                </c:pt>
                <c:pt idx="645">
                  <c:v>62.226724965340743</c:v>
                </c:pt>
                <c:pt idx="646">
                  <c:v>61.876932920976877</c:v>
                </c:pt>
                <c:pt idx="647">
                  <c:v>62.236322917777557</c:v>
                </c:pt>
                <c:pt idx="648">
                  <c:v>62.335501759624592</c:v>
                </c:pt>
                <c:pt idx="649">
                  <c:v>62.028367281646567</c:v>
                </c:pt>
                <c:pt idx="650">
                  <c:v>62.220326330382868</c:v>
                </c:pt>
                <c:pt idx="651">
                  <c:v>62.173403007358417</c:v>
                </c:pt>
                <c:pt idx="652">
                  <c:v>61.940919270555632</c:v>
                </c:pt>
                <c:pt idx="653">
                  <c:v>61.709501972912463</c:v>
                </c:pt>
                <c:pt idx="654">
                  <c:v>62.009171376772962</c:v>
                </c:pt>
                <c:pt idx="655">
                  <c:v>62.422949770715597</c:v>
                </c:pt>
                <c:pt idx="656">
                  <c:v>62.547723152394148</c:v>
                </c:pt>
                <c:pt idx="657">
                  <c:v>62.101951583662128</c:v>
                </c:pt>
                <c:pt idx="658">
                  <c:v>62.043297429881598</c:v>
                </c:pt>
                <c:pt idx="659">
                  <c:v>62.437879918950628</c:v>
                </c:pt>
                <c:pt idx="660">
                  <c:v>61.932387757278427</c:v>
                </c:pt>
                <c:pt idx="661">
                  <c:v>63.333688813053207</c:v>
                </c:pt>
                <c:pt idx="662">
                  <c:v>64.152714087661266</c:v>
                </c:pt>
                <c:pt idx="663">
                  <c:v>64.506771888663707</c:v>
                </c:pt>
                <c:pt idx="664">
                  <c:v>64.412925242614932</c:v>
                </c:pt>
                <c:pt idx="665">
                  <c:v>64.639010344459805</c:v>
                </c:pt>
                <c:pt idx="666">
                  <c:v>64.497173936226943</c:v>
                </c:pt>
                <c:pt idx="667">
                  <c:v>64.026874266823043</c:v>
                </c:pt>
                <c:pt idx="668">
                  <c:v>64.50997120614268</c:v>
                </c:pt>
                <c:pt idx="669">
                  <c:v>64.552628772528479</c:v>
                </c:pt>
                <c:pt idx="670">
                  <c:v>63.938359816572472</c:v>
                </c:pt>
                <c:pt idx="671">
                  <c:v>64.747787138743718</c:v>
                </c:pt>
                <c:pt idx="672">
                  <c:v>64.416124560093905</c:v>
                </c:pt>
                <c:pt idx="673">
                  <c:v>64.559027407486369</c:v>
                </c:pt>
                <c:pt idx="674">
                  <c:v>63.983150261277594</c:v>
                </c:pt>
                <c:pt idx="675">
                  <c:v>64.421456755892095</c:v>
                </c:pt>
                <c:pt idx="676">
                  <c:v>64.131385304468338</c:v>
                </c:pt>
                <c:pt idx="677">
                  <c:v>63.570438306494623</c:v>
                </c:pt>
                <c:pt idx="678">
                  <c:v>63.5352458142263</c:v>
                </c:pt>
                <c:pt idx="679">
                  <c:v>63.106537272048627</c:v>
                </c:pt>
                <c:pt idx="680">
                  <c:v>63.965020795563603</c:v>
                </c:pt>
                <c:pt idx="681">
                  <c:v>64.436386904127133</c:v>
                </c:pt>
                <c:pt idx="682">
                  <c:v>64.115388717073643</c:v>
                </c:pt>
                <c:pt idx="683">
                  <c:v>64.327610109843263</c:v>
                </c:pt>
                <c:pt idx="684">
                  <c:v>64.869361202943381</c:v>
                </c:pt>
                <c:pt idx="685">
                  <c:v>64.689132984963209</c:v>
                </c:pt>
                <c:pt idx="686">
                  <c:v>64.625146635384425</c:v>
                </c:pt>
                <c:pt idx="687">
                  <c:v>65.298069745121055</c:v>
                </c:pt>
                <c:pt idx="688">
                  <c:v>64.860829689666261</c:v>
                </c:pt>
                <c:pt idx="689">
                  <c:v>64.341473818918629</c:v>
                </c:pt>
                <c:pt idx="690">
                  <c:v>64.000213287831954</c:v>
                </c:pt>
                <c:pt idx="691">
                  <c:v>64.591020582275831</c:v>
                </c:pt>
                <c:pt idx="692">
                  <c:v>64.435320464967504</c:v>
                </c:pt>
                <c:pt idx="693">
                  <c:v>64.372400554548335</c:v>
                </c:pt>
                <c:pt idx="694">
                  <c:v>64.103657886317606</c:v>
                </c:pt>
                <c:pt idx="695">
                  <c:v>64.289218300095982</c:v>
                </c:pt>
                <c:pt idx="696">
                  <c:v>64.160179161778814</c:v>
                </c:pt>
                <c:pt idx="697">
                  <c:v>64.199637410685668</c:v>
                </c:pt>
                <c:pt idx="698">
                  <c:v>64.401194411858825</c:v>
                </c:pt>
                <c:pt idx="699">
                  <c:v>64.420390316732366</c:v>
                </c:pt>
                <c:pt idx="700">
                  <c:v>64.607017169670485</c:v>
                </c:pt>
                <c:pt idx="701">
                  <c:v>64.951477018236119</c:v>
                </c:pt>
                <c:pt idx="702">
                  <c:v>64.951477018236119</c:v>
                </c:pt>
                <c:pt idx="703">
                  <c:v>64.692332302442082</c:v>
                </c:pt>
                <c:pt idx="704">
                  <c:v>64.372400554548335</c:v>
                </c:pt>
                <c:pt idx="705">
                  <c:v>64.004479044470528</c:v>
                </c:pt>
                <c:pt idx="706">
                  <c:v>63.867974832035848</c:v>
                </c:pt>
                <c:pt idx="707">
                  <c:v>64.181507944971742</c:v>
                </c:pt>
                <c:pt idx="708">
                  <c:v>64.195371654047108</c:v>
                </c:pt>
                <c:pt idx="709">
                  <c:v>64.675269275887814</c:v>
                </c:pt>
                <c:pt idx="710">
                  <c:v>64.990935267143044</c:v>
                </c:pt>
                <c:pt idx="711">
                  <c:v>65.208488855710755</c:v>
                </c:pt>
                <c:pt idx="712">
                  <c:v>64.641143222779164</c:v>
                </c:pt>
                <c:pt idx="713">
                  <c:v>65.561480217553537</c:v>
                </c:pt>
                <c:pt idx="714">
                  <c:v>65.791831076037113</c:v>
                </c:pt>
                <c:pt idx="715">
                  <c:v>65.265010131172033</c:v>
                </c:pt>
                <c:pt idx="716">
                  <c:v>65.246880665458036</c:v>
                </c:pt>
                <c:pt idx="717">
                  <c:v>65.070918204116452</c:v>
                </c:pt>
                <c:pt idx="718">
                  <c:v>65.875013330489423</c:v>
                </c:pt>
                <c:pt idx="719">
                  <c:v>65.725711848139042</c:v>
                </c:pt>
                <c:pt idx="720">
                  <c:v>66.461554868294797</c:v>
                </c:pt>
                <c:pt idx="721">
                  <c:v>66.307987629305785</c:v>
                </c:pt>
                <c:pt idx="722">
                  <c:v>66.105364188973013</c:v>
                </c:pt>
                <c:pt idx="723">
                  <c:v>65.449504105790766</c:v>
                </c:pt>
                <c:pt idx="724">
                  <c:v>65.149834701930246</c:v>
                </c:pt>
                <c:pt idx="725">
                  <c:v>64.473712274714714</c:v>
                </c:pt>
                <c:pt idx="726">
                  <c:v>64.555828090007452</c:v>
                </c:pt>
                <c:pt idx="727">
                  <c:v>64.732856990508679</c:v>
                </c:pt>
                <c:pt idx="728">
                  <c:v>65.097579183107626</c:v>
                </c:pt>
                <c:pt idx="729">
                  <c:v>64.974938679748334</c:v>
                </c:pt>
                <c:pt idx="730">
                  <c:v>64.621947317905466</c:v>
                </c:pt>
                <c:pt idx="731">
                  <c:v>65.148768262770588</c:v>
                </c:pt>
                <c:pt idx="732">
                  <c:v>65.555081582595676</c:v>
                </c:pt>
                <c:pt idx="733">
                  <c:v>65.612669297216627</c:v>
                </c:pt>
                <c:pt idx="734">
                  <c:v>66.145888877039482</c:v>
                </c:pt>
                <c:pt idx="735">
                  <c:v>66.543670683587493</c:v>
                </c:pt>
                <c:pt idx="736">
                  <c:v>66.296256798549635</c:v>
                </c:pt>
                <c:pt idx="737">
                  <c:v>66.980910739042386</c:v>
                </c:pt>
                <c:pt idx="738">
                  <c:v>66.456222672496509</c:v>
                </c:pt>
                <c:pt idx="739">
                  <c:v>66.659912551988867</c:v>
                </c:pt>
                <c:pt idx="740">
                  <c:v>66.83480857417085</c:v>
                </c:pt>
                <c:pt idx="741">
                  <c:v>66.375173296363428</c:v>
                </c:pt>
                <c:pt idx="742">
                  <c:v>66.776154420390327</c:v>
                </c:pt>
                <c:pt idx="743">
                  <c:v>66.534072731150673</c:v>
                </c:pt>
                <c:pt idx="744">
                  <c:v>67.143009491308561</c:v>
                </c:pt>
                <c:pt idx="745">
                  <c:v>67.664498240375394</c:v>
                </c:pt>
                <c:pt idx="746">
                  <c:v>67.216593793324094</c:v>
                </c:pt>
                <c:pt idx="747">
                  <c:v>67.088621094166584</c:v>
                </c:pt>
                <c:pt idx="748">
                  <c:v>66.836941452490095</c:v>
                </c:pt>
                <c:pt idx="749">
                  <c:v>66.830542817532205</c:v>
                </c:pt>
                <c:pt idx="750">
                  <c:v>66.5991255198891</c:v>
                </c:pt>
                <c:pt idx="751">
                  <c:v>66.146955316199168</c:v>
                </c:pt>
                <c:pt idx="752">
                  <c:v>65.728911165618001</c:v>
                </c:pt>
                <c:pt idx="753">
                  <c:v>65.582809000746508</c:v>
                </c:pt>
                <c:pt idx="754">
                  <c:v>66.05737442678894</c:v>
                </c:pt>
                <c:pt idx="755">
                  <c:v>66.668444065266073</c:v>
                </c:pt>
                <c:pt idx="756">
                  <c:v>67.589847499200175</c:v>
                </c:pt>
                <c:pt idx="757">
                  <c:v>67.987629305748172</c:v>
                </c:pt>
                <c:pt idx="758">
                  <c:v>68.238242508264918</c:v>
                </c:pt>
                <c:pt idx="759">
                  <c:v>68.602964700863808</c:v>
                </c:pt>
                <c:pt idx="760">
                  <c:v>68.415271408766131</c:v>
                </c:pt>
                <c:pt idx="761">
                  <c:v>68.591233870107743</c:v>
                </c:pt>
                <c:pt idx="762">
                  <c:v>68.248906899861353</c:v>
                </c:pt>
                <c:pt idx="763">
                  <c:v>68.418470726245076</c:v>
                </c:pt>
                <c:pt idx="764">
                  <c:v>67.955636130958695</c:v>
                </c:pt>
                <c:pt idx="765">
                  <c:v>68.303295297003316</c:v>
                </c:pt>
                <c:pt idx="766">
                  <c:v>68.273435000533183</c:v>
                </c:pt>
                <c:pt idx="767">
                  <c:v>68.572037965234088</c:v>
                </c:pt>
                <c:pt idx="768">
                  <c:v>68.332089154313749</c:v>
                </c:pt>
                <c:pt idx="769">
                  <c:v>67.875653193985258</c:v>
                </c:pt>
                <c:pt idx="770">
                  <c:v>67.700757171803332</c:v>
                </c:pt>
                <c:pt idx="771">
                  <c:v>67.611176282393103</c:v>
                </c:pt>
                <c:pt idx="772">
                  <c:v>67.759411325583841</c:v>
                </c:pt>
                <c:pt idx="773">
                  <c:v>67.513063879705697</c:v>
                </c:pt>
                <c:pt idx="774">
                  <c:v>67.370161032313078</c:v>
                </c:pt>
                <c:pt idx="775">
                  <c:v>67.749813373147106</c:v>
                </c:pt>
                <c:pt idx="776">
                  <c:v>67.21979311080301</c:v>
                </c:pt>
                <c:pt idx="777">
                  <c:v>67.723152394155889</c:v>
                </c:pt>
                <c:pt idx="778">
                  <c:v>67.894849098858913</c:v>
                </c:pt>
                <c:pt idx="779">
                  <c:v>67.824464114322282</c:v>
                </c:pt>
                <c:pt idx="780">
                  <c:v>68.112402687426638</c:v>
                </c:pt>
                <c:pt idx="781">
                  <c:v>68.464327610109862</c:v>
                </c:pt>
                <c:pt idx="782">
                  <c:v>67.774341473818893</c:v>
                </c:pt>
                <c:pt idx="783">
                  <c:v>68.925029327076899</c:v>
                </c:pt>
                <c:pt idx="784">
                  <c:v>68.654153780526812</c:v>
                </c:pt>
                <c:pt idx="785">
                  <c:v>68.054814972805801</c:v>
                </c:pt>
                <c:pt idx="786">
                  <c:v>68.474992001706312</c:v>
                </c:pt>
                <c:pt idx="787">
                  <c:v>69.103124666737799</c:v>
                </c:pt>
                <c:pt idx="788">
                  <c:v>68.734136717500249</c:v>
                </c:pt>
                <c:pt idx="789">
                  <c:v>67.750879812306664</c:v>
                </c:pt>
                <c:pt idx="790">
                  <c:v>67.324304148448348</c:v>
                </c:pt>
                <c:pt idx="791">
                  <c:v>67.787138743734658</c:v>
                </c:pt>
                <c:pt idx="792">
                  <c:v>68.07294443851977</c:v>
                </c:pt>
                <c:pt idx="793">
                  <c:v>67.835128505918746</c:v>
                </c:pt>
                <c:pt idx="794">
                  <c:v>67.412818598698948</c:v>
                </c:pt>
                <c:pt idx="795">
                  <c:v>68.100671856670544</c:v>
                </c:pt>
                <c:pt idx="796">
                  <c:v>68.00469233230244</c:v>
                </c:pt>
                <c:pt idx="797">
                  <c:v>68.422736482883607</c:v>
                </c:pt>
                <c:pt idx="798">
                  <c:v>69.091393835981648</c:v>
                </c:pt>
                <c:pt idx="799">
                  <c:v>68.896235469766467</c:v>
                </c:pt>
                <c:pt idx="800">
                  <c:v>68.724538765063457</c:v>
                </c:pt>
                <c:pt idx="801">
                  <c:v>68.420603604564363</c:v>
                </c:pt>
                <c:pt idx="802">
                  <c:v>69.19697131278653</c:v>
                </c:pt>
                <c:pt idx="803">
                  <c:v>69.707795670257056</c:v>
                </c:pt>
                <c:pt idx="804">
                  <c:v>69.779247093953288</c:v>
                </c:pt>
                <c:pt idx="805">
                  <c:v>68.602964700863808</c:v>
                </c:pt>
                <c:pt idx="806">
                  <c:v>68.430201557001183</c:v>
                </c:pt>
                <c:pt idx="807">
                  <c:v>67.724218833315575</c:v>
                </c:pt>
                <c:pt idx="808">
                  <c:v>67.610109843233445</c:v>
                </c:pt>
                <c:pt idx="809">
                  <c:v>67.549322811133607</c:v>
                </c:pt>
                <c:pt idx="810">
                  <c:v>68.815186093633358</c:v>
                </c:pt>
                <c:pt idx="811">
                  <c:v>68.589100991788428</c:v>
                </c:pt>
                <c:pt idx="812">
                  <c:v>68.881305321531386</c:v>
                </c:pt>
                <c:pt idx="813">
                  <c:v>69.917884184707304</c:v>
                </c:pt>
                <c:pt idx="814">
                  <c:v>69.886957449077556</c:v>
                </c:pt>
                <c:pt idx="815">
                  <c:v>69.987202730084249</c:v>
                </c:pt>
                <c:pt idx="816">
                  <c:v>69.613949024208196</c:v>
                </c:pt>
                <c:pt idx="817">
                  <c:v>71.201876932920953</c:v>
                </c:pt>
                <c:pt idx="818">
                  <c:v>70.583342220326315</c:v>
                </c:pt>
                <c:pt idx="819">
                  <c:v>71.183747467207013</c:v>
                </c:pt>
                <c:pt idx="820">
                  <c:v>71.108030286872108</c:v>
                </c:pt>
                <c:pt idx="821">
                  <c:v>69.848565639330303</c:v>
                </c:pt>
                <c:pt idx="822">
                  <c:v>70.042657566385842</c:v>
                </c:pt>
                <c:pt idx="823">
                  <c:v>70.749706729231093</c:v>
                </c:pt>
                <c:pt idx="824">
                  <c:v>70.161032313106489</c:v>
                </c:pt>
                <c:pt idx="825">
                  <c:v>69.810173829582993</c:v>
                </c:pt>
                <c:pt idx="826">
                  <c:v>69.703529913618453</c:v>
                </c:pt>
                <c:pt idx="827">
                  <c:v>69.416657779673699</c:v>
                </c:pt>
                <c:pt idx="828">
                  <c:v>70.166364508904749</c:v>
                </c:pt>
                <c:pt idx="829">
                  <c:v>70.236749493441408</c:v>
                </c:pt>
                <c:pt idx="830">
                  <c:v>69.63314492908178</c:v>
                </c:pt>
                <c:pt idx="831">
                  <c:v>69.523301695638253</c:v>
                </c:pt>
                <c:pt idx="832">
                  <c:v>69.210835021862025</c:v>
                </c:pt>
                <c:pt idx="833">
                  <c:v>69.724858696811353</c:v>
                </c:pt>
                <c:pt idx="834">
                  <c:v>69.991468486722823</c:v>
                </c:pt>
                <c:pt idx="835">
                  <c:v>69.481710568412097</c:v>
                </c:pt>
                <c:pt idx="836">
                  <c:v>69.142582915644624</c:v>
                </c:pt>
                <c:pt idx="837">
                  <c:v>69.729124453449941</c:v>
                </c:pt>
                <c:pt idx="838">
                  <c:v>69.868827983363573</c:v>
                </c:pt>
                <c:pt idx="839">
                  <c:v>70.345526287725306</c:v>
                </c:pt>
                <c:pt idx="840">
                  <c:v>70.467100351924913</c:v>
                </c:pt>
                <c:pt idx="841">
                  <c:v>70.439372933774095</c:v>
                </c:pt>
                <c:pt idx="842">
                  <c:v>70.025594539831488</c:v>
                </c:pt>
                <c:pt idx="843">
                  <c:v>70.431907859656576</c:v>
                </c:pt>
                <c:pt idx="844">
                  <c:v>69.832569051935593</c:v>
                </c:pt>
                <c:pt idx="845">
                  <c:v>69.922149941345893</c:v>
                </c:pt>
                <c:pt idx="846">
                  <c:v>70.140769969073276</c:v>
                </c:pt>
                <c:pt idx="847">
                  <c:v>70.193025487895923</c:v>
                </c:pt>
                <c:pt idx="848">
                  <c:v>69.198037751946259</c:v>
                </c:pt>
                <c:pt idx="849">
                  <c:v>69.821904660339186</c:v>
                </c:pt>
                <c:pt idx="850">
                  <c:v>69.253492588247866</c:v>
                </c:pt>
                <c:pt idx="851">
                  <c:v>70.486296256798553</c:v>
                </c:pt>
                <c:pt idx="852">
                  <c:v>70.622800469233212</c:v>
                </c:pt>
                <c:pt idx="853">
                  <c:v>70.425509224698729</c:v>
                </c:pt>
                <c:pt idx="854">
                  <c:v>70.283672816465753</c:v>
                </c:pt>
                <c:pt idx="855">
                  <c:v>70.220752906046684</c:v>
                </c:pt>
                <c:pt idx="856">
                  <c:v>69.769649141516496</c:v>
                </c:pt>
                <c:pt idx="857">
                  <c:v>70.245281006718571</c:v>
                </c:pt>
                <c:pt idx="858">
                  <c:v>70.709182041164553</c:v>
                </c:pt>
                <c:pt idx="859">
                  <c:v>69.407059827236864</c:v>
                </c:pt>
                <c:pt idx="860">
                  <c:v>69.626746294123876</c:v>
                </c:pt>
                <c:pt idx="861">
                  <c:v>69.790977924709381</c:v>
                </c:pt>
                <c:pt idx="862">
                  <c:v>70.358323557641015</c:v>
                </c:pt>
                <c:pt idx="863">
                  <c:v>71.162418684014071</c:v>
                </c:pt>
                <c:pt idx="864">
                  <c:v>70.628132665031458</c:v>
                </c:pt>
                <c:pt idx="865">
                  <c:v>70.269809107390429</c:v>
                </c:pt>
                <c:pt idx="866">
                  <c:v>70.696384771248802</c:v>
                </c:pt>
                <c:pt idx="867">
                  <c:v>70.090647328569887</c:v>
                </c:pt>
                <c:pt idx="868">
                  <c:v>70.253812519995748</c:v>
                </c:pt>
                <c:pt idx="869">
                  <c:v>70.574810707049153</c:v>
                </c:pt>
                <c:pt idx="870">
                  <c:v>71.385304468380085</c:v>
                </c:pt>
                <c:pt idx="871">
                  <c:v>71.209342007038487</c:v>
                </c:pt>
                <c:pt idx="872">
                  <c:v>71.238135864348934</c:v>
                </c:pt>
                <c:pt idx="873">
                  <c:v>71.11229604351071</c:v>
                </c:pt>
                <c:pt idx="874">
                  <c:v>70.840354057801008</c:v>
                </c:pt>
                <c:pt idx="875">
                  <c:v>71.295723578969813</c:v>
                </c:pt>
                <c:pt idx="876">
                  <c:v>71.574064199637434</c:v>
                </c:pt>
                <c:pt idx="877">
                  <c:v>71.427962034765912</c:v>
                </c:pt>
                <c:pt idx="878">
                  <c:v>71.295723578969813</c:v>
                </c:pt>
                <c:pt idx="879">
                  <c:v>70.790231417297662</c:v>
                </c:pt>
                <c:pt idx="880">
                  <c:v>71.385304468380085</c:v>
                </c:pt>
                <c:pt idx="881">
                  <c:v>72.155273541644448</c:v>
                </c:pt>
                <c:pt idx="882">
                  <c:v>71.908926095766233</c:v>
                </c:pt>
                <c:pt idx="883">
                  <c:v>71.776687639970163</c:v>
                </c:pt>
                <c:pt idx="884">
                  <c:v>71.879065799296157</c:v>
                </c:pt>
                <c:pt idx="885">
                  <c:v>72.085954996267461</c:v>
                </c:pt>
                <c:pt idx="886">
                  <c:v>72.167004372400541</c:v>
                </c:pt>
                <c:pt idx="887">
                  <c:v>71.461021648714976</c:v>
                </c:pt>
                <c:pt idx="888">
                  <c:v>71.832142476271684</c:v>
                </c:pt>
                <c:pt idx="889">
                  <c:v>71.647648501652981</c:v>
                </c:pt>
                <c:pt idx="890">
                  <c:v>72.157406419963749</c:v>
                </c:pt>
                <c:pt idx="891">
                  <c:v>71.946251466353871</c:v>
                </c:pt>
                <c:pt idx="892">
                  <c:v>71.616721766023218</c:v>
                </c:pt>
                <c:pt idx="893">
                  <c:v>71.538871707369069</c:v>
                </c:pt>
                <c:pt idx="894">
                  <c:v>71.611389570225029</c:v>
                </c:pt>
                <c:pt idx="895">
                  <c:v>71.33838114535564</c:v>
                </c:pt>
                <c:pt idx="896">
                  <c:v>71.484483310227162</c:v>
                </c:pt>
                <c:pt idx="897">
                  <c:v>72.412285379119155</c:v>
                </c:pt>
                <c:pt idx="898">
                  <c:v>72.052895382318454</c:v>
                </c:pt>
                <c:pt idx="899">
                  <c:v>72.051828943158782</c:v>
                </c:pt>
                <c:pt idx="900">
                  <c:v>72.204329742988165</c:v>
                </c:pt>
                <c:pt idx="901">
                  <c:v>71.560200490562025</c:v>
                </c:pt>
                <c:pt idx="902">
                  <c:v>72.137144075930465</c:v>
                </c:pt>
                <c:pt idx="903">
                  <c:v>71.913191852404779</c:v>
                </c:pt>
                <c:pt idx="904">
                  <c:v>71.998506985176533</c:v>
                </c:pt>
                <c:pt idx="905">
                  <c:v>71.675375919803727</c:v>
                </c:pt>
                <c:pt idx="906">
                  <c:v>72.00917137677294</c:v>
                </c:pt>
                <c:pt idx="907">
                  <c:v>72.370694251892942</c:v>
                </c:pt>
                <c:pt idx="908">
                  <c:v>72.556254665671361</c:v>
                </c:pt>
                <c:pt idx="909">
                  <c:v>72.332302442145689</c:v>
                </c:pt>
                <c:pt idx="910">
                  <c:v>72.920976858270208</c:v>
                </c:pt>
                <c:pt idx="911">
                  <c:v>72.842060360456415</c:v>
                </c:pt>
                <c:pt idx="912">
                  <c:v>72.709821904660345</c:v>
                </c:pt>
                <c:pt idx="913">
                  <c:v>72.537058760797706</c:v>
                </c:pt>
                <c:pt idx="914">
                  <c:v>72.193665351391701</c:v>
                </c:pt>
                <c:pt idx="915">
                  <c:v>72.151007785005874</c:v>
                </c:pt>
                <c:pt idx="916">
                  <c:v>71.568732003839145</c:v>
                </c:pt>
                <c:pt idx="917">
                  <c:v>71.836408232910287</c:v>
                </c:pt>
                <c:pt idx="918">
                  <c:v>71.651914258291569</c:v>
                </c:pt>
                <c:pt idx="919">
                  <c:v>71.600725178628508</c:v>
                </c:pt>
                <c:pt idx="920">
                  <c:v>71.500479897621787</c:v>
                </c:pt>
                <c:pt idx="921">
                  <c:v>71.727631438626418</c:v>
                </c:pt>
                <c:pt idx="922">
                  <c:v>71.562333368881283</c:v>
                </c:pt>
                <c:pt idx="923">
                  <c:v>71.981443958622165</c:v>
                </c:pt>
                <c:pt idx="924">
                  <c:v>72.854857630372194</c:v>
                </c:pt>
                <c:pt idx="925">
                  <c:v>73.335821691372544</c:v>
                </c:pt>
                <c:pt idx="926">
                  <c:v>72.534925882478433</c:v>
                </c:pt>
                <c:pt idx="927">
                  <c:v>72.177668763997033</c:v>
                </c:pt>
                <c:pt idx="928">
                  <c:v>71.623120400981108</c:v>
                </c:pt>
                <c:pt idx="929">
                  <c:v>72.543457395755581</c:v>
                </c:pt>
                <c:pt idx="930">
                  <c:v>72.205396182147808</c:v>
                </c:pt>
                <c:pt idx="931">
                  <c:v>73.075610536418864</c:v>
                </c:pt>
                <c:pt idx="932">
                  <c:v>72.865522021968673</c:v>
                </c:pt>
                <c:pt idx="933">
                  <c:v>72.644769115921918</c:v>
                </c:pt>
                <c:pt idx="934">
                  <c:v>72.736482883651433</c:v>
                </c:pt>
                <c:pt idx="935">
                  <c:v>72.450677188866379</c:v>
                </c:pt>
                <c:pt idx="936">
                  <c:v>72.637304041804413</c:v>
                </c:pt>
                <c:pt idx="937">
                  <c:v>73.218513383811484</c:v>
                </c:pt>
                <c:pt idx="938">
                  <c:v>73.397675162631941</c:v>
                </c:pt>
                <c:pt idx="939">
                  <c:v>72.993494721126183</c:v>
                </c:pt>
                <c:pt idx="940">
                  <c:v>72.945504958942166</c:v>
                </c:pt>
                <c:pt idx="941">
                  <c:v>73.263303828516584</c:v>
                </c:pt>
                <c:pt idx="942">
                  <c:v>72.885784366001857</c:v>
                </c:pt>
                <c:pt idx="943">
                  <c:v>73.060680388183854</c:v>
                </c:pt>
                <c:pt idx="944">
                  <c:v>73.190785965660652</c:v>
                </c:pt>
                <c:pt idx="945">
                  <c:v>73.709075397248583</c:v>
                </c:pt>
                <c:pt idx="946">
                  <c:v>74.146315452703419</c:v>
                </c:pt>
                <c:pt idx="947">
                  <c:v>74.357470406313311</c:v>
                </c:pt>
                <c:pt idx="948">
                  <c:v>74.872560520422269</c:v>
                </c:pt>
                <c:pt idx="949">
                  <c:v>74.713661085635096</c:v>
                </c:pt>
                <c:pt idx="950">
                  <c:v>74.763783726138442</c:v>
                </c:pt>
                <c:pt idx="951">
                  <c:v>73.015889943478712</c:v>
                </c:pt>
                <c:pt idx="952">
                  <c:v>72.066759091393834</c:v>
                </c:pt>
                <c:pt idx="953">
                  <c:v>71.356510611069638</c:v>
                </c:pt>
                <c:pt idx="954">
                  <c:v>71.146422096619389</c:v>
                </c:pt>
                <c:pt idx="955">
                  <c:v>71.353311293590664</c:v>
                </c:pt>
                <c:pt idx="956">
                  <c:v>70.652660765703317</c:v>
                </c:pt>
                <c:pt idx="957">
                  <c:v>70.819025274608094</c:v>
                </c:pt>
                <c:pt idx="958">
                  <c:v>70.544950410579105</c:v>
                </c:pt>
                <c:pt idx="959">
                  <c:v>71.050442572251214</c:v>
                </c:pt>
                <c:pt idx="960">
                  <c:v>71.4546230137571</c:v>
                </c:pt>
                <c:pt idx="961">
                  <c:v>72.105150901141073</c:v>
                </c:pt>
                <c:pt idx="962">
                  <c:v>72.040098112402646</c:v>
                </c:pt>
                <c:pt idx="963">
                  <c:v>72.410152500799839</c:v>
                </c:pt>
                <c:pt idx="964">
                  <c:v>72.46347445878213</c:v>
                </c:pt>
                <c:pt idx="965">
                  <c:v>72.8409939212968</c:v>
                </c:pt>
                <c:pt idx="966">
                  <c:v>72.479471046176783</c:v>
                </c:pt>
                <c:pt idx="967">
                  <c:v>73.025487895915518</c:v>
                </c:pt>
                <c:pt idx="968">
                  <c:v>73.941559134051417</c:v>
                </c:pt>
                <c:pt idx="969">
                  <c:v>74.47904447051296</c:v>
                </c:pt>
                <c:pt idx="970">
                  <c:v>74.565426042444258</c:v>
                </c:pt>
                <c:pt idx="971">
                  <c:v>71.968646688706443</c:v>
                </c:pt>
                <c:pt idx="972">
                  <c:v>72.46347445878213</c:v>
                </c:pt>
                <c:pt idx="973">
                  <c:v>72.737549322811134</c:v>
                </c:pt>
                <c:pt idx="974">
                  <c:v>73.16519142582915</c:v>
                </c:pt>
                <c:pt idx="975">
                  <c:v>73.503252639436909</c:v>
                </c:pt>
                <c:pt idx="976">
                  <c:v>72.91351178415276</c:v>
                </c:pt>
                <c:pt idx="977">
                  <c:v>72.153140663325161</c:v>
                </c:pt>
                <c:pt idx="978">
                  <c:v>72.357896981977206</c:v>
                </c:pt>
                <c:pt idx="979">
                  <c:v>71.889730190892564</c:v>
                </c:pt>
                <c:pt idx="980">
                  <c:v>72.299242828196654</c:v>
                </c:pt>
                <c:pt idx="981">
                  <c:v>72.004905620134394</c:v>
                </c:pt>
                <c:pt idx="982">
                  <c:v>72.366428495254354</c:v>
                </c:pt>
                <c:pt idx="983">
                  <c:v>72.374960008531488</c:v>
                </c:pt>
                <c:pt idx="984">
                  <c:v>72.176602324837347</c:v>
                </c:pt>
                <c:pt idx="985">
                  <c:v>72.380292204329749</c:v>
                </c:pt>
                <c:pt idx="986">
                  <c:v>72.350431907859615</c:v>
                </c:pt>
                <c:pt idx="987">
                  <c:v>73.05321531406635</c:v>
                </c:pt>
                <c:pt idx="988">
                  <c:v>73.299562759944564</c:v>
                </c:pt>
                <c:pt idx="989">
                  <c:v>73.127866055241554</c:v>
                </c:pt>
                <c:pt idx="990">
                  <c:v>72.614908819451784</c:v>
                </c:pt>
                <c:pt idx="991">
                  <c:v>72.997760477764743</c:v>
                </c:pt>
                <c:pt idx="992">
                  <c:v>72.44321211474886</c:v>
                </c:pt>
                <c:pt idx="993">
                  <c:v>72.465607337101403</c:v>
                </c:pt>
                <c:pt idx="994">
                  <c:v>71.857737016103172</c:v>
                </c:pt>
                <c:pt idx="995">
                  <c:v>71.499413458462215</c:v>
                </c:pt>
                <c:pt idx="996">
                  <c:v>72.451743628026023</c:v>
                </c:pt>
                <c:pt idx="997">
                  <c:v>73.023355017596188</c:v>
                </c:pt>
                <c:pt idx="998">
                  <c:v>73.376346379438999</c:v>
                </c:pt>
                <c:pt idx="999">
                  <c:v>73.622693825317299</c:v>
                </c:pt>
                <c:pt idx="1000">
                  <c:v>72.491201876932934</c:v>
                </c:pt>
                <c:pt idx="1001">
                  <c:v>71.929188439799518</c:v>
                </c:pt>
                <c:pt idx="1002">
                  <c:v>71.234936546870003</c:v>
                </c:pt>
                <c:pt idx="1003">
                  <c:v>72.011304255092284</c:v>
                </c:pt>
                <c:pt idx="1004">
                  <c:v>73.039351604990941</c:v>
                </c:pt>
                <c:pt idx="1005">
                  <c:v>73.574704063133183</c:v>
                </c:pt>
                <c:pt idx="1006">
                  <c:v>72.936973445664933</c:v>
                </c:pt>
                <c:pt idx="1007">
                  <c:v>72.492268316092549</c:v>
                </c:pt>
                <c:pt idx="1008">
                  <c:v>72.878319291884367</c:v>
                </c:pt>
                <c:pt idx="1009">
                  <c:v>74.146315452703419</c:v>
                </c:pt>
                <c:pt idx="1010">
                  <c:v>75.077316839074314</c:v>
                </c:pt>
                <c:pt idx="1011">
                  <c:v>75.644662472005976</c:v>
                </c:pt>
                <c:pt idx="1012">
                  <c:v>73.986349578756517</c:v>
                </c:pt>
                <c:pt idx="1013">
                  <c:v>73.727204862962566</c:v>
                </c:pt>
                <c:pt idx="1014">
                  <c:v>74.058867441612463</c:v>
                </c:pt>
                <c:pt idx="1015">
                  <c:v>74.583555508158256</c:v>
                </c:pt>
                <c:pt idx="1016">
                  <c:v>75.523088407806299</c:v>
                </c:pt>
                <c:pt idx="1017">
                  <c:v>74.723259038071873</c:v>
                </c:pt>
                <c:pt idx="1018">
                  <c:v>74.411858803455246</c:v>
                </c:pt>
                <c:pt idx="1019">
                  <c:v>73.183320891543119</c:v>
                </c:pt>
                <c:pt idx="1020">
                  <c:v>73.521382105150849</c:v>
                </c:pt>
                <c:pt idx="1021">
                  <c:v>73.529913618428068</c:v>
                </c:pt>
                <c:pt idx="1022">
                  <c:v>73.174789378265942</c:v>
                </c:pt>
                <c:pt idx="1023">
                  <c:v>73.899968006825219</c:v>
                </c:pt>
                <c:pt idx="1024">
                  <c:v>74.241228537911923</c:v>
                </c:pt>
                <c:pt idx="1025">
                  <c:v>73.636557534392651</c:v>
                </c:pt>
                <c:pt idx="1026">
                  <c:v>74.429988269169243</c:v>
                </c:pt>
                <c:pt idx="1027">
                  <c:v>74.707262450677206</c:v>
                </c:pt>
                <c:pt idx="1028">
                  <c:v>72.950837154740285</c:v>
                </c:pt>
                <c:pt idx="1029">
                  <c:v>73.931961181614597</c:v>
                </c:pt>
                <c:pt idx="1030">
                  <c:v>72.638370480964028</c:v>
                </c:pt>
                <c:pt idx="1031">
                  <c:v>73.635491095232993</c:v>
                </c:pt>
                <c:pt idx="1032">
                  <c:v>72.977498133731416</c:v>
                </c:pt>
                <c:pt idx="1033">
                  <c:v>73.626959581955873</c:v>
                </c:pt>
                <c:pt idx="1034">
                  <c:v>73.618428068678682</c:v>
                </c:pt>
                <c:pt idx="1035">
                  <c:v>73.701610323131064</c:v>
                </c:pt>
                <c:pt idx="1036">
                  <c:v>73.815719313213179</c:v>
                </c:pt>
                <c:pt idx="1037">
                  <c:v>73.824250826490328</c:v>
                </c:pt>
                <c:pt idx="1038">
                  <c:v>74.260424442785535</c:v>
                </c:pt>
                <c:pt idx="1039">
                  <c:v>74.906686573530962</c:v>
                </c:pt>
                <c:pt idx="1040">
                  <c:v>73.681347979097808</c:v>
                </c:pt>
                <c:pt idx="1041">
                  <c:v>74.631545270342343</c:v>
                </c:pt>
                <c:pt idx="1042">
                  <c:v>75.070918204116452</c:v>
                </c:pt>
                <c:pt idx="1043">
                  <c:v>76.236536205609482</c:v>
                </c:pt>
                <c:pt idx="1044">
                  <c:v>74.2060360456436</c:v>
                </c:pt>
                <c:pt idx="1045">
                  <c:v>75.197824464114376</c:v>
                </c:pt>
                <c:pt idx="1046">
                  <c:v>75.966727098219053</c:v>
                </c:pt>
                <c:pt idx="1047">
                  <c:v>75.993388077210199</c:v>
                </c:pt>
                <c:pt idx="1048">
                  <c:v>74.596352778073978</c:v>
                </c:pt>
                <c:pt idx="1049">
                  <c:v>74.956809214034351</c:v>
                </c:pt>
                <c:pt idx="1050">
                  <c:v>74.431054708328901</c:v>
                </c:pt>
                <c:pt idx="1051">
                  <c:v>74.039671536738794</c:v>
                </c:pt>
                <c:pt idx="1052">
                  <c:v>74.356403967153682</c:v>
                </c:pt>
                <c:pt idx="1053">
                  <c:v>74.715793963954368</c:v>
                </c:pt>
                <c:pt idx="1054">
                  <c:v>74.713661085635096</c:v>
                </c:pt>
                <c:pt idx="1055">
                  <c:v>74.788311826810258</c:v>
                </c:pt>
                <c:pt idx="1056">
                  <c:v>73.779460381785228</c:v>
                </c:pt>
                <c:pt idx="1057">
                  <c:v>74.085528420603609</c:v>
                </c:pt>
                <c:pt idx="1058">
                  <c:v>75.063453129998933</c:v>
                </c:pt>
                <c:pt idx="1059">
                  <c:v>76.028580569478493</c:v>
                </c:pt>
                <c:pt idx="1060">
                  <c:v>75.332195798229719</c:v>
                </c:pt>
                <c:pt idx="1061">
                  <c:v>75.681987842593529</c:v>
                </c:pt>
                <c:pt idx="1062">
                  <c:v>75.163698411005669</c:v>
                </c:pt>
                <c:pt idx="1063">
                  <c:v>75.510291137890547</c:v>
                </c:pt>
                <c:pt idx="1064">
                  <c:v>75.15943265436708</c:v>
                </c:pt>
                <c:pt idx="1065">
                  <c:v>75.481497280580143</c:v>
                </c:pt>
                <c:pt idx="1066">
                  <c:v>75.107177135544376</c:v>
                </c:pt>
                <c:pt idx="1067">
                  <c:v>75.799296150154618</c:v>
                </c:pt>
                <c:pt idx="1068">
                  <c:v>74.541964380932143</c:v>
                </c:pt>
                <c:pt idx="1069">
                  <c:v>75.288471792684149</c:v>
                </c:pt>
                <c:pt idx="1070">
                  <c:v>75.820624933347574</c:v>
                </c:pt>
                <c:pt idx="1071">
                  <c:v>73.940492694891773</c:v>
                </c:pt>
                <c:pt idx="1072">
                  <c:v>74.159112722619156</c:v>
                </c:pt>
                <c:pt idx="1073">
                  <c:v>73.430734776580948</c:v>
                </c:pt>
                <c:pt idx="1074">
                  <c:v>74.653940492694844</c:v>
                </c:pt>
                <c:pt idx="1075">
                  <c:v>74.172976431694522</c:v>
                </c:pt>
                <c:pt idx="1076">
                  <c:v>74.568625359923203</c:v>
                </c:pt>
                <c:pt idx="1077">
                  <c:v>73.981017382958299</c:v>
                </c:pt>
                <c:pt idx="1078">
                  <c:v>73.421136824144199</c:v>
                </c:pt>
                <c:pt idx="1079">
                  <c:v>74.0492694891757</c:v>
                </c:pt>
                <c:pt idx="1080">
                  <c:v>72.843126799616101</c:v>
                </c:pt>
                <c:pt idx="1081">
                  <c:v>72.274714727524739</c:v>
                </c:pt>
                <c:pt idx="1082">
                  <c:v>73.327290178095339</c:v>
                </c:pt>
                <c:pt idx="1083">
                  <c:v>71.343713341153887</c:v>
                </c:pt>
                <c:pt idx="1084">
                  <c:v>71.458888770395632</c:v>
                </c:pt>
                <c:pt idx="1085">
                  <c:v>71.577263517116364</c:v>
                </c:pt>
                <c:pt idx="1086">
                  <c:v>72.323770928868484</c:v>
                </c:pt>
                <c:pt idx="1087">
                  <c:v>72.949770715580655</c:v>
                </c:pt>
                <c:pt idx="1088">
                  <c:v>73.244107923642986</c:v>
                </c:pt>
                <c:pt idx="1089">
                  <c:v>73.267569585155201</c:v>
                </c:pt>
                <c:pt idx="1090">
                  <c:v>72.54772315239417</c:v>
                </c:pt>
                <c:pt idx="1091">
                  <c:v>72.158472859123322</c:v>
                </c:pt>
                <c:pt idx="1092">
                  <c:v>72.502932707688956</c:v>
                </c:pt>
                <c:pt idx="1093">
                  <c:v>72.935907006505289</c:v>
                </c:pt>
                <c:pt idx="1094">
                  <c:v>72.783406206675892</c:v>
                </c:pt>
                <c:pt idx="1095">
                  <c:v>74.170843553375278</c:v>
                </c:pt>
                <c:pt idx="1096">
                  <c:v>73.940492694891773</c:v>
                </c:pt>
                <c:pt idx="1097">
                  <c:v>74.791511144289231</c:v>
                </c:pt>
                <c:pt idx="1098">
                  <c:v>75.969926415698026</c:v>
                </c:pt>
                <c:pt idx="1099">
                  <c:v>75.700117308307597</c:v>
                </c:pt>
                <c:pt idx="1100">
                  <c:v>76.355977391489731</c:v>
                </c:pt>
                <c:pt idx="1101">
                  <c:v>76.384771248800249</c:v>
                </c:pt>
                <c:pt idx="1102">
                  <c:v>75.961394902420793</c:v>
                </c:pt>
                <c:pt idx="1103">
                  <c:v>76.431694571824707</c:v>
                </c:pt>
                <c:pt idx="1104">
                  <c:v>76.529806974512113</c:v>
                </c:pt>
                <c:pt idx="1105">
                  <c:v>76.34637943905301</c:v>
                </c:pt>
                <c:pt idx="1106">
                  <c:v>75.656393302762055</c:v>
                </c:pt>
                <c:pt idx="1107">
                  <c:v>76.008318225445251</c:v>
                </c:pt>
                <c:pt idx="1108">
                  <c:v>74.921616721766057</c:v>
                </c:pt>
                <c:pt idx="1109">
                  <c:v>75.064519569158605</c:v>
                </c:pt>
                <c:pt idx="1110">
                  <c:v>75.02932707689024</c:v>
                </c:pt>
                <c:pt idx="1111">
                  <c:v>75.863282499733387</c:v>
                </c:pt>
                <c:pt idx="1112">
                  <c:v>75.984856563933036</c:v>
                </c:pt>
                <c:pt idx="1113">
                  <c:v>76.060573744267927</c:v>
                </c:pt>
                <c:pt idx="1114">
                  <c:v>74.836301588994331</c:v>
                </c:pt>
                <c:pt idx="1115">
                  <c:v>75.291671110163151</c:v>
                </c:pt>
                <c:pt idx="1116">
                  <c:v>74.998400341260535</c:v>
                </c:pt>
                <c:pt idx="1117">
                  <c:v>74.883224912018775</c:v>
                </c:pt>
                <c:pt idx="1118">
                  <c:v>74.759517969499839</c:v>
                </c:pt>
                <c:pt idx="1119">
                  <c:v>75.265010131172033</c:v>
                </c:pt>
                <c:pt idx="1120">
                  <c:v>75.001599658739494</c:v>
                </c:pt>
                <c:pt idx="1121">
                  <c:v>74.924816039244973</c:v>
                </c:pt>
                <c:pt idx="1122">
                  <c:v>75.118907966300512</c:v>
                </c:pt>
                <c:pt idx="1123">
                  <c:v>75.670257011837478</c:v>
                </c:pt>
                <c:pt idx="1124">
                  <c:v>76.322917777540738</c:v>
                </c:pt>
                <c:pt idx="1125">
                  <c:v>75.825957129145763</c:v>
                </c:pt>
                <c:pt idx="1126">
                  <c:v>75.307667697557861</c:v>
                </c:pt>
                <c:pt idx="1127">
                  <c:v>76.001919590487375</c:v>
                </c:pt>
                <c:pt idx="1128">
                  <c:v>76.126692972165898</c:v>
                </c:pt>
                <c:pt idx="1129">
                  <c:v>76.03604564359604</c:v>
                </c:pt>
                <c:pt idx="1130">
                  <c:v>75.869681134691206</c:v>
                </c:pt>
                <c:pt idx="1131">
                  <c:v>76.398634957875672</c:v>
                </c:pt>
                <c:pt idx="1132">
                  <c:v>76.559667270982203</c:v>
                </c:pt>
                <c:pt idx="1133">
                  <c:v>76.707902314172983</c:v>
                </c:pt>
                <c:pt idx="1134">
                  <c:v>75.474032206462567</c:v>
                </c:pt>
                <c:pt idx="1135">
                  <c:v>75.192492268316101</c:v>
                </c:pt>
                <c:pt idx="1136">
                  <c:v>74.370267676229048</c:v>
                </c:pt>
                <c:pt idx="1137">
                  <c:v>74.789378265969916</c:v>
                </c:pt>
                <c:pt idx="1138">
                  <c:v>74.816039244961075</c:v>
                </c:pt>
                <c:pt idx="1139">
                  <c:v>73.974618748000424</c:v>
                </c:pt>
                <c:pt idx="1140">
                  <c:v>74.344673136397574</c:v>
                </c:pt>
                <c:pt idx="1141">
                  <c:v>74.145249013543761</c:v>
                </c:pt>
                <c:pt idx="1142">
                  <c:v>74.641143222779135</c:v>
                </c:pt>
                <c:pt idx="1143">
                  <c:v>74.154846965980582</c:v>
                </c:pt>
                <c:pt idx="1144">
                  <c:v>75.022928441932393</c:v>
                </c:pt>
                <c:pt idx="1145">
                  <c:v>74.440652660765736</c:v>
                </c:pt>
                <c:pt idx="1146">
                  <c:v>74.916284525967853</c:v>
                </c:pt>
                <c:pt idx="1147">
                  <c:v>73.976751626319711</c:v>
                </c:pt>
                <c:pt idx="1148">
                  <c:v>74.151647648501651</c:v>
                </c:pt>
                <c:pt idx="1149">
                  <c:v>72.916711101631648</c:v>
                </c:pt>
                <c:pt idx="1150">
                  <c:v>73.565106110696334</c:v>
                </c:pt>
                <c:pt idx="1151">
                  <c:v>72.934840567345674</c:v>
                </c:pt>
                <c:pt idx="1152">
                  <c:v>72.942305641463165</c:v>
                </c:pt>
                <c:pt idx="1153">
                  <c:v>73.384877892716176</c:v>
                </c:pt>
                <c:pt idx="1154">
                  <c:v>73.679215100778478</c:v>
                </c:pt>
                <c:pt idx="1155">
                  <c:v>73.423269702463486</c:v>
                </c:pt>
                <c:pt idx="1156">
                  <c:v>74.319078596566015</c:v>
                </c:pt>
                <c:pt idx="1157">
                  <c:v>73.307027834062083</c:v>
                </c:pt>
                <c:pt idx="1158">
                  <c:v>73.432867654900306</c:v>
                </c:pt>
                <c:pt idx="1159">
                  <c:v>73.733603497920456</c:v>
                </c:pt>
                <c:pt idx="1160">
                  <c:v>74.288151860936338</c:v>
                </c:pt>
                <c:pt idx="1161">
                  <c:v>74.875759837901185</c:v>
                </c:pt>
                <c:pt idx="1162">
                  <c:v>74.786178948490971</c:v>
                </c:pt>
                <c:pt idx="1163">
                  <c:v>73.525647861789437</c:v>
                </c:pt>
                <c:pt idx="1164">
                  <c:v>74.000213287831926</c:v>
                </c:pt>
                <c:pt idx="1165">
                  <c:v>73.803988482457058</c:v>
                </c:pt>
                <c:pt idx="1166">
                  <c:v>74.881092033699446</c:v>
                </c:pt>
                <c:pt idx="1167">
                  <c:v>75.785432441079251</c:v>
                </c:pt>
                <c:pt idx="1168">
                  <c:v>76.523408339554152</c:v>
                </c:pt>
                <c:pt idx="1169">
                  <c:v>76.780420177028873</c:v>
                </c:pt>
                <c:pt idx="1170">
                  <c:v>74.138850378585857</c:v>
                </c:pt>
                <c:pt idx="1171">
                  <c:v>75.306601258398203</c:v>
                </c:pt>
                <c:pt idx="1172">
                  <c:v>74.191105897408548</c:v>
                </c:pt>
                <c:pt idx="1173">
                  <c:v>74.337208062280055</c:v>
                </c:pt>
                <c:pt idx="1174">
                  <c:v>74.588887703956445</c:v>
                </c:pt>
                <c:pt idx="1175">
                  <c:v>74.745654260424445</c:v>
                </c:pt>
                <c:pt idx="1176">
                  <c:v>74.214567558920777</c:v>
                </c:pt>
                <c:pt idx="1177">
                  <c:v>74.655006931854487</c:v>
                </c:pt>
                <c:pt idx="1178">
                  <c:v>74.052468806654531</c:v>
                </c:pt>
                <c:pt idx="1179">
                  <c:v>74.12178735203149</c:v>
                </c:pt>
                <c:pt idx="1180">
                  <c:v>74.190039458248904</c:v>
                </c:pt>
                <c:pt idx="1181">
                  <c:v>74.139916817745515</c:v>
                </c:pt>
                <c:pt idx="1182">
                  <c:v>74.304148448331006</c:v>
                </c:pt>
                <c:pt idx="1183">
                  <c:v>73.986349578756517</c:v>
                </c:pt>
                <c:pt idx="1184">
                  <c:v>73.637623973552323</c:v>
                </c:pt>
                <c:pt idx="1185">
                  <c:v>74.128185986989408</c:v>
                </c:pt>
                <c:pt idx="1186">
                  <c:v>73.859443318758636</c:v>
                </c:pt>
                <c:pt idx="1187">
                  <c:v>74.834168710675073</c:v>
                </c:pt>
                <c:pt idx="1188">
                  <c:v>75.037858590167431</c:v>
                </c:pt>
                <c:pt idx="1189">
                  <c:v>74.187906579929589</c:v>
                </c:pt>
                <c:pt idx="1190">
                  <c:v>74.187906579929589</c:v>
                </c:pt>
                <c:pt idx="1191">
                  <c:v>74.111122960435125</c:v>
                </c:pt>
                <c:pt idx="1192">
                  <c:v>74.924816039244973</c:v>
                </c:pt>
                <c:pt idx="1193">
                  <c:v>75.380185560413778</c:v>
                </c:pt>
                <c:pt idx="1194">
                  <c:v>74.581422629838997</c:v>
                </c:pt>
                <c:pt idx="1195">
                  <c:v>74.144182574384118</c:v>
                </c:pt>
                <c:pt idx="1196">
                  <c:v>73.967153673882962</c:v>
                </c:pt>
                <c:pt idx="1197">
                  <c:v>73.665351391703084</c:v>
                </c:pt>
                <c:pt idx="1198">
                  <c:v>75.13597099285478</c:v>
                </c:pt>
                <c:pt idx="1199">
                  <c:v>74.740322064626213</c:v>
                </c:pt>
                <c:pt idx="1200">
                  <c:v>75.426042444278565</c:v>
                </c:pt>
                <c:pt idx="1201">
                  <c:v>74.476911592193659</c:v>
                </c:pt>
                <c:pt idx="1202">
                  <c:v>74.729657673029749</c:v>
                </c:pt>
                <c:pt idx="1203">
                  <c:v>73.496854004479033</c:v>
                </c:pt>
                <c:pt idx="1204">
                  <c:v>73.792257651700993</c:v>
                </c:pt>
                <c:pt idx="1205">
                  <c:v>74.147381891863049</c:v>
                </c:pt>
                <c:pt idx="1206">
                  <c:v>74.369201237069419</c:v>
                </c:pt>
                <c:pt idx="1207">
                  <c:v>73.961821478084673</c:v>
                </c:pt>
                <c:pt idx="1208">
                  <c:v>75.134904553695208</c:v>
                </c:pt>
                <c:pt idx="1209">
                  <c:v>74.723259038071873</c:v>
                </c:pt>
                <c:pt idx="1210">
                  <c:v>74.958942092353595</c:v>
                </c:pt>
                <c:pt idx="1211">
                  <c:v>74.256158686146961</c:v>
                </c:pt>
                <c:pt idx="1212">
                  <c:v>74.376666311186924</c:v>
                </c:pt>
                <c:pt idx="1213">
                  <c:v>74.684867228324592</c:v>
                </c:pt>
                <c:pt idx="1214">
                  <c:v>73.997013970353024</c:v>
                </c:pt>
                <c:pt idx="1215">
                  <c:v>74.262557321104808</c:v>
                </c:pt>
                <c:pt idx="1216">
                  <c:v>73.953289964807567</c:v>
                </c:pt>
                <c:pt idx="1217">
                  <c:v>74.082329103124607</c:v>
                </c:pt>
                <c:pt idx="1218">
                  <c:v>74.117521595393001</c:v>
                </c:pt>
                <c:pt idx="1219">
                  <c:v>73.584302015569989</c:v>
                </c:pt>
                <c:pt idx="1220">
                  <c:v>73.475525221286134</c:v>
                </c:pt>
                <c:pt idx="1221">
                  <c:v>73.784792577583403</c:v>
                </c:pt>
                <c:pt idx="1222">
                  <c:v>74.255092246987289</c:v>
                </c:pt>
                <c:pt idx="1223">
                  <c:v>73.135331129359017</c:v>
                </c:pt>
                <c:pt idx="1224">
                  <c:v>73.703743201450351</c:v>
                </c:pt>
                <c:pt idx="1225">
                  <c:v>73.554441719099898</c:v>
                </c:pt>
                <c:pt idx="1226">
                  <c:v>73.530980057587684</c:v>
                </c:pt>
                <c:pt idx="1227">
                  <c:v>73.764530233550147</c:v>
                </c:pt>
                <c:pt idx="1228">
                  <c:v>74.755252212861208</c:v>
                </c:pt>
                <c:pt idx="1229">
                  <c:v>74.498240375386587</c:v>
                </c:pt>
                <c:pt idx="1230">
                  <c:v>75.244747787138763</c:v>
                </c:pt>
                <c:pt idx="1231">
                  <c:v>74.46411432227795</c:v>
                </c:pt>
                <c:pt idx="1232">
                  <c:v>74.571824677402162</c:v>
                </c:pt>
                <c:pt idx="1233">
                  <c:v>75.458035619067942</c:v>
                </c:pt>
                <c:pt idx="1234">
                  <c:v>74.611282926309073</c:v>
                </c:pt>
                <c:pt idx="1235">
                  <c:v>74.779780313533053</c:v>
                </c:pt>
                <c:pt idx="1236">
                  <c:v>74.856563933027616</c:v>
                </c:pt>
                <c:pt idx="1237">
                  <c:v>74.220966193878652</c:v>
                </c:pt>
                <c:pt idx="1238">
                  <c:v>74.812839927482116</c:v>
                </c:pt>
                <c:pt idx="1239">
                  <c:v>74.941879065799327</c:v>
                </c:pt>
                <c:pt idx="1240">
                  <c:v>74.480110909672646</c:v>
                </c:pt>
                <c:pt idx="1241">
                  <c:v>74.417190999253535</c:v>
                </c:pt>
                <c:pt idx="1242">
                  <c:v>74.127119547829778</c:v>
                </c:pt>
                <c:pt idx="1243">
                  <c:v>73.609896555401477</c:v>
                </c:pt>
                <c:pt idx="1244">
                  <c:v>73.918097472539188</c:v>
                </c:pt>
                <c:pt idx="1245">
                  <c:v>73.632291777754034</c:v>
                </c:pt>
                <c:pt idx="1246">
                  <c:v>73.170523621627396</c:v>
                </c:pt>
                <c:pt idx="1247">
                  <c:v>73.430734776580948</c:v>
                </c:pt>
                <c:pt idx="1248">
                  <c:v>73.505385517756153</c:v>
                </c:pt>
                <c:pt idx="1249">
                  <c:v>73.720806228004662</c:v>
                </c:pt>
                <c:pt idx="1250">
                  <c:v>73.708008958088897</c:v>
                </c:pt>
                <c:pt idx="1251">
                  <c:v>74.219899754718995</c:v>
                </c:pt>
                <c:pt idx="1252">
                  <c:v>74.079129785645776</c:v>
                </c:pt>
                <c:pt idx="1253">
                  <c:v>73.795456969179924</c:v>
                </c:pt>
                <c:pt idx="1254">
                  <c:v>73.855177562120033</c:v>
                </c:pt>
                <c:pt idx="1255">
                  <c:v>74.733923429668366</c:v>
                </c:pt>
                <c:pt idx="1256">
                  <c:v>75.83022288578438</c:v>
                </c:pt>
                <c:pt idx="1257">
                  <c:v>76.098965554015166</c:v>
                </c:pt>
                <c:pt idx="1258">
                  <c:v>76.267462941239245</c:v>
                </c:pt>
                <c:pt idx="1259">
                  <c:v>74.90455369521176</c:v>
                </c:pt>
                <c:pt idx="1260">
                  <c:v>74.238029220433006</c:v>
                </c:pt>
                <c:pt idx="1261">
                  <c:v>73.822117948171055</c:v>
                </c:pt>
                <c:pt idx="1262">
                  <c:v>74.067398954889569</c:v>
                </c:pt>
                <c:pt idx="1263">
                  <c:v>74.611282926309073</c:v>
                </c:pt>
                <c:pt idx="1264">
                  <c:v>73.703743201450351</c:v>
                </c:pt>
                <c:pt idx="1265">
                  <c:v>74.588887703956445</c:v>
                </c:pt>
                <c:pt idx="1266">
                  <c:v>74.130318865308709</c:v>
                </c:pt>
                <c:pt idx="1267">
                  <c:v>74.065266076570339</c:v>
                </c:pt>
                <c:pt idx="1268">
                  <c:v>73.597099285485797</c:v>
                </c:pt>
                <c:pt idx="1269">
                  <c:v>73.59923216380507</c:v>
                </c:pt>
                <c:pt idx="1270">
                  <c:v>74.01514343606695</c:v>
                </c:pt>
                <c:pt idx="1271">
                  <c:v>74.471579396395441</c:v>
                </c:pt>
                <c:pt idx="1272">
                  <c:v>75.149834701930246</c:v>
                </c:pt>
                <c:pt idx="1273">
                  <c:v>75.732110483096946</c:v>
                </c:pt>
                <c:pt idx="1274">
                  <c:v>76.517009704596362</c:v>
                </c:pt>
                <c:pt idx="1275">
                  <c:v>76.469019942412331</c:v>
                </c:pt>
                <c:pt idx="1276">
                  <c:v>76.766556467953521</c:v>
                </c:pt>
                <c:pt idx="1277">
                  <c:v>76.259997867121655</c:v>
                </c:pt>
              </c:numCache>
            </c:numRef>
          </c:yVal>
          <c:smooth val="1"/>
        </c:ser>
        <c:ser>
          <c:idx val="12"/>
          <c:order val="1"/>
          <c:tx>
            <c:strRef>
              <c:f>mcp!$G$4</c:f>
              <c:strCache>
                <c:ptCount val="1"/>
                <c:pt idx="0">
                  <c:v>sec1-a</c:v>
                </c:pt>
              </c:strCache>
            </c:strRef>
          </c:tx>
          <c:spPr>
            <a:ln w="38100"/>
          </c:spPr>
          <c:marker>
            <c:symbol val="none"/>
          </c:marker>
          <c:dLbls>
            <c:dLbl>
              <c:idx val="372"/>
              <c:layout>
                <c:manualLayout>
                  <c:x val="-3.3333333333333298E-2"/>
                  <c:y val="-2.8985507246376701E-2"/>
                </c:manualLayout>
              </c:layout>
              <c:tx>
                <c:rich>
                  <a:bodyPr/>
                  <a:lstStyle/>
                  <a:p>
                    <a:pPr>
                      <a:defRPr sz="1800"/>
                    </a:pPr>
                    <a:r>
                      <a:rPr lang="en-US" sz="1800" dirty="0" smtClean="0"/>
                      <a:t>1</a:t>
                    </a:r>
                    <a:r>
                      <a:rPr lang="en-US" sz="1800" baseline="30000" dirty="0" smtClean="0"/>
                      <a:t>st</a:t>
                    </a:r>
                    <a:r>
                      <a:rPr lang="en-US" sz="1800" baseline="0" dirty="0" smtClean="0"/>
                      <a:t> tap</a:t>
                    </a:r>
                    <a:endParaRPr lang="en-US" sz="18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xVal>
            <c:numRef>
              <c:f>mcp!$L$5:$L$18424</c:f>
              <c:numCache>
                <c:formatCode>0.00</c:formatCode>
                <c:ptCount val="18420"/>
                <c:pt idx="0">
                  <c:v>0</c:v>
                </c:pt>
                <c:pt idx="1">
                  <c:v>3.77358490566038E-3</c:v>
                </c:pt>
                <c:pt idx="2">
                  <c:v>7.54716981132076E-3</c:v>
                </c:pt>
                <c:pt idx="3">
                  <c:v>1.13207547169811E-2</c:v>
                </c:pt>
                <c:pt idx="4">
                  <c:v>1.5094339622641499E-2</c:v>
                </c:pt>
                <c:pt idx="5">
                  <c:v>1.88679245283019E-2</c:v>
                </c:pt>
                <c:pt idx="6">
                  <c:v>2.2641509433962301E-2</c:v>
                </c:pt>
                <c:pt idx="7">
                  <c:v>2.6415094339622601E-2</c:v>
                </c:pt>
                <c:pt idx="8">
                  <c:v>3.0188679245282998E-2</c:v>
                </c:pt>
                <c:pt idx="9">
                  <c:v>3.3962264150943403E-2</c:v>
                </c:pt>
                <c:pt idx="10">
                  <c:v>3.77358490566038E-2</c:v>
                </c:pt>
                <c:pt idx="11">
                  <c:v>4.15094339622641E-2</c:v>
                </c:pt>
                <c:pt idx="12">
                  <c:v>4.5283018867924497E-2</c:v>
                </c:pt>
                <c:pt idx="13">
                  <c:v>4.9056603773584902E-2</c:v>
                </c:pt>
                <c:pt idx="14">
                  <c:v>5.2830188679245299E-2</c:v>
                </c:pt>
                <c:pt idx="15">
                  <c:v>5.6603773584905703E-2</c:v>
                </c:pt>
                <c:pt idx="16">
                  <c:v>6.0377358490565997E-2</c:v>
                </c:pt>
                <c:pt idx="17">
                  <c:v>6.4150943396226401E-2</c:v>
                </c:pt>
                <c:pt idx="18">
                  <c:v>6.7924528301886805E-2</c:v>
                </c:pt>
                <c:pt idx="19">
                  <c:v>7.1698113207547196E-2</c:v>
                </c:pt>
                <c:pt idx="20">
                  <c:v>7.54716981132076E-2</c:v>
                </c:pt>
                <c:pt idx="21">
                  <c:v>7.9245283018868004E-2</c:v>
                </c:pt>
                <c:pt idx="22">
                  <c:v>8.3018867924528297E-2</c:v>
                </c:pt>
                <c:pt idx="23">
                  <c:v>8.6792452830188702E-2</c:v>
                </c:pt>
                <c:pt idx="24">
                  <c:v>9.0566037735849106E-2</c:v>
                </c:pt>
                <c:pt idx="25">
                  <c:v>9.4339622641509496E-2</c:v>
                </c:pt>
                <c:pt idx="26">
                  <c:v>9.8113207547169803E-2</c:v>
                </c:pt>
                <c:pt idx="27">
                  <c:v>0.10188679245283</c:v>
                </c:pt>
                <c:pt idx="28">
                  <c:v>0.105660377358491</c:v>
                </c:pt>
                <c:pt idx="29">
                  <c:v>0.109433962264151</c:v>
                </c:pt>
                <c:pt idx="30">
                  <c:v>0.113207547169811</c:v>
                </c:pt>
                <c:pt idx="31">
                  <c:v>0.11698113207547201</c:v>
                </c:pt>
                <c:pt idx="32">
                  <c:v>0.12075471698113199</c:v>
                </c:pt>
                <c:pt idx="33">
                  <c:v>0.12452830188679299</c:v>
                </c:pt>
                <c:pt idx="34">
                  <c:v>0.128301886792453</c:v>
                </c:pt>
                <c:pt idx="35">
                  <c:v>0.13207547169811301</c:v>
                </c:pt>
                <c:pt idx="36">
                  <c:v>0.135849056603774</c:v>
                </c:pt>
                <c:pt idx="37">
                  <c:v>0.13962264150943399</c:v>
                </c:pt>
                <c:pt idx="38">
                  <c:v>0.143396226415094</c:v>
                </c:pt>
                <c:pt idx="39">
                  <c:v>0.14716981132075499</c:v>
                </c:pt>
                <c:pt idx="40">
                  <c:v>0.15094339622641501</c:v>
                </c:pt>
                <c:pt idx="41">
                  <c:v>0.15471698113207599</c:v>
                </c:pt>
                <c:pt idx="42">
                  <c:v>0.15849056603773601</c:v>
                </c:pt>
                <c:pt idx="43">
                  <c:v>0.162264150943396</c:v>
                </c:pt>
                <c:pt idx="44">
                  <c:v>0.16603773584905701</c:v>
                </c:pt>
                <c:pt idx="45">
                  <c:v>0.169811320754717</c:v>
                </c:pt>
                <c:pt idx="46">
                  <c:v>0.17358490566037699</c:v>
                </c:pt>
                <c:pt idx="47">
                  <c:v>0.177358490566038</c:v>
                </c:pt>
                <c:pt idx="48">
                  <c:v>0.18113207547169799</c:v>
                </c:pt>
                <c:pt idx="49">
                  <c:v>0.18490566037735801</c:v>
                </c:pt>
                <c:pt idx="50">
                  <c:v>0.18867924528301899</c:v>
                </c:pt>
                <c:pt idx="51">
                  <c:v>0.19245283018867901</c:v>
                </c:pt>
                <c:pt idx="52">
                  <c:v>0.19622641509434</c:v>
                </c:pt>
                <c:pt idx="53">
                  <c:v>0.2</c:v>
                </c:pt>
                <c:pt idx="54">
                  <c:v>0.20377358490566</c:v>
                </c:pt>
                <c:pt idx="55">
                  <c:v>0.20754716981132099</c:v>
                </c:pt>
                <c:pt idx="56">
                  <c:v>0.211320754716981</c:v>
                </c:pt>
                <c:pt idx="57">
                  <c:v>0.21509433962264099</c:v>
                </c:pt>
                <c:pt idx="58">
                  <c:v>0.218867924528302</c:v>
                </c:pt>
                <c:pt idx="59">
                  <c:v>0.22264150943396199</c:v>
                </c:pt>
                <c:pt idx="60">
                  <c:v>0.22641509433962301</c:v>
                </c:pt>
                <c:pt idx="61">
                  <c:v>0.230188679245283</c:v>
                </c:pt>
                <c:pt idx="62">
                  <c:v>0.23396226415094301</c:v>
                </c:pt>
                <c:pt idx="63">
                  <c:v>0.237735849056604</c:v>
                </c:pt>
                <c:pt idx="64">
                  <c:v>0.24150943396226399</c:v>
                </c:pt>
                <c:pt idx="65">
                  <c:v>0.245283018867924</c:v>
                </c:pt>
                <c:pt idx="66">
                  <c:v>0.24905660377358499</c:v>
                </c:pt>
                <c:pt idx="67">
                  <c:v>0.252830188679245</c:v>
                </c:pt>
                <c:pt idx="68">
                  <c:v>0.25660377358490499</c:v>
                </c:pt>
                <c:pt idx="69">
                  <c:v>0.26037735849056598</c:v>
                </c:pt>
                <c:pt idx="70">
                  <c:v>0.26415094339622602</c:v>
                </c:pt>
                <c:pt idx="71">
                  <c:v>0.26792452830188701</c:v>
                </c:pt>
                <c:pt idx="72">
                  <c:v>0.271698113207547</c:v>
                </c:pt>
                <c:pt idx="73">
                  <c:v>0.27547169811320699</c:v>
                </c:pt>
                <c:pt idx="74">
                  <c:v>0.27924528301886797</c:v>
                </c:pt>
                <c:pt idx="75">
                  <c:v>0.28301886792452802</c:v>
                </c:pt>
                <c:pt idx="76">
                  <c:v>0.286792452830188</c:v>
                </c:pt>
                <c:pt idx="77">
                  <c:v>0.29056603773584899</c:v>
                </c:pt>
                <c:pt idx="78">
                  <c:v>0.29433962264150898</c:v>
                </c:pt>
                <c:pt idx="79">
                  <c:v>0.29811320754716902</c:v>
                </c:pt>
                <c:pt idx="80">
                  <c:v>0.30188679245283001</c:v>
                </c:pt>
                <c:pt idx="81">
                  <c:v>0.30566037735849</c:v>
                </c:pt>
                <c:pt idx="82">
                  <c:v>0.30943396226415099</c:v>
                </c:pt>
                <c:pt idx="83">
                  <c:v>0.31320754716981097</c:v>
                </c:pt>
                <c:pt idx="84">
                  <c:v>0.31698113207547102</c:v>
                </c:pt>
                <c:pt idx="85">
                  <c:v>0.320754716981132</c:v>
                </c:pt>
                <c:pt idx="86">
                  <c:v>0.32452830188679199</c:v>
                </c:pt>
                <c:pt idx="87">
                  <c:v>0.32830188679245198</c:v>
                </c:pt>
                <c:pt idx="88">
                  <c:v>0.33207547169811302</c:v>
                </c:pt>
                <c:pt idx="89">
                  <c:v>0.33584905660377301</c:v>
                </c:pt>
                <c:pt idx="90">
                  <c:v>0.339622641509434</c:v>
                </c:pt>
                <c:pt idx="91">
                  <c:v>0.34339622641509399</c:v>
                </c:pt>
                <c:pt idx="92">
                  <c:v>0.34716981132075397</c:v>
                </c:pt>
                <c:pt idx="93">
                  <c:v>0.35094339622641402</c:v>
                </c:pt>
                <c:pt idx="94">
                  <c:v>0.354716981132075</c:v>
                </c:pt>
                <c:pt idx="95">
                  <c:v>0.35849056603773499</c:v>
                </c:pt>
                <c:pt idx="96">
                  <c:v>0.36226415094339498</c:v>
                </c:pt>
                <c:pt idx="97">
                  <c:v>0.36603773584905602</c:v>
                </c:pt>
                <c:pt idx="98">
                  <c:v>0.36981132075471601</c:v>
                </c:pt>
                <c:pt idx="99">
                  <c:v>0.373584905660377</c:v>
                </c:pt>
                <c:pt idx="100">
                  <c:v>0.37735849056603699</c:v>
                </c:pt>
                <c:pt idx="101">
                  <c:v>0.38113207547169697</c:v>
                </c:pt>
                <c:pt idx="102">
                  <c:v>0.38490566037735802</c:v>
                </c:pt>
                <c:pt idx="103">
                  <c:v>0.388679245283018</c:v>
                </c:pt>
                <c:pt idx="104">
                  <c:v>0.39245283018867899</c:v>
                </c:pt>
                <c:pt idx="105">
                  <c:v>0.39622641509433898</c:v>
                </c:pt>
                <c:pt idx="106">
                  <c:v>0.39999999999999902</c:v>
                </c:pt>
                <c:pt idx="107">
                  <c:v>0.40377358490566001</c:v>
                </c:pt>
                <c:pt idx="108">
                  <c:v>0.40754716981132</c:v>
                </c:pt>
                <c:pt idx="109">
                  <c:v>0.41132075471697999</c:v>
                </c:pt>
                <c:pt idx="110">
                  <c:v>0.41509433962264097</c:v>
                </c:pt>
                <c:pt idx="111">
                  <c:v>0.41886792452830102</c:v>
                </c:pt>
                <c:pt idx="112">
                  <c:v>0.422641509433961</c:v>
                </c:pt>
                <c:pt idx="113">
                  <c:v>0.42641509433962199</c:v>
                </c:pt>
                <c:pt idx="114">
                  <c:v>0.43018867924528198</c:v>
                </c:pt>
                <c:pt idx="115">
                  <c:v>0.43396226415094302</c:v>
                </c:pt>
                <c:pt idx="116">
                  <c:v>0.43773584905660301</c:v>
                </c:pt>
                <c:pt idx="117">
                  <c:v>0.441509433962263</c:v>
                </c:pt>
                <c:pt idx="118">
                  <c:v>0.44528301886792399</c:v>
                </c:pt>
                <c:pt idx="119">
                  <c:v>0.44905660377358397</c:v>
                </c:pt>
                <c:pt idx="120">
                  <c:v>0.45283018867924402</c:v>
                </c:pt>
                <c:pt idx="121">
                  <c:v>0.456603773584905</c:v>
                </c:pt>
                <c:pt idx="122">
                  <c:v>0.46037735849056499</c:v>
                </c:pt>
                <c:pt idx="123">
                  <c:v>0.46415094339622498</c:v>
                </c:pt>
                <c:pt idx="124">
                  <c:v>0.46792452830188602</c:v>
                </c:pt>
                <c:pt idx="125">
                  <c:v>0.47169811320754601</c:v>
                </c:pt>
                <c:pt idx="126">
                  <c:v>0.475471698113207</c:v>
                </c:pt>
                <c:pt idx="127">
                  <c:v>0.47924528301886699</c:v>
                </c:pt>
                <c:pt idx="128">
                  <c:v>0.48301886792452697</c:v>
                </c:pt>
                <c:pt idx="129">
                  <c:v>0.48679245283018702</c:v>
                </c:pt>
                <c:pt idx="130">
                  <c:v>0.490566037735848</c:v>
                </c:pt>
                <c:pt idx="131">
                  <c:v>0.49433962264150799</c:v>
                </c:pt>
                <c:pt idx="132">
                  <c:v>0.49811320754716898</c:v>
                </c:pt>
                <c:pt idx="133">
                  <c:v>0.50188679245282897</c:v>
                </c:pt>
                <c:pt idx="134">
                  <c:v>0.50566037735849001</c:v>
                </c:pt>
                <c:pt idx="135">
                  <c:v>0.50943396226414905</c:v>
                </c:pt>
                <c:pt idx="136">
                  <c:v>0.51320754716980999</c:v>
                </c:pt>
                <c:pt idx="137">
                  <c:v>0.51698113207547103</c:v>
                </c:pt>
                <c:pt idx="138">
                  <c:v>0.52075471698113096</c:v>
                </c:pt>
                <c:pt idx="139">
                  <c:v>0.524528301886791</c:v>
                </c:pt>
                <c:pt idx="140">
                  <c:v>0.52830188679245105</c:v>
                </c:pt>
                <c:pt idx="141">
                  <c:v>0.53207547169811198</c:v>
                </c:pt>
                <c:pt idx="142">
                  <c:v>0.53584905660377302</c:v>
                </c:pt>
                <c:pt idx="143">
                  <c:v>0.53962264150943295</c:v>
                </c:pt>
                <c:pt idx="144">
                  <c:v>0.543396226415093</c:v>
                </c:pt>
                <c:pt idx="145">
                  <c:v>0.54716981132075404</c:v>
                </c:pt>
                <c:pt idx="146">
                  <c:v>0.55094339622641397</c:v>
                </c:pt>
                <c:pt idx="147">
                  <c:v>0.55471698113207402</c:v>
                </c:pt>
                <c:pt idx="148">
                  <c:v>0.55849056603773395</c:v>
                </c:pt>
                <c:pt idx="149">
                  <c:v>0.56226415094339499</c:v>
                </c:pt>
                <c:pt idx="150">
                  <c:v>0.56603773584905503</c:v>
                </c:pt>
                <c:pt idx="151">
                  <c:v>0.56981132075471597</c:v>
                </c:pt>
                <c:pt idx="152">
                  <c:v>0.57358490566037601</c:v>
                </c:pt>
                <c:pt idx="153">
                  <c:v>0.57735849056603605</c:v>
                </c:pt>
                <c:pt idx="154">
                  <c:v>0.58113207547169599</c:v>
                </c:pt>
                <c:pt idx="155">
                  <c:v>0.58490566037735703</c:v>
                </c:pt>
                <c:pt idx="156">
                  <c:v>0.58867924528301796</c:v>
                </c:pt>
                <c:pt idx="157">
                  <c:v>0.592452830188678</c:v>
                </c:pt>
                <c:pt idx="158">
                  <c:v>0.59622641509433805</c:v>
                </c:pt>
                <c:pt idx="159">
                  <c:v>0.59999999999999898</c:v>
                </c:pt>
                <c:pt idx="160">
                  <c:v>0.60377358490565802</c:v>
                </c:pt>
                <c:pt idx="161">
                  <c:v>0.60754716981131895</c:v>
                </c:pt>
                <c:pt idx="162">
                  <c:v>0.61132075471698</c:v>
                </c:pt>
                <c:pt idx="163">
                  <c:v>0.61509433962264004</c:v>
                </c:pt>
                <c:pt idx="164">
                  <c:v>0.61886792452830097</c:v>
                </c:pt>
                <c:pt idx="165">
                  <c:v>0.62264150943396102</c:v>
                </c:pt>
                <c:pt idx="166">
                  <c:v>0.62641509433962195</c:v>
                </c:pt>
                <c:pt idx="167">
                  <c:v>0.63018867924528199</c:v>
                </c:pt>
                <c:pt idx="168">
                  <c:v>0.63396226415094203</c:v>
                </c:pt>
                <c:pt idx="169">
                  <c:v>0.63773584905660297</c:v>
                </c:pt>
                <c:pt idx="170">
                  <c:v>0.64150943396226301</c:v>
                </c:pt>
                <c:pt idx="171">
                  <c:v>0.64528301886792305</c:v>
                </c:pt>
                <c:pt idx="172">
                  <c:v>0.64905660377358398</c:v>
                </c:pt>
                <c:pt idx="173">
                  <c:v>0.65283018867924403</c:v>
                </c:pt>
                <c:pt idx="174">
                  <c:v>0.65660377358490496</c:v>
                </c:pt>
                <c:pt idx="175">
                  <c:v>0.660377358490565</c:v>
                </c:pt>
                <c:pt idx="176">
                  <c:v>0.66415094339622605</c:v>
                </c:pt>
                <c:pt idx="177">
                  <c:v>0.66792452830188598</c:v>
                </c:pt>
                <c:pt idx="178">
                  <c:v>0.67169811320754702</c:v>
                </c:pt>
                <c:pt idx="179">
                  <c:v>0.67547169811320695</c:v>
                </c:pt>
                <c:pt idx="180">
                  <c:v>0.679245283018868</c:v>
                </c:pt>
                <c:pt idx="181">
                  <c:v>0.68301886792452804</c:v>
                </c:pt>
                <c:pt idx="182">
                  <c:v>0.68679245283018897</c:v>
                </c:pt>
                <c:pt idx="183">
                  <c:v>0.69056603773584901</c:v>
                </c:pt>
                <c:pt idx="184">
                  <c:v>0.69433962264150895</c:v>
                </c:pt>
                <c:pt idx="185">
                  <c:v>0.69811320754716999</c:v>
                </c:pt>
                <c:pt idx="186">
                  <c:v>0.70188679245283003</c:v>
                </c:pt>
                <c:pt idx="187">
                  <c:v>0.70566037735849096</c:v>
                </c:pt>
                <c:pt idx="188">
                  <c:v>0.70943396226415101</c:v>
                </c:pt>
                <c:pt idx="189">
                  <c:v>0.71320754716981105</c:v>
                </c:pt>
                <c:pt idx="190">
                  <c:v>0.71698113207547198</c:v>
                </c:pt>
                <c:pt idx="191">
                  <c:v>0.72075471698113203</c:v>
                </c:pt>
                <c:pt idx="192">
                  <c:v>0.72452830188679196</c:v>
                </c:pt>
                <c:pt idx="193">
                  <c:v>0.728301886792453</c:v>
                </c:pt>
                <c:pt idx="194">
                  <c:v>0.73207547169811404</c:v>
                </c:pt>
                <c:pt idx="195">
                  <c:v>0.73584905660377498</c:v>
                </c:pt>
                <c:pt idx="196">
                  <c:v>0.73962264150943402</c:v>
                </c:pt>
                <c:pt idx="197">
                  <c:v>0.74339622641509495</c:v>
                </c:pt>
                <c:pt idx="198">
                  <c:v>0.747169811320755</c:v>
                </c:pt>
                <c:pt idx="199">
                  <c:v>0.75094339622641604</c:v>
                </c:pt>
                <c:pt idx="200">
                  <c:v>0.75471698113207597</c:v>
                </c:pt>
                <c:pt idx="201">
                  <c:v>0.75849056603773701</c:v>
                </c:pt>
                <c:pt idx="202">
                  <c:v>0.76226415094339695</c:v>
                </c:pt>
                <c:pt idx="203">
                  <c:v>0.76603773584905699</c:v>
                </c:pt>
                <c:pt idx="204">
                  <c:v>0.76981132075471803</c:v>
                </c:pt>
                <c:pt idx="205">
                  <c:v>0.77358490566037796</c:v>
                </c:pt>
                <c:pt idx="206">
                  <c:v>0.77735849056603901</c:v>
                </c:pt>
                <c:pt idx="207">
                  <c:v>0.78113207547169905</c:v>
                </c:pt>
                <c:pt idx="208">
                  <c:v>0.78490566037735898</c:v>
                </c:pt>
                <c:pt idx="209">
                  <c:v>0.78867924528302003</c:v>
                </c:pt>
                <c:pt idx="210">
                  <c:v>0.79245283018867996</c:v>
                </c:pt>
                <c:pt idx="211">
                  <c:v>0.796226415094341</c:v>
                </c:pt>
                <c:pt idx="212">
                  <c:v>0.80000000000000104</c:v>
                </c:pt>
                <c:pt idx="213">
                  <c:v>0.80377358490566098</c:v>
                </c:pt>
                <c:pt idx="214">
                  <c:v>0.80754716981132202</c:v>
                </c:pt>
                <c:pt idx="215">
                  <c:v>0.81132075471698195</c:v>
                </c:pt>
                <c:pt idx="216">
                  <c:v>0.81509433962264299</c:v>
                </c:pt>
                <c:pt idx="217">
                  <c:v>0.81886792452830404</c:v>
                </c:pt>
                <c:pt idx="218">
                  <c:v>0.82264150943396397</c:v>
                </c:pt>
                <c:pt idx="219">
                  <c:v>0.82641509433962401</c:v>
                </c:pt>
                <c:pt idx="220">
                  <c:v>0.83018867924528505</c:v>
                </c:pt>
                <c:pt idx="221">
                  <c:v>0.83396226415094499</c:v>
                </c:pt>
                <c:pt idx="222">
                  <c:v>0.83773584905660603</c:v>
                </c:pt>
                <c:pt idx="223">
                  <c:v>0.84150943396226596</c:v>
                </c:pt>
                <c:pt idx="224">
                  <c:v>0.84528301886792601</c:v>
                </c:pt>
                <c:pt idx="225">
                  <c:v>0.84905660377358705</c:v>
                </c:pt>
                <c:pt idx="226">
                  <c:v>0.85283018867924698</c:v>
                </c:pt>
                <c:pt idx="227">
                  <c:v>0.85660377358490802</c:v>
                </c:pt>
                <c:pt idx="228">
                  <c:v>0.86037735849056796</c:v>
                </c:pt>
                <c:pt idx="229">
                  <c:v>0.864150943396228</c:v>
                </c:pt>
                <c:pt idx="230">
                  <c:v>0.86792452830188904</c:v>
                </c:pt>
                <c:pt idx="231">
                  <c:v>0.87169811320754997</c:v>
                </c:pt>
                <c:pt idx="232">
                  <c:v>0.87547169811321002</c:v>
                </c:pt>
                <c:pt idx="233">
                  <c:v>0.87924528301887095</c:v>
                </c:pt>
                <c:pt idx="234">
                  <c:v>0.88301886792453099</c:v>
                </c:pt>
                <c:pt idx="235">
                  <c:v>0.88679245283019204</c:v>
                </c:pt>
                <c:pt idx="236">
                  <c:v>0.89056603773585097</c:v>
                </c:pt>
                <c:pt idx="237">
                  <c:v>0.89433962264151201</c:v>
                </c:pt>
                <c:pt idx="238">
                  <c:v>0.89811320754717305</c:v>
                </c:pt>
                <c:pt idx="239">
                  <c:v>0.90188679245283299</c:v>
                </c:pt>
                <c:pt idx="240">
                  <c:v>0.90566037735849403</c:v>
                </c:pt>
                <c:pt idx="241">
                  <c:v>0.90943396226415296</c:v>
                </c:pt>
                <c:pt idx="242">
                  <c:v>0.913207547169814</c:v>
                </c:pt>
                <c:pt idx="243">
                  <c:v>0.91698113207547505</c:v>
                </c:pt>
                <c:pt idx="244">
                  <c:v>0.92075471698113498</c:v>
                </c:pt>
                <c:pt idx="245">
                  <c:v>0.92452830188679502</c:v>
                </c:pt>
                <c:pt idx="246">
                  <c:v>0.92830188679245595</c:v>
                </c:pt>
                <c:pt idx="247">
                  <c:v>0.932075471698117</c:v>
                </c:pt>
                <c:pt idx="248">
                  <c:v>0.93584905660377704</c:v>
                </c:pt>
                <c:pt idx="249">
                  <c:v>0.93962264150943697</c:v>
                </c:pt>
                <c:pt idx="250">
                  <c:v>0.94339622641509802</c:v>
                </c:pt>
                <c:pt idx="251">
                  <c:v>0.94716981132075795</c:v>
                </c:pt>
                <c:pt idx="252">
                  <c:v>0.95094339622641899</c:v>
                </c:pt>
                <c:pt idx="253">
                  <c:v>0.95471698113207903</c:v>
                </c:pt>
                <c:pt idx="254">
                  <c:v>0.95849056603773897</c:v>
                </c:pt>
                <c:pt idx="255">
                  <c:v>0.96226415094340001</c:v>
                </c:pt>
                <c:pt idx="256">
                  <c:v>0.96603773584906005</c:v>
                </c:pt>
                <c:pt idx="257">
                  <c:v>0.96981132075472098</c:v>
                </c:pt>
                <c:pt idx="258">
                  <c:v>0.97358490566038103</c:v>
                </c:pt>
                <c:pt idx="259">
                  <c:v>0.97735849056604096</c:v>
                </c:pt>
                <c:pt idx="260">
                  <c:v>0.981132075471702</c:v>
                </c:pt>
                <c:pt idx="261">
                  <c:v>0.98490566037736205</c:v>
                </c:pt>
                <c:pt idx="262">
                  <c:v>0.98867924528302298</c:v>
                </c:pt>
                <c:pt idx="263">
                  <c:v>0.99245283018868302</c:v>
                </c:pt>
                <c:pt idx="264">
                  <c:v>0.99622641509434295</c:v>
                </c:pt>
                <c:pt idx="265">
                  <c:v>1.000000000000004</c:v>
                </c:pt>
                <c:pt idx="266">
                  <c:v>1.0037735849056639</c:v>
                </c:pt>
                <c:pt idx="267">
                  <c:v>1.0075471698113261</c:v>
                </c:pt>
                <c:pt idx="268">
                  <c:v>1.0113207547169849</c:v>
                </c:pt>
                <c:pt idx="269">
                  <c:v>1.0150943396226451</c:v>
                </c:pt>
                <c:pt idx="270">
                  <c:v>1.018867924528307</c:v>
                </c:pt>
                <c:pt idx="271">
                  <c:v>1.0226415094339669</c:v>
                </c:pt>
                <c:pt idx="272">
                  <c:v>1.0264150943396271</c:v>
                </c:pt>
                <c:pt idx="273">
                  <c:v>1.0301886792452879</c:v>
                </c:pt>
                <c:pt idx="274">
                  <c:v>1.0339622641509481</c:v>
                </c:pt>
                <c:pt idx="275">
                  <c:v>1.037735849056608</c:v>
                </c:pt>
                <c:pt idx="276">
                  <c:v>1.041509433962269</c:v>
                </c:pt>
                <c:pt idx="277">
                  <c:v>1.045283018867929</c:v>
                </c:pt>
                <c:pt idx="278">
                  <c:v>1.04905660377359</c:v>
                </c:pt>
                <c:pt idx="279">
                  <c:v>1.0528301886792499</c:v>
                </c:pt>
                <c:pt idx="280">
                  <c:v>1.0566037735849101</c:v>
                </c:pt>
                <c:pt idx="281">
                  <c:v>1.0603773584905709</c:v>
                </c:pt>
                <c:pt idx="282">
                  <c:v>1.064150943396232</c:v>
                </c:pt>
                <c:pt idx="283">
                  <c:v>1.0679245283018921</c:v>
                </c:pt>
                <c:pt idx="284">
                  <c:v>1.071698113207552</c:v>
                </c:pt>
                <c:pt idx="285">
                  <c:v>1.075471698113212</c:v>
                </c:pt>
                <c:pt idx="286">
                  <c:v>1.079245283018873</c:v>
                </c:pt>
                <c:pt idx="287">
                  <c:v>1.0830188679245341</c:v>
                </c:pt>
                <c:pt idx="288">
                  <c:v>1.086792452830194</c:v>
                </c:pt>
                <c:pt idx="289">
                  <c:v>1.0905660377358539</c:v>
                </c:pt>
                <c:pt idx="290">
                  <c:v>1.094339622641515</c:v>
                </c:pt>
                <c:pt idx="291">
                  <c:v>1.0981132075471749</c:v>
                </c:pt>
                <c:pt idx="292">
                  <c:v>1.1018867924528351</c:v>
                </c:pt>
                <c:pt idx="293">
                  <c:v>1.105660377358495</c:v>
                </c:pt>
                <c:pt idx="294">
                  <c:v>1.109433962264156</c:v>
                </c:pt>
                <c:pt idx="295">
                  <c:v>1.1132075471698171</c:v>
                </c:pt>
                <c:pt idx="296">
                  <c:v>1.116981132075477</c:v>
                </c:pt>
                <c:pt idx="297">
                  <c:v>1.120754716981138</c:v>
                </c:pt>
                <c:pt idx="298">
                  <c:v>1.1245283018867991</c:v>
                </c:pt>
                <c:pt idx="299">
                  <c:v>1.128301886792459</c:v>
                </c:pt>
                <c:pt idx="300">
                  <c:v>1.1320754716981201</c:v>
                </c:pt>
                <c:pt idx="301">
                  <c:v>1.13584905660378</c:v>
                </c:pt>
                <c:pt idx="302">
                  <c:v>1.139622641509439</c:v>
                </c:pt>
                <c:pt idx="303">
                  <c:v>1.1433962264151001</c:v>
                </c:pt>
                <c:pt idx="304">
                  <c:v>1.1471698113207609</c:v>
                </c:pt>
                <c:pt idx="305">
                  <c:v>1.1509433962264211</c:v>
                </c:pt>
                <c:pt idx="306">
                  <c:v>1.1547169811320821</c:v>
                </c:pt>
                <c:pt idx="307">
                  <c:v>1.158490566037742</c:v>
                </c:pt>
                <c:pt idx="308">
                  <c:v>1.1622641509434031</c:v>
                </c:pt>
                <c:pt idx="309">
                  <c:v>1.166037735849063</c:v>
                </c:pt>
                <c:pt idx="310">
                  <c:v>1.169811320754724</c:v>
                </c:pt>
                <c:pt idx="311">
                  <c:v>1.173584905660384</c:v>
                </c:pt>
                <c:pt idx="312">
                  <c:v>1.177358490566045</c:v>
                </c:pt>
                <c:pt idx="313">
                  <c:v>1.181132075471705</c:v>
                </c:pt>
                <c:pt idx="314">
                  <c:v>1.1849056603773651</c:v>
                </c:pt>
                <c:pt idx="315">
                  <c:v>1.188679245283025</c:v>
                </c:pt>
                <c:pt idx="316">
                  <c:v>1.1924528301886861</c:v>
                </c:pt>
                <c:pt idx="317">
                  <c:v>1.196226415094346</c:v>
                </c:pt>
                <c:pt idx="318">
                  <c:v>1.2000000000000071</c:v>
                </c:pt>
                <c:pt idx="319">
                  <c:v>1.203773584905667</c:v>
                </c:pt>
                <c:pt idx="320">
                  <c:v>1.207547169811328</c:v>
                </c:pt>
                <c:pt idx="321">
                  <c:v>1.211320754716988</c:v>
                </c:pt>
                <c:pt idx="322">
                  <c:v>1.2150943396226479</c:v>
                </c:pt>
                <c:pt idx="323">
                  <c:v>1.2188679245283101</c:v>
                </c:pt>
                <c:pt idx="324">
                  <c:v>1.22264150943397</c:v>
                </c:pt>
                <c:pt idx="325">
                  <c:v>1.2264150943396299</c:v>
                </c:pt>
                <c:pt idx="326">
                  <c:v>1.2301886792452901</c:v>
                </c:pt>
                <c:pt idx="327">
                  <c:v>1.23396226415095</c:v>
                </c:pt>
                <c:pt idx="328">
                  <c:v>1.237735849056611</c:v>
                </c:pt>
                <c:pt idx="329">
                  <c:v>1.2415094339622721</c:v>
                </c:pt>
                <c:pt idx="330">
                  <c:v>1.245283018867932</c:v>
                </c:pt>
                <c:pt idx="331">
                  <c:v>1.249056603773592</c:v>
                </c:pt>
                <c:pt idx="332">
                  <c:v>1.252830188679253</c:v>
                </c:pt>
                <c:pt idx="333">
                  <c:v>1.2566037735849129</c:v>
                </c:pt>
                <c:pt idx="334">
                  <c:v>1.260377358490574</c:v>
                </c:pt>
                <c:pt idx="335">
                  <c:v>1.264150943396235</c:v>
                </c:pt>
                <c:pt idx="336">
                  <c:v>1.2679245283018941</c:v>
                </c:pt>
                <c:pt idx="337">
                  <c:v>1.2716981132075551</c:v>
                </c:pt>
                <c:pt idx="338">
                  <c:v>1.275471698113215</c:v>
                </c:pt>
                <c:pt idx="339">
                  <c:v>1.2792452830188761</c:v>
                </c:pt>
                <c:pt idx="340">
                  <c:v>1.283018867924536</c:v>
                </c:pt>
                <c:pt idx="341">
                  <c:v>1.2867924528301959</c:v>
                </c:pt>
                <c:pt idx="342">
                  <c:v>1.290566037735857</c:v>
                </c:pt>
                <c:pt idx="343">
                  <c:v>1.294339622641518</c:v>
                </c:pt>
                <c:pt idx="344">
                  <c:v>1.2981132075471771</c:v>
                </c:pt>
                <c:pt idx="345">
                  <c:v>1.3018867924528379</c:v>
                </c:pt>
                <c:pt idx="346">
                  <c:v>1.305660377358498</c:v>
                </c:pt>
                <c:pt idx="347">
                  <c:v>1.3094339622641591</c:v>
                </c:pt>
                <c:pt idx="348">
                  <c:v>1.3132075471698199</c:v>
                </c:pt>
                <c:pt idx="349">
                  <c:v>1.3169811320754801</c:v>
                </c:pt>
                <c:pt idx="350">
                  <c:v>1.3207547169811411</c:v>
                </c:pt>
                <c:pt idx="351">
                  <c:v>1.324528301886801</c:v>
                </c:pt>
                <c:pt idx="352">
                  <c:v>1.328301886792461</c:v>
                </c:pt>
                <c:pt idx="353">
                  <c:v>1.332075471698122</c:v>
                </c:pt>
                <c:pt idx="354">
                  <c:v>1.3358490566037819</c:v>
                </c:pt>
                <c:pt idx="355">
                  <c:v>1.3396226415094421</c:v>
                </c:pt>
                <c:pt idx="356">
                  <c:v>1.3433962264151029</c:v>
                </c:pt>
                <c:pt idx="357">
                  <c:v>1.347169811320764</c:v>
                </c:pt>
                <c:pt idx="358">
                  <c:v>1.3509433962264239</c:v>
                </c:pt>
                <c:pt idx="359">
                  <c:v>1.3547169811320841</c:v>
                </c:pt>
                <c:pt idx="360">
                  <c:v>1.3584905660377451</c:v>
                </c:pt>
                <c:pt idx="361">
                  <c:v>1.362264150943405</c:v>
                </c:pt>
                <c:pt idx="362">
                  <c:v>1.3660377358490661</c:v>
                </c:pt>
                <c:pt idx="363">
                  <c:v>1.369811320754726</c:v>
                </c:pt>
                <c:pt idx="364">
                  <c:v>1.373584905660387</c:v>
                </c:pt>
                <c:pt idx="365">
                  <c:v>1.3773584905660481</c:v>
                </c:pt>
                <c:pt idx="366">
                  <c:v>1.381132075471708</c:v>
                </c:pt>
                <c:pt idx="367">
                  <c:v>1.384905660377368</c:v>
                </c:pt>
                <c:pt idx="368">
                  <c:v>1.3886792452830281</c:v>
                </c:pt>
                <c:pt idx="369">
                  <c:v>1.39245283018869</c:v>
                </c:pt>
                <c:pt idx="370">
                  <c:v>1.3962264150943491</c:v>
                </c:pt>
                <c:pt idx="371">
                  <c:v>1.4000000000000099</c:v>
                </c:pt>
                <c:pt idx="372">
                  <c:v>1.4037735849056701</c:v>
                </c:pt>
                <c:pt idx="373">
                  <c:v>1.4075471698113311</c:v>
                </c:pt>
                <c:pt idx="374">
                  <c:v>1.411320754716991</c:v>
                </c:pt>
                <c:pt idx="375">
                  <c:v>1.415094339622651</c:v>
                </c:pt>
                <c:pt idx="376">
                  <c:v>1.418867924528312</c:v>
                </c:pt>
                <c:pt idx="377">
                  <c:v>1.4226415094339719</c:v>
                </c:pt>
                <c:pt idx="378">
                  <c:v>1.426415094339633</c:v>
                </c:pt>
                <c:pt idx="379">
                  <c:v>1.4301886792452929</c:v>
                </c:pt>
                <c:pt idx="380">
                  <c:v>1.4339622641509531</c:v>
                </c:pt>
                <c:pt idx="381">
                  <c:v>1.4377358490566139</c:v>
                </c:pt>
                <c:pt idx="382">
                  <c:v>1.441509433962274</c:v>
                </c:pt>
                <c:pt idx="383">
                  <c:v>1.445283018867934</c:v>
                </c:pt>
                <c:pt idx="384">
                  <c:v>1.449056603773595</c:v>
                </c:pt>
                <c:pt idx="385">
                  <c:v>1.4528301886792561</c:v>
                </c:pt>
                <c:pt idx="386">
                  <c:v>1.456603773584916</c:v>
                </c:pt>
                <c:pt idx="387">
                  <c:v>1.460377358490577</c:v>
                </c:pt>
                <c:pt idx="388">
                  <c:v>1.4641509433962381</c:v>
                </c:pt>
                <c:pt idx="389">
                  <c:v>1.467924528301898</c:v>
                </c:pt>
                <c:pt idx="390">
                  <c:v>1.4716981132075571</c:v>
                </c:pt>
                <c:pt idx="391">
                  <c:v>1.4754716981132181</c:v>
                </c:pt>
                <c:pt idx="392">
                  <c:v>1.479245283018878</c:v>
                </c:pt>
                <c:pt idx="393">
                  <c:v>1.4830188679245391</c:v>
                </c:pt>
                <c:pt idx="394">
                  <c:v>1.486792452830199</c:v>
                </c:pt>
                <c:pt idx="395">
                  <c:v>1.49056603773586</c:v>
                </c:pt>
                <c:pt idx="396">
                  <c:v>1.49433962264152</c:v>
                </c:pt>
                <c:pt idx="397">
                  <c:v>1.4981132075471799</c:v>
                </c:pt>
                <c:pt idx="398">
                  <c:v>1.501886792452841</c:v>
                </c:pt>
                <c:pt idx="399">
                  <c:v>1.505660377358502</c:v>
                </c:pt>
                <c:pt idx="400">
                  <c:v>1.5094339622641619</c:v>
                </c:pt>
                <c:pt idx="401">
                  <c:v>1.5132075471698221</c:v>
                </c:pt>
                <c:pt idx="402">
                  <c:v>1.5169811320754829</c:v>
                </c:pt>
                <c:pt idx="403">
                  <c:v>1.520754716981144</c:v>
                </c:pt>
                <c:pt idx="404">
                  <c:v>1.5245283018868041</c:v>
                </c:pt>
                <c:pt idx="405">
                  <c:v>1.528301886792464</c:v>
                </c:pt>
                <c:pt idx="406">
                  <c:v>1.5320754716981251</c:v>
                </c:pt>
                <c:pt idx="407">
                  <c:v>1.535849056603785</c:v>
                </c:pt>
                <c:pt idx="408">
                  <c:v>1.5396226415094449</c:v>
                </c:pt>
                <c:pt idx="409">
                  <c:v>1.543396226415106</c:v>
                </c:pt>
                <c:pt idx="410">
                  <c:v>1.547169811320767</c:v>
                </c:pt>
                <c:pt idx="411">
                  <c:v>1.550943396226427</c:v>
                </c:pt>
                <c:pt idx="412">
                  <c:v>1.5547169811320869</c:v>
                </c:pt>
                <c:pt idx="413">
                  <c:v>1.5584905660377479</c:v>
                </c:pt>
                <c:pt idx="414">
                  <c:v>1.5622641509434081</c:v>
                </c:pt>
                <c:pt idx="415">
                  <c:v>1.5660377358490689</c:v>
                </c:pt>
                <c:pt idx="416">
                  <c:v>1.56981132075473</c:v>
                </c:pt>
                <c:pt idx="417">
                  <c:v>1.573584905660389</c:v>
                </c:pt>
                <c:pt idx="418">
                  <c:v>1.57735849056605</c:v>
                </c:pt>
                <c:pt idx="419">
                  <c:v>1.5811320754717111</c:v>
                </c:pt>
                <c:pt idx="420">
                  <c:v>1.584905660377371</c:v>
                </c:pt>
                <c:pt idx="421">
                  <c:v>1.5886792452830309</c:v>
                </c:pt>
                <c:pt idx="422">
                  <c:v>1.592452830188692</c:v>
                </c:pt>
                <c:pt idx="423">
                  <c:v>1.596226415094351</c:v>
                </c:pt>
                <c:pt idx="424">
                  <c:v>1.6000000000000121</c:v>
                </c:pt>
                <c:pt idx="425">
                  <c:v>1.6037735849056729</c:v>
                </c:pt>
                <c:pt idx="426">
                  <c:v>1.6075471698113339</c:v>
                </c:pt>
                <c:pt idx="427">
                  <c:v>1.6113207547169941</c:v>
                </c:pt>
                <c:pt idx="428">
                  <c:v>1.615094339622654</c:v>
                </c:pt>
                <c:pt idx="429">
                  <c:v>1.6188679245283151</c:v>
                </c:pt>
                <c:pt idx="430">
                  <c:v>1.6226415094339759</c:v>
                </c:pt>
                <c:pt idx="431">
                  <c:v>1.626415094339636</c:v>
                </c:pt>
                <c:pt idx="432">
                  <c:v>1.630188679245296</c:v>
                </c:pt>
                <c:pt idx="433">
                  <c:v>1.6339622641509559</c:v>
                </c:pt>
                <c:pt idx="434">
                  <c:v>1.637735849056617</c:v>
                </c:pt>
                <c:pt idx="435">
                  <c:v>1.6415094339622771</c:v>
                </c:pt>
                <c:pt idx="436">
                  <c:v>1.6452830188679379</c:v>
                </c:pt>
                <c:pt idx="437">
                  <c:v>1.6490566037735981</c:v>
                </c:pt>
                <c:pt idx="438">
                  <c:v>1.6528301886792589</c:v>
                </c:pt>
                <c:pt idx="439">
                  <c:v>1.6566037735849191</c:v>
                </c:pt>
                <c:pt idx="440">
                  <c:v>1.6603773584905801</c:v>
                </c:pt>
                <c:pt idx="441">
                  <c:v>1.6641509433962409</c:v>
                </c:pt>
                <c:pt idx="442">
                  <c:v>1.6679245283019</c:v>
                </c:pt>
                <c:pt idx="443">
                  <c:v>1.671698113207561</c:v>
                </c:pt>
                <c:pt idx="444">
                  <c:v>1.6754716981132209</c:v>
                </c:pt>
                <c:pt idx="445">
                  <c:v>1.6792452830188811</c:v>
                </c:pt>
                <c:pt idx="446">
                  <c:v>1.6830188679245419</c:v>
                </c:pt>
                <c:pt idx="447">
                  <c:v>1.6867924528302021</c:v>
                </c:pt>
                <c:pt idx="448">
                  <c:v>1.6905660377358629</c:v>
                </c:pt>
                <c:pt idx="449">
                  <c:v>1.6943396226415239</c:v>
                </c:pt>
                <c:pt idx="450">
                  <c:v>1.6981132075471841</c:v>
                </c:pt>
                <c:pt idx="451">
                  <c:v>1.701886792452844</c:v>
                </c:pt>
                <c:pt idx="452">
                  <c:v>1.705660377358504</c:v>
                </c:pt>
                <c:pt idx="453">
                  <c:v>1.709433962264165</c:v>
                </c:pt>
                <c:pt idx="454">
                  <c:v>1.713207547169826</c:v>
                </c:pt>
                <c:pt idx="455">
                  <c:v>1.716981132075486</c:v>
                </c:pt>
                <c:pt idx="456">
                  <c:v>1.7207547169811459</c:v>
                </c:pt>
                <c:pt idx="457">
                  <c:v>1.7245283018868069</c:v>
                </c:pt>
                <c:pt idx="458">
                  <c:v>1.7283018867924671</c:v>
                </c:pt>
                <c:pt idx="459">
                  <c:v>1.7320754716981279</c:v>
                </c:pt>
                <c:pt idx="460">
                  <c:v>1.7358490566037881</c:v>
                </c:pt>
                <c:pt idx="461">
                  <c:v>1.739622641509448</c:v>
                </c:pt>
                <c:pt idx="462">
                  <c:v>1.7433962264151091</c:v>
                </c:pt>
                <c:pt idx="463">
                  <c:v>1.7471698113207701</c:v>
                </c:pt>
                <c:pt idx="464">
                  <c:v>1.75094339622643</c:v>
                </c:pt>
                <c:pt idx="465">
                  <c:v>1.75471698113209</c:v>
                </c:pt>
                <c:pt idx="466">
                  <c:v>1.758490566037751</c:v>
                </c:pt>
                <c:pt idx="467">
                  <c:v>1.7622641509434109</c:v>
                </c:pt>
                <c:pt idx="468">
                  <c:v>1.766037735849072</c:v>
                </c:pt>
                <c:pt idx="469">
                  <c:v>1.7698113207547319</c:v>
                </c:pt>
                <c:pt idx="470">
                  <c:v>1.7735849056603921</c:v>
                </c:pt>
                <c:pt idx="471">
                  <c:v>1.7773584905660531</c:v>
                </c:pt>
                <c:pt idx="472">
                  <c:v>1.7811320754717139</c:v>
                </c:pt>
                <c:pt idx="473">
                  <c:v>1.7849056603773741</c:v>
                </c:pt>
                <c:pt idx="474">
                  <c:v>1.788679245283034</c:v>
                </c:pt>
                <c:pt idx="475">
                  <c:v>1.7924528301886951</c:v>
                </c:pt>
                <c:pt idx="476">
                  <c:v>1.796226415094355</c:v>
                </c:pt>
                <c:pt idx="477">
                  <c:v>1.800000000000016</c:v>
                </c:pt>
                <c:pt idx="478">
                  <c:v>1.803773584905676</c:v>
                </c:pt>
                <c:pt idx="479">
                  <c:v>1.807547169811337</c:v>
                </c:pt>
                <c:pt idx="480">
                  <c:v>1.8113207547169961</c:v>
                </c:pt>
                <c:pt idx="481">
                  <c:v>1.8150943396226571</c:v>
                </c:pt>
                <c:pt idx="482">
                  <c:v>1.8188679245283179</c:v>
                </c:pt>
                <c:pt idx="483">
                  <c:v>1.8226415094339781</c:v>
                </c:pt>
                <c:pt idx="484">
                  <c:v>1.826415094339638</c:v>
                </c:pt>
                <c:pt idx="485">
                  <c:v>1.8301886792452999</c:v>
                </c:pt>
                <c:pt idx="486">
                  <c:v>1.833962264150959</c:v>
                </c:pt>
                <c:pt idx="487">
                  <c:v>1.83773584905662</c:v>
                </c:pt>
                <c:pt idx="488">
                  <c:v>1.84150943396228</c:v>
                </c:pt>
                <c:pt idx="489">
                  <c:v>1.8452830188679401</c:v>
                </c:pt>
                <c:pt idx="490">
                  <c:v>1.8490566037736009</c:v>
                </c:pt>
                <c:pt idx="491">
                  <c:v>1.8528301886792611</c:v>
                </c:pt>
                <c:pt idx="492">
                  <c:v>1.8566037735849219</c:v>
                </c:pt>
                <c:pt idx="493">
                  <c:v>1.8603773584905821</c:v>
                </c:pt>
                <c:pt idx="494">
                  <c:v>1.8641509433962431</c:v>
                </c:pt>
                <c:pt idx="495">
                  <c:v>1.867924528301903</c:v>
                </c:pt>
                <c:pt idx="496">
                  <c:v>1.8716981132075641</c:v>
                </c:pt>
                <c:pt idx="497">
                  <c:v>1.875471698113224</c:v>
                </c:pt>
                <c:pt idx="498">
                  <c:v>1.8792452830188839</c:v>
                </c:pt>
                <c:pt idx="499">
                  <c:v>1.883018867924545</c:v>
                </c:pt>
                <c:pt idx="500">
                  <c:v>1.886792452830206</c:v>
                </c:pt>
                <c:pt idx="501">
                  <c:v>1.890566037735866</c:v>
                </c:pt>
                <c:pt idx="502">
                  <c:v>1.8943396226415261</c:v>
                </c:pt>
                <c:pt idx="503">
                  <c:v>1.898113207547186</c:v>
                </c:pt>
                <c:pt idx="504">
                  <c:v>1.901886792452846</c:v>
                </c:pt>
                <c:pt idx="505">
                  <c:v>1.905660377358507</c:v>
                </c:pt>
                <c:pt idx="506">
                  <c:v>1.9094339622641681</c:v>
                </c:pt>
                <c:pt idx="507">
                  <c:v>1.913207547169828</c:v>
                </c:pt>
                <c:pt idx="508">
                  <c:v>1.916981132075489</c:v>
                </c:pt>
                <c:pt idx="509">
                  <c:v>1.920754716981149</c:v>
                </c:pt>
                <c:pt idx="510">
                  <c:v>1.92452830188681</c:v>
                </c:pt>
                <c:pt idx="511">
                  <c:v>1.9283018867924699</c:v>
                </c:pt>
                <c:pt idx="512">
                  <c:v>1.932075471698131</c:v>
                </c:pt>
                <c:pt idx="513">
                  <c:v>1.9358490566037909</c:v>
                </c:pt>
                <c:pt idx="514">
                  <c:v>1.9396226415094511</c:v>
                </c:pt>
                <c:pt idx="515">
                  <c:v>1.943396226415111</c:v>
                </c:pt>
                <c:pt idx="516">
                  <c:v>1.947169811320772</c:v>
                </c:pt>
                <c:pt idx="517">
                  <c:v>1.950943396226432</c:v>
                </c:pt>
                <c:pt idx="518">
                  <c:v>1.954716981132093</c:v>
                </c:pt>
                <c:pt idx="519">
                  <c:v>1.9584905660377541</c:v>
                </c:pt>
                <c:pt idx="520">
                  <c:v>1.962264150943414</c:v>
                </c:pt>
                <c:pt idx="521">
                  <c:v>1.966037735849075</c:v>
                </c:pt>
                <c:pt idx="522">
                  <c:v>1.969811320754735</c:v>
                </c:pt>
                <c:pt idx="523">
                  <c:v>1.9735849056603949</c:v>
                </c:pt>
                <c:pt idx="524">
                  <c:v>1.9773584905660559</c:v>
                </c:pt>
                <c:pt idx="525">
                  <c:v>1.9811320754717161</c:v>
                </c:pt>
                <c:pt idx="526">
                  <c:v>1.984905660377376</c:v>
                </c:pt>
                <c:pt idx="527">
                  <c:v>1.9886792452830371</c:v>
                </c:pt>
                <c:pt idx="528">
                  <c:v>1.9924528301886979</c:v>
                </c:pt>
                <c:pt idx="529">
                  <c:v>1.9962264150943581</c:v>
                </c:pt>
                <c:pt idx="530">
                  <c:v>2.0000000000000182</c:v>
                </c:pt>
                <c:pt idx="531">
                  <c:v>2.0037735849056801</c:v>
                </c:pt>
                <c:pt idx="532">
                  <c:v>2.0075471698113398</c:v>
                </c:pt>
                <c:pt idx="533">
                  <c:v>2.011320754717</c:v>
                </c:pt>
                <c:pt idx="534">
                  <c:v>2.0150943396226602</c:v>
                </c:pt>
                <c:pt idx="535">
                  <c:v>2.018867924528319</c:v>
                </c:pt>
                <c:pt idx="536">
                  <c:v>2.02264150943398</c:v>
                </c:pt>
                <c:pt idx="537">
                  <c:v>2.0264150943396388</c:v>
                </c:pt>
                <c:pt idx="538">
                  <c:v>2.0301886792453021</c:v>
                </c:pt>
                <c:pt idx="539">
                  <c:v>2.0339622641509632</c:v>
                </c:pt>
                <c:pt idx="540">
                  <c:v>2.0377358490566229</c:v>
                </c:pt>
                <c:pt idx="541">
                  <c:v>2.0415094339622821</c:v>
                </c:pt>
                <c:pt idx="542">
                  <c:v>2.0452830188679441</c:v>
                </c:pt>
                <c:pt idx="543">
                  <c:v>2.0490566037736029</c:v>
                </c:pt>
                <c:pt idx="544">
                  <c:v>2.052830188679263</c:v>
                </c:pt>
                <c:pt idx="545">
                  <c:v>2.0566037735849241</c:v>
                </c:pt>
                <c:pt idx="546">
                  <c:v>2.060377358490586</c:v>
                </c:pt>
                <c:pt idx="547">
                  <c:v>2.0641509433962462</c:v>
                </c:pt>
                <c:pt idx="548">
                  <c:v>2.0679245283019081</c:v>
                </c:pt>
                <c:pt idx="549">
                  <c:v>2.071698113207566</c:v>
                </c:pt>
                <c:pt idx="550">
                  <c:v>2.0754716981132262</c:v>
                </c:pt>
                <c:pt idx="551">
                  <c:v>2.079245283018885</c:v>
                </c:pt>
                <c:pt idx="552">
                  <c:v>2.0830188679245492</c:v>
                </c:pt>
                <c:pt idx="553">
                  <c:v>2.086792452830208</c:v>
                </c:pt>
                <c:pt idx="554">
                  <c:v>2.0905660377358681</c:v>
                </c:pt>
                <c:pt idx="555">
                  <c:v>2.0943396226415301</c:v>
                </c:pt>
                <c:pt idx="556">
                  <c:v>2.0981132075471902</c:v>
                </c:pt>
                <c:pt idx="557">
                  <c:v>2.1018867924528499</c:v>
                </c:pt>
                <c:pt idx="558">
                  <c:v>2.1056603773585101</c:v>
                </c:pt>
                <c:pt idx="559">
                  <c:v>2.1094339622641711</c:v>
                </c:pt>
                <c:pt idx="560">
                  <c:v>2.1132075471698322</c:v>
                </c:pt>
                <c:pt idx="561">
                  <c:v>2.116981132075491</c:v>
                </c:pt>
                <c:pt idx="562">
                  <c:v>2.1207547169811529</c:v>
                </c:pt>
                <c:pt idx="563">
                  <c:v>2.1245283018868131</c:v>
                </c:pt>
                <c:pt idx="564">
                  <c:v>2.1283018867924741</c:v>
                </c:pt>
                <c:pt idx="565">
                  <c:v>2.1320754716981321</c:v>
                </c:pt>
                <c:pt idx="566">
                  <c:v>2.1358490566037931</c:v>
                </c:pt>
                <c:pt idx="567">
                  <c:v>2.1396226415094541</c:v>
                </c:pt>
                <c:pt idx="568">
                  <c:v>2.1433962264151161</c:v>
                </c:pt>
                <c:pt idx="569">
                  <c:v>2.1471698113207758</c:v>
                </c:pt>
                <c:pt idx="570">
                  <c:v>2.150943396226435</c:v>
                </c:pt>
                <c:pt idx="571">
                  <c:v>2.154716981132097</c:v>
                </c:pt>
                <c:pt idx="572">
                  <c:v>2.1584905660377571</c:v>
                </c:pt>
                <c:pt idx="573">
                  <c:v>2.1622641509434182</c:v>
                </c:pt>
                <c:pt idx="574">
                  <c:v>2.1660377358490779</c:v>
                </c:pt>
                <c:pt idx="575">
                  <c:v>2.169811320754738</c:v>
                </c:pt>
                <c:pt idx="576">
                  <c:v>2.1735849056604</c:v>
                </c:pt>
                <c:pt idx="577">
                  <c:v>2.1773584905660579</c:v>
                </c:pt>
                <c:pt idx="578">
                  <c:v>2.1811320754717198</c:v>
                </c:pt>
                <c:pt idx="579">
                  <c:v>2.18490566037738</c:v>
                </c:pt>
                <c:pt idx="580">
                  <c:v>2.1886792452830401</c:v>
                </c:pt>
                <c:pt idx="581">
                  <c:v>2.1924528301886981</c:v>
                </c:pt>
                <c:pt idx="582">
                  <c:v>2.19622641509436</c:v>
                </c:pt>
                <c:pt idx="583">
                  <c:v>2.200000000000021</c:v>
                </c:pt>
                <c:pt idx="584">
                  <c:v>2.2037735849056821</c:v>
                </c:pt>
                <c:pt idx="585">
                  <c:v>2.2075471698113418</c:v>
                </c:pt>
                <c:pt idx="586">
                  <c:v>2.2113207547170042</c:v>
                </c:pt>
                <c:pt idx="587">
                  <c:v>2.215094339622663</c:v>
                </c:pt>
                <c:pt idx="588">
                  <c:v>2.2188679245283232</c:v>
                </c:pt>
                <c:pt idx="589">
                  <c:v>2.2226415094339842</c:v>
                </c:pt>
                <c:pt idx="590">
                  <c:v>2.226415094339643</c:v>
                </c:pt>
                <c:pt idx="591">
                  <c:v>2.2301886792453041</c:v>
                </c:pt>
                <c:pt idx="592">
                  <c:v>2.2339622641509651</c:v>
                </c:pt>
                <c:pt idx="593">
                  <c:v>2.2377358490566261</c:v>
                </c:pt>
                <c:pt idx="594">
                  <c:v>2.241509433962285</c:v>
                </c:pt>
                <c:pt idx="595">
                  <c:v>2.2452830188679478</c:v>
                </c:pt>
                <c:pt idx="596">
                  <c:v>2.2490566037736062</c:v>
                </c:pt>
                <c:pt idx="597">
                  <c:v>2.2528301886792672</c:v>
                </c:pt>
                <c:pt idx="598">
                  <c:v>2.2566037735849269</c:v>
                </c:pt>
                <c:pt idx="599">
                  <c:v>2.2603773584905902</c:v>
                </c:pt>
                <c:pt idx="600">
                  <c:v>2.264150943396249</c:v>
                </c:pt>
                <c:pt idx="601">
                  <c:v>2.26792452830191</c:v>
                </c:pt>
                <c:pt idx="602">
                  <c:v>2.271698113207568</c:v>
                </c:pt>
                <c:pt idx="603">
                  <c:v>2.275471698113229</c:v>
                </c:pt>
                <c:pt idx="604">
                  <c:v>2.2792452830188878</c:v>
                </c:pt>
                <c:pt idx="605">
                  <c:v>2.283018867924552</c:v>
                </c:pt>
                <c:pt idx="606">
                  <c:v>2.2867924528302122</c:v>
                </c:pt>
                <c:pt idx="607">
                  <c:v>2.290566037735871</c:v>
                </c:pt>
                <c:pt idx="608">
                  <c:v>2.2943396226415329</c:v>
                </c:pt>
                <c:pt idx="609">
                  <c:v>2.2981132075471931</c:v>
                </c:pt>
                <c:pt idx="610">
                  <c:v>2.3018867924528532</c:v>
                </c:pt>
                <c:pt idx="611">
                  <c:v>2.3056603773585129</c:v>
                </c:pt>
                <c:pt idx="612">
                  <c:v>2.3094339622641731</c:v>
                </c:pt>
                <c:pt idx="613">
                  <c:v>2.3132075471698341</c:v>
                </c:pt>
                <c:pt idx="614">
                  <c:v>2.3169811320754938</c:v>
                </c:pt>
                <c:pt idx="615">
                  <c:v>2.3207547169811562</c:v>
                </c:pt>
                <c:pt idx="616">
                  <c:v>2.324528301886815</c:v>
                </c:pt>
                <c:pt idx="617">
                  <c:v>2.3283018867924761</c:v>
                </c:pt>
                <c:pt idx="618">
                  <c:v>2.332075471698134</c:v>
                </c:pt>
                <c:pt idx="619">
                  <c:v>2.335849056603795</c:v>
                </c:pt>
                <c:pt idx="620">
                  <c:v>2.339622641509457</c:v>
                </c:pt>
                <c:pt idx="621">
                  <c:v>2.343396226415118</c:v>
                </c:pt>
                <c:pt idx="622">
                  <c:v>2.3471698113207782</c:v>
                </c:pt>
                <c:pt idx="623">
                  <c:v>2.3509433962264379</c:v>
                </c:pt>
                <c:pt idx="624">
                  <c:v>2.3547169811320989</c:v>
                </c:pt>
                <c:pt idx="625">
                  <c:v>2.35849056603776</c:v>
                </c:pt>
                <c:pt idx="626">
                  <c:v>2.3622641509434201</c:v>
                </c:pt>
                <c:pt idx="627">
                  <c:v>2.3660377358490798</c:v>
                </c:pt>
                <c:pt idx="628">
                  <c:v>2.3698113207547391</c:v>
                </c:pt>
                <c:pt idx="629">
                  <c:v>2.373584905660401</c:v>
                </c:pt>
                <c:pt idx="630">
                  <c:v>2.3773584905660599</c:v>
                </c:pt>
                <c:pt idx="631">
                  <c:v>2.3811320754717218</c:v>
                </c:pt>
                <c:pt idx="632">
                  <c:v>2.3849056603773828</c:v>
                </c:pt>
                <c:pt idx="633">
                  <c:v>2.3886792452830421</c:v>
                </c:pt>
                <c:pt idx="634">
                  <c:v>2.3924528301887</c:v>
                </c:pt>
                <c:pt idx="635">
                  <c:v>2.396226415094362</c:v>
                </c:pt>
                <c:pt idx="636">
                  <c:v>2.4000000000000239</c:v>
                </c:pt>
                <c:pt idx="637">
                  <c:v>2.403773584905684</c:v>
                </c:pt>
                <c:pt idx="638">
                  <c:v>2.4075471698113451</c:v>
                </c:pt>
                <c:pt idx="639">
                  <c:v>2.4113207547170048</c:v>
                </c:pt>
                <c:pt idx="640">
                  <c:v>2.415094339622665</c:v>
                </c:pt>
                <c:pt idx="641">
                  <c:v>2.4188679245283251</c:v>
                </c:pt>
                <c:pt idx="642">
                  <c:v>2.4226415094339848</c:v>
                </c:pt>
                <c:pt idx="643">
                  <c:v>2.426415094339645</c:v>
                </c:pt>
                <c:pt idx="644">
                  <c:v>2.430188679245306</c:v>
                </c:pt>
                <c:pt idx="645">
                  <c:v>2.4339622641509671</c:v>
                </c:pt>
                <c:pt idx="646">
                  <c:v>2.4377358490566272</c:v>
                </c:pt>
                <c:pt idx="647">
                  <c:v>2.441509433962286</c:v>
                </c:pt>
                <c:pt idx="648">
                  <c:v>2.445283018867948</c:v>
                </c:pt>
                <c:pt idx="649">
                  <c:v>2.4490566037736059</c:v>
                </c:pt>
                <c:pt idx="650">
                  <c:v>2.4528301886792661</c:v>
                </c:pt>
                <c:pt idx="651">
                  <c:v>2.4566037735849271</c:v>
                </c:pt>
                <c:pt idx="652">
                  <c:v>2.460377358490589</c:v>
                </c:pt>
                <c:pt idx="653">
                  <c:v>2.4641509433962479</c:v>
                </c:pt>
                <c:pt idx="654">
                  <c:v>2.4679245283019098</c:v>
                </c:pt>
                <c:pt idx="655">
                  <c:v>2.4716981132075668</c:v>
                </c:pt>
                <c:pt idx="656">
                  <c:v>2.475471698113227</c:v>
                </c:pt>
                <c:pt idx="657">
                  <c:v>2.4792452830188858</c:v>
                </c:pt>
                <c:pt idx="658">
                  <c:v>2.4830188679245491</c:v>
                </c:pt>
                <c:pt idx="659">
                  <c:v>2.4867924528302092</c:v>
                </c:pt>
                <c:pt idx="660">
                  <c:v>2.490566037735868</c:v>
                </c:pt>
                <c:pt idx="661">
                  <c:v>2.49433962264153</c:v>
                </c:pt>
                <c:pt idx="662">
                  <c:v>2.4981132075471901</c:v>
                </c:pt>
                <c:pt idx="663">
                  <c:v>2.501886792452849</c:v>
                </c:pt>
                <c:pt idx="664">
                  <c:v>2.5056603773585091</c:v>
                </c:pt>
                <c:pt idx="665">
                  <c:v>2.5094339622641701</c:v>
                </c:pt>
                <c:pt idx="666">
                  <c:v>2.5132075471698299</c:v>
                </c:pt>
                <c:pt idx="667">
                  <c:v>2.51698113207549</c:v>
                </c:pt>
                <c:pt idx="668">
                  <c:v>2.5207547169811511</c:v>
                </c:pt>
                <c:pt idx="669">
                  <c:v>2.5245283018868112</c:v>
                </c:pt>
                <c:pt idx="670">
                  <c:v>2.5283018867924718</c:v>
                </c:pt>
                <c:pt idx="671">
                  <c:v>2.5320754716981289</c:v>
                </c:pt>
                <c:pt idx="672">
                  <c:v>2.5358490566037899</c:v>
                </c:pt>
                <c:pt idx="673">
                  <c:v>2.5396226415094509</c:v>
                </c:pt>
                <c:pt idx="674">
                  <c:v>2.543396226415112</c:v>
                </c:pt>
                <c:pt idx="675">
                  <c:v>2.5471698113207708</c:v>
                </c:pt>
                <c:pt idx="676">
                  <c:v>2.550943396226431</c:v>
                </c:pt>
                <c:pt idx="677">
                  <c:v>2.554716981132092</c:v>
                </c:pt>
                <c:pt idx="678">
                  <c:v>2.5584905660377522</c:v>
                </c:pt>
                <c:pt idx="679">
                  <c:v>2.5622641509434119</c:v>
                </c:pt>
                <c:pt idx="680">
                  <c:v>2.5660377358490729</c:v>
                </c:pt>
                <c:pt idx="681">
                  <c:v>2.5698113207547322</c:v>
                </c:pt>
                <c:pt idx="682">
                  <c:v>2.5735849056603932</c:v>
                </c:pt>
                <c:pt idx="683">
                  <c:v>2.577358490566052</c:v>
                </c:pt>
                <c:pt idx="684">
                  <c:v>2.5811320754717131</c:v>
                </c:pt>
                <c:pt idx="685">
                  <c:v>2.5849056603773741</c:v>
                </c:pt>
                <c:pt idx="686">
                  <c:v>2.5886792452830338</c:v>
                </c:pt>
                <c:pt idx="687">
                  <c:v>2.5924528301886909</c:v>
                </c:pt>
                <c:pt idx="688">
                  <c:v>2.5962264150943528</c:v>
                </c:pt>
                <c:pt idx="689">
                  <c:v>2.6000000000000139</c:v>
                </c:pt>
                <c:pt idx="690">
                  <c:v>2.603773584905674</c:v>
                </c:pt>
                <c:pt idx="691">
                  <c:v>2.6075471698113351</c:v>
                </c:pt>
                <c:pt idx="692">
                  <c:v>2.6113207547169952</c:v>
                </c:pt>
                <c:pt idx="693">
                  <c:v>2.615094339622654</c:v>
                </c:pt>
                <c:pt idx="694">
                  <c:v>2.6188679245283142</c:v>
                </c:pt>
                <c:pt idx="695">
                  <c:v>2.6226415094339748</c:v>
                </c:pt>
                <c:pt idx="696">
                  <c:v>2.626415094339634</c:v>
                </c:pt>
                <c:pt idx="697">
                  <c:v>2.6301886792452942</c:v>
                </c:pt>
                <c:pt idx="698">
                  <c:v>2.6339622641509548</c:v>
                </c:pt>
                <c:pt idx="699">
                  <c:v>2.6377358490566158</c:v>
                </c:pt>
                <c:pt idx="700">
                  <c:v>2.6415094339622751</c:v>
                </c:pt>
                <c:pt idx="701">
                  <c:v>2.645283018867937</c:v>
                </c:pt>
                <c:pt idx="702">
                  <c:v>2.649056603773595</c:v>
                </c:pt>
                <c:pt idx="703">
                  <c:v>2.652830188679256</c:v>
                </c:pt>
                <c:pt idx="704">
                  <c:v>2.6566037735849162</c:v>
                </c:pt>
                <c:pt idx="705">
                  <c:v>2.6603773584905781</c:v>
                </c:pt>
                <c:pt idx="706">
                  <c:v>2.6641509433962369</c:v>
                </c:pt>
                <c:pt idx="707">
                  <c:v>2.667924528301898</c:v>
                </c:pt>
                <c:pt idx="708">
                  <c:v>2.6716981132075568</c:v>
                </c:pt>
                <c:pt idx="709">
                  <c:v>2.6754716981132169</c:v>
                </c:pt>
                <c:pt idx="710">
                  <c:v>2.6792452830188749</c:v>
                </c:pt>
                <c:pt idx="711">
                  <c:v>2.6830188679245381</c:v>
                </c:pt>
                <c:pt idx="712">
                  <c:v>2.6867924528301979</c:v>
                </c:pt>
                <c:pt idx="713">
                  <c:v>2.6905660377358571</c:v>
                </c:pt>
                <c:pt idx="714">
                  <c:v>2.694339622641519</c:v>
                </c:pt>
                <c:pt idx="715">
                  <c:v>2.6981132075471801</c:v>
                </c:pt>
                <c:pt idx="716">
                  <c:v>2.7018867924528389</c:v>
                </c:pt>
                <c:pt idx="717">
                  <c:v>2.7056603773584982</c:v>
                </c:pt>
                <c:pt idx="718">
                  <c:v>2.7094339622641601</c:v>
                </c:pt>
                <c:pt idx="719">
                  <c:v>2.7132075471698198</c:v>
                </c:pt>
                <c:pt idx="720">
                  <c:v>2.7169811320754791</c:v>
                </c:pt>
                <c:pt idx="721">
                  <c:v>2.7207547169811401</c:v>
                </c:pt>
                <c:pt idx="722">
                  <c:v>2.7245283018867998</c:v>
                </c:pt>
                <c:pt idx="723">
                  <c:v>2.72830188679246</c:v>
                </c:pt>
                <c:pt idx="724">
                  <c:v>2.7320754716981179</c:v>
                </c:pt>
                <c:pt idx="725">
                  <c:v>2.7358490566037781</c:v>
                </c:pt>
                <c:pt idx="726">
                  <c:v>2.7396226415094391</c:v>
                </c:pt>
                <c:pt idx="727">
                  <c:v>2.7433962264151011</c:v>
                </c:pt>
                <c:pt idx="728">
                  <c:v>2.7471698113207612</c:v>
                </c:pt>
                <c:pt idx="729">
                  <c:v>2.75094339622642</c:v>
                </c:pt>
                <c:pt idx="730">
                  <c:v>2.7547169811320802</c:v>
                </c:pt>
                <c:pt idx="731">
                  <c:v>2.7584905660377408</c:v>
                </c:pt>
                <c:pt idx="732">
                  <c:v>2.7622641509434001</c:v>
                </c:pt>
                <c:pt idx="733">
                  <c:v>2.7660377358490611</c:v>
                </c:pt>
                <c:pt idx="734">
                  <c:v>2.7698113207547208</c:v>
                </c:pt>
                <c:pt idx="735">
                  <c:v>2.7735849056603818</c:v>
                </c:pt>
                <c:pt idx="736">
                  <c:v>2.7773584905660411</c:v>
                </c:pt>
                <c:pt idx="737">
                  <c:v>2.7811320754717022</c:v>
                </c:pt>
                <c:pt idx="738">
                  <c:v>2.7849056603773619</c:v>
                </c:pt>
                <c:pt idx="739">
                  <c:v>2.7886792452830211</c:v>
                </c:pt>
                <c:pt idx="740">
                  <c:v>2.79245283018868</c:v>
                </c:pt>
                <c:pt idx="741">
                  <c:v>2.796226415094341</c:v>
                </c:pt>
                <c:pt idx="742">
                  <c:v>2.800000000000002</c:v>
                </c:pt>
                <c:pt idx="743">
                  <c:v>2.8037735849056622</c:v>
                </c:pt>
                <c:pt idx="744">
                  <c:v>2.8075471698113228</c:v>
                </c:pt>
                <c:pt idx="745">
                  <c:v>2.8113207547169838</c:v>
                </c:pt>
                <c:pt idx="746">
                  <c:v>2.8150943396226431</c:v>
                </c:pt>
                <c:pt idx="747">
                  <c:v>2.8188679245283019</c:v>
                </c:pt>
                <c:pt idx="748">
                  <c:v>2.8226415094339621</c:v>
                </c:pt>
                <c:pt idx="749">
                  <c:v>2.8264150943396218</c:v>
                </c:pt>
                <c:pt idx="750">
                  <c:v>2.8301886792452828</c:v>
                </c:pt>
                <c:pt idx="751">
                  <c:v>2.8339622641509439</c:v>
                </c:pt>
                <c:pt idx="752">
                  <c:v>2.837735849056604</c:v>
                </c:pt>
                <c:pt idx="753">
                  <c:v>2.8415094339622629</c:v>
                </c:pt>
                <c:pt idx="754">
                  <c:v>2.8452830188679248</c:v>
                </c:pt>
                <c:pt idx="755">
                  <c:v>2.8490566037735832</c:v>
                </c:pt>
                <c:pt idx="756">
                  <c:v>2.8528301886792429</c:v>
                </c:pt>
                <c:pt idx="757">
                  <c:v>2.8566037735849039</c:v>
                </c:pt>
                <c:pt idx="758">
                  <c:v>2.8603773584905658</c:v>
                </c:pt>
                <c:pt idx="759">
                  <c:v>2.8641509433962251</c:v>
                </c:pt>
                <c:pt idx="760">
                  <c:v>2.8679245283018862</c:v>
                </c:pt>
                <c:pt idx="761">
                  <c:v>2.8716981132075441</c:v>
                </c:pt>
                <c:pt idx="762">
                  <c:v>2.8754716981132038</c:v>
                </c:pt>
                <c:pt idx="763">
                  <c:v>2.8792452830188631</c:v>
                </c:pt>
                <c:pt idx="764">
                  <c:v>2.8830188679245259</c:v>
                </c:pt>
                <c:pt idx="765">
                  <c:v>2.886792452830186</c:v>
                </c:pt>
                <c:pt idx="766">
                  <c:v>2.8905660377358449</c:v>
                </c:pt>
                <c:pt idx="767">
                  <c:v>2.8943396226415068</c:v>
                </c:pt>
                <c:pt idx="768">
                  <c:v>2.8981132075471669</c:v>
                </c:pt>
                <c:pt idx="769">
                  <c:v>2.9018867924528271</c:v>
                </c:pt>
                <c:pt idx="770">
                  <c:v>2.9056603773584868</c:v>
                </c:pt>
                <c:pt idx="771">
                  <c:v>2.909433962264147</c:v>
                </c:pt>
                <c:pt idx="772">
                  <c:v>2.9132075471698071</c:v>
                </c:pt>
                <c:pt idx="773">
                  <c:v>2.9169811320754668</c:v>
                </c:pt>
                <c:pt idx="774">
                  <c:v>2.9207547169811279</c:v>
                </c:pt>
                <c:pt idx="775">
                  <c:v>2.924528301886788</c:v>
                </c:pt>
                <c:pt idx="776">
                  <c:v>2.92830188679245</c:v>
                </c:pt>
                <c:pt idx="777">
                  <c:v>2.9320754716981061</c:v>
                </c:pt>
                <c:pt idx="778">
                  <c:v>2.9358490566037658</c:v>
                </c:pt>
                <c:pt idx="779">
                  <c:v>2.9396226415094282</c:v>
                </c:pt>
                <c:pt idx="780">
                  <c:v>2.9433962264150901</c:v>
                </c:pt>
                <c:pt idx="781">
                  <c:v>2.9471698113207481</c:v>
                </c:pt>
                <c:pt idx="782">
                  <c:v>2.9509433962264091</c:v>
                </c:pt>
                <c:pt idx="783">
                  <c:v>2.9547169811320688</c:v>
                </c:pt>
                <c:pt idx="784">
                  <c:v>2.958490566037729</c:v>
                </c:pt>
                <c:pt idx="785">
                  <c:v>2.9622641509433891</c:v>
                </c:pt>
                <c:pt idx="786">
                  <c:v>2.9660377358490488</c:v>
                </c:pt>
                <c:pt idx="787">
                  <c:v>2.969811320754709</c:v>
                </c:pt>
                <c:pt idx="788">
                  <c:v>2.97358490566037</c:v>
                </c:pt>
                <c:pt idx="789">
                  <c:v>2.9773584905660289</c:v>
                </c:pt>
                <c:pt idx="790">
                  <c:v>2.9811320754716899</c:v>
                </c:pt>
                <c:pt idx="791">
                  <c:v>2.9849056603773509</c:v>
                </c:pt>
                <c:pt idx="792">
                  <c:v>2.9886792452830102</c:v>
                </c:pt>
                <c:pt idx="793">
                  <c:v>2.9924528301886681</c:v>
                </c:pt>
                <c:pt idx="794">
                  <c:v>2.9962264150943301</c:v>
                </c:pt>
                <c:pt idx="795">
                  <c:v>2.9999999999999911</c:v>
                </c:pt>
                <c:pt idx="796">
                  <c:v>3.0037735849056522</c:v>
                </c:pt>
                <c:pt idx="797">
                  <c:v>3.0075471698113119</c:v>
                </c:pt>
                <c:pt idx="798">
                  <c:v>3.011320754716972</c:v>
                </c:pt>
                <c:pt idx="799">
                  <c:v>3.0150943396226322</c:v>
                </c:pt>
                <c:pt idx="800">
                  <c:v>3.0188679245282901</c:v>
                </c:pt>
                <c:pt idx="801">
                  <c:v>3.022641509433952</c:v>
                </c:pt>
                <c:pt idx="802">
                  <c:v>3.0264150943396109</c:v>
                </c:pt>
                <c:pt idx="803">
                  <c:v>3.0301886792452719</c:v>
                </c:pt>
                <c:pt idx="804">
                  <c:v>3.033962264150933</c:v>
                </c:pt>
                <c:pt idx="805">
                  <c:v>3.037735849056594</c:v>
                </c:pt>
                <c:pt idx="806">
                  <c:v>3.0415094339622528</c:v>
                </c:pt>
                <c:pt idx="807">
                  <c:v>3.0452830188679139</c:v>
                </c:pt>
                <c:pt idx="808">
                  <c:v>3.0490566037735731</c:v>
                </c:pt>
                <c:pt idx="809">
                  <c:v>3.0528301886792328</c:v>
                </c:pt>
                <c:pt idx="810">
                  <c:v>3.056603773584893</c:v>
                </c:pt>
                <c:pt idx="811">
                  <c:v>3.0603773584905549</c:v>
                </c:pt>
                <c:pt idx="812">
                  <c:v>3.0641509433962142</c:v>
                </c:pt>
                <c:pt idx="813">
                  <c:v>3.0679245283018748</c:v>
                </c:pt>
                <c:pt idx="814">
                  <c:v>3.0716981132075332</c:v>
                </c:pt>
                <c:pt idx="815">
                  <c:v>3.0754716981131942</c:v>
                </c:pt>
                <c:pt idx="816">
                  <c:v>3.079245283018853</c:v>
                </c:pt>
                <c:pt idx="817">
                  <c:v>3.083018867924515</c:v>
                </c:pt>
                <c:pt idx="818">
                  <c:v>3.0867924528301751</c:v>
                </c:pt>
                <c:pt idx="819">
                  <c:v>3.0905660377358348</c:v>
                </c:pt>
                <c:pt idx="820">
                  <c:v>3.0943396226414959</c:v>
                </c:pt>
                <c:pt idx="821">
                  <c:v>3.098113207547156</c:v>
                </c:pt>
                <c:pt idx="822">
                  <c:v>3.1018867924528162</c:v>
                </c:pt>
                <c:pt idx="823">
                  <c:v>3.105660377358475</c:v>
                </c:pt>
                <c:pt idx="824">
                  <c:v>3.109433962264136</c:v>
                </c:pt>
                <c:pt idx="825">
                  <c:v>3.1132075471697962</c:v>
                </c:pt>
                <c:pt idx="826">
                  <c:v>3.1169811320754559</c:v>
                </c:pt>
                <c:pt idx="827">
                  <c:v>3.1207547169811169</c:v>
                </c:pt>
                <c:pt idx="828">
                  <c:v>3.1245283018867771</c:v>
                </c:pt>
                <c:pt idx="829">
                  <c:v>3.1283018867924399</c:v>
                </c:pt>
                <c:pt idx="830">
                  <c:v>3.1320754716980961</c:v>
                </c:pt>
                <c:pt idx="831">
                  <c:v>3.1358490566037571</c:v>
                </c:pt>
                <c:pt idx="832">
                  <c:v>3.1396226415094182</c:v>
                </c:pt>
                <c:pt idx="833">
                  <c:v>3.1433962264150779</c:v>
                </c:pt>
                <c:pt idx="834">
                  <c:v>3.147169811320738</c:v>
                </c:pt>
                <c:pt idx="835">
                  <c:v>3.1509433962263982</c:v>
                </c:pt>
                <c:pt idx="836">
                  <c:v>3.1547169811320579</c:v>
                </c:pt>
                <c:pt idx="837">
                  <c:v>3.1584905660377181</c:v>
                </c:pt>
                <c:pt idx="838">
                  <c:v>3.1622641509433782</c:v>
                </c:pt>
                <c:pt idx="839">
                  <c:v>3.1660377358490388</c:v>
                </c:pt>
                <c:pt idx="840">
                  <c:v>3.1698113207546981</c:v>
                </c:pt>
                <c:pt idx="841">
                  <c:v>3.17358490566036</c:v>
                </c:pt>
                <c:pt idx="842">
                  <c:v>3.1773584905660179</c:v>
                </c:pt>
                <c:pt idx="843">
                  <c:v>3.1811320754716799</c:v>
                </c:pt>
                <c:pt idx="844">
                  <c:v>3.18490566037734</c:v>
                </c:pt>
                <c:pt idx="845">
                  <c:v>3.1886792452830011</c:v>
                </c:pt>
                <c:pt idx="846">
                  <c:v>3.1924528301886572</c:v>
                </c:pt>
                <c:pt idx="847">
                  <c:v>3.1962264150943192</c:v>
                </c:pt>
                <c:pt idx="848">
                  <c:v>3.1999999999999789</c:v>
                </c:pt>
                <c:pt idx="849">
                  <c:v>3.2037735849056399</c:v>
                </c:pt>
                <c:pt idx="850">
                  <c:v>3.2075471698113009</c:v>
                </c:pt>
                <c:pt idx="851">
                  <c:v>3.2113207547169611</c:v>
                </c:pt>
                <c:pt idx="852">
                  <c:v>3.2150943396226199</c:v>
                </c:pt>
                <c:pt idx="853">
                  <c:v>3.2188679245282792</c:v>
                </c:pt>
                <c:pt idx="854">
                  <c:v>3.2226415094339411</c:v>
                </c:pt>
                <c:pt idx="855">
                  <c:v>3.2264150943395999</c:v>
                </c:pt>
                <c:pt idx="856">
                  <c:v>3.2301886792452601</c:v>
                </c:pt>
                <c:pt idx="857">
                  <c:v>3.2339622641509211</c:v>
                </c:pt>
                <c:pt idx="858">
                  <c:v>3.2377358490565822</c:v>
                </c:pt>
                <c:pt idx="859">
                  <c:v>3.241509433962241</c:v>
                </c:pt>
                <c:pt idx="860">
                  <c:v>3.245283018867902</c:v>
                </c:pt>
                <c:pt idx="861">
                  <c:v>3.2490566037735609</c:v>
                </c:pt>
                <c:pt idx="862">
                  <c:v>3.252830188679221</c:v>
                </c:pt>
                <c:pt idx="863">
                  <c:v>3.2566037735848812</c:v>
                </c:pt>
                <c:pt idx="864">
                  <c:v>3.2603773584905431</c:v>
                </c:pt>
                <c:pt idx="865">
                  <c:v>3.2641509433962028</c:v>
                </c:pt>
                <c:pt idx="866">
                  <c:v>3.2679245283018639</c:v>
                </c:pt>
                <c:pt idx="867">
                  <c:v>3.2716981132075231</c:v>
                </c:pt>
                <c:pt idx="868">
                  <c:v>3.2754716981131828</c:v>
                </c:pt>
                <c:pt idx="869">
                  <c:v>3.2792452830188412</c:v>
                </c:pt>
                <c:pt idx="870">
                  <c:v>3.283018867924504</c:v>
                </c:pt>
                <c:pt idx="871">
                  <c:v>3.2867924528301642</c:v>
                </c:pt>
                <c:pt idx="872">
                  <c:v>3.290566037735823</c:v>
                </c:pt>
                <c:pt idx="873">
                  <c:v>3.2943396226414841</c:v>
                </c:pt>
                <c:pt idx="874">
                  <c:v>3.2981132075471451</c:v>
                </c:pt>
                <c:pt idx="875">
                  <c:v>3.3018867924528039</c:v>
                </c:pt>
                <c:pt idx="876">
                  <c:v>3.3056603773584632</c:v>
                </c:pt>
                <c:pt idx="877">
                  <c:v>3.3094339622641238</c:v>
                </c:pt>
                <c:pt idx="878">
                  <c:v>3.3132075471697839</c:v>
                </c:pt>
                <c:pt idx="879">
                  <c:v>3.3169811320754441</c:v>
                </c:pt>
                <c:pt idx="880">
                  <c:v>3.3207547169811051</c:v>
                </c:pt>
                <c:pt idx="881">
                  <c:v>3.3245283018867648</c:v>
                </c:pt>
                <c:pt idx="882">
                  <c:v>3.3283018867924259</c:v>
                </c:pt>
                <c:pt idx="883">
                  <c:v>3.3320754716980829</c:v>
                </c:pt>
                <c:pt idx="884">
                  <c:v>3.3358490566037431</c:v>
                </c:pt>
                <c:pt idx="885">
                  <c:v>3.339622641509405</c:v>
                </c:pt>
                <c:pt idx="886">
                  <c:v>3.3433962264150661</c:v>
                </c:pt>
                <c:pt idx="887">
                  <c:v>3.3471698113207262</c:v>
                </c:pt>
                <c:pt idx="888">
                  <c:v>3.350943396226385</c:v>
                </c:pt>
                <c:pt idx="889">
                  <c:v>3.3547169811320461</c:v>
                </c:pt>
                <c:pt idx="890">
                  <c:v>3.3584905660377058</c:v>
                </c:pt>
                <c:pt idx="891">
                  <c:v>3.3622641509433659</c:v>
                </c:pt>
                <c:pt idx="892">
                  <c:v>3.3660377358490261</c:v>
                </c:pt>
                <c:pt idx="893">
                  <c:v>3.3698113207546871</c:v>
                </c:pt>
                <c:pt idx="894">
                  <c:v>3.3735849056603482</c:v>
                </c:pt>
                <c:pt idx="895">
                  <c:v>3.3773584905660061</c:v>
                </c:pt>
                <c:pt idx="896">
                  <c:v>3.3811320754716672</c:v>
                </c:pt>
                <c:pt idx="897">
                  <c:v>3.3849056603773282</c:v>
                </c:pt>
                <c:pt idx="898">
                  <c:v>3.3886792452829879</c:v>
                </c:pt>
                <c:pt idx="899">
                  <c:v>3.392452830188645</c:v>
                </c:pt>
                <c:pt idx="900">
                  <c:v>3.3962264150943069</c:v>
                </c:pt>
                <c:pt idx="901">
                  <c:v>3.399999999999967</c:v>
                </c:pt>
                <c:pt idx="902">
                  <c:v>3.4037735849056281</c:v>
                </c:pt>
                <c:pt idx="903">
                  <c:v>3.4075471698112891</c:v>
                </c:pt>
                <c:pt idx="904">
                  <c:v>3.4113207547169502</c:v>
                </c:pt>
                <c:pt idx="905">
                  <c:v>3.4150943396226081</c:v>
                </c:pt>
                <c:pt idx="906">
                  <c:v>3.4188679245282669</c:v>
                </c:pt>
                <c:pt idx="907">
                  <c:v>3.422641509433928</c:v>
                </c:pt>
                <c:pt idx="908">
                  <c:v>3.4264150943395881</c:v>
                </c:pt>
                <c:pt idx="909">
                  <c:v>3.4301886792452478</c:v>
                </c:pt>
                <c:pt idx="910">
                  <c:v>3.4339622641509102</c:v>
                </c:pt>
                <c:pt idx="911">
                  <c:v>3.4377358490565699</c:v>
                </c:pt>
                <c:pt idx="912">
                  <c:v>3.4415094339622292</c:v>
                </c:pt>
                <c:pt idx="913">
                  <c:v>3.4452830188678898</c:v>
                </c:pt>
                <c:pt idx="914">
                  <c:v>3.4490566037735491</c:v>
                </c:pt>
                <c:pt idx="915">
                  <c:v>3.4528301886792101</c:v>
                </c:pt>
                <c:pt idx="916">
                  <c:v>3.4566037735848698</c:v>
                </c:pt>
                <c:pt idx="917">
                  <c:v>3.4603773584905322</c:v>
                </c:pt>
                <c:pt idx="918">
                  <c:v>3.464150943396191</c:v>
                </c:pt>
                <c:pt idx="919">
                  <c:v>3.467924528301852</c:v>
                </c:pt>
                <c:pt idx="920">
                  <c:v>3.47169811320751</c:v>
                </c:pt>
                <c:pt idx="921">
                  <c:v>3.475471698113171</c:v>
                </c:pt>
                <c:pt idx="922">
                  <c:v>3.479245283018829</c:v>
                </c:pt>
                <c:pt idx="923">
                  <c:v>3.4830188679244918</c:v>
                </c:pt>
                <c:pt idx="924">
                  <c:v>3.4867924528301519</c:v>
                </c:pt>
                <c:pt idx="925">
                  <c:v>3.4905660377358121</c:v>
                </c:pt>
                <c:pt idx="926">
                  <c:v>3.4943396226414731</c:v>
                </c:pt>
                <c:pt idx="927">
                  <c:v>3.4981132075471342</c:v>
                </c:pt>
                <c:pt idx="928">
                  <c:v>3.501886792452793</c:v>
                </c:pt>
                <c:pt idx="929">
                  <c:v>3.5056603773584532</c:v>
                </c:pt>
                <c:pt idx="930">
                  <c:v>3.5094339622641142</c:v>
                </c:pt>
                <c:pt idx="931">
                  <c:v>3.5132075471697739</c:v>
                </c:pt>
                <c:pt idx="932">
                  <c:v>3.5169811320754332</c:v>
                </c:pt>
                <c:pt idx="933">
                  <c:v>3.5207547169810942</c:v>
                </c:pt>
                <c:pt idx="934">
                  <c:v>3.5245283018867539</c:v>
                </c:pt>
                <c:pt idx="935">
                  <c:v>3.528301886792415</c:v>
                </c:pt>
                <c:pt idx="936">
                  <c:v>3.5320754716980729</c:v>
                </c:pt>
                <c:pt idx="937">
                  <c:v>3.5358490566037331</c:v>
                </c:pt>
                <c:pt idx="938">
                  <c:v>3.5396226415093941</c:v>
                </c:pt>
                <c:pt idx="939">
                  <c:v>3.5433962264150551</c:v>
                </c:pt>
                <c:pt idx="940">
                  <c:v>3.5471698113207148</c:v>
                </c:pt>
                <c:pt idx="941">
                  <c:v>3.550943396226375</c:v>
                </c:pt>
                <c:pt idx="942">
                  <c:v>3.5547169811320352</c:v>
                </c:pt>
                <c:pt idx="943">
                  <c:v>3.5584905660376962</c:v>
                </c:pt>
                <c:pt idx="944">
                  <c:v>3.562264150943355</c:v>
                </c:pt>
                <c:pt idx="945">
                  <c:v>3.5660377358490152</c:v>
                </c:pt>
                <c:pt idx="946">
                  <c:v>3.5698113207546749</c:v>
                </c:pt>
                <c:pt idx="947">
                  <c:v>3.5735849056603359</c:v>
                </c:pt>
                <c:pt idx="948">
                  <c:v>3.5773584905659952</c:v>
                </c:pt>
                <c:pt idx="949">
                  <c:v>3.5811320754716558</c:v>
                </c:pt>
                <c:pt idx="950">
                  <c:v>3.5849056603773168</c:v>
                </c:pt>
                <c:pt idx="951">
                  <c:v>3.588679245282977</c:v>
                </c:pt>
                <c:pt idx="952">
                  <c:v>3.5924528301886349</c:v>
                </c:pt>
                <c:pt idx="953">
                  <c:v>3.5962264150942951</c:v>
                </c:pt>
                <c:pt idx="954">
                  <c:v>3.599999999999957</c:v>
                </c:pt>
                <c:pt idx="955">
                  <c:v>3.6037735849056181</c:v>
                </c:pt>
                <c:pt idx="956">
                  <c:v>3.6075471698112782</c:v>
                </c:pt>
                <c:pt idx="957">
                  <c:v>3.6113207547169401</c:v>
                </c:pt>
                <c:pt idx="958">
                  <c:v>3.6150943396225981</c:v>
                </c:pt>
                <c:pt idx="959">
                  <c:v>3.6188679245282569</c:v>
                </c:pt>
                <c:pt idx="960">
                  <c:v>3.6226415094339179</c:v>
                </c:pt>
                <c:pt idx="961">
                  <c:v>3.6264150943395772</c:v>
                </c:pt>
                <c:pt idx="962">
                  <c:v>3.6301886792452378</c:v>
                </c:pt>
                <c:pt idx="963">
                  <c:v>3.633962264150898</c:v>
                </c:pt>
                <c:pt idx="964">
                  <c:v>3.6377358490565599</c:v>
                </c:pt>
                <c:pt idx="965">
                  <c:v>3.6415094339622192</c:v>
                </c:pt>
                <c:pt idx="966">
                  <c:v>3.6452830188678802</c:v>
                </c:pt>
                <c:pt idx="967">
                  <c:v>3.6490566037735381</c:v>
                </c:pt>
                <c:pt idx="968">
                  <c:v>3.6528301886791992</c:v>
                </c:pt>
                <c:pt idx="969">
                  <c:v>3.656603773584858</c:v>
                </c:pt>
                <c:pt idx="970">
                  <c:v>3.6603773584905208</c:v>
                </c:pt>
                <c:pt idx="971">
                  <c:v>3.6641509433961801</c:v>
                </c:pt>
                <c:pt idx="972">
                  <c:v>3.6679245283018411</c:v>
                </c:pt>
                <c:pt idx="973">
                  <c:v>3.6716981132074991</c:v>
                </c:pt>
                <c:pt idx="974">
                  <c:v>3.6754716981131601</c:v>
                </c:pt>
                <c:pt idx="975">
                  <c:v>3.679245283018818</c:v>
                </c:pt>
                <c:pt idx="976">
                  <c:v>3.6830188679244809</c:v>
                </c:pt>
                <c:pt idx="977">
                  <c:v>3.6867924528301401</c:v>
                </c:pt>
                <c:pt idx="978">
                  <c:v>3.6905660377358012</c:v>
                </c:pt>
                <c:pt idx="979">
                  <c:v>3.6943396226414622</c:v>
                </c:pt>
                <c:pt idx="980">
                  <c:v>3.6981132075471219</c:v>
                </c:pt>
                <c:pt idx="981">
                  <c:v>3.7018867924527812</c:v>
                </c:pt>
                <c:pt idx="982">
                  <c:v>3.7056603773584409</c:v>
                </c:pt>
                <c:pt idx="983">
                  <c:v>3.709433962264101</c:v>
                </c:pt>
                <c:pt idx="984">
                  <c:v>3.7132075471697621</c:v>
                </c:pt>
                <c:pt idx="985">
                  <c:v>3.7169811320754218</c:v>
                </c:pt>
                <c:pt idx="986">
                  <c:v>3.7207547169810828</c:v>
                </c:pt>
                <c:pt idx="987">
                  <c:v>3.724528301886743</c:v>
                </c:pt>
                <c:pt idx="988">
                  <c:v>3.728301886792404</c:v>
                </c:pt>
                <c:pt idx="989">
                  <c:v>3.7320754716980611</c:v>
                </c:pt>
                <c:pt idx="990">
                  <c:v>3.7358490566037221</c:v>
                </c:pt>
                <c:pt idx="991">
                  <c:v>3.7396226415093832</c:v>
                </c:pt>
                <c:pt idx="992">
                  <c:v>3.7433962264150442</c:v>
                </c:pt>
                <c:pt idx="993">
                  <c:v>3.7471698113207039</c:v>
                </c:pt>
                <c:pt idx="994">
                  <c:v>3.7509433962263632</c:v>
                </c:pt>
                <c:pt idx="995">
                  <c:v>3.7547169811320238</c:v>
                </c:pt>
                <c:pt idx="996">
                  <c:v>3.7584905660376839</c:v>
                </c:pt>
                <c:pt idx="997">
                  <c:v>3.7622641509433441</c:v>
                </c:pt>
                <c:pt idx="998">
                  <c:v>3.7660377358490051</c:v>
                </c:pt>
                <c:pt idx="999">
                  <c:v>3.769811320754664</c:v>
                </c:pt>
                <c:pt idx="1000">
                  <c:v>3.773584905660325</c:v>
                </c:pt>
                <c:pt idx="1001">
                  <c:v>3.7773584905659838</c:v>
                </c:pt>
                <c:pt idx="1002">
                  <c:v>3.7811320754716449</c:v>
                </c:pt>
                <c:pt idx="1003">
                  <c:v>3.784905660377305</c:v>
                </c:pt>
                <c:pt idx="1004">
                  <c:v>3.7886792452829661</c:v>
                </c:pt>
                <c:pt idx="1005">
                  <c:v>3.7924528301886231</c:v>
                </c:pt>
                <c:pt idx="1006">
                  <c:v>3.7962264150942828</c:v>
                </c:pt>
                <c:pt idx="1007">
                  <c:v>3.7999999999999452</c:v>
                </c:pt>
                <c:pt idx="1008">
                  <c:v>3.8037735849056049</c:v>
                </c:pt>
                <c:pt idx="1009">
                  <c:v>3.807547169811266</c:v>
                </c:pt>
                <c:pt idx="1010">
                  <c:v>3.811320754716927</c:v>
                </c:pt>
                <c:pt idx="1011">
                  <c:v>3.8150943396225858</c:v>
                </c:pt>
                <c:pt idx="1012">
                  <c:v>3.8188679245282442</c:v>
                </c:pt>
                <c:pt idx="1013">
                  <c:v>3.8226415094339061</c:v>
                </c:pt>
                <c:pt idx="1014">
                  <c:v>3.8264150943395658</c:v>
                </c:pt>
                <c:pt idx="1015">
                  <c:v>3.830188679245226</c:v>
                </c:pt>
                <c:pt idx="1016">
                  <c:v>3.8339622641508861</c:v>
                </c:pt>
                <c:pt idx="1017">
                  <c:v>3.8377358490565472</c:v>
                </c:pt>
                <c:pt idx="1018">
                  <c:v>3.841509433962206</c:v>
                </c:pt>
                <c:pt idx="1019">
                  <c:v>3.8452830188678671</c:v>
                </c:pt>
                <c:pt idx="1020">
                  <c:v>3.8490566037735259</c:v>
                </c:pt>
                <c:pt idx="1021">
                  <c:v>3.8528301886791869</c:v>
                </c:pt>
                <c:pt idx="1022">
                  <c:v>3.8566037735848462</c:v>
                </c:pt>
                <c:pt idx="1023">
                  <c:v>3.860377358490509</c:v>
                </c:pt>
                <c:pt idx="1024">
                  <c:v>3.8641509433961678</c:v>
                </c:pt>
                <c:pt idx="1025">
                  <c:v>3.8679245283018302</c:v>
                </c:pt>
                <c:pt idx="1026">
                  <c:v>3.8716981132074868</c:v>
                </c:pt>
                <c:pt idx="1027">
                  <c:v>3.8754716981131478</c:v>
                </c:pt>
                <c:pt idx="1028">
                  <c:v>3.8792452830188058</c:v>
                </c:pt>
                <c:pt idx="1029">
                  <c:v>3.883018867924469</c:v>
                </c:pt>
                <c:pt idx="1030">
                  <c:v>3.8867924528301292</c:v>
                </c:pt>
                <c:pt idx="1031">
                  <c:v>3.890566037735788</c:v>
                </c:pt>
                <c:pt idx="1032">
                  <c:v>3.8943396226414491</c:v>
                </c:pt>
                <c:pt idx="1033">
                  <c:v>3.8981132075471101</c:v>
                </c:pt>
                <c:pt idx="1034">
                  <c:v>3.9018867924527698</c:v>
                </c:pt>
                <c:pt idx="1035">
                  <c:v>3.90566037735843</c:v>
                </c:pt>
                <c:pt idx="1036">
                  <c:v>3.9094339622640901</c:v>
                </c:pt>
                <c:pt idx="1037">
                  <c:v>3.9132075471697512</c:v>
                </c:pt>
                <c:pt idx="1038">
                  <c:v>3.91698113207541</c:v>
                </c:pt>
                <c:pt idx="1039">
                  <c:v>3.920754716981071</c:v>
                </c:pt>
                <c:pt idx="1040">
                  <c:v>3.9245283018867312</c:v>
                </c:pt>
                <c:pt idx="1041">
                  <c:v>3.9283018867923918</c:v>
                </c:pt>
                <c:pt idx="1042">
                  <c:v>3.9320754716980488</c:v>
                </c:pt>
                <c:pt idx="1043">
                  <c:v>3.9358490566037099</c:v>
                </c:pt>
                <c:pt idx="1044">
                  <c:v>3.9396226415093709</c:v>
                </c:pt>
                <c:pt idx="1045">
                  <c:v>3.943396226415032</c:v>
                </c:pt>
                <c:pt idx="1046">
                  <c:v>3.9471698113206921</c:v>
                </c:pt>
                <c:pt idx="1047">
                  <c:v>3.9509433962263518</c:v>
                </c:pt>
                <c:pt idx="1048">
                  <c:v>3.9547169811320129</c:v>
                </c:pt>
                <c:pt idx="1049">
                  <c:v>3.958490566037673</c:v>
                </c:pt>
                <c:pt idx="1050">
                  <c:v>3.9622641509433332</c:v>
                </c:pt>
                <c:pt idx="1051">
                  <c:v>3.9660377358489929</c:v>
                </c:pt>
                <c:pt idx="1052">
                  <c:v>3.969811320754653</c:v>
                </c:pt>
                <c:pt idx="1053">
                  <c:v>3.9735849056603141</c:v>
                </c:pt>
                <c:pt idx="1054">
                  <c:v>3.9773584905659729</c:v>
                </c:pt>
                <c:pt idx="1055">
                  <c:v>3.9811320754716339</c:v>
                </c:pt>
                <c:pt idx="1056">
                  <c:v>3.9849056603772932</c:v>
                </c:pt>
                <c:pt idx="1057">
                  <c:v>3.9886792452829551</c:v>
                </c:pt>
                <c:pt idx="1058">
                  <c:v>3.9924528301886122</c:v>
                </c:pt>
                <c:pt idx="1059">
                  <c:v>3.9962264150942719</c:v>
                </c:pt>
                <c:pt idx="1060">
                  <c:v>3.9999999999999338</c:v>
                </c:pt>
                <c:pt idx="1061">
                  <c:v>4.0037735849055949</c:v>
                </c:pt>
                <c:pt idx="1062">
                  <c:v>4.0075471698112546</c:v>
                </c:pt>
                <c:pt idx="1063">
                  <c:v>4.0113207547169143</c:v>
                </c:pt>
                <c:pt idx="1064">
                  <c:v>4.0150943396225749</c:v>
                </c:pt>
                <c:pt idx="1065">
                  <c:v>4.0188679245282364</c:v>
                </c:pt>
                <c:pt idx="1066">
                  <c:v>4.0226415094338952</c:v>
                </c:pt>
                <c:pt idx="1067">
                  <c:v>4.0264150943395549</c:v>
                </c:pt>
                <c:pt idx="1068">
                  <c:v>4.0301886792452137</c:v>
                </c:pt>
                <c:pt idx="1069">
                  <c:v>4.0339622641508761</c:v>
                </c:pt>
                <c:pt idx="1070">
                  <c:v>4.037735849056534</c:v>
                </c:pt>
                <c:pt idx="1071">
                  <c:v>4.0415094339621982</c:v>
                </c:pt>
                <c:pt idx="1072">
                  <c:v>4.0452830188678561</c:v>
                </c:pt>
                <c:pt idx="1073">
                  <c:v>4.0490566037735167</c:v>
                </c:pt>
                <c:pt idx="1074">
                  <c:v>4.0528301886791764</c:v>
                </c:pt>
                <c:pt idx="1075">
                  <c:v>4.0566037735848397</c:v>
                </c:pt>
                <c:pt idx="1076">
                  <c:v>4.060377358490495</c:v>
                </c:pt>
                <c:pt idx="1077">
                  <c:v>4.0641509433961547</c:v>
                </c:pt>
                <c:pt idx="1078">
                  <c:v>4.0679245283018126</c:v>
                </c:pt>
                <c:pt idx="1079">
                  <c:v>4.0716981132074803</c:v>
                </c:pt>
                <c:pt idx="1080">
                  <c:v>4.07547169811314</c:v>
                </c:pt>
                <c:pt idx="1081">
                  <c:v>4.079245283018798</c:v>
                </c:pt>
                <c:pt idx="1082">
                  <c:v>4.0830188679244559</c:v>
                </c:pt>
                <c:pt idx="1083">
                  <c:v>4.08679245283012</c:v>
                </c:pt>
                <c:pt idx="1084">
                  <c:v>4.0905660377357762</c:v>
                </c:pt>
                <c:pt idx="1085">
                  <c:v>4.0943396226414377</c:v>
                </c:pt>
                <c:pt idx="1086">
                  <c:v>4.0981132075470956</c:v>
                </c:pt>
                <c:pt idx="1087">
                  <c:v>4.101886792452758</c:v>
                </c:pt>
                <c:pt idx="1088">
                  <c:v>4.1056603773584168</c:v>
                </c:pt>
                <c:pt idx="1089">
                  <c:v>4.1094339622640801</c:v>
                </c:pt>
                <c:pt idx="1090">
                  <c:v>4.1132075471697371</c:v>
                </c:pt>
                <c:pt idx="1091">
                  <c:v>4.1169811320753977</c:v>
                </c:pt>
                <c:pt idx="1092">
                  <c:v>4.1207547169810557</c:v>
                </c:pt>
                <c:pt idx="1093">
                  <c:v>4.1245283018867163</c:v>
                </c:pt>
                <c:pt idx="1094">
                  <c:v>4.1283018867923804</c:v>
                </c:pt>
                <c:pt idx="1095">
                  <c:v>4.1320754716980383</c:v>
                </c:pt>
                <c:pt idx="1096">
                  <c:v>4.1358490566036998</c:v>
                </c:pt>
                <c:pt idx="1097">
                  <c:v>4.1396226415093622</c:v>
                </c:pt>
                <c:pt idx="1098">
                  <c:v>4.1433962264150166</c:v>
                </c:pt>
                <c:pt idx="1099">
                  <c:v>4.1471698113206807</c:v>
                </c:pt>
                <c:pt idx="1100">
                  <c:v>4.1509433962263396</c:v>
                </c:pt>
                <c:pt idx="1101">
                  <c:v>4.1547169811319993</c:v>
                </c:pt>
                <c:pt idx="1102">
                  <c:v>4.1584905660376581</c:v>
                </c:pt>
                <c:pt idx="1103">
                  <c:v>4.1622641509433214</c:v>
                </c:pt>
                <c:pt idx="1104">
                  <c:v>4.1660377358489793</c:v>
                </c:pt>
                <c:pt idx="1105">
                  <c:v>4.1698113207546417</c:v>
                </c:pt>
                <c:pt idx="1106">
                  <c:v>4.1735849056602996</c:v>
                </c:pt>
                <c:pt idx="1107">
                  <c:v>4.177358490565962</c:v>
                </c:pt>
                <c:pt idx="1108">
                  <c:v>4.1811320754716226</c:v>
                </c:pt>
                <c:pt idx="1109">
                  <c:v>4.1849056603772778</c:v>
                </c:pt>
                <c:pt idx="1110">
                  <c:v>4.188679245282942</c:v>
                </c:pt>
                <c:pt idx="1111">
                  <c:v>4.1924528301886008</c:v>
                </c:pt>
                <c:pt idx="1112">
                  <c:v>4.1962264150942641</c:v>
                </c:pt>
                <c:pt idx="1113">
                  <c:v>4.1999999999999229</c:v>
                </c:pt>
                <c:pt idx="1114">
                  <c:v>4.2037735849055844</c:v>
                </c:pt>
                <c:pt idx="1115">
                  <c:v>4.2075471698112414</c:v>
                </c:pt>
                <c:pt idx="1116">
                  <c:v>4.2113207547169029</c:v>
                </c:pt>
                <c:pt idx="1117">
                  <c:v>4.2150943396225644</c:v>
                </c:pt>
                <c:pt idx="1118">
                  <c:v>4.2188679245282232</c:v>
                </c:pt>
                <c:pt idx="1119">
                  <c:v>4.2226415094338838</c:v>
                </c:pt>
                <c:pt idx="1120">
                  <c:v>4.2264150943395444</c:v>
                </c:pt>
                <c:pt idx="1121">
                  <c:v>4.2301886792452006</c:v>
                </c:pt>
                <c:pt idx="1122">
                  <c:v>4.2339622641508656</c:v>
                </c:pt>
                <c:pt idx="1123">
                  <c:v>4.2377358490565236</c:v>
                </c:pt>
                <c:pt idx="1124">
                  <c:v>4.2415094339621868</c:v>
                </c:pt>
                <c:pt idx="1125">
                  <c:v>4.2452830188678456</c:v>
                </c:pt>
                <c:pt idx="1126">
                  <c:v>4.2490566037735071</c:v>
                </c:pt>
                <c:pt idx="1127">
                  <c:v>4.252830188679166</c:v>
                </c:pt>
                <c:pt idx="1128">
                  <c:v>4.2566037735848301</c:v>
                </c:pt>
                <c:pt idx="1129">
                  <c:v>4.2603773584904836</c:v>
                </c:pt>
                <c:pt idx="1130">
                  <c:v>4.2641509433961433</c:v>
                </c:pt>
                <c:pt idx="1131">
                  <c:v>4.2679245283018039</c:v>
                </c:pt>
                <c:pt idx="1132">
                  <c:v>4.2716981132074681</c:v>
                </c:pt>
                <c:pt idx="1133">
                  <c:v>4.2754716981131304</c:v>
                </c:pt>
                <c:pt idx="1134">
                  <c:v>4.2792452830187901</c:v>
                </c:pt>
                <c:pt idx="1135">
                  <c:v>4.2830188679244454</c:v>
                </c:pt>
                <c:pt idx="1136">
                  <c:v>4.2867924528301096</c:v>
                </c:pt>
                <c:pt idx="1137">
                  <c:v>4.2905660377357666</c:v>
                </c:pt>
                <c:pt idx="1138">
                  <c:v>4.2943396226414263</c:v>
                </c:pt>
                <c:pt idx="1139">
                  <c:v>4.2981132075470851</c:v>
                </c:pt>
                <c:pt idx="1140">
                  <c:v>4.3018867924527484</c:v>
                </c:pt>
                <c:pt idx="1141">
                  <c:v>4.3056603773584046</c:v>
                </c:pt>
                <c:pt idx="1142">
                  <c:v>4.3094339622640696</c:v>
                </c:pt>
                <c:pt idx="1143">
                  <c:v>4.3132075471697267</c:v>
                </c:pt>
                <c:pt idx="1144">
                  <c:v>4.3169811320753864</c:v>
                </c:pt>
                <c:pt idx="1145">
                  <c:v>4.3207547169810461</c:v>
                </c:pt>
                <c:pt idx="1146">
                  <c:v>4.3245283018867058</c:v>
                </c:pt>
                <c:pt idx="1147">
                  <c:v>4.3283018867923682</c:v>
                </c:pt>
                <c:pt idx="1148">
                  <c:v>4.3320754716980288</c:v>
                </c:pt>
                <c:pt idx="1149">
                  <c:v>4.3358490566036902</c:v>
                </c:pt>
                <c:pt idx="1150">
                  <c:v>4.33962264150935</c:v>
                </c:pt>
                <c:pt idx="1151">
                  <c:v>4.343396226415007</c:v>
                </c:pt>
                <c:pt idx="1152">
                  <c:v>4.3471698113206703</c:v>
                </c:pt>
                <c:pt idx="1153">
                  <c:v>4.35094339622633</c:v>
                </c:pt>
                <c:pt idx="1154">
                  <c:v>4.3547169811319879</c:v>
                </c:pt>
                <c:pt idx="1155">
                  <c:v>4.3584905660376467</c:v>
                </c:pt>
                <c:pt idx="1156">
                  <c:v>4.36226415094331</c:v>
                </c:pt>
                <c:pt idx="1157">
                  <c:v>4.3660377358489697</c:v>
                </c:pt>
                <c:pt idx="1158">
                  <c:v>4.3698113207546303</c:v>
                </c:pt>
                <c:pt idx="1159">
                  <c:v>4.3735849056602882</c:v>
                </c:pt>
                <c:pt idx="1160">
                  <c:v>4.3773584905659506</c:v>
                </c:pt>
                <c:pt idx="1161">
                  <c:v>4.3811320754716103</c:v>
                </c:pt>
                <c:pt idx="1162">
                  <c:v>4.3849056603772674</c:v>
                </c:pt>
                <c:pt idx="1163">
                  <c:v>4.3886792452829324</c:v>
                </c:pt>
                <c:pt idx="1164">
                  <c:v>4.3924528301885877</c:v>
                </c:pt>
                <c:pt idx="1165">
                  <c:v>4.3962264150942518</c:v>
                </c:pt>
                <c:pt idx="1166">
                  <c:v>4.3999999999999106</c:v>
                </c:pt>
                <c:pt idx="1167">
                  <c:v>4.403773584905573</c:v>
                </c:pt>
                <c:pt idx="1168">
                  <c:v>4.4075471698112318</c:v>
                </c:pt>
                <c:pt idx="1169">
                  <c:v>4.4113207547168916</c:v>
                </c:pt>
                <c:pt idx="1170">
                  <c:v>4.4150943396225504</c:v>
                </c:pt>
                <c:pt idx="1171">
                  <c:v>4.4188679245282119</c:v>
                </c:pt>
                <c:pt idx="1172">
                  <c:v>4.4226415094338734</c:v>
                </c:pt>
                <c:pt idx="1173">
                  <c:v>4.4264150943395322</c:v>
                </c:pt>
                <c:pt idx="1174">
                  <c:v>4.430188679245191</c:v>
                </c:pt>
                <c:pt idx="1175">
                  <c:v>4.4339622641508534</c:v>
                </c:pt>
                <c:pt idx="1176">
                  <c:v>4.4377358490565086</c:v>
                </c:pt>
                <c:pt idx="1177">
                  <c:v>4.4415094339621772</c:v>
                </c:pt>
                <c:pt idx="1178">
                  <c:v>4.4452830188678334</c:v>
                </c:pt>
                <c:pt idx="1179">
                  <c:v>4.4490566037734931</c:v>
                </c:pt>
                <c:pt idx="1180">
                  <c:v>4.4528301886791537</c:v>
                </c:pt>
                <c:pt idx="1181">
                  <c:v>4.4566037735848161</c:v>
                </c:pt>
                <c:pt idx="1182">
                  <c:v>4.460377358490474</c:v>
                </c:pt>
                <c:pt idx="1183">
                  <c:v>4.4641509433961319</c:v>
                </c:pt>
                <c:pt idx="1184">
                  <c:v>4.4679245283017908</c:v>
                </c:pt>
                <c:pt idx="1185">
                  <c:v>4.4716981132074567</c:v>
                </c:pt>
                <c:pt idx="1186">
                  <c:v>4.4754716981131173</c:v>
                </c:pt>
                <c:pt idx="1187">
                  <c:v>4.479245283018777</c:v>
                </c:pt>
                <c:pt idx="1188">
                  <c:v>4.4830188679244349</c:v>
                </c:pt>
                <c:pt idx="1189">
                  <c:v>4.4867924528300973</c:v>
                </c:pt>
                <c:pt idx="1190">
                  <c:v>4.4905660377357526</c:v>
                </c:pt>
                <c:pt idx="1191">
                  <c:v>4.494339622641415</c:v>
                </c:pt>
                <c:pt idx="1192">
                  <c:v>4.4981132075470764</c:v>
                </c:pt>
                <c:pt idx="1193">
                  <c:v>4.501886792452737</c:v>
                </c:pt>
                <c:pt idx="1194">
                  <c:v>4.5056603773583959</c:v>
                </c:pt>
                <c:pt idx="1195">
                  <c:v>4.5094339622640573</c:v>
                </c:pt>
                <c:pt idx="1196">
                  <c:v>4.5132075471697144</c:v>
                </c:pt>
                <c:pt idx="1197">
                  <c:v>4.5169811320753768</c:v>
                </c:pt>
                <c:pt idx="1198">
                  <c:v>4.5207547169810356</c:v>
                </c:pt>
                <c:pt idx="1199">
                  <c:v>4.5245283018866953</c:v>
                </c:pt>
                <c:pt idx="1200">
                  <c:v>4.5283018867923568</c:v>
                </c:pt>
                <c:pt idx="1201">
                  <c:v>4.5320754716980156</c:v>
                </c:pt>
                <c:pt idx="1202">
                  <c:v>4.535849056603678</c:v>
                </c:pt>
                <c:pt idx="1203">
                  <c:v>4.5396226415093404</c:v>
                </c:pt>
                <c:pt idx="1204">
                  <c:v>4.5433962264149974</c:v>
                </c:pt>
                <c:pt idx="1205">
                  <c:v>4.547169811320658</c:v>
                </c:pt>
                <c:pt idx="1206">
                  <c:v>4.5509433962263177</c:v>
                </c:pt>
                <c:pt idx="1207">
                  <c:v>4.5547169811319774</c:v>
                </c:pt>
                <c:pt idx="1208">
                  <c:v>4.5584905660376362</c:v>
                </c:pt>
                <c:pt idx="1209">
                  <c:v>4.5622641509432986</c:v>
                </c:pt>
                <c:pt idx="1210">
                  <c:v>4.5660377358489566</c:v>
                </c:pt>
                <c:pt idx="1211">
                  <c:v>4.5698113207546189</c:v>
                </c:pt>
                <c:pt idx="1212">
                  <c:v>4.5735849056602786</c:v>
                </c:pt>
                <c:pt idx="1213">
                  <c:v>4.5773584905659401</c:v>
                </c:pt>
                <c:pt idx="1214">
                  <c:v>4.581132075471599</c:v>
                </c:pt>
                <c:pt idx="1215">
                  <c:v>4.584905660377256</c:v>
                </c:pt>
                <c:pt idx="1216">
                  <c:v>4.5886792452829201</c:v>
                </c:pt>
                <c:pt idx="1217">
                  <c:v>4.5924528301885781</c:v>
                </c:pt>
                <c:pt idx="1218">
                  <c:v>4.5962264150942422</c:v>
                </c:pt>
                <c:pt idx="1219">
                  <c:v>4.5999999999999002</c:v>
                </c:pt>
                <c:pt idx="1220">
                  <c:v>4.6037735849055599</c:v>
                </c:pt>
                <c:pt idx="1221">
                  <c:v>4.6075471698112196</c:v>
                </c:pt>
                <c:pt idx="1222">
                  <c:v>4.6113207547168802</c:v>
                </c:pt>
                <c:pt idx="1223">
                  <c:v>4.615094339622539</c:v>
                </c:pt>
                <c:pt idx="1224">
                  <c:v>4.6188679245281996</c:v>
                </c:pt>
                <c:pt idx="1225">
                  <c:v>4.6226415094338611</c:v>
                </c:pt>
                <c:pt idx="1226">
                  <c:v>4.6264150943395208</c:v>
                </c:pt>
                <c:pt idx="1227">
                  <c:v>4.6301886792451787</c:v>
                </c:pt>
                <c:pt idx="1228">
                  <c:v>4.6339622641508411</c:v>
                </c:pt>
                <c:pt idx="1229">
                  <c:v>4.6377358490564973</c:v>
                </c:pt>
                <c:pt idx="1230">
                  <c:v>4.6415094339621632</c:v>
                </c:pt>
                <c:pt idx="1231">
                  <c:v>4.645283018867822</c:v>
                </c:pt>
                <c:pt idx="1232">
                  <c:v>4.6490566037734817</c:v>
                </c:pt>
                <c:pt idx="1233">
                  <c:v>4.6528301886791397</c:v>
                </c:pt>
                <c:pt idx="1234">
                  <c:v>4.6566037735848029</c:v>
                </c:pt>
                <c:pt idx="1235">
                  <c:v>4.6603773584904609</c:v>
                </c:pt>
                <c:pt idx="1236">
                  <c:v>4.6641509433961197</c:v>
                </c:pt>
                <c:pt idx="1237">
                  <c:v>4.6679245283017776</c:v>
                </c:pt>
                <c:pt idx="1238">
                  <c:v>4.6716981132074444</c:v>
                </c:pt>
                <c:pt idx="1239">
                  <c:v>4.6754716981131033</c:v>
                </c:pt>
                <c:pt idx="1240">
                  <c:v>4.6792452830187639</c:v>
                </c:pt>
                <c:pt idx="1241">
                  <c:v>4.6830188679244218</c:v>
                </c:pt>
                <c:pt idx="1242">
                  <c:v>4.6867924528300833</c:v>
                </c:pt>
                <c:pt idx="1243">
                  <c:v>4.6905660377357403</c:v>
                </c:pt>
                <c:pt idx="1244">
                  <c:v>4.6943396226414018</c:v>
                </c:pt>
                <c:pt idx="1245">
                  <c:v>4.6981132075470606</c:v>
                </c:pt>
                <c:pt idx="1246">
                  <c:v>4.7018867924527257</c:v>
                </c:pt>
                <c:pt idx="1247">
                  <c:v>4.7056603773583854</c:v>
                </c:pt>
                <c:pt idx="1248">
                  <c:v>4.709433962264046</c:v>
                </c:pt>
                <c:pt idx="1249">
                  <c:v>4.7132075471697048</c:v>
                </c:pt>
                <c:pt idx="1250">
                  <c:v>4.7169811320753654</c:v>
                </c:pt>
                <c:pt idx="1251">
                  <c:v>4.7207547169810251</c:v>
                </c:pt>
                <c:pt idx="1252">
                  <c:v>4.7245283018866857</c:v>
                </c:pt>
                <c:pt idx="1253">
                  <c:v>4.7283018867923454</c:v>
                </c:pt>
                <c:pt idx="1254">
                  <c:v>4.732075471698006</c:v>
                </c:pt>
                <c:pt idx="1255">
                  <c:v>4.7358490566036702</c:v>
                </c:pt>
                <c:pt idx="1256">
                  <c:v>4.7396226415093299</c:v>
                </c:pt>
                <c:pt idx="1257">
                  <c:v>4.743396226414986</c:v>
                </c:pt>
                <c:pt idx="1258">
                  <c:v>4.7471698113206484</c:v>
                </c:pt>
                <c:pt idx="1259">
                  <c:v>4.7509433962263063</c:v>
                </c:pt>
                <c:pt idx="1260">
                  <c:v>4.7547169811319669</c:v>
                </c:pt>
                <c:pt idx="1261">
                  <c:v>4.7584905660376267</c:v>
                </c:pt>
                <c:pt idx="1262">
                  <c:v>4.7622641509432873</c:v>
                </c:pt>
                <c:pt idx="1263">
                  <c:v>4.766037735848947</c:v>
                </c:pt>
                <c:pt idx="1264">
                  <c:v>4.7698113207546102</c:v>
                </c:pt>
                <c:pt idx="1265">
                  <c:v>4.7735849056602673</c:v>
                </c:pt>
                <c:pt idx="1266">
                  <c:v>4.7773584905659296</c:v>
                </c:pt>
                <c:pt idx="1267">
                  <c:v>4.7811320754715902</c:v>
                </c:pt>
                <c:pt idx="1268">
                  <c:v>4.7849056603772446</c:v>
                </c:pt>
                <c:pt idx="1269">
                  <c:v>4.7886792452829097</c:v>
                </c:pt>
                <c:pt idx="1270">
                  <c:v>4.7924528301885676</c:v>
                </c:pt>
                <c:pt idx="1271">
                  <c:v>4.79622641509423</c:v>
                </c:pt>
                <c:pt idx="1272">
                  <c:v>4.7999999999998897</c:v>
                </c:pt>
                <c:pt idx="1273">
                  <c:v>4.8037735849055503</c:v>
                </c:pt>
                <c:pt idx="1274">
                  <c:v>4.8075471698112073</c:v>
                </c:pt>
                <c:pt idx="1275">
                  <c:v>4.8113207547168697</c:v>
                </c:pt>
                <c:pt idx="1276">
                  <c:v>4.8150943396225276</c:v>
                </c:pt>
                <c:pt idx="1277">
                  <c:v>4.81886792452819</c:v>
                </c:pt>
              </c:numCache>
            </c:numRef>
          </c:xVal>
          <c:yVal>
            <c:numRef>
              <c:f>mcp!$G$5:$G$18424</c:f>
              <c:numCache>
                <c:formatCode>General</c:formatCode>
                <c:ptCount val="18420"/>
                <c:pt idx="0">
                  <c:v>1.5840425531914899</c:v>
                </c:pt>
                <c:pt idx="1">
                  <c:v>1.4893617021276591</c:v>
                </c:pt>
                <c:pt idx="2">
                  <c:v>1.358510638297874</c:v>
                </c:pt>
                <c:pt idx="3">
                  <c:v>1.403191489361703</c:v>
                </c:pt>
                <c:pt idx="4">
                  <c:v>1.731914893617021</c:v>
                </c:pt>
                <c:pt idx="5">
                  <c:v>1.7638297872340429</c:v>
                </c:pt>
                <c:pt idx="6">
                  <c:v>1.3148936170212771</c:v>
                </c:pt>
                <c:pt idx="7">
                  <c:v>1.4382978723404261</c:v>
                </c:pt>
                <c:pt idx="8">
                  <c:v>1.701063829787234</c:v>
                </c:pt>
                <c:pt idx="9">
                  <c:v>1.469148936170213</c:v>
                </c:pt>
                <c:pt idx="10">
                  <c:v>1.4393617021276599</c:v>
                </c:pt>
                <c:pt idx="11">
                  <c:v>1.558510638297872</c:v>
                </c:pt>
                <c:pt idx="12">
                  <c:v>1.537234042553191</c:v>
                </c:pt>
                <c:pt idx="13">
                  <c:v>1.327659574468087</c:v>
                </c:pt>
                <c:pt idx="14">
                  <c:v>1.6478723404255331</c:v>
                </c:pt>
                <c:pt idx="15">
                  <c:v>1.430851063829788</c:v>
                </c:pt>
                <c:pt idx="16">
                  <c:v>1.4893617021276591</c:v>
                </c:pt>
                <c:pt idx="17">
                  <c:v>1.6851063829787249</c:v>
                </c:pt>
                <c:pt idx="18">
                  <c:v>1.393617021276597</c:v>
                </c:pt>
                <c:pt idx="19">
                  <c:v>1.8297872340425541</c:v>
                </c:pt>
                <c:pt idx="20">
                  <c:v>1.7085106382978721</c:v>
                </c:pt>
                <c:pt idx="21">
                  <c:v>1.7148936170212761</c:v>
                </c:pt>
                <c:pt idx="22">
                  <c:v>1.6797872340425539</c:v>
                </c:pt>
                <c:pt idx="23">
                  <c:v>1.831914893617022</c:v>
                </c:pt>
                <c:pt idx="24">
                  <c:v>1.2574468085106381</c:v>
                </c:pt>
                <c:pt idx="25">
                  <c:v>1.7042553191489369</c:v>
                </c:pt>
                <c:pt idx="26">
                  <c:v>1.6797872340425539</c:v>
                </c:pt>
                <c:pt idx="27">
                  <c:v>1.470212765957448</c:v>
                </c:pt>
                <c:pt idx="28">
                  <c:v>1.664893617021278</c:v>
                </c:pt>
                <c:pt idx="29">
                  <c:v>1.5829787234042569</c:v>
                </c:pt>
                <c:pt idx="30">
                  <c:v>1.825531914893618</c:v>
                </c:pt>
                <c:pt idx="31">
                  <c:v>1.598936170212766</c:v>
                </c:pt>
                <c:pt idx="32">
                  <c:v>1.8202127659574481</c:v>
                </c:pt>
                <c:pt idx="33">
                  <c:v>1.364893617021278</c:v>
                </c:pt>
                <c:pt idx="34">
                  <c:v>1.5212765957446821</c:v>
                </c:pt>
                <c:pt idx="35">
                  <c:v>1.5670212765957461</c:v>
                </c:pt>
                <c:pt idx="36">
                  <c:v>1.7351063829787241</c:v>
                </c:pt>
                <c:pt idx="37">
                  <c:v>2.0159574468085122</c:v>
                </c:pt>
                <c:pt idx="38">
                  <c:v>1.5776595744680859</c:v>
                </c:pt>
                <c:pt idx="39">
                  <c:v>1.465957446808511</c:v>
                </c:pt>
                <c:pt idx="40">
                  <c:v>1.2436170212765969</c:v>
                </c:pt>
                <c:pt idx="41">
                  <c:v>1.43404255319149</c:v>
                </c:pt>
                <c:pt idx="42">
                  <c:v>1.655319148936172</c:v>
                </c:pt>
                <c:pt idx="43">
                  <c:v>1.3170212765957461</c:v>
                </c:pt>
                <c:pt idx="44">
                  <c:v>1.4404255319148951</c:v>
                </c:pt>
                <c:pt idx="45">
                  <c:v>1.3659574468085121</c:v>
                </c:pt>
                <c:pt idx="46">
                  <c:v>1.639361702127659</c:v>
                </c:pt>
                <c:pt idx="47">
                  <c:v>1.265957446808512</c:v>
                </c:pt>
                <c:pt idx="48">
                  <c:v>1.0882978723404271</c:v>
                </c:pt>
                <c:pt idx="49">
                  <c:v>1.464893617021277</c:v>
                </c:pt>
                <c:pt idx="50">
                  <c:v>1.4159574468085121</c:v>
                </c:pt>
                <c:pt idx="51">
                  <c:v>0.97978723404255397</c:v>
                </c:pt>
                <c:pt idx="52">
                  <c:v>1.610638297872341</c:v>
                </c:pt>
                <c:pt idx="53">
                  <c:v>1.2553191489361719</c:v>
                </c:pt>
                <c:pt idx="54">
                  <c:v>1.4393617021276599</c:v>
                </c:pt>
                <c:pt idx="55">
                  <c:v>1.7489361702127659</c:v>
                </c:pt>
                <c:pt idx="56">
                  <c:v>1.4925531914893619</c:v>
                </c:pt>
                <c:pt idx="57">
                  <c:v>1.2574468085106381</c:v>
                </c:pt>
                <c:pt idx="58">
                  <c:v>1.490425531914896</c:v>
                </c:pt>
                <c:pt idx="59">
                  <c:v>1.4861702127659571</c:v>
                </c:pt>
                <c:pt idx="60">
                  <c:v>1.135106382978724</c:v>
                </c:pt>
                <c:pt idx="61">
                  <c:v>1.5255319148936179</c:v>
                </c:pt>
                <c:pt idx="62">
                  <c:v>1.5138297872340409</c:v>
                </c:pt>
                <c:pt idx="63">
                  <c:v>1.236170212765958</c:v>
                </c:pt>
                <c:pt idx="64">
                  <c:v>1.9680851063829801</c:v>
                </c:pt>
                <c:pt idx="65">
                  <c:v>1.8351063829787251</c:v>
                </c:pt>
                <c:pt idx="66">
                  <c:v>1.4712765957446809</c:v>
                </c:pt>
                <c:pt idx="67">
                  <c:v>1.713829787234042</c:v>
                </c:pt>
                <c:pt idx="68">
                  <c:v>2.0936170212765961</c:v>
                </c:pt>
                <c:pt idx="69">
                  <c:v>1.8702127659574479</c:v>
                </c:pt>
                <c:pt idx="70">
                  <c:v>1.5893617021276609</c:v>
                </c:pt>
                <c:pt idx="71">
                  <c:v>1.77340425531915</c:v>
                </c:pt>
                <c:pt idx="72">
                  <c:v>1.8042553191489381</c:v>
                </c:pt>
                <c:pt idx="73">
                  <c:v>2.105319148936172</c:v>
                </c:pt>
                <c:pt idx="74">
                  <c:v>1.947872340425534</c:v>
                </c:pt>
                <c:pt idx="75">
                  <c:v>2.2755319148936182</c:v>
                </c:pt>
                <c:pt idx="76">
                  <c:v>2.9329787234042559</c:v>
                </c:pt>
                <c:pt idx="77">
                  <c:v>3.117021276595747</c:v>
                </c:pt>
                <c:pt idx="78">
                  <c:v>3.7106382978723431</c:v>
                </c:pt>
                <c:pt idx="79">
                  <c:v>4.3553191489361716</c:v>
                </c:pt>
                <c:pt idx="80">
                  <c:v>4.7010638297872358</c:v>
                </c:pt>
                <c:pt idx="81">
                  <c:v>5.2638297872340463</c:v>
                </c:pt>
                <c:pt idx="82">
                  <c:v>6.0053191489361719</c:v>
                </c:pt>
                <c:pt idx="83">
                  <c:v>6.0787234042553226</c:v>
                </c:pt>
                <c:pt idx="84">
                  <c:v>6.5787234042553244</c:v>
                </c:pt>
                <c:pt idx="85">
                  <c:v>7.1053191489361716</c:v>
                </c:pt>
                <c:pt idx="86">
                  <c:v>7.2936170212765976</c:v>
                </c:pt>
                <c:pt idx="87">
                  <c:v>8.1159574468085118</c:v>
                </c:pt>
                <c:pt idx="88">
                  <c:v>8.1148936170212771</c:v>
                </c:pt>
                <c:pt idx="89">
                  <c:v>8.5446808510638306</c:v>
                </c:pt>
                <c:pt idx="90">
                  <c:v>8.3500000000000032</c:v>
                </c:pt>
                <c:pt idx="91">
                  <c:v>8.8553191489361716</c:v>
                </c:pt>
                <c:pt idx="92">
                  <c:v>9.2436170212765933</c:v>
                </c:pt>
                <c:pt idx="93">
                  <c:v>8.9936170212765969</c:v>
                </c:pt>
                <c:pt idx="94">
                  <c:v>9.6840425531914924</c:v>
                </c:pt>
                <c:pt idx="95">
                  <c:v>9.5585106382978715</c:v>
                </c:pt>
                <c:pt idx="96">
                  <c:v>9.97765957446809</c:v>
                </c:pt>
                <c:pt idx="97">
                  <c:v>10.185106382978731</c:v>
                </c:pt>
                <c:pt idx="98">
                  <c:v>10.08297872340426</c:v>
                </c:pt>
                <c:pt idx="99">
                  <c:v>9.9702127659574469</c:v>
                </c:pt>
                <c:pt idx="100">
                  <c:v>10.53617021276596</c:v>
                </c:pt>
                <c:pt idx="101">
                  <c:v>10.624468085106381</c:v>
                </c:pt>
                <c:pt idx="102">
                  <c:v>10.671276595744679</c:v>
                </c:pt>
                <c:pt idx="103">
                  <c:v>11.45425531914894</c:v>
                </c:pt>
                <c:pt idx="104">
                  <c:v>11.127659574468099</c:v>
                </c:pt>
                <c:pt idx="105">
                  <c:v>11.422340425531919</c:v>
                </c:pt>
                <c:pt idx="106">
                  <c:v>11.84574468085107</c:v>
                </c:pt>
                <c:pt idx="107">
                  <c:v>11.82553191489362</c:v>
                </c:pt>
                <c:pt idx="108">
                  <c:v>12.245744680851059</c:v>
                </c:pt>
                <c:pt idx="109">
                  <c:v>12.009574468085111</c:v>
                </c:pt>
                <c:pt idx="110">
                  <c:v>12.591489361702131</c:v>
                </c:pt>
                <c:pt idx="111">
                  <c:v>12.665957446808511</c:v>
                </c:pt>
                <c:pt idx="112">
                  <c:v>12.66808510638298</c:v>
                </c:pt>
                <c:pt idx="113">
                  <c:v>12.9936170212766</c:v>
                </c:pt>
                <c:pt idx="114">
                  <c:v>13.212765957446811</c:v>
                </c:pt>
                <c:pt idx="115">
                  <c:v>13.47340425531916</c:v>
                </c:pt>
                <c:pt idx="116">
                  <c:v>13.888297872340431</c:v>
                </c:pt>
                <c:pt idx="117">
                  <c:v>13.83191489361703</c:v>
                </c:pt>
                <c:pt idx="118">
                  <c:v>13.83085106382979</c:v>
                </c:pt>
                <c:pt idx="119">
                  <c:v>13.978723404255319</c:v>
                </c:pt>
                <c:pt idx="120">
                  <c:v>14.246808510638299</c:v>
                </c:pt>
                <c:pt idx="121">
                  <c:v>14.360638297872351</c:v>
                </c:pt>
                <c:pt idx="122">
                  <c:v>14.22659574468085</c:v>
                </c:pt>
                <c:pt idx="123">
                  <c:v>14.497872340425531</c:v>
                </c:pt>
                <c:pt idx="124">
                  <c:v>14.729787234042551</c:v>
                </c:pt>
                <c:pt idx="125">
                  <c:v>14.752127659574469</c:v>
                </c:pt>
                <c:pt idx="126">
                  <c:v>14.85106382978724</c:v>
                </c:pt>
                <c:pt idx="127">
                  <c:v>15.28297872340425</c:v>
                </c:pt>
                <c:pt idx="128">
                  <c:v>15.0531914893617</c:v>
                </c:pt>
                <c:pt idx="129">
                  <c:v>14.93617021276596</c:v>
                </c:pt>
                <c:pt idx="130">
                  <c:v>15.55212765957447</c:v>
                </c:pt>
                <c:pt idx="131">
                  <c:v>15.88191489361702</c:v>
                </c:pt>
                <c:pt idx="132">
                  <c:v>16.02872340425531</c:v>
                </c:pt>
                <c:pt idx="133">
                  <c:v>16.297872340425531</c:v>
                </c:pt>
                <c:pt idx="134">
                  <c:v>16.139361702127658</c:v>
                </c:pt>
                <c:pt idx="135">
                  <c:v>16.646808510638301</c:v>
                </c:pt>
                <c:pt idx="136">
                  <c:v>16.58936170212765</c:v>
                </c:pt>
                <c:pt idx="137">
                  <c:v>16.619148936170209</c:v>
                </c:pt>
                <c:pt idx="138">
                  <c:v>16.939361702127659</c:v>
                </c:pt>
                <c:pt idx="139">
                  <c:v>17.047872340425531</c:v>
                </c:pt>
                <c:pt idx="140">
                  <c:v>17.22446808510638</c:v>
                </c:pt>
                <c:pt idx="141">
                  <c:v>17.223404255319149</c:v>
                </c:pt>
                <c:pt idx="142">
                  <c:v>17.707446808510628</c:v>
                </c:pt>
                <c:pt idx="143">
                  <c:v>18.067021276595739</c:v>
                </c:pt>
                <c:pt idx="144">
                  <c:v>17.912765957446819</c:v>
                </c:pt>
                <c:pt idx="145">
                  <c:v>17.970212765957449</c:v>
                </c:pt>
                <c:pt idx="146">
                  <c:v>18.00957446808512</c:v>
                </c:pt>
                <c:pt idx="147">
                  <c:v>18.288297872340419</c:v>
                </c:pt>
                <c:pt idx="148">
                  <c:v>18.264893617021279</c:v>
                </c:pt>
                <c:pt idx="149">
                  <c:v>18.543617021276599</c:v>
                </c:pt>
                <c:pt idx="150">
                  <c:v>18.891489361702131</c:v>
                </c:pt>
                <c:pt idx="151">
                  <c:v>18.735106382978721</c:v>
                </c:pt>
                <c:pt idx="152">
                  <c:v>19.021276595744681</c:v>
                </c:pt>
                <c:pt idx="153">
                  <c:v>19.58936170212765</c:v>
                </c:pt>
                <c:pt idx="154">
                  <c:v>19.625531914893621</c:v>
                </c:pt>
                <c:pt idx="155">
                  <c:v>19.412765957446819</c:v>
                </c:pt>
                <c:pt idx="156">
                  <c:v>19.713829787234051</c:v>
                </c:pt>
                <c:pt idx="157">
                  <c:v>19.774468085106381</c:v>
                </c:pt>
                <c:pt idx="158">
                  <c:v>20.103191489361709</c:v>
                </c:pt>
                <c:pt idx="159">
                  <c:v>20.42446808510639</c:v>
                </c:pt>
                <c:pt idx="160">
                  <c:v>20.425531914893611</c:v>
                </c:pt>
                <c:pt idx="161">
                  <c:v>20.53297872340427</c:v>
                </c:pt>
                <c:pt idx="162">
                  <c:v>20.308510638297872</c:v>
                </c:pt>
                <c:pt idx="163">
                  <c:v>20.736170212765948</c:v>
                </c:pt>
                <c:pt idx="164">
                  <c:v>20.496808510638299</c:v>
                </c:pt>
                <c:pt idx="165">
                  <c:v>21.23404255319149</c:v>
                </c:pt>
                <c:pt idx="166">
                  <c:v>21.04893617021277</c:v>
                </c:pt>
                <c:pt idx="167">
                  <c:v>21.2691489361702</c:v>
                </c:pt>
                <c:pt idx="168">
                  <c:v>21.519148936170211</c:v>
                </c:pt>
                <c:pt idx="169">
                  <c:v>21.920212765957441</c:v>
                </c:pt>
                <c:pt idx="170">
                  <c:v>21.817021276595749</c:v>
                </c:pt>
                <c:pt idx="171">
                  <c:v>21.80957446808512</c:v>
                </c:pt>
                <c:pt idx="172">
                  <c:v>22.086170212765939</c:v>
                </c:pt>
                <c:pt idx="173">
                  <c:v>22.295744680851062</c:v>
                </c:pt>
                <c:pt idx="174">
                  <c:v>22.34893617021277</c:v>
                </c:pt>
                <c:pt idx="175">
                  <c:v>22.72127659574468</c:v>
                </c:pt>
                <c:pt idx="176">
                  <c:v>22.35</c:v>
                </c:pt>
                <c:pt idx="177">
                  <c:v>22.979787234042551</c:v>
                </c:pt>
                <c:pt idx="178">
                  <c:v>23.24574468085105</c:v>
                </c:pt>
                <c:pt idx="179">
                  <c:v>22.79893617021277</c:v>
                </c:pt>
                <c:pt idx="180">
                  <c:v>23.07765957446809</c:v>
                </c:pt>
                <c:pt idx="181">
                  <c:v>23.365957446808519</c:v>
                </c:pt>
                <c:pt idx="182">
                  <c:v>23.79255319148935</c:v>
                </c:pt>
                <c:pt idx="183">
                  <c:v>23.41702127659574</c:v>
                </c:pt>
                <c:pt idx="184">
                  <c:v>23.56489361702128</c:v>
                </c:pt>
                <c:pt idx="185">
                  <c:v>23.997872340425531</c:v>
                </c:pt>
                <c:pt idx="186">
                  <c:v>23.99255319148936</c:v>
                </c:pt>
                <c:pt idx="187">
                  <c:v>24.2968085106383</c:v>
                </c:pt>
                <c:pt idx="188">
                  <c:v>24.468085106382979</c:v>
                </c:pt>
                <c:pt idx="189">
                  <c:v>24.611702127659601</c:v>
                </c:pt>
                <c:pt idx="190">
                  <c:v>24.45851063829787</c:v>
                </c:pt>
                <c:pt idx="191">
                  <c:v>24.696808510638309</c:v>
                </c:pt>
                <c:pt idx="192">
                  <c:v>24.96595744680852</c:v>
                </c:pt>
                <c:pt idx="193">
                  <c:v>24.795744680851062</c:v>
                </c:pt>
                <c:pt idx="194">
                  <c:v>25.641489361702131</c:v>
                </c:pt>
                <c:pt idx="195">
                  <c:v>25.66595744680852</c:v>
                </c:pt>
                <c:pt idx="196">
                  <c:v>25.70638297872339</c:v>
                </c:pt>
                <c:pt idx="197">
                  <c:v>25.80212765957447</c:v>
                </c:pt>
                <c:pt idx="198">
                  <c:v>25.863829787234049</c:v>
                </c:pt>
                <c:pt idx="199">
                  <c:v>26.036170212765949</c:v>
                </c:pt>
                <c:pt idx="200">
                  <c:v>26.161702127659581</c:v>
                </c:pt>
                <c:pt idx="201">
                  <c:v>26.405319148936169</c:v>
                </c:pt>
                <c:pt idx="202">
                  <c:v>26.77872340425531</c:v>
                </c:pt>
                <c:pt idx="203">
                  <c:v>26.595744680851059</c:v>
                </c:pt>
                <c:pt idx="204">
                  <c:v>26.406382978723389</c:v>
                </c:pt>
                <c:pt idx="205">
                  <c:v>26.657446808510642</c:v>
                </c:pt>
                <c:pt idx="206">
                  <c:v>26.885106382978719</c:v>
                </c:pt>
                <c:pt idx="207">
                  <c:v>27.155319148936169</c:v>
                </c:pt>
                <c:pt idx="208">
                  <c:v>27.095744680851059</c:v>
                </c:pt>
                <c:pt idx="209">
                  <c:v>27.379787234042549</c:v>
                </c:pt>
                <c:pt idx="210">
                  <c:v>27.461702127659581</c:v>
                </c:pt>
                <c:pt idx="211">
                  <c:v>27.574468085106389</c:v>
                </c:pt>
                <c:pt idx="212">
                  <c:v>27.279787234042551</c:v>
                </c:pt>
                <c:pt idx="213">
                  <c:v>27.438297872340421</c:v>
                </c:pt>
                <c:pt idx="214">
                  <c:v>27.244680851063819</c:v>
                </c:pt>
                <c:pt idx="215">
                  <c:v>27.317021276595749</c:v>
                </c:pt>
                <c:pt idx="216">
                  <c:v>27.62446808510639</c:v>
                </c:pt>
                <c:pt idx="217">
                  <c:v>27.430851063829799</c:v>
                </c:pt>
                <c:pt idx="218">
                  <c:v>27.904255319148941</c:v>
                </c:pt>
                <c:pt idx="219">
                  <c:v>27.432978723404268</c:v>
                </c:pt>
                <c:pt idx="220">
                  <c:v>27.864893617021281</c:v>
                </c:pt>
                <c:pt idx="221">
                  <c:v>27.720212765957449</c:v>
                </c:pt>
                <c:pt idx="222">
                  <c:v>27.839361702127661</c:v>
                </c:pt>
                <c:pt idx="223">
                  <c:v>28.003191489361701</c:v>
                </c:pt>
                <c:pt idx="224">
                  <c:v>27.79893617021277</c:v>
                </c:pt>
                <c:pt idx="225">
                  <c:v>28.236170212765948</c:v>
                </c:pt>
                <c:pt idx="226">
                  <c:v>27.8</c:v>
                </c:pt>
                <c:pt idx="227">
                  <c:v>28.045744680851062</c:v>
                </c:pt>
                <c:pt idx="228">
                  <c:v>28.06276595744681</c:v>
                </c:pt>
                <c:pt idx="229">
                  <c:v>28.464893617021279</c:v>
                </c:pt>
                <c:pt idx="230">
                  <c:v>28.444680851063829</c:v>
                </c:pt>
                <c:pt idx="231">
                  <c:v>27.626595744680859</c:v>
                </c:pt>
                <c:pt idx="232">
                  <c:v>28.07553191489362</c:v>
                </c:pt>
                <c:pt idx="233">
                  <c:v>27.921276595744679</c:v>
                </c:pt>
                <c:pt idx="234">
                  <c:v>28.602127659574471</c:v>
                </c:pt>
                <c:pt idx="235">
                  <c:v>28.344680851063821</c:v>
                </c:pt>
                <c:pt idx="236">
                  <c:v>28.204255319148949</c:v>
                </c:pt>
                <c:pt idx="237">
                  <c:v>28.414893617021271</c:v>
                </c:pt>
                <c:pt idx="238">
                  <c:v>28.668085106382989</c:v>
                </c:pt>
                <c:pt idx="239">
                  <c:v>28.54468085106382</c:v>
                </c:pt>
                <c:pt idx="240">
                  <c:v>28.959574468085101</c:v>
                </c:pt>
                <c:pt idx="241">
                  <c:v>29.141489361702131</c:v>
                </c:pt>
                <c:pt idx="242">
                  <c:v>28.986170212765948</c:v>
                </c:pt>
                <c:pt idx="243">
                  <c:v>28.979787234042551</c:v>
                </c:pt>
                <c:pt idx="244">
                  <c:v>29.02872340425532</c:v>
                </c:pt>
                <c:pt idx="245">
                  <c:v>28.978723404255309</c:v>
                </c:pt>
                <c:pt idx="246">
                  <c:v>29.143617021276601</c:v>
                </c:pt>
                <c:pt idx="247">
                  <c:v>29.067021276595739</c:v>
                </c:pt>
                <c:pt idx="248">
                  <c:v>29.11170212765958</c:v>
                </c:pt>
                <c:pt idx="249">
                  <c:v>28.887234042553189</c:v>
                </c:pt>
                <c:pt idx="250">
                  <c:v>29.146808510638301</c:v>
                </c:pt>
                <c:pt idx="251">
                  <c:v>28.817021276595739</c:v>
                </c:pt>
                <c:pt idx="252">
                  <c:v>29.063829787234049</c:v>
                </c:pt>
                <c:pt idx="253">
                  <c:v>29.065957446808518</c:v>
                </c:pt>
                <c:pt idx="254">
                  <c:v>29.047872340425531</c:v>
                </c:pt>
                <c:pt idx="255">
                  <c:v>28.73936170212767</c:v>
                </c:pt>
                <c:pt idx="256">
                  <c:v>29.108510638297869</c:v>
                </c:pt>
                <c:pt idx="257">
                  <c:v>29.1563829787234</c:v>
                </c:pt>
                <c:pt idx="258">
                  <c:v>29.368085106382981</c:v>
                </c:pt>
                <c:pt idx="259">
                  <c:v>29.502127659574469</c:v>
                </c:pt>
                <c:pt idx="260">
                  <c:v>29.856382978723399</c:v>
                </c:pt>
                <c:pt idx="261">
                  <c:v>29.3</c:v>
                </c:pt>
                <c:pt idx="262">
                  <c:v>29.62234042553191</c:v>
                </c:pt>
                <c:pt idx="263">
                  <c:v>29.674468085106401</c:v>
                </c:pt>
                <c:pt idx="264">
                  <c:v>30.0308510638298</c:v>
                </c:pt>
                <c:pt idx="265">
                  <c:v>29.436170212765941</c:v>
                </c:pt>
                <c:pt idx="266">
                  <c:v>30.00957446808512</c:v>
                </c:pt>
                <c:pt idx="267">
                  <c:v>30.0117021276596</c:v>
                </c:pt>
                <c:pt idx="268">
                  <c:v>29.7308510638298</c:v>
                </c:pt>
                <c:pt idx="269">
                  <c:v>30.037234042553191</c:v>
                </c:pt>
                <c:pt idx="270">
                  <c:v>30.211702127659581</c:v>
                </c:pt>
                <c:pt idx="271">
                  <c:v>30.209574468085119</c:v>
                </c:pt>
                <c:pt idx="272">
                  <c:v>30.57021276595745</c:v>
                </c:pt>
                <c:pt idx="273">
                  <c:v>30.17659574468086</c:v>
                </c:pt>
                <c:pt idx="274">
                  <c:v>29.858510638297879</c:v>
                </c:pt>
                <c:pt idx="275">
                  <c:v>29.961702127659571</c:v>
                </c:pt>
                <c:pt idx="276">
                  <c:v>30.473404255319139</c:v>
                </c:pt>
                <c:pt idx="277">
                  <c:v>30.202127659574479</c:v>
                </c:pt>
                <c:pt idx="278">
                  <c:v>30.308510638297872</c:v>
                </c:pt>
                <c:pt idx="279">
                  <c:v>29.936170212765951</c:v>
                </c:pt>
                <c:pt idx="280">
                  <c:v>30.101063829787229</c:v>
                </c:pt>
                <c:pt idx="281">
                  <c:v>29.978723404255319</c:v>
                </c:pt>
                <c:pt idx="282">
                  <c:v>30.063829787234042</c:v>
                </c:pt>
                <c:pt idx="283">
                  <c:v>30.596808510638301</c:v>
                </c:pt>
                <c:pt idx="284">
                  <c:v>30.574468085106389</c:v>
                </c:pt>
                <c:pt idx="285">
                  <c:v>30.42446808510638</c:v>
                </c:pt>
                <c:pt idx="286">
                  <c:v>30.27553191489362</c:v>
                </c:pt>
                <c:pt idx="287">
                  <c:v>30.228723404255319</c:v>
                </c:pt>
                <c:pt idx="288">
                  <c:v>30.16914893617021</c:v>
                </c:pt>
                <c:pt idx="289">
                  <c:v>30.00425531914895</c:v>
                </c:pt>
                <c:pt idx="290">
                  <c:v>30.19787234042553</c:v>
                </c:pt>
                <c:pt idx="291">
                  <c:v>29.959574468085119</c:v>
                </c:pt>
                <c:pt idx="292">
                  <c:v>30.217021276595741</c:v>
                </c:pt>
                <c:pt idx="293">
                  <c:v>30.09893617021277</c:v>
                </c:pt>
                <c:pt idx="294">
                  <c:v>30.351063829787229</c:v>
                </c:pt>
                <c:pt idx="295">
                  <c:v>30.164893617021281</c:v>
                </c:pt>
                <c:pt idx="296">
                  <c:v>30.209574468085119</c:v>
                </c:pt>
                <c:pt idx="297">
                  <c:v>30.186170212765951</c:v>
                </c:pt>
                <c:pt idx="298">
                  <c:v>29.89574468085106</c:v>
                </c:pt>
                <c:pt idx="299">
                  <c:v>30.579787234042559</c:v>
                </c:pt>
                <c:pt idx="300">
                  <c:v>30.4223404255319</c:v>
                </c:pt>
                <c:pt idx="301">
                  <c:v>30.480851063829789</c:v>
                </c:pt>
                <c:pt idx="302">
                  <c:v>30.013829787234041</c:v>
                </c:pt>
                <c:pt idx="303">
                  <c:v>30.407446808510631</c:v>
                </c:pt>
                <c:pt idx="304">
                  <c:v>29.964893617021271</c:v>
                </c:pt>
                <c:pt idx="305">
                  <c:v>30.626595744680859</c:v>
                </c:pt>
                <c:pt idx="306">
                  <c:v>30.193617021276602</c:v>
                </c:pt>
                <c:pt idx="307">
                  <c:v>30.271276595744681</c:v>
                </c:pt>
                <c:pt idx="308">
                  <c:v>30.04893617021277</c:v>
                </c:pt>
                <c:pt idx="309">
                  <c:v>30.002127659574469</c:v>
                </c:pt>
                <c:pt idx="310">
                  <c:v>30.22127659574468</c:v>
                </c:pt>
                <c:pt idx="311">
                  <c:v>29.881914893617029</c:v>
                </c:pt>
                <c:pt idx="312">
                  <c:v>29.846808510638301</c:v>
                </c:pt>
                <c:pt idx="313">
                  <c:v>30.013829787234041</c:v>
                </c:pt>
                <c:pt idx="314">
                  <c:v>29.858510638297879</c:v>
                </c:pt>
                <c:pt idx="315">
                  <c:v>30.461702127659581</c:v>
                </c:pt>
                <c:pt idx="316">
                  <c:v>30.0308510638298</c:v>
                </c:pt>
                <c:pt idx="317">
                  <c:v>30.48510638297871</c:v>
                </c:pt>
                <c:pt idx="318">
                  <c:v>30.285106382978711</c:v>
                </c:pt>
                <c:pt idx="319">
                  <c:v>29.95</c:v>
                </c:pt>
                <c:pt idx="320">
                  <c:v>29.997872340425531</c:v>
                </c:pt>
                <c:pt idx="321">
                  <c:v>30.2</c:v>
                </c:pt>
                <c:pt idx="322">
                  <c:v>29.5117021276596</c:v>
                </c:pt>
                <c:pt idx="323">
                  <c:v>29.707446808510639</c:v>
                </c:pt>
                <c:pt idx="324">
                  <c:v>29.728723404255319</c:v>
                </c:pt>
                <c:pt idx="325">
                  <c:v>29.056382978723398</c:v>
                </c:pt>
                <c:pt idx="326">
                  <c:v>28.918085106382989</c:v>
                </c:pt>
                <c:pt idx="327">
                  <c:v>29.042553191489361</c:v>
                </c:pt>
                <c:pt idx="328">
                  <c:v>29.17978723404255</c:v>
                </c:pt>
                <c:pt idx="329">
                  <c:v>29.404255319148941</c:v>
                </c:pt>
                <c:pt idx="330">
                  <c:v>29.21276595744682</c:v>
                </c:pt>
                <c:pt idx="331">
                  <c:v>29.561702127659579</c:v>
                </c:pt>
                <c:pt idx="332">
                  <c:v>29.561702127659579</c:v>
                </c:pt>
                <c:pt idx="333">
                  <c:v>29.385106382978719</c:v>
                </c:pt>
                <c:pt idx="334">
                  <c:v>29.556382978723391</c:v>
                </c:pt>
                <c:pt idx="335">
                  <c:v>29.752127659574469</c:v>
                </c:pt>
                <c:pt idx="336">
                  <c:v>29.42446808510639</c:v>
                </c:pt>
                <c:pt idx="337">
                  <c:v>29.53297872340427</c:v>
                </c:pt>
                <c:pt idx="338">
                  <c:v>29.540425531914892</c:v>
                </c:pt>
                <c:pt idx="339">
                  <c:v>29.31170212765959</c:v>
                </c:pt>
                <c:pt idx="340">
                  <c:v>29.67234042553191</c:v>
                </c:pt>
                <c:pt idx="341">
                  <c:v>29.412765957446808</c:v>
                </c:pt>
                <c:pt idx="342">
                  <c:v>29.356382978723399</c:v>
                </c:pt>
                <c:pt idx="343">
                  <c:v>29.790425531914892</c:v>
                </c:pt>
                <c:pt idx="344">
                  <c:v>29.93191489361703</c:v>
                </c:pt>
                <c:pt idx="345">
                  <c:v>29.85425531914894</c:v>
                </c:pt>
                <c:pt idx="346">
                  <c:v>29.504255319148939</c:v>
                </c:pt>
                <c:pt idx="347">
                  <c:v>29.513829787234041</c:v>
                </c:pt>
                <c:pt idx="348">
                  <c:v>29.646808510638301</c:v>
                </c:pt>
                <c:pt idx="349">
                  <c:v>29.74042553191488</c:v>
                </c:pt>
                <c:pt idx="350">
                  <c:v>29.51489361702129</c:v>
                </c:pt>
                <c:pt idx="351">
                  <c:v>29.44574468085105</c:v>
                </c:pt>
                <c:pt idx="352">
                  <c:v>29.45106382978723</c:v>
                </c:pt>
                <c:pt idx="353">
                  <c:v>29.335106382978729</c:v>
                </c:pt>
                <c:pt idx="354">
                  <c:v>29.982978723404258</c:v>
                </c:pt>
                <c:pt idx="355">
                  <c:v>30.04893617021277</c:v>
                </c:pt>
                <c:pt idx="356">
                  <c:v>29.370212765957451</c:v>
                </c:pt>
                <c:pt idx="357">
                  <c:v>29.20106382978723</c:v>
                </c:pt>
                <c:pt idx="358">
                  <c:v>29.60425531914894</c:v>
                </c:pt>
                <c:pt idx="359">
                  <c:v>29.352127659574471</c:v>
                </c:pt>
                <c:pt idx="360">
                  <c:v>28.821276595744681</c:v>
                </c:pt>
                <c:pt idx="361">
                  <c:v>28.859574468085121</c:v>
                </c:pt>
                <c:pt idx="362">
                  <c:v>28.890425531914889</c:v>
                </c:pt>
                <c:pt idx="363">
                  <c:v>28.822340425531909</c:v>
                </c:pt>
                <c:pt idx="364">
                  <c:v>28.876595744680859</c:v>
                </c:pt>
                <c:pt idx="365">
                  <c:v>29.434042553191489</c:v>
                </c:pt>
                <c:pt idx="366">
                  <c:v>29.141489361702131</c:v>
                </c:pt>
                <c:pt idx="367">
                  <c:v>29.434042553191489</c:v>
                </c:pt>
                <c:pt idx="368">
                  <c:v>29.4223404255319</c:v>
                </c:pt>
                <c:pt idx="369">
                  <c:v>29.60425531914894</c:v>
                </c:pt>
                <c:pt idx="370">
                  <c:v>29.412765957446808</c:v>
                </c:pt>
                <c:pt idx="371">
                  <c:v>29.587234042553181</c:v>
                </c:pt>
                <c:pt idx="372">
                  <c:v>29.267021276595731</c:v>
                </c:pt>
                <c:pt idx="373">
                  <c:v>29.418085106382989</c:v>
                </c:pt>
                <c:pt idx="374">
                  <c:v>29.2691489361702</c:v>
                </c:pt>
                <c:pt idx="375">
                  <c:v>28.946808510638292</c:v>
                </c:pt>
                <c:pt idx="376">
                  <c:v>29.282978723404259</c:v>
                </c:pt>
                <c:pt idx="377">
                  <c:v>29.217021276595741</c:v>
                </c:pt>
                <c:pt idx="378">
                  <c:v>29.410638297872332</c:v>
                </c:pt>
                <c:pt idx="379">
                  <c:v>29.170212765957451</c:v>
                </c:pt>
                <c:pt idx="380">
                  <c:v>29.319148936170208</c:v>
                </c:pt>
                <c:pt idx="381">
                  <c:v>29.290425531914881</c:v>
                </c:pt>
                <c:pt idx="382">
                  <c:v>29.32553191489362</c:v>
                </c:pt>
                <c:pt idx="383">
                  <c:v>29.5117021276596</c:v>
                </c:pt>
                <c:pt idx="384">
                  <c:v>29.403191489361699</c:v>
                </c:pt>
                <c:pt idx="385">
                  <c:v>29.144680851063821</c:v>
                </c:pt>
                <c:pt idx="386">
                  <c:v>29.295744680851051</c:v>
                </c:pt>
                <c:pt idx="387">
                  <c:v>29.292553191489361</c:v>
                </c:pt>
                <c:pt idx="388">
                  <c:v>28.997872340425531</c:v>
                </c:pt>
                <c:pt idx="389">
                  <c:v>29.0308510638298</c:v>
                </c:pt>
                <c:pt idx="390">
                  <c:v>29.434042553191489</c:v>
                </c:pt>
                <c:pt idx="391">
                  <c:v>29.898936170212771</c:v>
                </c:pt>
                <c:pt idx="392">
                  <c:v>29.12978723404256</c:v>
                </c:pt>
                <c:pt idx="393">
                  <c:v>28.97446808510638</c:v>
                </c:pt>
                <c:pt idx="394">
                  <c:v>28.85744680851063</c:v>
                </c:pt>
                <c:pt idx="395">
                  <c:v>29.22446808510638</c:v>
                </c:pt>
                <c:pt idx="396">
                  <c:v>29.662765957446808</c:v>
                </c:pt>
                <c:pt idx="397">
                  <c:v>29.34893617021276</c:v>
                </c:pt>
                <c:pt idx="398">
                  <c:v>28.97446808510638</c:v>
                </c:pt>
                <c:pt idx="399">
                  <c:v>28.84893617021277</c:v>
                </c:pt>
                <c:pt idx="400">
                  <c:v>29.177659574468091</c:v>
                </c:pt>
                <c:pt idx="401">
                  <c:v>29.335106382978729</c:v>
                </c:pt>
                <c:pt idx="402">
                  <c:v>28.688297872340421</c:v>
                </c:pt>
                <c:pt idx="403">
                  <c:v>28.786170212765949</c:v>
                </c:pt>
                <c:pt idx="404">
                  <c:v>28.386170212765951</c:v>
                </c:pt>
                <c:pt idx="405">
                  <c:v>28.473404255319149</c:v>
                </c:pt>
                <c:pt idx="406">
                  <c:v>28.326595744680851</c:v>
                </c:pt>
                <c:pt idx="407">
                  <c:v>28.342553191489358</c:v>
                </c:pt>
                <c:pt idx="408">
                  <c:v>28.07021276595745</c:v>
                </c:pt>
                <c:pt idx="409">
                  <c:v>28.253191489361701</c:v>
                </c:pt>
                <c:pt idx="410">
                  <c:v>28.57765957446809</c:v>
                </c:pt>
                <c:pt idx="411">
                  <c:v>27.939361702127659</c:v>
                </c:pt>
                <c:pt idx="412">
                  <c:v>27.98510638297871</c:v>
                </c:pt>
                <c:pt idx="413">
                  <c:v>28.446808510638299</c:v>
                </c:pt>
                <c:pt idx="414">
                  <c:v>28.50425531914895</c:v>
                </c:pt>
                <c:pt idx="415">
                  <c:v>28.308510638297879</c:v>
                </c:pt>
                <c:pt idx="416">
                  <c:v>28.56063829787233</c:v>
                </c:pt>
                <c:pt idx="417">
                  <c:v>28.53936170212766</c:v>
                </c:pt>
                <c:pt idx="418">
                  <c:v>28.646808510638301</c:v>
                </c:pt>
                <c:pt idx="419">
                  <c:v>28.257446808510629</c:v>
                </c:pt>
                <c:pt idx="420">
                  <c:v>28.70638297872339</c:v>
                </c:pt>
                <c:pt idx="421">
                  <c:v>28.243617021276599</c:v>
                </c:pt>
                <c:pt idx="422">
                  <c:v>27.818085106382981</c:v>
                </c:pt>
                <c:pt idx="423">
                  <c:v>28.28404255319148</c:v>
                </c:pt>
                <c:pt idx="424">
                  <c:v>28.293617021276599</c:v>
                </c:pt>
                <c:pt idx="425">
                  <c:v>28.66595744680852</c:v>
                </c:pt>
                <c:pt idx="426">
                  <c:v>28.102127659574471</c:v>
                </c:pt>
                <c:pt idx="427">
                  <c:v>28.39255319148937</c:v>
                </c:pt>
                <c:pt idx="428">
                  <c:v>28.03936170212766</c:v>
                </c:pt>
                <c:pt idx="429">
                  <c:v>27.87765957446809</c:v>
                </c:pt>
                <c:pt idx="430">
                  <c:v>28.29893617021277</c:v>
                </c:pt>
                <c:pt idx="431">
                  <c:v>27.763829787234041</c:v>
                </c:pt>
                <c:pt idx="432">
                  <c:v>28.497872340425531</c:v>
                </c:pt>
                <c:pt idx="433">
                  <c:v>28.729787234042551</c:v>
                </c:pt>
                <c:pt idx="434">
                  <c:v>28.085106382978719</c:v>
                </c:pt>
                <c:pt idx="435">
                  <c:v>27.98510638297871</c:v>
                </c:pt>
                <c:pt idx="436">
                  <c:v>28.628723404255311</c:v>
                </c:pt>
                <c:pt idx="437">
                  <c:v>28.09893617021277</c:v>
                </c:pt>
                <c:pt idx="438">
                  <c:v>28.112765957446811</c:v>
                </c:pt>
                <c:pt idx="439">
                  <c:v>28.281914893617021</c:v>
                </c:pt>
                <c:pt idx="440">
                  <c:v>28.536170212765949</c:v>
                </c:pt>
                <c:pt idx="441">
                  <c:v>28.08404255319148</c:v>
                </c:pt>
                <c:pt idx="442">
                  <c:v>28.48191489361702</c:v>
                </c:pt>
                <c:pt idx="443">
                  <c:v>28.63829787234042</c:v>
                </c:pt>
                <c:pt idx="444">
                  <c:v>28.227659574468081</c:v>
                </c:pt>
                <c:pt idx="445">
                  <c:v>28.247872340425531</c:v>
                </c:pt>
                <c:pt idx="446">
                  <c:v>28.20851063829787</c:v>
                </c:pt>
                <c:pt idx="447">
                  <c:v>28.32340425531914</c:v>
                </c:pt>
                <c:pt idx="448">
                  <c:v>28.439361702127659</c:v>
                </c:pt>
                <c:pt idx="449">
                  <c:v>28.486170212765941</c:v>
                </c:pt>
                <c:pt idx="450">
                  <c:v>28.301063829787228</c:v>
                </c:pt>
                <c:pt idx="451">
                  <c:v>28.318085106382998</c:v>
                </c:pt>
                <c:pt idx="452">
                  <c:v>28.470212765957449</c:v>
                </c:pt>
                <c:pt idx="453">
                  <c:v>28.14574468085106</c:v>
                </c:pt>
                <c:pt idx="454">
                  <c:v>27.921276595744679</c:v>
                </c:pt>
                <c:pt idx="455">
                  <c:v>27.834042553191491</c:v>
                </c:pt>
                <c:pt idx="456">
                  <c:v>28.55425531914894</c:v>
                </c:pt>
                <c:pt idx="457">
                  <c:v>28.257446808510629</c:v>
                </c:pt>
                <c:pt idx="458">
                  <c:v>28.56489361702128</c:v>
                </c:pt>
                <c:pt idx="459">
                  <c:v>28.55744680851063</c:v>
                </c:pt>
                <c:pt idx="460">
                  <c:v>28.146808510638301</c:v>
                </c:pt>
                <c:pt idx="461">
                  <c:v>28.035106382978711</c:v>
                </c:pt>
                <c:pt idx="462">
                  <c:v>28.293617021276599</c:v>
                </c:pt>
                <c:pt idx="463">
                  <c:v>28.031914893617031</c:v>
                </c:pt>
                <c:pt idx="464">
                  <c:v>28.53404255319149</c:v>
                </c:pt>
                <c:pt idx="465">
                  <c:v>28.35106382978724</c:v>
                </c:pt>
                <c:pt idx="466">
                  <c:v>28.66382978723404</c:v>
                </c:pt>
                <c:pt idx="467">
                  <c:v>28.439361702127659</c:v>
                </c:pt>
                <c:pt idx="468">
                  <c:v>28.286170212765949</c:v>
                </c:pt>
                <c:pt idx="469">
                  <c:v>28.801063829787239</c:v>
                </c:pt>
                <c:pt idx="470">
                  <c:v>28.30957446808512</c:v>
                </c:pt>
                <c:pt idx="471">
                  <c:v>28.654255319148941</c:v>
                </c:pt>
                <c:pt idx="472">
                  <c:v>28.611702127659601</c:v>
                </c:pt>
                <c:pt idx="473">
                  <c:v>28.363829787234049</c:v>
                </c:pt>
                <c:pt idx="474">
                  <c:v>28.65851063829788</c:v>
                </c:pt>
                <c:pt idx="475">
                  <c:v>27.767021276595742</c:v>
                </c:pt>
                <c:pt idx="476">
                  <c:v>28.047872340425531</c:v>
                </c:pt>
                <c:pt idx="477">
                  <c:v>27.607446808510641</c:v>
                </c:pt>
                <c:pt idx="478">
                  <c:v>27.752127659574469</c:v>
                </c:pt>
                <c:pt idx="479">
                  <c:v>27.597872340425539</c:v>
                </c:pt>
                <c:pt idx="480">
                  <c:v>28.211702127659581</c:v>
                </c:pt>
                <c:pt idx="481">
                  <c:v>28.079787234042559</c:v>
                </c:pt>
                <c:pt idx="482">
                  <c:v>28.06170212765959</c:v>
                </c:pt>
                <c:pt idx="483">
                  <c:v>28.258510638297871</c:v>
                </c:pt>
                <c:pt idx="484">
                  <c:v>28.876595744680859</c:v>
                </c:pt>
                <c:pt idx="485">
                  <c:v>28.376595744680859</c:v>
                </c:pt>
                <c:pt idx="486">
                  <c:v>28.404255319148941</c:v>
                </c:pt>
                <c:pt idx="487">
                  <c:v>27.943617021276591</c:v>
                </c:pt>
                <c:pt idx="488">
                  <c:v>28.32872340425531</c:v>
                </c:pt>
                <c:pt idx="489">
                  <c:v>28.398936170212771</c:v>
                </c:pt>
                <c:pt idx="490">
                  <c:v>28.42978723404255</c:v>
                </c:pt>
                <c:pt idx="491">
                  <c:v>28.44255319148936</c:v>
                </c:pt>
                <c:pt idx="492">
                  <c:v>28.378723404255311</c:v>
                </c:pt>
                <c:pt idx="493">
                  <c:v>28.322340425531909</c:v>
                </c:pt>
                <c:pt idx="494">
                  <c:v>28.743617021276599</c:v>
                </c:pt>
                <c:pt idx="495">
                  <c:v>28.501063829787231</c:v>
                </c:pt>
                <c:pt idx="496">
                  <c:v>28.867021276595739</c:v>
                </c:pt>
                <c:pt idx="497">
                  <c:v>28.727659574468081</c:v>
                </c:pt>
                <c:pt idx="498">
                  <c:v>28.41382978723404</c:v>
                </c:pt>
                <c:pt idx="499">
                  <c:v>28.139361702127669</c:v>
                </c:pt>
                <c:pt idx="500">
                  <c:v>28.68191489361703</c:v>
                </c:pt>
                <c:pt idx="501">
                  <c:v>28.170212765957451</c:v>
                </c:pt>
                <c:pt idx="502">
                  <c:v>28.107446808510641</c:v>
                </c:pt>
                <c:pt idx="503">
                  <c:v>27.897872340425529</c:v>
                </c:pt>
                <c:pt idx="504">
                  <c:v>28.14255319148937</c:v>
                </c:pt>
                <c:pt idx="505">
                  <c:v>28.118085106382988</c:v>
                </c:pt>
                <c:pt idx="506">
                  <c:v>28.18191489361703</c:v>
                </c:pt>
                <c:pt idx="507">
                  <c:v>28.241489361702129</c:v>
                </c:pt>
                <c:pt idx="508">
                  <c:v>28.103191489361699</c:v>
                </c:pt>
                <c:pt idx="509">
                  <c:v>27.978723404255319</c:v>
                </c:pt>
                <c:pt idx="510">
                  <c:v>27.98723404255318</c:v>
                </c:pt>
                <c:pt idx="511">
                  <c:v>27.77872340425531</c:v>
                </c:pt>
                <c:pt idx="512">
                  <c:v>27.911702127659581</c:v>
                </c:pt>
                <c:pt idx="513">
                  <c:v>28.48191489361702</c:v>
                </c:pt>
                <c:pt idx="514">
                  <c:v>28.506382978723391</c:v>
                </c:pt>
                <c:pt idx="515">
                  <c:v>28.07021276595745</c:v>
                </c:pt>
                <c:pt idx="516">
                  <c:v>27.67234042553191</c:v>
                </c:pt>
                <c:pt idx="517">
                  <c:v>27.741489361702129</c:v>
                </c:pt>
                <c:pt idx="518">
                  <c:v>27.32765957446809</c:v>
                </c:pt>
                <c:pt idx="519">
                  <c:v>27.923404255319149</c:v>
                </c:pt>
                <c:pt idx="520">
                  <c:v>28.21808510638299</c:v>
                </c:pt>
                <c:pt idx="521">
                  <c:v>27.5191489361702</c:v>
                </c:pt>
                <c:pt idx="522">
                  <c:v>27.47659574468085</c:v>
                </c:pt>
                <c:pt idx="523">
                  <c:v>27.56063829787233</c:v>
                </c:pt>
                <c:pt idx="524">
                  <c:v>27.68510638297872</c:v>
                </c:pt>
                <c:pt idx="525">
                  <c:v>27.93510638297872</c:v>
                </c:pt>
                <c:pt idx="526">
                  <c:v>27.384042553191481</c:v>
                </c:pt>
                <c:pt idx="527">
                  <c:v>27.83829787234043</c:v>
                </c:pt>
                <c:pt idx="528">
                  <c:v>27.811702127659601</c:v>
                </c:pt>
                <c:pt idx="529">
                  <c:v>28.14574468085106</c:v>
                </c:pt>
                <c:pt idx="530">
                  <c:v>27.954255319148931</c:v>
                </c:pt>
                <c:pt idx="531">
                  <c:v>28.07340425531914</c:v>
                </c:pt>
                <c:pt idx="532">
                  <c:v>28.524468085106381</c:v>
                </c:pt>
                <c:pt idx="533">
                  <c:v>28.585106382978719</c:v>
                </c:pt>
                <c:pt idx="534">
                  <c:v>28.409574468085111</c:v>
                </c:pt>
                <c:pt idx="535">
                  <c:v>28.015957446808521</c:v>
                </c:pt>
                <c:pt idx="536">
                  <c:v>28.37446808510639</c:v>
                </c:pt>
                <c:pt idx="537">
                  <c:v>27.970212765957442</c:v>
                </c:pt>
                <c:pt idx="538">
                  <c:v>28.364893617021281</c:v>
                </c:pt>
                <c:pt idx="539">
                  <c:v>28.367021276595739</c:v>
                </c:pt>
                <c:pt idx="540">
                  <c:v>28.111702127659601</c:v>
                </c:pt>
                <c:pt idx="541">
                  <c:v>28.390425531914889</c:v>
                </c:pt>
                <c:pt idx="542">
                  <c:v>28.402127659574472</c:v>
                </c:pt>
                <c:pt idx="543">
                  <c:v>28.748936170212762</c:v>
                </c:pt>
                <c:pt idx="544">
                  <c:v>28.747872340425531</c:v>
                </c:pt>
                <c:pt idx="545">
                  <c:v>28.871276595744689</c:v>
                </c:pt>
                <c:pt idx="546">
                  <c:v>29.191489361702128</c:v>
                </c:pt>
                <c:pt idx="547">
                  <c:v>28.811702127659601</c:v>
                </c:pt>
                <c:pt idx="548">
                  <c:v>29.065957446808518</c:v>
                </c:pt>
                <c:pt idx="549">
                  <c:v>28.839361702127661</c:v>
                </c:pt>
                <c:pt idx="550">
                  <c:v>29.120212765957451</c:v>
                </c:pt>
                <c:pt idx="551">
                  <c:v>28.514893617021279</c:v>
                </c:pt>
                <c:pt idx="552">
                  <c:v>29.137234042553189</c:v>
                </c:pt>
                <c:pt idx="553">
                  <c:v>28.57340425531914</c:v>
                </c:pt>
                <c:pt idx="554">
                  <c:v>28.418085106382978</c:v>
                </c:pt>
                <c:pt idx="555">
                  <c:v>28.988297872340411</c:v>
                </c:pt>
                <c:pt idx="556">
                  <c:v>28.520212765957449</c:v>
                </c:pt>
                <c:pt idx="557">
                  <c:v>28.95106382978723</c:v>
                </c:pt>
                <c:pt idx="558">
                  <c:v>29.10425531914894</c:v>
                </c:pt>
                <c:pt idx="559">
                  <c:v>29.019148936170211</c:v>
                </c:pt>
                <c:pt idx="560">
                  <c:v>28.846808510638301</c:v>
                </c:pt>
                <c:pt idx="561">
                  <c:v>29.443617021276602</c:v>
                </c:pt>
                <c:pt idx="562">
                  <c:v>29.55212765957447</c:v>
                </c:pt>
                <c:pt idx="563">
                  <c:v>29.33297872340427</c:v>
                </c:pt>
                <c:pt idx="564">
                  <c:v>28.840425531914889</c:v>
                </c:pt>
                <c:pt idx="565">
                  <c:v>28.82872340425531</c:v>
                </c:pt>
                <c:pt idx="566">
                  <c:v>29.226595744680861</c:v>
                </c:pt>
                <c:pt idx="567">
                  <c:v>29.330851063829801</c:v>
                </c:pt>
                <c:pt idx="568">
                  <c:v>29.42446808510639</c:v>
                </c:pt>
                <c:pt idx="569">
                  <c:v>29.193617021276609</c:v>
                </c:pt>
                <c:pt idx="570">
                  <c:v>28.840425531914889</c:v>
                </c:pt>
                <c:pt idx="571">
                  <c:v>28.597872340425528</c:v>
                </c:pt>
                <c:pt idx="572">
                  <c:v>28.729787234042551</c:v>
                </c:pt>
                <c:pt idx="573">
                  <c:v>28.793617021276599</c:v>
                </c:pt>
                <c:pt idx="574">
                  <c:v>29.137234042553189</c:v>
                </c:pt>
                <c:pt idx="575">
                  <c:v>28.66382978723404</c:v>
                </c:pt>
                <c:pt idx="576">
                  <c:v>28.67234042553191</c:v>
                </c:pt>
                <c:pt idx="577">
                  <c:v>28.538297872340429</c:v>
                </c:pt>
                <c:pt idx="578">
                  <c:v>28.817021276595739</c:v>
                </c:pt>
                <c:pt idx="579">
                  <c:v>28.727659574468081</c:v>
                </c:pt>
                <c:pt idx="580">
                  <c:v>28.520212765957449</c:v>
                </c:pt>
                <c:pt idx="581">
                  <c:v>28.637234042553189</c:v>
                </c:pt>
                <c:pt idx="582">
                  <c:v>28.650000000000009</c:v>
                </c:pt>
                <c:pt idx="583">
                  <c:v>28.71063829787234</c:v>
                </c:pt>
                <c:pt idx="584">
                  <c:v>28.362765957446811</c:v>
                </c:pt>
                <c:pt idx="585">
                  <c:v>28.409574468085111</c:v>
                </c:pt>
                <c:pt idx="586">
                  <c:v>28.635106382978719</c:v>
                </c:pt>
                <c:pt idx="587">
                  <c:v>28.92765957446808</c:v>
                </c:pt>
                <c:pt idx="588">
                  <c:v>28.977659574468081</c:v>
                </c:pt>
                <c:pt idx="589">
                  <c:v>29.27872340425532</c:v>
                </c:pt>
                <c:pt idx="590">
                  <c:v>29.28085106382979</c:v>
                </c:pt>
                <c:pt idx="591">
                  <c:v>29.2223404255319</c:v>
                </c:pt>
                <c:pt idx="592">
                  <c:v>28.976595744680861</c:v>
                </c:pt>
                <c:pt idx="593">
                  <c:v>28.774468085106381</c:v>
                </c:pt>
                <c:pt idx="594">
                  <c:v>29.038297872340429</c:v>
                </c:pt>
                <c:pt idx="595">
                  <c:v>28.96702127659573</c:v>
                </c:pt>
                <c:pt idx="596">
                  <c:v>28.786170212765949</c:v>
                </c:pt>
                <c:pt idx="597">
                  <c:v>28.668085106382989</c:v>
                </c:pt>
                <c:pt idx="598">
                  <c:v>28.726595744680861</c:v>
                </c:pt>
                <c:pt idx="599">
                  <c:v>28.597872340425528</c:v>
                </c:pt>
                <c:pt idx="600">
                  <c:v>28.654255319148941</c:v>
                </c:pt>
                <c:pt idx="601">
                  <c:v>28.906382978723389</c:v>
                </c:pt>
                <c:pt idx="602">
                  <c:v>28.860638297872331</c:v>
                </c:pt>
                <c:pt idx="603">
                  <c:v>29.08297872340426</c:v>
                </c:pt>
                <c:pt idx="604">
                  <c:v>29.094680851063821</c:v>
                </c:pt>
                <c:pt idx="605">
                  <c:v>28.05</c:v>
                </c:pt>
                <c:pt idx="606">
                  <c:v>28.279787234042551</c:v>
                </c:pt>
                <c:pt idx="607">
                  <c:v>28.522340425531912</c:v>
                </c:pt>
                <c:pt idx="608">
                  <c:v>29.05212765957447</c:v>
                </c:pt>
                <c:pt idx="609">
                  <c:v>28.464893617021279</c:v>
                </c:pt>
                <c:pt idx="610">
                  <c:v>29.2691489361702</c:v>
                </c:pt>
                <c:pt idx="611">
                  <c:v>28.87765957446809</c:v>
                </c:pt>
                <c:pt idx="612">
                  <c:v>28.536170212765949</c:v>
                </c:pt>
                <c:pt idx="613">
                  <c:v>28.840425531914889</c:v>
                </c:pt>
                <c:pt idx="614">
                  <c:v>28.102127659574471</c:v>
                </c:pt>
                <c:pt idx="615">
                  <c:v>27.793617021276599</c:v>
                </c:pt>
                <c:pt idx="616">
                  <c:v>28.253191489361701</c:v>
                </c:pt>
                <c:pt idx="617">
                  <c:v>27.910638297872339</c:v>
                </c:pt>
                <c:pt idx="618">
                  <c:v>28.102127659574471</c:v>
                </c:pt>
                <c:pt idx="619">
                  <c:v>28.204255319148949</c:v>
                </c:pt>
                <c:pt idx="620">
                  <c:v>27.948936170212761</c:v>
                </c:pt>
                <c:pt idx="621">
                  <c:v>28.459574468085108</c:v>
                </c:pt>
                <c:pt idx="622">
                  <c:v>27.93510638297872</c:v>
                </c:pt>
                <c:pt idx="623">
                  <c:v>27.71595744680852</c:v>
                </c:pt>
                <c:pt idx="624">
                  <c:v>27.623404255319141</c:v>
                </c:pt>
                <c:pt idx="625">
                  <c:v>28.015957446808521</c:v>
                </c:pt>
                <c:pt idx="626">
                  <c:v>27.876595744680859</c:v>
                </c:pt>
                <c:pt idx="627">
                  <c:v>27.69574468085106</c:v>
                </c:pt>
                <c:pt idx="628">
                  <c:v>27.88829787234042</c:v>
                </c:pt>
                <c:pt idx="629">
                  <c:v>27.925531914893622</c:v>
                </c:pt>
                <c:pt idx="630">
                  <c:v>27.831914893617039</c:v>
                </c:pt>
                <c:pt idx="631">
                  <c:v>28.155319148936169</c:v>
                </c:pt>
                <c:pt idx="632">
                  <c:v>28.659574468085111</c:v>
                </c:pt>
                <c:pt idx="633">
                  <c:v>28.347872340425528</c:v>
                </c:pt>
                <c:pt idx="634">
                  <c:v>28.55957446808512</c:v>
                </c:pt>
                <c:pt idx="635">
                  <c:v>28.402127659574472</c:v>
                </c:pt>
                <c:pt idx="636">
                  <c:v>28.0936170212766</c:v>
                </c:pt>
                <c:pt idx="637">
                  <c:v>28.159574468085118</c:v>
                </c:pt>
                <c:pt idx="638">
                  <c:v>27.818085106382981</c:v>
                </c:pt>
                <c:pt idx="639">
                  <c:v>28.18191489361703</c:v>
                </c:pt>
                <c:pt idx="640">
                  <c:v>28.00425531914895</c:v>
                </c:pt>
                <c:pt idx="641">
                  <c:v>28.507446808510629</c:v>
                </c:pt>
                <c:pt idx="642">
                  <c:v>28.89255319148937</c:v>
                </c:pt>
                <c:pt idx="643">
                  <c:v>28.56276595744681</c:v>
                </c:pt>
                <c:pt idx="644">
                  <c:v>28.134042553191492</c:v>
                </c:pt>
                <c:pt idx="645">
                  <c:v>27.81063829787233</c:v>
                </c:pt>
                <c:pt idx="646">
                  <c:v>27.900000000000009</c:v>
                </c:pt>
                <c:pt idx="647">
                  <c:v>28.198936170212772</c:v>
                </c:pt>
                <c:pt idx="648">
                  <c:v>28.188297872340421</c:v>
                </c:pt>
                <c:pt idx="649">
                  <c:v>27.611702127659601</c:v>
                </c:pt>
                <c:pt idx="650">
                  <c:v>27.806382978723398</c:v>
                </c:pt>
                <c:pt idx="651">
                  <c:v>27.781914893617021</c:v>
                </c:pt>
                <c:pt idx="652">
                  <c:v>27.91914893617021</c:v>
                </c:pt>
                <c:pt idx="653">
                  <c:v>27.785106382978711</c:v>
                </c:pt>
                <c:pt idx="654">
                  <c:v>27.71595744680852</c:v>
                </c:pt>
                <c:pt idx="655">
                  <c:v>27.90106382978723</c:v>
                </c:pt>
                <c:pt idx="656">
                  <c:v>28.120212765957451</c:v>
                </c:pt>
                <c:pt idx="657">
                  <c:v>28.491489361702129</c:v>
                </c:pt>
                <c:pt idx="658">
                  <c:v>27.639361702127658</c:v>
                </c:pt>
                <c:pt idx="659">
                  <c:v>27.581914893617029</c:v>
                </c:pt>
                <c:pt idx="660">
                  <c:v>27.334042553191491</c:v>
                </c:pt>
                <c:pt idx="661">
                  <c:v>26.80212765957447</c:v>
                </c:pt>
                <c:pt idx="662">
                  <c:v>27.285106382978711</c:v>
                </c:pt>
                <c:pt idx="663">
                  <c:v>27.308510638297872</c:v>
                </c:pt>
                <c:pt idx="664">
                  <c:v>27.35744680851063</c:v>
                </c:pt>
                <c:pt idx="665">
                  <c:v>27.248936170212769</c:v>
                </c:pt>
                <c:pt idx="666">
                  <c:v>26.946808510638299</c:v>
                </c:pt>
                <c:pt idx="667">
                  <c:v>27.24042553191488</c:v>
                </c:pt>
                <c:pt idx="668">
                  <c:v>27.436170212765951</c:v>
                </c:pt>
                <c:pt idx="669">
                  <c:v>27.930851063829799</c:v>
                </c:pt>
                <c:pt idx="670">
                  <c:v>28.006382978723391</c:v>
                </c:pt>
                <c:pt idx="671">
                  <c:v>27.432978723404268</c:v>
                </c:pt>
                <c:pt idx="672">
                  <c:v>27.82021276595745</c:v>
                </c:pt>
                <c:pt idx="673">
                  <c:v>27.652127659574472</c:v>
                </c:pt>
                <c:pt idx="674">
                  <c:v>27.398936170212771</c:v>
                </c:pt>
                <c:pt idx="675">
                  <c:v>27.73404255319149</c:v>
                </c:pt>
                <c:pt idx="676">
                  <c:v>28.05425531914894</c:v>
                </c:pt>
                <c:pt idx="677">
                  <c:v>27.72127659574469</c:v>
                </c:pt>
                <c:pt idx="678">
                  <c:v>27.797872340425531</c:v>
                </c:pt>
                <c:pt idx="679">
                  <c:v>28.489361702127649</c:v>
                </c:pt>
                <c:pt idx="680">
                  <c:v>28.090425531914889</c:v>
                </c:pt>
                <c:pt idx="681">
                  <c:v>28.311702127659601</c:v>
                </c:pt>
                <c:pt idx="682">
                  <c:v>28.522340425531912</c:v>
                </c:pt>
                <c:pt idx="683">
                  <c:v>28.410638297872339</c:v>
                </c:pt>
                <c:pt idx="684">
                  <c:v>28.49255319148935</c:v>
                </c:pt>
                <c:pt idx="685">
                  <c:v>28.468085106382979</c:v>
                </c:pt>
                <c:pt idx="686">
                  <c:v>28.480851063829789</c:v>
                </c:pt>
                <c:pt idx="687">
                  <c:v>29.069148936170201</c:v>
                </c:pt>
                <c:pt idx="688">
                  <c:v>28.45</c:v>
                </c:pt>
                <c:pt idx="689">
                  <c:v>28.5</c:v>
                </c:pt>
                <c:pt idx="690">
                  <c:v>28.354255319148951</c:v>
                </c:pt>
                <c:pt idx="691">
                  <c:v>28.830851063829801</c:v>
                </c:pt>
                <c:pt idx="692">
                  <c:v>28.776595744680851</c:v>
                </c:pt>
                <c:pt idx="693">
                  <c:v>28.717021276595752</c:v>
                </c:pt>
                <c:pt idx="694">
                  <c:v>28.741489361702129</c:v>
                </c:pt>
                <c:pt idx="695">
                  <c:v>28.363829787234049</c:v>
                </c:pt>
                <c:pt idx="696">
                  <c:v>28.565957446808518</c:v>
                </c:pt>
                <c:pt idx="697">
                  <c:v>28.567021276595739</c:v>
                </c:pt>
                <c:pt idx="698">
                  <c:v>27.78936170212766</c:v>
                </c:pt>
                <c:pt idx="699">
                  <c:v>27.79468085106382</c:v>
                </c:pt>
                <c:pt idx="700">
                  <c:v>27.62765957446809</c:v>
                </c:pt>
                <c:pt idx="701">
                  <c:v>28.02340425531915</c:v>
                </c:pt>
                <c:pt idx="702">
                  <c:v>27.729787234042551</c:v>
                </c:pt>
                <c:pt idx="703">
                  <c:v>27.845744680851059</c:v>
                </c:pt>
                <c:pt idx="704">
                  <c:v>27.380851063829802</c:v>
                </c:pt>
                <c:pt idx="705">
                  <c:v>27.724468085106391</c:v>
                </c:pt>
                <c:pt idx="706">
                  <c:v>27.911702127659581</c:v>
                </c:pt>
                <c:pt idx="707">
                  <c:v>27.24255319148936</c:v>
                </c:pt>
                <c:pt idx="708">
                  <c:v>27.04893617021277</c:v>
                </c:pt>
                <c:pt idx="709">
                  <c:v>27.717021276595741</c:v>
                </c:pt>
                <c:pt idx="710">
                  <c:v>27.607446808510641</c:v>
                </c:pt>
                <c:pt idx="711">
                  <c:v>27.92765957446808</c:v>
                </c:pt>
                <c:pt idx="712">
                  <c:v>28.150000000000009</c:v>
                </c:pt>
                <c:pt idx="713">
                  <c:v>27.647872340425529</c:v>
                </c:pt>
                <c:pt idx="714">
                  <c:v>28.02872340425531</c:v>
                </c:pt>
                <c:pt idx="715">
                  <c:v>28.459574468085108</c:v>
                </c:pt>
                <c:pt idx="716">
                  <c:v>28.40744680851062</c:v>
                </c:pt>
                <c:pt idx="717">
                  <c:v>27.911702127659581</c:v>
                </c:pt>
                <c:pt idx="718">
                  <c:v>28.28404255319148</c:v>
                </c:pt>
                <c:pt idx="719">
                  <c:v>28.363829787234049</c:v>
                </c:pt>
                <c:pt idx="720">
                  <c:v>28.503191489361701</c:v>
                </c:pt>
                <c:pt idx="721">
                  <c:v>28.236170212765948</c:v>
                </c:pt>
                <c:pt idx="722">
                  <c:v>28.345744680851059</c:v>
                </c:pt>
                <c:pt idx="723">
                  <c:v>28.04148936170213</c:v>
                </c:pt>
                <c:pt idx="724">
                  <c:v>28.011702127659579</c:v>
                </c:pt>
                <c:pt idx="725">
                  <c:v>27.96702127659573</c:v>
                </c:pt>
                <c:pt idx="726">
                  <c:v>28.623404255319141</c:v>
                </c:pt>
                <c:pt idx="727">
                  <c:v>28.288297872340419</c:v>
                </c:pt>
                <c:pt idx="728">
                  <c:v>28.67978723404255</c:v>
                </c:pt>
                <c:pt idx="729">
                  <c:v>28.4531914893617</c:v>
                </c:pt>
                <c:pt idx="730">
                  <c:v>28.66702127659574</c:v>
                </c:pt>
                <c:pt idx="731">
                  <c:v>28.48723404255318</c:v>
                </c:pt>
                <c:pt idx="732">
                  <c:v>28.04893617021277</c:v>
                </c:pt>
                <c:pt idx="733">
                  <c:v>28.017021276595749</c:v>
                </c:pt>
                <c:pt idx="734">
                  <c:v>28.25</c:v>
                </c:pt>
                <c:pt idx="735">
                  <c:v>28.229787234042551</c:v>
                </c:pt>
                <c:pt idx="736">
                  <c:v>28.602127659574471</c:v>
                </c:pt>
                <c:pt idx="737">
                  <c:v>28.356382978723389</c:v>
                </c:pt>
                <c:pt idx="738">
                  <c:v>28.503191489361701</c:v>
                </c:pt>
                <c:pt idx="739">
                  <c:v>28.69574468085106</c:v>
                </c:pt>
                <c:pt idx="740">
                  <c:v>29.18510638297872</c:v>
                </c:pt>
                <c:pt idx="741">
                  <c:v>28.842553191489358</c:v>
                </c:pt>
                <c:pt idx="742">
                  <c:v>29.043617021276599</c:v>
                </c:pt>
                <c:pt idx="743">
                  <c:v>29.293617021276599</c:v>
                </c:pt>
                <c:pt idx="744">
                  <c:v>28.964893617021279</c:v>
                </c:pt>
                <c:pt idx="745">
                  <c:v>29.319148936170208</c:v>
                </c:pt>
                <c:pt idx="746">
                  <c:v>28.865957446808519</c:v>
                </c:pt>
                <c:pt idx="747">
                  <c:v>29.25957446808512</c:v>
                </c:pt>
                <c:pt idx="748">
                  <c:v>29.071276595744681</c:v>
                </c:pt>
                <c:pt idx="749">
                  <c:v>29.022340425531912</c:v>
                </c:pt>
                <c:pt idx="750">
                  <c:v>29.12978723404256</c:v>
                </c:pt>
                <c:pt idx="751">
                  <c:v>28.8</c:v>
                </c:pt>
                <c:pt idx="752">
                  <c:v>28.66595744680852</c:v>
                </c:pt>
                <c:pt idx="753">
                  <c:v>28.906382978723389</c:v>
                </c:pt>
                <c:pt idx="754">
                  <c:v>28.7691489361702</c:v>
                </c:pt>
                <c:pt idx="755">
                  <c:v>29.053191489361691</c:v>
                </c:pt>
                <c:pt idx="756">
                  <c:v>29.014893617021279</c:v>
                </c:pt>
                <c:pt idx="757">
                  <c:v>29.261702127659589</c:v>
                </c:pt>
                <c:pt idx="758">
                  <c:v>28.797872340425531</c:v>
                </c:pt>
                <c:pt idx="759">
                  <c:v>29.20106382978723</c:v>
                </c:pt>
                <c:pt idx="760">
                  <c:v>29.547872340425531</c:v>
                </c:pt>
                <c:pt idx="761">
                  <c:v>28.670212765957451</c:v>
                </c:pt>
                <c:pt idx="762">
                  <c:v>28.51063829787234</c:v>
                </c:pt>
                <c:pt idx="763">
                  <c:v>28.0191489361702</c:v>
                </c:pt>
                <c:pt idx="764">
                  <c:v>28.001063829787231</c:v>
                </c:pt>
                <c:pt idx="765">
                  <c:v>28.159574468085118</c:v>
                </c:pt>
                <c:pt idx="766">
                  <c:v>28.104255319148951</c:v>
                </c:pt>
                <c:pt idx="767">
                  <c:v>28.48191489361702</c:v>
                </c:pt>
                <c:pt idx="768">
                  <c:v>28.5308510638298</c:v>
                </c:pt>
                <c:pt idx="769">
                  <c:v>28.43191489361703</c:v>
                </c:pt>
                <c:pt idx="770">
                  <c:v>28.27872340425531</c:v>
                </c:pt>
                <c:pt idx="771">
                  <c:v>29.102127659574471</c:v>
                </c:pt>
                <c:pt idx="772">
                  <c:v>28.7031914893617</c:v>
                </c:pt>
                <c:pt idx="773">
                  <c:v>28.576595744680851</c:v>
                </c:pt>
                <c:pt idx="774">
                  <c:v>28.661702127659591</c:v>
                </c:pt>
                <c:pt idx="775">
                  <c:v>28.75851063829786</c:v>
                </c:pt>
                <c:pt idx="776">
                  <c:v>29.043617021276599</c:v>
                </c:pt>
                <c:pt idx="777">
                  <c:v>29.05425531914895</c:v>
                </c:pt>
                <c:pt idx="778">
                  <c:v>29.007446808510629</c:v>
                </c:pt>
                <c:pt idx="779">
                  <c:v>28.83617021276595</c:v>
                </c:pt>
                <c:pt idx="780">
                  <c:v>29.62234042553191</c:v>
                </c:pt>
                <c:pt idx="781">
                  <c:v>29.37978723404256</c:v>
                </c:pt>
                <c:pt idx="782">
                  <c:v>30.056382978723398</c:v>
                </c:pt>
                <c:pt idx="783">
                  <c:v>30.16914893617021</c:v>
                </c:pt>
                <c:pt idx="784">
                  <c:v>30.040425531914892</c:v>
                </c:pt>
                <c:pt idx="785">
                  <c:v>29.594680851063821</c:v>
                </c:pt>
                <c:pt idx="786">
                  <c:v>29.2223404255319</c:v>
                </c:pt>
                <c:pt idx="787">
                  <c:v>29.455319148936159</c:v>
                </c:pt>
                <c:pt idx="788">
                  <c:v>29.610638297872342</c:v>
                </c:pt>
                <c:pt idx="789">
                  <c:v>29.22446808510638</c:v>
                </c:pt>
                <c:pt idx="790">
                  <c:v>29.038297872340429</c:v>
                </c:pt>
                <c:pt idx="791">
                  <c:v>29.637234042553189</c:v>
                </c:pt>
                <c:pt idx="792">
                  <c:v>29.37978723404256</c:v>
                </c:pt>
                <c:pt idx="793">
                  <c:v>29.87765957446808</c:v>
                </c:pt>
                <c:pt idx="794">
                  <c:v>29.59893617021277</c:v>
                </c:pt>
                <c:pt idx="795">
                  <c:v>29.462765957446809</c:v>
                </c:pt>
                <c:pt idx="796">
                  <c:v>29.01276595744682</c:v>
                </c:pt>
                <c:pt idx="797">
                  <c:v>29.49042553191488</c:v>
                </c:pt>
                <c:pt idx="798">
                  <c:v>29.55957446808511</c:v>
                </c:pt>
                <c:pt idx="799">
                  <c:v>29.91702127659574</c:v>
                </c:pt>
                <c:pt idx="800">
                  <c:v>29.660638297872339</c:v>
                </c:pt>
                <c:pt idx="801">
                  <c:v>30.058510638297872</c:v>
                </c:pt>
                <c:pt idx="802">
                  <c:v>30.148936170212771</c:v>
                </c:pt>
                <c:pt idx="803">
                  <c:v>30.21914893617021</c:v>
                </c:pt>
                <c:pt idx="804">
                  <c:v>30.238297872340429</c:v>
                </c:pt>
                <c:pt idx="805">
                  <c:v>29.767021276595731</c:v>
                </c:pt>
                <c:pt idx="806">
                  <c:v>29.561702127659579</c:v>
                </c:pt>
                <c:pt idx="807">
                  <c:v>29.153191489361699</c:v>
                </c:pt>
                <c:pt idx="808">
                  <c:v>28.875531914893621</c:v>
                </c:pt>
                <c:pt idx="809">
                  <c:v>28.844680851063821</c:v>
                </c:pt>
                <c:pt idx="810">
                  <c:v>28.910638297872332</c:v>
                </c:pt>
                <c:pt idx="811">
                  <c:v>28.772340425531912</c:v>
                </c:pt>
                <c:pt idx="812">
                  <c:v>28.18191489361703</c:v>
                </c:pt>
                <c:pt idx="813">
                  <c:v>28.359574468085111</c:v>
                </c:pt>
                <c:pt idx="814">
                  <c:v>27.979787234042551</c:v>
                </c:pt>
                <c:pt idx="815">
                  <c:v>28.15106382978724</c:v>
                </c:pt>
                <c:pt idx="816">
                  <c:v>27.717021276595741</c:v>
                </c:pt>
                <c:pt idx="817">
                  <c:v>28.305319148936171</c:v>
                </c:pt>
                <c:pt idx="818">
                  <c:v>28.07553191489362</c:v>
                </c:pt>
                <c:pt idx="819">
                  <c:v>28.96595744680852</c:v>
                </c:pt>
                <c:pt idx="820">
                  <c:v>28.867021276595739</c:v>
                </c:pt>
                <c:pt idx="821">
                  <c:v>29.14255319148937</c:v>
                </c:pt>
                <c:pt idx="822">
                  <c:v>29.434042553191489</c:v>
                </c:pt>
                <c:pt idx="823">
                  <c:v>29.52872340425532</c:v>
                </c:pt>
                <c:pt idx="824">
                  <c:v>29.51489361702129</c:v>
                </c:pt>
                <c:pt idx="825">
                  <c:v>29.398936170212771</c:v>
                </c:pt>
                <c:pt idx="826">
                  <c:v>29.23404255319149</c:v>
                </c:pt>
                <c:pt idx="827">
                  <c:v>29.05</c:v>
                </c:pt>
                <c:pt idx="828">
                  <c:v>29.065957446808518</c:v>
                </c:pt>
                <c:pt idx="829">
                  <c:v>29.59893617021277</c:v>
                </c:pt>
                <c:pt idx="830">
                  <c:v>29.459574468085119</c:v>
                </c:pt>
                <c:pt idx="831">
                  <c:v>29.59893617021277</c:v>
                </c:pt>
                <c:pt idx="832">
                  <c:v>29.714893617021289</c:v>
                </c:pt>
                <c:pt idx="833">
                  <c:v>29.396808510638301</c:v>
                </c:pt>
                <c:pt idx="834">
                  <c:v>29.441489361702121</c:v>
                </c:pt>
                <c:pt idx="835">
                  <c:v>29.573404255319151</c:v>
                </c:pt>
                <c:pt idx="836">
                  <c:v>29.664893617021281</c:v>
                </c:pt>
                <c:pt idx="837">
                  <c:v>29.205319148936169</c:v>
                </c:pt>
                <c:pt idx="838">
                  <c:v>29.689361702127659</c:v>
                </c:pt>
                <c:pt idx="839">
                  <c:v>29.72127659574468</c:v>
                </c:pt>
                <c:pt idx="840">
                  <c:v>29.837234042553192</c:v>
                </c:pt>
                <c:pt idx="841">
                  <c:v>29.844680851063821</c:v>
                </c:pt>
                <c:pt idx="842">
                  <c:v>29.77872340425531</c:v>
                </c:pt>
                <c:pt idx="843">
                  <c:v>30.126595744680859</c:v>
                </c:pt>
                <c:pt idx="844">
                  <c:v>30.0936170212766</c:v>
                </c:pt>
                <c:pt idx="845">
                  <c:v>30.32553191489362</c:v>
                </c:pt>
                <c:pt idx="846">
                  <c:v>30.581914893617029</c:v>
                </c:pt>
                <c:pt idx="847">
                  <c:v>30.238297872340429</c:v>
                </c:pt>
                <c:pt idx="848">
                  <c:v>30.826595744680851</c:v>
                </c:pt>
                <c:pt idx="849">
                  <c:v>30.65106382978724</c:v>
                </c:pt>
                <c:pt idx="850">
                  <c:v>30.318085106382991</c:v>
                </c:pt>
                <c:pt idx="851">
                  <c:v>30.315957446808529</c:v>
                </c:pt>
                <c:pt idx="852">
                  <c:v>30.358510638297879</c:v>
                </c:pt>
                <c:pt idx="853">
                  <c:v>30.096808510638301</c:v>
                </c:pt>
                <c:pt idx="854">
                  <c:v>30.486170212765941</c:v>
                </c:pt>
                <c:pt idx="855">
                  <c:v>30.25744680851064</c:v>
                </c:pt>
                <c:pt idx="856">
                  <c:v>30.64787234042554</c:v>
                </c:pt>
                <c:pt idx="857">
                  <c:v>30.664893617021281</c:v>
                </c:pt>
                <c:pt idx="858">
                  <c:v>30.79468085106382</c:v>
                </c:pt>
                <c:pt idx="859">
                  <c:v>31.16914893617021</c:v>
                </c:pt>
                <c:pt idx="860">
                  <c:v>30.412765957446808</c:v>
                </c:pt>
                <c:pt idx="861">
                  <c:v>30.015957446808521</c:v>
                </c:pt>
                <c:pt idx="862">
                  <c:v>30.378723404255322</c:v>
                </c:pt>
                <c:pt idx="863">
                  <c:v>30.62234042553191</c:v>
                </c:pt>
                <c:pt idx="864">
                  <c:v>30.438297872340421</c:v>
                </c:pt>
                <c:pt idx="865">
                  <c:v>30.91914893617021</c:v>
                </c:pt>
                <c:pt idx="866">
                  <c:v>30.884042553191481</c:v>
                </c:pt>
                <c:pt idx="867">
                  <c:v>31.21808510638299</c:v>
                </c:pt>
                <c:pt idx="868">
                  <c:v>31.829787234042549</c:v>
                </c:pt>
                <c:pt idx="869">
                  <c:v>31.42765957446808</c:v>
                </c:pt>
                <c:pt idx="870">
                  <c:v>31.620212765957451</c:v>
                </c:pt>
                <c:pt idx="871">
                  <c:v>31.344680851063821</c:v>
                </c:pt>
                <c:pt idx="872">
                  <c:v>30.87446808510639</c:v>
                </c:pt>
                <c:pt idx="873">
                  <c:v>31.157446808510642</c:v>
                </c:pt>
                <c:pt idx="874">
                  <c:v>30.47127659574469</c:v>
                </c:pt>
                <c:pt idx="875">
                  <c:v>30.8436170212766</c:v>
                </c:pt>
                <c:pt idx="876">
                  <c:v>30.318085106382991</c:v>
                </c:pt>
                <c:pt idx="877">
                  <c:v>30.47127659574469</c:v>
                </c:pt>
                <c:pt idx="878">
                  <c:v>31.00638297872338</c:v>
                </c:pt>
                <c:pt idx="879">
                  <c:v>31.32765957446809</c:v>
                </c:pt>
                <c:pt idx="880">
                  <c:v>31.32553191489362</c:v>
                </c:pt>
                <c:pt idx="881">
                  <c:v>32.068085106382981</c:v>
                </c:pt>
                <c:pt idx="882">
                  <c:v>31.897872340425529</c:v>
                </c:pt>
                <c:pt idx="883">
                  <c:v>32.144680851063796</c:v>
                </c:pt>
                <c:pt idx="884">
                  <c:v>32.2968085106383</c:v>
                </c:pt>
                <c:pt idx="885">
                  <c:v>31.9</c:v>
                </c:pt>
                <c:pt idx="886">
                  <c:v>32.101063829787222</c:v>
                </c:pt>
                <c:pt idx="887">
                  <c:v>32.697872340425548</c:v>
                </c:pt>
                <c:pt idx="888">
                  <c:v>32.704255319148949</c:v>
                </c:pt>
                <c:pt idx="889">
                  <c:v>32.746808510638303</c:v>
                </c:pt>
                <c:pt idx="890">
                  <c:v>32.743617021276577</c:v>
                </c:pt>
                <c:pt idx="891">
                  <c:v>32.960638297872343</c:v>
                </c:pt>
                <c:pt idx="892">
                  <c:v>32.153191489361689</c:v>
                </c:pt>
                <c:pt idx="893">
                  <c:v>32.529787234042537</c:v>
                </c:pt>
                <c:pt idx="894">
                  <c:v>32.11702127659575</c:v>
                </c:pt>
                <c:pt idx="895">
                  <c:v>32.091489361702102</c:v>
                </c:pt>
                <c:pt idx="896">
                  <c:v>31.976595744680861</c:v>
                </c:pt>
                <c:pt idx="897">
                  <c:v>32.065957446808511</c:v>
                </c:pt>
                <c:pt idx="898">
                  <c:v>32.087234042553199</c:v>
                </c:pt>
                <c:pt idx="899">
                  <c:v>32.127659574468083</c:v>
                </c:pt>
                <c:pt idx="900">
                  <c:v>31.961702127659581</c:v>
                </c:pt>
                <c:pt idx="901">
                  <c:v>31.817021276595739</c:v>
                </c:pt>
                <c:pt idx="902">
                  <c:v>32.415957446808513</c:v>
                </c:pt>
                <c:pt idx="903">
                  <c:v>32.429787234042543</c:v>
                </c:pt>
                <c:pt idx="904">
                  <c:v>32.609574468085107</c:v>
                </c:pt>
                <c:pt idx="905">
                  <c:v>32.660638297872353</c:v>
                </c:pt>
                <c:pt idx="906">
                  <c:v>32.857446808510609</c:v>
                </c:pt>
                <c:pt idx="907">
                  <c:v>32.748936170212772</c:v>
                </c:pt>
                <c:pt idx="908">
                  <c:v>32.331914893616997</c:v>
                </c:pt>
                <c:pt idx="909">
                  <c:v>32.402127659574482</c:v>
                </c:pt>
                <c:pt idx="910">
                  <c:v>32.57021276595745</c:v>
                </c:pt>
                <c:pt idx="911">
                  <c:v>32.668085106382982</c:v>
                </c:pt>
                <c:pt idx="912">
                  <c:v>32.456382978723397</c:v>
                </c:pt>
                <c:pt idx="913">
                  <c:v>32.422340425531921</c:v>
                </c:pt>
                <c:pt idx="914">
                  <c:v>32.259574468085113</c:v>
                </c:pt>
                <c:pt idx="915">
                  <c:v>32.045744680851072</c:v>
                </c:pt>
                <c:pt idx="916">
                  <c:v>31.984042553191479</c:v>
                </c:pt>
                <c:pt idx="917">
                  <c:v>31.514893617021279</c:v>
                </c:pt>
                <c:pt idx="918">
                  <c:v>31.363829787234049</c:v>
                </c:pt>
                <c:pt idx="919">
                  <c:v>31.317021276595749</c:v>
                </c:pt>
                <c:pt idx="920">
                  <c:v>31.574468085106389</c:v>
                </c:pt>
                <c:pt idx="921">
                  <c:v>31.128723404255322</c:v>
                </c:pt>
                <c:pt idx="922">
                  <c:v>30.748936170212769</c:v>
                </c:pt>
                <c:pt idx="923">
                  <c:v>30.93510638297872</c:v>
                </c:pt>
                <c:pt idx="924">
                  <c:v>31.18510638297872</c:v>
                </c:pt>
                <c:pt idx="925">
                  <c:v>31.04148936170213</c:v>
                </c:pt>
                <c:pt idx="926">
                  <c:v>31.35106382978724</c:v>
                </c:pt>
                <c:pt idx="927">
                  <c:v>31.097872340425528</c:v>
                </c:pt>
                <c:pt idx="928">
                  <c:v>30.87446808510639</c:v>
                </c:pt>
                <c:pt idx="929">
                  <c:v>30.729787234042551</c:v>
                </c:pt>
                <c:pt idx="930">
                  <c:v>30.638297872340431</c:v>
                </c:pt>
                <c:pt idx="931">
                  <c:v>31.505319148936159</c:v>
                </c:pt>
                <c:pt idx="932">
                  <c:v>31.229787234042551</c:v>
                </c:pt>
                <c:pt idx="933">
                  <c:v>31.378723404255311</c:v>
                </c:pt>
                <c:pt idx="934">
                  <c:v>30.891489361702131</c:v>
                </c:pt>
                <c:pt idx="935">
                  <c:v>30.574468085106389</c:v>
                </c:pt>
                <c:pt idx="936">
                  <c:v>30.720212765957449</c:v>
                </c:pt>
                <c:pt idx="937">
                  <c:v>30.996808510638299</c:v>
                </c:pt>
                <c:pt idx="938">
                  <c:v>31.367021276595739</c:v>
                </c:pt>
                <c:pt idx="939">
                  <c:v>31.69787234042554</c:v>
                </c:pt>
                <c:pt idx="940">
                  <c:v>31.211702127659581</c:v>
                </c:pt>
                <c:pt idx="941">
                  <c:v>31.538297872340429</c:v>
                </c:pt>
                <c:pt idx="942">
                  <c:v>31.920212765957441</c:v>
                </c:pt>
                <c:pt idx="943">
                  <c:v>31.78404255319148</c:v>
                </c:pt>
                <c:pt idx="944">
                  <c:v>31.960638297872329</c:v>
                </c:pt>
                <c:pt idx="945">
                  <c:v>32.21595744680851</c:v>
                </c:pt>
                <c:pt idx="946">
                  <c:v>32.005319148936181</c:v>
                </c:pt>
                <c:pt idx="947">
                  <c:v>31.83297872340427</c:v>
                </c:pt>
                <c:pt idx="948">
                  <c:v>31.860638297872331</c:v>
                </c:pt>
                <c:pt idx="949">
                  <c:v>31.767021276595742</c:v>
                </c:pt>
                <c:pt idx="950">
                  <c:v>31.56276595744681</c:v>
                </c:pt>
                <c:pt idx="951">
                  <c:v>31.264893617021279</c:v>
                </c:pt>
                <c:pt idx="952">
                  <c:v>30.92446808510638</c:v>
                </c:pt>
                <c:pt idx="953">
                  <c:v>31.080851063829801</c:v>
                </c:pt>
                <c:pt idx="954">
                  <c:v>30.91702127659574</c:v>
                </c:pt>
                <c:pt idx="955">
                  <c:v>30.618085106382988</c:v>
                </c:pt>
                <c:pt idx="956">
                  <c:v>30.29893617021277</c:v>
                </c:pt>
                <c:pt idx="957">
                  <c:v>30.27553191489362</c:v>
                </c:pt>
                <c:pt idx="958">
                  <c:v>30.364893617021281</c:v>
                </c:pt>
                <c:pt idx="959">
                  <c:v>30.513829787234052</c:v>
                </c:pt>
                <c:pt idx="960">
                  <c:v>30.2308510638298</c:v>
                </c:pt>
                <c:pt idx="961">
                  <c:v>30.871276595744689</c:v>
                </c:pt>
                <c:pt idx="962">
                  <c:v>30.682978723404268</c:v>
                </c:pt>
                <c:pt idx="963">
                  <c:v>30.761702127659571</c:v>
                </c:pt>
                <c:pt idx="964">
                  <c:v>31.501063829787231</c:v>
                </c:pt>
                <c:pt idx="965">
                  <c:v>30.56063829787233</c:v>
                </c:pt>
                <c:pt idx="966">
                  <c:v>30.69787234042553</c:v>
                </c:pt>
                <c:pt idx="967">
                  <c:v>30.772340425531901</c:v>
                </c:pt>
                <c:pt idx="968">
                  <c:v>30.55425531914895</c:v>
                </c:pt>
                <c:pt idx="969">
                  <c:v>30.50425531914895</c:v>
                </c:pt>
                <c:pt idx="970">
                  <c:v>30.763829787234041</c:v>
                </c:pt>
                <c:pt idx="971">
                  <c:v>29.501063829787231</c:v>
                </c:pt>
                <c:pt idx="972">
                  <c:v>29.653191489361699</c:v>
                </c:pt>
                <c:pt idx="973">
                  <c:v>29.707446808510639</c:v>
                </c:pt>
                <c:pt idx="974">
                  <c:v>30.065957446808529</c:v>
                </c:pt>
                <c:pt idx="975">
                  <c:v>30.120212765957451</c:v>
                </c:pt>
                <c:pt idx="976">
                  <c:v>29.868085106382981</c:v>
                </c:pt>
                <c:pt idx="977">
                  <c:v>29.568085106382981</c:v>
                </c:pt>
                <c:pt idx="978">
                  <c:v>30.39787234042554</c:v>
                </c:pt>
                <c:pt idx="979">
                  <c:v>30.989361702127649</c:v>
                </c:pt>
                <c:pt idx="980">
                  <c:v>31.158510638297869</c:v>
                </c:pt>
                <c:pt idx="981">
                  <c:v>31.746808510638299</c:v>
                </c:pt>
                <c:pt idx="982">
                  <c:v>31.293617021276599</c:v>
                </c:pt>
                <c:pt idx="983">
                  <c:v>31.621276595744689</c:v>
                </c:pt>
                <c:pt idx="984">
                  <c:v>31.842553191489358</c:v>
                </c:pt>
                <c:pt idx="985">
                  <c:v>31.605319148936172</c:v>
                </c:pt>
                <c:pt idx="986">
                  <c:v>31.555319148936171</c:v>
                </c:pt>
                <c:pt idx="987">
                  <c:v>31.694680851063829</c:v>
                </c:pt>
                <c:pt idx="988">
                  <c:v>32.023404255319143</c:v>
                </c:pt>
                <c:pt idx="989">
                  <c:v>31.878723404255311</c:v>
                </c:pt>
                <c:pt idx="990">
                  <c:v>31.655319148936179</c:v>
                </c:pt>
                <c:pt idx="991">
                  <c:v>31.97127659574468</c:v>
                </c:pt>
                <c:pt idx="992">
                  <c:v>31.595744680851059</c:v>
                </c:pt>
                <c:pt idx="993">
                  <c:v>31.82872340425531</c:v>
                </c:pt>
                <c:pt idx="994">
                  <c:v>31.25425531914895</c:v>
                </c:pt>
                <c:pt idx="995">
                  <c:v>31.063829787234042</c:v>
                </c:pt>
                <c:pt idx="996">
                  <c:v>31.26276595744681</c:v>
                </c:pt>
                <c:pt idx="997">
                  <c:v>31.08617021276595</c:v>
                </c:pt>
                <c:pt idx="998">
                  <c:v>31.04468085106382</c:v>
                </c:pt>
                <c:pt idx="999">
                  <c:v>31.136170212765961</c:v>
                </c:pt>
                <c:pt idx="1000">
                  <c:v>30.747872340425531</c:v>
                </c:pt>
                <c:pt idx="1001">
                  <c:v>30.779787234042551</c:v>
                </c:pt>
                <c:pt idx="1002">
                  <c:v>30.628723404255322</c:v>
                </c:pt>
                <c:pt idx="1003">
                  <c:v>30.905319148936162</c:v>
                </c:pt>
                <c:pt idx="1004">
                  <c:v>31.178723404255329</c:v>
                </c:pt>
                <c:pt idx="1005">
                  <c:v>31.67978723404255</c:v>
                </c:pt>
                <c:pt idx="1006">
                  <c:v>31.211702127659581</c:v>
                </c:pt>
                <c:pt idx="1007">
                  <c:v>30.664893617021281</c:v>
                </c:pt>
                <c:pt idx="1008">
                  <c:v>31.78936170212766</c:v>
                </c:pt>
                <c:pt idx="1009">
                  <c:v>31.674468085106401</c:v>
                </c:pt>
                <c:pt idx="1010">
                  <c:v>31.51276595744682</c:v>
                </c:pt>
                <c:pt idx="1011">
                  <c:v>31.724468085106391</c:v>
                </c:pt>
                <c:pt idx="1012">
                  <c:v>31.326595744680851</c:v>
                </c:pt>
                <c:pt idx="1013">
                  <c:v>30.792553191489361</c:v>
                </c:pt>
                <c:pt idx="1014">
                  <c:v>30.989361702127649</c:v>
                </c:pt>
                <c:pt idx="1015">
                  <c:v>31.20638297872339</c:v>
                </c:pt>
                <c:pt idx="1016">
                  <c:v>31.045744680851062</c:v>
                </c:pt>
                <c:pt idx="1017">
                  <c:v>31.21808510638299</c:v>
                </c:pt>
                <c:pt idx="1018">
                  <c:v>30.81063829787233</c:v>
                </c:pt>
                <c:pt idx="1019">
                  <c:v>31.696808510638309</c:v>
                </c:pt>
                <c:pt idx="1020">
                  <c:v>31.51276595744682</c:v>
                </c:pt>
                <c:pt idx="1021">
                  <c:v>31.397872340425529</c:v>
                </c:pt>
                <c:pt idx="1022">
                  <c:v>31.07021276595745</c:v>
                </c:pt>
                <c:pt idx="1023">
                  <c:v>31.21382978723404</c:v>
                </c:pt>
                <c:pt idx="1024">
                  <c:v>31.45</c:v>
                </c:pt>
                <c:pt idx="1025">
                  <c:v>31.595744680851059</c:v>
                </c:pt>
                <c:pt idx="1026">
                  <c:v>31.482978723404251</c:v>
                </c:pt>
                <c:pt idx="1027">
                  <c:v>31.808510638297872</c:v>
                </c:pt>
                <c:pt idx="1028">
                  <c:v>32.21595744680851</c:v>
                </c:pt>
                <c:pt idx="1029">
                  <c:v>31.615957446808519</c:v>
                </c:pt>
                <c:pt idx="1030">
                  <c:v>31.53404255319149</c:v>
                </c:pt>
                <c:pt idx="1031">
                  <c:v>31.524468085106381</c:v>
                </c:pt>
                <c:pt idx="1032">
                  <c:v>31.10106382978724</c:v>
                </c:pt>
                <c:pt idx="1033">
                  <c:v>30.71914893617021</c:v>
                </c:pt>
                <c:pt idx="1034">
                  <c:v>30.822340425531909</c:v>
                </c:pt>
                <c:pt idx="1035">
                  <c:v>31.121276595744689</c:v>
                </c:pt>
                <c:pt idx="1036">
                  <c:v>31.397872340425529</c:v>
                </c:pt>
                <c:pt idx="1037">
                  <c:v>31.318085106382998</c:v>
                </c:pt>
                <c:pt idx="1038">
                  <c:v>31.235106382978721</c:v>
                </c:pt>
                <c:pt idx="1039">
                  <c:v>31.70851063829787</c:v>
                </c:pt>
                <c:pt idx="1040">
                  <c:v>32.057446808510633</c:v>
                </c:pt>
                <c:pt idx="1041">
                  <c:v>32.963829787234033</c:v>
                </c:pt>
                <c:pt idx="1042">
                  <c:v>32.939361702127663</c:v>
                </c:pt>
                <c:pt idx="1043">
                  <c:v>32.812765957446793</c:v>
                </c:pt>
                <c:pt idx="1044">
                  <c:v>32.3904255319149</c:v>
                </c:pt>
                <c:pt idx="1045">
                  <c:v>32.314893617021262</c:v>
                </c:pt>
                <c:pt idx="1046">
                  <c:v>32.675531914893618</c:v>
                </c:pt>
                <c:pt idx="1047">
                  <c:v>32.451063829787209</c:v>
                </c:pt>
                <c:pt idx="1048">
                  <c:v>32.252127659574477</c:v>
                </c:pt>
                <c:pt idx="1049">
                  <c:v>32.114893617021274</c:v>
                </c:pt>
                <c:pt idx="1050">
                  <c:v>32.085106382978751</c:v>
                </c:pt>
                <c:pt idx="1051">
                  <c:v>32.597872340425539</c:v>
                </c:pt>
                <c:pt idx="1052">
                  <c:v>32.371276595744639</c:v>
                </c:pt>
                <c:pt idx="1053">
                  <c:v>32.523404255319143</c:v>
                </c:pt>
                <c:pt idx="1054">
                  <c:v>32.393617021276583</c:v>
                </c:pt>
                <c:pt idx="1055">
                  <c:v>32.478723404255312</c:v>
                </c:pt>
                <c:pt idx="1056">
                  <c:v>31.821276595744681</c:v>
                </c:pt>
                <c:pt idx="1057">
                  <c:v>31.741489361702129</c:v>
                </c:pt>
                <c:pt idx="1058">
                  <c:v>31.67978723404255</c:v>
                </c:pt>
                <c:pt idx="1059">
                  <c:v>32.496808510638303</c:v>
                </c:pt>
                <c:pt idx="1060">
                  <c:v>32.120212765957461</c:v>
                </c:pt>
                <c:pt idx="1061">
                  <c:v>32.036170212765967</c:v>
                </c:pt>
                <c:pt idx="1062">
                  <c:v>32.100000000000009</c:v>
                </c:pt>
                <c:pt idx="1063">
                  <c:v>31.77553191489362</c:v>
                </c:pt>
                <c:pt idx="1064">
                  <c:v>31.441489361702121</c:v>
                </c:pt>
                <c:pt idx="1065">
                  <c:v>31.489361702127649</c:v>
                </c:pt>
                <c:pt idx="1066">
                  <c:v>31.55744680851063</c:v>
                </c:pt>
                <c:pt idx="1067">
                  <c:v>31.99255319148936</c:v>
                </c:pt>
                <c:pt idx="1068">
                  <c:v>32.557446808510619</c:v>
                </c:pt>
                <c:pt idx="1069">
                  <c:v>32.511702127659582</c:v>
                </c:pt>
                <c:pt idx="1070">
                  <c:v>32.164893617021278</c:v>
                </c:pt>
                <c:pt idx="1071">
                  <c:v>31.628723404255311</c:v>
                </c:pt>
                <c:pt idx="1072">
                  <c:v>31.94042553191488</c:v>
                </c:pt>
                <c:pt idx="1073">
                  <c:v>32.003191489361697</c:v>
                </c:pt>
                <c:pt idx="1074">
                  <c:v>32.159574468085097</c:v>
                </c:pt>
                <c:pt idx="1075">
                  <c:v>32.052127659574467</c:v>
                </c:pt>
                <c:pt idx="1076">
                  <c:v>31.724468085106391</c:v>
                </c:pt>
                <c:pt idx="1077">
                  <c:v>31.65319148936171</c:v>
                </c:pt>
                <c:pt idx="1078">
                  <c:v>32.021276595744652</c:v>
                </c:pt>
                <c:pt idx="1079">
                  <c:v>31.847872340425528</c:v>
                </c:pt>
                <c:pt idx="1080">
                  <c:v>31.536170212765949</c:v>
                </c:pt>
                <c:pt idx="1081">
                  <c:v>31.274468085106381</c:v>
                </c:pt>
                <c:pt idx="1082">
                  <c:v>31.67234042553191</c:v>
                </c:pt>
                <c:pt idx="1083">
                  <c:v>30.78723404255318</c:v>
                </c:pt>
                <c:pt idx="1084">
                  <c:v>30.605319148936172</c:v>
                </c:pt>
                <c:pt idx="1085">
                  <c:v>30.37446808510639</c:v>
                </c:pt>
                <c:pt idx="1086">
                  <c:v>30.57021276595745</c:v>
                </c:pt>
                <c:pt idx="1087">
                  <c:v>30.520212765957449</c:v>
                </c:pt>
                <c:pt idx="1088">
                  <c:v>30.980851063829789</c:v>
                </c:pt>
                <c:pt idx="1089">
                  <c:v>31.22127659574469</c:v>
                </c:pt>
                <c:pt idx="1090">
                  <c:v>30.857446808510641</c:v>
                </c:pt>
                <c:pt idx="1091">
                  <c:v>31.01489361702129</c:v>
                </c:pt>
                <c:pt idx="1092">
                  <c:v>31.468085106382979</c:v>
                </c:pt>
                <c:pt idx="1093">
                  <c:v>31.7223404255319</c:v>
                </c:pt>
                <c:pt idx="1094">
                  <c:v>32.347872340425532</c:v>
                </c:pt>
                <c:pt idx="1095">
                  <c:v>32.306382978723413</c:v>
                </c:pt>
                <c:pt idx="1096">
                  <c:v>32.134042553191478</c:v>
                </c:pt>
                <c:pt idx="1097">
                  <c:v>32.667021276595747</c:v>
                </c:pt>
                <c:pt idx="1098">
                  <c:v>32.452127659574458</c:v>
                </c:pt>
                <c:pt idx="1099">
                  <c:v>32.645744680851067</c:v>
                </c:pt>
                <c:pt idx="1100">
                  <c:v>33.074468085106353</c:v>
                </c:pt>
                <c:pt idx="1101">
                  <c:v>33.162765957446808</c:v>
                </c:pt>
                <c:pt idx="1102">
                  <c:v>33.488297872340397</c:v>
                </c:pt>
                <c:pt idx="1103">
                  <c:v>33.638297872340416</c:v>
                </c:pt>
                <c:pt idx="1104">
                  <c:v>33.555319148936178</c:v>
                </c:pt>
                <c:pt idx="1105">
                  <c:v>33.405319148936179</c:v>
                </c:pt>
                <c:pt idx="1106">
                  <c:v>33.058510638297882</c:v>
                </c:pt>
                <c:pt idx="1107">
                  <c:v>33.238297872340418</c:v>
                </c:pt>
                <c:pt idx="1108">
                  <c:v>33.095744680851077</c:v>
                </c:pt>
                <c:pt idx="1109">
                  <c:v>32.802127659574452</c:v>
                </c:pt>
                <c:pt idx="1110">
                  <c:v>32.482978723404258</c:v>
                </c:pt>
                <c:pt idx="1111">
                  <c:v>33.009574468085113</c:v>
                </c:pt>
                <c:pt idx="1112">
                  <c:v>33.15</c:v>
                </c:pt>
                <c:pt idx="1113">
                  <c:v>32.946808510638292</c:v>
                </c:pt>
                <c:pt idx="1114">
                  <c:v>33.068085106382981</c:v>
                </c:pt>
                <c:pt idx="1115">
                  <c:v>33.58297872340426</c:v>
                </c:pt>
                <c:pt idx="1116">
                  <c:v>33.23936170212766</c:v>
                </c:pt>
                <c:pt idx="1117">
                  <c:v>32.968085106382979</c:v>
                </c:pt>
                <c:pt idx="1118">
                  <c:v>33.655319148936179</c:v>
                </c:pt>
                <c:pt idx="1119">
                  <c:v>33.805319148936178</c:v>
                </c:pt>
                <c:pt idx="1120">
                  <c:v>34.441489361702089</c:v>
                </c:pt>
                <c:pt idx="1121">
                  <c:v>34.684042553191468</c:v>
                </c:pt>
                <c:pt idx="1122">
                  <c:v>35.185106382978759</c:v>
                </c:pt>
                <c:pt idx="1123">
                  <c:v>34.677659574468073</c:v>
                </c:pt>
                <c:pt idx="1124">
                  <c:v>34.913829787234022</c:v>
                </c:pt>
                <c:pt idx="1125">
                  <c:v>34.977659574468078</c:v>
                </c:pt>
                <c:pt idx="1126">
                  <c:v>34.753191489361697</c:v>
                </c:pt>
                <c:pt idx="1127">
                  <c:v>34.767021276595749</c:v>
                </c:pt>
                <c:pt idx="1128">
                  <c:v>34.372340425531917</c:v>
                </c:pt>
                <c:pt idx="1129">
                  <c:v>33.945744680851071</c:v>
                </c:pt>
                <c:pt idx="1130">
                  <c:v>34.136170212765968</c:v>
                </c:pt>
                <c:pt idx="1131">
                  <c:v>34.025531914893627</c:v>
                </c:pt>
                <c:pt idx="1132">
                  <c:v>34.474468085106373</c:v>
                </c:pt>
                <c:pt idx="1133">
                  <c:v>34.450000000000003</c:v>
                </c:pt>
                <c:pt idx="1134">
                  <c:v>34.629787234042553</c:v>
                </c:pt>
                <c:pt idx="1135">
                  <c:v>34.826595744680859</c:v>
                </c:pt>
                <c:pt idx="1136">
                  <c:v>34.177659574468073</c:v>
                </c:pt>
                <c:pt idx="1137">
                  <c:v>34.570212765957443</c:v>
                </c:pt>
                <c:pt idx="1138">
                  <c:v>34.39787234042555</c:v>
                </c:pt>
                <c:pt idx="1139">
                  <c:v>34.592553191489372</c:v>
                </c:pt>
                <c:pt idx="1140">
                  <c:v>35.278723404255331</c:v>
                </c:pt>
                <c:pt idx="1141">
                  <c:v>34.988297872340397</c:v>
                </c:pt>
                <c:pt idx="1142">
                  <c:v>34.471276595744662</c:v>
                </c:pt>
                <c:pt idx="1143">
                  <c:v>34.686170212765973</c:v>
                </c:pt>
                <c:pt idx="1144">
                  <c:v>34.781914893617007</c:v>
                </c:pt>
                <c:pt idx="1145">
                  <c:v>34.157446808510628</c:v>
                </c:pt>
                <c:pt idx="1146">
                  <c:v>34.384042553191463</c:v>
                </c:pt>
                <c:pt idx="1147">
                  <c:v>34.585106382978758</c:v>
                </c:pt>
                <c:pt idx="1148">
                  <c:v>34.370212765957447</c:v>
                </c:pt>
                <c:pt idx="1149">
                  <c:v>33.748936170212772</c:v>
                </c:pt>
                <c:pt idx="1150">
                  <c:v>33.869148936170227</c:v>
                </c:pt>
                <c:pt idx="1151">
                  <c:v>32.941489361702089</c:v>
                </c:pt>
                <c:pt idx="1152">
                  <c:v>32.959574468085087</c:v>
                </c:pt>
                <c:pt idx="1153">
                  <c:v>32.688297872340407</c:v>
                </c:pt>
                <c:pt idx="1154">
                  <c:v>32.477659574468071</c:v>
                </c:pt>
                <c:pt idx="1155">
                  <c:v>32.364893617021274</c:v>
                </c:pt>
                <c:pt idx="1156">
                  <c:v>32.830851063829797</c:v>
                </c:pt>
                <c:pt idx="1157">
                  <c:v>32.429787234042543</c:v>
                </c:pt>
                <c:pt idx="1158">
                  <c:v>32.722340425531932</c:v>
                </c:pt>
                <c:pt idx="1159">
                  <c:v>33.214893617021268</c:v>
                </c:pt>
                <c:pt idx="1160">
                  <c:v>32.713829787234033</c:v>
                </c:pt>
                <c:pt idx="1161">
                  <c:v>33.290425531914913</c:v>
                </c:pt>
                <c:pt idx="1162">
                  <c:v>33.129787234042553</c:v>
                </c:pt>
                <c:pt idx="1163">
                  <c:v>32.331914893616997</c:v>
                </c:pt>
                <c:pt idx="1164">
                  <c:v>32.413829787234008</c:v>
                </c:pt>
                <c:pt idx="1165">
                  <c:v>31.94042553191488</c:v>
                </c:pt>
                <c:pt idx="1166">
                  <c:v>32.443617021276573</c:v>
                </c:pt>
                <c:pt idx="1167">
                  <c:v>32.21595744680851</c:v>
                </c:pt>
                <c:pt idx="1168">
                  <c:v>32.657446808510628</c:v>
                </c:pt>
                <c:pt idx="1169">
                  <c:v>32.656382978723407</c:v>
                </c:pt>
                <c:pt idx="1170">
                  <c:v>32.35</c:v>
                </c:pt>
                <c:pt idx="1171">
                  <c:v>32.238297872340418</c:v>
                </c:pt>
                <c:pt idx="1172">
                  <c:v>32.1872340425532</c:v>
                </c:pt>
                <c:pt idx="1173">
                  <c:v>32.036170212765967</c:v>
                </c:pt>
                <c:pt idx="1174">
                  <c:v>31.731914893617031</c:v>
                </c:pt>
                <c:pt idx="1175">
                  <c:v>32.691489361702097</c:v>
                </c:pt>
                <c:pt idx="1176">
                  <c:v>32.4</c:v>
                </c:pt>
                <c:pt idx="1177">
                  <c:v>32.2031914893617</c:v>
                </c:pt>
                <c:pt idx="1178">
                  <c:v>32.488297872340397</c:v>
                </c:pt>
                <c:pt idx="1179">
                  <c:v>32.327659574468072</c:v>
                </c:pt>
                <c:pt idx="1180">
                  <c:v>32.468085106382979</c:v>
                </c:pt>
                <c:pt idx="1181">
                  <c:v>32.713829787234033</c:v>
                </c:pt>
                <c:pt idx="1182">
                  <c:v>32.703191489361707</c:v>
                </c:pt>
                <c:pt idx="1183">
                  <c:v>32.544680851063802</c:v>
                </c:pt>
                <c:pt idx="1184">
                  <c:v>32.752127659574462</c:v>
                </c:pt>
                <c:pt idx="1185">
                  <c:v>32.902127659574447</c:v>
                </c:pt>
                <c:pt idx="1186">
                  <c:v>32.725531914893629</c:v>
                </c:pt>
                <c:pt idx="1187">
                  <c:v>32.434042553191468</c:v>
                </c:pt>
                <c:pt idx="1188">
                  <c:v>32.747872340425538</c:v>
                </c:pt>
                <c:pt idx="1189">
                  <c:v>33.011702127659582</c:v>
                </c:pt>
                <c:pt idx="1190">
                  <c:v>33.185106382978759</c:v>
                </c:pt>
                <c:pt idx="1191">
                  <c:v>33.034042553191483</c:v>
                </c:pt>
                <c:pt idx="1192">
                  <c:v>33.774468085106371</c:v>
                </c:pt>
                <c:pt idx="1193">
                  <c:v>33.880851063829788</c:v>
                </c:pt>
                <c:pt idx="1194">
                  <c:v>33.247872340425552</c:v>
                </c:pt>
                <c:pt idx="1195">
                  <c:v>33.092553191489372</c:v>
                </c:pt>
                <c:pt idx="1196">
                  <c:v>33.211702127659571</c:v>
                </c:pt>
                <c:pt idx="1197">
                  <c:v>33.512765957446803</c:v>
                </c:pt>
                <c:pt idx="1198">
                  <c:v>33.429787234042543</c:v>
                </c:pt>
                <c:pt idx="1199">
                  <c:v>33.378723404255332</c:v>
                </c:pt>
                <c:pt idx="1200">
                  <c:v>33.576595744680859</c:v>
                </c:pt>
                <c:pt idx="1201">
                  <c:v>33.301063829787218</c:v>
                </c:pt>
                <c:pt idx="1202">
                  <c:v>33.01063829787234</c:v>
                </c:pt>
                <c:pt idx="1203">
                  <c:v>32.886170212765961</c:v>
                </c:pt>
                <c:pt idx="1204">
                  <c:v>32.970212765957449</c:v>
                </c:pt>
                <c:pt idx="1205">
                  <c:v>33.486170212765963</c:v>
                </c:pt>
                <c:pt idx="1206">
                  <c:v>33.379787234042517</c:v>
                </c:pt>
                <c:pt idx="1207">
                  <c:v>33.045744680851072</c:v>
                </c:pt>
                <c:pt idx="1208">
                  <c:v>33.401063829787219</c:v>
                </c:pt>
                <c:pt idx="1209">
                  <c:v>32.713829787234033</c:v>
                </c:pt>
                <c:pt idx="1210">
                  <c:v>32.912765957446787</c:v>
                </c:pt>
                <c:pt idx="1211">
                  <c:v>32.424468085106369</c:v>
                </c:pt>
                <c:pt idx="1212">
                  <c:v>32.935106382978759</c:v>
                </c:pt>
                <c:pt idx="1213">
                  <c:v>32.496808510638303</c:v>
                </c:pt>
                <c:pt idx="1214">
                  <c:v>32.093617021276593</c:v>
                </c:pt>
                <c:pt idx="1215">
                  <c:v>32.58297872340426</c:v>
                </c:pt>
                <c:pt idx="1216">
                  <c:v>32.551063829787218</c:v>
                </c:pt>
                <c:pt idx="1217">
                  <c:v>32.377659574468048</c:v>
                </c:pt>
                <c:pt idx="1218">
                  <c:v>31.875531914893621</c:v>
                </c:pt>
                <c:pt idx="1219">
                  <c:v>32.038297872340422</c:v>
                </c:pt>
                <c:pt idx="1220">
                  <c:v>32.032978723404263</c:v>
                </c:pt>
                <c:pt idx="1221">
                  <c:v>31.93723404255319</c:v>
                </c:pt>
                <c:pt idx="1222">
                  <c:v>32.007446808510629</c:v>
                </c:pt>
                <c:pt idx="1223">
                  <c:v>31.6</c:v>
                </c:pt>
                <c:pt idx="1224">
                  <c:v>31.7308510638298</c:v>
                </c:pt>
                <c:pt idx="1225">
                  <c:v>31.76063829787233</c:v>
                </c:pt>
                <c:pt idx="1226">
                  <c:v>31.579787234042549</c:v>
                </c:pt>
                <c:pt idx="1227">
                  <c:v>31.920212765957441</c:v>
                </c:pt>
                <c:pt idx="1228">
                  <c:v>32.677659574468073</c:v>
                </c:pt>
                <c:pt idx="1229">
                  <c:v>31.976595744680861</c:v>
                </c:pt>
                <c:pt idx="1230">
                  <c:v>32.294680851063823</c:v>
                </c:pt>
                <c:pt idx="1231">
                  <c:v>31.792553191489361</c:v>
                </c:pt>
                <c:pt idx="1232">
                  <c:v>32.242553191489371</c:v>
                </c:pt>
                <c:pt idx="1233">
                  <c:v>32.287234042553202</c:v>
                </c:pt>
                <c:pt idx="1234">
                  <c:v>32.341489361702088</c:v>
                </c:pt>
                <c:pt idx="1235">
                  <c:v>32.240425531914902</c:v>
                </c:pt>
                <c:pt idx="1236">
                  <c:v>32.113829787234017</c:v>
                </c:pt>
                <c:pt idx="1237">
                  <c:v>32.373404255319123</c:v>
                </c:pt>
                <c:pt idx="1238">
                  <c:v>32.5</c:v>
                </c:pt>
                <c:pt idx="1239">
                  <c:v>32.978723404255327</c:v>
                </c:pt>
                <c:pt idx="1240">
                  <c:v>32.728723404255341</c:v>
                </c:pt>
                <c:pt idx="1241">
                  <c:v>32.939361702127663</c:v>
                </c:pt>
                <c:pt idx="1242">
                  <c:v>32.372340425531917</c:v>
                </c:pt>
                <c:pt idx="1243">
                  <c:v>32.361702127659584</c:v>
                </c:pt>
                <c:pt idx="1244">
                  <c:v>32.44255319148936</c:v>
                </c:pt>
                <c:pt idx="1245">
                  <c:v>32.470212765957449</c:v>
                </c:pt>
                <c:pt idx="1246">
                  <c:v>32.3904255319149</c:v>
                </c:pt>
                <c:pt idx="1247">
                  <c:v>31.59893617021277</c:v>
                </c:pt>
                <c:pt idx="1248">
                  <c:v>31.856382978723399</c:v>
                </c:pt>
                <c:pt idx="1249">
                  <c:v>32.33297872340426</c:v>
                </c:pt>
                <c:pt idx="1250">
                  <c:v>32.247872340425538</c:v>
                </c:pt>
                <c:pt idx="1251">
                  <c:v>32.257446808510622</c:v>
                </c:pt>
                <c:pt idx="1252">
                  <c:v>31.99042553191488</c:v>
                </c:pt>
                <c:pt idx="1253">
                  <c:v>32.409574468085097</c:v>
                </c:pt>
                <c:pt idx="1254">
                  <c:v>32.803191489361687</c:v>
                </c:pt>
                <c:pt idx="1255">
                  <c:v>32.814893617021262</c:v>
                </c:pt>
                <c:pt idx="1256">
                  <c:v>33.031914893617007</c:v>
                </c:pt>
                <c:pt idx="1257">
                  <c:v>33.008510638297899</c:v>
                </c:pt>
                <c:pt idx="1258">
                  <c:v>32.834042553191473</c:v>
                </c:pt>
                <c:pt idx="1259">
                  <c:v>32.709574468085108</c:v>
                </c:pt>
                <c:pt idx="1260">
                  <c:v>32.847872340425532</c:v>
                </c:pt>
                <c:pt idx="1261">
                  <c:v>32.406382978723407</c:v>
                </c:pt>
                <c:pt idx="1262">
                  <c:v>33.007446808510622</c:v>
                </c:pt>
                <c:pt idx="1263">
                  <c:v>32.737234042553197</c:v>
                </c:pt>
                <c:pt idx="1264">
                  <c:v>32.455319148936169</c:v>
                </c:pt>
                <c:pt idx="1265">
                  <c:v>32.962765957446813</c:v>
                </c:pt>
                <c:pt idx="1266">
                  <c:v>33.178723404255322</c:v>
                </c:pt>
                <c:pt idx="1267">
                  <c:v>32.735106382978763</c:v>
                </c:pt>
                <c:pt idx="1268">
                  <c:v>32.902127659574447</c:v>
                </c:pt>
                <c:pt idx="1269">
                  <c:v>33.173404255319141</c:v>
                </c:pt>
                <c:pt idx="1270">
                  <c:v>33.154255319148938</c:v>
                </c:pt>
                <c:pt idx="1271">
                  <c:v>32.639361702127673</c:v>
                </c:pt>
                <c:pt idx="1272">
                  <c:v>32.945744680851057</c:v>
                </c:pt>
                <c:pt idx="1273">
                  <c:v>32.85</c:v>
                </c:pt>
                <c:pt idx="1274">
                  <c:v>33.063829787234027</c:v>
                </c:pt>
                <c:pt idx="1275">
                  <c:v>32.578723404255321</c:v>
                </c:pt>
                <c:pt idx="1276">
                  <c:v>32.779787234042537</c:v>
                </c:pt>
                <c:pt idx="1277">
                  <c:v>33.078723404255321</c:v>
                </c:pt>
              </c:numCache>
            </c:numRef>
          </c:yVal>
          <c:smooth val="1"/>
        </c:ser>
        <c:ser>
          <c:idx val="9"/>
          <c:order val="2"/>
          <c:tx>
            <c:strRef>
              <c:f>mcp!$I$4</c:f>
              <c:strCache>
                <c:ptCount val="1"/>
                <c:pt idx="0">
                  <c:v>sec2</c:v>
                </c:pt>
              </c:strCache>
            </c:strRef>
          </c:tx>
          <c:spPr>
            <a:ln w="38100"/>
          </c:spPr>
          <c:marker>
            <c:symbol val="none"/>
          </c:marker>
          <c:dLbls>
            <c:dLbl>
              <c:idx val="408"/>
              <c:layout/>
              <c:tx>
                <c:rich>
                  <a:bodyPr/>
                  <a:lstStyle/>
                  <a:p>
                    <a:pPr>
                      <a:defRPr sz="1800"/>
                    </a:pPr>
                    <a:r>
                      <a:rPr lang="en-US" sz="1800" dirty="0" smtClean="0"/>
                      <a:t>2</a:t>
                    </a:r>
                    <a:r>
                      <a:rPr lang="en-US" sz="1800" baseline="30000" dirty="0" smtClean="0"/>
                      <a:t>nd</a:t>
                    </a:r>
                    <a:r>
                      <a:rPr lang="en-US" sz="1800" baseline="0" dirty="0" smtClean="0"/>
                      <a:t> tap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xVal>
            <c:numRef>
              <c:f>mcp!$L$5:$L$19947</c:f>
              <c:numCache>
                <c:formatCode>0.00</c:formatCode>
                <c:ptCount val="19943"/>
                <c:pt idx="0">
                  <c:v>0</c:v>
                </c:pt>
                <c:pt idx="1">
                  <c:v>3.77358490566038E-3</c:v>
                </c:pt>
                <c:pt idx="2">
                  <c:v>7.54716981132076E-3</c:v>
                </c:pt>
                <c:pt idx="3">
                  <c:v>1.13207547169811E-2</c:v>
                </c:pt>
                <c:pt idx="4">
                  <c:v>1.5094339622641499E-2</c:v>
                </c:pt>
                <c:pt idx="5">
                  <c:v>1.88679245283019E-2</c:v>
                </c:pt>
                <c:pt idx="6">
                  <c:v>2.2641509433962301E-2</c:v>
                </c:pt>
                <c:pt idx="7">
                  <c:v>2.6415094339622601E-2</c:v>
                </c:pt>
                <c:pt idx="8">
                  <c:v>3.0188679245282998E-2</c:v>
                </c:pt>
                <c:pt idx="9">
                  <c:v>3.3962264150943403E-2</c:v>
                </c:pt>
                <c:pt idx="10">
                  <c:v>3.77358490566038E-2</c:v>
                </c:pt>
                <c:pt idx="11">
                  <c:v>4.15094339622641E-2</c:v>
                </c:pt>
                <c:pt idx="12">
                  <c:v>4.5283018867924497E-2</c:v>
                </c:pt>
                <c:pt idx="13">
                  <c:v>4.9056603773584902E-2</c:v>
                </c:pt>
                <c:pt idx="14">
                  <c:v>5.2830188679245299E-2</c:v>
                </c:pt>
                <c:pt idx="15">
                  <c:v>5.6603773584905703E-2</c:v>
                </c:pt>
                <c:pt idx="16">
                  <c:v>6.0377358490565997E-2</c:v>
                </c:pt>
                <c:pt idx="17">
                  <c:v>6.4150943396226401E-2</c:v>
                </c:pt>
                <c:pt idx="18">
                  <c:v>6.7924528301886805E-2</c:v>
                </c:pt>
                <c:pt idx="19">
                  <c:v>7.1698113207547196E-2</c:v>
                </c:pt>
                <c:pt idx="20">
                  <c:v>7.54716981132076E-2</c:v>
                </c:pt>
                <c:pt idx="21">
                  <c:v>7.9245283018868004E-2</c:v>
                </c:pt>
                <c:pt idx="22">
                  <c:v>8.3018867924528297E-2</c:v>
                </c:pt>
                <c:pt idx="23">
                  <c:v>8.6792452830188702E-2</c:v>
                </c:pt>
                <c:pt idx="24">
                  <c:v>9.0566037735849106E-2</c:v>
                </c:pt>
                <c:pt idx="25">
                  <c:v>9.4339622641509496E-2</c:v>
                </c:pt>
                <c:pt idx="26">
                  <c:v>9.8113207547169803E-2</c:v>
                </c:pt>
                <c:pt idx="27">
                  <c:v>0.10188679245283</c:v>
                </c:pt>
                <c:pt idx="28">
                  <c:v>0.105660377358491</c:v>
                </c:pt>
                <c:pt idx="29">
                  <c:v>0.109433962264151</c:v>
                </c:pt>
                <c:pt idx="30">
                  <c:v>0.113207547169811</c:v>
                </c:pt>
                <c:pt idx="31">
                  <c:v>0.11698113207547201</c:v>
                </c:pt>
                <c:pt idx="32">
                  <c:v>0.12075471698113199</c:v>
                </c:pt>
                <c:pt idx="33">
                  <c:v>0.12452830188679299</c:v>
                </c:pt>
                <c:pt idx="34">
                  <c:v>0.128301886792453</c:v>
                </c:pt>
                <c:pt idx="35">
                  <c:v>0.13207547169811301</c:v>
                </c:pt>
                <c:pt idx="36">
                  <c:v>0.135849056603774</c:v>
                </c:pt>
                <c:pt idx="37">
                  <c:v>0.13962264150943399</c:v>
                </c:pt>
                <c:pt idx="38">
                  <c:v>0.143396226415094</c:v>
                </c:pt>
                <c:pt idx="39">
                  <c:v>0.14716981132075499</c:v>
                </c:pt>
                <c:pt idx="40">
                  <c:v>0.15094339622641501</c:v>
                </c:pt>
                <c:pt idx="41">
                  <c:v>0.15471698113207599</c:v>
                </c:pt>
                <c:pt idx="42">
                  <c:v>0.15849056603773601</c:v>
                </c:pt>
                <c:pt idx="43">
                  <c:v>0.162264150943396</c:v>
                </c:pt>
                <c:pt idx="44">
                  <c:v>0.16603773584905701</c:v>
                </c:pt>
                <c:pt idx="45">
                  <c:v>0.169811320754717</c:v>
                </c:pt>
                <c:pt idx="46">
                  <c:v>0.17358490566037699</c:v>
                </c:pt>
                <c:pt idx="47">
                  <c:v>0.177358490566038</c:v>
                </c:pt>
                <c:pt idx="48">
                  <c:v>0.18113207547169799</c:v>
                </c:pt>
                <c:pt idx="49">
                  <c:v>0.18490566037735801</c:v>
                </c:pt>
                <c:pt idx="50">
                  <c:v>0.18867924528301899</c:v>
                </c:pt>
                <c:pt idx="51">
                  <c:v>0.19245283018867901</c:v>
                </c:pt>
                <c:pt idx="52">
                  <c:v>0.19622641509434</c:v>
                </c:pt>
                <c:pt idx="53">
                  <c:v>0.2</c:v>
                </c:pt>
                <c:pt idx="54">
                  <c:v>0.20377358490566</c:v>
                </c:pt>
                <c:pt idx="55">
                  <c:v>0.20754716981132099</c:v>
                </c:pt>
                <c:pt idx="56">
                  <c:v>0.211320754716981</c:v>
                </c:pt>
                <c:pt idx="57">
                  <c:v>0.21509433962264099</c:v>
                </c:pt>
                <c:pt idx="58">
                  <c:v>0.218867924528302</c:v>
                </c:pt>
                <c:pt idx="59">
                  <c:v>0.22264150943396199</c:v>
                </c:pt>
                <c:pt idx="60">
                  <c:v>0.22641509433962301</c:v>
                </c:pt>
                <c:pt idx="61">
                  <c:v>0.230188679245283</c:v>
                </c:pt>
                <c:pt idx="62">
                  <c:v>0.23396226415094301</c:v>
                </c:pt>
                <c:pt idx="63">
                  <c:v>0.237735849056604</c:v>
                </c:pt>
                <c:pt idx="64">
                  <c:v>0.24150943396226399</c:v>
                </c:pt>
                <c:pt idx="65">
                  <c:v>0.245283018867924</c:v>
                </c:pt>
                <c:pt idx="66">
                  <c:v>0.24905660377358499</c:v>
                </c:pt>
                <c:pt idx="67">
                  <c:v>0.252830188679245</c:v>
                </c:pt>
                <c:pt idx="68">
                  <c:v>0.25660377358490499</c:v>
                </c:pt>
                <c:pt idx="69">
                  <c:v>0.26037735849056598</c:v>
                </c:pt>
                <c:pt idx="70">
                  <c:v>0.26415094339622602</c:v>
                </c:pt>
                <c:pt idx="71">
                  <c:v>0.26792452830188701</c:v>
                </c:pt>
                <c:pt idx="72">
                  <c:v>0.271698113207547</c:v>
                </c:pt>
                <c:pt idx="73">
                  <c:v>0.27547169811320699</c:v>
                </c:pt>
                <c:pt idx="74">
                  <c:v>0.27924528301886797</c:v>
                </c:pt>
                <c:pt idx="75">
                  <c:v>0.28301886792452802</c:v>
                </c:pt>
                <c:pt idx="76">
                  <c:v>0.286792452830188</c:v>
                </c:pt>
                <c:pt idx="77">
                  <c:v>0.29056603773584899</c:v>
                </c:pt>
                <c:pt idx="78">
                  <c:v>0.29433962264150898</c:v>
                </c:pt>
                <c:pt idx="79">
                  <c:v>0.29811320754716902</c:v>
                </c:pt>
                <c:pt idx="80">
                  <c:v>0.30188679245283001</c:v>
                </c:pt>
                <c:pt idx="81">
                  <c:v>0.30566037735849</c:v>
                </c:pt>
                <c:pt idx="82">
                  <c:v>0.30943396226415099</c:v>
                </c:pt>
                <c:pt idx="83">
                  <c:v>0.31320754716981097</c:v>
                </c:pt>
                <c:pt idx="84">
                  <c:v>0.31698113207547102</c:v>
                </c:pt>
                <c:pt idx="85">
                  <c:v>0.320754716981132</c:v>
                </c:pt>
                <c:pt idx="86">
                  <c:v>0.32452830188679199</c:v>
                </c:pt>
                <c:pt idx="87">
                  <c:v>0.32830188679245198</c:v>
                </c:pt>
                <c:pt idx="88">
                  <c:v>0.33207547169811302</c:v>
                </c:pt>
                <c:pt idx="89">
                  <c:v>0.33584905660377301</c:v>
                </c:pt>
                <c:pt idx="90">
                  <c:v>0.339622641509434</c:v>
                </c:pt>
                <c:pt idx="91">
                  <c:v>0.34339622641509399</c:v>
                </c:pt>
                <c:pt idx="92">
                  <c:v>0.34716981132075397</c:v>
                </c:pt>
                <c:pt idx="93">
                  <c:v>0.35094339622641402</c:v>
                </c:pt>
                <c:pt idx="94">
                  <c:v>0.354716981132075</c:v>
                </c:pt>
                <c:pt idx="95">
                  <c:v>0.35849056603773499</c:v>
                </c:pt>
                <c:pt idx="96">
                  <c:v>0.36226415094339498</c:v>
                </c:pt>
                <c:pt idx="97">
                  <c:v>0.36603773584905602</c:v>
                </c:pt>
                <c:pt idx="98">
                  <c:v>0.36981132075471601</c:v>
                </c:pt>
                <c:pt idx="99">
                  <c:v>0.373584905660377</c:v>
                </c:pt>
                <c:pt idx="100">
                  <c:v>0.37735849056603699</c:v>
                </c:pt>
                <c:pt idx="101">
                  <c:v>0.38113207547169697</c:v>
                </c:pt>
                <c:pt idx="102">
                  <c:v>0.38490566037735802</c:v>
                </c:pt>
                <c:pt idx="103">
                  <c:v>0.388679245283018</c:v>
                </c:pt>
                <c:pt idx="104">
                  <c:v>0.39245283018867899</c:v>
                </c:pt>
                <c:pt idx="105">
                  <c:v>0.39622641509433898</c:v>
                </c:pt>
                <c:pt idx="106">
                  <c:v>0.39999999999999902</c:v>
                </c:pt>
                <c:pt idx="107">
                  <c:v>0.40377358490566001</c:v>
                </c:pt>
                <c:pt idx="108">
                  <c:v>0.40754716981132</c:v>
                </c:pt>
                <c:pt idx="109">
                  <c:v>0.41132075471697999</c:v>
                </c:pt>
                <c:pt idx="110">
                  <c:v>0.41509433962264097</c:v>
                </c:pt>
                <c:pt idx="111">
                  <c:v>0.41886792452830102</c:v>
                </c:pt>
                <c:pt idx="112">
                  <c:v>0.422641509433961</c:v>
                </c:pt>
                <c:pt idx="113">
                  <c:v>0.42641509433962199</c:v>
                </c:pt>
                <c:pt idx="114">
                  <c:v>0.43018867924528198</c:v>
                </c:pt>
                <c:pt idx="115">
                  <c:v>0.43396226415094302</c:v>
                </c:pt>
                <c:pt idx="116">
                  <c:v>0.43773584905660301</c:v>
                </c:pt>
                <c:pt idx="117">
                  <c:v>0.441509433962263</c:v>
                </c:pt>
                <c:pt idx="118">
                  <c:v>0.44528301886792399</c:v>
                </c:pt>
                <c:pt idx="119">
                  <c:v>0.44905660377358397</c:v>
                </c:pt>
                <c:pt idx="120">
                  <c:v>0.45283018867924402</c:v>
                </c:pt>
                <c:pt idx="121">
                  <c:v>0.456603773584905</c:v>
                </c:pt>
                <c:pt idx="122">
                  <c:v>0.46037735849056499</c:v>
                </c:pt>
                <c:pt idx="123">
                  <c:v>0.46415094339622498</c:v>
                </c:pt>
                <c:pt idx="124">
                  <c:v>0.46792452830188602</c:v>
                </c:pt>
                <c:pt idx="125">
                  <c:v>0.47169811320754601</c:v>
                </c:pt>
                <c:pt idx="126">
                  <c:v>0.475471698113207</c:v>
                </c:pt>
                <c:pt idx="127">
                  <c:v>0.47924528301886699</c:v>
                </c:pt>
                <c:pt idx="128">
                  <c:v>0.48301886792452697</c:v>
                </c:pt>
                <c:pt idx="129">
                  <c:v>0.48679245283018702</c:v>
                </c:pt>
                <c:pt idx="130">
                  <c:v>0.490566037735848</c:v>
                </c:pt>
                <c:pt idx="131">
                  <c:v>0.49433962264150799</c:v>
                </c:pt>
                <c:pt idx="132">
                  <c:v>0.49811320754716898</c:v>
                </c:pt>
                <c:pt idx="133">
                  <c:v>0.50188679245282897</c:v>
                </c:pt>
                <c:pt idx="134">
                  <c:v>0.50566037735849001</c:v>
                </c:pt>
                <c:pt idx="135">
                  <c:v>0.50943396226414905</c:v>
                </c:pt>
                <c:pt idx="136">
                  <c:v>0.51320754716980999</c:v>
                </c:pt>
                <c:pt idx="137">
                  <c:v>0.51698113207547103</c:v>
                </c:pt>
                <c:pt idx="138">
                  <c:v>0.52075471698113096</c:v>
                </c:pt>
                <c:pt idx="139">
                  <c:v>0.524528301886791</c:v>
                </c:pt>
                <c:pt idx="140">
                  <c:v>0.52830188679245105</c:v>
                </c:pt>
                <c:pt idx="141">
                  <c:v>0.53207547169811198</c:v>
                </c:pt>
                <c:pt idx="142">
                  <c:v>0.53584905660377302</c:v>
                </c:pt>
                <c:pt idx="143">
                  <c:v>0.53962264150943295</c:v>
                </c:pt>
                <c:pt idx="144">
                  <c:v>0.543396226415093</c:v>
                </c:pt>
                <c:pt idx="145">
                  <c:v>0.54716981132075404</c:v>
                </c:pt>
                <c:pt idx="146">
                  <c:v>0.55094339622641397</c:v>
                </c:pt>
                <c:pt idx="147">
                  <c:v>0.55471698113207402</c:v>
                </c:pt>
                <c:pt idx="148">
                  <c:v>0.55849056603773395</c:v>
                </c:pt>
                <c:pt idx="149">
                  <c:v>0.56226415094339499</c:v>
                </c:pt>
                <c:pt idx="150">
                  <c:v>0.56603773584905503</c:v>
                </c:pt>
                <c:pt idx="151">
                  <c:v>0.56981132075471597</c:v>
                </c:pt>
                <c:pt idx="152">
                  <c:v>0.57358490566037601</c:v>
                </c:pt>
                <c:pt idx="153">
                  <c:v>0.57735849056603605</c:v>
                </c:pt>
                <c:pt idx="154">
                  <c:v>0.58113207547169599</c:v>
                </c:pt>
                <c:pt idx="155">
                  <c:v>0.58490566037735703</c:v>
                </c:pt>
                <c:pt idx="156">
                  <c:v>0.58867924528301796</c:v>
                </c:pt>
                <c:pt idx="157">
                  <c:v>0.592452830188678</c:v>
                </c:pt>
                <c:pt idx="158">
                  <c:v>0.59622641509433805</c:v>
                </c:pt>
                <c:pt idx="159">
                  <c:v>0.59999999999999898</c:v>
                </c:pt>
                <c:pt idx="160">
                  <c:v>0.60377358490565802</c:v>
                </c:pt>
                <c:pt idx="161">
                  <c:v>0.60754716981131895</c:v>
                </c:pt>
                <c:pt idx="162">
                  <c:v>0.61132075471698</c:v>
                </c:pt>
                <c:pt idx="163">
                  <c:v>0.61509433962264004</c:v>
                </c:pt>
                <c:pt idx="164">
                  <c:v>0.61886792452830097</c:v>
                </c:pt>
                <c:pt idx="165">
                  <c:v>0.62264150943396102</c:v>
                </c:pt>
                <c:pt idx="166">
                  <c:v>0.62641509433962195</c:v>
                </c:pt>
                <c:pt idx="167">
                  <c:v>0.63018867924528199</c:v>
                </c:pt>
                <c:pt idx="168">
                  <c:v>0.63396226415094203</c:v>
                </c:pt>
                <c:pt idx="169">
                  <c:v>0.63773584905660297</c:v>
                </c:pt>
                <c:pt idx="170">
                  <c:v>0.64150943396226301</c:v>
                </c:pt>
                <c:pt idx="171">
                  <c:v>0.64528301886792305</c:v>
                </c:pt>
                <c:pt idx="172">
                  <c:v>0.64905660377358398</c:v>
                </c:pt>
                <c:pt idx="173">
                  <c:v>0.65283018867924403</c:v>
                </c:pt>
                <c:pt idx="174">
                  <c:v>0.65660377358490496</c:v>
                </c:pt>
                <c:pt idx="175">
                  <c:v>0.660377358490565</c:v>
                </c:pt>
                <c:pt idx="176">
                  <c:v>0.66415094339622605</c:v>
                </c:pt>
                <c:pt idx="177">
                  <c:v>0.66792452830188598</c:v>
                </c:pt>
                <c:pt idx="178">
                  <c:v>0.67169811320754702</c:v>
                </c:pt>
                <c:pt idx="179">
                  <c:v>0.67547169811320695</c:v>
                </c:pt>
                <c:pt idx="180">
                  <c:v>0.679245283018868</c:v>
                </c:pt>
                <c:pt idx="181">
                  <c:v>0.68301886792452804</c:v>
                </c:pt>
                <c:pt idx="182">
                  <c:v>0.68679245283018897</c:v>
                </c:pt>
                <c:pt idx="183">
                  <c:v>0.69056603773584901</c:v>
                </c:pt>
                <c:pt idx="184">
                  <c:v>0.69433962264150895</c:v>
                </c:pt>
                <c:pt idx="185">
                  <c:v>0.69811320754716999</c:v>
                </c:pt>
                <c:pt idx="186">
                  <c:v>0.70188679245283003</c:v>
                </c:pt>
                <c:pt idx="187">
                  <c:v>0.70566037735849096</c:v>
                </c:pt>
                <c:pt idx="188">
                  <c:v>0.70943396226415101</c:v>
                </c:pt>
                <c:pt idx="189">
                  <c:v>0.71320754716981105</c:v>
                </c:pt>
                <c:pt idx="190">
                  <c:v>0.71698113207547198</c:v>
                </c:pt>
                <c:pt idx="191">
                  <c:v>0.72075471698113203</c:v>
                </c:pt>
                <c:pt idx="192">
                  <c:v>0.72452830188679196</c:v>
                </c:pt>
                <c:pt idx="193">
                  <c:v>0.728301886792453</c:v>
                </c:pt>
                <c:pt idx="194">
                  <c:v>0.73207547169811404</c:v>
                </c:pt>
                <c:pt idx="195">
                  <c:v>0.73584905660377498</c:v>
                </c:pt>
                <c:pt idx="196">
                  <c:v>0.73962264150943402</c:v>
                </c:pt>
                <c:pt idx="197">
                  <c:v>0.74339622641509495</c:v>
                </c:pt>
                <c:pt idx="198">
                  <c:v>0.747169811320755</c:v>
                </c:pt>
                <c:pt idx="199">
                  <c:v>0.75094339622641604</c:v>
                </c:pt>
                <c:pt idx="200">
                  <c:v>0.75471698113207597</c:v>
                </c:pt>
                <c:pt idx="201">
                  <c:v>0.75849056603773701</c:v>
                </c:pt>
                <c:pt idx="202">
                  <c:v>0.76226415094339695</c:v>
                </c:pt>
                <c:pt idx="203">
                  <c:v>0.76603773584905699</c:v>
                </c:pt>
                <c:pt idx="204">
                  <c:v>0.76981132075471803</c:v>
                </c:pt>
                <c:pt idx="205">
                  <c:v>0.77358490566037796</c:v>
                </c:pt>
                <c:pt idx="206">
                  <c:v>0.77735849056603901</c:v>
                </c:pt>
                <c:pt idx="207">
                  <c:v>0.78113207547169905</c:v>
                </c:pt>
                <c:pt idx="208">
                  <c:v>0.78490566037735898</c:v>
                </c:pt>
                <c:pt idx="209">
                  <c:v>0.78867924528302003</c:v>
                </c:pt>
                <c:pt idx="210">
                  <c:v>0.79245283018867996</c:v>
                </c:pt>
                <c:pt idx="211">
                  <c:v>0.796226415094341</c:v>
                </c:pt>
                <c:pt idx="212">
                  <c:v>0.80000000000000104</c:v>
                </c:pt>
                <c:pt idx="213">
                  <c:v>0.80377358490566098</c:v>
                </c:pt>
                <c:pt idx="214">
                  <c:v>0.80754716981132202</c:v>
                </c:pt>
                <c:pt idx="215">
                  <c:v>0.81132075471698195</c:v>
                </c:pt>
                <c:pt idx="216">
                  <c:v>0.81509433962264299</c:v>
                </c:pt>
                <c:pt idx="217">
                  <c:v>0.81886792452830404</c:v>
                </c:pt>
                <c:pt idx="218">
                  <c:v>0.82264150943396397</c:v>
                </c:pt>
                <c:pt idx="219">
                  <c:v>0.82641509433962401</c:v>
                </c:pt>
                <c:pt idx="220">
                  <c:v>0.83018867924528505</c:v>
                </c:pt>
                <c:pt idx="221">
                  <c:v>0.83396226415094499</c:v>
                </c:pt>
                <c:pt idx="222">
                  <c:v>0.83773584905660603</c:v>
                </c:pt>
                <c:pt idx="223">
                  <c:v>0.84150943396226596</c:v>
                </c:pt>
                <c:pt idx="224">
                  <c:v>0.84528301886792601</c:v>
                </c:pt>
                <c:pt idx="225">
                  <c:v>0.84905660377358705</c:v>
                </c:pt>
                <c:pt idx="226">
                  <c:v>0.85283018867924698</c:v>
                </c:pt>
                <c:pt idx="227">
                  <c:v>0.85660377358490802</c:v>
                </c:pt>
                <c:pt idx="228">
                  <c:v>0.86037735849056796</c:v>
                </c:pt>
                <c:pt idx="229">
                  <c:v>0.864150943396228</c:v>
                </c:pt>
                <c:pt idx="230">
                  <c:v>0.86792452830188904</c:v>
                </c:pt>
                <c:pt idx="231">
                  <c:v>0.87169811320754997</c:v>
                </c:pt>
                <c:pt idx="232">
                  <c:v>0.87547169811321002</c:v>
                </c:pt>
                <c:pt idx="233">
                  <c:v>0.87924528301887095</c:v>
                </c:pt>
                <c:pt idx="234">
                  <c:v>0.88301886792453099</c:v>
                </c:pt>
                <c:pt idx="235">
                  <c:v>0.88679245283019204</c:v>
                </c:pt>
                <c:pt idx="236">
                  <c:v>0.89056603773585097</c:v>
                </c:pt>
                <c:pt idx="237">
                  <c:v>0.89433962264151201</c:v>
                </c:pt>
                <c:pt idx="238">
                  <c:v>0.89811320754717305</c:v>
                </c:pt>
                <c:pt idx="239">
                  <c:v>0.90188679245283299</c:v>
                </c:pt>
                <c:pt idx="240">
                  <c:v>0.90566037735849403</c:v>
                </c:pt>
                <c:pt idx="241">
                  <c:v>0.90943396226415296</c:v>
                </c:pt>
                <c:pt idx="242">
                  <c:v>0.913207547169814</c:v>
                </c:pt>
                <c:pt idx="243">
                  <c:v>0.91698113207547505</c:v>
                </c:pt>
                <c:pt idx="244">
                  <c:v>0.92075471698113498</c:v>
                </c:pt>
                <c:pt idx="245">
                  <c:v>0.92452830188679502</c:v>
                </c:pt>
                <c:pt idx="246">
                  <c:v>0.92830188679245595</c:v>
                </c:pt>
                <c:pt idx="247">
                  <c:v>0.932075471698117</c:v>
                </c:pt>
                <c:pt idx="248">
                  <c:v>0.93584905660377704</c:v>
                </c:pt>
                <c:pt idx="249">
                  <c:v>0.93962264150943697</c:v>
                </c:pt>
                <c:pt idx="250">
                  <c:v>0.94339622641509802</c:v>
                </c:pt>
                <c:pt idx="251">
                  <c:v>0.94716981132075795</c:v>
                </c:pt>
                <c:pt idx="252">
                  <c:v>0.95094339622641899</c:v>
                </c:pt>
                <c:pt idx="253">
                  <c:v>0.95471698113207903</c:v>
                </c:pt>
                <c:pt idx="254">
                  <c:v>0.95849056603773897</c:v>
                </c:pt>
                <c:pt idx="255">
                  <c:v>0.96226415094340001</c:v>
                </c:pt>
                <c:pt idx="256">
                  <c:v>0.96603773584906005</c:v>
                </c:pt>
                <c:pt idx="257">
                  <c:v>0.96981132075472098</c:v>
                </c:pt>
                <c:pt idx="258">
                  <c:v>0.97358490566038103</c:v>
                </c:pt>
                <c:pt idx="259">
                  <c:v>0.97735849056604096</c:v>
                </c:pt>
                <c:pt idx="260">
                  <c:v>0.981132075471702</c:v>
                </c:pt>
                <c:pt idx="261">
                  <c:v>0.98490566037736205</c:v>
                </c:pt>
                <c:pt idx="262">
                  <c:v>0.98867924528302298</c:v>
                </c:pt>
                <c:pt idx="263">
                  <c:v>0.99245283018868302</c:v>
                </c:pt>
                <c:pt idx="264">
                  <c:v>0.99622641509434295</c:v>
                </c:pt>
                <c:pt idx="265">
                  <c:v>1.000000000000004</c:v>
                </c:pt>
                <c:pt idx="266">
                  <c:v>1.0037735849056639</c:v>
                </c:pt>
                <c:pt idx="267">
                  <c:v>1.0075471698113261</c:v>
                </c:pt>
                <c:pt idx="268">
                  <c:v>1.0113207547169849</c:v>
                </c:pt>
                <c:pt idx="269">
                  <c:v>1.0150943396226451</c:v>
                </c:pt>
                <c:pt idx="270">
                  <c:v>1.018867924528307</c:v>
                </c:pt>
                <c:pt idx="271">
                  <c:v>1.0226415094339669</c:v>
                </c:pt>
                <c:pt idx="272">
                  <c:v>1.0264150943396271</c:v>
                </c:pt>
                <c:pt idx="273">
                  <c:v>1.0301886792452879</c:v>
                </c:pt>
                <c:pt idx="274">
                  <c:v>1.0339622641509481</c:v>
                </c:pt>
                <c:pt idx="275">
                  <c:v>1.037735849056608</c:v>
                </c:pt>
                <c:pt idx="276">
                  <c:v>1.041509433962269</c:v>
                </c:pt>
                <c:pt idx="277">
                  <c:v>1.045283018867929</c:v>
                </c:pt>
                <c:pt idx="278">
                  <c:v>1.04905660377359</c:v>
                </c:pt>
                <c:pt idx="279">
                  <c:v>1.0528301886792499</c:v>
                </c:pt>
                <c:pt idx="280">
                  <c:v>1.0566037735849101</c:v>
                </c:pt>
                <c:pt idx="281">
                  <c:v>1.0603773584905709</c:v>
                </c:pt>
                <c:pt idx="282">
                  <c:v>1.064150943396232</c:v>
                </c:pt>
                <c:pt idx="283">
                  <c:v>1.0679245283018921</c:v>
                </c:pt>
                <c:pt idx="284">
                  <c:v>1.071698113207552</c:v>
                </c:pt>
                <c:pt idx="285">
                  <c:v>1.075471698113212</c:v>
                </c:pt>
                <c:pt idx="286">
                  <c:v>1.079245283018873</c:v>
                </c:pt>
                <c:pt idx="287">
                  <c:v>1.0830188679245341</c:v>
                </c:pt>
                <c:pt idx="288">
                  <c:v>1.086792452830194</c:v>
                </c:pt>
                <c:pt idx="289">
                  <c:v>1.0905660377358539</c:v>
                </c:pt>
                <c:pt idx="290">
                  <c:v>1.094339622641515</c:v>
                </c:pt>
                <c:pt idx="291">
                  <c:v>1.0981132075471749</c:v>
                </c:pt>
                <c:pt idx="292">
                  <c:v>1.1018867924528351</c:v>
                </c:pt>
                <c:pt idx="293">
                  <c:v>1.105660377358495</c:v>
                </c:pt>
                <c:pt idx="294">
                  <c:v>1.109433962264156</c:v>
                </c:pt>
                <c:pt idx="295">
                  <c:v>1.1132075471698171</c:v>
                </c:pt>
                <c:pt idx="296">
                  <c:v>1.116981132075477</c:v>
                </c:pt>
                <c:pt idx="297">
                  <c:v>1.120754716981138</c:v>
                </c:pt>
                <c:pt idx="298">
                  <c:v>1.1245283018867991</c:v>
                </c:pt>
                <c:pt idx="299">
                  <c:v>1.128301886792459</c:v>
                </c:pt>
                <c:pt idx="300">
                  <c:v>1.1320754716981201</c:v>
                </c:pt>
                <c:pt idx="301">
                  <c:v>1.13584905660378</c:v>
                </c:pt>
                <c:pt idx="302">
                  <c:v>1.139622641509439</c:v>
                </c:pt>
                <c:pt idx="303">
                  <c:v>1.1433962264151001</c:v>
                </c:pt>
                <c:pt idx="304">
                  <c:v>1.1471698113207609</c:v>
                </c:pt>
                <c:pt idx="305">
                  <c:v>1.1509433962264211</c:v>
                </c:pt>
                <c:pt idx="306">
                  <c:v>1.1547169811320821</c:v>
                </c:pt>
                <c:pt idx="307">
                  <c:v>1.158490566037742</c:v>
                </c:pt>
                <c:pt idx="308">
                  <c:v>1.1622641509434031</c:v>
                </c:pt>
                <c:pt idx="309">
                  <c:v>1.166037735849063</c:v>
                </c:pt>
                <c:pt idx="310">
                  <c:v>1.169811320754724</c:v>
                </c:pt>
                <c:pt idx="311">
                  <c:v>1.173584905660384</c:v>
                </c:pt>
                <c:pt idx="312">
                  <c:v>1.177358490566045</c:v>
                </c:pt>
                <c:pt idx="313">
                  <c:v>1.181132075471705</c:v>
                </c:pt>
                <c:pt idx="314">
                  <c:v>1.1849056603773651</c:v>
                </c:pt>
                <c:pt idx="315">
                  <c:v>1.188679245283025</c:v>
                </c:pt>
                <c:pt idx="316">
                  <c:v>1.1924528301886861</c:v>
                </c:pt>
                <c:pt idx="317">
                  <c:v>1.196226415094346</c:v>
                </c:pt>
                <c:pt idx="318">
                  <c:v>1.2000000000000071</c:v>
                </c:pt>
                <c:pt idx="319">
                  <c:v>1.203773584905667</c:v>
                </c:pt>
                <c:pt idx="320">
                  <c:v>1.207547169811328</c:v>
                </c:pt>
                <c:pt idx="321">
                  <c:v>1.211320754716988</c:v>
                </c:pt>
                <c:pt idx="322">
                  <c:v>1.2150943396226479</c:v>
                </c:pt>
                <c:pt idx="323">
                  <c:v>1.2188679245283101</c:v>
                </c:pt>
                <c:pt idx="324">
                  <c:v>1.22264150943397</c:v>
                </c:pt>
                <c:pt idx="325">
                  <c:v>1.2264150943396299</c:v>
                </c:pt>
                <c:pt idx="326">
                  <c:v>1.2301886792452901</c:v>
                </c:pt>
                <c:pt idx="327">
                  <c:v>1.23396226415095</c:v>
                </c:pt>
                <c:pt idx="328">
                  <c:v>1.237735849056611</c:v>
                </c:pt>
                <c:pt idx="329">
                  <c:v>1.2415094339622721</c:v>
                </c:pt>
                <c:pt idx="330">
                  <c:v>1.245283018867932</c:v>
                </c:pt>
                <c:pt idx="331">
                  <c:v>1.249056603773592</c:v>
                </c:pt>
                <c:pt idx="332">
                  <c:v>1.252830188679253</c:v>
                </c:pt>
                <c:pt idx="333">
                  <c:v>1.2566037735849129</c:v>
                </c:pt>
                <c:pt idx="334">
                  <c:v>1.260377358490574</c:v>
                </c:pt>
                <c:pt idx="335">
                  <c:v>1.264150943396235</c:v>
                </c:pt>
                <c:pt idx="336">
                  <c:v>1.2679245283018941</c:v>
                </c:pt>
                <c:pt idx="337">
                  <c:v>1.2716981132075551</c:v>
                </c:pt>
                <c:pt idx="338">
                  <c:v>1.275471698113215</c:v>
                </c:pt>
                <c:pt idx="339">
                  <c:v>1.2792452830188761</c:v>
                </c:pt>
                <c:pt idx="340">
                  <c:v>1.283018867924536</c:v>
                </c:pt>
                <c:pt idx="341">
                  <c:v>1.2867924528301959</c:v>
                </c:pt>
                <c:pt idx="342">
                  <c:v>1.290566037735857</c:v>
                </c:pt>
                <c:pt idx="343">
                  <c:v>1.294339622641518</c:v>
                </c:pt>
                <c:pt idx="344">
                  <c:v>1.2981132075471771</c:v>
                </c:pt>
                <c:pt idx="345">
                  <c:v>1.3018867924528379</c:v>
                </c:pt>
                <c:pt idx="346">
                  <c:v>1.305660377358498</c:v>
                </c:pt>
                <c:pt idx="347">
                  <c:v>1.3094339622641591</c:v>
                </c:pt>
                <c:pt idx="348">
                  <c:v>1.3132075471698199</c:v>
                </c:pt>
                <c:pt idx="349">
                  <c:v>1.3169811320754801</c:v>
                </c:pt>
                <c:pt idx="350">
                  <c:v>1.3207547169811411</c:v>
                </c:pt>
                <c:pt idx="351">
                  <c:v>1.324528301886801</c:v>
                </c:pt>
                <c:pt idx="352">
                  <c:v>1.328301886792461</c:v>
                </c:pt>
                <c:pt idx="353">
                  <c:v>1.332075471698122</c:v>
                </c:pt>
                <c:pt idx="354">
                  <c:v>1.3358490566037819</c:v>
                </c:pt>
                <c:pt idx="355">
                  <c:v>1.3396226415094421</c:v>
                </c:pt>
                <c:pt idx="356">
                  <c:v>1.3433962264151029</c:v>
                </c:pt>
                <c:pt idx="357">
                  <c:v>1.347169811320764</c:v>
                </c:pt>
                <c:pt idx="358">
                  <c:v>1.3509433962264239</c:v>
                </c:pt>
                <c:pt idx="359">
                  <c:v>1.3547169811320841</c:v>
                </c:pt>
                <c:pt idx="360">
                  <c:v>1.3584905660377451</c:v>
                </c:pt>
                <c:pt idx="361">
                  <c:v>1.362264150943405</c:v>
                </c:pt>
                <c:pt idx="362">
                  <c:v>1.3660377358490661</c:v>
                </c:pt>
                <c:pt idx="363">
                  <c:v>1.369811320754726</c:v>
                </c:pt>
                <c:pt idx="364">
                  <c:v>1.373584905660387</c:v>
                </c:pt>
                <c:pt idx="365">
                  <c:v>1.3773584905660481</c:v>
                </c:pt>
                <c:pt idx="366">
                  <c:v>1.381132075471708</c:v>
                </c:pt>
                <c:pt idx="367">
                  <c:v>1.384905660377368</c:v>
                </c:pt>
                <c:pt idx="368">
                  <c:v>1.3886792452830281</c:v>
                </c:pt>
                <c:pt idx="369">
                  <c:v>1.39245283018869</c:v>
                </c:pt>
                <c:pt idx="370">
                  <c:v>1.3962264150943491</c:v>
                </c:pt>
                <c:pt idx="371">
                  <c:v>1.4000000000000099</c:v>
                </c:pt>
                <c:pt idx="372">
                  <c:v>1.4037735849056701</c:v>
                </c:pt>
                <c:pt idx="373">
                  <c:v>1.4075471698113311</c:v>
                </c:pt>
                <c:pt idx="374">
                  <c:v>1.411320754716991</c:v>
                </c:pt>
                <c:pt idx="375">
                  <c:v>1.415094339622651</c:v>
                </c:pt>
                <c:pt idx="376">
                  <c:v>1.418867924528312</c:v>
                </c:pt>
                <c:pt idx="377">
                  <c:v>1.4226415094339719</c:v>
                </c:pt>
                <c:pt idx="378">
                  <c:v>1.426415094339633</c:v>
                </c:pt>
                <c:pt idx="379">
                  <c:v>1.4301886792452929</c:v>
                </c:pt>
                <c:pt idx="380">
                  <c:v>1.4339622641509531</c:v>
                </c:pt>
                <c:pt idx="381">
                  <c:v>1.4377358490566139</c:v>
                </c:pt>
                <c:pt idx="382">
                  <c:v>1.441509433962274</c:v>
                </c:pt>
                <c:pt idx="383">
                  <c:v>1.445283018867934</c:v>
                </c:pt>
                <c:pt idx="384">
                  <c:v>1.449056603773595</c:v>
                </c:pt>
                <c:pt idx="385">
                  <c:v>1.4528301886792561</c:v>
                </c:pt>
                <c:pt idx="386">
                  <c:v>1.456603773584916</c:v>
                </c:pt>
                <c:pt idx="387">
                  <c:v>1.460377358490577</c:v>
                </c:pt>
                <c:pt idx="388">
                  <c:v>1.4641509433962381</c:v>
                </c:pt>
                <c:pt idx="389">
                  <c:v>1.467924528301898</c:v>
                </c:pt>
                <c:pt idx="390">
                  <c:v>1.4716981132075571</c:v>
                </c:pt>
                <c:pt idx="391">
                  <c:v>1.4754716981132181</c:v>
                </c:pt>
                <c:pt idx="392">
                  <c:v>1.479245283018878</c:v>
                </c:pt>
                <c:pt idx="393">
                  <c:v>1.4830188679245391</c:v>
                </c:pt>
                <c:pt idx="394">
                  <c:v>1.486792452830199</c:v>
                </c:pt>
                <c:pt idx="395">
                  <c:v>1.49056603773586</c:v>
                </c:pt>
                <c:pt idx="396">
                  <c:v>1.49433962264152</c:v>
                </c:pt>
                <c:pt idx="397">
                  <c:v>1.4981132075471799</c:v>
                </c:pt>
                <c:pt idx="398">
                  <c:v>1.501886792452841</c:v>
                </c:pt>
                <c:pt idx="399">
                  <c:v>1.505660377358502</c:v>
                </c:pt>
                <c:pt idx="400">
                  <c:v>1.5094339622641619</c:v>
                </c:pt>
                <c:pt idx="401">
                  <c:v>1.5132075471698221</c:v>
                </c:pt>
                <c:pt idx="402">
                  <c:v>1.5169811320754829</c:v>
                </c:pt>
                <c:pt idx="403">
                  <c:v>1.520754716981144</c:v>
                </c:pt>
                <c:pt idx="404">
                  <c:v>1.5245283018868041</c:v>
                </c:pt>
                <c:pt idx="405">
                  <c:v>1.528301886792464</c:v>
                </c:pt>
                <c:pt idx="406">
                  <c:v>1.5320754716981251</c:v>
                </c:pt>
                <c:pt idx="407">
                  <c:v>1.535849056603785</c:v>
                </c:pt>
                <c:pt idx="408">
                  <c:v>1.5396226415094449</c:v>
                </c:pt>
                <c:pt idx="409">
                  <c:v>1.543396226415106</c:v>
                </c:pt>
                <c:pt idx="410">
                  <c:v>1.547169811320767</c:v>
                </c:pt>
                <c:pt idx="411">
                  <c:v>1.550943396226427</c:v>
                </c:pt>
                <c:pt idx="412">
                  <c:v>1.5547169811320869</c:v>
                </c:pt>
                <c:pt idx="413">
                  <c:v>1.5584905660377479</c:v>
                </c:pt>
                <c:pt idx="414">
                  <c:v>1.5622641509434081</c:v>
                </c:pt>
                <c:pt idx="415">
                  <c:v>1.5660377358490689</c:v>
                </c:pt>
                <c:pt idx="416">
                  <c:v>1.56981132075473</c:v>
                </c:pt>
                <c:pt idx="417">
                  <c:v>1.573584905660389</c:v>
                </c:pt>
                <c:pt idx="418">
                  <c:v>1.57735849056605</c:v>
                </c:pt>
                <c:pt idx="419">
                  <c:v>1.5811320754717111</c:v>
                </c:pt>
                <c:pt idx="420">
                  <c:v>1.584905660377371</c:v>
                </c:pt>
                <c:pt idx="421">
                  <c:v>1.5886792452830309</c:v>
                </c:pt>
                <c:pt idx="422">
                  <c:v>1.592452830188692</c:v>
                </c:pt>
                <c:pt idx="423">
                  <c:v>1.596226415094351</c:v>
                </c:pt>
                <c:pt idx="424">
                  <c:v>1.6000000000000121</c:v>
                </c:pt>
                <c:pt idx="425">
                  <c:v>1.6037735849056729</c:v>
                </c:pt>
                <c:pt idx="426">
                  <c:v>1.6075471698113339</c:v>
                </c:pt>
                <c:pt idx="427">
                  <c:v>1.6113207547169941</c:v>
                </c:pt>
                <c:pt idx="428">
                  <c:v>1.615094339622654</c:v>
                </c:pt>
                <c:pt idx="429">
                  <c:v>1.6188679245283151</c:v>
                </c:pt>
                <c:pt idx="430">
                  <c:v>1.6226415094339759</c:v>
                </c:pt>
                <c:pt idx="431">
                  <c:v>1.626415094339636</c:v>
                </c:pt>
                <c:pt idx="432">
                  <c:v>1.630188679245296</c:v>
                </c:pt>
                <c:pt idx="433">
                  <c:v>1.6339622641509559</c:v>
                </c:pt>
                <c:pt idx="434">
                  <c:v>1.637735849056617</c:v>
                </c:pt>
                <c:pt idx="435">
                  <c:v>1.6415094339622771</c:v>
                </c:pt>
                <c:pt idx="436">
                  <c:v>1.6452830188679379</c:v>
                </c:pt>
                <c:pt idx="437">
                  <c:v>1.6490566037735981</c:v>
                </c:pt>
                <c:pt idx="438">
                  <c:v>1.6528301886792589</c:v>
                </c:pt>
                <c:pt idx="439">
                  <c:v>1.6566037735849191</c:v>
                </c:pt>
                <c:pt idx="440">
                  <c:v>1.6603773584905801</c:v>
                </c:pt>
                <c:pt idx="441">
                  <c:v>1.6641509433962409</c:v>
                </c:pt>
                <c:pt idx="442">
                  <c:v>1.6679245283019</c:v>
                </c:pt>
                <c:pt idx="443">
                  <c:v>1.671698113207561</c:v>
                </c:pt>
                <c:pt idx="444">
                  <c:v>1.6754716981132209</c:v>
                </c:pt>
                <c:pt idx="445">
                  <c:v>1.6792452830188811</c:v>
                </c:pt>
                <c:pt idx="446">
                  <c:v>1.6830188679245419</c:v>
                </c:pt>
                <c:pt idx="447">
                  <c:v>1.6867924528302021</c:v>
                </c:pt>
                <c:pt idx="448">
                  <c:v>1.6905660377358629</c:v>
                </c:pt>
                <c:pt idx="449">
                  <c:v>1.6943396226415239</c:v>
                </c:pt>
                <c:pt idx="450">
                  <c:v>1.6981132075471841</c:v>
                </c:pt>
                <c:pt idx="451">
                  <c:v>1.701886792452844</c:v>
                </c:pt>
                <c:pt idx="452">
                  <c:v>1.705660377358504</c:v>
                </c:pt>
                <c:pt idx="453">
                  <c:v>1.709433962264165</c:v>
                </c:pt>
                <c:pt idx="454">
                  <c:v>1.713207547169826</c:v>
                </c:pt>
                <c:pt idx="455">
                  <c:v>1.716981132075486</c:v>
                </c:pt>
                <c:pt idx="456">
                  <c:v>1.7207547169811459</c:v>
                </c:pt>
                <c:pt idx="457">
                  <c:v>1.7245283018868069</c:v>
                </c:pt>
                <c:pt idx="458">
                  <c:v>1.7283018867924671</c:v>
                </c:pt>
                <c:pt idx="459">
                  <c:v>1.7320754716981279</c:v>
                </c:pt>
                <c:pt idx="460">
                  <c:v>1.7358490566037881</c:v>
                </c:pt>
                <c:pt idx="461">
                  <c:v>1.739622641509448</c:v>
                </c:pt>
                <c:pt idx="462">
                  <c:v>1.7433962264151091</c:v>
                </c:pt>
                <c:pt idx="463">
                  <c:v>1.7471698113207701</c:v>
                </c:pt>
                <c:pt idx="464">
                  <c:v>1.75094339622643</c:v>
                </c:pt>
                <c:pt idx="465">
                  <c:v>1.75471698113209</c:v>
                </c:pt>
                <c:pt idx="466">
                  <c:v>1.758490566037751</c:v>
                </c:pt>
                <c:pt idx="467">
                  <c:v>1.7622641509434109</c:v>
                </c:pt>
                <c:pt idx="468">
                  <c:v>1.766037735849072</c:v>
                </c:pt>
                <c:pt idx="469">
                  <c:v>1.7698113207547319</c:v>
                </c:pt>
                <c:pt idx="470">
                  <c:v>1.7735849056603921</c:v>
                </c:pt>
                <c:pt idx="471">
                  <c:v>1.7773584905660531</c:v>
                </c:pt>
                <c:pt idx="472">
                  <c:v>1.7811320754717139</c:v>
                </c:pt>
                <c:pt idx="473">
                  <c:v>1.7849056603773741</c:v>
                </c:pt>
                <c:pt idx="474">
                  <c:v>1.788679245283034</c:v>
                </c:pt>
                <c:pt idx="475">
                  <c:v>1.7924528301886951</c:v>
                </c:pt>
                <c:pt idx="476">
                  <c:v>1.796226415094355</c:v>
                </c:pt>
                <c:pt idx="477">
                  <c:v>1.800000000000016</c:v>
                </c:pt>
                <c:pt idx="478">
                  <c:v>1.803773584905676</c:v>
                </c:pt>
                <c:pt idx="479">
                  <c:v>1.807547169811337</c:v>
                </c:pt>
                <c:pt idx="480">
                  <c:v>1.8113207547169961</c:v>
                </c:pt>
                <c:pt idx="481">
                  <c:v>1.8150943396226571</c:v>
                </c:pt>
                <c:pt idx="482">
                  <c:v>1.8188679245283179</c:v>
                </c:pt>
                <c:pt idx="483">
                  <c:v>1.8226415094339781</c:v>
                </c:pt>
                <c:pt idx="484">
                  <c:v>1.826415094339638</c:v>
                </c:pt>
                <c:pt idx="485">
                  <c:v>1.8301886792452999</c:v>
                </c:pt>
                <c:pt idx="486">
                  <c:v>1.833962264150959</c:v>
                </c:pt>
                <c:pt idx="487">
                  <c:v>1.83773584905662</c:v>
                </c:pt>
                <c:pt idx="488">
                  <c:v>1.84150943396228</c:v>
                </c:pt>
                <c:pt idx="489">
                  <c:v>1.8452830188679401</c:v>
                </c:pt>
                <c:pt idx="490">
                  <c:v>1.8490566037736009</c:v>
                </c:pt>
                <c:pt idx="491">
                  <c:v>1.8528301886792611</c:v>
                </c:pt>
                <c:pt idx="492">
                  <c:v>1.8566037735849219</c:v>
                </c:pt>
                <c:pt idx="493">
                  <c:v>1.8603773584905821</c:v>
                </c:pt>
                <c:pt idx="494">
                  <c:v>1.8641509433962431</c:v>
                </c:pt>
                <c:pt idx="495">
                  <c:v>1.867924528301903</c:v>
                </c:pt>
                <c:pt idx="496">
                  <c:v>1.8716981132075641</c:v>
                </c:pt>
                <c:pt idx="497">
                  <c:v>1.875471698113224</c:v>
                </c:pt>
                <c:pt idx="498">
                  <c:v>1.8792452830188839</c:v>
                </c:pt>
                <c:pt idx="499">
                  <c:v>1.883018867924545</c:v>
                </c:pt>
                <c:pt idx="500">
                  <c:v>1.886792452830206</c:v>
                </c:pt>
                <c:pt idx="501">
                  <c:v>1.890566037735866</c:v>
                </c:pt>
                <c:pt idx="502">
                  <c:v>1.8943396226415261</c:v>
                </c:pt>
                <c:pt idx="503">
                  <c:v>1.898113207547186</c:v>
                </c:pt>
                <c:pt idx="504">
                  <c:v>1.901886792452846</c:v>
                </c:pt>
                <c:pt idx="505">
                  <c:v>1.905660377358507</c:v>
                </c:pt>
                <c:pt idx="506">
                  <c:v>1.9094339622641681</c:v>
                </c:pt>
                <c:pt idx="507">
                  <c:v>1.913207547169828</c:v>
                </c:pt>
                <c:pt idx="508">
                  <c:v>1.916981132075489</c:v>
                </c:pt>
                <c:pt idx="509">
                  <c:v>1.920754716981149</c:v>
                </c:pt>
                <c:pt idx="510">
                  <c:v>1.92452830188681</c:v>
                </c:pt>
                <c:pt idx="511">
                  <c:v>1.9283018867924699</c:v>
                </c:pt>
                <c:pt idx="512">
                  <c:v>1.932075471698131</c:v>
                </c:pt>
                <c:pt idx="513">
                  <c:v>1.9358490566037909</c:v>
                </c:pt>
                <c:pt idx="514">
                  <c:v>1.9396226415094511</c:v>
                </c:pt>
                <c:pt idx="515">
                  <c:v>1.943396226415111</c:v>
                </c:pt>
                <c:pt idx="516">
                  <c:v>1.947169811320772</c:v>
                </c:pt>
                <c:pt idx="517">
                  <c:v>1.950943396226432</c:v>
                </c:pt>
                <c:pt idx="518">
                  <c:v>1.954716981132093</c:v>
                </c:pt>
                <c:pt idx="519">
                  <c:v>1.9584905660377541</c:v>
                </c:pt>
                <c:pt idx="520">
                  <c:v>1.962264150943414</c:v>
                </c:pt>
                <c:pt idx="521">
                  <c:v>1.966037735849075</c:v>
                </c:pt>
                <c:pt idx="522">
                  <c:v>1.969811320754735</c:v>
                </c:pt>
                <c:pt idx="523">
                  <c:v>1.9735849056603949</c:v>
                </c:pt>
                <c:pt idx="524">
                  <c:v>1.9773584905660559</c:v>
                </c:pt>
                <c:pt idx="525">
                  <c:v>1.9811320754717161</c:v>
                </c:pt>
                <c:pt idx="526">
                  <c:v>1.984905660377376</c:v>
                </c:pt>
                <c:pt idx="527">
                  <c:v>1.9886792452830371</c:v>
                </c:pt>
                <c:pt idx="528">
                  <c:v>1.9924528301886979</c:v>
                </c:pt>
                <c:pt idx="529">
                  <c:v>1.9962264150943581</c:v>
                </c:pt>
                <c:pt idx="530">
                  <c:v>2.0000000000000182</c:v>
                </c:pt>
                <c:pt idx="531">
                  <c:v>2.0037735849056801</c:v>
                </c:pt>
                <c:pt idx="532">
                  <c:v>2.0075471698113398</c:v>
                </c:pt>
                <c:pt idx="533">
                  <c:v>2.011320754717</c:v>
                </c:pt>
                <c:pt idx="534">
                  <c:v>2.0150943396226602</c:v>
                </c:pt>
                <c:pt idx="535">
                  <c:v>2.018867924528319</c:v>
                </c:pt>
                <c:pt idx="536">
                  <c:v>2.02264150943398</c:v>
                </c:pt>
                <c:pt idx="537">
                  <c:v>2.0264150943396388</c:v>
                </c:pt>
                <c:pt idx="538">
                  <c:v>2.0301886792453021</c:v>
                </c:pt>
                <c:pt idx="539">
                  <c:v>2.0339622641509632</c:v>
                </c:pt>
                <c:pt idx="540">
                  <c:v>2.0377358490566229</c:v>
                </c:pt>
                <c:pt idx="541">
                  <c:v>2.0415094339622821</c:v>
                </c:pt>
                <c:pt idx="542">
                  <c:v>2.0452830188679441</c:v>
                </c:pt>
                <c:pt idx="543">
                  <c:v>2.0490566037736029</c:v>
                </c:pt>
                <c:pt idx="544">
                  <c:v>2.052830188679263</c:v>
                </c:pt>
                <c:pt idx="545">
                  <c:v>2.0566037735849241</c:v>
                </c:pt>
                <c:pt idx="546">
                  <c:v>2.060377358490586</c:v>
                </c:pt>
                <c:pt idx="547">
                  <c:v>2.0641509433962462</c:v>
                </c:pt>
                <c:pt idx="548">
                  <c:v>2.0679245283019081</c:v>
                </c:pt>
                <c:pt idx="549">
                  <c:v>2.071698113207566</c:v>
                </c:pt>
                <c:pt idx="550">
                  <c:v>2.0754716981132262</c:v>
                </c:pt>
                <c:pt idx="551">
                  <c:v>2.079245283018885</c:v>
                </c:pt>
                <c:pt idx="552">
                  <c:v>2.0830188679245492</c:v>
                </c:pt>
                <c:pt idx="553">
                  <c:v>2.086792452830208</c:v>
                </c:pt>
                <c:pt idx="554">
                  <c:v>2.0905660377358681</c:v>
                </c:pt>
                <c:pt idx="555">
                  <c:v>2.0943396226415301</c:v>
                </c:pt>
                <c:pt idx="556">
                  <c:v>2.0981132075471902</c:v>
                </c:pt>
                <c:pt idx="557">
                  <c:v>2.1018867924528499</c:v>
                </c:pt>
                <c:pt idx="558">
                  <c:v>2.1056603773585101</c:v>
                </c:pt>
                <c:pt idx="559">
                  <c:v>2.1094339622641711</c:v>
                </c:pt>
                <c:pt idx="560">
                  <c:v>2.1132075471698322</c:v>
                </c:pt>
                <c:pt idx="561">
                  <c:v>2.116981132075491</c:v>
                </c:pt>
                <c:pt idx="562">
                  <c:v>2.1207547169811529</c:v>
                </c:pt>
                <c:pt idx="563">
                  <c:v>2.1245283018868131</c:v>
                </c:pt>
                <c:pt idx="564">
                  <c:v>2.1283018867924741</c:v>
                </c:pt>
                <c:pt idx="565">
                  <c:v>2.1320754716981321</c:v>
                </c:pt>
                <c:pt idx="566">
                  <c:v>2.1358490566037931</c:v>
                </c:pt>
                <c:pt idx="567">
                  <c:v>2.1396226415094541</c:v>
                </c:pt>
                <c:pt idx="568">
                  <c:v>2.1433962264151161</c:v>
                </c:pt>
                <c:pt idx="569">
                  <c:v>2.1471698113207758</c:v>
                </c:pt>
                <c:pt idx="570">
                  <c:v>2.150943396226435</c:v>
                </c:pt>
                <c:pt idx="571">
                  <c:v>2.154716981132097</c:v>
                </c:pt>
                <c:pt idx="572">
                  <c:v>2.1584905660377571</c:v>
                </c:pt>
                <c:pt idx="573">
                  <c:v>2.1622641509434182</c:v>
                </c:pt>
                <c:pt idx="574">
                  <c:v>2.1660377358490779</c:v>
                </c:pt>
                <c:pt idx="575">
                  <c:v>2.169811320754738</c:v>
                </c:pt>
                <c:pt idx="576">
                  <c:v>2.1735849056604</c:v>
                </c:pt>
                <c:pt idx="577">
                  <c:v>2.1773584905660579</c:v>
                </c:pt>
                <c:pt idx="578">
                  <c:v>2.1811320754717198</c:v>
                </c:pt>
                <c:pt idx="579">
                  <c:v>2.18490566037738</c:v>
                </c:pt>
                <c:pt idx="580">
                  <c:v>2.1886792452830401</c:v>
                </c:pt>
                <c:pt idx="581">
                  <c:v>2.1924528301886981</c:v>
                </c:pt>
                <c:pt idx="582">
                  <c:v>2.19622641509436</c:v>
                </c:pt>
                <c:pt idx="583">
                  <c:v>2.200000000000021</c:v>
                </c:pt>
                <c:pt idx="584">
                  <c:v>2.2037735849056821</c:v>
                </c:pt>
                <c:pt idx="585">
                  <c:v>2.2075471698113418</c:v>
                </c:pt>
                <c:pt idx="586">
                  <c:v>2.2113207547170042</c:v>
                </c:pt>
                <c:pt idx="587">
                  <c:v>2.215094339622663</c:v>
                </c:pt>
                <c:pt idx="588">
                  <c:v>2.2188679245283232</c:v>
                </c:pt>
                <c:pt idx="589">
                  <c:v>2.2226415094339842</c:v>
                </c:pt>
                <c:pt idx="590">
                  <c:v>2.226415094339643</c:v>
                </c:pt>
                <c:pt idx="591">
                  <c:v>2.2301886792453041</c:v>
                </c:pt>
                <c:pt idx="592">
                  <c:v>2.2339622641509651</c:v>
                </c:pt>
                <c:pt idx="593">
                  <c:v>2.2377358490566261</c:v>
                </c:pt>
                <c:pt idx="594">
                  <c:v>2.241509433962285</c:v>
                </c:pt>
                <c:pt idx="595">
                  <c:v>2.2452830188679478</c:v>
                </c:pt>
                <c:pt idx="596">
                  <c:v>2.2490566037736062</c:v>
                </c:pt>
                <c:pt idx="597">
                  <c:v>2.2528301886792672</c:v>
                </c:pt>
                <c:pt idx="598">
                  <c:v>2.2566037735849269</c:v>
                </c:pt>
                <c:pt idx="599">
                  <c:v>2.2603773584905902</c:v>
                </c:pt>
                <c:pt idx="600">
                  <c:v>2.264150943396249</c:v>
                </c:pt>
                <c:pt idx="601">
                  <c:v>2.26792452830191</c:v>
                </c:pt>
                <c:pt idx="602">
                  <c:v>2.271698113207568</c:v>
                </c:pt>
                <c:pt idx="603">
                  <c:v>2.275471698113229</c:v>
                </c:pt>
                <c:pt idx="604">
                  <c:v>2.2792452830188878</c:v>
                </c:pt>
                <c:pt idx="605">
                  <c:v>2.283018867924552</c:v>
                </c:pt>
                <c:pt idx="606">
                  <c:v>2.2867924528302122</c:v>
                </c:pt>
                <c:pt idx="607">
                  <c:v>2.290566037735871</c:v>
                </c:pt>
                <c:pt idx="608">
                  <c:v>2.2943396226415329</c:v>
                </c:pt>
                <c:pt idx="609">
                  <c:v>2.2981132075471931</c:v>
                </c:pt>
                <c:pt idx="610">
                  <c:v>2.3018867924528532</c:v>
                </c:pt>
                <c:pt idx="611">
                  <c:v>2.3056603773585129</c:v>
                </c:pt>
                <c:pt idx="612">
                  <c:v>2.3094339622641731</c:v>
                </c:pt>
                <c:pt idx="613">
                  <c:v>2.3132075471698341</c:v>
                </c:pt>
                <c:pt idx="614">
                  <c:v>2.3169811320754938</c:v>
                </c:pt>
                <c:pt idx="615">
                  <c:v>2.3207547169811562</c:v>
                </c:pt>
                <c:pt idx="616">
                  <c:v>2.324528301886815</c:v>
                </c:pt>
                <c:pt idx="617">
                  <c:v>2.3283018867924761</c:v>
                </c:pt>
                <c:pt idx="618">
                  <c:v>2.332075471698134</c:v>
                </c:pt>
                <c:pt idx="619">
                  <c:v>2.335849056603795</c:v>
                </c:pt>
                <c:pt idx="620">
                  <c:v>2.339622641509457</c:v>
                </c:pt>
                <c:pt idx="621">
                  <c:v>2.343396226415118</c:v>
                </c:pt>
                <c:pt idx="622">
                  <c:v>2.3471698113207782</c:v>
                </c:pt>
                <c:pt idx="623">
                  <c:v>2.3509433962264379</c:v>
                </c:pt>
                <c:pt idx="624">
                  <c:v>2.3547169811320989</c:v>
                </c:pt>
                <c:pt idx="625">
                  <c:v>2.35849056603776</c:v>
                </c:pt>
                <c:pt idx="626">
                  <c:v>2.3622641509434201</c:v>
                </c:pt>
                <c:pt idx="627">
                  <c:v>2.3660377358490798</c:v>
                </c:pt>
                <c:pt idx="628">
                  <c:v>2.3698113207547391</c:v>
                </c:pt>
                <c:pt idx="629">
                  <c:v>2.373584905660401</c:v>
                </c:pt>
                <c:pt idx="630">
                  <c:v>2.3773584905660599</c:v>
                </c:pt>
                <c:pt idx="631">
                  <c:v>2.3811320754717218</c:v>
                </c:pt>
                <c:pt idx="632">
                  <c:v>2.3849056603773828</c:v>
                </c:pt>
                <c:pt idx="633">
                  <c:v>2.3886792452830421</c:v>
                </c:pt>
                <c:pt idx="634">
                  <c:v>2.3924528301887</c:v>
                </c:pt>
                <c:pt idx="635">
                  <c:v>2.396226415094362</c:v>
                </c:pt>
                <c:pt idx="636">
                  <c:v>2.4000000000000239</c:v>
                </c:pt>
                <c:pt idx="637">
                  <c:v>2.403773584905684</c:v>
                </c:pt>
                <c:pt idx="638">
                  <c:v>2.4075471698113451</c:v>
                </c:pt>
                <c:pt idx="639">
                  <c:v>2.4113207547170048</c:v>
                </c:pt>
                <c:pt idx="640">
                  <c:v>2.415094339622665</c:v>
                </c:pt>
                <c:pt idx="641">
                  <c:v>2.4188679245283251</c:v>
                </c:pt>
                <c:pt idx="642">
                  <c:v>2.4226415094339848</c:v>
                </c:pt>
                <c:pt idx="643">
                  <c:v>2.426415094339645</c:v>
                </c:pt>
                <c:pt idx="644">
                  <c:v>2.430188679245306</c:v>
                </c:pt>
                <c:pt idx="645">
                  <c:v>2.4339622641509671</c:v>
                </c:pt>
                <c:pt idx="646">
                  <c:v>2.4377358490566272</c:v>
                </c:pt>
                <c:pt idx="647">
                  <c:v>2.441509433962286</c:v>
                </c:pt>
                <c:pt idx="648">
                  <c:v>2.445283018867948</c:v>
                </c:pt>
                <c:pt idx="649">
                  <c:v>2.4490566037736059</c:v>
                </c:pt>
                <c:pt idx="650">
                  <c:v>2.4528301886792661</c:v>
                </c:pt>
                <c:pt idx="651">
                  <c:v>2.4566037735849271</c:v>
                </c:pt>
                <c:pt idx="652">
                  <c:v>2.460377358490589</c:v>
                </c:pt>
                <c:pt idx="653">
                  <c:v>2.4641509433962479</c:v>
                </c:pt>
                <c:pt idx="654">
                  <c:v>2.4679245283019098</c:v>
                </c:pt>
                <c:pt idx="655">
                  <c:v>2.4716981132075668</c:v>
                </c:pt>
                <c:pt idx="656">
                  <c:v>2.475471698113227</c:v>
                </c:pt>
                <c:pt idx="657">
                  <c:v>2.4792452830188858</c:v>
                </c:pt>
                <c:pt idx="658">
                  <c:v>2.4830188679245491</c:v>
                </c:pt>
                <c:pt idx="659">
                  <c:v>2.4867924528302092</c:v>
                </c:pt>
                <c:pt idx="660">
                  <c:v>2.490566037735868</c:v>
                </c:pt>
                <c:pt idx="661">
                  <c:v>2.49433962264153</c:v>
                </c:pt>
                <c:pt idx="662">
                  <c:v>2.4981132075471901</c:v>
                </c:pt>
                <c:pt idx="663">
                  <c:v>2.501886792452849</c:v>
                </c:pt>
                <c:pt idx="664">
                  <c:v>2.5056603773585091</c:v>
                </c:pt>
                <c:pt idx="665">
                  <c:v>2.5094339622641701</c:v>
                </c:pt>
                <c:pt idx="666">
                  <c:v>2.5132075471698299</c:v>
                </c:pt>
                <c:pt idx="667">
                  <c:v>2.51698113207549</c:v>
                </c:pt>
                <c:pt idx="668">
                  <c:v>2.5207547169811511</c:v>
                </c:pt>
                <c:pt idx="669">
                  <c:v>2.5245283018868112</c:v>
                </c:pt>
                <c:pt idx="670">
                  <c:v>2.5283018867924718</c:v>
                </c:pt>
                <c:pt idx="671">
                  <c:v>2.5320754716981289</c:v>
                </c:pt>
                <c:pt idx="672">
                  <c:v>2.5358490566037899</c:v>
                </c:pt>
                <c:pt idx="673">
                  <c:v>2.5396226415094509</c:v>
                </c:pt>
                <c:pt idx="674">
                  <c:v>2.543396226415112</c:v>
                </c:pt>
                <c:pt idx="675">
                  <c:v>2.5471698113207708</c:v>
                </c:pt>
                <c:pt idx="676">
                  <c:v>2.550943396226431</c:v>
                </c:pt>
                <c:pt idx="677">
                  <c:v>2.554716981132092</c:v>
                </c:pt>
                <c:pt idx="678">
                  <c:v>2.5584905660377522</c:v>
                </c:pt>
                <c:pt idx="679">
                  <c:v>2.5622641509434119</c:v>
                </c:pt>
                <c:pt idx="680">
                  <c:v>2.5660377358490729</c:v>
                </c:pt>
                <c:pt idx="681">
                  <c:v>2.5698113207547322</c:v>
                </c:pt>
                <c:pt idx="682">
                  <c:v>2.5735849056603932</c:v>
                </c:pt>
                <c:pt idx="683">
                  <c:v>2.577358490566052</c:v>
                </c:pt>
                <c:pt idx="684">
                  <c:v>2.5811320754717131</c:v>
                </c:pt>
                <c:pt idx="685">
                  <c:v>2.5849056603773741</c:v>
                </c:pt>
                <c:pt idx="686">
                  <c:v>2.5886792452830338</c:v>
                </c:pt>
                <c:pt idx="687">
                  <c:v>2.5924528301886909</c:v>
                </c:pt>
                <c:pt idx="688">
                  <c:v>2.5962264150943528</c:v>
                </c:pt>
                <c:pt idx="689">
                  <c:v>2.6000000000000139</c:v>
                </c:pt>
                <c:pt idx="690">
                  <c:v>2.603773584905674</c:v>
                </c:pt>
                <c:pt idx="691">
                  <c:v>2.6075471698113351</c:v>
                </c:pt>
                <c:pt idx="692">
                  <c:v>2.6113207547169952</c:v>
                </c:pt>
                <c:pt idx="693">
                  <c:v>2.615094339622654</c:v>
                </c:pt>
                <c:pt idx="694">
                  <c:v>2.6188679245283142</c:v>
                </c:pt>
                <c:pt idx="695">
                  <c:v>2.6226415094339748</c:v>
                </c:pt>
                <c:pt idx="696">
                  <c:v>2.626415094339634</c:v>
                </c:pt>
                <c:pt idx="697">
                  <c:v>2.6301886792452942</c:v>
                </c:pt>
                <c:pt idx="698">
                  <c:v>2.6339622641509548</c:v>
                </c:pt>
                <c:pt idx="699">
                  <c:v>2.6377358490566158</c:v>
                </c:pt>
                <c:pt idx="700">
                  <c:v>2.6415094339622751</c:v>
                </c:pt>
                <c:pt idx="701">
                  <c:v>2.645283018867937</c:v>
                </c:pt>
                <c:pt idx="702">
                  <c:v>2.649056603773595</c:v>
                </c:pt>
                <c:pt idx="703">
                  <c:v>2.652830188679256</c:v>
                </c:pt>
                <c:pt idx="704">
                  <c:v>2.6566037735849162</c:v>
                </c:pt>
                <c:pt idx="705">
                  <c:v>2.6603773584905781</c:v>
                </c:pt>
                <c:pt idx="706">
                  <c:v>2.6641509433962369</c:v>
                </c:pt>
                <c:pt idx="707">
                  <c:v>2.667924528301898</c:v>
                </c:pt>
                <c:pt idx="708">
                  <c:v>2.6716981132075568</c:v>
                </c:pt>
                <c:pt idx="709">
                  <c:v>2.6754716981132169</c:v>
                </c:pt>
                <c:pt idx="710">
                  <c:v>2.6792452830188749</c:v>
                </c:pt>
                <c:pt idx="711">
                  <c:v>2.6830188679245381</c:v>
                </c:pt>
                <c:pt idx="712">
                  <c:v>2.6867924528301979</c:v>
                </c:pt>
                <c:pt idx="713">
                  <c:v>2.6905660377358571</c:v>
                </c:pt>
                <c:pt idx="714">
                  <c:v>2.694339622641519</c:v>
                </c:pt>
                <c:pt idx="715">
                  <c:v>2.6981132075471801</c:v>
                </c:pt>
                <c:pt idx="716">
                  <c:v>2.7018867924528389</c:v>
                </c:pt>
                <c:pt idx="717">
                  <c:v>2.7056603773584982</c:v>
                </c:pt>
                <c:pt idx="718">
                  <c:v>2.7094339622641601</c:v>
                </c:pt>
                <c:pt idx="719">
                  <c:v>2.7132075471698198</c:v>
                </c:pt>
                <c:pt idx="720">
                  <c:v>2.7169811320754791</c:v>
                </c:pt>
                <c:pt idx="721">
                  <c:v>2.7207547169811401</c:v>
                </c:pt>
                <c:pt idx="722">
                  <c:v>2.7245283018867998</c:v>
                </c:pt>
                <c:pt idx="723">
                  <c:v>2.72830188679246</c:v>
                </c:pt>
                <c:pt idx="724">
                  <c:v>2.7320754716981179</c:v>
                </c:pt>
                <c:pt idx="725">
                  <c:v>2.7358490566037781</c:v>
                </c:pt>
                <c:pt idx="726">
                  <c:v>2.7396226415094391</c:v>
                </c:pt>
                <c:pt idx="727">
                  <c:v>2.7433962264151011</c:v>
                </c:pt>
                <c:pt idx="728">
                  <c:v>2.7471698113207612</c:v>
                </c:pt>
                <c:pt idx="729">
                  <c:v>2.75094339622642</c:v>
                </c:pt>
                <c:pt idx="730">
                  <c:v>2.7547169811320802</c:v>
                </c:pt>
                <c:pt idx="731">
                  <c:v>2.7584905660377408</c:v>
                </c:pt>
                <c:pt idx="732">
                  <c:v>2.7622641509434001</c:v>
                </c:pt>
                <c:pt idx="733">
                  <c:v>2.7660377358490611</c:v>
                </c:pt>
                <c:pt idx="734">
                  <c:v>2.7698113207547208</c:v>
                </c:pt>
                <c:pt idx="735">
                  <c:v>2.7735849056603818</c:v>
                </c:pt>
                <c:pt idx="736">
                  <c:v>2.7773584905660411</c:v>
                </c:pt>
                <c:pt idx="737">
                  <c:v>2.7811320754717022</c:v>
                </c:pt>
                <c:pt idx="738">
                  <c:v>2.7849056603773619</c:v>
                </c:pt>
                <c:pt idx="739">
                  <c:v>2.7886792452830211</c:v>
                </c:pt>
                <c:pt idx="740">
                  <c:v>2.79245283018868</c:v>
                </c:pt>
                <c:pt idx="741">
                  <c:v>2.796226415094341</c:v>
                </c:pt>
                <c:pt idx="742">
                  <c:v>2.800000000000002</c:v>
                </c:pt>
                <c:pt idx="743">
                  <c:v>2.8037735849056622</c:v>
                </c:pt>
                <c:pt idx="744">
                  <c:v>2.8075471698113228</c:v>
                </c:pt>
                <c:pt idx="745">
                  <c:v>2.8113207547169838</c:v>
                </c:pt>
                <c:pt idx="746">
                  <c:v>2.8150943396226431</c:v>
                </c:pt>
                <c:pt idx="747">
                  <c:v>2.8188679245283019</c:v>
                </c:pt>
                <c:pt idx="748">
                  <c:v>2.8226415094339621</c:v>
                </c:pt>
                <c:pt idx="749">
                  <c:v>2.8264150943396218</c:v>
                </c:pt>
                <c:pt idx="750">
                  <c:v>2.8301886792452828</c:v>
                </c:pt>
                <c:pt idx="751">
                  <c:v>2.8339622641509439</c:v>
                </c:pt>
                <c:pt idx="752">
                  <c:v>2.837735849056604</c:v>
                </c:pt>
                <c:pt idx="753">
                  <c:v>2.8415094339622629</c:v>
                </c:pt>
                <c:pt idx="754">
                  <c:v>2.8452830188679248</c:v>
                </c:pt>
                <c:pt idx="755">
                  <c:v>2.8490566037735832</c:v>
                </c:pt>
                <c:pt idx="756">
                  <c:v>2.8528301886792429</c:v>
                </c:pt>
                <c:pt idx="757">
                  <c:v>2.8566037735849039</c:v>
                </c:pt>
                <c:pt idx="758">
                  <c:v>2.8603773584905658</c:v>
                </c:pt>
                <c:pt idx="759">
                  <c:v>2.8641509433962251</c:v>
                </c:pt>
                <c:pt idx="760">
                  <c:v>2.8679245283018862</c:v>
                </c:pt>
                <c:pt idx="761">
                  <c:v>2.8716981132075441</c:v>
                </c:pt>
                <c:pt idx="762">
                  <c:v>2.8754716981132038</c:v>
                </c:pt>
                <c:pt idx="763">
                  <c:v>2.8792452830188631</c:v>
                </c:pt>
                <c:pt idx="764">
                  <c:v>2.8830188679245259</c:v>
                </c:pt>
                <c:pt idx="765">
                  <c:v>2.886792452830186</c:v>
                </c:pt>
                <c:pt idx="766">
                  <c:v>2.8905660377358449</c:v>
                </c:pt>
                <c:pt idx="767">
                  <c:v>2.8943396226415068</c:v>
                </c:pt>
                <c:pt idx="768">
                  <c:v>2.8981132075471669</c:v>
                </c:pt>
                <c:pt idx="769">
                  <c:v>2.9018867924528271</c:v>
                </c:pt>
                <c:pt idx="770">
                  <c:v>2.9056603773584868</c:v>
                </c:pt>
                <c:pt idx="771">
                  <c:v>2.909433962264147</c:v>
                </c:pt>
                <c:pt idx="772">
                  <c:v>2.9132075471698071</c:v>
                </c:pt>
                <c:pt idx="773">
                  <c:v>2.9169811320754668</c:v>
                </c:pt>
                <c:pt idx="774">
                  <c:v>2.9207547169811279</c:v>
                </c:pt>
                <c:pt idx="775">
                  <c:v>2.924528301886788</c:v>
                </c:pt>
                <c:pt idx="776">
                  <c:v>2.92830188679245</c:v>
                </c:pt>
                <c:pt idx="777">
                  <c:v>2.9320754716981061</c:v>
                </c:pt>
                <c:pt idx="778">
                  <c:v>2.9358490566037658</c:v>
                </c:pt>
                <c:pt idx="779">
                  <c:v>2.9396226415094282</c:v>
                </c:pt>
                <c:pt idx="780">
                  <c:v>2.9433962264150901</c:v>
                </c:pt>
                <c:pt idx="781">
                  <c:v>2.9471698113207481</c:v>
                </c:pt>
                <c:pt idx="782">
                  <c:v>2.9509433962264091</c:v>
                </c:pt>
                <c:pt idx="783">
                  <c:v>2.9547169811320688</c:v>
                </c:pt>
                <c:pt idx="784">
                  <c:v>2.958490566037729</c:v>
                </c:pt>
                <c:pt idx="785">
                  <c:v>2.9622641509433891</c:v>
                </c:pt>
                <c:pt idx="786">
                  <c:v>2.9660377358490488</c:v>
                </c:pt>
                <c:pt idx="787">
                  <c:v>2.969811320754709</c:v>
                </c:pt>
                <c:pt idx="788">
                  <c:v>2.97358490566037</c:v>
                </c:pt>
                <c:pt idx="789">
                  <c:v>2.9773584905660289</c:v>
                </c:pt>
                <c:pt idx="790">
                  <c:v>2.9811320754716899</c:v>
                </c:pt>
                <c:pt idx="791">
                  <c:v>2.9849056603773509</c:v>
                </c:pt>
                <c:pt idx="792">
                  <c:v>2.9886792452830102</c:v>
                </c:pt>
                <c:pt idx="793">
                  <c:v>2.9924528301886681</c:v>
                </c:pt>
                <c:pt idx="794">
                  <c:v>2.9962264150943301</c:v>
                </c:pt>
                <c:pt idx="795">
                  <c:v>2.9999999999999911</c:v>
                </c:pt>
                <c:pt idx="796">
                  <c:v>3.0037735849056522</c:v>
                </c:pt>
                <c:pt idx="797">
                  <c:v>3.0075471698113119</c:v>
                </c:pt>
                <c:pt idx="798">
                  <c:v>3.011320754716972</c:v>
                </c:pt>
                <c:pt idx="799">
                  <c:v>3.0150943396226322</c:v>
                </c:pt>
                <c:pt idx="800">
                  <c:v>3.0188679245282901</c:v>
                </c:pt>
                <c:pt idx="801">
                  <c:v>3.022641509433952</c:v>
                </c:pt>
                <c:pt idx="802">
                  <c:v>3.0264150943396109</c:v>
                </c:pt>
                <c:pt idx="803">
                  <c:v>3.0301886792452719</c:v>
                </c:pt>
                <c:pt idx="804">
                  <c:v>3.033962264150933</c:v>
                </c:pt>
                <c:pt idx="805">
                  <c:v>3.037735849056594</c:v>
                </c:pt>
                <c:pt idx="806">
                  <c:v>3.0415094339622528</c:v>
                </c:pt>
                <c:pt idx="807">
                  <c:v>3.0452830188679139</c:v>
                </c:pt>
                <c:pt idx="808">
                  <c:v>3.0490566037735731</c:v>
                </c:pt>
                <c:pt idx="809">
                  <c:v>3.0528301886792328</c:v>
                </c:pt>
                <c:pt idx="810">
                  <c:v>3.056603773584893</c:v>
                </c:pt>
                <c:pt idx="811">
                  <c:v>3.0603773584905549</c:v>
                </c:pt>
                <c:pt idx="812">
                  <c:v>3.0641509433962142</c:v>
                </c:pt>
                <c:pt idx="813">
                  <c:v>3.0679245283018748</c:v>
                </c:pt>
                <c:pt idx="814">
                  <c:v>3.0716981132075332</c:v>
                </c:pt>
                <c:pt idx="815">
                  <c:v>3.0754716981131942</c:v>
                </c:pt>
                <c:pt idx="816">
                  <c:v>3.079245283018853</c:v>
                </c:pt>
                <c:pt idx="817">
                  <c:v>3.083018867924515</c:v>
                </c:pt>
                <c:pt idx="818">
                  <c:v>3.0867924528301751</c:v>
                </c:pt>
                <c:pt idx="819">
                  <c:v>3.0905660377358348</c:v>
                </c:pt>
                <c:pt idx="820">
                  <c:v>3.0943396226414959</c:v>
                </c:pt>
                <c:pt idx="821">
                  <c:v>3.098113207547156</c:v>
                </c:pt>
                <c:pt idx="822">
                  <c:v>3.1018867924528162</c:v>
                </c:pt>
                <c:pt idx="823">
                  <c:v>3.105660377358475</c:v>
                </c:pt>
                <c:pt idx="824">
                  <c:v>3.109433962264136</c:v>
                </c:pt>
                <c:pt idx="825">
                  <c:v>3.1132075471697962</c:v>
                </c:pt>
                <c:pt idx="826">
                  <c:v>3.1169811320754559</c:v>
                </c:pt>
                <c:pt idx="827">
                  <c:v>3.1207547169811169</c:v>
                </c:pt>
                <c:pt idx="828">
                  <c:v>3.1245283018867771</c:v>
                </c:pt>
                <c:pt idx="829">
                  <c:v>3.1283018867924399</c:v>
                </c:pt>
                <c:pt idx="830">
                  <c:v>3.1320754716980961</c:v>
                </c:pt>
                <c:pt idx="831">
                  <c:v>3.1358490566037571</c:v>
                </c:pt>
                <c:pt idx="832">
                  <c:v>3.1396226415094182</c:v>
                </c:pt>
                <c:pt idx="833">
                  <c:v>3.1433962264150779</c:v>
                </c:pt>
                <c:pt idx="834">
                  <c:v>3.147169811320738</c:v>
                </c:pt>
                <c:pt idx="835">
                  <c:v>3.1509433962263982</c:v>
                </c:pt>
                <c:pt idx="836">
                  <c:v>3.1547169811320579</c:v>
                </c:pt>
                <c:pt idx="837">
                  <c:v>3.1584905660377181</c:v>
                </c:pt>
                <c:pt idx="838">
                  <c:v>3.1622641509433782</c:v>
                </c:pt>
                <c:pt idx="839">
                  <c:v>3.1660377358490388</c:v>
                </c:pt>
                <c:pt idx="840">
                  <c:v>3.1698113207546981</c:v>
                </c:pt>
                <c:pt idx="841">
                  <c:v>3.17358490566036</c:v>
                </c:pt>
                <c:pt idx="842">
                  <c:v>3.1773584905660179</c:v>
                </c:pt>
                <c:pt idx="843">
                  <c:v>3.1811320754716799</c:v>
                </c:pt>
                <c:pt idx="844">
                  <c:v>3.18490566037734</c:v>
                </c:pt>
                <c:pt idx="845">
                  <c:v>3.1886792452830011</c:v>
                </c:pt>
                <c:pt idx="846">
                  <c:v>3.1924528301886572</c:v>
                </c:pt>
                <c:pt idx="847">
                  <c:v>3.1962264150943192</c:v>
                </c:pt>
                <c:pt idx="848">
                  <c:v>3.1999999999999789</c:v>
                </c:pt>
                <c:pt idx="849">
                  <c:v>3.2037735849056399</c:v>
                </c:pt>
                <c:pt idx="850">
                  <c:v>3.2075471698113009</c:v>
                </c:pt>
                <c:pt idx="851">
                  <c:v>3.2113207547169611</c:v>
                </c:pt>
                <c:pt idx="852">
                  <c:v>3.2150943396226199</c:v>
                </c:pt>
                <c:pt idx="853">
                  <c:v>3.2188679245282792</c:v>
                </c:pt>
                <c:pt idx="854">
                  <c:v>3.2226415094339411</c:v>
                </c:pt>
                <c:pt idx="855">
                  <c:v>3.2264150943395999</c:v>
                </c:pt>
                <c:pt idx="856">
                  <c:v>3.2301886792452601</c:v>
                </c:pt>
                <c:pt idx="857">
                  <c:v>3.2339622641509211</c:v>
                </c:pt>
                <c:pt idx="858">
                  <c:v>3.2377358490565822</c:v>
                </c:pt>
                <c:pt idx="859">
                  <c:v>3.241509433962241</c:v>
                </c:pt>
                <c:pt idx="860">
                  <c:v>3.245283018867902</c:v>
                </c:pt>
                <c:pt idx="861">
                  <c:v>3.2490566037735609</c:v>
                </c:pt>
                <c:pt idx="862">
                  <c:v>3.252830188679221</c:v>
                </c:pt>
                <c:pt idx="863">
                  <c:v>3.2566037735848812</c:v>
                </c:pt>
                <c:pt idx="864">
                  <c:v>3.2603773584905431</c:v>
                </c:pt>
                <c:pt idx="865">
                  <c:v>3.2641509433962028</c:v>
                </c:pt>
                <c:pt idx="866">
                  <c:v>3.2679245283018639</c:v>
                </c:pt>
                <c:pt idx="867">
                  <c:v>3.2716981132075231</c:v>
                </c:pt>
                <c:pt idx="868">
                  <c:v>3.2754716981131828</c:v>
                </c:pt>
                <c:pt idx="869">
                  <c:v>3.2792452830188412</c:v>
                </c:pt>
                <c:pt idx="870">
                  <c:v>3.283018867924504</c:v>
                </c:pt>
                <c:pt idx="871">
                  <c:v>3.2867924528301642</c:v>
                </c:pt>
                <c:pt idx="872">
                  <c:v>3.290566037735823</c:v>
                </c:pt>
                <c:pt idx="873">
                  <c:v>3.2943396226414841</c:v>
                </c:pt>
                <c:pt idx="874">
                  <c:v>3.2981132075471451</c:v>
                </c:pt>
                <c:pt idx="875">
                  <c:v>3.3018867924528039</c:v>
                </c:pt>
                <c:pt idx="876">
                  <c:v>3.3056603773584632</c:v>
                </c:pt>
                <c:pt idx="877">
                  <c:v>3.3094339622641238</c:v>
                </c:pt>
                <c:pt idx="878">
                  <c:v>3.3132075471697839</c:v>
                </c:pt>
                <c:pt idx="879">
                  <c:v>3.3169811320754441</c:v>
                </c:pt>
                <c:pt idx="880">
                  <c:v>3.3207547169811051</c:v>
                </c:pt>
                <c:pt idx="881">
                  <c:v>3.3245283018867648</c:v>
                </c:pt>
                <c:pt idx="882">
                  <c:v>3.3283018867924259</c:v>
                </c:pt>
                <c:pt idx="883">
                  <c:v>3.3320754716980829</c:v>
                </c:pt>
                <c:pt idx="884">
                  <c:v>3.3358490566037431</c:v>
                </c:pt>
                <c:pt idx="885">
                  <c:v>3.339622641509405</c:v>
                </c:pt>
                <c:pt idx="886">
                  <c:v>3.3433962264150661</c:v>
                </c:pt>
                <c:pt idx="887">
                  <c:v>3.3471698113207262</c:v>
                </c:pt>
                <c:pt idx="888">
                  <c:v>3.350943396226385</c:v>
                </c:pt>
                <c:pt idx="889">
                  <c:v>3.3547169811320461</c:v>
                </c:pt>
                <c:pt idx="890">
                  <c:v>3.3584905660377058</c:v>
                </c:pt>
                <c:pt idx="891">
                  <c:v>3.3622641509433659</c:v>
                </c:pt>
                <c:pt idx="892">
                  <c:v>3.3660377358490261</c:v>
                </c:pt>
                <c:pt idx="893">
                  <c:v>3.3698113207546871</c:v>
                </c:pt>
                <c:pt idx="894">
                  <c:v>3.3735849056603482</c:v>
                </c:pt>
                <c:pt idx="895">
                  <c:v>3.3773584905660061</c:v>
                </c:pt>
                <c:pt idx="896">
                  <c:v>3.3811320754716672</c:v>
                </c:pt>
                <c:pt idx="897">
                  <c:v>3.3849056603773282</c:v>
                </c:pt>
                <c:pt idx="898">
                  <c:v>3.3886792452829879</c:v>
                </c:pt>
                <c:pt idx="899">
                  <c:v>3.392452830188645</c:v>
                </c:pt>
                <c:pt idx="900">
                  <c:v>3.3962264150943069</c:v>
                </c:pt>
                <c:pt idx="901">
                  <c:v>3.399999999999967</c:v>
                </c:pt>
                <c:pt idx="902">
                  <c:v>3.4037735849056281</c:v>
                </c:pt>
                <c:pt idx="903">
                  <c:v>3.4075471698112891</c:v>
                </c:pt>
                <c:pt idx="904">
                  <c:v>3.4113207547169502</c:v>
                </c:pt>
                <c:pt idx="905">
                  <c:v>3.4150943396226081</c:v>
                </c:pt>
                <c:pt idx="906">
                  <c:v>3.4188679245282669</c:v>
                </c:pt>
                <c:pt idx="907">
                  <c:v>3.422641509433928</c:v>
                </c:pt>
                <c:pt idx="908">
                  <c:v>3.4264150943395881</c:v>
                </c:pt>
                <c:pt idx="909">
                  <c:v>3.4301886792452478</c:v>
                </c:pt>
                <c:pt idx="910">
                  <c:v>3.4339622641509102</c:v>
                </c:pt>
                <c:pt idx="911">
                  <c:v>3.4377358490565699</c:v>
                </c:pt>
                <c:pt idx="912">
                  <c:v>3.4415094339622292</c:v>
                </c:pt>
                <c:pt idx="913">
                  <c:v>3.4452830188678898</c:v>
                </c:pt>
                <c:pt idx="914">
                  <c:v>3.4490566037735491</c:v>
                </c:pt>
                <c:pt idx="915">
                  <c:v>3.4528301886792101</c:v>
                </c:pt>
                <c:pt idx="916">
                  <c:v>3.4566037735848698</c:v>
                </c:pt>
                <c:pt idx="917">
                  <c:v>3.4603773584905322</c:v>
                </c:pt>
                <c:pt idx="918">
                  <c:v>3.464150943396191</c:v>
                </c:pt>
                <c:pt idx="919">
                  <c:v>3.467924528301852</c:v>
                </c:pt>
                <c:pt idx="920">
                  <c:v>3.47169811320751</c:v>
                </c:pt>
                <c:pt idx="921">
                  <c:v>3.475471698113171</c:v>
                </c:pt>
                <c:pt idx="922">
                  <c:v>3.479245283018829</c:v>
                </c:pt>
                <c:pt idx="923">
                  <c:v>3.4830188679244918</c:v>
                </c:pt>
                <c:pt idx="924">
                  <c:v>3.4867924528301519</c:v>
                </c:pt>
                <c:pt idx="925">
                  <c:v>3.4905660377358121</c:v>
                </c:pt>
                <c:pt idx="926">
                  <c:v>3.4943396226414731</c:v>
                </c:pt>
                <c:pt idx="927">
                  <c:v>3.4981132075471342</c:v>
                </c:pt>
                <c:pt idx="928">
                  <c:v>3.501886792452793</c:v>
                </c:pt>
                <c:pt idx="929">
                  <c:v>3.5056603773584532</c:v>
                </c:pt>
                <c:pt idx="930">
                  <c:v>3.5094339622641142</c:v>
                </c:pt>
                <c:pt idx="931">
                  <c:v>3.5132075471697739</c:v>
                </c:pt>
                <c:pt idx="932">
                  <c:v>3.5169811320754332</c:v>
                </c:pt>
                <c:pt idx="933">
                  <c:v>3.5207547169810942</c:v>
                </c:pt>
                <c:pt idx="934">
                  <c:v>3.5245283018867539</c:v>
                </c:pt>
                <c:pt idx="935">
                  <c:v>3.528301886792415</c:v>
                </c:pt>
                <c:pt idx="936">
                  <c:v>3.5320754716980729</c:v>
                </c:pt>
                <c:pt idx="937">
                  <c:v>3.5358490566037331</c:v>
                </c:pt>
                <c:pt idx="938">
                  <c:v>3.5396226415093941</c:v>
                </c:pt>
                <c:pt idx="939">
                  <c:v>3.5433962264150551</c:v>
                </c:pt>
                <c:pt idx="940">
                  <c:v>3.5471698113207148</c:v>
                </c:pt>
                <c:pt idx="941">
                  <c:v>3.550943396226375</c:v>
                </c:pt>
                <c:pt idx="942">
                  <c:v>3.5547169811320352</c:v>
                </c:pt>
                <c:pt idx="943">
                  <c:v>3.5584905660376962</c:v>
                </c:pt>
                <c:pt idx="944">
                  <c:v>3.562264150943355</c:v>
                </c:pt>
                <c:pt idx="945">
                  <c:v>3.5660377358490152</c:v>
                </c:pt>
                <c:pt idx="946">
                  <c:v>3.5698113207546749</c:v>
                </c:pt>
                <c:pt idx="947">
                  <c:v>3.5735849056603359</c:v>
                </c:pt>
                <c:pt idx="948">
                  <c:v>3.5773584905659952</c:v>
                </c:pt>
                <c:pt idx="949">
                  <c:v>3.5811320754716558</c:v>
                </c:pt>
                <c:pt idx="950">
                  <c:v>3.5849056603773168</c:v>
                </c:pt>
                <c:pt idx="951">
                  <c:v>3.588679245282977</c:v>
                </c:pt>
                <c:pt idx="952">
                  <c:v>3.5924528301886349</c:v>
                </c:pt>
                <c:pt idx="953">
                  <c:v>3.5962264150942951</c:v>
                </c:pt>
                <c:pt idx="954">
                  <c:v>3.599999999999957</c:v>
                </c:pt>
                <c:pt idx="955">
                  <c:v>3.6037735849056181</c:v>
                </c:pt>
                <c:pt idx="956">
                  <c:v>3.6075471698112782</c:v>
                </c:pt>
                <c:pt idx="957">
                  <c:v>3.6113207547169401</c:v>
                </c:pt>
                <c:pt idx="958">
                  <c:v>3.6150943396225981</c:v>
                </c:pt>
                <c:pt idx="959">
                  <c:v>3.6188679245282569</c:v>
                </c:pt>
                <c:pt idx="960">
                  <c:v>3.6226415094339179</c:v>
                </c:pt>
                <c:pt idx="961">
                  <c:v>3.6264150943395772</c:v>
                </c:pt>
                <c:pt idx="962">
                  <c:v>3.6301886792452378</c:v>
                </c:pt>
                <c:pt idx="963">
                  <c:v>3.633962264150898</c:v>
                </c:pt>
                <c:pt idx="964">
                  <c:v>3.6377358490565599</c:v>
                </c:pt>
                <c:pt idx="965">
                  <c:v>3.6415094339622192</c:v>
                </c:pt>
                <c:pt idx="966">
                  <c:v>3.6452830188678802</c:v>
                </c:pt>
                <c:pt idx="967">
                  <c:v>3.6490566037735381</c:v>
                </c:pt>
                <c:pt idx="968">
                  <c:v>3.6528301886791992</c:v>
                </c:pt>
                <c:pt idx="969">
                  <c:v>3.656603773584858</c:v>
                </c:pt>
                <c:pt idx="970">
                  <c:v>3.6603773584905208</c:v>
                </c:pt>
                <c:pt idx="971">
                  <c:v>3.6641509433961801</c:v>
                </c:pt>
                <c:pt idx="972">
                  <c:v>3.6679245283018411</c:v>
                </c:pt>
                <c:pt idx="973">
                  <c:v>3.6716981132074991</c:v>
                </c:pt>
                <c:pt idx="974">
                  <c:v>3.6754716981131601</c:v>
                </c:pt>
                <c:pt idx="975">
                  <c:v>3.679245283018818</c:v>
                </c:pt>
                <c:pt idx="976">
                  <c:v>3.6830188679244809</c:v>
                </c:pt>
                <c:pt idx="977">
                  <c:v>3.6867924528301401</c:v>
                </c:pt>
                <c:pt idx="978">
                  <c:v>3.6905660377358012</c:v>
                </c:pt>
                <c:pt idx="979">
                  <c:v>3.6943396226414622</c:v>
                </c:pt>
                <c:pt idx="980">
                  <c:v>3.6981132075471219</c:v>
                </c:pt>
                <c:pt idx="981">
                  <c:v>3.7018867924527812</c:v>
                </c:pt>
                <c:pt idx="982">
                  <c:v>3.7056603773584409</c:v>
                </c:pt>
                <c:pt idx="983">
                  <c:v>3.709433962264101</c:v>
                </c:pt>
                <c:pt idx="984">
                  <c:v>3.7132075471697621</c:v>
                </c:pt>
                <c:pt idx="985">
                  <c:v>3.7169811320754218</c:v>
                </c:pt>
                <c:pt idx="986">
                  <c:v>3.7207547169810828</c:v>
                </c:pt>
                <c:pt idx="987">
                  <c:v>3.724528301886743</c:v>
                </c:pt>
                <c:pt idx="988">
                  <c:v>3.728301886792404</c:v>
                </c:pt>
                <c:pt idx="989">
                  <c:v>3.7320754716980611</c:v>
                </c:pt>
                <c:pt idx="990">
                  <c:v>3.7358490566037221</c:v>
                </c:pt>
                <c:pt idx="991">
                  <c:v>3.7396226415093832</c:v>
                </c:pt>
                <c:pt idx="992">
                  <c:v>3.7433962264150442</c:v>
                </c:pt>
                <c:pt idx="993">
                  <c:v>3.7471698113207039</c:v>
                </c:pt>
                <c:pt idx="994">
                  <c:v>3.7509433962263632</c:v>
                </c:pt>
                <c:pt idx="995">
                  <c:v>3.7547169811320238</c:v>
                </c:pt>
                <c:pt idx="996">
                  <c:v>3.7584905660376839</c:v>
                </c:pt>
                <c:pt idx="997">
                  <c:v>3.7622641509433441</c:v>
                </c:pt>
                <c:pt idx="998">
                  <c:v>3.7660377358490051</c:v>
                </c:pt>
                <c:pt idx="999">
                  <c:v>3.769811320754664</c:v>
                </c:pt>
                <c:pt idx="1000">
                  <c:v>3.773584905660325</c:v>
                </c:pt>
                <c:pt idx="1001">
                  <c:v>3.7773584905659838</c:v>
                </c:pt>
                <c:pt idx="1002">
                  <c:v>3.7811320754716449</c:v>
                </c:pt>
                <c:pt idx="1003">
                  <c:v>3.784905660377305</c:v>
                </c:pt>
                <c:pt idx="1004">
                  <c:v>3.7886792452829661</c:v>
                </c:pt>
                <c:pt idx="1005">
                  <c:v>3.7924528301886231</c:v>
                </c:pt>
                <c:pt idx="1006">
                  <c:v>3.7962264150942828</c:v>
                </c:pt>
                <c:pt idx="1007">
                  <c:v>3.7999999999999452</c:v>
                </c:pt>
                <c:pt idx="1008">
                  <c:v>3.8037735849056049</c:v>
                </c:pt>
                <c:pt idx="1009">
                  <c:v>3.807547169811266</c:v>
                </c:pt>
                <c:pt idx="1010">
                  <c:v>3.811320754716927</c:v>
                </c:pt>
                <c:pt idx="1011">
                  <c:v>3.8150943396225858</c:v>
                </c:pt>
                <c:pt idx="1012">
                  <c:v>3.8188679245282442</c:v>
                </c:pt>
                <c:pt idx="1013">
                  <c:v>3.8226415094339061</c:v>
                </c:pt>
                <c:pt idx="1014">
                  <c:v>3.8264150943395658</c:v>
                </c:pt>
                <c:pt idx="1015">
                  <c:v>3.830188679245226</c:v>
                </c:pt>
                <c:pt idx="1016">
                  <c:v>3.8339622641508861</c:v>
                </c:pt>
                <c:pt idx="1017">
                  <c:v>3.8377358490565472</c:v>
                </c:pt>
                <c:pt idx="1018">
                  <c:v>3.841509433962206</c:v>
                </c:pt>
                <c:pt idx="1019">
                  <c:v>3.8452830188678671</c:v>
                </c:pt>
                <c:pt idx="1020">
                  <c:v>3.8490566037735259</c:v>
                </c:pt>
                <c:pt idx="1021">
                  <c:v>3.8528301886791869</c:v>
                </c:pt>
                <c:pt idx="1022">
                  <c:v>3.8566037735848462</c:v>
                </c:pt>
                <c:pt idx="1023">
                  <c:v>3.860377358490509</c:v>
                </c:pt>
                <c:pt idx="1024">
                  <c:v>3.8641509433961678</c:v>
                </c:pt>
                <c:pt idx="1025">
                  <c:v>3.8679245283018302</c:v>
                </c:pt>
                <c:pt idx="1026">
                  <c:v>3.8716981132074868</c:v>
                </c:pt>
                <c:pt idx="1027">
                  <c:v>3.8754716981131478</c:v>
                </c:pt>
                <c:pt idx="1028">
                  <c:v>3.8792452830188058</c:v>
                </c:pt>
                <c:pt idx="1029">
                  <c:v>3.883018867924469</c:v>
                </c:pt>
                <c:pt idx="1030">
                  <c:v>3.8867924528301292</c:v>
                </c:pt>
                <c:pt idx="1031">
                  <c:v>3.890566037735788</c:v>
                </c:pt>
                <c:pt idx="1032">
                  <c:v>3.8943396226414491</c:v>
                </c:pt>
                <c:pt idx="1033">
                  <c:v>3.8981132075471101</c:v>
                </c:pt>
                <c:pt idx="1034">
                  <c:v>3.9018867924527698</c:v>
                </c:pt>
                <c:pt idx="1035">
                  <c:v>3.90566037735843</c:v>
                </c:pt>
                <c:pt idx="1036">
                  <c:v>3.9094339622640901</c:v>
                </c:pt>
                <c:pt idx="1037">
                  <c:v>3.9132075471697512</c:v>
                </c:pt>
                <c:pt idx="1038">
                  <c:v>3.91698113207541</c:v>
                </c:pt>
                <c:pt idx="1039">
                  <c:v>3.920754716981071</c:v>
                </c:pt>
                <c:pt idx="1040">
                  <c:v>3.9245283018867312</c:v>
                </c:pt>
                <c:pt idx="1041">
                  <c:v>3.9283018867923918</c:v>
                </c:pt>
                <c:pt idx="1042">
                  <c:v>3.9320754716980488</c:v>
                </c:pt>
                <c:pt idx="1043">
                  <c:v>3.9358490566037099</c:v>
                </c:pt>
                <c:pt idx="1044">
                  <c:v>3.9396226415093709</c:v>
                </c:pt>
                <c:pt idx="1045">
                  <c:v>3.943396226415032</c:v>
                </c:pt>
                <c:pt idx="1046">
                  <c:v>3.9471698113206921</c:v>
                </c:pt>
                <c:pt idx="1047">
                  <c:v>3.9509433962263518</c:v>
                </c:pt>
                <c:pt idx="1048">
                  <c:v>3.9547169811320129</c:v>
                </c:pt>
                <c:pt idx="1049">
                  <c:v>3.958490566037673</c:v>
                </c:pt>
                <c:pt idx="1050">
                  <c:v>3.9622641509433332</c:v>
                </c:pt>
                <c:pt idx="1051">
                  <c:v>3.9660377358489929</c:v>
                </c:pt>
                <c:pt idx="1052">
                  <c:v>3.969811320754653</c:v>
                </c:pt>
                <c:pt idx="1053">
                  <c:v>3.9735849056603141</c:v>
                </c:pt>
                <c:pt idx="1054">
                  <c:v>3.9773584905659729</c:v>
                </c:pt>
                <c:pt idx="1055">
                  <c:v>3.9811320754716339</c:v>
                </c:pt>
                <c:pt idx="1056">
                  <c:v>3.9849056603772932</c:v>
                </c:pt>
                <c:pt idx="1057">
                  <c:v>3.9886792452829551</c:v>
                </c:pt>
                <c:pt idx="1058">
                  <c:v>3.9924528301886122</c:v>
                </c:pt>
                <c:pt idx="1059">
                  <c:v>3.9962264150942719</c:v>
                </c:pt>
                <c:pt idx="1060">
                  <c:v>3.9999999999999338</c:v>
                </c:pt>
                <c:pt idx="1061">
                  <c:v>4.0037735849055949</c:v>
                </c:pt>
                <c:pt idx="1062">
                  <c:v>4.0075471698112546</c:v>
                </c:pt>
                <c:pt idx="1063">
                  <c:v>4.0113207547169143</c:v>
                </c:pt>
                <c:pt idx="1064">
                  <c:v>4.0150943396225749</c:v>
                </c:pt>
                <c:pt idx="1065">
                  <c:v>4.0188679245282364</c:v>
                </c:pt>
                <c:pt idx="1066">
                  <c:v>4.0226415094338952</c:v>
                </c:pt>
                <c:pt idx="1067">
                  <c:v>4.0264150943395549</c:v>
                </c:pt>
                <c:pt idx="1068">
                  <c:v>4.0301886792452137</c:v>
                </c:pt>
                <c:pt idx="1069">
                  <c:v>4.0339622641508761</c:v>
                </c:pt>
                <c:pt idx="1070">
                  <c:v>4.037735849056534</c:v>
                </c:pt>
                <c:pt idx="1071">
                  <c:v>4.0415094339621982</c:v>
                </c:pt>
                <c:pt idx="1072">
                  <c:v>4.0452830188678561</c:v>
                </c:pt>
                <c:pt idx="1073">
                  <c:v>4.0490566037735167</c:v>
                </c:pt>
                <c:pt idx="1074">
                  <c:v>4.0528301886791764</c:v>
                </c:pt>
                <c:pt idx="1075">
                  <c:v>4.0566037735848397</c:v>
                </c:pt>
                <c:pt idx="1076">
                  <c:v>4.060377358490495</c:v>
                </c:pt>
                <c:pt idx="1077">
                  <c:v>4.0641509433961547</c:v>
                </c:pt>
                <c:pt idx="1078">
                  <c:v>4.0679245283018126</c:v>
                </c:pt>
                <c:pt idx="1079">
                  <c:v>4.0716981132074803</c:v>
                </c:pt>
                <c:pt idx="1080">
                  <c:v>4.07547169811314</c:v>
                </c:pt>
                <c:pt idx="1081">
                  <c:v>4.079245283018798</c:v>
                </c:pt>
                <c:pt idx="1082">
                  <c:v>4.0830188679244559</c:v>
                </c:pt>
                <c:pt idx="1083">
                  <c:v>4.08679245283012</c:v>
                </c:pt>
                <c:pt idx="1084">
                  <c:v>4.0905660377357762</c:v>
                </c:pt>
                <c:pt idx="1085">
                  <c:v>4.0943396226414377</c:v>
                </c:pt>
                <c:pt idx="1086">
                  <c:v>4.0981132075470956</c:v>
                </c:pt>
                <c:pt idx="1087">
                  <c:v>4.101886792452758</c:v>
                </c:pt>
                <c:pt idx="1088">
                  <c:v>4.1056603773584168</c:v>
                </c:pt>
                <c:pt idx="1089">
                  <c:v>4.1094339622640801</c:v>
                </c:pt>
                <c:pt idx="1090">
                  <c:v>4.1132075471697371</c:v>
                </c:pt>
                <c:pt idx="1091">
                  <c:v>4.1169811320753977</c:v>
                </c:pt>
                <c:pt idx="1092">
                  <c:v>4.1207547169810557</c:v>
                </c:pt>
                <c:pt idx="1093">
                  <c:v>4.1245283018867163</c:v>
                </c:pt>
                <c:pt idx="1094">
                  <c:v>4.1283018867923804</c:v>
                </c:pt>
                <c:pt idx="1095">
                  <c:v>4.1320754716980383</c:v>
                </c:pt>
                <c:pt idx="1096">
                  <c:v>4.1358490566036998</c:v>
                </c:pt>
                <c:pt idx="1097">
                  <c:v>4.1396226415093622</c:v>
                </c:pt>
                <c:pt idx="1098">
                  <c:v>4.1433962264150166</c:v>
                </c:pt>
                <c:pt idx="1099">
                  <c:v>4.1471698113206807</c:v>
                </c:pt>
                <c:pt idx="1100">
                  <c:v>4.1509433962263396</c:v>
                </c:pt>
                <c:pt idx="1101">
                  <c:v>4.1547169811319993</c:v>
                </c:pt>
                <c:pt idx="1102">
                  <c:v>4.1584905660376581</c:v>
                </c:pt>
                <c:pt idx="1103">
                  <c:v>4.1622641509433214</c:v>
                </c:pt>
                <c:pt idx="1104">
                  <c:v>4.1660377358489793</c:v>
                </c:pt>
                <c:pt idx="1105">
                  <c:v>4.1698113207546417</c:v>
                </c:pt>
                <c:pt idx="1106">
                  <c:v>4.1735849056602996</c:v>
                </c:pt>
                <c:pt idx="1107">
                  <c:v>4.177358490565962</c:v>
                </c:pt>
                <c:pt idx="1108">
                  <c:v>4.1811320754716226</c:v>
                </c:pt>
                <c:pt idx="1109">
                  <c:v>4.1849056603772778</c:v>
                </c:pt>
                <c:pt idx="1110">
                  <c:v>4.188679245282942</c:v>
                </c:pt>
                <c:pt idx="1111">
                  <c:v>4.1924528301886008</c:v>
                </c:pt>
                <c:pt idx="1112">
                  <c:v>4.1962264150942641</c:v>
                </c:pt>
                <c:pt idx="1113">
                  <c:v>4.1999999999999229</c:v>
                </c:pt>
                <c:pt idx="1114">
                  <c:v>4.2037735849055844</c:v>
                </c:pt>
                <c:pt idx="1115">
                  <c:v>4.2075471698112414</c:v>
                </c:pt>
                <c:pt idx="1116">
                  <c:v>4.2113207547169029</c:v>
                </c:pt>
                <c:pt idx="1117">
                  <c:v>4.2150943396225644</c:v>
                </c:pt>
                <c:pt idx="1118">
                  <c:v>4.2188679245282232</c:v>
                </c:pt>
                <c:pt idx="1119">
                  <c:v>4.2226415094338838</c:v>
                </c:pt>
                <c:pt idx="1120">
                  <c:v>4.2264150943395444</c:v>
                </c:pt>
                <c:pt idx="1121">
                  <c:v>4.2301886792452006</c:v>
                </c:pt>
                <c:pt idx="1122">
                  <c:v>4.2339622641508656</c:v>
                </c:pt>
                <c:pt idx="1123">
                  <c:v>4.2377358490565236</c:v>
                </c:pt>
                <c:pt idx="1124">
                  <c:v>4.2415094339621868</c:v>
                </c:pt>
                <c:pt idx="1125">
                  <c:v>4.2452830188678456</c:v>
                </c:pt>
                <c:pt idx="1126">
                  <c:v>4.2490566037735071</c:v>
                </c:pt>
                <c:pt idx="1127">
                  <c:v>4.252830188679166</c:v>
                </c:pt>
                <c:pt idx="1128">
                  <c:v>4.2566037735848301</c:v>
                </c:pt>
                <c:pt idx="1129">
                  <c:v>4.2603773584904836</c:v>
                </c:pt>
                <c:pt idx="1130">
                  <c:v>4.2641509433961433</c:v>
                </c:pt>
                <c:pt idx="1131">
                  <c:v>4.2679245283018039</c:v>
                </c:pt>
                <c:pt idx="1132">
                  <c:v>4.2716981132074681</c:v>
                </c:pt>
                <c:pt idx="1133">
                  <c:v>4.2754716981131304</c:v>
                </c:pt>
                <c:pt idx="1134">
                  <c:v>4.2792452830187901</c:v>
                </c:pt>
                <c:pt idx="1135">
                  <c:v>4.2830188679244454</c:v>
                </c:pt>
                <c:pt idx="1136">
                  <c:v>4.2867924528301096</c:v>
                </c:pt>
                <c:pt idx="1137">
                  <c:v>4.2905660377357666</c:v>
                </c:pt>
                <c:pt idx="1138">
                  <c:v>4.2943396226414263</c:v>
                </c:pt>
                <c:pt idx="1139">
                  <c:v>4.2981132075470851</c:v>
                </c:pt>
                <c:pt idx="1140">
                  <c:v>4.3018867924527484</c:v>
                </c:pt>
                <c:pt idx="1141">
                  <c:v>4.3056603773584046</c:v>
                </c:pt>
                <c:pt idx="1142">
                  <c:v>4.3094339622640696</c:v>
                </c:pt>
                <c:pt idx="1143">
                  <c:v>4.3132075471697267</c:v>
                </c:pt>
                <c:pt idx="1144">
                  <c:v>4.3169811320753864</c:v>
                </c:pt>
                <c:pt idx="1145">
                  <c:v>4.3207547169810461</c:v>
                </c:pt>
                <c:pt idx="1146">
                  <c:v>4.3245283018867058</c:v>
                </c:pt>
                <c:pt idx="1147">
                  <c:v>4.3283018867923682</c:v>
                </c:pt>
                <c:pt idx="1148">
                  <c:v>4.3320754716980288</c:v>
                </c:pt>
                <c:pt idx="1149">
                  <c:v>4.3358490566036902</c:v>
                </c:pt>
                <c:pt idx="1150">
                  <c:v>4.33962264150935</c:v>
                </c:pt>
                <c:pt idx="1151">
                  <c:v>4.343396226415007</c:v>
                </c:pt>
                <c:pt idx="1152">
                  <c:v>4.3471698113206703</c:v>
                </c:pt>
                <c:pt idx="1153">
                  <c:v>4.35094339622633</c:v>
                </c:pt>
                <c:pt idx="1154">
                  <c:v>4.3547169811319879</c:v>
                </c:pt>
                <c:pt idx="1155">
                  <c:v>4.3584905660376467</c:v>
                </c:pt>
                <c:pt idx="1156">
                  <c:v>4.36226415094331</c:v>
                </c:pt>
                <c:pt idx="1157">
                  <c:v>4.3660377358489697</c:v>
                </c:pt>
                <c:pt idx="1158">
                  <c:v>4.3698113207546303</c:v>
                </c:pt>
                <c:pt idx="1159">
                  <c:v>4.3735849056602882</c:v>
                </c:pt>
                <c:pt idx="1160">
                  <c:v>4.3773584905659506</c:v>
                </c:pt>
                <c:pt idx="1161">
                  <c:v>4.3811320754716103</c:v>
                </c:pt>
                <c:pt idx="1162">
                  <c:v>4.3849056603772674</c:v>
                </c:pt>
                <c:pt idx="1163">
                  <c:v>4.3886792452829324</c:v>
                </c:pt>
                <c:pt idx="1164">
                  <c:v>4.3924528301885877</c:v>
                </c:pt>
                <c:pt idx="1165">
                  <c:v>4.3962264150942518</c:v>
                </c:pt>
                <c:pt idx="1166">
                  <c:v>4.3999999999999106</c:v>
                </c:pt>
                <c:pt idx="1167">
                  <c:v>4.403773584905573</c:v>
                </c:pt>
                <c:pt idx="1168">
                  <c:v>4.4075471698112318</c:v>
                </c:pt>
                <c:pt idx="1169">
                  <c:v>4.4113207547168916</c:v>
                </c:pt>
                <c:pt idx="1170">
                  <c:v>4.4150943396225504</c:v>
                </c:pt>
                <c:pt idx="1171">
                  <c:v>4.4188679245282119</c:v>
                </c:pt>
                <c:pt idx="1172">
                  <c:v>4.4226415094338734</c:v>
                </c:pt>
                <c:pt idx="1173">
                  <c:v>4.4264150943395322</c:v>
                </c:pt>
                <c:pt idx="1174">
                  <c:v>4.430188679245191</c:v>
                </c:pt>
                <c:pt idx="1175">
                  <c:v>4.4339622641508534</c:v>
                </c:pt>
                <c:pt idx="1176">
                  <c:v>4.4377358490565086</c:v>
                </c:pt>
                <c:pt idx="1177">
                  <c:v>4.4415094339621772</c:v>
                </c:pt>
                <c:pt idx="1178">
                  <c:v>4.4452830188678334</c:v>
                </c:pt>
                <c:pt idx="1179">
                  <c:v>4.4490566037734931</c:v>
                </c:pt>
                <c:pt idx="1180">
                  <c:v>4.4528301886791537</c:v>
                </c:pt>
                <c:pt idx="1181">
                  <c:v>4.4566037735848161</c:v>
                </c:pt>
                <c:pt idx="1182">
                  <c:v>4.460377358490474</c:v>
                </c:pt>
                <c:pt idx="1183">
                  <c:v>4.4641509433961319</c:v>
                </c:pt>
                <c:pt idx="1184">
                  <c:v>4.4679245283017908</c:v>
                </c:pt>
                <c:pt idx="1185">
                  <c:v>4.4716981132074567</c:v>
                </c:pt>
                <c:pt idx="1186">
                  <c:v>4.4754716981131173</c:v>
                </c:pt>
                <c:pt idx="1187">
                  <c:v>4.479245283018777</c:v>
                </c:pt>
                <c:pt idx="1188">
                  <c:v>4.4830188679244349</c:v>
                </c:pt>
                <c:pt idx="1189">
                  <c:v>4.4867924528300973</c:v>
                </c:pt>
                <c:pt idx="1190">
                  <c:v>4.4905660377357526</c:v>
                </c:pt>
                <c:pt idx="1191">
                  <c:v>4.494339622641415</c:v>
                </c:pt>
                <c:pt idx="1192">
                  <c:v>4.4981132075470764</c:v>
                </c:pt>
                <c:pt idx="1193">
                  <c:v>4.501886792452737</c:v>
                </c:pt>
                <c:pt idx="1194">
                  <c:v>4.5056603773583959</c:v>
                </c:pt>
                <c:pt idx="1195">
                  <c:v>4.5094339622640573</c:v>
                </c:pt>
                <c:pt idx="1196">
                  <c:v>4.5132075471697144</c:v>
                </c:pt>
                <c:pt idx="1197">
                  <c:v>4.5169811320753768</c:v>
                </c:pt>
                <c:pt idx="1198">
                  <c:v>4.5207547169810356</c:v>
                </c:pt>
                <c:pt idx="1199">
                  <c:v>4.5245283018866953</c:v>
                </c:pt>
                <c:pt idx="1200">
                  <c:v>4.5283018867923568</c:v>
                </c:pt>
                <c:pt idx="1201">
                  <c:v>4.5320754716980156</c:v>
                </c:pt>
                <c:pt idx="1202">
                  <c:v>4.535849056603678</c:v>
                </c:pt>
                <c:pt idx="1203">
                  <c:v>4.5396226415093404</c:v>
                </c:pt>
                <c:pt idx="1204">
                  <c:v>4.5433962264149974</c:v>
                </c:pt>
                <c:pt idx="1205">
                  <c:v>4.547169811320658</c:v>
                </c:pt>
                <c:pt idx="1206">
                  <c:v>4.5509433962263177</c:v>
                </c:pt>
                <c:pt idx="1207">
                  <c:v>4.5547169811319774</c:v>
                </c:pt>
                <c:pt idx="1208">
                  <c:v>4.5584905660376362</c:v>
                </c:pt>
                <c:pt idx="1209">
                  <c:v>4.5622641509432986</c:v>
                </c:pt>
                <c:pt idx="1210">
                  <c:v>4.5660377358489566</c:v>
                </c:pt>
                <c:pt idx="1211">
                  <c:v>4.5698113207546189</c:v>
                </c:pt>
                <c:pt idx="1212">
                  <c:v>4.5735849056602786</c:v>
                </c:pt>
                <c:pt idx="1213">
                  <c:v>4.5773584905659401</c:v>
                </c:pt>
                <c:pt idx="1214">
                  <c:v>4.581132075471599</c:v>
                </c:pt>
                <c:pt idx="1215">
                  <c:v>4.584905660377256</c:v>
                </c:pt>
                <c:pt idx="1216">
                  <c:v>4.5886792452829201</c:v>
                </c:pt>
                <c:pt idx="1217">
                  <c:v>4.5924528301885781</c:v>
                </c:pt>
                <c:pt idx="1218">
                  <c:v>4.5962264150942422</c:v>
                </c:pt>
                <c:pt idx="1219">
                  <c:v>4.5999999999999002</c:v>
                </c:pt>
                <c:pt idx="1220">
                  <c:v>4.6037735849055599</c:v>
                </c:pt>
                <c:pt idx="1221">
                  <c:v>4.6075471698112196</c:v>
                </c:pt>
                <c:pt idx="1222">
                  <c:v>4.6113207547168802</c:v>
                </c:pt>
                <c:pt idx="1223">
                  <c:v>4.615094339622539</c:v>
                </c:pt>
                <c:pt idx="1224">
                  <c:v>4.6188679245281996</c:v>
                </c:pt>
                <c:pt idx="1225">
                  <c:v>4.6226415094338611</c:v>
                </c:pt>
                <c:pt idx="1226">
                  <c:v>4.6264150943395208</c:v>
                </c:pt>
                <c:pt idx="1227">
                  <c:v>4.6301886792451787</c:v>
                </c:pt>
                <c:pt idx="1228">
                  <c:v>4.6339622641508411</c:v>
                </c:pt>
                <c:pt idx="1229">
                  <c:v>4.6377358490564973</c:v>
                </c:pt>
                <c:pt idx="1230">
                  <c:v>4.6415094339621632</c:v>
                </c:pt>
                <c:pt idx="1231">
                  <c:v>4.645283018867822</c:v>
                </c:pt>
                <c:pt idx="1232">
                  <c:v>4.6490566037734817</c:v>
                </c:pt>
                <c:pt idx="1233">
                  <c:v>4.6528301886791397</c:v>
                </c:pt>
                <c:pt idx="1234">
                  <c:v>4.6566037735848029</c:v>
                </c:pt>
                <c:pt idx="1235">
                  <c:v>4.6603773584904609</c:v>
                </c:pt>
                <c:pt idx="1236">
                  <c:v>4.6641509433961197</c:v>
                </c:pt>
                <c:pt idx="1237">
                  <c:v>4.6679245283017776</c:v>
                </c:pt>
                <c:pt idx="1238">
                  <c:v>4.6716981132074444</c:v>
                </c:pt>
                <c:pt idx="1239">
                  <c:v>4.6754716981131033</c:v>
                </c:pt>
                <c:pt idx="1240">
                  <c:v>4.6792452830187639</c:v>
                </c:pt>
                <c:pt idx="1241">
                  <c:v>4.6830188679244218</c:v>
                </c:pt>
                <c:pt idx="1242">
                  <c:v>4.6867924528300833</c:v>
                </c:pt>
                <c:pt idx="1243">
                  <c:v>4.6905660377357403</c:v>
                </c:pt>
                <c:pt idx="1244">
                  <c:v>4.6943396226414018</c:v>
                </c:pt>
                <c:pt idx="1245">
                  <c:v>4.6981132075470606</c:v>
                </c:pt>
                <c:pt idx="1246">
                  <c:v>4.7018867924527257</c:v>
                </c:pt>
                <c:pt idx="1247">
                  <c:v>4.7056603773583854</c:v>
                </c:pt>
                <c:pt idx="1248">
                  <c:v>4.709433962264046</c:v>
                </c:pt>
                <c:pt idx="1249">
                  <c:v>4.7132075471697048</c:v>
                </c:pt>
                <c:pt idx="1250">
                  <c:v>4.7169811320753654</c:v>
                </c:pt>
                <c:pt idx="1251">
                  <c:v>4.7207547169810251</c:v>
                </c:pt>
                <c:pt idx="1252">
                  <c:v>4.7245283018866857</c:v>
                </c:pt>
                <c:pt idx="1253">
                  <c:v>4.7283018867923454</c:v>
                </c:pt>
                <c:pt idx="1254">
                  <c:v>4.732075471698006</c:v>
                </c:pt>
                <c:pt idx="1255">
                  <c:v>4.7358490566036702</c:v>
                </c:pt>
                <c:pt idx="1256">
                  <c:v>4.7396226415093299</c:v>
                </c:pt>
                <c:pt idx="1257">
                  <c:v>4.743396226414986</c:v>
                </c:pt>
                <c:pt idx="1258">
                  <c:v>4.7471698113206484</c:v>
                </c:pt>
                <c:pt idx="1259">
                  <c:v>4.7509433962263063</c:v>
                </c:pt>
                <c:pt idx="1260">
                  <c:v>4.7547169811319669</c:v>
                </c:pt>
                <c:pt idx="1261">
                  <c:v>4.7584905660376267</c:v>
                </c:pt>
                <c:pt idx="1262">
                  <c:v>4.7622641509432873</c:v>
                </c:pt>
                <c:pt idx="1263">
                  <c:v>4.766037735848947</c:v>
                </c:pt>
                <c:pt idx="1264">
                  <c:v>4.7698113207546102</c:v>
                </c:pt>
                <c:pt idx="1265">
                  <c:v>4.7735849056602673</c:v>
                </c:pt>
                <c:pt idx="1266">
                  <c:v>4.7773584905659296</c:v>
                </c:pt>
                <c:pt idx="1267">
                  <c:v>4.7811320754715902</c:v>
                </c:pt>
                <c:pt idx="1268">
                  <c:v>4.7849056603772446</c:v>
                </c:pt>
                <c:pt idx="1269">
                  <c:v>4.7886792452829097</c:v>
                </c:pt>
                <c:pt idx="1270">
                  <c:v>4.7924528301885676</c:v>
                </c:pt>
                <c:pt idx="1271">
                  <c:v>4.79622641509423</c:v>
                </c:pt>
                <c:pt idx="1272">
                  <c:v>4.7999999999998897</c:v>
                </c:pt>
                <c:pt idx="1273">
                  <c:v>4.8037735849055503</c:v>
                </c:pt>
                <c:pt idx="1274">
                  <c:v>4.8075471698112073</c:v>
                </c:pt>
                <c:pt idx="1275">
                  <c:v>4.8113207547168697</c:v>
                </c:pt>
                <c:pt idx="1276">
                  <c:v>4.8150943396225276</c:v>
                </c:pt>
                <c:pt idx="1277">
                  <c:v>4.81886792452819</c:v>
                </c:pt>
              </c:numCache>
            </c:numRef>
          </c:xVal>
          <c:yVal>
            <c:numRef>
              <c:f>mcp!$I$5:$I$19769</c:f>
              <c:numCache>
                <c:formatCode>General</c:formatCode>
                <c:ptCount val="1976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0.123958333333333</c:v>
                </c:pt>
                <c:pt idx="228">
                  <c:v>0</c:v>
                </c:pt>
                <c:pt idx="229">
                  <c:v>0.20520833333333299</c:v>
                </c:pt>
                <c:pt idx="230">
                  <c:v>0.20104166666666701</c:v>
                </c:pt>
                <c:pt idx="231">
                  <c:v>0.30520833333333303</c:v>
                </c:pt>
                <c:pt idx="232">
                  <c:v>0.27291666666666697</c:v>
                </c:pt>
                <c:pt idx="233">
                  <c:v>0.44062499999999999</c:v>
                </c:pt>
                <c:pt idx="234">
                  <c:v>0.52604166666666696</c:v>
                </c:pt>
                <c:pt idx="235">
                  <c:v>0.61354166666666698</c:v>
                </c:pt>
                <c:pt idx="236">
                  <c:v>0.76041666666666596</c:v>
                </c:pt>
                <c:pt idx="237">
                  <c:v>0.76041666666666596</c:v>
                </c:pt>
                <c:pt idx="238">
                  <c:v>0.578125</c:v>
                </c:pt>
                <c:pt idx="239">
                  <c:v>0.96041666666666703</c:v>
                </c:pt>
                <c:pt idx="240">
                  <c:v>1.086458333333334</c:v>
                </c:pt>
                <c:pt idx="241">
                  <c:v>1.3020833333333339</c:v>
                </c:pt>
                <c:pt idx="242">
                  <c:v>1.3145833333333341</c:v>
                </c:pt>
                <c:pt idx="243">
                  <c:v>0.96770833333333395</c:v>
                </c:pt>
                <c:pt idx="244">
                  <c:v>0.98541666666666605</c:v>
                </c:pt>
                <c:pt idx="245">
                  <c:v>1.1135416666666671</c:v>
                </c:pt>
                <c:pt idx="246">
                  <c:v>1.395833333333333</c:v>
                </c:pt>
                <c:pt idx="247">
                  <c:v>1.519791666666666</c:v>
                </c:pt>
                <c:pt idx="248">
                  <c:v>1.89375</c:v>
                </c:pt>
                <c:pt idx="249">
                  <c:v>2.3270833333333329</c:v>
                </c:pt>
                <c:pt idx="250">
                  <c:v>2.223958333333333</c:v>
                </c:pt>
                <c:pt idx="251">
                  <c:v>2.3531249999999999</c:v>
                </c:pt>
                <c:pt idx="252">
                  <c:v>2.166666666666667</c:v>
                </c:pt>
                <c:pt idx="253">
                  <c:v>2.3093750000000002</c:v>
                </c:pt>
                <c:pt idx="254">
                  <c:v>2.1687500000000002</c:v>
                </c:pt>
                <c:pt idx="255">
                  <c:v>2.4375</c:v>
                </c:pt>
                <c:pt idx="256">
                  <c:v>2.453125</c:v>
                </c:pt>
                <c:pt idx="257">
                  <c:v>2.5833333333333339</c:v>
                </c:pt>
                <c:pt idx="258">
                  <c:v>2.6124999999999998</c:v>
                </c:pt>
                <c:pt idx="259">
                  <c:v>2.7499999999999991</c:v>
                </c:pt>
                <c:pt idx="260">
                  <c:v>2.1708333333333329</c:v>
                </c:pt>
                <c:pt idx="261">
                  <c:v>2.4906249999999992</c:v>
                </c:pt>
                <c:pt idx="262">
                  <c:v>2.6531250000000002</c:v>
                </c:pt>
                <c:pt idx="263">
                  <c:v>2.8</c:v>
                </c:pt>
                <c:pt idx="264">
                  <c:v>2.9125000000000001</c:v>
                </c:pt>
                <c:pt idx="265">
                  <c:v>2.9093749999999998</c:v>
                </c:pt>
                <c:pt idx="266">
                  <c:v>3.037500000000001</c:v>
                </c:pt>
                <c:pt idx="267">
                  <c:v>2.7625000000000002</c:v>
                </c:pt>
                <c:pt idx="268">
                  <c:v>2.7333333333333338</c:v>
                </c:pt>
                <c:pt idx="269">
                  <c:v>2.984375</c:v>
                </c:pt>
                <c:pt idx="270">
                  <c:v>3.1572916666666671</c:v>
                </c:pt>
                <c:pt idx="271">
                  <c:v>2.9479166666666679</c:v>
                </c:pt>
                <c:pt idx="272">
                  <c:v>3.359375</c:v>
                </c:pt>
                <c:pt idx="273">
                  <c:v>3.359375</c:v>
                </c:pt>
                <c:pt idx="274">
                  <c:v>3.4322916666666661</c:v>
                </c:pt>
                <c:pt idx="275">
                  <c:v>3.6375000000000002</c:v>
                </c:pt>
                <c:pt idx="276">
                  <c:v>3.6552083333333329</c:v>
                </c:pt>
                <c:pt idx="277">
                  <c:v>3.8104166666666668</c:v>
                </c:pt>
                <c:pt idx="278">
                  <c:v>3.8968749999999992</c:v>
                </c:pt>
                <c:pt idx="279">
                  <c:v>3.552083333333333</c:v>
                </c:pt>
                <c:pt idx="280">
                  <c:v>3.3291666666666671</c:v>
                </c:pt>
                <c:pt idx="281">
                  <c:v>3.5281250000000011</c:v>
                </c:pt>
                <c:pt idx="282">
                  <c:v>3.5833333333333348</c:v>
                </c:pt>
                <c:pt idx="283">
                  <c:v>4.2177083333333361</c:v>
                </c:pt>
                <c:pt idx="284">
                  <c:v>4.369791666666667</c:v>
                </c:pt>
                <c:pt idx="285">
                  <c:v>4.2531250000000007</c:v>
                </c:pt>
                <c:pt idx="286">
                  <c:v>4.4364583333333369</c:v>
                </c:pt>
                <c:pt idx="287">
                  <c:v>4.3885416666666668</c:v>
                </c:pt>
                <c:pt idx="288">
                  <c:v>4.6916666666666673</c:v>
                </c:pt>
                <c:pt idx="289">
                  <c:v>4.8145833333333314</c:v>
                </c:pt>
                <c:pt idx="290">
                  <c:v>4.9541666666666666</c:v>
                </c:pt>
                <c:pt idx="291">
                  <c:v>5.0989583333333339</c:v>
                </c:pt>
                <c:pt idx="292">
                  <c:v>5.3968749999999996</c:v>
                </c:pt>
                <c:pt idx="293">
                  <c:v>5.3781250000000007</c:v>
                </c:pt>
                <c:pt idx="294">
                  <c:v>5.2989583333333332</c:v>
                </c:pt>
                <c:pt idx="295">
                  <c:v>5.2614583333333362</c:v>
                </c:pt>
                <c:pt idx="296">
                  <c:v>5.2312500000000011</c:v>
                </c:pt>
                <c:pt idx="297">
                  <c:v>5.0843750000000014</c:v>
                </c:pt>
                <c:pt idx="298">
                  <c:v>4.9104166666666664</c:v>
                </c:pt>
                <c:pt idx="299">
                  <c:v>5.2645833333333316</c:v>
                </c:pt>
                <c:pt idx="300">
                  <c:v>5.2666666666666684</c:v>
                </c:pt>
                <c:pt idx="301">
                  <c:v>5.6322916666666671</c:v>
                </c:pt>
                <c:pt idx="302">
                  <c:v>5.491666666666668</c:v>
                </c:pt>
                <c:pt idx="303">
                  <c:v>5.6531249999999993</c:v>
                </c:pt>
                <c:pt idx="304">
                  <c:v>5.6687499999999984</c:v>
                </c:pt>
                <c:pt idx="305">
                  <c:v>5.7104166666666654</c:v>
                </c:pt>
                <c:pt idx="306">
                  <c:v>5.8229166666666634</c:v>
                </c:pt>
                <c:pt idx="307">
                  <c:v>6.2635416666666668</c:v>
                </c:pt>
                <c:pt idx="308">
                  <c:v>6.6552083333333334</c:v>
                </c:pt>
                <c:pt idx="309">
                  <c:v>6.5427083333333371</c:v>
                </c:pt>
                <c:pt idx="310">
                  <c:v>6.7802083333333369</c:v>
                </c:pt>
                <c:pt idx="311">
                  <c:v>6.692708333333333</c:v>
                </c:pt>
                <c:pt idx="312">
                  <c:v>6.7791666666666677</c:v>
                </c:pt>
                <c:pt idx="313">
                  <c:v>6.9197916666666677</c:v>
                </c:pt>
                <c:pt idx="314">
                  <c:v>6.6708333333333334</c:v>
                </c:pt>
                <c:pt idx="315">
                  <c:v>6.7697916666666673</c:v>
                </c:pt>
                <c:pt idx="316">
                  <c:v>6.8479166666666638</c:v>
                </c:pt>
                <c:pt idx="317">
                  <c:v>6.7020833333333334</c:v>
                </c:pt>
                <c:pt idx="318">
                  <c:v>6.953125</c:v>
                </c:pt>
                <c:pt idx="319">
                  <c:v>6.8406250000000002</c:v>
                </c:pt>
                <c:pt idx="320">
                  <c:v>6.9062500000000009</c:v>
                </c:pt>
                <c:pt idx="321">
                  <c:v>7.3541666666666661</c:v>
                </c:pt>
                <c:pt idx="322">
                  <c:v>7.4302083333333382</c:v>
                </c:pt>
                <c:pt idx="323">
                  <c:v>7.4718750000000016</c:v>
                </c:pt>
                <c:pt idx="324">
                  <c:v>8.1239583333333307</c:v>
                </c:pt>
                <c:pt idx="325">
                  <c:v>7.7291666666666679</c:v>
                </c:pt>
                <c:pt idx="326">
                  <c:v>8.0385416666666671</c:v>
                </c:pt>
                <c:pt idx="327">
                  <c:v>8.0770833333333343</c:v>
                </c:pt>
                <c:pt idx="328">
                  <c:v>8.3979166666666725</c:v>
                </c:pt>
                <c:pt idx="329">
                  <c:v>8.4302083333333329</c:v>
                </c:pt>
                <c:pt idx="330">
                  <c:v>8.638541666666665</c:v>
                </c:pt>
                <c:pt idx="331">
                  <c:v>8.7666666666666693</c:v>
                </c:pt>
                <c:pt idx="332">
                  <c:v>9.0760416666666668</c:v>
                </c:pt>
                <c:pt idx="333">
                  <c:v>9.2197916666666657</c:v>
                </c:pt>
                <c:pt idx="334">
                  <c:v>8.953125</c:v>
                </c:pt>
                <c:pt idx="335">
                  <c:v>9.2197916666666657</c:v>
                </c:pt>
                <c:pt idx="336">
                  <c:v>9.3895833333333343</c:v>
                </c:pt>
                <c:pt idx="337">
                  <c:v>9.56666666666667</c:v>
                </c:pt>
                <c:pt idx="338">
                  <c:v>9.5812500000000007</c:v>
                </c:pt>
                <c:pt idx="339">
                  <c:v>9.3833333333333346</c:v>
                </c:pt>
                <c:pt idx="340">
                  <c:v>9.4697916666666693</c:v>
                </c:pt>
                <c:pt idx="341">
                  <c:v>9.5072916666666654</c:v>
                </c:pt>
                <c:pt idx="342">
                  <c:v>9.3239583333333318</c:v>
                </c:pt>
                <c:pt idx="343">
                  <c:v>9.6885416666666675</c:v>
                </c:pt>
                <c:pt idx="344">
                  <c:v>9.7677083333333332</c:v>
                </c:pt>
                <c:pt idx="345">
                  <c:v>10.09583333333334</c:v>
                </c:pt>
                <c:pt idx="346">
                  <c:v>9.9812500000000011</c:v>
                </c:pt>
                <c:pt idx="347">
                  <c:v>9.8510416666666671</c:v>
                </c:pt>
                <c:pt idx="348">
                  <c:v>10.08333333333333</c:v>
                </c:pt>
                <c:pt idx="349">
                  <c:v>9.9218749999999982</c:v>
                </c:pt>
                <c:pt idx="350">
                  <c:v>10.3</c:v>
                </c:pt>
                <c:pt idx="351">
                  <c:v>10.28645833333333</c:v>
                </c:pt>
                <c:pt idx="352">
                  <c:v>10.484375</c:v>
                </c:pt>
                <c:pt idx="353">
                  <c:v>10.68958333333334</c:v>
                </c:pt>
                <c:pt idx="354">
                  <c:v>11.028124999999999</c:v>
                </c:pt>
                <c:pt idx="355">
                  <c:v>10.9375</c:v>
                </c:pt>
                <c:pt idx="356">
                  <c:v>10.92604166666667</c:v>
                </c:pt>
                <c:pt idx="357">
                  <c:v>11.08020833333333</c:v>
                </c:pt>
                <c:pt idx="358">
                  <c:v>11.266666666666669</c:v>
                </c:pt>
                <c:pt idx="359">
                  <c:v>10.965624999999999</c:v>
                </c:pt>
                <c:pt idx="360">
                  <c:v>10.839583333333341</c:v>
                </c:pt>
                <c:pt idx="361">
                  <c:v>11.27916666666667</c:v>
                </c:pt>
                <c:pt idx="362">
                  <c:v>11.715624999999999</c:v>
                </c:pt>
                <c:pt idx="363">
                  <c:v>11.76979166666667</c:v>
                </c:pt>
                <c:pt idx="364">
                  <c:v>11.764583333333331</c:v>
                </c:pt>
                <c:pt idx="365">
                  <c:v>11.90833333333333</c:v>
                </c:pt>
                <c:pt idx="366">
                  <c:v>12.018750000000001</c:v>
                </c:pt>
                <c:pt idx="367">
                  <c:v>11.51354166666667</c:v>
                </c:pt>
                <c:pt idx="368">
                  <c:v>11.585416666666671</c:v>
                </c:pt>
                <c:pt idx="369">
                  <c:v>11.780208333333331</c:v>
                </c:pt>
                <c:pt idx="370">
                  <c:v>11.559374999999999</c:v>
                </c:pt>
                <c:pt idx="371">
                  <c:v>12.038541666666671</c:v>
                </c:pt>
                <c:pt idx="372">
                  <c:v>11.940625000000001</c:v>
                </c:pt>
                <c:pt idx="373">
                  <c:v>12.25208333333334</c:v>
                </c:pt>
                <c:pt idx="374">
                  <c:v>12.601041666666671</c:v>
                </c:pt>
                <c:pt idx="375">
                  <c:v>12.76770833333333</c:v>
                </c:pt>
                <c:pt idx="376">
                  <c:v>12.782291666666669</c:v>
                </c:pt>
                <c:pt idx="377">
                  <c:v>12.811458333333331</c:v>
                </c:pt>
                <c:pt idx="378">
                  <c:v>12.686458333333331</c:v>
                </c:pt>
                <c:pt idx="379">
                  <c:v>12.665625</c:v>
                </c:pt>
                <c:pt idx="380">
                  <c:v>12.922916666666669</c:v>
                </c:pt>
                <c:pt idx="381">
                  <c:v>12.965624999999999</c:v>
                </c:pt>
                <c:pt idx="382">
                  <c:v>13.240625</c:v>
                </c:pt>
                <c:pt idx="383">
                  <c:v>13.328125</c:v>
                </c:pt>
                <c:pt idx="384">
                  <c:v>13.26770833333333</c:v>
                </c:pt>
                <c:pt idx="385">
                  <c:v>13.19791666666667</c:v>
                </c:pt>
                <c:pt idx="386">
                  <c:v>13.4625</c:v>
                </c:pt>
                <c:pt idx="387">
                  <c:v>13.69583333333334</c:v>
                </c:pt>
                <c:pt idx="388">
                  <c:v>13.87916666666667</c:v>
                </c:pt>
                <c:pt idx="389">
                  <c:v>14.09583333333334</c:v>
                </c:pt>
                <c:pt idx="390">
                  <c:v>14.365625</c:v>
                </c:pt>
                <c:pt idx="391">
                  <c:v>14.207291666666659</c:v>
                </c:pt>
                <c:pt idx="392">
                  <c:v>14.24375</c:v>
                </c:pt>
                <c:pt idx="393">
                  <c:v>14.275</c:v>
                </c:pt>
                <c:pt idx="394">
                  <c:v>14.543749999999999</c:v>
                </c:pt>
                <c:pt idx="395">
                  <c:v>14.547916666666669</c:v>
                </c:pt>
                <c:pt idx="396">
                  <c:v>15.00208333333334</c:v>
                </c:pt>
                <c:pt idx="397">
                  <c:v>14.73229166666667</c:v>
                </c:pt>
                <c:pt idx="398">
                  <c:v>14.981249999999999</c:v>
                </c:pt>
                <c:pt idx="399">
                  <c:v>15.01979166666667</c:v>
                </c:pt>
                <c:pt idx="400">
                  <c:v>15.069791666666671</c:v>
                </c:pt>
                <c:pt idx="401">
                  <c:v>15.106249999999999</c:v>
                </c:pt>
                <c:pt idx="402">
                  <c:v>15.03958333333334</c:v>
                </c:pt>
                <c:pt idx="403">
                  <c:v>15.03645833333333</c:v>
                </c:pt>
                <c:pt idx="404">
                  <c:v>15.490625</c:v>
                </c:pt>
                <c:pt idx="405">
                  <c:v>15.44791666666667</c:v>
                </c:pt>
                <c:pt idx="406">
                  <c:v>15.51145833333333</c:v>
                </c:pt>
                <c:pt idx="407">
                  <c:v>15.67708333333333</c:v>
                </c:pt>
                <c:pt idx="408">
                  <c:v>16.289583333333319</c:v>
                </c:pt>
                <c:pt idx="409">
                  <c:v>15.94270833333333</c:v>
                </c:pt>
                <c:pt idx="410">
                  <c:v>16.052083333333329</c:v>
                </c:pt>
                <c:pt idx="411">
                  <c:v>16.386458333333319</c:v>
                </c:pt>
                <c:pt idx="412">
                  <c:v>16.203125</c:v>
                </c:pt>
                <c:pt idx="413">
                  <c:v>16.255208333333329</c:v>
                </c:pt>
                <c:pt idx="414">
                  <c:v>16.485416666666659</c:v>
                </c:pt>
                <c:pt idx="415">
                  <c:v>16.454166666666669</c:v>
                </c:pt>
                <c:pt idx="416">
                  <c:v>16.841666666666661</c:v>
                </c:pt>
                <c:pt idx="417">
                  <c:v>16.880208333333321</c:v>
                </c:pt>
                <c:pt idx="418">
                  <c:v>17.087499999999999</c:v>
                </c:pt>
                <c:pt idx="419">
                  <c:v>16.971875000000011</c:v>
                </c:pt>
                <c:pt idx="420">
                  <c:v>17.36249999999999</c:v>
                </c:pt>
                <c:pt idx="421">
                  <c:v>17.469791666666669</c:v>
                </c:pt>
                <c:pt idx="422">
                  <c:v>17.774999999999999</c:v>
                </c:pt>
                <c:pt idx="423">
                  <c:v>18.118749999999991</c:v>
                </c:pt>
                <c:pt idx="424">
                  <c:v>18.024999999999999</c:v>
                </c:pt>
                <c:pt idx="425">
                  <c:v>17.87187500000001</c:v>
                </c:pt>
                <c:pt idx="426">
                  <c:v>18.171875000000011</c:v>
                </c:pt>
                <c:pt idx="427">
                  <c:v>18.279166666666661</c:v>
                </c:pt>
                <c:pt idx="428">
                  <c:v>18.079166666666669</c:v>
                </c:pt>
                <c:pt idx="429">
                  <c:v>18.070833333333319</c:v>
                </c:pt>
                <c:pt idx="430">
                  <c:v>18.038541666666671</c:v>
                </c:pt>
                <c:pt idx="431">
                  <c:v>17.690625000000001</c:v>
                </c:pt>
                <c:pt idx="432">
                  <c:v>17.89479166666667</c:v>
                </c:pt>
                <c:pt idx="433">
                  <c:v>17.973958333333329</c:v>
                </c:pt>
                <c:pt idx="434">
                  <c:v>18.31874999999998</c:v>
                </c:pt>
                <c:pt idx="435">
                  <c:v>18.205208333333321</c:v>
                </c:pt>
                <c:pt idx="436">
                  <c:v>18.45208333333332</c:v>
                </c:pt>
                <c:pt idx="437">
                  <c:v>18.887499999999989</c:v>
                </c:pt>
                <c:pt idx="438">
                  <c:v>18.856249999999989</c:v>
                </c:pt>
                <c:pt idx="439">
                  <c:v>18.771875000000009</c:v>
                </c:pt>
                <c:pt idx="440">
                  <c:v>18.904166666666679</c:v>
                </c:pt>
                <c:pt idx="441">
                  <c:v>18.909375000000001</c:v>
                </c:pt>
                <c:pt idx="442">
                  <c:v>18.539583333333319</c:v>
                </c:pt>
                <c:pt idx="443">
                  <c:v>18.958333333333311</c:v>
                </c:pt>
                <c:pt idx="444">
                  <c:v>18.705208333333321</c:v>
                </c:pt>
                <c:pt idx="445">
                  <c:v>19.189583333333321</c:v>
                </c:pt>
                <c:pt idx="446">
                  <c:v>19.543749999999999</c:v>
                </c:pt>
                <c:pt idx="447">
                  <c:v>19.496874999999999</c:v>
                </c:pt>
                <c:pt idx="448">
                  <c:v>19.370833333333319</c:v>
                </c:pt>
                <c:pt idx="449">
                  <c:v>19.532291666666669</c:v>
                </c:pt>
                <c:pt idx="450">
                  <c:v>19.69895833333333</c:v>
                </c:pt>
                <c:pt idx="451">
                  <c:v>19.880208333333321</c:v>
                </c:pt>
                <c:pt idx="452">
                  <c:v>19.808333333333319</c:v>
                </c:pt>
                <c:pt idx="453">
                  <c:v>19.878125000000001</c:v>
                </c:pt>
                <c:pt idx="454">
                  <c:v>19.786458333333321</c:v>
                </c:pt>
                <c:pt idx="455">
                  <c:v>20.09791666666667</c:v>
                </c:pt>
                <c:pt idx="456">
                  <c:v>20.51979166666667</c:v>
                </c:pt>
                <c:pt idx="457">
                  <c:v>20.369791666666671</c:v>
                </c:pt>
                <c:pt idx="458">
                  <c:v>19.970833333333321</c:v>
                </c:pt>
                <c:pt idx="459">
                  <c:v>20.258333333333319</c:v>
                </c:pt>
                <c:pt idx="460">
                  <c:v>20.345833333333321</c:v>
                </c:pt>
                <c:pt idx="461">
                  <c:v>20.56562499999999</c:v>
                </c:pt>
                <c:pt idx="462">
                  <c:v>20.557291666666671</c:v>
                </c:pt>
                <c:pt idx="463">
                  <c:v>20.546875000000011</c:v>
                </c:pt>
                <c:pt idx="464">
                  <c:v>20.861458333333321</c:v>
                </c:pt>
                <c:pt idx="465">
                  <c:v>20.886458333333319</c:v>
                </c:pt>
                <c:pt idx="466">
                  <c:v>20.50208333333331</c:v>
                </c:pt>
                <c:pt idx="467">
                  <c:v>20.50104166666668</c:v>
                </c:pt>
                <c:pt idx="468">
                  <c:v>20.688541666666669</c:v>
                </c:pt>
                <c:pt idx="469">
                  <c:v>21.211458333333329</c:v>
                </c:pt>
                <c:pt idx="470">
                  <c:v>21.060416666666669</c:v>
                </c:pt>
                <c:pt idx="471">
                  <c:v>21.096875000000011</c:v>
                </c:pt>
                <c:pt idx="472">
                  <c:v>21.31874999999998</c:v>
                </c:pt>
                <c:pt idx="473">
                  <c:v>21.024999999999999</c:v>
                </c:pt>
                <c:pt idx="474">
                  <c:v>21.29583333333332</c:v>
                </c:pt>
                <c:pt idx="475">
                  <c:v>21.297916666666669</c:v>
                </c:pt>
                <c:pt idx="476">
                  <c:v>21.458333333333311</c:v>
                </c:pt>
                <c:pt idx="477">
                  <c:v>21.453125</c:v>
                </c:pt>
                <c:pt idx="478">
                  <c:v>21.907291666666669</c:v>
                </c:pt>
                <c:pt idx="479">
                  <c:v>22.273958333333329</c:v>
                </c:pt>
                <c:pt idx="480">
                  <c:v>22.53020833333332</c:v>
                </c:pt>
                <c:pt idx="481">
                  <c:v>22.71875</c:v>
                </c:pt>
                <c:pt idx="482">
                  <c:v>22.602083333333319</c:v>
                </c:pt>
                <c:pt idx="483">
                  <c:v>22.695833333333319</c:v>
                </c:pt>
                <c:pt idx="484">
                  <c:v>22.622916666666679</c:v>
                </c:pt>
                <c:pt idx="485">
                  <c:v>22.640625</c:v>
                </c:pt>
                <c:pt idx="486">
                  <c:v>22.116666666666671</c:v>
                </c:pt>
                <c:pt idx="487">
                  <c:v>22.515625</c:v>
                </c:pt>
                <c:pt idx="488">
                  <c:v>22.492708333333319</c:v>
                </c:pt>
                <c:pt idx="489">
                  <c:v>22.314583333333321</c:v>
                </c:pt>
                <c:pt idx="490">
                  <c:v>22.29583333333332</c:v>
                </c:pt>
                <c:pt idx="491">
                  <c:v>22.595833333333321</c:v>
                </c:pt>
                <c:pt idx="492">
                  <c:v>22.907291666666669</c:v>
                </c:pt>
                <c:pt idx="493">
                  <c:v>22.961458333333319</c:v>
                </c:pt>
                <c:pt idx="494">
                  <c:v>23.180208333333319</c:v>
                </c:pt>
                <c:pt idx="495">
                  <c:v>23.162499999999991</c:v>
                </c:pt>
                <c:pt idx="496">
                  <c:v>23.429166666666671</c:v>
                </c:pt>
                <c:pt idx="497">
                  <c:v>23.492708333333319</c:v>
                </c:pt>
                <c:pt idx="498">
                  <c:v>23.59375</c:v>
                </c:pt>
                <c:pt idx="499">
                  <c:v>23.616666666666671</c:v>
                </c:pt>
                <c:pt idx="500">
                  <c:v>23.614583333333329</c:v>
                </c:pt>
                <c:pt idx="501">
                  <c:v>23.543749999999999</c:v>
                </c:pt>
                <c:pt idx="502">
                  <c:v>23.615625000000001</c:v>
                </c:pt>
                <c:pt idx="503">
                  <c:v>23.602083333333319</c:v>
                </c:pt>
                <c:pt idx="504">
                  <c:v>23.887499999999989</c:v>
                </c:pt>
                <c:pt idx="505">
                  <c:v>23.931250000000009</c:v>
                </c:pt>
                <c:pt idx="506">
                  <c:v>23.9</c:v>
                </c:pt>
                <c:pt idx="507">
                  <c:v>24.055208333333319</c:v>
                </c:pt>
                <c:pt idx="508">
                  <c:v>24.098958333333329</c:v>
                </c:pt>
                <c:pt idx="509">
                  <c:v>23.95208333333332</c:v>
                </c:pt>
                <c:pt idx="510">
                  <c:v>23.91041666666667</c:v>
                </c:pt>
                <c:pt idx="511">
                  <c:v>24.28125</c:v>
                </c:pt>
                <c:pt idx="512">
                  <c:v>24.321875000000009</c:v>
                </c:pt>
                <c:pt idx="513">
                  <c:v>23.92083333333332</c:v>
                </c:pt>
                <c:pt idx="514">
                  <c:v>24.25</c:v>
                </c:pt>
                <c:pt idx="515">
                  <c:v>24.42083333333332</c:v>
                </c:pt>
                <c:pt idx="516">
                  <c:v>24.726041666666671</c:v>
                </c:pt>
                <c:pt idx="517">
                  <c:v>24.56666666666667</c:v>
                </c:pt>
                <c:pt idx="518">
                  <c:v>24.8125</c:v>
                </c:pt>
                <c:pt idx="519">
                  <c:v>24.695833333333319</c:v>
                </c:pt>
                <c:pt idx="520">
                  <c:v>24.761458333333319</c:v>
                </c:pt>
                <c:pt idx="521">
                  <c:v>24.656250000000011</c:v>
                </c:pt>
                <c:pt idx="522">
                  <c:v>24.75624999999998</c:v>
                </c:pt>
                <c:pt idx="523">
                  <c:v>24.806250000000009</c:v>
                </c:pt>
                <c:pt idx="524">
                  <c:v>24.880208333333321</c:v>
                </c:pt>
                <c:pt idx="525">
                  <c:v>24.95</c:v>
                </c:pt>
                <c:pt idx="526">
                  <c:v>24.909375000000001</c:v>
                </c:pt>
                <c:pt idx="527">
                  <c:v>25.09583333333331</c:v>
                </c:pt>
                <c:pt idx="528">
                  <c:v>24.671875000000011</c:v>
                </c:pt>
                <c:pt idx="529">
                  <c:v>24.454166666666669</c:v>
                </c:pt>
                <c:pt idx="530">
                  <c:v>24.295833333333309</c:v>
                </c:pt>
                <c:pt idx="531">
                  <c:v>24.132291666666671</c:v>
                </c:pt>
                <c:pt idx="532">
                  <c:v>23.891666666666669</c:v>
                </c:pt>
                <c:pt idx="533">
                  <c:v>24.24895833333332</c:v>
                </c:pt>
                <c:pt idx="534">
                  <c:v>24.224999999999991</c:v>
                </c:pt>
                <c:pt idx="535">
                  <c:v>24.336458333333329</c:v>
                </c:pt>
                <c:pt idx="536">
                  <c:v>24.24687500000001</c:v>
                </c:pt>
                <c:pt idx="537">
                  <c:v>24.258333333333319</c:v>
                </c:pt>
                <c:pt idx="538">
                  <c:v>24.455208333333321</c:v>
                </c:pt>
                <c:pt idx="539">
                  <c:v>24.341666666666661</c:v>
                </c:pt>
                <c:pt idx="540">
                  <c:v>24.274999999999999</c:v>
                </c:pt>
                <c:pt idx="541">
                  <c:v>24.16249999999998</c:v>
                </c:pt>
                <c:pt idx="542">
                  <c:v>24.285416666666659</c:v>
                </c:pt>
                <c:pt idx="543">
                  <c:v>24.296875000000011</c:v>
                </c:pt>
                <c:pt idx="544">
                  <c:v>24.404166666666679</c:v>
                </c:pt>
                <c:pt idx="545">
                  <c:v>24.313541666666669</c:v>
                </c:pt>
                <c:pt idx="546">
                  <c:v>23.838541666666661</c:v>
                </c:pt>
                <c:pt idx="547">
                  <c:v>24.259374999999999</c:v>
                </c:pt>
                <c:pt idx="548">
                  <c:v>24.027083333333319</c:v>
                </c:pt>
                <c:pt idx="549">
                  <c:v>24.367708333333329</c:v>
                </c:pt>
                <c:pt idx="550">
                  <c:v>24.19895833333333</c:v>
                </c:pt>
                <c:pt idx="551">
                  <c:v>24.611458333333331</c:v>
                </c:pt>
                <c:pt idx="552">
                  <c:v>24.328125</c:v>
                </c:pt>
                <c:pt idx="553">
                  <c:v>24.213541666666671</c:v>
                </c:pt>
                <c:pt idx="554">
                  <c:v>24.36249999999999</c:v>
                </c:pt>
                <c:pt idx="555">
                  <c:v>24.429166666666671</c:v>
                </c:pt>
                <c:pt idx="556">
                  <c:v>24.520833333333321</c:v>
                </c:pt>
                <c:pt idx="557">
                  <c:v>24.257291666666671</c:v>
                </c:pt>
                <c:pt idx="558">
                  <c:v>23.688541666666669</c:v>
                </c:pt>
                <c:pt idx="559">
                  <c:v>24.065624999999979</c:v>
                </c:pt>
                <c:pt idx="560">
                  <c:v>23.923958333333321</c:v>
                </c:pt>
                <c:pt idx="561">
                  <c:v>24.019791666666681</c:v>
                </c:pt>
                <c:pt idx="562">
                  <c:v>24.113541666666681</c:v>
                </c:pt>
                <c:pt idx="563">
                  <c:v>23.993749999999981</c:v>
                </c:pt>
                <c:pt idx="564">
                  <c:v>24.356249999999989</c:v>
                </c:pt>
                <c:pt idx="565">
                  <c:v>24.302083333333321</c:v>
                </c:pt>
                <c:pt idx="566">
                  <c:v>24.090624999999989</c:v>
                </c:pt>
                <c:pt idx="567">
                  <c:v>24.164583333333329</c:v>
                </c:pt>
                <c:pt idx="568">
                  <c:v>24.031250000000011</c:v>
                </c:pt>
                <c:pt idx="569">
                  <c:v>24.252083333333321</c:v>
                </c:pt>
                <c:pt idx="570">
                  <c:v>24.369791666666671</c:v>
                </c:pt>
                <c:pt idx="571">
                  <c:v>24.290624999999991</c:v>
                </c:pt>
                <c:pt idx="572">
                  <c:v>24.228124999999999</c:v>
                </c:pt>
                <c:pt idx="573">
                  <c:v>24.317708333333329</c:v>
                </c:pt>
                <c:pt idx="574">
                  <c:v>24.244791666666671</c:v>
                </c:pt>
                <c:pt idx="575">
                  <c:v>24.202083333333309</c:v>
                </c:pt>
                <c:pt idx="576">
                  <c:v>24.387499999999989</c:v>
                </c:pt>
                <c:pt idx="577">
                  <c:v>24.25416666666667</c:v>
                </c:pt>
                <c:pt idx="578">
                  <c:v>24.496874999999999</c:v>
                </c:pt>
                <c:pt idx="579">
                  <c:v>24.24687500000001</c:v>
                </c:pt>
                <c:pt idx="580">
                  <c:v>23.927083333333321</c:v>
                </c:pt>
                <c:pt idx="581">
                  <c:v>24.188541666666669</c:v>
                </c:pt>
                <c:pt idx="582">
                  <c:v>24.290624999999991</c:v>
                </c:pt>
                <c:pt idx="583">
                  <c:v>24.282291666666669</c:v>
                </c:pt>
                <c:pt idx="584">
                  <c:v>24.230208333333319</c:v>
                </c:pt>
                <c:pt idx="585">
                  <c:v>24.235416666666669</c:v>
                </c:pt>
                <c:pt idx="586">
                  <c:v>24.411458333333329</c:v>
                </c:pt>
                <c:pt idx="587">
                  <c:v>24.54999999999999</c:v>
                </c:pt>
                <c:pt idx="588">
                  <c:v>24.291666666666671</c:v>
                </c:pt>
                <c:pt idx="589">
                  <c:v>24.403124999999989</c:v>
                </c:pt>
                <c:pt idx="590">
                  <c:v>24.192708333333321</c:v>
                </c:pt>
                <c:pt idx="591">
                  <c:v>24.351041666666671</c:v>
                </c:pt>
                <c:pt idx="592">
                  <c:v>24.368749999999981</c:v>
                </c:pt>
                <c:pt idx="593">
                  <c:v>24.616666666666671</c:v>
                </c:pt>
                <c:pt idx="594">
                  <c:v>24.40833333333331</c:v>
                </c:pt>
                <c:pt idx="595">
                  <c:v>24.548958333333321</c:v>
                </c:pt>
                <c:pt idx="596">
                  <c:v>24.610416666666669</c:v>
                </c:pt>
                <c:pt idx="597">
                  <c:v>24.55104166666667</c:v>
                </c:pt>
                <c:pt idx="598">
                  <c:v>24.627083333333321</c:v>
                </c:pt>
                <c:pt idx="599">
                  <c:v>24.605208333333319</c:v>
                </c:pt>
                <c:pt idx="600">
                  <c:v>24.538541666666671</c:v>
                </c:pt>
                <c:pt idx="601">
                  <c:v>24.828125</c:v>
                </c:pt>
                <c:pt idx="602">
                  <c:v>24.80937500000001</c:v>
                </c:pt>
                <c:pt idx="603">
                  <c:v>24.835416666666671</c:v>
                </c:pt>
                <c:pt idx="604">
                  <c:v>24.84270833333332</c:v>
                </c:pt>
                <c:pt idx="605">
                  <c:v>24.997916666666661</c:v>
                </c:pt>
                <c:pt idx="606">
                  <c:v>25.028124999999999</c:v>
                </c:pt>
                <c:pt idx="607">
                  <c:v>25.054166666666671</c:v>
                </c:pt>
                <c:pt idx="608">
                  <c:v>24.734375000000011</c:v>
                </c:pt>
                <c:pt idx="609">
                  <c:v>24.817708333333329</c:v>
                </c:pt>
                <c:pt idx="610">
                  <c:v>24.90625</c:v>
                </c:pt>
                <c:pt idx="611">
                  <c:v>24.808333333333319</c:v>
                </c:pt>
                <c:pt idx="612">
                  <c:v>25.040624999999991</c:v>
                </c:pt>
                <c:pt idx="613">
                  <c:v>25.028124999999999</c:v>
                </c:pt>
                <c:pt idx="614">
                  <c:v>25.096875000000011</c:v>
                </c:pt>
                <c:pt idx="615">
                  <c:v>25.090624999999989</c:v>
                </c:pt>
                <c:pt idx="616">
                  <c:v>25.270833333333321</c:v>
                </c:pt>
                <c:pt idx="617">
                  <c:v>25.220833333333321</c:v>
                </c:pt>
                <c:pt idx="618">
                  <c:v>25.336458333333329</c:v>
                </c:pt>
                <c:pt idx="619">
                  <c:v>25.49166666666666</c:v>
                </c:pt>
                <c:pt idx="620">
                  <c:v>25.201041666666661</c:v>
                </c:pt>
                <c:pt idx="621">
                  <c:v>25.355208333333319</c:v>
                </c:pt>
                <c:pt idx="622">
                  <c:v>25.627083333333321</c:v>
                </c:pt>
                <c:pt idx="623">
                  <c:v>25.51979166666667</c:v>
                </c:pt>
                <c:pt idx="624">
                  <c:v>25.220833333333321</c:v>
                </c:pt>
                <c:pt idx="625">
                  <c:v>25.403124999999999</c:v>
                </c:pt>
                <c:pt idx="626">
                  <c:v>25.523958333333329</c:v>
                </c:pt>
                <c:pt idx="627">
                  <c:v>25.463541666666661</c:v>
                </c:pt>
                <c:pt idx="628">
                  <c:v>25.62812499999999</c:v>
                </c:pt>
                <c:pt idx="629">
                  <c:v>25.6875</c:v>
                </c:pt>
                <c:pt idx="630">
                  <c:v>25.80937500000001</c:v>
                </c:pt>
                <c:pt idx="631">
                  <c:v>26.012499999999989</c:v>
                </c:pt>
                <c:pt idx="632">
                  <c:v>25.867708333333319</c:v>
                </c:pt>
                <c:pt idx="633">
                  <c:v>26.104166666666671</c:v>
                </c:pt>
                <c:pt idx="634">
                  <c:v>25.929166666666671</c:v>
                </c:pt>
                <c:pt idx="635">
                  <c:v>25.90937499999999</c:v>
                </c:pt>
                <c:pt idx="636">
                  <c:v>25.946874999999999</c:v>
                </c:pt>
                <c:pt idx="637">
                  <c:v>25.966666666666669</c:v>
                </c:pt>
                <c:pt idx="638">
                  <c:v>26.046875000000011</c:v>
                </c:pt>
                <c:pt idx="639">
                  <c:v>25.88958333333332</c:v>
                </c:pt>
                <c:pt idx="640">
                  <c:v>25.96770833333332</c:v>
                </c:pt>
                <c:pt idx="641">
                  <c:v>25.755208333333321</c:v>
                </c:pt>
                <c:pt idx="642">
                  <c:v>25.851041666666671</c:v>
                </c:pt>
                <c:pt idx="643">
                  <c:v>25.831250000000011</c:v>
                </c:pt>
                <c:pt idx="644">
                  <c:v>25.663541666666671</c:v>
                </c:pt>
                <c:pt idx="645">
                  <c:v>25.907291666666669</c:v>
                </c:pt>
                <c:pt idx="646">
                  <c:v>26.008333333333319</c:v>
                </c:pt>
                <c:pt idx="647">
                  <c:v>25.870833333333319</c:v>
                </c:pt>
                <c:pt idx="648">
                  <c:v>25.793749999999999</c:v>
                </c:pt>
                <c:pt idx="649">
                  <c:v>25.916666666666671</c:v>
                </c:pt>
                <c:pt idx="650">
                  <c:v>26.021875000000001</c:v>
                </c:pt>
                <c:pt idx="651">
                  <c:v>26.17604166666667</c:v>
                </c:pt>
                <c:pt idx="652">
                  <c:v>26.023958333333329</c:v>
                </c:pt>
                <c:pt idx="653">
                  <c:v>26.002083333333321</c:v>
                </c:pt>
                <c:pt idx="654">
                  <c:v>26.063541666666669</c:v>
                </c:pt>
                <c:pt idx="655">
                  <c:v>26.119791666666671</c:v>
                </c:pt>
                <c:pt idx="656">
                  <c:v>25.990624999999991</c:v>
                </c:pt>
                <c:pt idx="657">
                  <c:v>26.203125</c:v>
                </c:pt>
                <c:pt idx="658">
                  <c:v>26.257291666666671</c:v>
                </c:pt>
                <c:pt idx="659">
                  <c:v>26.42083333333332</c:v>
                </c:pt>
                <c:pt idx="660">
                  <c:v>26.513541666666679</c:v>
                </c:pt>
                <c:pt idx="661">
                  <c:v>26.884375000000009</c:v>
                </c:pt>
                <c:pt idx="662">
                  <c:v>27.06666666666667</c:v>
                </c:pt>
                <c:pt idx="663">
                  <c:v>27.279166666666661</c:v>
                </c:pt>
                <c:pt idx="664">
                  <c:v>27.614583333333329</c:v>
                </c:pt>
                <c:pt idx="665">
                  <c:v>27.739583333333321</c:v>
                </c:pt>
                <c:pt idx="666">
                  <c:v>27.897916666666671</c:v>
                </c:pt>
                <c:pt idx="667">
                  <c:v>27.973958333333329</c:v>
                </c:pt>
                <c:pt idx="668">
                  <c:v>28.13645833333333</c:v>
                </c:pt>
                <c:pt idx="669">
                  <c:v>28.244791666666671</c:v>
                </c:pt>
                <c:pt idx="670">
                  <c:v>28.215624999999989</c:v>
                </c:pt>
                <c:pt idx="671">
                  <c:v>28.105208333333319</c:v>
                </c:pt>
                <c:pt idx="672">
                  <c:v>28.28854166666666</c:v>
                </c:pt>
                <c:pt idx="673">
                  <c:v>28.209375000000001</c:v>
                </c:pt>
                <c:pt idx="674">
                  <c:v>28.005208333333321</c:v>
                </c:pt>
                <c:pt idx="675">
                  <c:v>27.948958333333319</c:v>
                </c:pt>
                <c:pt idx="676">
                  <c:v>27.971875000000001</c:v>
                </c:pt>
                <c:pt idx="677">
                  <c:v>27.703125</c:v>
                </c:pt>
                <c:pt idx="678">
                  <c:v>27.770833333333321</c:v>
                </c:pt>
                <c:pt idx="679">
                  <c:v>27.544791666666661</c:v>
                </c:pt>
                <c:pt idx="680">
                  <c:v>27.527083333333319</c:v>
                </c:pt>
                <c:pt idx="681">
                  <c:v>27.28125</c:v>
                </c:pt>
                <c:pt idx="682">
                  <c:v>27.50416666666667</c:v>
                </c:pt>
                <c:pt idx="683">
                  <c:v>27.67604166666667</c:v>
                </c:pt>
                <c:pt idx="684">
                  <c:v>27.57708333333332</c:v>
                </c:pt>
                <c:pt idx="685">
                  <c:v>27.667708333333319</c:v>
                </c:pt>
                <c:pt idx="686">
                  <c:v>27.78020833333332</c:v>
                </c:pt>
                <c:pt idx="687">
                  <c:v>27.767708333333321</c:v>
                </c:pt>
                <c:pt idx="688">
                  <c:v>27.726041666666671</c:v>
                </c:pt>
                <c:pt idx="689">
                  <c:v>27.712499999999991</c:v>
                </c:pt>
                <c:pt idx="690">
                  <c:v>27.627083333333321</c:v>
                </c:pt>
                <c:pt idx="691">
                  <c:v>27.36249999999999</c:v>
                </c:pt>
                <c:pt idx="692">
                  <c:v>27.070833333333319</c:v>
                </c:pt>
                <c:pt idx="693">
                  <c:v>27.302083333333321</c:v>
                </c:pt>
                <c:pt idx="694">
                  <c:v>27.546875000000011</c:v>
                </c:pt>
                <c:pt idx="695">
                  <c:v>27.471875000000001</c:v>
                </c:pt>
                <c:pt idx="696">
                  <c:v>27.501041666666669</c:v>
                </c:pt>
                <c:pt idx="697">
                  <c:v>27.32708333333332</c:v>
                </c:pt>
                <c:pt idx="698">
                  <c:v>27.451041666666661</c:v>
                </c:pt>
                <c:pt idx="699">
                  <c:v>27.646875000000009</c:v>
                </c:pt>
                <c:pt idx="700">
                  <c:v>27.786458333333321</c:v>
                </c:pt>
                <c:pt idx="701">
                  <c:v>28.005208333333321</c:v>
                </c:pt>
                <c:pt idx="702">
                  <c:v>27.817708333333329</c:v>
                </c:pt>
                <c:pt idx="703">
                  <c:v>28.161458333333329</c:v>
                </c:pt>
                <c:pt idx="704">
                  <c:v>28.318750000000001</c:v>
                </c:pt>
                <c:pt idx="705">
                  <c:v>28.00104166666668</c:v>
                </c:pt>
                <c:pt idx="706">
                  <c:v>28.09479166666668</c:v>
                </c:pt>
                <c:pt idx="707">
                  <c:v>28.067708333333329</c:v>
                </c:pt>
                <c:pt idx="708">
                  <c:v>28.1</c:v>
                </c:pt>
                <c:pt idx="709">
                  <c:v>28.26458333333332</c:v>
                </c:pt>
                <c:pt idx="710">
                  <c:v>28.320833333333319</c:v>
                </c:pt>
                <c:pt idx="711">
                  <c:v>28.10833333333332</c:v>
                </c:pt>
                <c:pt idx="712">
                  <c:v>28.369791666666671</c:v>
                </c:pt>
                <c:pt idx="713">
                  <c:v>28.26979166666667</c:v>
                </c:pt>
                <c:pt idx="714">
                  <c:v>28.607291666666679</c:v>
                </c:pt>
                <c:pt idx="715">
                  <c:v>28.26874999999999</c:v>
                </c:pt>
                <c:pt idx="716">
                  <c:v>28.14479166666667</c:v>
                </c:pt>
                <c:pt idx="717">
                  <c:v>28.120833333333319</c:v>
                </c:pt>
                <c:pt idx="718">
                  <c:v>28.479166666666671</c:v>
                </c:pt>
                <c:pt idx="719">
                  <c:v>28.341666666666661</c:v>
                </c:pt>
                <c:pt idx="720">
                  <c:v>28.548958333333321</c:v>
                </c:pt>
                <c:pt idx="721">
                  <c:v>28.484375</c:v>
                </c:pt>
                <c:pt idx="722">
                  <c:v>28.466666666666669</c:v>
                </c:pt>
                <c:pt idx="723">
                  <c:v>28.523958333333329</c:v>
                </c:pt>
                <c:pt idx="724">
                  <c:v>28.630208333333329</c:v>
                </c:pt>
                <c:pt idx="725">
                  <c:v>28.03541666666667</c:v>
                </c:pt>
                <c:pt idx="726">
                  <c:v>27.96041666666666</c:v>
                </c:pt>
                <c:pt idx="727">
                  <c:v>27.79583333333332</c:v>
                </c:pt>
                <c:pt idx="728">
                  <c:v>27.771875000000001</c:v>
                </c:pt>
                <c:pt idx="729">
                  <c:v>27.742708333333319</c:v>
                </c:pt>
                <c:pt idx="730">
                  <c:v>27.668749999999982</c:v>
                </c:pt>
                <c:pt idx="731">
                  <c:v>27.734375000000011</c:v>
                </c:pt>
                <c:pt idx="732">
                  <c:v>28.081250000000001</c:v>
                </c:pt>
                <c:pt idx="733">
                  <c:v>28.226041666666671</c:v>
                </c:pt>
                <c:pt idx="734">
                  <c:v>28.32708333333332</c:v>
                </c:pt>
                <c:pt idx="735">
                  <c:v>28.540624999999999</c:v>
                </c:pt>
                <c:pt idx="736">
                  <c:v>28.653124999999999</c:v>
                </c:pt>
                <c:pt idx="737">
                  <c:v>28.633333333333319</c:v>
                </c:pt>
                <c:pt idx="738">
                  <c:v>28.736458333333321</c:v>
                </c:pt>
                <c:pt idx="739">
                  <c:v>28.880208333333321</c:v>
                </c:pt>
                <c:pt idx="740">
                  <c:v>28.942708333333311</c:v>
                </c:pt>
                <c:pt idx="741">
                  <c:v>28.557291666666671</c:v>
                </c:pt>
                <c:pt idx="742">
                  <c:v>28.534375000000011</c:v>
                </c:pt>
                <c:pt idx="743">
                  <c:v>28.555208333333329</c:v>
                </c:pt>
                <c:pt idx="744">
                  <c:v>28.780208333333309</c:v>
                </c:pt>
                <c:pt idx="745">
                  <c:v>28.734375000000011</c:v>
                </c:pt>
                <c:pt idx="746">
                  <c:v>29.08020833333331</c:v>
                </c:pt>
                <c:pt idx="747">
                  <c:v>29.137499999999999</c:v>
                </c:pt>
                <c:pt idx="748">
                  <c:v>29.015625</c:v>
                </c:pt>
                <c:pt idx="749">
                  <c:v>28.845833333333321</c:v>
                </c:pt>
                <c:pt idx="750">
                  <c:v>28.966666666666669</c:v>
                </c:pt>
                <c:pt idx="751">
                  <c:v>28.845833333333321</c:v>
                </c:pt>
                <c:pt idx="752">
                  <c:v>28.694791666666671</c:v>
                </c:pt>
                <c:pt idx="753">
                  <c:v>28.538541666666671</c:v>
                </c:pt>
                <c:pt idx="754">
                  <c:v>28.334375000000009</c:v>
                </c:pt>
                <c:pt idx="755">
                  <c:v>28.446875000000009</c:v>
                </c:pt>
                <c:pt idx="756">
                  <c:v>28.933333333333319</c:v>
                </c:pt>
                <c:pt idx="757">
                  <c:v>29.133333333333319</c:v>
                </c:pt>
                <c:pt idx="758">
                  <c:v>29.15520833333332</c:v>
                </c:pt>
                <c:pt idx="759">
                  <c:v>29.048958333333321</c:v>
                </c:pt>
                <c:pt idx="760">
                  <c:v>29.114583333333329</c:v>
                </c:pt>
                <c:pt idx="761">
                  <c:v>29.51979166666667</c:v>
                </c:pt>
                <c:pt idx="762">
                  <c:v>29.453125</c:v>
                </c:pt>
                <c:pt idx="763">
                  <c:v>29.654166666666679</c:v>
                </c:pt>
                <c:pt idx="764">
                  <c:v>30.053125000000001</c:v>
                </c:pt>
                <c:pt idx="765">
                  <c:v>29.68645833333332</c:v>
                </c:pt>
                <c:pt idx="766">
                  <c:v>30.06666666666667</c:v>
                </c:pt>
                <c:pt idx="767">
                  <c:v>29.856249999999989</c:v>
                </c:pt>
                <c:pt idx="768">
                  <c:v>29.88958333333332</c:v>
                </c:pt>
                <c:pt idx="769">
                  <c:v>29.792708333333319</c:v>
                </c:pt>
                <c:pt idx="770">
                  <c:v>29.744791666666671</c:v>
                </c:pt>
                <c:pt idx="771">
                  <c:v>29.251041666666669</c:v>
                </c:pt>
                <c:pt idx="772">
                  <c:v>29.226041666666671</c:v>
                </c:pt>
                <c:pt idx="773">
                  <c:v>29.55</c:v>
                </c:pt>
                <c:pt idx="774">
                  <c:v>29.339583333333319</c:v>
                </c:pt>
                <c:pt idx="775">
                  <c:v>29.215624999999999</c:v>
                </c:pt>
                <c:pt idx="776">
                  <c:v>29.571875000000009</c:v>
                </c:pt>
                <c:pt idx="777">
                  <c:v>29.307291666666671</c:v>
                </c:pt>
                <c:pt idx="778">
                  <c:v>29.260416666666661</c:v>
                </c:pt>
                <c:pt idx="779">
                  <c:v>29.262499999999989</c:v>
                </c:pt>
                <c:pt idx="780">
                  <c:v>29.084375000000001</c:v>
                </c:pt>
                <c:pt idx="781">
                  <c:v>29.263541666666669</c:v>
                </c:pt>
                <c:pt idx="782">
                  <c:v>29.32395833333333</c:v>
                </c:pt>
                <c:pt idx="783">
                  <c:v>29.482291666666669</c:v>
                </c:pt>
                <c:pt idx="784">
                  <c:v>29.09583333333331</c:v>
                </c:pt>
                <c:pt idx="785">
                  <c:v>29.112500000000001</c:v>
                </c:pt>
                <c:pt idx="786">
                  <c:v>29.335416666666671</c:v>
                </c:pt>
                <c:pt idx="787">
                  <c:v>29.622916666666661</c:v>
                </c:pt>
                <c:pt idx="788">
                  <c:v>29.521875000000001</c:v>
                </c:pt>
                <c:pt idx="789">
                  <c:v>29.435416666666669</c:v>
                </c:pt>
                <c:pt idx="790">
                  <c:v>29.49166666666666</c:v>
                </c:pt>
                <c:pt idx="791">
                  <c:v>29.126041666666669</c:v>
                </c:pt>
                <c:pt idx="792">
                  <c:v>29.37187500000001</c:v>
                </c:pt>
                <c:pt idx="793">
                  <c:v>29.396875000000009</c:v>
                </c:pt>
                <c:pt idx="794">
                  <c:v>29.367708333333319</c:v>
                </c:pt>
                <c:pt idx="795">
                  <c:v>29.070833333333319</c:v>
                </c:pt>
                <c:pt idx="796">
                  <c:v>29.372916666666679</c:v>
                </c:pt>
                <c:pt idx="797">
                  <c:v>29.396875000000009</c:v>
                </c:pt>
                <c:pt idx="798">
                  <c:v>29.81666666666667</c:v>
                </c:pt>
                <c:pt idx="799">
                  <c:v>29.590624999999999</c:v>
                </c:pt>
                <c:pt idx="800">
                  <c:v>29.63645833333333</c:v>
                </c:pt>
                <c:pt idx="801">
                  <c:v>29.51458333333332</c:v>
                </c:pt>
                <c:pt idx="802">
                  <c:v>29.515625</c:v>
                </c:pt>
                <c:pt idx="803">
                  <c:v>29.80937500000001</c:v>
                </c:pt>
                <c:pt idx="804">
                  <c:v>29.759374999999999</c:v>
                </c:pt>
                <c:pt idx="805">
                  <c:v>29.583333333333311</c:v>
                </c:pt>
                <c:pt idx="806">
                  <c:v>29.609375000000011</c:v>
                </c:pt>
                <c:pt idx="807">
                  <c:v>29.578125</c:v>
                </c:pt>
                <c:pt idx="808">
                  <c:v>29.75104166666668</c:v>
                </c:pt>
                <c:pt idx="809">
                  <c:v>29.533333333333321</c:v>
                </c:pt>
                <c:pt idx="810">
                  <c:v>29.845833333333321</c:v>
                </c:pt>
                <c:pt idx="811">
                  <c:v>29.922916666666669</c:v>
                </c:pt>
                <c:pt idx="812">
                  <c:v>30.032291666666669</c:v>
                </c:pt>
                <c:pt idx="813">
                  <c:v>30.172916666666669</c:v>
                </c:pt>
                <c:pt idx="814">
                  <c:v>30.493749999999999</c:v>
                </c:pt>
                <c:pt idx="815">
                  <c:v>30.883333333333319</c:v>
                </c:pt>
                <c:pt idx="816">
                  <c:v>30.986458333333321</c:v>
                </c:pt>
                <c:pt idx="817">
                  <c:v>31.25</c:v>
                </c:pt>
                <c:pt idx="818">
                  <c:v>31.415624999999991</c:v>
                </c:pt>
                <c:pt idx="819">
                  <c:v>31.192708333333329</c:v>
                </c:pt>
                <c:pt idx="820">
                  <c:v>31.337500000000009</c:v>
                </c:pt>
                <c:pt idx="821">
                  <c:v>31</c:v>
                </c:pt>
                <c:pt idx="822">
                  <c:v>30.64270833333331</c:v>
                </c:pt>
                <c:pt idx="823">
                  <c:v>30.673958333333331</c:v>
                </c:pt>
                <c:pt idx="824">
                  <c:v>30.763541666666661</c:v>
                </c:pt>
                <c:pt idx="825">
                  <c:v>30.528124999999989</c:v>
                </c:pt>
                <c:pt idx="826">
                  <c:v>30.401041666666671</c:v>
                </c:pt>
                <c:pt idx="827">
                  <c:v>30.337499999999999</c:v>
                </c:pt>
                <c:pt idx="828">
                  <c:v>30.392708333333321</c:v>
                </c:pt>
                <c:pt idx="829">
                  <c:v>30.444791666666671</c:v>
                </c:pt>
                <c:pt idx="830">
                  <c:v>30.293749999999999</c:v>
                </c:pt>
                <c:pt idx="831">
                  <c:v>30.229166666666671</c:v>
                </c:pt>
                <c:pt idx="832">
                  <c:v>30.489583333333311</c:v>
                </c:pt>
                <c:pt idx="833">
                  <c:v>30.57708333333332</c:v>
                </c:pt>
                <c:pt idx="834">
                  <c:v>30.468749999999989</c:v>
                </c:pt>
                <c:pt idx="835">
                  <c:v>30.380208333333321</c:v>
                </c:pt>
                <c:pt idx="836">
                  <c:v>30.2</c:v>
                </c:pt>
                <c:pt idx="837">
                  <c:v>30.324999999999999</c:v>
                </c:pt>
                <c:pt idx="838">
                  <c:v>30.396875000000009</c:v>
                </c:pt>
                <c:pt idx="839">
                  <c:v>30.528124999999989</c:v>
                </c:pt>
                <c:pt idx="840">
                  <c:v>30.635416666666671</c:v>
                </c:pt>
                <c:pt idx="841">
                  <c:v>30.49895833333332</c:v>
                </c:pt>
                <c:pt idx="842">
                  <c:v>30.397916666666671</c:v>
                </c:pt>
                <c:pt idx="843">
                  <c:v>30.491666666666671</c:v>
                </c:pt>
                <c:pt idx="844">
                  <c:v>30.53541666666667</c:v>
                </c:pt>
                <c:pt idx="845">
                  <c:v>30.122916666666679</c:v>
                </c:pt>
                <c:pt idx="846">
                  <c:v>30.240624999999991</c:v>
                </c:pt>
                <c:pt idx="847">
                  <c:v>30.227083333333329</c:v>
                </c:pt>
                <c:pt idx="848">
                  <c:v>30.069791666666671</c:v>
                </c:pt>
                <c:pt idx="849">
                  <c:v>30.098958333333329</c:v>
                </c:pt>
                <c:pt idx="850">
                  <c:v>30.096875000000011</c:v>
                </c:pt>
                <c:pt idx="851">
                  <c:v>30.140625</c:v>
                </c:pt>
                <c:pt idx="852">
                  <c:v>30.181250000000009</c:v>
                </c:pt>
                <c:pt idx="853">
                  <c:v>30.143750000000001</c:v>
                </c:pt>
                <c:pt idx="854">
                  <c:v>30.32708333333332</c:v>
                </c:pt>
                <c:pt idx="855">
                  <c:v>30.212499999999991</c:v>
                </c:pt>
                <c:pt idx="856">
                  <c:v>29.939583333333321</c:v>
                </c:pt>
                <c:pt idx="857">
                  <c:v>30.178125000000001</c:v>
                </c:pt>
                <c:pt idx="858">
                  <c:v>30.257291666666671</c:v>
                </c:pt>
                <c:pt idx="859">
                  <c:v>29.852083333333319</c:v>
                </c:pt>
                <c:pt idx="860">
                  <c:v>29.835416666666671</c:v>
                </c:pt>
                <c:pt idx="861">
                  <c:v>29.853124999999999</c:v>
                </c:pt>
                <c:pt idx="862">
                  <c:v>30.244791666666671</c:v>
                </c:pt>
                <c:pt idx="863">
                  <c:v>30.131249999999991</c:v>
                </c:pt>
                <c:pt idx="864">
                  <c:v>29.995833333333319</c:v>
                </c:pt>
                <c:pt idx="865">
                  <c:v>29.947916666666671</c:v>
                </c:pt>
                <c:pt idx="866">
                  <c:v>29.888541666666661</c:v>
                </c:pt>
                <c:pt idx="867">
                  <c:v>29.669791666666679</c:v>
                </c:pt>
                <c:pt idx="868">
                  <c:v>29.559374999999999</c:v>
                </c:pt>
                <c:pt idx="869">
                  <c:v>29.473958333333329</c:v>
                </c:pt>
                <c:pt idx="870">
                  <c:v>29.973958333333329</c:v>
                </c:pt>
                <c:pt idx="871">
                  <c:v>30.10625000000001</c:v>
                </c:pt>
                <c:pt idx="872">
                  <c:v>30.117708333333329</c:v>
                </c:pt>
                <c:pt idx="873">
                  <c:v>30.24895833333332</c:v>
                </c:pt>
                <c:pt idx="874">
                  <c:v>30.34791666666667</c:v>
                </c:pt>
                <c:pt idx="875">
                  <c:v>30.481249999999999</c:v>
                </c:pt>
                <c:pt idx="876">
                  <c:v>30.387499999999999</c:v>
                </c:pt>
                <c:pt idx="877">
                  <c:v>30.56666666666667</c:v>
                </c:pt>
                <c:pt idx="878">
                  <c:v>30.604166666666671</c:v>
                </c:pt>
                <c:pt idx="879">
                  <c:v>30.278124999999999</c:v>
                </c:pt>
                <c:pt idx="880">
                  <c:v>30.438541666666669</c:v>
                </c:pt>
                <c:pt idx="881">
                  <c:v>30.387499999999999</c:v>
                </c:pt>
                <c:pt idx="882">
                  <c:v>30.298958333333321</c:v>
                </c:pt>
                <c:pt idx="883">
                  <c:v>30.107291666666669</c:v>
                </c:pt>
                <c:pt idx="884">
                  <c:v>30.180208333333319</c:v>
                </c:pt>
                <c:pt idx="885">
                  <c:v>30.020833333333329</c:v>
                </c:pt>
                <c:pt idx="886">
                  <c:v>30.056249999999991</c:v>
                </c:pt>
                <c:pt idx="887">
                  <c:v>29.798958333333321</c:v>
                </c:pt>
                <c:pt idx="888">
                  <c:v>29.737500000000001</c:v>
                </c:pt>
                <c:pt idx="889">
                  <c:v>29.865624999999991</c:v>
                </c:pt>
                <c:pt idx="890">
                  <c:v>29.848958333333329</c:v>
                </c:pt>
                <c:pt idx="891">
                  <c:v>29.81874999999998</c:v>
                </c:pt>
                <c:pt idx="892">
                  <c:v>29.903124999999999</c:v>
                </c:pt>
                <c:pt idx="893">
                  <c:v>29.787499999999991</c:v>
                </c:pt>
                <c:pt idx="894">
                  <c:v>29.90520833333332</c:v>
                </c:pt>
                <c:pt idx="895">
                  <c:v>29.673958333333331</c:v>
                </c:pt>
                <c:pt idx="896">
                  <c:v>29.682291666666671</c:v>
                </c:pt>
                <c:pt idx="897">
                  <c:v>29.9</c:v>
                </c:pt>
                <c:pt idx="898">
                  <c:v>30.159375000000011</c:v>
                </c:pt>
                <c:pt idx="899">
                  <c:v>30.17083333333332</c:v>
                </c:pt>
                <c:pt idx="900">
                  <c:v>30.031250000000011</c:v>
                </c:pt>
                <c:pt idx="901">
                  <c:v>30.22291666666667</c:v>
                </c:pt>
                <c:pt idx="902">
                  <c:v>30.203125</c:v>
                </c:pt>
                <c:pt idx="903">
                  <c:v>30.033333333333321</c:v>
                </c:pt>
                <c:pt idx="904">
                  <c:v>30.120833333333319</c:v>
                </c:pt>
                <c:pt idx="905">
                  <c:v>30.094791666666669</c:v>
                </c:pt>
                <c:pt idx="906">
                  <c:v>30.19895833333333</c:v>
                </c:pt>
                <c:pt idx="907">
                  <c:v>29.971875000000011</c:v>
                </c:pt>
                <c:pt idx="908">
                  <c:v>30.09375</c:v>
                </c:pt>
                <c:pt idx="909">
                  <c:v>29.95520833333331</c:v>
                </c:pt>
                <c:pt idx="910">
                  <c:v>30.26979166666667</c:v>
                </c:pt>
                <c:pt idx="911">
                  <c:v>30.211458333333329</c:v>
                </c:pt>
                <c:pt idx="912">
                  <c:v>30.214583333333319</c:v>
                </c:pt>
                <c:pt idx="913">
                  <c:v>30.25</c:v>
                </c:pt>
                <c:pt idx="914">
                  <c:v>30.07708333333332</c:v>
                </c:pt>
                <c:pt idx="915">
                  <c:v>30.06145833333332</c:v>
                </c:pt>
                <c:pt idx="916">
                  <c:v>30.276041666666661</c:v>
                </c:pt>
                <c:pt idx="917">
                  <c:v>30.26979166666667</c:v>
                </c:pt>
                <c:pt idx="918">
                  <c:v>30.507291666666671</c:v>
                </c:pt>
                <c:pt idx="919">
                  <c:v>30.493749999999999</c:v>
                </c:pt>
                <c:pt idx="920">
                  <c:v>30.704166666666669</c:v>
                </c:pt>
                <c:pt idx="921">
                  <c:v>30.56145833333332</c:v>
                </c:pt>
                <c:pt idx="922">
                  <c:v>30.474999999999991</c:v>
                </c:pt>
                <c:pt idx="923">
                  <c:v>30.46770833333332</c:v>
                </c:pt>
                <c:pt idx="924">
                  <c:v>30.735416666666669</c:v>
                </c:pt>
                <c:pt idx="925">
                  <c:v>30.711458333333329</c:v>
                </c:pt>
                <c:pt idx="926">
                  <c:v>30.977083333333319</c:v>
                </c:pt>
                <c:pt idx="927">
                  <c:v>31.09791666666667</c:v>
                </c:pt>
                <c:pt idx="928">
                  <c:v>30.95520833333331</c:v>
                </c:pt>
                <c:pt idx="929">
                  <c:v>30.82916666666668</c:v>
                </c:pt>
                <c:pt idx="930">
                  <c:v>30.839583333333319</c:v>
                </c:pt>
                <c:pt idx="931">
                  <c:v>31.05937500000001</c:v>
                </c:pt>
                <c:pt idx="932">
                  <c:v>30.919791666666679</c:v>
                </c:pt>
                <c:pt idx="933">
                  <c:v>30.962499999999991</c:v>
                </c:pt>
                <c:pt idx="934">
                  <c:v>31.067708333333321</c:v>
                </c:pt>
                <c:pt idx="935">
                  <c:v>31.048958333333321</c:v>
                </c:pt>
                <c:pt idx="936">
                  <c:v>31.037500000000001</c:v>
                </c:pt>
                <c:pt idx="937">
                  <c:v>31.241666666666671</c:v>
                </c:pt>
                <c:pt idx="938">
                  <c:v>31.28854166666666</c:v>
                </c:pt>
                <c:pt idx="939">
                  <c:v>30.92604166666667</c:v>
                </c:pt>
                <c:pt idx="940">
                  <c:v>31.055208333333319</c:v>
                </c:pt>
                <c:pt idx="941">
                  <c:v>31.376041666666669</c:v>
                </c:pt>
                <c:pt idx="942">
                  <c:v>30.971875000000011</c:v>
                </c:pt>
                <c:pt idx="943">
                  <c:v>31.069791666666671</c:v>
                </c:pt>
                <c:pt idx="944">
                  <c:v>31.103124999999999</c:v>
                </c:pt>
                <c:pt idx="945">
                  <c:v>31.090624999999989</c:v>
                </c:pt>
                <c:pt idx="946">
                  <c:v>31.357291666666669</c:v>
                </c:pt>
                <c:pt idx="947">
                  <c:v>31.43958333333331</c:v>
                </c:pt>
                <c:pt idx="948">
                  <c:v>31.661458333333329</c:v>
                </c:pt>
                <c:pt idx="949">
                  <c:v>31.78125</c:v>
                </c:pt>
                <c:pt idx="950">
                  <c:v>32.005208333333343</c:v>
                </c:pt>
                <c:pt idx="951">
                  <c:v>31.902083333333319</c:v>
                </c:pt>
                <c:pt idx="952">
                  <c:v>31.851041666666671</c:v>
                </c:pt>
                <c:pt idx="953">
                  <c:v>31.36249999999999</c:v>
                </c:pt>
                <c:pt idx="954">
                  <c:v>30.99895833333332</c:v>
                </c:pt>
                <c:pt idx="955">
                  <c:v>30.986458333333321</c:v>
                </c:pt>
                <c:pt idx="956">
                  <c:v>31.20729166666667</c:v>
                </c:pt>
                <c:pt idx="957">
                  <c:v>30.866666666666671</c:v>
                </c:pt>
                <c:pt idx="958">
                  <c:v>30.679166666666671</c:v>
                </c:pt>
                <c:pt idx="959">
                  <c:v>30.83229166666667</c:v>
                </c:pt>
                <c:pt idx="960">
                  <c:v>31.03229166666668</c:v>
                </c:pt>
                <c:pt idx="961">
                  <c:v>30.991666666666671</c:v>
                </c:pt>
                <c:pt idx="962">
                  <c:v>31.17604166666667</c:v>
                </c:pt>
                <c:pt idx="963">
                  <c:v>31.271875000000009</c:v>
                </c:pt>
                <c:pt idx="964">
                  <c:v>31.058333333333319</c:v>
                </c:pt>
                <c:pt idx="965">
                  <c:v>31.278124999999999</c:v>
                </c:pt>
                <c:pt idx="966">
                  <c:v>31.322916666666671</c:v>
                </c:pt>
                <c:pt idx="967">
                  <c:v>31.17604166666667</c:v>
                </c:pt>
                <c:pt idx="968">
                  <c:v>31.679166666666671</c:v>
                </c:pt>
                <c:pt idx="969">
                  <c:v>31.91041666666667</c:v>
                </c:pt>
                <c:pt idx="970">
                  <c:v>32.080208333333317</c:v>
                </c:pt>
                <c:pt idx="971">
                  <c:v>31.912499999999991</c:v>
                </c:pt>
                <c:pt idx="972">
                  <c:v>32.01666666666663</c:v>
                </c:pt>
                <c:pt idx="973">
                  <c:v>32.28125</c:v>
                </c:pt>
                <c:pt idx="974">
                  <c:v>32.245833333333337</c:v>
                </c:pt>
                <c:pt idx="975">
                  <c:v>32.405208333333327</c:v>
                </c:pt>
                <c:pt idx="976">
                  <c:v>32.266666666666637</c:v>
                </c:pt>
                <c:pt idx="977">
                  <c:v>32.316666666666627</c:v>
                </c:pt>
                <c:pt idx="978">
                  <c:v>31.682291666666671</c:v>
                </c:pt>
                <c:pt idx="979">
                  <c:v>31.28437499999999</c:v>
                </c:pt>
                <c:pt idx="980">
                  <c:v>31.489583333333311</c:v>
                </c:pt>
                <c:pt idx="981">
                  <c:v>30.855208333333319</c:v>
                </c:pt>
                <c:pt idx="982">
                  <c:v>30.898958333333329</c:v>
                </c:pt>
                <c:pt idx="983">
                  <c:v>31.081250000000001</c:v>
                </c:pt>
                <c:pt idx="984">
                  <c:v>30.89479166666667</c:v>
                </c:pt>
                <c:pt idx="985">
                  <c:v>30.82395833333333</c:v>
                </c:pt>
                <c:pt idx="986">
                  <c:v>31.076041666666669</c:v>
                </c:pt>
                <c:pt idx="987">
                  <c:v>30.981249999999999</c:v>
                </c:pt>
                <c:pt idx="988">
                  <c:v>31.17604166666667</c:v>
                </c:pt>
                <c:pt idx="989">
                  <c:v>31.166666666666661</c:v>
                </c:pt>
                <c:pt idx="990">
                  <c:v>31.057291666666671</c:v>
                </c:pt>
                <c:pt idx="991">
                  <c:v>31.111458333333331</c:v>
                </c:pt>
                <c:pt idx="992">
                  <c:v>30.958333333333311</c:v>
                </c:pt>
                <c:pt idx="993">
                  <c:v>31.15312500000001</c:v>
                </c:pt>
                <c:pt idx="994">
                  <c:v>30.824999999999999</c:v>
                </c:pt>
                <c:pt idx="995">
                  <c:v>30.733333333333309</c:v>
                </c:pt>
                <c:pt idx="996">
                  <c:v>30.974999999999991</c:v>
                </c:pt>
                <c:pt idx="997">
                  <c:v>31.144791666666681</c:v>
                </c:pt>
                <c:pt idx="998">
                  <c:v>31.352083333333319</c:v>
                </c:pt>
                <c:pt idx="999">
                  <c:v>31.677083333333329</c:v>
                </c:pt>
                <c:pt idx="1000">
                  <c:v>31.755208333333321</c:v>
                </c:pt>
                <c:pt idx="1001">
                  <c:v>31.364583333333321</c:v>
                </c:pt>
                <c:pt idx="1002">
                  <c:v>31.074999999999999</c:v>
                </c:pt>
                <c:pt idx="1003">
                  <c:v>31.009374999999999</c:v>
                </c:pt>
                <c:pt idx="1004">
                  <c:v>31.466666666666661</c:v>
                </c:pt>
                <c:pt idx="1005">
                  <c:v>31.666666666666671</c:v>
                </c:pt>
                <c:pt idx="1006">
                  <c:v>31.623958333333331</c:v>
                </c:pt>
                <c:pt idx="1007">
                  <c:v>31.558333333333319</c:v>
                </c:pt>
                <c:pt idx="1008">
                  <c:v>31.333333333333321</c:v>
                </c:pt>
                <c:pt idx="1009">
                  <c:v>31.51145833333333</c:v>
                </c:pt>
                <c:pt idx="1010">
                  <c:v>31.864583333333321</c:v>
                </c:pt>
                <c:pt idx="1011">
                  <c:v>32.082291666666642</c:v>
                </c:pt>
                <c:pt idx="1012">
                  <c:v>32.277083333333323</c:v>
                </c:pt>
                <c:pt idx="1013">
                  <c:v>31.870833333333319</c:v>
                </c:pt>
                <c:pt idx="1014">
                  <c:v>32.176041666666642</c:v>
                </c:pt>
                <c:pt idx="1015">
                  <c:v>32.1875</c:v>
                </c:pt>
                <c:pt idx="1016">
                  <c:v>32.357291666666619</c:v>
                </c:pt>
                <c:pt idx="1017">
                  <c:v>32.210416666666639</c:v>
                </c:pt>
                <c:pt idx="1018">
                  <c:v>32.320833333333333</c:v>
                </c:pt>
                <c:pt idx="1019">
                  <c:v>31.678124999999991</c:v>
                </c:pt>
                <c:pt idx="1020">
                  <c:v>31.521875000000009</c:v>
                </c:pt>
                <c:pt idx="1021">
                  <c:v>31.44062499999999</c:v>
                </c:pt>
                <c:pt idx="1022">
                  <c:v>31.595833333333321</c:v>
                </c:pt>
                <c:pt idx="1023">
                  <c:v>31.684374999999999</c:v>
                </c:pt>
                <c:pt idx="1024">
                  <c:v>32.034375000000011</c:v>
                </c:pt>
                <c:pt idx="1025">
                  <c:v>32.061458333333327</c:v>
                </c:pt>
                <c:pt idx="1026">
                  <c:v>32.093750000000007</c:v>
                </c:pt>
                <c:pt idx="1027">
                  <c:v>32.108333333333341</c:v>
                </c:pt>
                <c:pt idx="1028">
                  <c:v>31.65312500000001</c:v>
                </c:pt>
                <c:pt idx="1029">
                  <c:v>31.72083333333331</c:v>
                </c:pt>
                <c:pt idx="1030">
                  <c:v>31.650000000000009</c:v>
                </c:pt>
                <c:pt idx="1031">
                  <c:v>31.701041666666679</c:v>
                </c:pt>
                <c:pt idx="1032">
                  <c:v>31.84791666666667</c:v>
                </c:pt>
                <c:pt idx="1033">
                  <c:v>31.76979166666667</c:v>
                </c:pt>
                <c:pt idx="1034">
                  <c:v>31.820833333333319</c:v>
                </c:pt>
                <c:pt idx="1035">
                  <c:v>31.890625</c:v>
                </c:pt>
                <c:pt idx="1036">
                  <c:v>31.978124999999991</c:v>
                </c:pt>
                <c:pt idx="1037">
                  <c:v>31.72083333333331</c:v>
                </c:pt>
                <c:pt idx="1038">
                  <c:v>31.86354166666667</c:v>
                </c:pt>
                <c:pt idx="1039">
                  <c:v>31.953125</c:v>
                </c:pt>
                <c:pt idx="1040">
                  <c:v>31.654166666666669</c:v>
                </c:pt>
                <c:pt idx="1041">
                  <c:v>31.685416666666669</c:v>
                </c:pt>
                <c:pt idx="1042">
                  <c:v>31.897916666666671</c:v>
                </c:pt>
                <c:pt idx="1043">
                  <c:v>32.073958333333337</c:v>
                </c:pt>
                <c:pt idx="1044">
                  <c:v>31.997916666666679</c:v>
                </c:pt>
                <c:pt idx="1045">
                  <c:v>32.132291666666639</c:v>
                </c:pt>
                <c:pt idx="1046">
                  <c:v>32.248958333333341</c:v>
                </c:pt>
                <c:pt idx="1047">
                  <c:v>32.205208333333331</c:v>
                </c:pt>
                <c:pt idx="1048">
                  <c:v>32.201041666666633</c:v>
                </c:pt>
                <c:pt idx="1049">
                  <c:v>32.196875000000013</c:v>
                </c:pt>
                <c:pt idx="1050">
                  <c:v>31.87187500000001</c:v>
                </c:pt>
                <c:pt idx="1051">
                  <c:v>31.513541666666679</c:v>
                </c:pt>
                <c:pt idx="1052">
                  <c:v>31.652083333333319</c:v>
                </c:pt>
                <c:pt idx="1053">
                  <c:v>31.845833333333321</c:v>
                </c:pt>
                <c:pt idx="1054">
                  <c:v>32.036458333333343</c:v>
                </c:pt>
                <c:pt idx="1055">
                  <c:v>31.968749999999989</c:v>
                </c:pt>
                <c:pt idx="1056">
                  <c:v>31.760416666666661</c:v>
                </c:pt>
                <c:pt idx="1057">
                  <c:v>31.963541666666661</c:v>
                </c:pt>
                <c:pt idx="1058">
                  <c:v>31.913541666666671</c:v>
                </c:pt>
                <c:pt idx="1059">
                  <c:v>32.069791666666639</c:v>
                </c:pt>
                <c:pt idx="1060">
                  <c:v>31.933333333333319</c:v>
                </c:pt>
                <c:pt idx="1061">
                  <c:v>31.898958333333329</c:v>
                </c:pt>
                <c:pt idx="1062">
                  <c:v>31.888541666666669</c:v>
                </c:pt>
                <c:pt idx="1063">
                  <c:v>31.87187500000001</c:v>
                </c:pt>
                <c:pt idx="1064">
                  <c:v>32.066666666666642</c:v>
                </c:pt>
                <c:pt idx="1065">
                  <c:v>32.252083333333317</c:v>
                </c:pt>
                <c:pt idx="1066">
                  <c:v>32.284375000000011</c:v>
                </c:pt>
                <c:pt idx="1067">
                  <c:v>32.39166666666663</c:v>
                </c:pt>
                <c:pt idx="1068">
                  <c:v>32.290625000000013</c:v>
                </c:pt>
                <c:pt idx="1069">
                  <c:v>32.161458333333343</c:v>
                </c:pt>
                <c:pt idx="1070">
                  <c:v>32.227083333333333</c:v>
                </c:pt>
                <c:pt idx="1071">
                  <c:v>32.32395833333333</c:v>
                </c:pt>
                <c:pt idx="1072">
                  <c:v>32.070833333333333</c:v>
                </c:pt>
                <c:pt idx="1073">
                  <c:v>31.570833333333319</c:v>
                </c:pt>
                <c:pt idx="1074">
                  <c:v>31.840624999999999</c:v>
                </c:pt>
                <c:pt idx="1075">
                  <c:v>31.679166666666671</c:v>
                </c:pt>
                <c:pt idx="1076">
                  <c:v>31.428124999999991</c:v>
                </c:pt>
                <c:pt idx="1077">
                  <c:v>31.958333333333311</c:v>
                </c:pt>
                <c:pt idx="1078">
                  <c:v>31.580208333333321</c:v>
                </c:pt>
                <c:pt idx="1079">
                  <c:v>32.040624999999999</c:v>
                </c:pt>
                <c:pt idx="1080">
                  <c:v>31.818750000000001</c:v>
                </c:pt>
                <c:pt idx="1081">
                  <c:v>31.803125000000001</c:v>
                </c:pt>
                <c:pt idx="1082">
                  <c:v>31.65312500000001</c:v>
                </c:pt>
                <c:pt idx="1083">
                  <c:v>31.45</c:v>
                </c:pt>
                <c:pt idx="1084">
                  <c:v>31.367708333333319</c:v>
                </c:pt>
                <c:pt idx="1085">
                  <c:v>31.308333333333319</c:v>
                </c:pt>
                <c:pt idx="1086">
                  <c:v>31.721875000000011</c:v>
                </c:pt>
                <c:pt idx="1087">
                  <c:v>31.86562499999998</c:v>
                </c:pt>
                <c:pt idx="1088">
                  <c:v>31.74687500000001</c:v>
                </c:pt>
                <c:pt idx="1089">
                  <c:v>31.990624999999991</c:v>
                </c:pt>
                <c:pt idx="1090">
                  <c:v>31.757291666666671</c:v>
                </c:pt>
                <c:pt idx="1091">
                  <c:v>31.61041666666668</c:v>
                </c:pt>
                <c:pt idx="1092">
                  <c:v>31.409375000000001</c:v>
                </c:pt>
                <c:pt idx="1093">
                  <c:v>31.630208333333329</c:v>
                </c:pt>
                <c:pt idx="1094">
                  <c:v>31.213541666666671</c:v>
                </c:pt>
                <c:pt idx="1095">
                  <c:v>31.518750000000001</c:v>
                </c:pt>
                <c:pt idx="1096">
                  <c:v>31.384374999999999</c:v>
                </c:pt>
                <c:pt idx="1097">
                  <c:v>31.547916666666669</c:v>
                </c:pt>
                <c:pt idx="1098">
                  <c:v>32.126041666666637</c:v>
                </c:pt>
                <c:pt idx="1099">
                  <c:v>31.817708333333329</c:v>
                </c:pt>
                <c:pt idx="1100">
                  <c:v>31.875</c:v>
                </c:pt>
                <c:pt idx="1101">
                  <c:v>31.983333333333309</c:v>
                </c:pt>
                <c:pt idx="1102">
                  <c:v>31.71979166666668</c:v>
                </c:pt>
                <c:pt idx="1103">
                  <c:v>32.12083333333333</c:v>
                </c:pt>
                <c:pt idx="1104">
                  <c:v>32.051041666666613</c:v>
                </c:pt>
                <c:pt idx="1105">
                  <c:v>32.071874999999999</c:v>
                </c:pt>
                <c:pt idx="1106">
                  <c:v>32.268750000000011</c:v>
                </c:pt>
                <c:pt idx="1107">
                  <c:v>32.170833333333327</c:v>
                </c:pt>
                <c:pt idx="1108">
                  <c:v>31.93645833333332</c:v>
                </c:pt>
                <c:pt idx="1109">
                  <c:v>31.938541666666669</c:v>
                </c:pt>
                <c:pt idx="1110">
                  <c:v>31.82916666666668</c:v>
                </c:pt>
                <c:pt idx="1111">
                  <c:v>31.851041666666671</c:v>
                </c:pt>
                <c:pt idx="1112">
                  <c:v>31.92499999999999</c:v>
                </c:pt>
                <c:pt idx="1113">
                  <c:v>31.82916666666668</c:v>
                </c:pt>
                <c:pt idx="1114">
                  <c:v>31.618749999999991</c:v>
                </c:pt>
                <c:pt idx="1115">
                  <c:v>31.638541666666661</c:v>
                </c:pt>
                <c:pt idx="1116">
                  <c:v>31.620833333333319</c:v>
                </c:pt>
                <c:pt idx="1117">
                  <c:v>31.625</c:v>
                </c:pt>
                <c:pt idx="1118">
                  <c:v>31.28333333333331</c:v>
                </c:pt>
                <c:pt idx="1119">
                  <c:v>31.390625</c:v>
                </c:pt>
                <c:pt idx="1120">
                  <c:v>31.10833333333332</c:v>
                </c:pt>
                <c:pt idx="1121">
                  <c:v>30.82708333333332</c:v>
                </c:pt>
                <c:pt idx="1122">
                  <c:v>30.485416666666659</c:v>
                </c:pt>
                <c:pt idx="1123">
                  <c:v>30.675000000000001</c:v>
                </c:pt>
                <c:pt idx="1124">
                  <c:v>31.111458333333331</c:v>
                </c:pt>
                <c:pt idx="1125">
                  <c:v>30.811458333333331</c:v>
                </c:pt>
                <c:pt idx="1126">
                  <c:v>30.943749999999991</c:v>
                </c:pt>
                <c:pt idx="1127">
                  <c:v>31.258333333333319</c:v>
                </c:pt>
                <c:pt idx="1128">
                  <c:v>31.404166666666679</c:v>
                </c:pt>
                <c:pt idx="1129">
                  <c:v>31.229166666666671</c:v>
                </c:pt>
                <c:pt idx="1130">
                  <c:v>31.255208333333321</c:v>
                </c:pt>
                <c:pt idx="1131">
                  <c:v>31.346875000000011</c:v>
                </c:pt>
                <c:pt idx="1132">
                  <c:v>31.386458333333319</c:v>
                </c:pt>
                <c:pt idx="1133">
                  <c:v>31.586458333333329</c:v>
                </c:pt>
                <c:pt idx="1134">
                  <c:v>31.289583333333319</c:v>
                </c:pt>
                <c:pt idx="1135">
                  <c:v>31.068749999999991</c:v>
                </c:pt>
                <c:pt idx="1136">
                  <c:v>30.59270833333332</c:v>
                </c:pt>
                <c:pt idx="1137">
                  <c:v>30.271875000000009</c:v>
                </c:pt>
                <c:pt idx="1138">
                  <c:v>30.305208333333319</c:v>
                </c:pt>
                <c:pt idx="1139">
                  <c:v>30.403124999999989</c:v>
                </c:pt>
                <c:pt idx="1140">
                  <c:v>30.005208333333329</c:v>
                </c:pt>
                <c:pt idx="1141">
                  <c:v>29.51145833333333</c:v>
                </c:pt>
                <c:pt idx="1142">
                  <c:v>29.682291666666671</c:v>
                </c:pt>
                <c:pt idx="1143">
                  <c:v>30.06562499999999</c:v>
                </c:pt>
                <c:pt idx="1144">
                  <c:v>30.352083333333319</c:v>
                </c:pt>
                <c:pt idx="1145">
                  <c:v>30.137499999999999</c:v>
                </c:pt>
                <c:pt idx="1146">
                  <c:v>30.43645833333332</c:v>
                </c:pt>
                <c:pt idx="1147">
                  <c:v>30.206249999999979</c:v>
                </c:pt>
                <c:pt idx="1148">
                  <c:v>30.348958333333329</c:v>
                </c:pt>
                <c:pt idx="1149">
                  <c:v>30.048958333333321</c:v>
                </c:pt>
                <c:pt idx="1150">
                  <c:v>30.524999999999999</c:v>
                </c:pt>
                <c:pt idx="1151">
                  <c:v>30.322916666666671</c:v>
                </c:pt>
                <c:pt idx="1152">
                  <c:v>30.453125</c:v>
                </c:pt>
                <c:pt idx="1153">
                  <c:v>30.942708333333311</c:v>
                </c:pt>
                <c:pt idx="1154">
                  <c:v>30.888541666666661</c:v>
                </c:pt>
                <c:pt idx="1155">
                  <c:v>30.793749999999982</c:v>
                </c:pt>
                <c:pt idx="1156">
                  <c:v>31.06562499999999</c:v>
                </c:pt>
                <c:pt idx="1157">
                  <c:v>30.635416666666671</c:v>
                </c:pt>
                <c:pt idx="1158">
                  <c:v>30.522916666666671</c:v>
                </c:pt>
                <c:pt idx="1159">
                  <c:v>30.633333333333319</c:v>
                </c:pt>
                <c:pt idx="1160">
                  <c:v>30.64270833333331</c:v>
                </c:pt>
                <c:pt idx="1161">
                  <c:v>31.183333333333319</c:v>
                </c:pt>
                <c:pt idx="1162">
                  <c:v>31.063541666666669</c:v>
                </c:pt>
                <c:pt idx="1163">
                  <c:v>30.88958333333332</c:v>
                </c:pt>
                <c:pt idx="1164">
                  <c:v>31.16041666666667</c:v>
                </c:pt>
                <c:pt idx="1165">
                  <c:v>30.81666666666667</c:v>
                </c:pt>
                <c:pt idx="1166">
                  <c:v>31.513541666666679</c:v>
                </c:pt>
                <c:pt idx="1167">
                  <c:v>31.816666666666681</c:v>
                </c:pt>
                <c:pt idx="1168">
                  <c:v>32.263541666666647</c:v>
                </c:pt>
                <c:pt idx="1169">
                  <c:v>32.339583333333323</c:v>
                </c:pt>
                <c:pt idx="1170">
                  <c:v>31.89479166666667</c:v>
                </c:pt>
                <c:pt idx="1171">
                  <c:v>32.055208333333333</c:v>
                </c:pt>
                <c:pt idx="1172">
                  <c:v>32.130208333333343</c:v>
                </c:pt>
                <c:pt idx="1173">
                  <c:v>31.796875000000011</c:v>
                </c:pt>
                <c:pt idx="1174">
                  <c:v>31.821875000000009</c:v>
                </c:pt>
                <c:pt idx="1175">
                  <c:v>31.568749999999991</c:v>
                </c:pt>
                <c:pt idx="1176">
                  <c:v>31.714583333333319</c:v>
                </c:pt>
                <c:pt idx="1177">
                  <c:v>31.74687500000001</c:v>
                </c:pt>
                <c:pt idx="1178">
                  <c:v>31.385416666666661</c:v>
                </c:pt>
                <c:pt idx="1179">
                  <c:v>31.477083333333319</c:v>
                </c:pt>
                <c:pt idx="1180">
                  <c:v>31.488541666666659</c:v>
                </c:pt>
                <c:pt idx="1181">
                  <c:v>31.445833333333319</c:v>
                </c:pt>
                <c:pt idx="1182">
                  <c:v>31.257291666666671</c:v>
                </c:pt>
                <c:pt idx="1183">
                  <c:v>31.568749999999991</c:v>
                </c:pt>
                <c:pt idx="1184">
                  <c:v>30.953125</c:v>
                </c:pt>
                <c:pt idx="1185">
                  <c:v>31.341666666666679</c:v>
                </c:pt>
                <c:pt idx="1186">
                  <c:v>31.512499999999989</c:v>
                </c:pt>
                <c:pt idx="1187">
                  <c:v>31.364583333333321</c:v>
                </c:pt>
                <c:pt idx="1188">
                  <c:v>31.552083333333321</c:v>
                </c:pt>
                <c:pt idx="1189">
                  <c:v>31.470833333333321</c:v>
                </c:pt>
                <c:pt idx="1190">
                  <c:v>31.037500000000001</c:v>
                </c:pt>
                <c:pt idx="1191">
                  <c:v>31.150000000000009</c:v>
                </c:pt>
                <c:pt idx="1192">
                  <c:v>31.165624999999999</c:v>
                </c:pt>
                <c:pt idx="1193">
                  <c:v>31.393750000000001</c:v>
                </c:pt>
                <c:pt idx="1194">
                  <c:v>31.137499999999999</c:v>
                </c:pt>
                <c:pt idx="1195">
                  <c:v>31.13645833333333</c:v>
                </c:pt>
                <c:pt idx="1196">
                  <c:v>31.184374999999999</c:v>
                </c:pt>
                <c:pt idx="1197">
                  <c:v>30.868749999999999</c:v>
                </c:pt>
                <c:pt idx="1198">
                  <c:v>31.20208333333332</c:v>
                </c:pt>
                <c:pt idx="1199">
                  <c:v>31.386458333333319</c:v>
                </c:pt>
                <c:pt idx="1200">
                  <c:v>31.589583333333319</c:v>
                </c:pt>
                <c:pt idx="1201">
                  <c:v>31.09375</c:v>
                </c:pt>
                <c:pt idx="1202">
                  <c:v>31.182291666666671</c:v>
                </c:pt>
                <c:pt idx="1203">
                  <c:v>30.896875000000001</c:v>
                </c:pt>
                <c:pt idx="1204">
                  <c:v>30.868749999999999</c:v>
                </c:pt>
                <c:pt idx="1205">
                  <c:v>30.469791666666669</c:v>
                </c:pt>
                <c:pt idx="1206">
                  <c:v>30.819791666666671</c:v>
                </c:pt>
                <c:pt idx="1207">
                  <c:v>30.667708333333319</c:v>
                </c:pt>
                <c:pt idx="1208">
                  <c:v>31.270833333333329</c:v>
                </c:pt>
                <c:pt idx="1209">
                  <c:v>31.04583333333332</c:v>
                </c:pt>
                <c:pt idx="1210">
                  <c:v>31.308333333333319</c:v>
                </c:pt>
                <c:pt idx="1211">
                  <c:v>31.46770833333332</c:v>
                </c:pt>
                <c:pt idx="1212">
                  <c:v>31.282291666666669</c:v>
                </c:pt>
                <c:pt idx="1213">
                  <c:v>31.56145833333332</c:v>
                </c:pt>
                <c:pt idx="1214">
                  <c:v>31.534375000000011</c:v>
                </c:pt>
                <c:pt idx="1215">
                  <c:v>31.4375</c:v>
                </c:pt>
                <c:pt idx="1216">
                  <c:v>31.429166666666671</c:v>
                </c:pt>
                <c:pt idx="1217">
                  <c:v>31.448958333333319</c:v>
                </c:pt>
                <c:pt idx="1218">
                  <c:v>31.61041666666668</c:v>
                </c:pt>
                <c:pt idx="1219">
                  <c:v>31.131250000000009</c:v>
                </c:pt>
                <c:pt idx="1220">
                  <c:v>31.145833333333321</c:v>
                </c:pt>
                <c:pt idx="1221">
                  <c:v>31.369791666666671</c:v>
                </c:pt>
                <c:pt idx="1222">
                  <c:v>31.120833333333319</c:v>
                </c:pt>
                <c:pt idx="1223">
                  <c:v>31.21875</c:v>
                </c:pt>
                <c:pt idx="1224">
                  <c:v>31.650000000000009</c:v>
                </c:pt>
                <c:pt idx="1225">
                  <c:v>31.30104166666667</c:v>
                </c:pt>
                <c:pt idx="1226">
                  <c:v>31.307291666666671</c:v>
                </c:pt>
                <c:pt idx="1227">
                  <c:v>31.067708333333321</c:v>
                </c:pt>
                <c:pt idx="1228">
                  <c:v>31.78125</c:v>
                </c:pt>
                <c:pt idx="1229">
                  <c:v>31.90729166666668</c:v>
                </c:pt>
                <c:pt idx="1230">
                  <c:v>31.692708333333321</c:v>
                </c:pt>
                <c:pt idx="1231">
                  <c:v>31.808333333333319</c:v>
                </c:pt>
                <c:pt idx="1232">
                  <c:v>31.587499999999991</c:v>
                </c:pt>
                <c:pt idx="1233">
                  <c:v>31.836458333333329</c:v>
                </c:pt>
                <c:pt idx="1234">
                  <c:v>32.019791666666642</c:v>
                </c:pt>
                <c:pt idx="1235">
                  <c:v>31.95</c:v>
                </c:pt>
                <c:pt idx="1236">
                  <c:v>31.821875000000009</c:v>
                </c:pt>
                <c:pt idx="1237">
                  <c:v>31.79583333333332</c:v>
                </c:pt>
                <c:pt idx="1238">
                  <c:v>31.735416666666669</c:v>
                </c:pt>
                <c:pt idx="1239">
                  <c:v>31.71875</c:v>
                </c:pt>
                <c:pt idx="1240">
                  <c:v>31.729166666666671</c:v>
                </c:pt>
                <c:pt idx="1241">
                  <c:v>31.463541666666661</c:v>
                </c:pt>
                <c:pt idx="1242">
                  <c:v>31.344791666666669</c:v>
                </c:pt>
                <c:pt idx="1243">
                  <c:v>31.17604166666667</c:v>
                </c:pt>
                <c:pt idx="1244">
                  <c:v>31.306249999999991</c:v>
                </c:pt>
                <c:pt idx="1245">
                  <c:v>31.352083333333319</c:v>
                </c:pt>
                <c:pt idx="1246">
                  <c:v>31.216666666666679</c:v>
                </c:pt>
                <c:pt idx="1247">
                  <c:v>31.466666666666661</c:v>
                </c:pt>
                <c:pt idx="1248">
                  <c:v>31.598958333333329</c:v>
                </c:pt>
                <c:pt idx="1249">
                  <c:v>31.422916666666669</c:v>
                </c:pt>
                <c:pt idx="1250">
                  <c:v>31.432291666666671</c:v>
                </c:pt>
                <c:pt idx="1251">
                  <c:v>31.647916666666671</c:v>
                </c:pt>
                <c:pt idx="1252">
                  <c:v>31.536458333333329</c:v>
                </c:pt>
                <c:pt idx="1253">
                  <c:v>31.66041666666667</c:v>
                </c:pt>
                <c:pt idx="1254">
                  <c:v>31.401041666666671</c:v>
                </c:pt>
                <c:pt idx="1255">
                  <c:v>31.55104166666667</c:v>
                </c:pt>
                <c:pt idx="1256">
                  <c:v>31.778124999999989</c:v>
                </c:pt>
                <c:pt idx="1257">
                  <c:v>31.807291666666671</c:v>
                </c:pt>
                <c:pt idx="1258">
                  <c:v>32.220833333333331</c:v>
                </c:pt>
                <c:pt idx="1259">
                  <c:v>31.982291666666669</c:v>
                </c:pt>
                <c:pt idx="1260">
                  <c:v>31.740624999999991</c:v>
                </c:pt>
                <c:pt idx="1261">
                  <c:v>31.786458333333321</c:v>
                </c:pt>
                <c:pt idx="1262">
                  <c:v>31.26458333333332</c:v>
                </c:pt>
                <c:pt idx="1263">
                  <c:v>31.364583333333321</c:v>
                </c:pt>
                <c:pt idx="1264">
                  <c:v>31.41041666666667</c:v>
                </c:pt>
                <c:pt idx="1265">
                  <c:v>31.447916666666661</c:v>
                </c:pt>
                <c:pt idx="1266">
                  <c:v>31.409375000000001</c:v>
                </c:pt>
                <c:pt idx="1267">
                  <c:v>31.315625000000001</c:v>
                </c:pt>
                <c:pt idx="1268">
                  <c:v>30.625</c:v>
                </c:pt>
                <c:pt idx="1269">
                  <c:v>30.737500000000001</c:v>
                </c:pt>
                <c:pt idx="1270">
                  <c:v>30.60833333333332</c:v>
                </c:pt>
                <c:pt idx="1271">
                  <c:v>31.11354166666667</c:v>
                </c:pt>
                <c:pt idx="1272">
                  <c:v>31.069791666666671</c:v>
                </c:pt>
                <c:pt idx="1273">
                  <c:v>31.528124999999989</c:v>
                </c:pt>
                <c:pt idx="1274">
                  <c:v>31.792708333333319</c:v>
                </c:pt>
                <c:pt idx="1275">
                  <c:v>31.893750000000001</c:v>
                </c:pt>
                <c:pt idx="1276">
                  <c:v>32.210416666666639</c:v>
                </c:pt>
                <c:pt idx="1277">
                  <c:v>32.122916666666647</c:v>
                </c:pt>
              </c:numCache>
            </c:numRef>
          </c:yVal>
          <c:smooth val="1"/>
        </c:ser>
        <c:ser>
          <c:idx val="1"/>
          <c:order val="3"/>
          <c:spPr>
            <a:ln w="19050">
              <a:solidFill>
                <a:schemeClr val="tx1"/>
              </a:solidFill>
              <a:prstDash val="dash"/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numRef>
              <c:f>mcp!$AK$18:$AK$19</c:f>
              <c:numCache>
                <c:formatCode>General</c:formatCode>
                <c:ptCount val="2"/>
                <c:pt idx="0">
                  <c:v>5.73</c:v>
                </c:pt>
                <c:pt idx="1">
                  <c:v>5.73</c:v>
                </c:pt>
              </c:numCache>
            </c:numRef>
          </c:xVal>
          <c:yVal>
            <c:numRef>
              <c:f>mcp!$AL$18:$AL$19</c:f>
              <c:numCache>
                <c:formatCode>General</c:formatCode>
                <c:ptCount val="2"/>
                <c:pt idx="0">
                  <c:v>120</c:v>
                </c:pt>
                <c:pt idx="1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1594624"/>
        <c:axId val="254785792"/>
      </c:scatterChart>
      <c:valAx>
        <c:axId val="251594624"/>
        <c:scaling>
          <c:orientation val="minMax"/>
          <c:max val="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PV Liquid injected</a:t>
                </a:r>
              </a:p>
            </c:rich>
          </c:tx>
          <c:layout>
            <c:manualLayout>
              <c:xMode val="edge"/>
              <c:yMode val="edge"/>
              <c:x val="0.41988777780314201"/>
              <c:y val="0.94353133178318804"/>
            </c:manualLayout>
          </c:layout>
          <c:overlay val="0"/>
        </c:title>
        <c:numFmt formatCode="General" sourceLinked="0"/>
        <c:majorTickMark val="cross"/>
        <c:minorTickMark val="out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54785792"/>
        <c:crosses val="autoZero"/>
        <c:crossBetween val="midCat"/>
        <c:minorUnit val="0.2"/>
      </c:valAx>
      <c:valAx>
        <c:axId val="254785792"/>
        <c:scaling>
          <c:orientation val="minMax"/>
          <c:max val="100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Pressure (psi)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in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51594624"/>
        <c:crosses val="autoZero"/>
        <c:crossBetween val="midCat"/>
        <c:majorUnit val="10"/>
        <c:minorUnit val="5"/>
      </c:valAx>
      <c:spPr>
        <a:ln>
          <a:noFill/>
        </a:ln>
      </c:spPr>
    </c:plotArea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266318626589999"/>
          <c:y val="0.147513338663295"/>
          <c:w val="0.73955626545161102"/>
          <c:h val="0.747410438645422"/>
        </c:manualLayout>
      </c:layout>
      <c:scatterChart>
        <c:scatterStyle val="smoothMarker"/>
        <c:varyColors val="0"/>
        <c:ser>
          <c:idx val="8"/>
          <c:order val="0"/>
          <c:tx>
            <c:strRef>
              <c:f>mcp!$H$4</c:f>
              <c:strCache>
                <c:ptCount val="1"/>
                <c:pt idx="0">
                  <c:v>overal</c:v>
                </c:pt>
              </c:strCache>
            </c:strRef>
          </c:tx>
          <c:spPr>
            <a:ln w="38100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dLbls>
            <c:dLbl>
              <c:idx val="3000"/>
              <c:layout>
                <c:manualLayout>
                  <c:x val="-7.9751488599028003E-2"/>
                  <c:y val="-4.5097119104396101E-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dirty="0" smtClean="0"/>
                      <a:t>Overall</a:t>
                    </a:r>
                    <a:endParaRPr lang="en-US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xVal>
            <c:numRef>
              <c:f>mcp!$L$5:$L$18424</c:f>
              <c:numCache>
                <c:formatCode>0.00</c:formatCode>
                <c:ptCount val="18420"/>
                <c:pt idx="0">
                  <c:v>0</c:v>
                </c:pt>
                <c:pt idx="1">
                  <c:v>1.5723270440251599E-3</c:v>
                </c:pt>
                <c:pt idx="2">
                  <c:v>3.1446540880503198E-3</c:v>
                </c:pt>
                <c:pt idx="3">
                  <c:v>4.7169811320754698E-3</c:v>
                </c:pt>
                <c:pt idx="4">
                  <c:v>6.2893081761006301E-3</c:v>
                </c:pt>
                <c:pt idx="5">
                  <c:v>7.8616352201257792E-3</c:v>
                </c:pt>
                <c:pt idx="6">
                  <c:v>9.4339622641509396E-3</c:v>
                </c:pt>
                <c:pt idx="7">
                  <c:v>1.10062893081761E-2</c:v>
                </c:pt>
                <c:pt idx="8">
                  <c:v>1.25786163522013E-2</c:v>
                </c:pt>
                <c:pt idx="9">
                  <c:v>1.41509433962264E-2</c:v>
                </c:pt>
                <c:pt idx="10">
                  <c:v>1.57232704402516E-2</c:v>
                </c:pt>
                <c:pt idx="11">
                  <c:v>1.7295597484276701E-2</c:v>
                </c:pt>
                <c:pt idx="12">
                  <c:v>1.88679245283019E-2</c:v>
                </c:pt>
                <c:pt idx="13">
                  <c:v>2.0440251572327001E-2</c:v>
                </c:pt>
                <c:pt idx="14">
                  <c:v>2.20125786163522E-2</c:v>
                </c:pt>
                <c:pt idx="15">
                  <c:v>2.3584905660377398E-2</c:v>
                </c:pt>
                <c:pt idx="16">
                  <c:v>2.51572327044025E-2</c:v>
                </c:pt>
                <c:pt idx="17">
                  <c:v>2.6729559748427702E-2</c:v>
                </c:pt>
                <c:pt idx="18">
                  <c:v>2.83018867924528E-2</c:v>
                </c:pt>
                <c:pt idx="19">
                  <c:v>2.9874213836478002E-2</c:v>
                </c:pt>
                <c:pt idx="20">
                  <c:v>3.14465408805032E-2</c:v>
                </c:pt>
                <c:pt idx="21">
                  <c:v>3.3018867924528301E-2</c:v>
                </c:pt>
                <c:pt idx="22">
                  <c:v>3.45911949685535E-2</c:v>
                </c:pt>
                <c:pt idx="23">
                  <c:v>3.6163522012578601E-2</c:v>
                </c:pt>
                <c:pt idx="24">
                  <c:v>3.77358490566038E-2</c:v>
                </c:pt>
                <c:pt idx="25">
                  <c:v>3.9308176100628901E-2</c:v>
                </c:pt>
                <c:pt idx="26">
                  <c:v>4.08805031446541E-2</c:v>
                </c:pt>
                <c:pt idx="27">
                  <c:v>4.2452830188679298E-2</c:v>
                </c:pt>
                <c:pt idx="28">
                  <c:v>4.40251572327044E-2</c:v>
                </c:pt>
                <c:pt idx="29">
                  <c:v>4.5597484276729598E-2</c:v>
                </c:pt>
                <c:pt idx="30">
                  <c:v>4.71698113207547E-2</c:v>
                </c:pt>
                <c:pt idx="31">
                  <c:v>4.8742138364779898E-2</c:v>
                </c:pt>
                <c:pt idx="32">
                  <c:v>5.0314465408804999E-2</c:v>
                </c:pt>
                <c:pt idx="33">
                  <c:v>5.1886792452830198E-2</c:v>
                </c:pt>
                <c:pt idx="34">
                  <c:v>5.3459119496855299E-2</c:v>
                </c:pt>
                <c:pt idx="35">
                  <c:v>5.5031446540880498E-2</c:v>
                </c:pt>
                <c:pt idx="36">
                  <c:v>5.6603773584905703E-2</c:v>
                </c:pt>
                <c:pt idx="37">
                  <c:v>5.8176100628930798E-2</c:v>
                </c:pt>
                <c:pt idx="38">
                  <c:v>5.9748427672956003E-2</c:v>
                </c:pt>
                <c:pt idx="39">
                  <c:v>6.1320754716981098E-2</c:v>
                </c:pt>
                <c:pt idx="40">
                  <c:v>6.2893081761006303E-2</c:v>
                </c:pt>
                <c:pt idx="41">
                  <c:v>6.4465408805031502E-2</c:v>
                </c:pt>
                <c:pt idx="42">
                  <c:v>6.6037735849056603E-2</c:v>
                </c:pt>
                <c:pt idx="43">
                  <c:v>6.7610062893081802E-2</c:v>
                </c:pt>
                <c:pt idx="44">
                  <c:v>6.9182389937106903E-2</c:v>
                </c:pt>
                <c:pt idx="45">
                  <c:v>7.0754716981132101E-2</c:v>
                </c:pt>
                <c:pt idx="46">
                  <c:v>7.23270440251573E-2</c:v>
                </c:pt>
                <c:pt idx="47">
                  <c:v>7.3899371069182401E-2</c:v>
                </c:pt>
                <c:pt idx="48">
                  <c:v>7.54716981132076E-2</c:v>
                </c:pt>
                <c:pt idx="49">
                  <c:v>7.7044025157232701E-2</c:v>
                </c:pt>
                <c:pt idx="50">
                  <c:v>7.86163522012579E-2</c:v>
                </c:pt>
                <c:pt idx="51">
                  <c:v>8.0188679245283001E-2</c:v>
                </c:pt>
                <c:pt idx="52">
                  <c:v>8.17610062893082E-2</c:v>
                </c:pt>
                <c:pt idx="53">
                  <c:v>8.3333333333333301E-2</c:v>
                </c:pt>
                <c:pt idx="54">
                  <c:v>8.4905660377358499E-2</c:v>
                </c:pt>
                <c:pt idx="55">
                  <c:v>8.6477987421383601E-2</c:v>
                </c:pt>
                <c:pt idx="56">
                  <c:v>8.8050314465408799E-2</c:v>
                </c:pt>
                <c:pt idx="57">
                  <c:v>8.9622641509433998E-2</c:v>
                </c:pt>
                <c:pt idx="58">
                  <c:v>9.1194968553459196E-2</c:v>
                </c:pt>
                <c:pt idx="59">
                  <c:v>9.2767295597484298E-2</c:v>
                </c:pt>
                <c:pt idx="60">
                  <c:v>9.4339622641509496E-2</c:v>
                </c:pt>
                <c:pt idx="61">
                  <c:v>9.5911949685534598E-2</c:v>
                </c:pt>
                <c:pt idx="62">
                  <c:v>9.7484276729559699E-2</c:v>
                </c:pt>
                <c:pt idx="63">
                  <c:v>9.9056603773584995E-2</c:v>
                </c:pt>
                <c:pt idx="64">
                  <c:v>0.10062893081761</c:v>
                </c:pt>
                <c:pt idx="65">
                  <c:v>0.102201257861635</c:v>
                </c:pt>
                <c:pt idx="66">
                  <c:v>0.10377358490565999</c:v>
                </c:pt>
                <c:pt idx="67">
                  <c:v>0.105345911949686</c:v>
                </c:pt>
                <c:pt idx="68">
                  <c:v>0.106918238993711</c:v>
                </c:pt>
                <c:pt idx="69">
                  <c:v>0.10849056603773601</c:v>
                </c:pt>
                <c:pt idx="70">
                  <c:v>0.110062893081761</c:v>
                </c:pt>
                <c:pt idx="71">
                  <c:v>0.111635220125786</c:v>
                </c:pt>
                <c:pt idx="72">
                  <c:v>0.113207547169811</c:v>
                </c:pt>
                <c:pt idx="73">
                  <c:v>0.11477987421383599</c:v>
                </c:pt>
                <c:pt idx="74">
                  <c:v>0.116352201257862</c:v>
                </c:pt>
                <c:pt idx="75">
                  <c:v>0.117924528301887</c:v>
                </c:pt>
                <c:pt idx="76">
                  <c:v>0.11949685534591201</c:v>
                </c:pt>
                <c:pt idx="77">
                  <c:v>0.121069182389937</c:v>
                </c:pt>
                <c:pt idx="78">
                  <c:v>0.122641509433962</c:v>
                </c:pt>
                <c:pt idx="79">
                  <c:v>0.12421383647798701</c:v>
                </c:pt>
                <c:pt idx="80">
                  <c:v>0.12578616352201299</c:v>
                </c:pt>
                <c:pt idx="81">
                  <c:v>0.12735849056603801</c:v>
                </c:pt>
                <c:pt idx="82">
                  <c:v>0.128930817610063</c:v>
                </c:pt>
                <c:pt idx="83">
                  <c:v>0.13050314465408799</c:v>
                </c:pt>
                <c:pt idx="84">
                  <c:v>0.13207547169811301</c:v>
                </c:pt>
                <c:pt idx="85">
                  <c:v>0.133647798742138</c:v>
                </c:pt>
                <c:pt idx="86">
                  <c:v>0.13522012578616399</c:v>
                </c:pt>
                <c:pt idx="87">
                  <c:v>0.13679245283018901</c:v>
                </c:pt>
                <c:pt idx="88">
                  <c:v>0.138364779874214</c:v>
                </c:pt>
                <c:pt idx="89">
                  <c:v>0.13993710691823899</c:v>
                </c:pt>
                <c:pt idx="90">
                  <c:v>0.14150943396226401</c:v>
                </c:pt>
                <c:pt idx="91">
                  <c:v>0.143081761006289</c:v>
                </c:pt>
                <c:pt idx="92">
                  <c:v>0.14465408805031399</c:v>
                </c:pt>
                <c:pt idx="93">
                  <c:v>0.14622641509434001</c:v>
                </c:pt>
                <c:pt idx="94">
                  <c:v>0.147798742138365</c:v>
                </c:pt>
                <c:pt idx="95">
                  <c:v>0.14937106918238999</c:v>
                </c:pt>
                <c:pt idx="96">
                  <c:v>0.15094339622641501</c:v>
                </c:pt>
                <c:pt idx="97">
                  <c:v>0.15251572327044</c:v>
                </c:pt>
                <c:pt idx="98">
                  <c:v>0.15408805031446501</c:v>
                </c:pt>
                <c:pt idx="99">
                  <c:v>0.155660377358491</c:v>
                </c:pt>
                <c:pt idx="100">
                  <c:v>0.15723270440251599</c:v>
                </c:pt>
                <c:pt idx="101">
                  <c:v>0.15880503144654101</c:v>
                </c:pt>
                <c:pt idx="102">
                  <c:v>0.160377358490566</c:v>
                </c:pt>
                <c:pt idx="103">
                  <c:v>0.16194968553459099</c:v>
                </c:pt>
                <c:pt idx="104">
                  <c:v>0.16352201257861601</c:v>
                </c:pt>
                <c:pt idx="105">
                  <c:v>0.165094339622642</c:v>
                </c:pt>
                <c:pt idx="106">
                  <c:v>0.16666666666666699</c:v>
                </c:pt>
                <c:pt idx="107">
                  <c:v>0.16823899371069201</c:v>
                </c:pt>
                <c:pt idx="108">
                  <c:v>0.169811320754717</c:v>
                </c:pt>
                <c:pt idx="109">
                  <c:v>0.17138364779874199</c:v>
                </c:pt>
                <c:pt idx="110">
                  <c:v>0.17295597484276701</c:v>
                </c:pt>
                <c:pt idx="111">
                  <c:v>0.174528301886793</c:v>
                </c:pt>
                <c:pt idx="112">
                  <c:v>0.17610062893081799</c:v>
                </c:pt>
                <c:pt idx="113">
                  <c:v>0.17767295597484301</c:v>
                </c:pt>
                <c:pt idx="114">
                  <c:v>0.179245283018868</c:v>
                </c:pt>
                <c:pt idx="115">
                  <c:v>0.18081761006289301</c:v>
                </c:pt>
                <c:pt idx="116">
                  <c:v>0.182389937106918</c:v>
                </c:pt>
                <c:pt idx="117">
                  <c:v>0.18396226415094299</c:v>
                </c:pt>
                <c:pt idx="118">
                  <c:v>0.18553459119496901</c:v>
                </c:pt>
                <c:pt idx="119">
                  <c:v>0.187106918238994</c:v>
                </c:pt>
                <c:pt idx="120">
                  <c:v>0.18867924528301899</c:v>
                </c:pt>
                <c:pt idx="121">
                  <c:v>0.19025157232704401</c:v>
                </c:pt>
                <c:pt idx="122">
                  <c:v>0.191823899371069</c:v>
                </c:pt>
                <c:pt idx="123">
                  <c:v>0.19339622641509399</c:v>
                </c:pt>
                <c:pt idx="124">
                  <c:v>0.19496855345912001</c:v>
                </c:pt>
                <c:pt idx="125">
                  <c:v>0.196540880503145</c:v>
                </c:pt>
                <c:pt idx="126">
                  <c:v>0.19811320754716999</c:v>
                </c:pt>
                <c:pt idx="127">
                  <c:v>0.19968553459119501</c:v>
                </c:pt>
                <c:pt idx="128">
                  <c:v>0.20125786163522</c:v>
                </c:pt>
                <c:pt idx="129">
                  <c:v>0.20283018867924499</c:v>
                </c:pt>
                <c:pt idx="130">
                  <c:v>0.20440251572327001</c:v>
                </c:pt>
                <c:pt idx="131">
                  <c:v>0.205974842767296</c:v>
                </c:pt>
                <c:pt idx="132">
                  <c:v>0.20754716981132099</c:v>
                </c:pt>
                <c:pt idx="133">
                  <c:v>0.209119496855346</c:v>
                </c:pt>
                <c:pt idx="134">
                  <c:v>0.21069182389937099</c:v>
                </c:pt>
                <c:pt idx="135">
                  <c:v>0.21226415094339601</c:v>
                </c:pt>
                <c:pt idx="136">
                  <c:v>0.213836477987421</c:v>
                </c:pt>
                <c:pt idx="137">
                  <c:v>0.21540880503144699</c:v>
                </c:pt>
                <c:pt idx="138">
                  <c:v>0.21698113207547201</c:v>
                </c:pt>
                <c:pt idx="139">
                  <c:v>0.218553459119497</c:v>
                </c:pt>
                <c:pt idx="140">
                  <c:v>0.22012578616352199</c:v>
                </c:pt>
                <c:pt idx="141">
                  <c:v>0.22169811320754701</c:v>
                </c:pt>
                <c:pt idx="142">
                  <c:v>0.223270440251572</c:v>
                </c:pt>
                <c:pt idx="143">
                  <c:v>0.22484276729559699</c:v>
                </c:pt>
                <c:pt idx="144">
                  <c:v>0.22641509433962301</c:v>
                </c:pt>
                <c:pt idx="145">
                  <c:v>0.227987421383648</c:v>
                </c:pt>
                <c:pt idx="146">
                  <c:v>0.22955974842767299</c:v>
                </c:pt>
                <c:pt idx="147">
                  <c:v>0.23113207547169801</c:v>
                </c:pt>
                <c:pt idx="148">
                  <c:v>0.232704402515723</c:v>
                </c:pt>
                <c:pt idx="149">
                  <c:v>0.23427672955974799</c:v>
                </c:pt>
                <c:pt idx="150">
                  <c:v>0.235849056603774</c:v>
                </c:pt>
                <c:pt idx="151">
                  <c:v>0.23742138364779899</c:v>
                </c:pt>
                <c:pt idx="152">
                  <c:v>0.23899371069182401</c:v>
                </c:pt>
                <c:pt idx="153">
                  <c:v>0.240566037735849</c:v>
                </c:pt>
                <c:pt idx="154">
                  <c:v>0.24213836477987399</c:v>
                </c:pt>
                <c:pt idx="155">
                  <c:v>0.24371069182389901</c:v>
                </c:pt>
                <c:pt idx="156">
                  <c:v>0.245283018867925</c:v>
                </c:pt>
                <c:pt idx="157">
                  <c:v>0.24685534591194999</c:v>
                </c:pt>
                <c:pt idx="158">
                  <c:v>0.24842767295597501</c:v>
                </c:pt>
                <c:pt idx="159">
                  <c:v>0.25</c:v>
                </c:pt>
                <c:pt idx="160">
                  <c:v>0.25157232704402499</c:v>
                </c:pt>
                <c:pt idx="161">
                  <c:v>0.25314465408804998</c:v>
                </c:pt>
                <c:pt idx="162">
                  <c:v>0.25471698113207603</c:v>
                </c:pt>
                <c:pt idx="163">
                  <c:v>0.25628930817610102</c:v>
                </c:pt>
                <c:pt idx="164">
                  <c:v>0.25786163522012601</c:v>
                </c:pt>
                <c:pt idx="165">
                  <c:v>0.259433962264151</c:v>
                </c:pt>
                <c:pt idx="166">
                  <c:v>0.26100628930817599</c:v>
                </c:pt>
                <c:pt idx="167">
                  <c:v>0.26257861635220098</c:v>
                </c:pt>
                <c:pt idx="168">
                  <c:v>0.26415094339622602</c:v>
                </c:pt>
                <c:pt idx="169">
                  <c:v>0.26572327044025201</c:v>
                </c:pt>
                <c:pt idx="170">
                  <c:v>0.267295597484277</c:v>
                </c:pt>
                <c:pt idx="171">
                  <c:v>0.26886792452830199</c:v>
                </c:pt>
                <c:pt idx="172">
                  <c:v>0.27044025157232698</c:v>
                </c:pt>
                <c:pt idx="173">
                  <c:v>0.27201257861635197</c:v>
                </c:pt>
                <c:pt idx="174">
                  <c:v>0.27358490566037702</c:v>
                </c:pt>
                <c:pt idx="175">
                  <c:v>0.27515723270440201</c:v>
                </c:pt>
                <c:pt idx="176">
                  <c:v>0.276729559748428</c:v>
                </c:pt>
                <c:pt idx="177">
                  <c:v>0.27830188679245299</c:v>
                </c:pt>
                <c:pt idx="178">
                  <c:v>0.27987421383647798</c:v>
                </c:pt>
                <c:pt idx="179">
                  <c:v>0.28144654088050303</c:v>
                </c:pt>
                <c:pt idx="180">
                  <c:v>0.28301886792452902</c:v>
                </c:pt>
                <c:pt idx="181">
                  <c:v>0.28459119496855301</c:v>
                </c:pt>
                <c:pt idx="182">
                  <c:v>0.286163522012579</c:v>
                </c:pt>
                <c:pt idx="183">
                  <c:v>0.28773584905660399</c:v>
                </c:pt>
                <c:pt idx="184">
                  <c:v>0.28930817610062898</c:v>
                </c:pt>
                <c:pt idx="185">
                  <c:v>0.29088050314465402</c:v>
                </c:pt>
                <c:pt idx="186">
                  <c:v>0.29245283018867901</c:v>
                </c:pt>
                <c:pt idx="187">
                  <c:v>0.294025157232704</c:v>
                </c:pt>
                <c:pt idx="188">
                  <c:v>0.29559748427672999</c:v>
                </c:pt>
                <c:pt idx="189">
                  <c:v>0.29716981132075498</c:v>
                </c:pt>
                <c:pt idx="190">
                  <c:v>0.29874213836477997</c:v>
                </c:pt>
                <c:pt idx="191">
                  <c:v>0.30031446540880502</c:v>
                </c:pt>
                <c:pt idx="192">
                  <c:v>0.30188679245283001</c:v>
                </c:pt>
                <c:pt idx="193">
                  <c:v>0.303459119496855</c:v>
                </c:pt>
                <c:pt idx="194">
                  <c:v>0.30503144654088099</c:v>
                </c:pt>
                <c:pt idx="195">
                  <c:v>0.30660377358490598</c:v>
                </c:pt>
                <c:pt idx="196">
                  <c:v>0.30817610062893103</c:v>
                </c:pt>
                <c:pt idx="197">
                  <c:v>0.30974842767295602</c:v>
                </c:pt>
                <c:pt idx="198">
                  <c:v>0.31132075471698101</c:v>
                </c:pt>
                <c:pt idx="199">
                  <c:v>0.312893081761006</c:v>
                </c:pt>
                <c:pt idx="200">
                  <c:v>0.31446540880503199</c:v>
                </c:pt>
                <c:pt idx="201">
                  <c:v>0.31603773584905698</c:v>
                </c:pt>
                <c:pt idx="202">
                  <c:v>0.31761006289308202</c:v>
                </c:pt>
                <c:pt idx="203">
                  <c:v>0.31918238993710701</c:v>
                </c:pt>
                <c:pt idx="204">
                  <c:v>0.320754716981132</c:v>
                </c:pt>
                <c:pt idx="205">
                  <c:v>0.32232704402515699</c:v>
                </c:pt>
                <c:pt idx="206">
                  <c:v>0.32389937106918298</c:v>
                </c:pt>
                <c:pt idx="207">
                  <c:v>0.32547169811320797</c:v>
                </c:pt>
                <c:pt idx="208">
                  <c:v>0.32704402515723302</c:v>
                </c:pt>
                <c:pt idx="209">
                  <c:v>0.32861635220125801</c:v>
                </c:pt>
                <c:pt idx="210">
                  <c:v>0.330188679245283</c:v>
                </c:pt>
                <c:pt idx="211">
                  <c:v>0.33176100628930799</c:v>
                </c:pt>
                <c:pt idx="212">
                  <c:v>0.33333333333333298</c:v>
                </c:pt>
                <c:pt idx="213">
                  <c:v>0.33490566037735903</c:v>
                </c:pt>
                <c:pt idx="214">
                  <c:v>0.33647798742138402</c:v>
                </c:pt>
                <c:pt idx="215">
                  <c:v>0.33805031446540901</c:v>
                </c:pt>
                <c:pt idx="216">
                  <c:v>0.339622641509434</c:v>
                </c:pt>
                <c:pt idx="217">
                  <c:v>0.34119496855345899</c:v>
                </c:pt>
                <c:pt idx="218">
                  <c:v>0.34276729559748398</c:v>
                </c:pt>
                <c:pt idx="219">
                  <c:v>0.34433962264150902</c:v>
                </c:pt>
                <c:pt idx="220">
                  <c:v>0.34591194968553501</c:v>
                </c:pt>
                <c:pt idx="221">
                  <c:v>0.34748427672956</c:v>
                </c:pt>
                <c:pt idx="222">
                  <c:v>0.34905660377358499</c:v>
                </c:pt>
                <c:pt idx="223">
                  <c:v>0.35062893081760999</c:v>
                </c:pt>
                <c:pt idx="224">
                  <c:v>0.35220125786163498</c:v>
                </c:pt>
                <c:pt idx="225">
                  <c:v>0.35377358490566002</c:v>
                </c:pt>
                <c:pt idx="226">
                  <c:v>0.35534591194968601</c:v>
                </c:pt>
                <c:pt idx="227">
                  <c:v>0.356918238993711</c:v>
                </c:pt>
                <c:pt idx="228">
                  <c:v>0.35849056603773599</c:v>
                </c:pt>
                <c:pt idx="229">
                  <c:v>0.36006289308176098</c:v>
                </c:pt>
                <c:pt idx="230">
                  <c:v>0.36163522012578603</c:v>
                </c:pt>
                <c:pt idx="231">
                  <c:v>0.36320754716981102</c:v>
                </c:pt>
                <c:pt idx="232">
                  <c:v>0.36477987421383701</c:v>
                </c:pt>
                <c:pt idx="233">
                  <c:v>0.366352201257862</c:v>
                </c:pt>
                <c:pt idx="234">
                  <c:v>0.36792452830188699</c:v>
                </c:pt>
                <c:pt idx="235">
                  <c:v>0.36949685534591198</c:v>
                </c:pt>
                <c:pt idx="236">
                  <c:v>0.37106918238993702</c:v>
                </c:pt>
                <c:pt idx="237">
                  <c:v>0.37264150943396201</c:v>
                </c:pt>
                <c:pt idx="238">
                  <c:v>0.37421383647798701</c:v>
                </c:pt>
                <c:pt idx="239">
                  <c:v>0.37578616352201299</c:v>
                </c:pt>
                <c:pt idx="240">
                  <c:v>0.37735849056603799</c:v>
                </c:pt>
                <c:pt idx="241">
                  <c:v>0.37893081761006298</c:v>
                </c:pt>
                <c:pt idx="242">
                  <c:v>0.38050314465408802</c:v>
                </c:pt>
                <c:pt idx="243">
                  <c:v>0.38207547169811301</c:v>
                </c:pt>
                <c:pt idx="244">
                  <c:v>0.383647798742138</c:v>
                </c:pt>
                <c:pt idx="245">
                  <c:v>0.38522012578616399</c:v>
                </c:pt>
                <c:pt idx="246">
                  <c:v>0.38679245283018898</c:v>
                </c:pt>
                <c:pt idx="247">
                  <c:v>0.38836477987421397</c:v>
                </c:pt>
                <c:pt idx="248">
                  <c:v>0.38993710691823902</c:v>
                </c:pt>
                <c:pt idx="249">
                  <c:v>0.39150943396226401</c:v>
                </c:pt>
                <c:pt idx="250">
                  <c:v>0.393081761006289</c:v>
                </c:pt>
                <c:pt idx="251">
                  <c:v>0.39465408805031499</c:v>
                </c:pt>
                <c:pt idx="252">
                  <c:v>0.39622641509433998</c:v>
                </c:pt>
                <c:pt idx="253">
                  <c:v>0.39779874213836502</c:v>
                </c:pt>
                <c:pt idx="254">
                  <c:v>0.39937106918239001</c:v>
                </c:pt>
                <c:pt idx="255">
                  <c:v>0.40094339622641501</c:v>
                </c:pt>
                <c:pt idx="256">
                  <c:v>0.40251572327044</c:v>
                </c:pt>
                <c:pt idx="257">
                  <c:v>0.40408805031446599</c:v>
                </c:pt>
                <c:pt idx="258">
                  <c:v>0.40566037735849098</c:v>
                </c:pt>
                <c:pt idx="259">
                  <c:v>0.40723270440251602</c:v>
                </c:pt>
                <c:pt idx="260">
                  <c:v>0.40880503144654101</c:v>
                </c:pt>
                <c:pt idx="261">
                  <c:v>0.410377358490566</c:v>
                </c:pt>
                <c:pt idx="262">
                  <c:v>0.41194968553459099</c:v>
                </c:pt>
                <c:pt idx="263">
                  <c:v>0.41352201257861598</c:v>
                </c:pt>
                <c:pt idx="264">
                  <c:v>0.41509433962264197</c:v>
                </c:pt>
                <c:pt idx="265">
                  <c:v>0.41666666666666702</c:v>
                </c:pt>
                <c:pt idx="266">
                  <c:v>0.41823899371069201</c:v>
                </c:pt>
                <c:pt idx="267">
                  <c:v>0.419811320754717</c:v>
                </c:pt>
                <c:pt idx="268">
                  <c:v>0.42138364779874199</c:v>
                </c:pt>
                <c:pt idx="269">
                  <c:v>0.42295597484276698</c:v>
                </c:pt>
                <c:pt idx="270">
                  <c:v>0.42452830188679302</c:v>
                </c:pt>
                <c:pt idx="271">
                  <c:v>0.42610062893081802</c:v>
                </c:pt>
                <c:pt idx="272">
                  <c:v>0.42767295597484301</c:v>
                </c:pt>
                <c:pt idx="273">
                  <c:v>0.429245283018868</c:v>
                </c:pt>
                <c:pt idx="274">
                  <c:v>0.43081761006289299</c:v>
                </c:pt>
                <c:pt idx="275">
                  <c:v>0.43238993710691798</c:v>
                </c:pt>
                <c:pt idx="276">
                  <c:v>0.43396226415094402</c:v>
                </c:pt>
                <c:pt idx="277">
                  <c:v>0.43553459119496901</c:v>
                </c:pt>
                <c:pt idx="278">
                  <c:v>0.437106918238994</c:v>
                </c:pt>
                <c:pt idx="279">
                  <c:v>0.43867924528301899</c:v>
                </c:pt>
                <c:pt idx="280">
                  <c:v>0.44025157232704398</c:v>
                </c:pt>
                <c:pt idx="281">
                  <c:v>0.44182389937106897</c:v>
                </c:pt>
                <c:pt idx="282">
                  <c:v>0.44339622641509402</c:v>
                </c:pt>
                <c:pt idx="283">
                  <c:v>0.44496855345911901</c:v>
                </c:pt>
                <c:pt idx="284">
                  <c:v>0.446540880503145</c:v>
                </c:pt>
                <c:pt idx="285">
                  <c:v>0.44811320754716999</c:v>
                </c:pt>
                <c:pt idx="286">
                  <c:v>0.44968553459119498</c:v>
                </c:pt>
                <c:pt idx="287">
                  <c:v>0.45125786163522003</c:v>
                </c:pt>
                <c:pt idx="288">
                  <c:v>0.45283018867924502</c:v>
                </c:pt>
                <c:pt idx="289">
                  <c:v>0.45440251572327001</c:v>
                </c:pt>
                <c:pt idx="290">
                  <c:v>0.455974842767296</c:v>
                </c:pt>
                <c:pt idx="291">
                  <c:v>0.45754716981132099</c:v>
                </c:pt>
                <c:pt idx="292">
                  <c:v>0.45911949685534598</c:v>
                </c:pt>
                <c:pt idx="293">
                  <c:v>0.46069182389937102</c:v>
                </c:pt>
                <c:pt idx="294">
                  <c:v>0.46226415094339601</c:v>
                </c:pt>
                <c:pt idx="295">
                  <c:v>0.463836477987422</c:v>
                </c:pt>
                <c:pt idx="296">
                  <c:v>0.46540880503144699</c:v>
                </c:pt>
                <c:pt idx="297">
                  <c:v>0.46698113207547198</c:v>
                </c:pt>
                <c:pt idx="298">
                  <c:v>0.46855345911949697</c:v>
                </c:pt>
                <c:pt idx="299">
                  <c:v>0.47012578616352202</c:v>
                </c:pt>
                <c:pt idx="300">
                  <c:v>0.47169811320754701</c:v>
                </c:pt>
                <c:pt idx="301">
                  <c:v>0.473270440251572</c:v>
                </c:pt>
                <c:pt idx="302">
                  <c:v>0.47484276729559799</c:v>
                </c:pt>
                <c:pt idx="303">
                  <c:v>0.47641509433962298</c:v>
                </c:pt>
                <c:pt idx="304">
                  <c:v>0.47798742138364803</c:v>
                </c:pt>
                <c:pt idx="305">
                  <c:v>0.47955974842767302</c:v>
                </c:pt>
                <c:pt idx="306">
                  <c:v>0.48113207547169801</c:v>
                </c:pt>
                <c:pt idx="307">
                  <c:v>0.482704402515723</c:v>
                </c:pt>
                <c:pt idx="308">
                  <c:v>0.48427672955974899</c:v>
                </c:pt>
                <c:pt idx="309">
                  <c:v>0.48584905660377398</c:v>
                </c:pt>
                <c:pt idx="310">
                  <c:v>0.48742138364779902</c:v>
                </c:pt>
                <c:pt idx="311">
                  <c:v>0.48899371069182401</c:v>
                </c:pt>
                <c:pt idx="312">
                  <c:v>0.490566037735849</c:v>
                </c:pt>
                <c:pt idx="313">
                  <c:v>0.49213836477987399</c:v>
                </c:pt>
                <c:pt idx="314">
                  <c:v>0.49371069182389898</c:v>
                </c:pt>
                <c:pt idx="315">
                  <c:v>0.49528301886792497</c:v>
                </c:pt>
                <c:pt idx="316">
                  <c:v>0.49685534591195002</c:v>
                </c:pt>
                <c:pt idx="317">
                  <c:v>0.49842767295597501</c:v>
                </c:pt>
                <c:pt idx="318">
                  <c:v>0.5</c:v>
                </c:pt>
                <c:pt idx="319">
                  <c:v>0.50157232704402499</c:v>
                </c:pt>
                <c:pt idx="320">
                  <c:v>0.50314465408805098</c:v>
                </c:pt>
                <c:pt idx="321">
                  <c:v>0.50471698113207497</c:v>
                </c:pt>
                <c:pt idx="322">
                  <c:v>0.50628930817610096</c:v>
                </c:pt>
                <c:pt idx="323">
                  <c:v>0.50786163522012595</c:v>
                </c:pt>
                <c:pt idx="324">
                  <c:v>0.50943396226415105</c:v>
                </c:pt>
                <c:pt idx="325">
                  <c:v>0.51100628930817604</c:v>
                </c:pt>
                <c:pt idx="326">
                  <c:v>0.51257861635220103</c:v>
                </c:pt>
                <c:pt idx="327">
                  <c:v>0.51415094339622602</c:v>
                </c:pt>
                <c:pt idx="328">
                  <c:v>0.51572327044025201</c:v>
                </c:pt>
                <c:pt idx="329">
                  <c:v>0.517295597484277</c:v>
                </c:pt>
                <c:pt idx="330">
                  <c:v>0.51886792452830199</c:v>
                </c:pt>
                <c:pt idx="331">
                  <c:v>0.52044025157232698</c:v>
                </c:pt>
                <c:pt idx="332">
                  <c:v>0.52201257861635197</c:v>
                </c:pt>
                <c:pt idx="333">
                  <c:v>0.52358490566037696</c:v>
                </c:pt>
                <c:pt idx="334">
                  <c:v>0.52515723270440295</c:v>
                </c:pt>
                <c:pt idx="335">
                  <c:v>0.52672955974842794</c:v>
                </c:pt>
                <c:pt idx="336">
                  <c:v>0.52830188679245305</c:v>
                </c:pt>
                <c:pt idx="337">
                  <c:v>0.52987421383647804</c:v>
                </c:pt>
                <c:pt idx="338">
                  <c:v>0.53144654088050303</c:v>
                </c:pt>
                <c:pt idx="339">
                  <c:v>0.53301886792452802</c:v>
                </c:pt>
                <c:pt idx="340">
                  <c:v>0.53459119496855301</c:v>
                </c:pt>
                <c:pt idx="341">
                  <c:v>0.536163522012579</c:v>
                </c:pt>
                <c:pt idx="342">
                  <c:v>0.53773584905660399</c:v>
                </c:pt>
                <c:pt idx="343">
                  <c:v>0.53930817610062898</c:v>
                </c:pt>
                <c:pt idx="344">
                  <c:v>0.54088050314465397</c:v>
                </c:pt>
                <c:pt idx="345">
                  <c:v>0.54245283018867996</c:v>
                </c:pt>
                <c:pt idx="346">
                  <c:v>0.54402515723270495</c:v>
                </c:pt>
                <c:pt idx="347">
                  <c:v>0.54559748427672905</c:v>
                </c:pt>
                <c:pt idx="348">
                  <c:v>0.54716981132075504</c:v>
                </c:pt>
                <c:pt idx="349">
                  <c:v>0.54874213836478003</c:v>
                </c:pt>
                <c:pt idx="350">
                  <c:v>0.55031446540880502</c:v>
                </c:pt>
                <c:pt idx="351">
                  <c:v>0.55188679245283001</c:v>
                </c:pt>
                <c:pt idx="352">
                  <c:v>0.553459119496855</c:v>
                </c:pt>
                <c:pt idx="353">
                  <c:v>0.55503144654088099</c:v>
                </c:pt>
                <c:pt idx="354">
                  <c:v>0.55660377358490598</c:v>
                </c:pt>
                <c:pt idx="355">
                  <c:v>0.55817610062893097</c:v>
                </c:pt>
                <c:pt idx="356">
                  <c:v>0.55974842767295596</c:v>
                </c:pt>
                <c:pt idx="357">
                  <c:v>0.56132075471698095</c:v>
                </c:pt>
                <c:pt idx="358">
                  <c:v>0.56289308176100605</c:v>
                </c:pt>
                <c:pt idx="359">
                  <c:v>0.56446540880503104</c:v>
                </c:pt>
                <c:pt idx="360">
                  <c:v>0.56603773584905703</c:v>
                </c:pt>
                <c:pt idx="361">
                  <c:v>0.56761006289308202</c:v>
                </c:pt>
                <c:pt idx="362">
                  <c:v>0.56918238993710601</c:v>
                </c:pt>
                <c:pt idx="363">
                  <c:v>0.570754716981132</c:v>
                </c:pt>
                <c:pt idx="364">
                  <c:v>0.57232704402515699</c:v>
                </c:pt>
                <c:pt idx="365">
                  <c:v>0.57389937106918298</c:v>
                </c:pt>
                <c:pt idx="366">
                  <c:v>0.57547169811320797</c:v>
                </c:pt>
                <c:pt idx="367">
                  <c:v>0.57704402515723296</c:v>
                </c:pt>
                <c:pt idx="368">
                  <c:v>0.57861635220125796</c:v>
                </c:pt>
                <c:pt idx="369">
                  <c:v>0.58018867924528295</c:v>
                </c:pt>
                <c:pt idx="370">
                  <c:v>0.58176100628930805</c:v>
                </c:pt>
                <c:pt idx="371">
                  <c:v>0.58333333333333304</c:v>
                </c:pt>
                <c:pt idx="372">
                  <c:v>0.58490566037735903</c:v>
                </c:pt>
                <c:pt idx="373">
                  <c:v>0.58647798742138402</c:v>
                </c:pt>
                <c:pt idx="374">
                  <c:v>0.58805031446540901</c:v>
                </c:pt>
                <c:pt idx="375">
                  <c:v>0.589622641509434</c:v>
                </c:pt>
                <c:pt idx="376">
                  <c:v>0.59119496855345899</c:v>
                </c:pt>
                <c:pt idx="377">
                  <c:v>0.59276729559748398</c:v>
                </c:pt>
                <c:pt idx="378">
                  <c:v>0.59433962264150997</c:v>
                </c:pt>
                <c:pt idx="379">
                  <c:v>0.59591194968553496</c:v>
                </c:pt>
                <c:pt idx="380">
                  <c:v>0.59748427672955995</c:v>
                </c:pt>
                <c:pt idx="381">
                  <c:v>0.59905660377358505</c:v>
                </c:pt>
                <c:pt idx="382">
                  <c:v>0.60062893081761004</c:v>
                </c:pt>
                <c:pt idx="383">
                  <c:v>0.60220125786163503</c:v>
                </c:pt>
                <c:pt idx="384">
                  <c:v>0.60377358490566002</c:v>
                </c:pt>
                <c:pt idx="385">
                  <c:v>0.60534591194968601</c:v>
                </c:pt>
                <c:pt idx="386">
                  <c:v>0.606918238993711</c:v>
                </c:pt>
                <c:pt idx="387">
                  <c:v>0.60849056603773599</c:v>
                </c:pt>
                <c:pt idx="388">
                  <c:v>0.61006289308176098</c:v>
                </c:pt>
                <c:pt idx="389">
                  <c:v>0.61163522012578597</c:v>
                </c:pt>
                <c:pt idx="390">
                  <c:v>0.61320754716981096</c:v>
                </c:pt>
                <c:pt idx="391">
                  <c:v>0.61477987421383695</c:v>
                </c:pt>
                <c:pt idx="392">
                  <c:v>0.61635220125786105</c:v>
                </c:pt>
                <c:pt idx="393">
                  <c:v>0.61792452830188704</c:v>
                </c:pt>
                <c:pt idx="394">
                  <c:v>0.61949685534591203</c:v>
                </c:pt>
                <c:pt idx="395">
                  <c:v>0.62106918238993702</c:v>
                </c:pt>
                <c:pt idx="396">
                  <c:v>0.62264150943396201</c:v>
                </c:pt>
                <c:pt idx="397">
                  <c:v>0.624213836477988</c:v>
                </c:pt>
                <c:pt idx="398">
                  <c:v>0.625786163522012</c:v>
                </c:pt>
                <c:pt idx="399">
                  <c:v>0.62735849056603799</c:v>
                </c:pt>
                <c:pt idx="400">
                  <c:v>0.62893081761006298</c:v>
                </c:pt>
                <c:pt idx="401">
                  <c:v>0.63050314465408797</c:v>
                </c:pt>
                <c:pt idx="402">
                  <c:v>0.63207547169811396</c:v>
                </c:pt>
                <c:pt idx="403">
                  <c:v>0.63364779874213895</c:v>
                </c:pt>
                <c:pt idx="404">
                  <c:v>0.63522012578616305</c:v>
                </c:pt>
                <c:pt idx="405">
                  <c:v>0.63679245283018904</c:v>
                </c:pt>
                <c:pt idx="406">
                  <c:v>0.63836477987421403</c:v>
                </c:pt>
                <c:pt idx="407">
                  <c:v>0.63993710691823902</c:v>
                </c:pt>
                <c:pt idx="408">
                  <c:v>0.64150943396226401</c:v>
                </c:pt>
                <c:pt idx="409">
                  <c:v>0.643081761006289</c:v>
                </c:pt>
                <c:pt idx="410">
                  <c:v>0.64465408805031499</c:v>
                </c:pt>
                <c:pt idx="411">
                  <c:v>0.64622641509433998</c:v>
                </c:pt>
                <c:pt idx="412">
                  <c:v>0.64779874213836497</c:v>
                </c:pt>
                <c:pt idx="413">
                  <c:v>0.64937106918238996</c:v>
                </c:pt>
                <c:pt idx="414">
                  <c:v>0.65094339622641495</c:v>
                </c:pt>
                <c:pt idx="415">
                  <c:v>0.65251572327044005</c:v>
                </c:pt>
                <c:pt idx="416">
                  <c:v>0.65408805031446604</c:v>
                </c:pt>
                <c:pt idx="417">
                  <c:v>0.65566037735849103</c:v>
                </c:pt>
                <c:pt idx="418">
                  <c:v>0.65723270440251602</c:v>
                </c:pt>
                <c:pt idx="419">
                  <c:v>0.65880503144654101</c:v>
                </c:pt>
                <c:pt idx="420">
                  <c:v>0.660377358490566</c:v>
                </c:pt>
                <c:pt idx="421">
                  <c:v>0.66194968553459199</c:v>
                </c:pt>
                <c:pt idx="422">
                  <c:v>0.66352201257861698</c:v>
                </c:pt>
                <c:pt idx="423">
                  <c:v>0.66509433962264197</c:v>
                </c:pt>
                <c:pt idx="424">
                  <c:v>0.66666666666666696</c:v>
                </c:pt>
                <c:pt idx="425">
                  <c:v>0.66823899371069195</c:v>
                </c:pt>
                <c:pt idx="426">
                  <c:v>0.66981132075471705</c:v>
                </c:pt>
                <c:pt idx="427">
                  <c:v>0.67138364779874204</c:v>
                </c:pt>
                <c:pt idx="428">
                  <c:v>0.67295597484276704</c:v>
                </c:pt>
                <c:pt idx="429">
                  <c:v>0.67452830188679302</c:v>
                </c:pt>
                <c:pt idx="430">
                  <c:v>0.67610062893081802</c:v>
                </c:pt>
                <c:pt idx="431">
                  <c:v>0.67767295597484301</c:v>
                </c:pt>
                <c:pt idx="432">
                  <c:v>0.679245283018868</c:v>
                </c:pt>
                <c:pt idx="433">
                  <c:v>0.68081761006289299</c:v>
                </c:pt>
                <c:pt idx="434">
                  <c:v>0.68238993710691798</c:v>
                </c:pt>
                <c:pt idx="435">
                  <c:v>0.68396226415094297</c:v>
                </c:pt>
                <c:pt idx="436">
                  <c:v>0.68553459119496796</c:v>
                </c:pt>
                <c:pt idx="437">
                  <c:v>0.68710691823899395</c:v>
                </c:pt>
                <c:pt idx="438">
                  <c:v>0.68867924528301905</c:v>
                </c:pt>
                <c:pt idx="439">
                  <c:v>0.69025157232704404</c:v>
                </c:pt>
                <c:pt idx="440">
                  <c:v>0.69182389937106903</c:v>
                </c:pt>
                <c:pt idx="441">
                  <c:v>0.69339622641509502</c:v>
                </c:pt>
                <c:pt idx="442">
                  <c:v>0.69496855345912001</c:v>
                </c:pt>
                <c:pt idx="443">
                  <c:v>0.696540880503145</c:v>
                </c:pt>
                <c:pt idx="444">
                  <c:v>0.69811320754716999</c:v>
                </c:pt>
                <c:pt idx="445">
                  <c:v>0.69968553459119498</c:v>
                </c:pt>
                <c:pt idx="446">
                  <c:v>0.70125786163521997</c:v>
                </c:pt>
                <c:pt idx="447">
                  <c:v>0.70283018867924496</c:v>
                </c:pt>
                <c:pt idx="448">
                  <c:v>0.70440251572326995</c:v>
                </c:pt>
                <c:pt idx="449">
                  <c:v>0.70597484276729605</c:v>
                </c:pt>
                <c:pt idx="450">
                  <c:v>0.70754716981132004</c:v>
                </c:pt>
                <c:pt idx="451">
                  <c:v>0.70911949685534603</c:v>
                </c:pt>
                <c:pt idx="452">
                  <c:v>0.71069182389937102</c:v>
                </c:pt>
                <c:pt idx="453">
                  <c:v>0.71226415094339601</c:v>
                </c:pt>
                <c:pt idx="454">
                  <c:v>0.713836477987421</c:v>
                </c:pt>
                <c:pt idx="455">
                  <c:v>0.71540880503144599</c:v>
                </c:pt>
                <c:pt idx="456">
                  <c:v>0.71698113207547198</c:v>
                </c:pt>
                <c:pt idx="457">
                  <c:v>0.71855345911949697</c:v>
                </c:pt>
                <c:pt idx="458">
                  <c:v>0.72012578616352196</c:v>
                </c:pt>
                <c:pt idx="459">
                  <c:v>0.72169811320754795</c:v>
                </c:pt>
                <c:pt idx="460">
                  <c:v>0.72327044025157305</c:v>
                </c:pt>
                <c:pt idx="461">
                  <c:v>0.72484276729559804</c:v>
                </c:pt>
                <c:pt idx="462">
                  <c:v>0.72641509433962304</c:v>
                </c:pt>
                <c:pt idx="463">
                  <c:v>0.72798742138364803</c:v>
                </c:pt>
                <c:pt idx="464">
                  <c:v>0.72955974842767302</c:v>
                </c:pt>
                <c:pt idx="465">
                  <c:v>0.73113207547169801</c:v>
                </c:pt>
                <c:pt idx="466">
                  <c:v>0.732704402515724</c:v>
                </c:pt>
                <c:pt idx="467">
                  <c:v>0.73427672955974799</c:v>
                </c:pt>
                <c:pt idx="468">
                  <c:v>0.73584905660377398</c:v>
                </c:pt>
                <c:pt idx="469">
                  <c:v>0.73742138364779897</c:v>
                </c:pt>
                <c:pt idx="470">
                  <c:v>0.73899371069182396</c:v>
                </c:pt>
                <c:pt idx="471">
                  <c:v>0.74056603773584895</c:v>
                </c:pt>
                <c:pt idx="472">
                  <c:v>0.74213836477987405</c:v>
                </c:pt>
                <c:pt idx="473">
                  <c:v>0.74371069182390004</c:v>
                </c:pt>
                <c:pt idx="474">
                  <c:v>0.74528301886792403</c:v>
                </c:pt>
                <c:pt idx="475">
                  <c:v>0.74685534591194902</c:v>
                </c:pt>
                <c:pt idx="476">
                  <c:v>0.74842767295597501</c:v>
                </c:pt>
                <c:pt idx="477">
                  <c:v>0.75</c:v>
                </c:pt>
                <c:pt idx="478">
                  <c:v>0.75157232704402499</c:v>
                </c:pt>
                <c:pt idx="479">
                  <c:v>0.75314465408805098</c:v>
                </c:pt>
                <c:pt idx="480">
                  <c:v>0.75471698113207497</c:v>
                </c:pt>
                <c:pt idx="481">
                  <c:v>0.75628930817610096</c:v>
                </c:pt>
                <c:pt idx="482">
                  <c:v>0.75786163522012595</c:v>
                </c:pt>
                <c:pt idx="483">
                  <c:v>0.75786163522012595</c:v>
                </c:pt>
                <c:pt idx="484">
                  <c:v>0.75943396226415105</c:v>
                </c:pt>
                <c:pt idx="485">
                  <c:v>0.76100628930817604</c:v>
                </c:pt>
                <c:pt idx="486">
                  <c:v>0.76257861635220203</c:v>
                </c:pt>
                <c:pt idx="487">
                  <c:v>0.76415094339622702</c:v>
                </c:pt>
                <c:pt idx="488">
                  <c:v>0.76572327044025201</c:v>
                </c:pt>
                <c:pt idx="489">
                  <c:v>0.767295597484277</c:v>
                </c:pt>
                <c:pt idx="490">
                  <c:v>0.76886792452830199</c:v>
                </c:pt>
                <c:pt idx="491">
                  <c:v>0.77044025157232698</c:v>
                </c:pt>
                <c:pt idx="492">
                  <c:v>0.77201257861635197</c:v>
                </c:pt>
                <c:pt idx="493">
                  <c:v>0.77358490566037696</c:v>
                </c:pt>
                <c:pt idx="494">
                  <c:v>0.77515723270440295</c:v>
                </c:pt>
                <c:pt idx="495">
                  <c:v>0.77672955974842794</c:v>
                </c:pt>
                <c:pt idx="496">
                  <c:v>0.77830188679245305</c:v>
                </c:pt>
                <c:pt idx="497">
                  <c:v>0.77987421383647804</c:v>
                </c:pt>
                <c:pt idx="498">
                  <c:v>0.78144654088050303</c:v>
                </c:pt>
                <c:pt idx="499">
                  <c:v>0.78301886792452802</c:v>
                </c:pt>
                <c:pt idx="500">
                  <c:v>0.78459119496855301</c:v>
                </c:pt>
                <c:pt idx="501">
                  <c:v>0.786163522012578</c:v>
                </c:pt>
                <c:pt idx="502">
                  <c:v>0.78773584905660399</c:v>
                </c:pt>
                <c:pt idx="503">
                  <c:v>0.78930817610062898</c:v>
                </c:pt>
                <c:pt idx="504">
                  <c:v>0.79088050314465397</c:v>
                </c:pt>
                <c:pt idx="505">
                  <c:v>0.79245283018867896</c:v>
                </c:pt>
                <c:pt idx="506">
                  <c:v>0.79402515723270495</c:v>
                </c:pt>
                <c:pt idx="507">
                  <c:v>0.79559748427672905</c:v>
                </c:pt>
                <c:pt idx="508">
                  <c:v>0.79716981132075504</c:v>
                </c:pt>
                <c:pt idx="509">
                  <c:v>0.79874213836478003</c:v>
                </c:pt>
                <c:pt idx="510">
                  <c:v>0.80031446540880502</c:v>
                </c:pt>
                <c:pt idx="511">
                  <c:v>0.80188679245283001</c:v>
                </c:pt>
                <c:pt idx="512">
                  <c:v>0.803459119496855</c:v>
                </c:pt>
                <c:pt idx="513">
                  <c:v>0.80503144654088099</c:v>
                </c:pt>
                <c:pt idx="514">
                  <c:v>0.80660377358490598</c:v>
                </c:pt>
                <c:pt idx="515">
                  <c:v>0.80817610062893097</c:v>
                </c:pt>
                <c:pt idx="516">
                  <c:v>0.80974842767295596</c:v>
                </c:pt>
                <c:pt idx="517">
                  <c:v>0.81132075471698095</c:v>
                </c:pt>
                <c:pt idx="518">
                  <c:v>0.81289308176100605</c:v>
                </c:pt>
                <c:pt idx="519">
                  <c:v>0.81446540880503104</c:v>
                </c:pt>
                <c:pt idx="520">
                  <c:v>0.81603773584905703</c:v>
                </c:pt>
                <c:pt idx="521">
                  <c:v>0.81761006289308202</c:v>
                </c:pt>
                <c:pt idx="522">
                  <c:v>0.81918238993710601</c:v>
                </c:pt>
                <c:pt idx="523">
                  <c:v>0.820754716981132</c:v>
                </c:pt>
                <c:pt idx="524">
                  <c:v>0.82232704402515699</c:v>
                </c:pt>
                <c:pt idx="525">
                  <c:v>0.82389937106918298</c:v>
                </c:pt>
                <c:pt idx="526">
                  <c:v>0.82547169811320797</c:v>
                </c:pt>
                <c:pt idx="527">
                  <c:v>0.82704402515723197</c:v>
                </c:pt>
                <c:pt idx="528">
                  <c:v>0.82861635220125796</c:v>
                </c:pt>
                <c:pt idx="529">
                  <c:v>0.83018867924528295</c:v>
                </c:pt>
                <c:pt idx="530">
                  <c:v>0.83176100628930905</c:v>
                </c:pt>
                <c:pt idx="531">
                  <c:v>0.83333333333333304</c:v>
                </c:pt>
                <c:pt idx="532">
                  <c:v>0.83490566037735903</c:v>
                </c:pt>
                <c:pt idx="533">
                  <c:v>0.83647798742138402</c:v>
                </c:pt>
                <c:pt idx="534">
                  <c:v>0.83805031446540901</c:v>
                </c:pt>
                <c:pt idx="535">
                  <c:v>0.839622641509434</c:v>
                </c:pt>
                <c:pt idx="536">
                  <c:v>0.84119496855345899</c:v>
                </c:pt>
                <c:pt idx="537">
                  <c:v>0.84276729559748398</c:v>
                </c:pt>
                <c:pt idx="538">
                  <c:v>0.84433962264150997</c:v>
                </c:pt>
                <c:pt idx="539">
                  <c:v>0.84591194968553496</c:v>
                </c:pt>
                <c:pt idx="540">
                  <c:v>0.84748427672955995</c:v>
                </c:pt>
                <c:pt idx="541">
                  <c:v>0.84905660377358505</c:v>
                </c:pt>
                <c:pt idx="542">
                  <c:v>0.85062893081761004</c:v>
                </c:pt>
                <c:pt idx="543">
                  <c:v>0.85220125786163503</c:v>
                </c:pt>
                <c:pt idx="544">
                  <c:v>0.85377358490566002</c:v>
                </c:pt>
                <c:pt idx="545">
                  <c:v>0.85534591194968601</c:v>
                </c:pt>
                <c:pt idx="546">
                  <c:v>0.856918238993711</c:v>
                </c:pt>
                <c:pt idx="547">
                  <c:v>0.85849056603773599</c:v>
                </c:pt>
                <c:pt idx="548">
                  <c:v>0.86006289308176098</c:v>
                </c:pt>
                <c:pt idx="549">
                  <c:v>0.86163522012578597</c:v>
                </c:pt>
                <c:pt idx="550">
                  <c:v>0.86320754716981096</c:v>
                </c:pt>
                <c:pt idx="551">
                  <c:v>0.86477987421383695</c:v>
                </c:pt>
                <c:pt idx="552">
                  <c:v>0.86635220125786105</c:v>
                </c:pt>
                <c:pt idx="553">
                  <c:v>0.86792452830188704</c:v>
                </c:pt>
                <c:pt idx="554">
                  <c:v>0.86949685534591203</c:v>
                </c:pt>
                <c:pt idx="555">
                  <c:v>0.87106918238993702</c:v>
                </c:pt>
                <c:pt idx="556">
                  <c:v>0.87264150943396201</c:v>
                </c:pt>
                <c:pt idx="557">
                  <c:v>0.874213836477988</c:v>
                </c:pt>
                <c:pt idx="558">
                  <c:v>0.875786163522012</c:v>
                </c:pt>
                <c:pt idx="559">
                  <c:v>0.87735849056603799</c:v>
                </c:pt>
                <c:pt idx="560">
                  <c:v>0.87893081761006298</c:v>
                </c:pt>
                <c:pt idx="561">
                  <c:v>0.88050314465408797</c:v>
                </c:pt>
                <c:pt idx="562">
                  <c:v>0.88207547169811396</c:v>
                </c:pt>
                <c:pt idx="563">
                  <c:v>0.88364779874213795</c:v>
                </c:pt>
                <c:pt idx="564">
                  <c:v>0.88522012578616305</c:v>
                </c:pt>
                <c:pt idx="565">
                  <c:v>0.88679245283018904</c:v>
                </c:pt>
                <c:pt idx="566">
                  <c:v>0.88836477987421403</c:v>
                </c:pt>
                <c:pt idx="567">
                  <c:v>0.88993710691823902</c:v>
                </c:pt>
                <c:pt idx="568">
                  <c:v>0.89150943396226401</c:v>
                </c:pt>
                <c:pt idx="569">
                  <c:v>0.893081761006289</c:v>
                </c:pt>
                <c:pt idx="570">
                  <c:v>0.89465408805031399</c:v>
                </c:pt>
                <c:pt idx="571">
                  <c:v>0.89622641509433998</c:v>
                </c:pt>
                <c:pt idx="572">
                  <c:v>0.89779874213836497</c:v>
                </c:pt>
                <c:pt idx="573">
                  <c:v>0.89937106918238996</c:v>
                </c:pt>
                <c:pt idx="574">
                  <c:v>0.90094339622641495</c:v>
                </c:pt>
                <c:pt idx="575">
                  <c:v>0.90251572327044005</c:v>
                </c:pt>
                <c:pt idx="576">
                  <c:v>0.90408805031446604</c:v>
                </c:pt>
                <c:pt idx="577">
                  <c:v>0.90566037735849103</c:v>
                </c:pt>
                <c:pt idx="578">
                  <c:v>0.90723270440251602</c:v>
                </c:pt>
                <c:pt idx="579">
                  <c:v>0.90880503144654101</c:v>
                </c:pt>
                <c:pt idx="580">
                  <c:v>0.910377358490566</c:v>
                </c:pt>
                <c:pt idx="581">
                  <c:v>0.91194968553459199</c:v>
                </c:pt>
                <c:pt idx="582">
                  <c:v>0.91352201257861698</c:v>
                </c:pt>
                <c:pt idx="583">
                  <c:v>0.91509433962264197</c:v>
                </c:pt>
                <c:pt idx="584">
                  <c:v>0.91666666666666596</c:v>
                </c:pt>
                <c:pt idx="585">
                  <c:v>0.91823899371069095</c:v>
                </c:pt>
                <c:pt idx="586">
                  <c:v>0.91981132075471705</c:v>
                </c:pt>
                <c:pt idx="587">
                  <c:v>0.92138364779874204</c:v>
                </c:pt>
                <c:pt idx="588">
                  <c:v>0.92295597484276704</c:v>
                </c:pt>
                <c:pt idx="589">
                  <c:v>0.92452830188679203</c:v>
                </c:pt>
                <c:pt idx="590">
                  <c:v>0.92610062893081802</c:v>
                </c:pt>
                <c:pt idx="591">
                  <c:v>0.92767295597484301</c:v>
                </c:pt>
                <c:pt idx="592">
                  <c:v>0.929245283018868</c:v>
                </c:pt>
                <c:pt idx="593">
                  <c:v>0.93081761006289299</c:v>
                </c:pt>
                <c:pt idx="594">
                  <c:v>0.93238993710691798</c:v>
                </c:pt>
                <c:pt idx="595">
                  <c:v>0.93396226415094297</c:v>
                </c:pt>
                <c:pt idx="596">
                  <c:v>0.93553459119496796</c:v>
                </c:pt>
                <c:pt idx="597">
                  <c:v>0.93710691823899395</c:v>
                </c:pt>
                <c:pt idx="598">
                  <c:v>0.93867924528301905</c:v>
                </c:pt>
                <c:pt idx="599">
                  <c:v>0.94025157232704404</c:v>
                </c:pt>
                <c:pt idx="600">
                  <c:v>0.94182389937106903</c:v>
                </c:pt>
                <c:pt idx="601">
                  <c:v>0.94339622641509502</c:v>
                </c:pt>
                <c:pt idx="602">
                  <c:v>0.94496855345912001</c:v>
                </c:pt>
                <c:pt idx="603">
                  <c:v>0.946540880503145</c:v>
                </c:pt>
                <c:pt idx="604">
                  <c:v>0.94811320754716999</c:v>
                </c:pt>
                <c:pt idx="605">
                  <c:v>0.94968553459119498</c:v>
                </c:pt>
                <c:pt idx="606">
                  <c:v>0.95125786163521997</c:v>
                </c:pt>
                <c:pt idx="607">
                  <c:v>0.95283018867924496</c:v>
                </c:pt>
                <c:pt idx="608">
                  <c:v>0.95440251572326995</c:v>
                </c:pt>
                <c:pt idx="609">
                  <c:v>0.95597484276729605</c:v>
                </c:pt>
                <c:pt idx="610">
                  <c:v>0.95754716981132004</c:v>
                </c:pt>
                <c:pt idx="611">
                  <c:v>0.95911949685534603</c:v>
                </c:pt>
                <c:pt idx="612">
                  <c:v>0.96069182389937102</c:v>
                </c:pt>
                <c:pt idx="613">
                  <c:v>0.96226415094339601</c:v>
                </c:pt>
                <c:pt idx="614">
                  <c:v>0.963836477987421</c:v>
                </c:pt>
                <c:pt idx="615">
                  <c:v>0.96540880503144699</c:v>
                </c:pt>
                <c:pt idx="616">
                  <c:v>0.96698113207547198</c:v>
                </c:pt>
                <c:pt idx="617">
                  <c:v>0.96855345911949697</c:v>
                </c:pt>
                <c:pt idx="618">
                  <c:v>0.97012578616352196</c:v>
                </c:pt>
                <c:pt idx="619">
                  <c:v>0.97169811320754695</c:v>
                </c:pt>
                <c:pt idx="620">
                  <c:v>0.97327044025157305</c:v>
                </c:pt>
                <c:pt idx="621">
                  <c:v>0.97484276729559804</c:v>
                </c:pt>
                <c:pt idx="622">
                  <c:v>0.97641509433962304</c:v>
                </c:pt>
                <c:pt idx="623">
                  <c:v>0.97798742138364803</c:v>
                </c:pt>
                <c:pt idx="624">
                  <c:v>0.97955974842767302</c:v>
                </c:pt>
                <c:pt idx="625">
                  <c:v>0.98113207547169801</c:v>
                </c:pt>
                <c:pt idx="626">
                  <c:v>0.982704402515724</c:v>
                </c:pt>
                <c:pt idx="627">
                  <c:v>0.98427672955974799</c:v>
                </c:pt>
                <c:pt idx="628">
                  <c:v>0.98584905660377398</c:v>
                </c:pt>
                <c:pt idx="629">
                  <c:v>0.98742138364779797</c:v>
                </c:pt>
                <c:pt idx="630">
                  <c:v>0.98899371069182396</c:v>
                </c:pt>
                <c:pt idx="631">
                  <c:v>0.99056603773584895</c:v>
                </c:pt>
                <c:pt idx="632">
                  <c:v>0.99213836477987405</c:v>
                </c:pt>
                <c:pt idx="633">
                  <c:v>0.99371069182390004</c:v>
                </c:pt>
                <c:pt idx="634">
                  <c:v>0.99528301886792403</c:v>
                </c:pt>
                <c:pt idx="635">
                  <c:v>0.99685534591194902</c:v>
                </c:pt>
                <c:pt idx="636">
                  <c:v>0.99842767295597501</c:v>
                </c:pt>
                <c:pt idx="637">
                  <c:v>1</c:v>
                </c:pt>
                <c:pt idx="638">
                  <c:v>1.0015723270440251</c:v>
                </c:pt>
                <c:pt idx="639">
                  <c:v>1.00314465408805</c:v>
                </c:pt>
                <c:pt idx="640">
                  <c:v>1.004716981132076</c:v>
                </c:pt>
                <c:pt idx="641">
                  <c:v>1.0062893081761011</c:v>
                </c:pt>
                <c:pt idx="642">
                  <c:v>1.0078616352201251</c:v>
                </c:pt>
                <c:pt idx="643">
                  <c:v>1.0094339622641511</c:v>
                </c:pt>
                <c:pt idx="644">
                  <c:v>1.0110062893081759</c:v>
                </c:pt>
                <c:pt idx="645">
                  <c:v>1.012578616352201</c:v>
                </c:pt>
                <c:pt idx="646">
                  <c:v>1.014150943396227</c:v>
                </c:pt>
                <c:pt idx="647">
                  <c:v>1.015723270440251</c:v>
                </c:pt>
                <c:pt idx="648">
                  <c:v>1.0172955974842759</c:v>
                </c:pt>
                <c:pt idx="649">
                  <c:v>1.018867924528303</c:v>
                </c:pt>
                <c:pt idx="650">
                  <c:v>1.020440251572327</c:v>
                </c:pt>
                <c:pt idx="651">
                  <c:v>1.022012578616353</c:v>
                </c:pt>
                <c:pt idx="652">
                  <c:v>1.023584905660377</c:v>
                </c:pt>
                <c:pt idx="653">
                  <c:v>1.0251572327044021</c:v>
                </c:pt>
                <c:pt idx="654">
                  <c:v>1.0267295597484281</c:v>
                </c:pt>
                <c:pt idx="655">
                  <c:v>1.028301886792452</c:v>
                </c:pt>
                <c:pt idx="656">
                  <c:v>1.0298742138364769</c:v>
                </c:pt>
                <c:pt idx="657">
                  <c:v>1.0314465408805029</c:v>
                </c:pt>
                <c:pt idx="658">
                  <c:v>1.033018867924528</c:v>
                </c:pt>
                <c:pt idx="659">
                  <c:v>1.034591194968554</c:v>
                </c:pt>
                <c:pt idx="660">
                  <c:v>1.0361635220125791</c:v>
                </c:pt>
                <c:pt idx="661">
                  <c:v>1.037735849056604</c:v>
                </c:pt>
                <c:pt idx="662">
                  <c:v>1.0393081761006291</c:v>
                </c:pt>
                <c:pt idx="663">
                  <c:v>1.040880503144654</c:v>
                </c:pt>
                <c:pt idx="664">
                  <c:v>1.04245283018868</c:v>
                </c:pt>
                <c:pt idx="665">
                  <c:v>1.0440251572327039</c:v>
                </c:pt>
                <c:pt idx="666">
                  <c:v>1.0455974842767299</c:v>
                </c:pt>
                <c:pt idx="667">
                  <c:v>1.047169811320755</c:v>
                </c:pt>
                <c:pt idx="668">
                  <c:v>1.0487421383647799</c:v>
                </c:pt>
                <c:pt idx="669">
                  <c:v>1.050314465408805</c:v>
                </c:pt>
                <c:pt idx="670">
                  <c:v>1.051886792452829</c:v>
                </c:pt>
                <c:pt idx="671">
                  <c:v>1.0534591194968559</c:v>
                </c:pt>
                <c:pt idx="672">
                  <c:v>1.0550314465408801</c:v>
                </c:pt>
                <c:pt idx="673">
                  <c:v>1.0566037735849061</c:v>
                </c:pt>
                <c:pt idx="674">
                  <c:v>1.058176100628931</c:v>
                </c:pt>
                <c:pt idx="675">
                  <c:v>1.0597484276729561</c:v>
                </c:pt>
                <c:pt idx="676">
                  <c:v>1.061320754716981</c:v>
                </c:pt>
                <c:pt idx="677">
                  <c:v>1.0628930817610061</c:v>
                </c:pt>
                <c:pt idx="678">
                  <c:v>1.064465408805032</c:v>
                </c:pt>
                <c:pt idx="679">
                  <c:v>1.0660377358490569</c:v>
                </c:pt>
                <c:pt idx="680">
                  <c:v>1.067610062893082</c:v>
                </c:pt>
                <c:pt idx="681">
                  <c:v>1.0691823899371069</c:v>
                </c:pt>
                <c:pt idx="682">
                  <c:v>1.070754716981132</c:v>
                </c:pt>
                <c:pt idx="683">
                  <c:v>1.0723270440251571</c:v>
                </c:pt>
                <c:pt idx="684">
                  <c:v>1.073899371069182</c:v>
                </c:pt>
                <c:pt idx="685">
                  <c:v>1.0754716981132071</c:v>
                </c:pt>
                <c:pt idx="686">
                  <c:v>1.0770440251572331</c:v>
                </c:pt>
                <c:pt idx="687">
                  <c:v>1.078616352201258</c:v>
                </c:pt>
                <c:pt idx="688">
                  <c:v>1.0801886792452831</c:v>
                </c:pt>
                <c:pt idx="689">
                  <c:v>1.0817610062893079</c:v>
                </c:pt>
                <c:pt idx="690">
                  <c:v>1.083333333333333</c:v>
                </c:pt>
                <c:pt idx="691">
                  <c:v>1.084905660377359</c:v>
                </c:pt>
                <c:pt idx="692">
                  <c:v>1.0864779874213839</c:v>
                </c:pt>
                <c:pt idx="693">
                  <c:v>1.0880503144654099</c:v>
                </c:pt>
                <c:pt idx="694">
                  <c:v>1.089622641509433</c:v>
                </c:pt>
                <c:pt idx="695">
                  <c:v>1.091194968553459</c:v>
                </c:pt>
                <c:pt idx="696">
                  <c:v>1.0927672955974841</c:v>
                </c:pt>
                <c:pt idx="697">
                  <c:v>1.0943396226415101</c:v>
                </c:pt>
                <c:pt idx="698">
                  <c:v>1.095911949685535</c:v>
                </c:pt>
                <c:pt idx="699">
                  <c:v>1.0974842767295601</c:v>
                </c:pt>
                <c:pt idx="700">
                  <c:v>1.0990566037735849</c:v>
                </c:pt>
                <c:pt idx="701">
                  <c:v>1.10062893081761</c:v>
                </c:pt>
                <c:pt idx="702">
                  <c:v>1.1022012578616349</c:v>
                </c:pt>
                <c:pt idx="703">
                  <c:v>1.10377358490566</c:v>
                </c:pt>
                <c:pt idx="704">
                  <c:v>1.105345911949686</c:v>
                </c:pt>
                <c:pt idx="705">
                  <c:v>1.1069182389937109</c:v>
                </c:pt>
                <c:pt idx="706">
                  <c:v>1.108490566037736</c:v>
                </c:pt>
                <c:pt idx="707">
                  <c:v>1.110062893081762</c:v>
                </c:pt>
                <c:pt idx="708">
                  <c:v>1.111635220125786</c:v>
                </c:pt>
                <c:pt idx="709">
                  <c:v>1.1132075471698111</c:v>
                </c:pt>
                <c:pt idx="710">
                  <c:v>1.1147798742138371</c:v>
                </c:pt>
                <c:pt idx="711">
                  <c:v>1.1163522012578619</c:v>
                </c:pt>
                <c:pt idx="712">
                  <c:v>1.117924528301887</c:v>
                </c:pt>
                <c:pt idx="713">
                  <c:v>1.119496855345911</c:v>
                </c:pt>
                <c:pt idx="714">
                  <c:v>1.121069182389937</c:v>
                </c:pt>
                <c:pt idx="715">
                  <c:v>1.1226415094339619</c:v>
                </c:pt>
                <c:pt idx="716">
                  <c:v>1.1242138364779879</c:v>
                </c:pt>
                <c:pt idx="717">
                  <c:v>1.125786163522013</c:v>
                </c:pt>
                <c:pt idx="718">
                  <c:v>1.1273584905660381</c:v>
                </c:pt>
                <c:pt idx="719">
                  <c:v>1.128930817610063</c:v>
                </c:pt>
                <c:pt idx="720">
                  <c:v>1.1305031446540881</c:v>
                </c:pt>
                <c:pt idx="721">
                  <c:v>1.1320754716981141</c:v>
                </c:pt>
                <c:pt idx="722">
                  <c:v>1.1336477987421381</c:v>
                </c:pt>
                <c:pt idx="723">
                  <c:v>1.135220125786164</c:v>
                </c:pt>
                <c:pt idx="724">
                  <c:v>1.136792452830188</c:v>
                </c:pt>
                <c:pt idx="725">
                  <c:v>1.138364779874214</c:v>
                </c:pt>
                <c:pt idx="726">
                  <c:v>1.13993710691824</c:v>
                </c:pt>
                <c:pt idx="727">
                  <c:v>1.141509433962264</c:v>
                </c:pt>
                <c:pt idx="728">
                  <c:v>1.14308176100629</c:v>
                </c:pt>
                <c:pt idx="729">
                  <c:v>1.144654088050314</c:v>
                </c:pt>
                <c:pt idx="730">
                  <c:v>1.1462264150943391</c:v>
                </c:pt>
                <c:pt idx="731">
                  <c:v>1.147798742138364</c:v>
                </c:pt>
                <c:pt idx="732">
                  <c:v>1.14937106918239</c:v>
                </c:pt>
                <c:pt idx="733">
                  <c:v>1.1509433962264151</c:v>
                </c:pt>
                <c:pt idx="734">
                  <c:v>1.1525157232704411</c:v>
                </c:pt>
                <c:pt idx="735">
                  <c:v>1.154088050314465</c:v>
                </c:pt>
                <c:pt idx="736">
                  <c:v>1.1556603773584899</c:v>
                </c:pt>
                <c:pt idx="737">
                  <c:v>1.1572327044025159</c:v>
                </c:pt>
                <c:pt idx="738">
                  <c:v>1.1588050314465419</c:v>
                </c:pt>
                <c:pt idx="739">
                  <c:v>1.1603773584905659</c:v>
                </c:pt>
                <c:pt idx="740">
                  <c:v>1.161949685534591</c:v>
                </c:pt>
                <c:pt idx="741">
                  <c:v>1.1635220125786161</c:v>
                </c:pt>
                <c:pt idx="742">
                  <c:v>1.165094339622641</c:v>
                </c:pt>
                <c:pt idx="743">
                  <c:v>1.166666666666667</c:v>
                </c:pt>
                <c:pt idx="744">
                  <c:v>1.1682389937106921</c:v>
                </c:pt>
                <c:pt idx="745">
                  <c:v>1.1698113207547169</c:v>
                </c:pt>
                <c:pt idx="746">
                  <c:v>1.171383647798742</c:v>
                </c:pt>
                <c:pt idx="747">
                  <c:v>1.172955974842768</c:v>
                </c:pt>
                <c:pt idx="748">
                  <c:v>1.1745283018867929</c:v>
                </c:pt>
                <c:pt idx="749">
                  <c:v>1.176100628930818</c:v>
                </c:pt>
                <c:pt idx="750">
                  <c:v>1.1776729559748429</c:v>
                </c:pt>
                <c:pt idx="751">
                  <c:v>1.179245283018868</c:v>
                </c:pt>
                <c:pt idx="752">
                  <c:v>1.1808176100628931</c:v>
                </c:pt>
                <c:pt idx="753">
                  <c:v>1.1823899371069191</c:v>
                </c:pt>
                <c:pt idx="754">
                  <c:v>1.1839622641509431</c:v>
                </c:pt>
                <c:pt idx="755">
                  <c:v>1.185534591194968</c:v>
                </c:pt>
                <c:pt idx="756">
                  <c:v>1.1871069182389939</c:v>
                </c:pt>
                <c:pt idx="757">
                  <c:v>1.188679245283019</c:v>
                </c:pt>
                <c:pt idx="758">
                  <c:v>1.1902515723270439</c:v>
                </c:pt>
                <c:pt idx="759">
                  <c:v>1.191823899371069</c:v>
                </c:pt>
                <c:pt idx="760">
                  <c:v>1.1933962264150939</c:v>
                </c:pt>
                <c:pt idx="761">
                  <c:v>1.194968553459119</c:v>
                </c:pt>
                <c:pt idx="762">
                  <c:v>1.196540880503145</c:v>
                </c:pt>
                <c:pt idx="763">
                  <c:v>1.1981132075471701</c:v>
                </c:pt>
                <c:pt idx="764">
                  <c:v>1.1996855345911961</c:v>
                </c:pt>
                <c:pt idx="765">
                  <c:v>1.201257861635221</c:v>
                </c:pt>
                <c:pt idx="766">
                  <c:v>1.202830188679245</c:v>
                </c:pt>
                <c:pt idx="767">
                  <c:v>1.2044025157232701</c:v>
                </c:pt>
                <c:pt idx="768">
                  <c:v>1.2059748427672949</c:v>
                </c:pt>
                <c:pt idx="769">
                  <c:v>1.2075471698113209</c:v>
                </c:pt>
                <c:pt idx="770">
                  <c:v>1.209119496855346</c:v>
                </c:pt>
                <c:pt idx="771">
                  <c:v>1.2106918238993709</c:v>
                </c:pt>
                <c:pt idx="772">
                  <c:v>1.212264150943396</c:v>
                </c:pt>
                <c:pt idx="773">
                  <c:v>1.21383647798742</c:v>
                </c:pt>
                <c:pt idx="774">
                  <c:v>1.215408805031446</c:v>
                </c:pt>
                <c:pt idx="775">
                  <c:v>1.216981132075472</c:v>
                </c:pt>
                <c:pt idx="776">
                  <c:v>1.218553459119496</c:v>
                </c:pt>
                <c:pt idx="777">
                  <c:v>1.220125786163522</c:v>
                </c:pt>
                <c:pt idx="778">
                  <c:v>1.2216981132075471</c:v>
                </c:pt>
                <c:pt idx="779">
                  <c:v>1.2232704402515719</c:v>
                </c:pt>
                <c:pt idx="780">
                  <c:v>1.224842767295597</c:v>
                </c:pt>
                <c:pt idx="781">
                  <c:v>1.226415094339623</c:v>
                </c:pt>
                <c:pt idx="782">
                  <c:v>1.2279874213836479</c:v>
                </c:pt>
                <c:pt idx="783">
                  <c:v>1.229559748427673</c:v>
                </c:pt>
                <c:pt idx="784">
                  <c:v>1.2311320754716979</c:v>
                </c:pt>
                <c:pt idx="785">
                  <c:v>1.232704402515723</c:v>
                </c:pt>
                <c:pt idx="786">
                  <c:v>1.234276729559749</c:v>
                </c:pt>
                <c:pt idx="787">
                  <c:v>1.2358490566037741</c:v>
                </c:pt>
                <c:pt idx="788">
                  <c:v>1.2374213836477981</c:v>
                </c:pt>
                <c:pt idx="789">
                  <c:v>1.2389937106918241</c:v>
                </c:pt>
                <c:pt idx="790">
                  <c:v>1.2405660377358481</c:v>
                </c:pt>
                <c:pt idx="791">
                  <c:v>1.242138364779874</c:v>
                </c:pt>
                <c:pt idx="792">
                  <c:v>1.2437106918238989</c:v>
                </c:pt>
                <c:pt idx="793">
                  <c:v>1.245283018867924</c:v>
                </c:pt>
                <c:pt idx="794">
                  <c:v>1.24685534591195</c:v>
                </c:pt>
                <c:pt idx="795">
                  <c:v>1.248427672955974</c:v>
                </c:pt>
                <c:pt idx="796">
                  <c:v>1.25</c:v>
                </c:pt>
                <c:pt idx="797">
                  <c:v>1.2515723270440251</c:v>
                </c:pt>
                <c:pt idx="798">
                  <c:v>1.25314465408805</c:v>
                </c:pt>
                <c:pt idx="799">
                  <c:v>1.254716981132076</c:v>
                </c:pt>
                <c:pt idx="800">
                  <c:v>1.2562893081761011</c:v>
                </c:pt>
                <c:pt idx="801">
                  <c:v>1.2578616352201251</c:v>
                </c:pt>
                <c:pt idx="802">
                  <c:v>1.2594339622641511</c:v>
                </c:pt>
                <c:pt idx="803">
                  <c:v>1.261006289308175</c:v>
                </c:pt>
                <c:pt idx="804">
                  <c:v>1.262578616352201</c:v>
                </c:pt>
                <c:pt idx="805">
                  <c:v>1.264150943396227</c:v>
                </c:pt>
                <c:pt idx="806">
                  <c:v>1.265723270440251</c:v>
                </c:pt>
                <c:pt idx="807">
                  <c:v>1.2672955974842759</c:v>
                </c:pt>
                <c:pt idx="808">
                  <c:v>1.268867924528303</c:v>
                </c:pt>
                <c:pt idx="809">
                  <c:v>1.270440251572327</c:v>
                </c:pt>
                <c:pt idx="810">
                  <c:v>1.272012578616353</c:v>
                </c:pt>
                <c:pt idx="811">
                  <c:v>1.273584905660377</c:v>
                </c:pt>
                <c:pt idx="812">
                  <c:v>1.2751572327044021</c:v>
                </c:pt>
                <c:pt idx="813">
                  <c:v>1.2767295597484281</c:v>
                </c:pt>
                <c:pt idx="814">
                  <c:v>1.278301886792452</c:v>
                </c:pt>
                <c:pt idx="815">
                  <c:v>1.2798742138364769</c:v>
                </c:pt>
                <c:pt idx="816">
                  <c:v>1.2814465408805029</c:v>
                </c:pt>
                <c:pt idx="817">
                  <c:v>1.283018867924528</c:v>
                </c:pt>
                <c:pt idx="818">
                  <c:v>1.2845911949685529</c:v>
                </c:pt>
                <c:pt idx="819">
                  <c:v>1.2861635220125791</c:v>
                </c:pt>
                <c:pt idx="820">
                  <c:v>1.287735849056604</c:v>
                </c:pt>
                <c:pt idx="821">
                  <c:v>1.2893081761006291</c:v>
                </c:pt>
                <c:pt idx="822">
                  <c:v>1.290880503144654</c:v>
                </c:pt>
                <c:pt idx="823">
                  <c:v>1.29245283018868</c:v>
                </c:pt>
                <c:pt idx="824">
                  <c:v>1.2940251572327039</c:v>
                </c:pt>
                <c:pt idx="825">
                  <c:v>1.2955974842767299</c:v>
                </c:pt>
                <c:pt idx="826">
                  <c:v>1.297169811320755</c:v>
                </c:pt>
                <c:pt idx="827">
                  <c:v>1.2987421383647799</c:v>
                </c:pt>
                <c:pt idx="828">
                  <c:v>1.300314465408805</c:v>
                </c:pt>
                <c:pt idx="829">
                  <c:v>1.301886792452829</c:v>
                </c:pt>
                <c:pt idx="830">
                  <c:v>1.3034591194968559</c:v>
                </c:pt>
                <c:pt idx="831">
                  <c:v>1.3050314465408801</c:v>
                </c:pt>
                <c:pt idx="832">
                  <c:v>1.3066037735849061</c:v>
                </c:pt>
                <c:pt idx="833">
                  <c:v>1.308176100628931</c:v>
                </c:pt>
                <c:pt idx="834">
                  <c:v>1.3097484276729561</c:v>
                </c:pt>
                <c:pt idx="835">
                  <c:v>1.311320754716981</c:v>
                </c:pt>
                <c:pt idx="836">
                  <c:v>1.3128930817610061</c:v>
                </c:pt>
                <c:pt idx="837">
                  <c:v>1.314465408805032</c:v>
                </c:pt>
                <c:pt idx="838">
                  <c:v>1.3160377358490569</c:v>
                </c:pt>
                <c:pt idx="839">
                  <c:v>1.317610062893082</c:v>
                </c:pt>
                <c:pt idx="840">
                  <c:v>1.3191823899371069</c:v>
                </c:pt>
                <c:pt idx="841">
                  <c:v>1.320754716981132</c:v>
                </c:pt>
                <c:pt idx="842">
                  <c:v>1.3223270440251571</c:v>
                </c:pt>
                <c:pt idx="843">
                  <c:v>1.3238993710691811</c:v>
                </c:pt>
                <c:pt idx="844">
                  <c:v>1.3254716981132071</c:v>
                </c:pt>
                <c:pt idx="845">
                  <c:v>1.3270440251572331</c:v>
                </c:pt>
                <c:pt idx="846">
                  <c:v>1.328616352201258</c:v>
                </c:pt>
                <c:pt idx="847">
                  <c:v>1.3301886792452831</c:v>
                </c:pt>
                <c:pt idx="848">
                  <c:v>1.3317610062893079</c:v>
                </c:pt>
                <c:pt idx="849">
                  <c:v>1.333333333333333</c:v>
                </c:pt>
                <c:pt idx="850">
                  <c:v>1.334905660377359</c:v>
                </c:pt>
                <c:pt idx="851">
                  <c:v>1.3364779874213839</c:v>
                </c:pt>
                <c:pt idx="852">
                  <c:v>1.3380503144654099</c:v>
                </c:pt>
                <c:pt idx="853">
                  <c:v>1.339622641509433</c:v>
                </c:pt>
                <c:pt idx="854">
                  <c:v>1.341194968553459</c:v>
                </c:pt>
                <c:pt idx="855">
                  <c:v>1.3427672955974841</c:v>
                </c:pt>
                <c:pt idx="856">
                  <c:v>1.3443396226415101</c:v>
                </c:pt>
                <c:pt idx="857">
                  <c:v>1.3459119496855341</c:v>
                </c:pt>
                <c:pt idx="858">
                  <c:v>1.3474842767295601</c:v>
                </c:pt>
                <c:pt idx="859">
                  <c:v>1.3490566037735849</c:v>
                </c:pt>
                <c:pt idx="860">
                  <c:v>1.35062893081761</c:v>
                </c:pt>
                <c:pt idx="861">
                  <c:v>1.3522012578616349</c:v>
                </c:pt>
                <c:pt idx="862">
                  <c:v>1.35377358490566</c:v>
                </c:pt>
                <c:pt idx="863">
                  <c:v>1.3553459119496849</c:v>
                </c:pt>
                <c:pt idx="864">
                  <c:v>1.3569182389937109</c:v>
                </c:pt>
                <c:pt idx="865">
                  <c:v>1.358490566037736</c:v>
                </c:pt>
                <c:pt idx="866">
                  <c:v>1.3600628930817611</c:v>
                </c:pt>
                <c:pt idx="867">
                  <c:v>1.361635220125786</c:v>
                </c:pt>
                <c:pt idx="868">
                  <c:v>1.3632075471698111</c:v>
                </c:pt>
                <c:pt idx="869">
                  <c:v>1.3647798742138371</c:v>
                </c:pt>
                <c:pt idx="870">
                  <c:v>1.3663522012578619</c:v>
                </c:pt>
                <c:pt idx="871">
                  <c:v>1.367924528301887</c:v>
                </c:pt>
                <c:pt idx="872">
                  <c:v>1.369496855345911</c:v>
                </c:pt>
                <c:pt idx="873">
                  <c:v>1.371069182389937</c:v>
                </c:pt>
                <c:pt idx="874">
                  <c:v>1.3726415094339619</c:v>
                </c:pt>
                <c:pt idx="875">
                  <c:v>1.3742138364779879</c:v>
                </c:pt>
                <c:pt idx="876">
                  <c:v>1.375786163522013</c:v>
                </c:pt>
                <c:pt idx="877">
                  <c:v>1.3773584905660381</c:v>
                </c:pt>
                <c:pt idx="878">
                  <c:v>1.378930817610063</c:v>
                </c:pt>
                <c:pt idx="879">
                  <c:v>1.3805031446540881</c:v>
                </c:pt>
                <c:pt idx="880">
                  <c:v>1.3820754716981141</c:v>
                </c:pt>
                <c:pt idx="881">
                  <c:v>1.3836477987421381</c:v>
                </c:pt>
                <c:pt idx="882">
                  <c:v>1.385220125786164</c:v>
                </c:pt>
                <c:pt idx="883">
                  <c:v>1.386792452830188</c:v>
                </c:pt>
                <c:pt idx="884">
                  <c:v>1.388364779874214</c:v>
                </c:pt>
                <c:pt idx="885">
                  <c:v>1.38993710691824</c:v>
                </c:pt>
                <c:pt idx="886">
                  <c:v>1.391509433962264</c:v>
                </c:pt>
                <c:pt idx="887">
                  <c:v>1.3930817610062891</c:v>
                </c:pt>
                <c:pt idx="888">
                  <c:v>1.3946540880503151</c:v>
                </c:pt>
                <c:pt idx="889">
                  <c:v>1.3962264150943391</c:v>
                </c:pt>
                <c:pt idx="890">
                  <c:v>1.397798742138364</c:v>
                </c:pt>
                <c:pt idx="891">
                  <c:v>1.39937106918239</c:v>
                </c:pt>
                <c:pt idx="892">
                  <c:v>1.4009433962264151</c:v>
                </c:pt>
                <c:pt idx="893">
                  <c:v>1.4025157232704399</c:v>
                </c:pt>
                <c:pt idx="894">
                  <c:v>1.404088050314465</c:v>
                </c:pt>
                <c:pt idx="895">
                  <c:v>1.405660377358489</c:v>
                </c:pt>
                <c:pt idx="896">
                  <c:v>1.4072327044025159</c:v>
                </c:pt>
                <c:pt idx="897">
                  <c:v>1.408805031446541</c:v>
                </c:pt>
                <c:pt idx="898">
                  <c:v>1.4103773584905659</c:v>
                </c:pt>
                <c:pt idx="899">
                  <c:v>1.4119496855345901</c:v>
                </c:pt>
                <c:pt idx="900">
                  <c:v>1.4135220125786161</c:v>
                </c:pt>
                <c:pt idx="901">
                  <c:v>1.415094339622641</c:v>
                </c:pt>
                <c:pt idx="902">
                  <c:v>1.4166666666666661</c:v>
                </c:pt>
                <c:pt idx="903">
                  <c:v>1.4182389937106921</c:v>
                </c:pt>
                <c:pt idx="904">
                  <c:v>1.4198113207547161</c:v>
                </c:pt>
                <c:pt idx="905">
                  <c:v>1.421383647798742</c:v>
                </c:pt>
                <c:pt idx="906">
                  <c:v>1.422955974842768</c:v>
                </c:pt>
                <c:pt idx="907">
                  <c:v>1.424528301886792</c:v>
                </c:pt>
                <c:pt idx="908">
                  <c:v>1.426100628930818</c:v>
                </c:pt>
                <c:pt idx="909">
                  <c:v>1.427672955974842</c:v>
                </c:pt>
                <c:pt idx="910">
                  <c:v>1.429245283018868</c:v>
                </c:pt>
                <c:pt idx="911">
                  <c:v>1.4308176100628931</c:v>
                </c:pt>
                <c:pt idx="912">
                  <c:v>1.432389937106918</c:v>
                </c:pt>
                <c:pt idx="913">
                  <c:v>1.4339622641509431</c:v>
                </c:pt>
                <c:pt idx="914">
                  <c:v>1.4355345911949671</c:v>
                </c:pt>
                <c:pt idx="915">
                  <c:v>1.4371069182389931</c:v>
                </c:pt>
                <c:pt idx="916">
                  <c:v>1.4386792452830179</c:v>
                </c:pt>
                <c:pt idx="917">
                  <c:v>1.4402515723270439</c:v>
                </c:pt>
                <c:pt idx="918">
                  <c:v>1.441823899371069</c:v>
                </c:pt>
                <c:pt idx="919">
                  <c:v>1.4433962264150939</c:v>
                </c:pt>
                <c:pt idx="920">
                  <c:v>1.444968553459119</c:v>
                </c:pt>
                <c:pt idx="921">
                  <c:v>1.446540880503145</c:v>
                </c:pt>
                <c:pt idx="922">
                  <c:v>1.448113207547169</c:v>
                </c:pt>
                <c:pt idx="923">
                  <c:v>1.449685534591195</c:v>
                </c:pt>
                <c:pt idx="924">
                  <c:v>1.451257861635221</c:v>
                </c:pt>
                <c:pt idx="925">
                  <c:v>1.452830188679245</c:v>
                </c:pt>
                <c:pt idx="926">
                  <c:v>1.4544025157232701</c:v>
                </c:pt>
                <c:pt idx="927">
                  <c:v>1.4559748427672949</c:v>
                </c:pt>
                <c:pt idx="928">
                  <c:v>1.4575471698113209</c:v>
                </c:pt>
                <c:pt idx="929">
                  <c:v>1.459119496855346</c:v>
                </c:pt>
                <c:pt idx="930">
                  <c:v>1.4606918238993709</c:v>
                </c:pt>
                <c:pt idx="931">
                  <c:v>1.462264150943396</c:v>
                </c:pt>
                <c:pt idx="932">
                  <c:v>1.46383647798742</c:v>
                </c:pt>
                <c:pt idx="933">
                  <c:v>1.465408805031446</c:v>
                </c:pt>
                <c:pt idx="934">
                  <c:v>1.466981132075472</c:v>
                </c:pt>
                <c:pt idx="935">
                  <c:v>1.468553459119496</c:v>
                </c:pt>
                <c:pt idx="936">
                  <c:v>1.470125786163522</c:v>
                </c:pt>
                <c:pt idx="937">
                  <c:v>1.4716981132075471</c:v>
                </c:pt>
                <c:pt idx="938">
                  <c:v>1.4732704402515719</c:v>
                </c:pt>
                <c:pt idx="939">
                  <c:v>1.474842767295597</c:v>
                </c:pt>
                <c:pt idx="940">
                  <c:v>1.476415094339623</c:v>
                </c:pt>
                <c:pt idx="941">
                  <c:v>1.4779874213836479</c:v>
                </c:pt>
                <c:pt idx="942">
                  <c:v>1.479559748427673</c:v>
                </c:pt>
                <c:pt idx="943">
                  <c:v>1.4811320754716979</c:v>
                </c:pt>
                <c:pt idx="944">
                  <c:v>1.482704402515723</c:v>
                </c:pt>
                <c:pt idx="945">
                  <c:v>1.484276729559749</c:v>
                </c:pt>
                <c:pt idx="946">
                  <c:v>1.4858490566037741</c:v>
                </c:pt>
                <c:pt idx="947">
                  <c:v>1.4874213836477981</c:v>
                </c:pt>
                <c:pt idx="948">
                  <c:v>1.4889937106918241</c:v>
                </c:pt>
                <c:pt idx="949">
                  <c:v>1.4905660377358481</c:v>
                </c:pt>
                <c:pt idx="950">
                  <c:v>1.492138364779874</c:v>
                </c:pt>
                <c:pt idx="951">
                  <c:v>1.4937106918238989</c:v>
                </c:pt>
                <c:pt idx="952">
                  <c:v>1.495283018867924</c:v>
                </c:pt>
                <c:pt idx="953">
                  <c:v>1.49685534591195</c:v>
                </c:pt>
                <c:pt idx="954">
                  <c:v>1.498427672955974</c:v>
                </c:pt>
                <c:pt idx="955">
                  <c:v>1.5</c:v>
                </c:pt>
                <c:pt idx="956">
                  <c:v>1.5015723270440251</c:v>
                </c:pt>
                <c:pt idx="957">
                  <c:v>1.50314465408805</c:v>
                </c:pt>
                <c:pt idx="958">
                  <c:v>1.504716981132076</c:v>
                </c:pt>
                <c:pt idx="959">
                  <c:v>1.5062893081761011</c:v>
                </c:pt>
                <c:pt idx="960">
                  <c:v>1.5078616352201251</c:v>
                </c:pt>
                <c:pt idx="961">
                  <c:v>1.5094339622641511</c:v>
                </c:pt>
                <c:pt idx="962">
                  <c:v>1.511006289308175</c:v>
                </c:pt>
                <c:pt idx="963">
                  <c:v>1.512578616352201</c:v>
                </c:pt>
                <c:pt idx="964">
                  <c:v>1.514150943396227</c:v>
                </c:pt>
                <c:pt idx="965">
                  <c:v>1.515723270440251</c:v>
                </c:pt>
                <c:pt idx="966">
                  <c:v>1.5172955974842759</c:v>
                </c:pt>
                <c:pt idx="967">
                  <c:v>1.518867924528303</c:v>
                </c:pt>
                <c:pt idx="968">
                  <c:v>1.520440251572327</c:v>
                </c:pt>
                <c:pt idx="969">
                  <c:v>1.522012578616353</c:v>
                </c:pt>
                <c:pt idx="970">
                  <c:v>1.523584905660377</c:v>
                </c:pt>
                <c:pt idx="971">
                  <c:v>1.5251572327044021</c:v>
                </c:pt>
                <c:pt idx="972">
                  <c:v>1.5267295597484281</c:v>
                </c:pt>
                <c:pt idx="973">
                  <c:v>1.528301886792452</c:v>
                </c:pt>
                <c:pt idx="974">
                  <c:v>1.5298742138364769</c:v>
                </c:pt>
                <c:pt idx="975">
                  <c:v>1.5314465408805029</c:v>
                </c:pt>
                <c:pt idx="976">
                  <c:v>1.533018867924528</c:v>
                </c:pt>
                <c:pt idx="977">
                  <c:v>1.5345911949685529</c:v>
                </c:pt>
                <c:pt idx="978">
                  <c:v>1.5361635220125791</c:v>
                </c:pt>
                <c:pt idx="979">
                  <c:v>1.537735849056604</c:v>
                </c:pt>
                <c:pt idx="980">
                  <c:v>1.5393081761006291</c:v>
                </c:pt>
                <c:pt idx="981">
                  <c:v>1.540880503144654</c:v>
                </c:pt>
                <c:pt idx="982">
                  <c:v>1.54245283018868</c:v>
                </c:pt>
                <c:pt idx="983">
                  <c:v>1.5440251572327039</c:v>
                </c:pt>
                <c:pt idx="984">
                  <c:v>1.5455974842767299</c:v>
                </c:pt>
                <c:pt idx="985">
                  <c:v>1.547169811320755</c:v>
                </c:pt>
                <c:pt idx="986">
                  <c:v>1.5487421383647799</c:v>
                </c:pt>
                <c:pt idx="987">
                  <c:v>1.550314465408805</c:v>
                </c:pt>
                <c:pt idx="988">
                  <c:v>1.551886792452829</c:v>
                </c:pt>
                <c:pt idx="989">
                  <c:v>1.5534591194968559</c:v>
                </c:pt>
                <c:pt idx="990">
                  <c:v>1.5550314465408801</c:v>
                </c:pt>
                <c:pt idx="991">
                  <c:v>1.5566037735849061</c:v>
                </c:pt>
                <c:pt idx="992">
                  <c:v>1.558176100628931</c:v>
                </c:pt>
                <c:pt idx="993">
                  <c:v>1.5597484276729561</c:v>
                </c:pt>
                <c:pt idx="994">
                  <c:v>1.561320754716981</c:v>
                </c:pt>
                <c:pt idx="995">
                  <c:v>1.5628930817610061</c:v>
                </c:pt>
                <c:pt idx="996">
                  <c:v>1.564465408805032</c:v>
                </c:pt>
                <c:pt idx="997">
                  <c:v>1.5660377358490569</c:v>
                </c:pt>
                <c:pt idx="998">
                  <c:v>1.567610062893082</c:v>
                </c:pt>
                <c:pt idx="999">
                  <c:v>1.5691823899371069</c:v>
                </c:pt>
                <c:pt idx="1000">
                  <c:v>1.570754716981132</c:v>
                </c:pt>
                <c:pt idx="1001">
                  <c:v>1.5723270440251571</c:v>
                </c:pt>
                <c:pt idx="1002">
                  <c:v>1.573899371069182</c:v>
                </c:pt>
                <c:pt idx="1003">
                  <c:v>1.5754716981132071</c:v>
                </c:pt>
                <c:pt idx="1004">
                  <c:v>1.5770440251572331</c:v>
                </c:pt>
                <c:pt idx="1005">
                  <c:v>1.578616352201258</c:v>
                </c:pt>
                <c:pt idx="1006">
                  <c:v>1.5801886792452831</c:v>
                </c:pt>
                <c:pt idx="1007">
                  <c:v>1.5817610062893079</c:v>
                </c:pt>
                <c:pt idx="1008">
                  <c:v>1.583333333333333</c:v>
                </c:pt>
                <c:pt idx="1009">
                  <c:v>1.584905660377359</c:v>
                </c:pt>
                <c:pt idx="1010">
                  <c:v>1.5864779874213839</c:v>
                </c:pt>
                <c:pt idx="1011">
                  <c:v>1.5880503144654099</c:v>
                </c:pt>
                <c:pt idx="1012">
                  <c:v>1.589622641509433</c:v>
                </c:pt>
                <c:pt idx="1013">
                  <c:v>1.591194968553459</c:v>
                </c:pt>
                <c:pt idx="1014">
                  <c:v>1.5927672955974841</c:v>
                </c:pt>
                <c:pt idx="1015">
                  <c:v>1.5943396226415101</c:v>
                </c:pt>
                <c:pt idx="1016">
                  <c:v>1.5959119496855341</c:v>
                </c:pt>
                <c:pt idx="1017">
                  <c:v>1.5974842767295601</c:v>
                </c:pt>
                <c:pt idx="1018">
                  <c:v>1.5990566037735849</c:v>
                </c:pt>
                <c:pt idx="1019">
                  <c:v>1.60062893081761</c:v>
                </c:pt>
                <c:pt idx="1020">
                  <c:v>1.6022012578616349</c:v>
                </c:pt>
                <c:pt idx="1021">
                  <c:v>1.60377358490566</c:v>
                </c:pt>
                <c:pt idx="1022">
                  <c:v>1.6053459119496849</c:v>
                </c:pt>
                <c:pt idx="1023">
                  <c:v>1.6069182389937109</c:v>
                </c:pt>
                <c:pt idx="1024">
                  <c:v>1.608490566037736</c:v>
                </c:pt>
                <c:pt idx="1025">
                  <c:v>1.6100628930817611</c:v>
                </c:pt>
                <c:pt idx="1026">
                  <c:v>1.611635220125786</c:v>
                </c:pt>
                <c:pt idx="1027">
                  <c:v>1.6132075471698111</c:v>
                </c:pt>
                <c:pt idx="1028">
                  <c:v>1.6147798742138371</c:v>
                </c:pt>
                <c:pt idx="1029">
                  <c:v>1.6163522012578619</c:v>
                </c:pt>
                <c:pt idx="1030">
                  <c:v>1.617924528301887</c:v>
                </c:pt>
                <c:pt idx="1031">
                  <c:v>1.619496855345911</c:v>
                </c:pt>
                <c:pt idx="1032">
                  <c:v>1.621069182389937</c:v>
                </c:pt>
                <c:pt idx="1033">
                  <c:v>1.6226415094339619</c:v>
                </c:pt>
                <c:pt idx="1034">
                  <c:v>1.6242138364779879</c:v>
                </c:pt>
                <c:pt idx="1035">
                  <c:v>1.625786163522013</c:v>
                </c:pt>
                <c:pt idx="1036">
                  <c:v>1.6273584905660381</c:v>
                </c:pt>
                <c:pt idx="1037">
                  <c:v>1.628930817610063</c:v>
                </c:pt>
                <c:pt idx="1038">
                  <c:v>1.6305031446540881</c:v>
                </c:pt>
                <c:pt idx="1039">
                  <c:v>1.6320754716981141</c:v>
                </c:pt>
                <c:pt idx="1040">
                  <c:v>1.6336477987421381</c:v>
                </c:pt>
                <c:pt idx="1041">
                  <c:v>1.635220125786164</c:v>
                </c:pt>
                <c:pt idx="1042">
                  <c:v>1.636792452830188</c:v>
                </c:pt>
                <c:pt idx="1043">
                  <c:v>1.638364779874214</c:v>
                </c:pt>
                <c:pt idx="1044">
                  <c:v>1.63993710691824</c:v>
                </c:pt>
                <c:pt idx="1045">
                  <c:v>1.641509433962264</c:v>
                </c:pt>
                <c:pt idx="1046">
                  <c:v>1.6430817610062891</c:v>
                </c:pt>
                <c:pt idx="1047">
                  <c:v>1.6446540880503151</c:v>
                </c:pt>
                <c:pt idx="1048">
                  <c:v>1.6462264150943391</c:v>
                </c:pt>
                <c:pt idx="1049">
                  <c:v>1.647798742138364</c:v>
                </c:pt>
                <c:pt idx="1050">
                  <c:v>1.64937106918239</c:v>
                </c:pt>
                <c:pt idx="1051">
                  <c:v>1.6509433962264151</c:v>
                </c:pt>
                <c:pt idx="1052">
                  <c:v>1.6525157232704411</c:v>
                </c:pt>
                <c:pt idx="1053">
                  <c:v>1.654088050314465</c:v>
                </c:pt>
                <c:pt idx="1054">
                  <c:v>1.6556603773584899</c:v>
                </c:pt>
                <c:pt idx="1055">
                  <c:v>1.6572327044025159</c:v>
                </c:pt>
                <c:pt idx="1056">
                  <c:v>1.6588050314465419</c:v>
                </c:pt>
                <c:pt idx="1057">
                  <c:v>1.6603773584905659</c:v>
                </c:pt>
                <c:pt idx="1058">
                  <c:v>1.661949685534591</c:v>
                </c:pt>
                <c:pt idx="1059">
                  <c:v>1.6635220125786161</c:v>
                </c:pt>
                <c:pt idx="1060">
                  <c:v>1.665094339622641</c:v>
                </c:pt>
                <c:pt idx="1061">
                  <c:v>1.6666666666666661</c:v>
                </c:pt>
                <c:pt idx="1062">
                  <c:v>1.6682389937106921</c:v>
                </c:pt>
                <c:pt idx="1063">
                  <c:v>1.6698113207547169</c:v>
                </c:pt>
                <c:pt idx="1064">
                  <c:v>1.671383647798742</c:v>
                </c:pt>
                <c:pt idx="1065">
                  <c:v>1.672955974842768</c:v>
                </c:pt>
                <c:pt idx="1066">
                  <c:v>1.6745283018867929</c:v>
                </c:pt>
                <c:pt idx="1067">
                  <c:v>1.676100628930818</c:v>
                </c:pt>
                <c:pt idx="1068">
                  <c:v>1.6776729559748429</c:v>
                </c:pt>
                <c:pt idx="1069">
                  <c:v>1.679245283018868</c:v>
                </c:pt>
                <c:pt idx="1070">
                  <c:v>1.6808176100628931</c:v>
                </c:pt>
                <c:pt idx="1071">
                  <c:v>1.6823899371069191</c:v>
                </c:pt>
                <c:pt idx="1072">
                  <c:v>1.6839622641509431</c:v>
                </c:pt>
                <c:pt idx="1073">
                  <c:v>1.685534591194968</c:v>
                </c:pt>
                <c:pt idx="1074">
                  <c:v>1.6871069182389939</c:v>
                </c:pt>
                <c:pt idx="1075">
                  <c:v>1.688679245283019</c:v>
                </c:pt>
                <c:pt idx="1076">
                  <c:v>1.6902515723270439</c:v>
                </c:pt>
                <c:pt idx="1077">
                  <c:v>1.691823899371069</c:v>
                </c:pt>
                <c:pt idx="1078">
                  <c:v>1.6933962264150939</c:v>
                </c:pt>
                <c:pt idx="1079">
                  <c:v>1.694968553459119</c:v>
                </c:pt>
                <c:pt idx="1080">
                  <c:v>1.696540880503145</c:v>
                </c:pt>
                <c:pt idx="1081">
                  <c:v>1.6981132075471701</c:v>
                </c:pt>
                <c:pt idx="1082">
                  <c:v>1.6996855345911961</c:v>
                </c:pt>
                <c:pt idx="1083">
                  <c:v>1.701257861635221</c:v>
                </c:pt>
                <c:pt idx="1084">
                  <c:v>1.702830188679245</c:v>
                </c:pt>
                <c:pt idx="1085">
                  <c:v>1.7044025157232701</c:v>
                </c:pt>
                <c:pt idx="1086">
                  <c:v>1.7059748427672949</c:v>
                </c:pt>
                <c:pt idx="1087">
                  <c:v>1.7075471698113209</c:v>
                </c:pt>
                <c:pt idx="1088">
                  <c:v>1.709119496855346</c:v>
                </c:pt>
                <c:pt idx="1089">
                  <c:v>1.7106918238993709</c:v>
                </c:pt>
                <c:pt idx="1090">
                  <c:v>1.712264150943396</c:v>
                </c:pt>
                <c:pt idx="1091">
                  <c:v>1.7138364779874209</c:v>
                </c:pt>
                <c:pt idx="1092">
                  <c:v>1.715408805031446</c:v>
                </c:pt>
                <c:pt idx="1093">
                  <c:v>1.716981132075472</c:v>
                </c:pt>
                <c:pt idx="1094">
                  <c:v>1.7185534591194971</c:v>
                </c:pt>
                <c:pt idx="1095">
                  <c:v>1.720125786163522</c:v>
                </c:pt>
                <c:pt idx="1096">
                  <c:v>1.7216981132075471</c:v>
                </c:pt>
                <c:pt idx="1097">
                  <c:v>1.7232704402515719</c:v>
                </c:pt>
                <c:pt idx="1098">
                  <c:v>1.7248427672955979</c:v>
                </c:pt>
                <c:pt idx="1099">
                  <c:v>1.726415094339623</c:v>
                </c:pt>
                <c:pt idx="1100">
                  <c:v>1.7279874213836479</c:v>
                </c:pt>
                <c:pt idx="1101">
                  <c:v>1.729559748427673</c:v>
                </c:pt>
                <c:pt idx="1102">
                  <c:v>1.7311320754716979</c:v>
                </c:pt>
                <c:pt idx="1103">
                  <c:v>1.732704402515723</c:v>
                </c:pt>
                <c:pt idx="1104">
                  <c:v>1.734276729559749</c:v>
                </c:pt>
                <c:pt idx="1105">
                  <c:v>1.7358490566037741</c:v>
                </c:pt>
                <c:pt idx="1106">
                  <c:v>1.7374213836477981</c:v>
                </c:pt>
                <c:pt idx="1107">
                  <c:v>1.7389937106918241</c:v>
                </c:pt>
                <c:pt idx="1108">
                  <c:v>1.7405660377358489</c:v>
                </c:pt>
                <c:pt idx="1109">
                  <c:v>1.742138364779874</c:v>
                </c:pt>
                <c:pt idx="1110">
                  <c:v>1.7437106918239</c:v>
                </c:pt>
                <c:pt idx="1111">
                  <c:v>1.745283018867924</c:v>
                </c:pt>
                <c:pt idx="1112">
                  <c:v>1.74685534591195</c:v>
                </c:pt>
                <c:pt idx="1113">
                  <c:v>1.7484276729559749</c:v>
                </c:pt>
                <c:pt idx="1114">
                  <c:v>1.75</c:v>
                </c:pt>
                <c:pt idx="1115">
                  <c:v>1.7515723270440251</c:v>
                </c:pt>
                <c:pt idx="1116">
                  <c:v>1.75314465408805</c:v>
                </c:pt>
                <c:pt idx="1117">
                  <c:v>1.754716981132076</c:v>
                </c:pt>
                <c:pt idx="1118">
                  <c:v>1.7562893081761011</c:v>
                </c:pt>
                <c:pt idx="1119">
                  <c:v>1.7578616352201251</c:v>
                </c:pt>
                <c:pt idx="1120">
                  <c:v>1.7594339622641511</c:v>
                </c:pt>
                <c:pt idx="1121">
                  <c:v>1.7610062893081759</c:v>
                </c:pt>
                <c:pt idx="1122">
                  <c:v>1.762578616352201</c:v>
                </c:pt>
                <c:pt idx="1123">
                  <c:v>1.764150943396227</c:v>
                </c:pt>
                <c:pt idx="1124">
                  <c:v>1.765723270440251</c:v>
                </c:pt>
                <c:pt idx="1125">
                  <c:v>1.7672955974842759</c:v>
                </c:pt>
                <c:pt idx="1126">
                  <c:v>1.768867924528303</c:v>
                </c:pt>
                <c:pt idx="1127">
                  <c:v>1.770440251572327</c:v>
                </c:pt>
                <c:pt idx="1128">
                  <c:v>1.772012578616353</c:v>
                </c:pt>
                <c:pt idx="1129">
                  <c:v>1.7735849056603781</c:v>
                </c:pt>
                <c:pt idx="1130">
                  <c:v>1.7751572327044021</c:v>
                </c:pt>
                <c:pt idx="1131">
                  <c:v>1.7767295597484281</c:v>
                </c:pt>
                <c:pt idx="1132">
                  <c:v>1.7783018867924529</c:v>
                </c:pt>
                <c:pt idx="1133">
                  <c:v>1.779874213836478</c:v>
                </c:pt>
                <c:pt idx="1134">
                  <c:v>1.7814465408805029</c:v>
                </c:pt>
                <c:pt idx="1135">
                  <c:v>1.783018867924528</c:v>
                </c:pt>
                <c:pt idx="1136">
                  <c:v>1.7845911949685529</c:v>
                </c:pt>
                <c:pt idx="1137">
                  <c:v>1.7861635220125791</c:v>
                </c:pt>
                <c:pt idx="1138">
                  <c:v>1.787735849056604</c:v>
                </c:pt>
                <c:pt idx="1139">
                  <c:v>1.78930817610063</c:v>
                </c:pt>
                <c:pt idx="1140">
                  <c:v>1.790880503144654</c:v>
                </c:pt>
                <c:pt idx="1141">
                  <c:v>1.79245283018868</c:v>
                </c:pt>
                <c:pt idx="1142">
                  <c:v>1.7940251572327051</c:v>
                </c:pt>
                <c:pt idx="1143">
                  <c:v>1.7955974842767299</c:v>
                </c:pt>
                <c:pt idx="1144">
                  <c:v>1.797169811320755</c:v>
                </c:pt>
                <c:pt idx="1145">
                  <c:v>1.7987421383647799</c:v>
                </c:pt>
                <c:pt idx="1146">
                  <c:v>1.800314465408805</c:v>
                </c:pt>
                <c:pt idx="1147">
                  <c:v>1.801886792452829</c:v>
                </c:pt>
                <c:pt idx="1148">
                  <c:v>1.8034591194968559</c:v>
                </c:pt>
                <c:pt idx="1149">
                  <c:v>1.8050314465408801</c:v>
                </c:pt>
                <c:pt idx="1150">
                  <c:v>1.8066037735849061</c:v>
                </c:pt>
                <c:pt idx="1151">
                  <c:v>1.808176100628931</c:v>
                </c:pt>
                <c:pt idx="1152">
                  <c:v>1.8097484276729561</c:v>
                </c:pt>
                <c:pt idx="1153">
                  <c:v>1.811320754716981</c:v>
                </c:pt>
                <c:pt idx="1154">
                  <c:v>1.8128930817610061</c:v>
                </c:pt>
                <c:pt idx="1155">
                  <c:v>1.814465408805032</c:v>
                </c:pt>
                <c:pt idx="1156">
                  <c:v>1.8160377358490569</c:v>
                </c:pt>
                <c:pt idx="1157">
                  <c:v>1.817610062893082</c:v>
                </c:pt>
                <c:pt idx="1158">
                  <c:v>1.8191823899371069</c:v>
                </c:pt>
                <c:pt idx="1159">
                  <c:v>1.820754716981132</c:v>
                </c:pt>
                <c:pt idx="1160">
                  <c:v>1.8223270440251571</c:v>
                </c:pt>
                <c:pt idx="1161">
                  <c:v>1.8238993710691811</c:v>
                </c:pt>
                <c:pt idx="1162">
                  <c:v>1.8254716981132071</c:v>
                </c:pt>
                <c:pt idx="1163">
                  <c:v>1.8270440251572331</c:v>
                </c:pt>
                <c:pt idx="1164">
                  <c:v>1.828616352201258</c:v>
                </c:pt>
                <c:pt idx="1165">
                  <c:v>1.8301886792452831</c:v>
                </c:pt>
                <c:pt idx="1166">
                  <c:v>1.8317610062893079</c:v>
                </c:pt>
                <c:pt idx="1167">
                  <c:v>1.833333333333333</c:v>
                </c:pt>
                <c:pt idx="1168">
                  <c:v>1.834905660377359</c:v>
                </c:pt>
                <c:pt idx="1169">
                  <c:v>1.8364779874213839</c:v>
                </c:pt>
                <c:pt idx="1170">
                  <c:v>1.8380503144654099</c:v>
                </c:pt>
                <c:pt idx="1171">
                  <c:v>1.839622641509433</c:v>
                </c:pt>
                <c:pt idx="1172">
                  <c:v>1.841194968553459</c:v>
                </c:pt>
                <c:pt idx="1173">
                  <c:v>1.8427672955974841</c:v>
                </c:pt>
                <c:pt idx="1174">
                  <c:v>1.8443396226415101</c:v>
                </c:pt>
                <c:pt idx="1175">
                  <c:v>1.8459119496855341</c:v>
                </c:pt>
                <c:pt idx="1176">
                  <c:v>1.8474842767295601</c:v>
                </c:pt>
                <c:pt idx="1177">
                  <c:v>1.8490566037735849</c:v>
                </c:pt>
                <c:pt idx="1178">
                  <c:v>1.85062893081761</c:v>
                </c:pt>
                <c:pt idx="1179">
                  <c:v>1.8522012578616349</c:v>
                </c:pt>
                <c:pt idx="1180">
                  <c:v>1.85377358490566</c:v>
                </c:pt>
                <c:pt idx="1181">
                  <c:v>1.8553459119496849</c:v>
                </c:pt>
                <c:pt idx="1182">
                  <c:v>1.8569182389937109</c:v>
                </c:pt>
                <c:pt idx="1183">
                  <c:v>1.858490566037736</c:v>
                </c:pt>
                <c:pt idx="1184">
                  <c:v>1.8600628930817611</c:v>
                </c:pt>
                <c:pt idx="1185">
                  <c:v>1.861635220125786</c:v>
                </c:pt>
                <c:pt idx="1186">
                  <c:v>1.8632075471698111</c:v>
                </c:pt>
                <c:pt idx="1187">
                  <c:v>1.8647798742138371</c:v>
                </c:pt>
                <c:pt idx="1188">
                  <c:v>1.8663522012578619</c:v>
                </c:pt>
                <c:pt idx="1189">
                  <c:v>1.867924528301887</c:v>
                </c:pt>
                <c:pt idx="1190">
                  <c:v>1.869496855345911</c:v>
                </c:pt>
                <c:pt idx="1191">
                  <c:v>1.871069182389937</c:v>
                </c:pt>
                <c:pt idx="1192">
                  <c:v>1.8726415094339619</c:v>
                </c:pt>
                <c:pt idx="1193">
                  <c:v>1.8742138364779879</c:v>
                </c:pt>
                <c:pt idx="1194">
                  <c:v>1.875786163522013</c:v>
                </c:pt>
                <c:pt idx="1195">
                  <c:v>1.8773584905660381</c:v>
                </c:pt>
                <c:pt idx="1196">
                  <c:v>1.878930817610063</c:v>
                </c:pt>
                <c:pt idx="1197">
                  <c:v>1.8805031446540881</c:v>
                </c:pt>
                <c:pt idx="1198">
                  <c:v>1.8820754716981141</c:v>
                </c:pt>
                <c:pt idx="1199">
                  <c:v>1.8836477987421381</c:v>
                </c:pt>
                <c:pt idx="1200">
                  <c:v>1.885220125786164</c:v>
                </c:pt>
                <c:pt idx="1201">
                  <c:v>1.886792452830188</c:v>
                </c:pt>
                <c:pt idx="1202">
                  <c:v>1.888364779874214</c:v>
                </c:pt>
                <c:pt idx="1203">
                  <c:v>1.88993710691824</c:v>
                </c:pt>
                <c:pt idx="1204">
                  <c:v>1.891509433962264</c:v>
                </c:pt>
                <c:pt idx="1205">
                  <c:v>1.8930817610062891</c:v>
                </c:pt>
                <c:pt idx="1206">
                  <c:v>1.8946540880503151</c:v>
                </c:pt>
                <c:pt idx="1207">
                  <c:v>1.8962264150943391</c:v>
                </c:pt>
                <c:pt idx="1208">
                  <c:v>1.897798742138364</c:v>
                </c:pt>
                <c:pt idx="1209">
                  <c:v>1.89937106918239</c:v>
                </c:pt>
                <c:pt idx="1210">
                  <c:v>1.9009433962264151</c:v>
                </c:pt>
                <c:pt idx="1211">
                  <c:v>1.9025157232704399</c:v>
                </c:pt>
                <c:pt idx="1212">
                  <c:v>1.904088050314465</c:v>
                </c:pt>
                <c:pt idx="1213">
                  <c:v>1.9056603773584899</c:v>
                </c:pt>
                <c:pt idx="1214">
                  <c:v>1.9072327044025159</c:v>
                </c:pt>
                <c:pt idx="1215">
                  <c:v>1.9088050314465419</c:v>
                </c:pt>
                <c:pt idx="1216">
                  <c:v>1.9103773584905659</c:v>
                </c:pt>
                <c:pt idx="1217">
                  <c:v>1.911949685534591</c:v>
                </c:pt>
                <c:pt idx="1218">
                  <c:v>1.9135220125786161</c:v>
                </c:pt>
                <c:pt idx="1219">
                  <c:v>1.915094339622641</c:v>
                </c:pt>
                <c:pt idx="1220">
                  <c:v>1.9166666666666661</c:v>
                </c:pt>
                <c:pt idx="1221">
                  <c:v>1.9182389937106921</c:v>
                </c:pt>
                <c:pt idx="1222">
                  <c:v>1.9198113207547169</c:v>
                </c:pt>
                <c:pt idx="1223">
                  <c:v>1.921383647798742</c:v>
                </c:pt>
                <c:pt idx="1224">
                  <c:v>1.922955974842768</c:v>
                </c:pt>
                <c:pt idx="1225">
                  <c:v>1.9245283018867929</c:v>
                </c:pt>
                <c:pt idx="1226">
                  <c:v>1.926100628930818</c:v>
                </c:pt>
                <c:pt idx="1227">
                  <c:v>1.9276729559748429</c:v>
                </c:pt>
                <c:pt idx="1228">
                  <c:v>1.929245283018868</c:v>
                </c:pt>
                <c:pt idx="1229">
                  <c:v>1.9308176100628931</c:v>
                </c:pt>
                <c:pt idx="1230">
                  <c:v>1.9323899371069191</c:v>
                </c:pt>
                <c:pt idx="1231">
                  <c:v>1.9339622641509431</c:v>
                </c:pt>
                <c:pt idx="1232">
                  <c:v>1.935534591194968</c:v>
                </c:pt>
                <c:pt idx="1233">
                  <c:v>1.9371069182389931</c:v>
                </c:pt>
                <c:pt idx="1234">
                  <c:v>1.938679245283019</c:v>
                </c:pt>
                <c:pt idx="1235">
                  <c:v>1.9402515723270439</c:v>
                </c:pt>
                <c:pt idx="1236">
                  <c:v>1.941823899371069</c:v>
                </c:pt>
                <c:pt idx="1237">
                  <c:v>1.9433962264150939</c:v>
                </c:pt>
                <c:pt idx="1238">
                  <c:v>1.944968553459119</c:v>
                </c:pt>
                <c:pt idx="1239">
                  <c:v>1.946540880503145</c:v>
                </c:pt>
                <c:pt idx="1240">
                  <c:v>1.9481132075471701</c:v>
                </c:pt>
                <c:pt idx="1241">
                  <c:v>1.9496855345911961</c:v>
                </c:pt>
                <c:pt idx="1242">
                  <c:v>1.951257861635221</c:v>
                </c:pt>
                <c:pt idx="1243">
                  <c:v>1.952830188679245</c:v>
                </c:pt>
                <c:pt idx="1244">
                  <c:v>1.9544025157232701</c:v>
                </c:pt>
                <c:pt idx="1245">
                  <c:v>1.9559748427672949</c:v>
                </c:pt>
                <c:pt idx="1246">
                  <c:v>1.957547169811322</c:v>
                </c:pt>
                <c:pt idx="1247">
                  <c:v>1.959119496855346</c:v>
                </c:pt>
                <c:pt idx="1248">
                  <c:v>1.9606918238993709</c:v>
                </c:pt>
                <c:pt idx="1249">
                  <c:v>1.962264150943396</c:v>
                </c:pt>
                <c:pt idx="1250">
                  <c:v>1.9638364779874209</c:v>
                </c:pt>
                <c:pt idx="1251">
                  <c:v>1.965408805031446</c:v>
                </c:pt>
                <c:pt idx="1252">
                  <c:v>1.966981132075472</c:v>
                </c:pt>
                <c:pt idx="1253">
                  <c:v>1.9685534591194971</c:v>
                </c:pt>
                <c:pt idx="1254">
                  <c:v>1.970125786163522</c:v>
                </c:pt>
                <c:pt idx="1255">
                  <c:v>1.9716981132075471</c:v>
                </c:pt>
                <c:pt idx="1256">
                  <c:v>1.9732704402515719</c:v>
                </c:pt>
                <c:pt idx="1257">
                  <c:v>1.9748427672955979</c:v>
                </c:pt>
                <c:pt idx="1258">
                  <c:v>1.976415094339623</c:v>
                </c:pt>
                <c:pt idx="1259">
                  <c:v>1.9779874213836479</c:v>
                </c:pt>
                <c:pt idx="1260">
                  <c:v>1.979559748427673</c:v>
                </c:pt>
                <c:pt idx="1261">
                  <c:v>1.9811320754716979</c:v>
                </c:pt>
                <c:pt idx="1262">
                  <c:v>1.982704402515723</c:v>
                </c:pt>
                <c:pt idx="1263">
                  <c:v>1.984276729559749</c:v>
                </c:pt>
                <c:pt idx="1264">
                  <c:v>1.9858490566037741</c:v>
                </c:pt>
                <c:pt idx="1265">
                  <c:v>1.9874213836477981</c:v>
                </c:pt>
                <c:pt idx="1266">
                  <c:v>1.9889937106918241</c:v>
                </c:pt>
                <c:pt idx="1267">
                  <c:v>1.9905660377358489</c:v>
                </c:pt>
                <c:pt idx="1268">
                  <c:v>1.992138364779874</c:v>
                </c:pt>
                <c:pt idx="1269">
                  <c:v>1.9937106918239</c:v>
                </c:pt>
                <c:pt idx="1270">
                  <c:v>1.995283018867924</c:v>
                </c:pt>
                <c:pt idx="1271">
                  <c:v>1.99685534591195</c:v>
                </c:pt>
                <c:pt idx="1272">
                  <c:v>1.9984276729559749</c:v>
                </c:pt>
                <c:pt idx="1273">
                  <c:v>2</c:v>
                </c:pt>
                <c:pt idx="1274">
                  <c:v>2.0015723270440251</c:v>
                </c:pt>
                <c:pt idx="1275">
                  <c:v>2.0031446540880502</c:v>
                </c:pt>
                <c:pt idx="1276">
                  <c:v>2.0047169811320762</c:v>
                </c:pt>
                <c:pt idx="1277">
                  <c:v>2.0062893081761</c:v>
                </c:pt>
                <c:pt idx="1278">
                  <c:v>2.007861635220126</c:v>
                </c:pt>
                <c:pt idx="1279">
                  <c:v>2.0094339622641511</c:v>
                </c:pt>
                <c:pt idx="1280">
                  <c:v>2.0110062893081748</c:v>
                </c:pt>
                <c:pt idx="1281">
                  <c:v>2.0125786163521999</c:v>
                </c:pt>
                <c:pt idx="1282">
                  <c:v>2.0141509433962259</c:v>
                </c:pt>
                <c:pt idx="1283">
                  <c:v>2.015723270440251</c:v>
                </c:pt>
                <c:pt idx="1284">
                  <c:v>2.017295597484277</c:v>
                </c:pt>
                <c:pt idx="1285">
                  <c:v>2.0188679245283012</c:v>
                </c:pt>
                <c:pt idx="1286">
                  <c:v>2.0204402515723281</c:v>
                </c:pt>
                <c:pt idx="1287">
                  <c:v>2.0220125786163532</c:v>
                </c:pt>
                <c:pt idx="1288">
                  <c:v>2.0235849056603801</c:v>
                </c:pt>
                <c:pt idx="1289">
                  <c:v>2.025157232704403</c:v>
                </c:pt>
                <c:pt idx="1290">
                  <c:v>2.0267295597484281</c:v>
                </c:pt>
                <c:pt idx="1291">
                  <c:v>2.028301886792454</c:v>
                </c:pt>
                <c:pt idx="1292">
                  <c:v>2.0298742138364791</c:v>
                </c:pt>
                <c:pt idx="1293">
                  <c:v>2.0314465408805029</c:v>
                </c:pt>
                <c:pt idx="1294">
                  <c:v>2.033018867924528</c:v>
                </c:pt>
                <c:pt idx="1295">
                  <c:v>2.034591194968554</c:v>
                </c:pt>
                <c:pt idx="1296">
                  <c:v>2.03616352201258</c:v>
                </c:pt>
                <c:pt idx="1297">
                  <c:v>2.0377358490566042</c:v>
                </c:pt>
                <c:pt idx="1298">
                  <c:v>2.039308176100628</c:v>
                </c:pt>
                <c:pt idx="1299">
                  <c:v>2.040880503144654</c:v>
                </c:pt>
                <c:pt idx="1300">
                  <c:v>2.0424528301886768</c:v>
                </c:pt>
                <c:pt idx="1301">
                  <c:v>2.0440251572327042</c:v>
                </c:pt>
                <c:pt idx="1302">
                  <c:v>2.0455974842767302</c:v>
                </c:pt>
                <c:pt idx="1303">
                  <c:v>2.0471698113207561</c:v>
                </c:pt>
                <c:pt idx="1304">
                  <c:v>2.048742138364779</c:v>
                </c:pt>
                <c:pt idx="1305">
                  <c:v>2.0503144654088041</c:v>
                </c:pt>
                <c:pt idx="1306">
                  <c:v>2.0518867924528301</c:v>
                </c:pt>
                <c:pt idx="1307">
                  <c:v>2.0534591194968539</c:v>
                </c:pt>
                <c:pt idx="1308">
                  <c:v>2.0550314465408812</c:v>
                </c:pt>
                <c:pt idx="1309">
                  <c:v>2.056603773584905</c:v>
                </c:pt>
                <c:pt idx="1310">
                  <c:v>2.058176100628931</c:v>
                </c:pt>
                <c:pt idx="1311">
                  <c:v>2.0597484276729561</c:v>
                </c:pt>
                <c:pt idx="1312">
                  <c:v>2.0613207547169821</c:v>
                </c:pt>
                <c:pt idx="1313">
                  <c:v>2.0628930817610072</c:v>
                </c:pt>
                <c:pt idx="1314">
                  <c:v>2.0644654088050309</c:v>
                </c:pt>
                <c:pt idx="1315">
                  <c:v>2.0660377358490569</c:v>
                </c:pt>
                <c:pt idx="1316">
                  <c:v>2.067610062893082</c:v>
                </c:pt>
                <c:pt idx="1317">
                  <c:v>2.0691823899371071</c:v>
                </c:pt>
                <c:pt idx="1318">
                  <c:v>2.0707547169811331</c:v>
                </c:pt>
                <c:pt idx="1319">
                  <c:v>2.0723270440251582</c:v>
                </c:pt>
                <c:pt idx="1320">
                  <c:v>2.073899371069182</c:v>
                </c:pt>
                <c:pt idx="1321">
                  <c:v>2.0754716981132071</c:v>
                </c:pt>
                <c:pt idx="1322">
                  <c:v>2.0770440251572331</c:v>
                </c:pt>
                <c:pt idx="1323">
                  <c:v>2.0786163522012582</c:v>
                </c:pt>
                <c:pt idx="1324">
                  <c:v>2.0801886792452828</c:v>
                </c:pt>
                <c:pt idx="1325">
                  <c:v>2.0817610062893088</c:v>
                </c:pt>
                <c:pt idx="1326">
                  <c:v>2.0833333333333339</c:v>
                </c:pt>
                <c:pt idx="1327">
                  <c:v>2.0849056603773599</c:v>
                </c:pt>
                <c:pt idx="1328">
                  <c:v>2.0864779874213841</c:v>
                </c:pt>
                <c:pt idx="1329">
                  <c:v>2.0880503144654088</c:v>
                </c:pt>
                <c:pt idx="1330">
                  <c:v>2.0896226415094352</c:v>
                </c:pt>
                <c:pt idx="1331">
                  <c:v>2.0911949685534599</c:v>
                </c:pt>
                <c:pt idx="1332">
                  <c:v>2.092767295597485</c:v>
                </c:pt>
                <c:pt idx="1333">
                  <c:v>2.0943396226415101</c:v>
                </c:pt>
                <c:pt idx="1334">
                  <c:v>2.0959119496855352</c:v>
                </c:pt>
                <c:pt idx="1335">
                  <c:v>2.0974842767295612</c:v>
                </c:pt>
                <c:pt idx="1336">
                  <c:v>2.0990566037735832</c:v>
                </c:pt>
                <c:pt idx="1337">
                  <c:v>2.10062893081761</c:v>
                </c:pt>
                <c:pt idx="1338">
                  <c:v>2.102201257861636</c:v>
                </c:pt>
                <c:pt idx="1339">
                  <c:v>2.1037735849056598</c:v>
                </c:pt>
                <c:pt idx="1340">
                  <c:v>2.105345911949684</c:v>
                </c:pt>
                <c:pt idx="1341">
                  <c:v>2.1069182389937109</c:v>
                </c:pt>
                <c:pt idx="1342">
                  <c:v>2.1084905660377369</c:v>
                </c:pt>
                <c:pt idx="1343">
                  <c:v>2.1100628930817589</c:v>
                </c:pt>
                <c:pt idx="1344">
                  <c:v>2.1116352201257849</c:v>
                </c:pt>
                <c:pt idx="1345">
                  <c:v>2.1132075471698122</c:v>
                </c:pt>
                <c:pt idx="1346">
                  <c:v>2.114779874213836</c:v>
                </c:pt>
                <c:pt idx="1347">
                  <c:v>2.1163522012578611</c:v>
                </c:pt>
                <c:pt idx="1348">
                  <c:v>2.117924528301887</c:v>
                </c:pt>
                <c:pt idx="1349">
                  <c:v>2.1194968553459121</c:v>
                </c:pt>
                <c:pt idx="1350">
                  <c:v>2.1210691823899368</c:v>
                </c:pt>
                <c:pt idx="1351">
                  <c:v>2.1226415094339619</c:v>
                </c:pt>
                <c:pt idx="1352">
                  <c:v>2.1242138364779879</c:v>
                </c:pt>
                <c:pt idx="1353">
                  <c:v>2.125786163522013</c:v>
                </c:pt>
                <c:pt idx="1354">
                  <c:v>2.1273584905660381</c:v>
                </c:pt>
                <c:pt idx="1355">
                  <c:v>2.1289308176100641</c:v>
                </c:pt>
                <c:pt idx="1356">
                  <c:v>2.1305031446540879</c:v>
                </c:pt>
                <c:pt idx="1357">
                  <c:v>2.132075471698113</c:v>
                </c:pt>
                <c:pt idx="1358">
                  <c:v>2.1336477987421389</c:v>
                </c:pt>
                <c:pt idx="1359">
                  <c:v>2.1352201257861632</c:v>
                </c:pt>
                <c:pt idx="1360">
                  <c:v>2.1367924528301891</c:v>
                </c:pt>
                <c:pt idx="1361">
                  <c:v>2.1383647798742138</c:v>
                </c:pt>
                <c:pt idx="1362">
                  <c:v>2.1399371069182389</c:v>
                </c:pt>
                <c:pt idx="1363">
                  <c:v>2.1415094339622631</c:v>
                </c:pt>
                <c:pt idx="1364">
                  <c:v>2.14308176100629</c:v>
                </c:pt>
                <c:pt idx="1365">
                  <c:v>2.144654088050316</c:v>
                </c:pt>
                <c:pt idx="1366">
                  <c:v>2.1462264150943402</c:v>
                </c:pt>
                <c:pt idx="1367">
                  <c:v>2.1477987421383662</c:v>
                </c:pt>
                <c:pt idx="1368">
                  <c:v>2.1493710691823908</c:v>
                </c:pt>
                <c:pt idx="1369">
                  <c:v>2.1509433962264151</c:v>
                </c:pt>
                <c:pt idx="1370">
                  <c:v>2.1525157232704402</c:v>
                </c:pt>
                <c:pt idx="1371">
                  <c:v>2.1540880503144662</c:v>
                </c:pt>
                <c:pt idx="1372">
                  <c:v>2.1556603773584899</c:v>
                </c:pt>
                <c:pt idx="1373">
                  <c:v>2.1572327044025159</c:v>
                </c:pt>
                <c:pt idx="1374">
                  <c:v>2.1588050314465401</c:v>
                </c:pt>
                <c:pt idx="1375">
                  <c:v>2.160377358490567</c:v>
                </c:pt>
                <c:pt idx="1376">
                  <c:v>2.1619496855345912</c:v>
                </c:pt>
                <c:pt idx="1377">
                  <c:v>2.1635220125786172</c:v>
                </c:pt>
                <c:pt idx="1378">
                  <c:v>2.165094339622641</c:v>
                </c:pt>
                <c:pt idx="1379">
                  <c:v>2.1666666666666661</c:v>
                </c:pt>
                <c:pt idx="1380">
                  <c:v>2.1682389937106921</c:v>
                </c:pt>
                <c:pt idx="1381">
                  <c:v>2.1698113207547172</c:v>
                </c:pt>
                <c:pt idx="1382">
                  <c:v>2.1713836477987432</c:v>
                </c:pt>
                <c:pt idx="1383">
                  <c:v>2.172955974842766</c:v>
                </c:pt>
                <c:pt idx="1384">
                  <c:v>2.1745283018867929</c:v>
                </c:pt>
                <c:pt idx="1385">
                  <c:v>2.176100628930818</c:v>
                </c:pt>
                <c:pt idx="1386">
                  <c:v>2.1776729559748431</c:v>
                </c:pt>
                <c:pt idx="1387">
                  <c:v>2.179245283018866</c:v>
                </c:pt>
                <c:pt idx="1388">
                  <c:v>2.1808176100628942</c:v>
                </c:pt>
                <c:pt idx="1389">
                  <c:v>2.1823899371069202</c:v>
                </c:pt>
                <c:pt idx="1390">
                  <c:v>2.183962264150944</c:v>
                </c:pt>
                <c:pt idx="1391">
                  <c:v>2.18553459119497</c:v>
                </c:pt>
                <c:pt idx="1392">
                  <c:v>2.1871069182389951</c:v>
                </c:pt>
                <c:pt idx="1393">
                  <c:v>2.1886792452830202</c:v>
                </c:pt>
                <c:pt idx="1394">
                  <c:v>2.1902515723270448</c:v>
                </c:pt>
                <c:pt idx="1395">
                  <c:v>2.191823899371069</c:v>
                </c:pt>
                <c:pt idx="1396">
                  <c:v>2.193396226415095</c:v>
                </c:pt>
                <c:pt idx="1397">
                  <c:v>2.1949685534591188</c:v>
                </c:pt>
                <c:pt idx="1398">
                  <c:v>2.1965408805031439</c:v>
                </c:pt>
                <c:pt idx="1399">
                  <c:v>2.1981132075471712</c:v>
                </c:pt>
                <c:pt idx="1400">
                  <c:v>2.1996855345911941</c:v>
                </c:pt>
                <c:pt idx="1401">
                  <c:v>2.2012578616352201</c:v>
                </c:pt>
                <c:pt idx="1402">
                  <c:v>2.2028301886792452</c:v>
                </c:pt>
                <c:pt idx="1403">
                  <c:v>2.2044025157232698</c:v>
                </c:pt>
                <c:pt idx="1404">
                  <c:v>2.205974842767298</c:v>
                </c:pt>
                <c:pt idx="1405">
                  <c:v>2.2075471698113218</c:v>
                </c:pt>
                <c:pt idx="1406">
                  <c:v>2.2091194968553469</c:v>
                </c:pt>
                <c:pt idx="1407">
                  <c:v>2.2106918238993711</c:v>
                </c:pt>
                <c:pt idx="1408">
                  <c:v>2.2122641509433958</c:v>
                </c:pt>
                <c:pt idx="1409">
                  <c:v>2.2138364779874218</c:v>
                </c:pt>
                <c:pt idx="1410">
                  <c:v>2.215408805031446</c:v>
                </c:pt>
                <c:pt idx="1411">
                  <c:v>2.216981132075472</c:v>
                </c:pt>
                <c:pt idx="1412">
                  <c:v>2.2185534591194971</c:v>
                </c:pt>
                <c:pt idx="1413">
                  <c:v>2.2201257861635231</c:v>
                </c:pt>
                <c:pt idx="1414">
                  <c:v>2.2216981132075468</c:v>
                </c:pt>
                <c:pt idx="1415">
                  <c:v>2.2232704402515742</c:v>
                </c:pt>
                <c:pt idx="1416">
                  <c:v>2.2248427672955979</c:v>
                </c:pt>
                <c:pt idx="1417">
                  <c:v>2.2264150943396221</c:v>
                </c:pt>
                <c:pt idx="1418">
                  <c:v>2.2279874213836481</c:v>
                </c:pt>
                <c:pt idx="1419">
                  <c:v>2.2295597484276741</c:v>
                </c:pt>
                <c:pt idx="1420">
                  <c:v>2.2311320754716988</c:v>
                </c:pt>
                <c:pt idx="1421">
                  <c:v>2.232704402515723</c:v>
                </c:pt>
                <c:pt idx="1422">
                  <c:v>2.2342767295597481</c:v>
                </c:pt>
                <c:pt idx="1423">
                  <c:v>2.2358490566037732</c:v>
                </c:pt>
                <c:pt idx="1424">
                  <c:v>2.2374213836478001</c:v>
                </c:pt>
                <c:pt idx="1425">
                  <c:v>2.2389937106918252</c:v>
                </c:pt>
                <c:pt idx="1426">
                  <c:v>2.2405660377358489</c:v>
                </c:pt>
                <c:pt idx="1427">
                  <c:v>2.242138364779874</c:v>
                </c:pt>
                <c:pt idx="1428">
                  <c:v>2.2437106918239</c:v>
                </c:pt>
                <c:pt idx="1429">
                  <c:v>2.245283018867926</c:v>
                </c:pt>
                <c:pt idx="1430">
                  <c:v>2.2468553459119498</c:v>
                </c:pt>
                <c:pt idx="1431">
                  <c:v>2.2484276729559758</c:v>
                </c:pt>
                <c:pt idx="1432">
                  <c:v>2.25</c:v>
                </c:pt>
                <c:pt idx="1433">
                  <c:v>2.2515723270440251</c:v>
                </c:pt>
                <c:pt idx="1434">
                  <c:v>2.2531446540880502</c:v>
                </c:pt>
                <c:pt idx="1435">
                  <c:v>2.2547169811320762</c:v>
                </c:pt>
                <c:pt idx="1436">
                  <c:v>2.2562893081761</c:v>
                </c:pt>
                <c:pt idx="1437">
                  <c:v>2.257861635220126</c:v>
                </c:pt>
                <c:pt idx="1438">
                  <c:v>2.2594339622641511</c:v>
                </c:pt>
                <c:pt idx="1439">
                  <c:v>2.2610062893081762</c:v>
                </c:pt>
                <c:pt idx="1440">
                  <c:v>2.2625786163522008</c:v>
                </c:pt>
                <c:pt idx="1441">
                  <c:v>2.2641509433962268</c:v>
                </c:pt>
                <c:pt idx="1442">
                  <c:v>2.2657232704402519</c:v>
                </c:pt>
                <c:pt idx="1443">
                  <c:v>2.2672955974842779</c:v>
                </c:pt>
                <c:pt idx="1444">
                  <c:v>2.2688679245283021</c:v>
                </c:pt>
                <c:pt idx="1445">
                  <c:v>2.2704402515723281</c:v>
                </c:pt>
                <c:pt idx="1446">
                  <c:v>2.2720125786163532</c:v>
                </c:pt>
                <c:pt idx="1447">
                  <c:v>2.2735849056603801</c:v>
                </c:pt>
                <c:pt idx="1448">
                  <c:v>2.275157232704403</c:v>
                </c:pt>
                <c:pt idx="1449">
                  <c:v>2.2767295597484281</c:v>
                </c:pt>
                <c:pt idx="1450">
                  <c:v>2.278301886792454</c:v>
                </c:pt>
                <c:pt idx="1451">
                  <c:v>2.2798742138364791</c:v>
                </c:pt>
                <c:pt idx="1452">
                  <c:v>2.2814465408805038</c:v>
                </c:pt>
                <c:pt idx="1453">
                  <c:v>2.2830188679245298</c:v>
                </c:pt>
                <c:pt idx="1454">
                  <c:v>2.284591194968554</c:v>
                </c:pt>
                <c:pt idx="1455">
                  <c:v>2.28616352201258</c:v>
                </c:pt>
                <c:pt idx="1456">
                  <c:v>2.2877358490566051</c:v>
                </c:pt>
                <c:pt idx="1457">
                  <c:v>2.2893081761006289</c:v>
                </c:pt>
                <c:pt idx="1458">
                  <c:v>2.290880503144654</c:v>
                </c:pt>
                <c:pt idx="1459">
                  <c:v>2.2924528301886768</c:v>
                </c:pt>
                <c:pt idx="1460">
                  <c:v>2.2940251572327042</c:v>
                </c:pt>
                <c:pt idx="1461">
                  <c:v>2.2955974842767302</c:v>
                </c:pt>
                <c:pt idx="1462">
                  <c:v>2.2971698113207561</c:v>
                </c:pt>
                <c:pt idx="1463">
                  <c:v>2.298742138364779</c:v>
                </c:pt>
                <c:pt idx="1464">
                  <c:v>2.3003144654088041</c:v>
                </c:pt>
                <c:pt idx="1465">
                  <c:v>2.3018867924528301</c:v>
                </c:pt>
                <c:pt idx="1466">
                  <c:v>2.3034591194968539</c:v>
                </c:pt>
                <c:pt idx="1467">
                  <c:v>2.3050314465408812</c:v>
                </c:pt>
                <c:pt idx="1468">
                  <c:v>2.306603773584905</c:v>
                </c:pt>
                <c:pt idx="1469">
                  <c:v>2.3081761006289301</c:v>
                </c:pt>
                <c:pt idx="1470">
                  <c:v>2.3097484276729561</c:v>
                </c:pt>
                <c:pt idx="1471">
                  <c:v>2.3113207547169812</c:v>
                </c:pt>
                <c:pt idx="1472">
                  <c:v>2.3128930817610058</c:v>
                </c:pt>
                <c:pt idx="1473">
                  <c:v>2.31446540880503</c:v>
                </c:pt>
                <c:pt idx="1474">
                  <c:v>2.316037735849056</c:v>
                </c:pt>
                <c:pt idx="1475">
                  <c:v>2.3176100628930811</c:v>
                </c:pt>
                <c:pt idx="1476">
                  <c:v>2.3191823899371071</c:v>
                </c:pt>
                <c:pt idx="1477">
                  <c:v>2.3207547169811331</c:v>
                </c:pt>
                <c:pt idx="1478">
                  <c:v>2.3223270440251582</c:v>
                </c:pt>
                <c:pt idx="1479">
                  <c:v>2.323899371069182</c:v>
                </c:pt>
                <c:pt idx="1480">
                  <c:v>2.3254716981132071</c:v>
                </c:pt>
                <c:pt idx="1481">
                  <c:v>2.3270440251572331</c:v>
                </c:pt>
                <c:pt idx="1482">
                  <c:v>2.3286163522012582</c:v>
                </c:pt>
                <c:pt idx="1483">
                  <c:v>2.3301886792452819</c:v>
                </c:pt>
                <c:pt idx="1484">
                  <c:v>2.3317610062893079</c:v>
                </c:pt>
                <c:pt idx="1485">
                  <c:v>2.333333333333333</c:v>
                </c:pt>
                <c:pt idx="1486">
                  <c:v>2.334905660377359</c:v>
                </c:pt>
                <c:pt idx="1487">
                  <c:v>2.3364779874213841</c:v>
                </c:pt>
                <c:pt idx="1488">
                  <c:v>2.3380503144654079</c:v>
                </c:pt>
                <c:pt idx="1489">
                  <c:v>2.3396226415094339</c:v>
                </c:pt>
                <c:pt idx="1490">
                  <c:v>2.3411949685534599</c:v>
                </c:pt>
                <c:pt idx="1491">
                  <c:v>2.3427672955974841</c:v>
                </c:pt>
                <c:pt idx="1492">
                  <c:v>2.3443396226415101</c:v>
                </c:pt>
                <c:pt idx="1493">
                  <c:v>2.3459119496855352</c:v>
                </c:pt>
                <c:pt idx="1494">
                  <c:v>2.3474842767295612</c:v>
                </c:pt>
                <c:pt idx="1495">
                  <c:v>2.3490566037735832</c:v>
                </c:pt>
                <c:pt idx="1496">
                  <c:v>2.3506289308176092</c:v>
                </c:pt>
                <c:pt idx="1497">
                  <c:v>2.3522012578616351</c:v>
                </c:pt>
                <c:pt idx="1498">
                  <c:v>2.3537735849056598</c:v>
                </c:pt>
                <c:pt idx="1499">
                  <c:v>2.355345911949684</c:v>
                </c:pt>
                <c:pt idx="1500">
                  <c:v>2.35691823899371</c:v>
                </c:pt>
                <c:pt idx="1501">
                  <c:v>2.3584905660377369</c:v>
                </c:pt>
                <c:pt idx="1502">
                  <c:v>2.3600628930817589</c:v>
                </c:pt>
                <c:pt idx="1503">
                  <c:v>2.3616352201257849</c:v>
                </c:pt>
                <c:pt idx="1504">
                  <c:v>2.3632075471698122</c:v>
                </c:pt>
                <c:pt idx="1505">
                  <c:v>2.364779874213836</c:v>
                </c:pt>
                <c:pt idx="1506">
                  <c:v>2.3663522012578611</c:v>
                </c:pt>
                <c:pt idx="1507">
                  <c:v>2.367924528301887</c:v>
                </c:pt>
                <c:pt idx="1508">
                  <c:v>2.3694968553459121</c:v>
                </c:pt>
                <c:pt idx="1509">
                  <c:v>2.3710691823899368</c:v>
                </c:pt>
                <c:pt idx="1510">
                  <c:v>2.372641509433961</c:v>
                </c:pt>
                <c:pt idx="1511">
                  <c:v>2.374213836477987</c:v>
                </c:pt>
                <c:pt idx="1512">
                  <c:v>2.3757861635220121</c:v>
                </c:pt>
                <c:pt idx="1513">
                  <c:v>2.3773584905660381</c:v>
                </c:pt>
                <c:pt idx="1514">
                  <c:v>2.3789308176100632</c:v>
                </c:pt>
                <c:pt idx="1515">
                  <c:v>2.3805031446540879</c:v>
                </c:pt>
                <c:pt idx="1516">
                  <c:v>2.3820754716981121</c:v>
                </c:pt>
                <c:pt idx="1517">
                  <c:v>2.3836477987421389</c:v>
                </c:pt>
                <c:pt idx="1518">
                  <c:v>2.3852201257861632</c:v>
                </c:pt>
                <c:pt idx="1519">
                  <c:v>2.3867924528301891</c:v>
                </c:pt>
                <c:pt idx="1520">
                  <c:v>2.3883647798742138</c:v>
                </c:pt>
                <c:pt idx="1521">
                  <c:v>2.3899371069182389</c:v>
                </c:pt>
                <c:pt idx="1522">
                  <c:v>2.3915094339622618</c:v>
                </c:pt>
                <c:pt idx="1523">
                  <c:v>2.39308176100629</c:v>
                </c:pt>
                <c:pt idx="1524">
                  <c:v>2.3946540880503151</c:v>
                </c:pt>
                <c:pt idx="1525">
                  <c:v>2.3962264150943389</c:v>
                </c:pt>
                <c:pt idx="1526">
                  <c:v>2.3977987421383662</c:v>
                </c:pt>
                <c:pt idx="1527">
                  <c:v>2.3993710691823908</c:v>
                </c:pt>
                <c:pt idx="1528">
                  <c:v>2.4009433962264151</c:v>
                </c:pt>
                <c:pt idx="1529">
                  <c:v>2.4025157232704402</c:v>
                </c:pt>
                <c:pt idx="1530">
                  <c:v>2.4040880503144662</c:v>
                </c:pt>
                <c:pt idx="1531">
                  <c:v>2.4056603773584899</c:v>
                </c:pt>
                <c:pt idx="1532">
                  <c:v>2.4072327044025159</c:v>
                </c:pt>
                <c:pt idx="1533">
                  <c:v>2.4088050314465401</c:v>
                </c:pt>
                <c:pt idx="1534">
                  <c:v>2.410377358490567</c:v>
                </c:pt>
                <c:pt idx="1535">
                  <c:v>2.4119496855345899</c:v>
                </c:pt>
                <c:pt idx="1536">
                  <c:v>2.4135220125786172</c:v>
                </c:pt>
                <c:pt idx="1537">
                  <c:v>2.415094339622641</c:v>
                </c:pt>
                <c:pt idx="1538">
                  <c:v>2.4166666666666661</c:v>
                </c:pt>
                <c:pt idx="1539">
                  <c:v>2.4182389937106898</c:v>
                </c:pt>
                <c:pt idx="1540">
                  <c:v>2.4198113207547172</c:v>
                </c:pt>
                <c:pt idx="1541">
                  <c:v>2.4213836477987432</c:v>
                </c:pt>
                <c:pt idx="1542">
                  <c:v>2.422955974842766</c:v>
                </c:pt>
                <c:pt idx="1543">
                  <c:v>2.4245283018867929</c:v>
                </c:pt>
                <c:pt idx="1544">
                  <c:v>2.426100628930818</c:v>
                </c:pt>
                <c:pt idx="1545">
                  <c:v>2.4276729559748431</c:v>
                </c:pt>
                <c:pt idx="1546">
                  <c:v>2.429245283018866</c:v>
                </c:pt>
                <c:pt idx="1547">
                  <c:v>2.4308176100628929</c:v>
                </c:pt>
                <c:pt idx="1548">
                  <c:v>2.432389937106918</c:v>
                </c:pt>
                <c:pt idx="1549">
                  <c:v>2.4339622641509431</c:v>
                </c:pt>
                <c:pt idx="1550">
                  <c:v>2.4355345911949691</c:v>
                </c:pt>
                <c:pt idx="1551">
                  <c:v>2.4371069182389942</c:v>
                </c:pt>
                <c:pt idx="1552">
                  <c:v>2.4386792452830188</c:v>
                </c:pt>
                <c:pt idx="1553">
                  <c:v>2.4402515723270448</c:v>
                </c:pt>
                <c:pt idx="1554">
                  <c:v>2.4418238993710681</c:v>
                </c:pt>
                <c:pt idx="1555">
                  <c:v>2.443396226415095</c:v>
                </c:pt>
                <c:pt idx="1556">
                  <c:v>2.4449685534591201</c:v>
                </c:pt>
                <c:pt idx="1557">
                  <c:v>2.446540880503143</c:v>
                </c:pt>
                <c:pt idx="1558">
                  <c:v>2.4481132075471712</c:v>
                </c:pt>
                <c:pt idx="1559">
                  <c:v>2.4496855345911941</c:v>
                </c:pt>
                <c:pt idx="1560">
                  <c:v>2.4512578616352192</c:v>
                </c:pt>
                <c:pt idx="1561">
                  <c:v>2.4528301886792439</c:v>
                </c:pt>
                <c:pt idx="1562">
                  <c:v>2.4544025157232698</c:v>
                </c:pt>
                <c:pt idx="1563">
                  <c:v>2.4559748427672958</c:v>
                </c:pt>
                <c:pt idx="1564">
                  <c:v>2.4575471698113209</c:v>
                </c:pt>
                <c:pt idx="1565">
                  <c:v>2.459119496855346</c:v>
                </c:pt>
                <c:pt idx="1566">
                  <c:v>2.4606918238993711</c:v>
                </c:pt>
                <c:pt idx="1567">
                  <c:v>2.4622641509433958</c:v>
                </c:pt>
                <c:pt idx="1568">
                  <c:v>2.4638364779874218</c:v>
                </c:pt>
                <c:pt idx="1569">
                  <c:v>2.465408805031446</c:v>
                </c:pt>
                <c:pt idx="1570">
                  <c:v>2.466981132075472</c:v>
                </c:pt>
                <c:pt idx="1571">
                  <c:v>2.4685534591194971</c:v>
                </c:pt>
                <c:pt idx="1572">
                  <c:v>2.4701257861635222</c:v>
                </c:pt>
                <c:pt idx="1573">
                  <c:v>2.471698113207546</c:v>
                </c:pt>
                <c:pt idx="1574">
                  <c:v>2.4732704402515728</c:v>
                </c:pt>
                <c:pt idx="1575">
                  <c:v>2.474842767295597</c:v>
                </c:pt>
                <c:pt idx="1576">
                  <c:v>2.4764150943396208</c:v>
                </c:pt>
                <c:pt idx="1577">
                  <c:v>2.4779874213836481</c:v>
                </c:pt>
                <c:pt idx="1578">
                  <c:v>2.4795597484276741</c:v>
                </c:pt>
                <c:pt idx="1579">
                  <c:v>2.4811320754716988</c:v>
                </c:pt>
                <c:pt idx="1580">
                  <c:v>2.482704402515723</c:v>
                </c:pt>
                <c:pt idx="1581">
                  <c:v>2.4842767295597481</c:v>
                </c:pt>
                <c:pt idx="1582">
                  <c:v>2.4858490566037732</c:v>
                </c:pt>
                <c:pt idx="1583">
                  <c:v>2.4874213836478001</c:v>
                </c:pt>
                <c:pt idx="1584">
                  <c:v>2.4889937106918252</c:v>
                </c:pt>
                <c:pt idx="1585">
                  <c:v>2.4905660377358481</c:v>
                </c:pt>
                <c:pt idx="1586">
                  <c:v>2.492138364779874</c:v>
                </c:pt>
                <c:pt idx="1587">
                  <c:v>2.4937106918238992</c:v>
                </c:pt>
                <c:pt idx="1588">
                  <c:v>2.4952830188679251</c:v>
                </c:pt>
                <c:pt idx="1589">
                  <c:v>2.4968553459119489</c:v>
                </c:pt>
                <c:pt idx="1590">
                  <c:v>2.4984276729559749</c:v>
                </c:pt>
                <c:pt idx="1591">
                  <c:v>2.5</c:v>
                </c:pt>
                <c:pt idx="1592">
                  <c:v>2.5015723270440251</c:v>
                </c:pt>
                <c:pt idx="1593">
                  <c:v>2.5031446540880502</c:v>
                </c:pt>
                <c:pt idx="1594">
                  <c:v>2.5047169811320762</c:v>
                </c:pt>
                <c:pt idx="1595">
                  <c:v>2.5062893081761008</c:v>
                </c:pt>
                <c:pt idx="1596">
                  <c:v>2.5078616352201251</c:v>
                </c:pt>
                <c:pt idx="1597">
                  <c:v>2.5094339622641511</c:v>
                </c:pt>
                <c:pt idx="1598">
                  <c:v>2.5110062893081748</c:v>
                </c:pt>
                <c:pt idx="1599">
                  <c:v>2.5125786163521999</c:v>
                </c:pt>
                <c:pt idx="1600">
                  <c:v>2.5141509433962259</c:v>
                </c:pt>
                <c:pt idx="1601">
                  <c:v>2.5157232704402519</c:v>
                </c:pt>
                <c:pt idx="1602">
                  <c:v>2.517295597484277</c:v>
                </c:pt>
                <c:pt idx="1603">
                  <c:v>2.5188679245283012</c:v>
                </c:pt>
                <c:pt idx="1604">
                  <c:v>2.5204402515723281</c:v>
                </c:pt>
                <c:pt idx="1605">
                  <c:v>2.5220125786163532</c:v>
                </c:pt>
                <c:pt idx="1606">
                  <c:v>2.5235849056603801</c:v>
                </c:pt>
                <c:pt idx="1607">
                  <c:v>2.525157232704403</c:v>
                </c:pt>
                <c:pt idx="1608">
                  <c:v>2.5267295597484281</c:v>
                </c:pt>
                <c:pt idx="1609">
                  <c:v>2.528301886792454</c:v>
                </c:pt>
                <c:pt idx="1610">
                  <c:v>2.52987421383648</c:v>
                </c:pt>
                <c:pt idx="1611">
                  <c:v>2.5314465408805029</c:v>
                </c:pt>
                <c:pt idx="1612">
                  <c:v>2.533018867924528</c:v>
                </c:pt>
                <c:pt idx="1613">
                  <c:v>2.534591194968554</c:v>
                </c:pt>
                <c:pt idx="1614">
                  <c:v>2.5361635220125782</c:v>
                </c:pt>
                <c:pt idx="1615">
                  <c:v>2.5377358490566042</c:v>
                </c:pt>
                <c:pt idx="1616">
                  <c:v>2.539308176100628</c:v>
                </c:pt>
                <c:pt idx="1617">
                  <c:v>2.540880503144654</c:v>
                </c:pt>
                <c:pt idx="1618">
                  <c:v>2.5424528301886768</c:v>
                </c:pt>
                <c:pt idx="1619">
                  <c:v>2.5440251572327051</c:v>
                </c:pt>
                <c:pt idx="1620">
                  <c:v>2.5455974842767288</c:v>
                </c:pt>
                <c:pt idx="1621">
                  <c:v>2.5471698113207561</c:v>
                </c:pt>
                <c:pt idx="1622">
                  <c:v>2.548742138364779</c:v>
                </c:pt>
                <c:pt idx="1623">
                  <c:v>2.5503144654088041</c:v>
                </c:pt>
                <c:pt idx="1624">
                  <c:v>2.5518867924528301</c:v>
                </c:pt>
                <c:pt idx="1625">
                  <c:v>2.5534591194968539</c:v>
                </c:pt>
                <c:pt idx="1626">
                  <c:v>2.5550314465408799</c:v>
                </c:pt>
                <c:pt idx="1627">
                  <c:v>2.556603773584905</c:v>
                </c:pt>
                <c:pt idx="1628">
                  <c:v>2.558176100628931</c:v>
                </c:pt>
                <c:pt idx="1629">
                  <c:v>2.5597484276729552</c:v>
                </c:pt>
                <c:pt idx="1630">
                  <c:v>2.5613207547169821</c:v>
                </c:pt>
                <c:pt idx="1631">
                  <c:v>2.5628930817610072</c:v>
                </c:pt>
                <c:pt idx="1632">
                  <c:v>2.5644654088050309</c:v>
                </c:pt>
                <c:pt idx="1633">
                  <c:v>2.5660377358490569</c:v>
                </c:pt>
                <c:pt idx="1634">
                  <c:v>2.5676100628930829</c:v>
                </c:pt>
                <c:pt idx="1635">
                  <c:v>2.5691823899371071</c:v>
                </c:pt>
                <c:pt idx="1636">
                  <c:v>2.5707547169811331</c:v>
                </c:pt>
                <c:pt idx="1637">
                  <c:v>2.5723270440251582</c:v>
                </c:pt>
                <c:pt idx="1638">
                  <c:v>2.573899371069182</c:v>
                </c:pt>
                <c:pt idx="1639">
                  <c:v>2.5754716981132071</c:v>
                </c:pt>
                <c:pt idx="1640">
                  <c:v>2.5770440251572331</c:v>
                </c:pt>
                <c:pt idx="1641">
                  <c:v>2.5786163522012582</c:v>
                </c:pt>
                <c:pt idx="1642">
                  <c:v>2.5801886792452828</c:v>
                </c:pt>
                <c:pt idx="1643">
                  <c:v>2.5817610062893102</c:v>
                </c:pt>
                <c:pt idx="1644">
                  <c:v>2.5833333333333339</c:v>
                </c:pt>
                <c:pt idx="1645">
                  <c:v>2.5849056603773599</c:v>
                </c:pt>
                <c:pt idx="1646">
                  <c:v>2.5864779874213841</c:v>
                </c:pt>
                <c:pt idx="1647">
                  <c:v>2.5880503144654088</c:v>
                </c:pt>
                <c:pt idx="1648">
                  <c:v>2.5896226415094352</c:v>
                </c:pt>
                <c:pt idx="1649">
                  <c:v>2.5911949685534599</c:v>
                </c:pt>
                <c:pt idx="1650">
                  <c:v>2.5927672955974841</c:v>
                </c:pt>
                <c:pt idx="1651">
                  <c:v>2.5943396226415101</c:v>
                </c:pt>
                <c:pt idx="1652">
                  <c:v>2.5959119496855352</c:v>
                </c:pt>
                <c:pt idx="1653">
                  <c:v>2.5974842767295598</c:v>
                </c:pt>
                <c:pt idx="1654">
                  <c:v>2.5990566037735832</c:v>
                </c:pt>
                <c:pt idx="1655">
                  <c:v>2.60062893081761</c:v>
                </c:pt>
                <c:pt idx="1656">
                  <c:v>2.602201257861636</c:v>
                </c:pt>
                <c:pt idx="1657">
                  <c:v>2.6037735849056598</c:v>
                </c:pt>
                <c:pt idx="1658">
                  <c:v>2.6053459119496849</c:v>
                </c:pt>
                <c:pt idx="1659">
                  <c:v>2.60691823899371</c:v>
                </c:pt>
                <c:pt idx="1660">
                  <c:v>2.6084905660377369</c:v>
                </c:pt>
                <c:pt idx="1661">
                  <c:v>2.6100628930817589</c:v>
                </c:pt>
                <c:pt idx="1662">
                  <c:v>2.6116352201257849</c:v>
                </c:pt>
                <c:pt idx="1663">
                  <c:v>2.6132075471698122</c:v>
                </c:pt>
                <c:pt idx="1664">
                  <c:v>2.6147798742138368</c:v>
                </c:pt>
                <c:pt idx="1665">
                  <c:v>2.6163522012578611</c:v>
                </c:pt>
                <c:pt idx="1666">
                  <c:v>2.617924528301887</c:v>
                </c:pt>
                <c:pt idx="1667">
                  <c:v>2.619496855345913</c:v>
                </c:pt>
                <c:pt idx="1668">
                  <c:v>2.6210691823899368</c:v>
                </c:pt>
                <c:pt idx="1669">
                  <c:v>2.6226415094339619</c:v>
                </c:pt>
                <c:pt idx="1670">
                  <c:v>2.6242138364779879</c:v>
                </c:pt>
                <c:pt idx="1671">
                  <c:v>2.625786163522013</c:v>
                </c:pt>
                <c:pt idx="1672">
                  <c:v>2.6273584905660381</c:v>
                </c:pt>
                <c:pt idx="1673">
                  <c:v>2.6289308176100641</c:v>
                </c:pt>
                <c:pt idx="1674">
                  <c:v>2.6305031446540879</c:v>
                </c:pt>
                <c:pt idx="1675">
                  <c:v>2.6320754716981121</c:v>
                </c:pt>
                <c:pt idx="1676">
                  <c:v>2.6336477987421398</c:v>
                </c:pt>
                <c:pt idx="1677">
                  <c:v>2.6352201257861632</c:v>
                </c:pt>
                <c:pt idx="1678">
                  <c:v>2.6367924528301891</c:v>
                </c:pt>
                <c:pt idx="1679">
                  <c:v>2.6383647798742138</c:v>
                </c:pt>
                <c:pt idx="1680">
                  <c:v>2.6399371069182389</c:v>
                </c:pt>
                <c:pt idx="1681">
                  <c:v>2.6415094339622631</c:v>
                </c:pt>
                <c:pt idx="1682">
                  <c:v>2.64308176100629</c:v>
                </c:pt>
                <c:pt idx="1683">
                  <c:v>2.6446540880503151</c:v>
                </c:pt>
                <c:pt idx="1684">
                  <c:v>2.6462264150943402</c:v>
                </c:pt>
                <c:pt idx="1685">
                  <c:v>2.6477987421383662</c:v>
                </c:pt>
                <c:pt idx="1686">
                  <c:v>2.6493710691823908</c:v>
                </c:pt>
                <c:pt idx="1687">
                  <c:v>2.6509433962264151</c:v>
                </c:pt>
                <c:pt idx="1688">
                  <c:v>2.6525157232704402</c:v>
                </c:pt>
                <c:pt idx="1689">
                  <c:v>2.6540880503144648</c:v>
                </c:pt>
                <c:pt idx="1690">
                  <c:v>2.6556603773584899</c:v>
                </c:pt>
                <c:pt idx="1691">
                  <c:v>2.6572327044025168</c:v>
                </c:pt>
                <c:pt idx="1692">
                  <c:v>2.6588050314465401</c:v>
                </c:pt>
                <c:pt idx="1693">
                  <c:v>2.660377358490567</c:v>
                </c:pt>
                <c:pt idx="1694">
                  <c:v>2.6619496855345912</c:v>
                </c:pt>
                <c:pt idx="1695">
                  <c:v>2.6635220125786172</c:v>
                </c:pt>
                <c:pt idx="1696">
                  <c:v>2.665094339622641</c:v>
                </c:pt>
                <c:pt idx="1697">
                  <c:v>2.666666666666667</c:v>
                </c:pt>
                <c:pt idx="1698">
                  <c:v>2.6682389937106912</c:v>
                </c:pt>
                <c:pt idx="1699">
                  <c:v>2.6698113207547172</c:v>
                </c:pt>
                <c:pt idx="1700">
                  <c:v>2.6713836477987432</c:v>
                </c:pt>
                <c:pt idx="1701">
                  <c:v>2.672955974842766</c:v>
                </c:pt>
                <c:pt idx="1702">
                  <c:v>2.6745283018867929</c:v>
                </c:pt>
                <c:pt idx="1703">
                  <c:v>2.6761006289308171</c:v>
                </c:pt>
                <c:pt idx="1704">
                  <c:v>2.6776729559748431</c:v>
                </c:pt>
                <c:pt idx="1705">
                  <c:v>2.679245283018866</c:v>
                </c:pt>
                <c:pt idx="1706">
                  <c:v>2.6808176100628942</c:v>
                </c:pt>
                <c:pt idx="1707">
                  <c:v>2.6823899371069189</c:v>
                </c:pt>
                <c:pt idx="1708">
                  <c:v>2.683962264150944</c:v>
                </c:pt>
                <c:pt idx="1709">
                  <c:v>2.68553459119497</c:v>
                </c:pt>
                <c:pt idx="1710">
                  <c:v>2.6871069182389951</c:v>
                </c:pt>
                <c:pt idx="1711">
                  <c:v>2.6886792452830202</c:v>
                </c:pt>
                <c:pt idx="1712">
                  <c:v>2.6902515723270448</c:v>
                </c:pt>
                <c:pt idx="1713">
                  <c:v>2.6918238993710681</c:v>
                </c:pt>
                <c:pt idx="1714">
                  <c:v>2.693396226415095</c:v>
                </c:pt>
                <c:pt idx="1715">
                  <c:v>2.6949685534591201</c:v>
                </c:pt>
                <c:pt idx="1716">
                  <c:v>2.696540880503143</c:v>
                </c:pt>
                <c:pt idx="1717">
                  <c:v>2.6981132075471712</c:v>
                </c:pt>
                <c:pt idx="1718">
                  <c:v>2.6996855345911941</c:v>
                </c:pt>
                <c:pt idx="1719">
                  <c:v>2.7012578616352201</c:v>
                </c:pt>
                <c:pt idx="1720">
                  <c:v>2.7028301886792452</c:v>
                </c:pt>
                <c:pt idx="1721">
                  <c:v>2.7044025157232712</c:v>
                </c:pt>
                <c:pt idx="1722">
                  <c:v>2.7059748427672972</c:v>
                </c:pt>
                <c:pt idx="1723">
                  <c:v>2.7075471698113218</c:v>
                </c:pt>
                <c:pt idx="1724">
                  <c:v>2.7091194968553469</c:v>
                </c:pt>
                <c:pt idx="1725">
                  <c:v>2.7106918238993711</c:v>
                </c:pt>
                <c:pt idx="1726">
                  <c:v>2.7122641509433958</c:v>
                </c:pt>
                <c:pt idx="1727">
                  <c:v>2.7138364779874218</c:v>
                </c:pt>
                <c:pt idx="1728">
                  <c:v>2.715408805031446</c:v>
                </c:pt>
                <c:pt idx="1729">
                  <c:v>2.7169811320754711</c:v>
                </c:pt>
                <c:pt idx="1730">
                  <c:v>2.7185534591194971</c:v>
                </c:pt>
                <c:pt idx="1731">
                  <c:v>2.7201257861635222</c:v>
                </c:pt>
                <c:pt idx="1732">
                  <c:v>2.7216981132075468</c:v>
                </c:pt>
                <c:pt idx="1733">
                  <c:v>2.7232704402515742</c:v>
                </c:pt>
                <c:pt idx="1734">
                  <c:v>2.7248427672955979</c:v>
                </c:pt>
                <c:pt idx="1735">
                  <c:v>2.7264150943396221</c:v>
                </c:pt>
                <c:pt idx="1736">
                  <c:v>2.7279874213836481</c:v>
                </c:pt>
                <c:pt idx="1737">
                  <c:v>2.7295597484276741</c:v>
                </c:pt>
                <c:pt idx="1738">
                  <c:v>2.7311320754716988</c:v>
                </c:pt>
                <c:pt idx="1739">
                  <c:v>2.732704402515723</c:v>
                </c:pt>
                <c:pt idx="1740">
                  <c:v>2.7342767295597481</c:v>
                </c:pt>
                <c:pt idx="1741">
                  <c:v>2.7358490566037732</c:v>
                </c:pt>
                <c:pt idx="1742">
                  <c:v>2.7374213836478001</c:v>
                </c:pt>
                <c:pt idx="1743">
                  <c:v>2.7389937106918252</c:v>
                </c:pt>
                <c:pt idx="1744">
                  <c:v>2.7405660377358489</c:v>
                </c:pt>
                <c:pt idx="1745">
                  <c:v>2.742138364779874</c:v>
                </c:pt>
                <c:pt idx="1746">
                  <c:v>2.7437106918239</c:v>
                </c:pt>
                <c:pt idx="1747">
                  <c:v>2.745283018867926</c:v>
                </c:pt>
                <c:pt idx="1748">
                  <c:v>2.7468553459119498</c:v>
                </c:pt>
                <c:pt idx="1749">
                  <c:v>2.7484276729559758</c:v>
                </c:pt>
                <c:pt idx="1750">
                  <c:v>2.75</c:v>
                </c:pt>
                <c:pt idx="1751">
                  <c:v>2.7515723270440251</c:v>
                </c:pt>
                <c:pt idx="1752">
                  <c:v>2.7531446540880502</c:v>
                </c:pt>
                <c:pt idx="1753">
                  <c:v>2.7547169811320762</c:v>
                </c:pt>
                <c:pt idx="1754">
                  <c:v>2.7562893081761008</c:v>
                </c:pt>
                <c:pt idx="1755">
                  <c:v>2.7578616352201251</c:v>
                </c:pt>
                <c:pt idx="1756">
                  <c:v>2.7594339622641511</c:v>
                </c:pt>
                <c:pt idx="1757">
                  <c:v>2.7610062893081762</c:v>
                </c:pt>
                <c:pt idx="1758">
                  <c:v>2.7625786163522008</c:v>
                </c:pt>
                <c:pt idx="1759">
                  <c:v>2.7641509433962268</c:v>
                </c:pt>
                <c:pt idx="1760">
                  <c:v>2.7657232704402528</c:v>
                </c:pt>
                <c:pt idx="1761">
                  <c:v>2.767295597484277</c:v>
                </c:pt>
                <c:pt idx="1762">
                  <c:v>2.7688679245283021</c:v>
                </c:pt>
                <c:pt idx="1763">
                  <c:v>2.7704402515723281</c:v>
                </c:pt>
                <c:pt idx="1764">
                  <c:v>2.7720125786163532</c:v>
                </c:pt>
                <c:pt idx="1765">
                  <c:v>2.7735849056603801</c:v>
                </c:pt>
                <c:pt idx="1766">
                  <c:v>2.775157232704403</c:v>
                </c:pt>
                <c:pt idx="1767">
                  <c:v>2.7767295597484281</c:v>
                </c:pt>
                <c:pt idx="1768">
                  <c:v>2.778301886792454</c:v>
                </c:pt>
                <c:pt idx="1769">
                  <c:v>2.77987421383648</c:v>
                </c:pt>
                <c:pt idx="1770">
                  <c:v>2.7814465408805038</c:v>
                </c:pt>
                <c:pt idx="1771">
                  <c:v>2.7830188679245298</c:v>
                </c:pt>
                <c:pt idx="1772">
                  <c:v>2.784591194968554</c:v>
                </c:pt>
                <c:pt idx="1773">
                  <c:v>2.78616352201258</c:v>
                </c:pt>
                <c:pt idx="1774">
                  <c:v>2.7877358490566051</c:v>
                </c:pt>
                <c:pt idx="1775">
                  <c:v>2.7893081761006289</c:v>
                </c:pt>
                <c:pt idx="1776">
                  <c:v>2.790880503144654</c:v>
                </c:pt>
                <c:pt idx="1777">
                  <c:v>2.7924528301886768</c:v>
                </c:pt>
                <c:pt idx="1778">
                  <c:v>2.7940251572327051</c:v>
                </c:pt>
                <c:pt idx="1779">
                  <c:v>2.7955974842767288</c:v>
                </c:pt>
                <c:pt idx="1780">
                  <c:v>2.7971698113207561</c:v>
                </c:pt>
                <c:pt idx="1781">
                  <c:v>2.798742138364779</c:v>
                </c:pt>
                <c:pt idx="1782">
                  <c:v>2.8003144654088041</c:v>
                </c:pt>
                <c:pt idx="1783">
                  <c:v>2.8018867924528301</c:v>
                </c:pt>
                <c:pt idx="1784">
                  <c:v>2.8034591194968539</c:v>
                </c:pt>
                <c:pt idx="1785">
                  <c:v>2.8050314465408799</c:v>
                </c:pt>
                <c:pt idx="1786">
                  <c:v>2.806603773584905</c:v>
                </c:pt>
                <c:pt idx="1787">
                  <c:v>2.808176100628931</c:v>
                </c:pt>
                <c:pt idx="1788">
                  <c:v>2.8097484276729552</c:v>
                </c:pt>
                <c:pt idx="1789">
                  <c:v>2.8113207547169812</c:v>
                </c:pt>
                <c:pt idx="1790">
                  <c:v>2.8128930817610058</c:v>
                </c:pt>
                <c:pt idx="1791">
                  <c:v>2.81446540880503</c:v>
                </c:pt>
                <c:pt idx="1792">
                  <c:v>2.816037735849056</c:v>
                </c:pt>
                <c:pt idx="1793">
                  <c:v>2.817610062893082</c:v>
                </c:pt>
                <c:pt idx="1794">
                  <c:v>2.8191823899371071</c:v>
                </c:pt>
                <c:pt idx="1795">
                  <c:v>2.8207547169811331</c:v>
                </c:pt>
                <c:pt idx="1796">
                  <c:v>2.8223270440251582</c:v>
                </c:pt>
                <c:pt idx="1797">
                  <c:v>2.823899371069182</c:v>
                </c:pt>
                <c:pt idx="1798">
                  <c:v>2.8254716981132071</c:v>
                </c:pt>
                <c:pt idx="1799">
                  <c:v>2.8270440251572331</c:v>
                </c:pt>
                <c:pt idx="1800">
                  <c:v>2.8286163522012582</c:v>
                </c:pt>
                <c:pt idx="1801">
                  <c:v>2.8301886792452819</c:v>
                </c:pt>
                <c:pt idx="1802">
                  <c:v>2.8317610062893079</c:v>
                </c:pt>
                <c:pt idx="1803">
                  <c:v>2.833333333333333</c:v>
                </c:pt>
                <c:pt idx="1804">
                  <c:v>2.834905660377359</c:v>
                </c:pt>
                <c:pt idx="1805">
                  <c:v>2.8364779874213841</c:v>
                </c:pt>
                <c:pt idx="1806">
                  <c:v>2.8380503144654079</c:v>
                </c:pt>
                <c:pt idx="1807">
                  <c:v>2.8396226415094339</c:v>
                </c:pt>
                <c:pt idx="1808">
                  <c:v>2.8411949685534599</c:v>
                </c:pt>
                <c:pt idx="1809">
                  <c:v>2.8427672955974841</c:v>
                </c:pt>
                <c:pt idx="1810">
                  <c:v>2.8443396226415101</c:v>
                </c:pt>
                <c:pt idx="1811">
                  <c:v>2.8459119496855352</c:v>
                </c:pt>
                <c:pt idx="1812">
                  <c:v>2.8474842767295598</c:v>
                </c:pt>
                <c:pt idx="1813">
                  <c:v>2.8490566037735832</c:v>
                </c:pt>
                <c:pt idx="1814">
                  <c:v>2.8506289308176092</c:v>
                </c:pt>
                <c:pt idx="1815">
                  <c:v>2.8522012578616351</c:v>
                </c:pt>
                <c:pt idx="1816">
                  <c:v>2.8537735849056598</c:v>
                </c:pt>
                <c:pt idx="1817">
                  <c:v>2.855345911949684</c:v>
                </c:pt>
                <c:pt idx="1818">
                  <c:v>2.85691823899371</c:v>
                </c:pt>
                <c:pt idx="1819">
                  <c:v>2.8584905660377369</c:v>
                </c:pt>
                <c:pt idx="1820">
                  <c:v>2.8600628930817589</c:v>
                </c:pt>
                <c:pt idx="1821">
                  <c:v>2.8616352201257849</c:v>
                </c:pt>
                <c:pt idx="1822">
                  <c:v>2.8632075471698122</c:v>
                </c:pt>
                <c:pt idx="1823">
                  <c:v>2.8647798742138368</c:v>
                </c:pt>
                <c:pt idx="1824">
                  <c:v>2.8663522012578611</c:v>
                </c:pt>
                <c:pt idx="1825">
                  <c:v>2.867924528301887</c:v>
                </c:pt>
                <c:pt idx="1826">
                  <c:v>2.869496855345913</c:v>
                </c:pt>
                <c:pt idx="1827">
                  <c:v>2.8710691823899368</c:v>
                </c:pt>
                <c:pt idx="1828">
                  <c:v>2.872641509433961</c:v>
                </c:pt>
                <c:pt idx="1829">
                  <c:v>2.874213836477987</c:v>
                </c:pt>
                <c:pt idx="1830">
                  <c:v>2.8757861635220121</c:v>
                </c:pt>
                <c:pt idx="1831">
                  <c:v>2.8773584905660381</c:v>
                </c:pt>
                <c:pt idx="1832">
                  <c:v>2.8789308176100632</c:v>
                </c:pt>
                <c:pt idx="1833">
                  <c:v>2.8805031446540879</c:v>
                </c:pt>
                <c:pt idx="1834">
                  <c:v>2.8820754716981121</c:v>
                </c:pt>
                <c:pt idx="1835">
                  <c:v>2.8836477987421398</c:v>
                </c:pt>
                <c:pt idx="1836">
                  <c:v>2.8852201257861632</c:v>
                </c:pt>
                <c:pt idx="1837">
                  <c:v>2.8867924528301891</c:v>
                </c:pt>
                <c:pt idx="1838">
                  <c:v>2.8883647798742138</c:v>
                </c:pt>
                <c:pt idx="1839">
                  <c:v>2.8899371069182389</c:v>
                </c:pt>
                <c:pt idx="1840">
                  <c:v>2.8915094339622618</c:v>
                </c:pt>
                <c:pt idx="1841">
                  <c:v>2.8930817610062891</c:v>
                </c:pt>
                <c:pt idx="1842">
                  <c:v>2.8946540880503142</c:v>
                </c:pt>
                <c:pt idx="1843">
                  <c:v>2.8962264150943389</c:v>
                </c:pt>
                <c:pt idx="1844">
                  <c:v>2.8977987421383662</c:v>
                </c:pt>
                <c:pt idx="1845">
                  <c:v>2.8993710691823908</c:v>
                </c:pt>
                <c:pt idx="1846">
                  <c:v>2.9009433962264151</c:v>
                </c:pt>
                <c:pt idx="1847">
                  <c:v>2.9025157232704402</c:v>
                </c:pt>
                <c:pt idx="1848">
                  <c:v>2.9040880503144648</c:v>
                </c:pt>
                <c:pt idx="1849">
                  <c:v>2.9056603773584899</c:v>
                </c:pt>
                <c:pt idx="1850">
                  <c:v>2.9072327044025168</c:v>
                </c:pt>
                <c:pt idx="1851">
                  <c:v>2.9088050314465401</c:v>
                </c:pt>
                <c:pt idx="1852">
                  <c:v>2.910377358490567</c:v>
                </c:pt>
                <c:pt idx="1853">
                  <c:v>2.9119496855345899</c:v>
                </c:pt>
                <c:pt idx="1854">
                  <c:v>2.9135220125786172</c:v>
                </c:pt>
                <c:pt idx="1855">
                  <c:v>2.915094339622641</c:v>
                </c:pt>
                <c:pt idx="1856">
                  <c:v>2.9166666666666661</c:v>
                </c:pt>
                <c:pt idx="1857">
                  <c:v>2.9182389937106898</c:v>
                </c:pt>
                <c:pt idx="1858">
                  <c:v>2.9198113207547172</c:v>
                </c:pt>
                <c:pt idx="1859">
                  <c:v>2.9213836477987432</c:v>
                </c:pt>
                <c:pt idx="1860">
                  <c:v>2.922955974842766</c:v>
                </c:pt>
                <c:pt idx="1861">
                  <c:v>2.9245283018867929</c:v>
                </c:pt>
                <c:pt idx="1862">
                  <c:v>2.926100628930818</c:v>
                </c:pt>
                <c:pt idx="1863">
                  <c:v>2.9276729559748431</c:v>
                </c:pt>
                <c:pt idx="1864">
                  <c:v>2.929245283018866</c:v>
                </c:pt>
                <c:pt idx="1865">
                  <c:v>2.9308176100628929</c:v>
                </c:pt>
                <c:pt idx="1866">
                  <c:v>2.932389937106918</c:v>
                </c:pt>
                <c:pt idx="1867">
                  <c:v>2.9339622641509431</c:v>
                </c:pt>
                <c:pt idx="1868">
                  <c:v>2.9355345911949691</c:v>
                </c:pt>
                <c:pt idx="1869">
                  <c:v>2.9371069182389942</c:v>
                </c:pt>
                <c:pt idx="1870">
                  <c:v>2.9386792452830188</c:v>
                </c:pt>
                <c:pt idx="1871">
                  <c:v>2.9402515723270448</c:v>
                </c:pt>
                <c:pt idx="1872">
                  <c:v>2.9418238993710681</c:v>
                </c:pt>
                <c:pt idx="1873">
                  <c:v>2.943396226415095</c:v>
                </c:pt>
                <c:pt idx="1874">
                  <c:v>2.9449685534591201</c:v>
                </c:pt>
                <c:pt idx="1875">
                  <c:v>2.946540880503143</c:v>
                </c:pt>
                <c:pt idx="1876">
                  <c:v>2.9481132075471712</c:v>
                </c:pt>
                <c:pt idx="1877">
                  <c:v>2.9496855345911941</c:v>
                </c:pt>
                <c:pt idx="1878">
                  <c:v>2.9512578616352192</c:v>
                </c:pt>
                <c:pt idx="1879">
                  <c:v>2.9528301886792439</c:v>
                </c:pt>
                <c:pt idx="1880">
                  <c:v>2.9544025157232698</c:v>
                </c:pt>
                <c:pt idx="1881">
                  <c:v>2.9559748427672958</c:v>
                </c:pt>
                <c:pt idx="1882">
                  <c:v>2.9575471698113209</c:v>
                </c:pt>
                <c:pt idx="1883">
                  <c:v>2.959119496855346</c:v>
                </c:pt>
                <c:pt idx="1884">
                  <c:v>2.9606918238993711</c:v>
                </c:pt>
                <c:pt idx="1885">
                  <c:v>2.9622641509433958</c:v>
                </c:pt>
                <c:pt idx="1886">
                  <c:v>2.9638364779874218</c:v>
                </c:pt>
                <c:pt idx="1887">
                  <c:v>2.965408805031446</c:v>
                </c:pt>
                <c:pt idx="1888">
                  <c:v>2.966981132075472</c:v>
                </c:pt>
                <c:pt idx="1889">
                  <c:v>2.9685534591194971</c:v>
                </c:pt>
                <c:pt idx="1890">
                  <c:v>2.9701257861635222</c:v>
                </c:pt>
                <c:pt idx="1891">
                  <c:v>2.971698113207546</c:v>
                </c:pt>
                <c:pt idx="1892">
                  <c:v>2.9732704402515728</c:v>
                </c:pt>
                <c:pt idx="1893">
                  <c:v>2.974842767295597</c:v>
                </c:pt>
                <c:pt idx="1894">
                  <c:v>2.9764150943396208</c:v>
                </c:pt>
                <c:pt idx="1895">
                  <c:v>2.9779874213836481</c:v>
                </c:pt>
                <c:pt idx="1896">
                  <c:v>2.9795597484276741</c:v>
                </c:pt>
                <c:pt idx="1897">
                  <c:v>2.9811320754716988</c:v>
                </c:pt>
                <c:pt idx="1898">
                  <c:v>2.982704402515723</c:v>
                </c:pt>
                <c:pt idx="1899">
                  <c:v>2.9842767295597481</c:v>
                </c:pt>
                <c:pt idx="1900">
                  <c:v>2.9858490566037732</c:v>
                </c:pt>
                <c:pt idx="1901">
                  <c:v>2.9874213836478001</c:v>
                </c:pt>
                <c:pt idx="1902">
                  <c:v>2.9889937106918252</c:v>
                </c:pt>
                <c:pt idx="1903">
                  <c:v>2.9905660377358481</c:v>
                </c:pt>
                <c:pt idx="1904">
                  <c:v>2.992138364779874</c:v>
                </c:pt>
                <c:pt idx="1905">
                  <c:v>2.9937106918238992</c:v>
                </c:pt>
                <c:pt idx="1906">
                  <c:v>2.9952830188679251</c:v>
                </c:pt>
                <c:pt idx="1907">
                  <c:v>2.9968553459119489</c:v>
                </c:pt>
                <c:pt idx="1908">
                  <c:v>2.9984276729559749</c:v>
                </c:pt>
                <c:pt idx="1909">
                  <c:v>3</c:v>
                </c:pt>
                <c:pt idx="1910">
                  <c:v>3.0015723270440251</c:v>
                </c:pt>
                <c:pt idx="1911">
                  <c:v>3.0031446540880502</c:v>
                </c:pt>
                <c:pt idx="1912">
                  <c:v>3.0047169811320762</c:v>
                </c:pt>
                <c:pt idx="1913">
                  <c:v>3.0062893081761008</c:v>
                </c:pt>
                <c:pt idx="1914">
                  <c:v>3.0078616352201251</c:v>
                </c:pt>
                <c:pt idx="1915">
                  <c:v>3.0094339622641511</c:v>
                </c:pt>
                <c:pt idx="1916">
                  <c:v>3.0110062893081748</c:v>
                </c:pt>
                <c:pt idx="1917">
                  <c:v>3.0125786163521999</c:v>
                </c:pt>
                <c:pt idx="1918">
                  <c:v>3.0141509433962259</c:v>
                </c:pt>
                <c:pt idx="1919">
                  <c:v>3.0157232704402519</c:v>
                </c:pt>
                <c:pt idx="1920">
                  <c:v>3.017295597484277</c:v>
                </c:pt>
                <c:pt idx="1921">
                  <c:v>3.0188679245283012</c:v>
                </c:pt>
                <c:pt idx="1922">
                  <c:v>3.0204402515723281</c:v>
                </c:pt>
                <c:pt idx="1923">
                  <c:v>3.0220125786163532</c:v>
                </c:pt>
                <c:pt idx="1924">
                  <c:v>3.0235849056603801</c:v>
                </c:pt>
                <c:pt idx="1925">
                  <c:v>3.025157232704403</c:v>
                </c:pt>
                <c:pt idx="1926">
                  <c:v>3.0267295597484281</c:v>
                </c:pt>
                <c:pt idx="1927">
                  <c:v>3.028301886792454</c:v>
                </c:pt>
                <c:pt idx="1928">
                  <c:v>3.02987421383648</c:v>
                </c:pt>
                <c:pt idx="1929">
                  <c:v>3.0314465408805029</c:v>
                </c:pt>
                <c:pt idx="1930">
                  <c:v>3.033018867924528</c:v>
                </c:pt>
                <c:pt idx="1931">
                  <c:v>3.034591194968554</c:v>
                </c:pt>
                <c:pt idx="1932">
                  <c:v>3.0361635220125782</c:v>
                </c:pt>
                <c:pt idx="1933">
                  <c:v>3.0377358490566042</c:v>
                </c:pt>
                <c:pt idx="1934">
                  <c:v>3.039308176100628</c:v>
                </c:pt>
                <c:pt idx="1935">
                  <c:v>3.040880503144654</c:v>
                </c:pt>
                <c:pt idx="1936">
                  <c:v>3.0424528301886768</c:v>
                </c:pt>
                <c:pt idx="1937">
                  <c:v>3.0440251572327051</c:v>
                </c:pt>
                <c:pt idx="1938">
                  <c:v>3.0455974842767288</c:v>
                </c:pt>
                <c:pt idx="1939">
                  <c:v>3.0471698113207561</c:v>
                </c:pt>
                <c:pt idx="1940">
                  <c:v>3.048742138364779</c:v>
                </c:pt>
                <c:pt idx="1941">
                  <c:v>3.0503144654088041</c:v>
                </c:pt>
                <c:pt idx="1942">
                  <c:v>3.0518867924528301</c:v>
                </c:pt>
                <c:pt idx="1943">
                  <c:v>3.0534591194968539</c:v>
                </c:pt>
                <c:pt idx="1944">
                  <c:v>3.0550314465408799</c:v>
                </c:pt>
                <c:pt idx="1945">
                  <c:v>3.056603773584905</c:v>
                </c:pt>
                <c:pt idx="1946">
                  <c:v>3.058176100628931</c:v>
                </c:pt>
                <c:pt idx="1947">
                  <c:v>3.0597484276729552</c:v>
                </c:pt>
                <c:pt idx="1948">
                  <c:v>3.0613207547169821</c:v>
                </c:pt>
                <c:pt idx="1949">
                  <c:v>3.0628930817610072</c:v>
                </c:pt>
                <c:pt idx="1950">
                  <c:v>3.0644654088050309</c:v>
                </c:pt>
                <c:pt idx="1951">
                  <c:v>3.0660377358490569</c:v>
                </c:pt>
                <c:pt idx="1952">
                  <c:v>3.0676100628930829</c:v>
                </c:pt>
                <c:pt idx="1953">
                  <c:v>3.0691823899371071</c:v>
                </c:pt>
                <c:pt idx="1954">
                  <c:v>3.0707547169811331</c:v>
                </c:pt>
                <c:pt idx="1955">
                  <c:v>3.0723270440251582</c:v>
                </c:pt>
                <c:pt idx="1956">
                  <c:v>3.073899371069182</c:v>
                </c:pt>
                <c:pt idx="1957">
                  <c:v>3.0754716981132071</c:v>
                </c:pt>
                <c:pt idx="1958">
                  <c:v>3.0770440251572331</c:v>
                </c:pt>
                <c:pt idx="1959">
                  <c:v>3.0786163522012582</c:v>
                </c:pt>
                <c:pt idx="1960">
                  <c:v>3.0801886792452828</c:v>
                </c:pt>
                <c:pt idx="1961">
                  <c:v>3.0817610062893102</c:v>
                </c:pt>
                <c:pt idx="1962">
                  <c:v>3.0833333333333339</c:v>
                </c:pt>
                <c:pt idx="1963">
                  <c:v>3.0849056603773599</c:v>
                </c:pt>
                <c:pt idx="1964">
                  <c:v>3.0864779874213841</c:v>
                </c:pt>
                <c:pt idx="1965">
                  <c:v>3.0880503144654088</c:v>
                </c:pt>
                <c:pt idx="1966">
                  <c:v>3.0896226415094352</c:v>
                </c:pt>
                <c:pt idx="1967">
                  <c:v>3.0911949685534599</c:v>
                </c:pt>
                <c:pt idx="1968">
                  <c:v>3.0927672955974841</c:v>
                </c:pt>
                <c:pt idx="1969">
                  <c:v>3.0943396226415101</c:v>
                </c:pt>
                <c:pt idx="1970">
                  <c:v>3.0959119496855352</c:v>
                </c:pt>
                <c:pt idx="1971">
                  <c:v>3.0974842767295598</c:v>
                </c:pt>
                <c:pt idx="1972">
                  <c:v>3.0990566037735832</c:v>
                </c:pt>
                <c:pt idx="1973">
                  <c:v>3.10062893081761</c:v>
                </c:pt>
                <c:pt idx="1974">
                  <c:v>3.102201257861636</c:v>
                </c:pt>
                <c:pt idx="1975">
                  <c:v>3.1037735849056598</c:v>
                </c:pt>
                <c:pt idx="1976">
                  <c:v>3.1053459119496849</c:v>
                </c:pt>
                <c:pt idx="1977">
                  <c:v>3.10691823899371</c:v>
                </c:pt>
                <c:pt idx="1978">
                  <c:v>3.1084905660377369</c:v>
                </c:pt>
                <c:pt idx="1979">
                  <c:v>3.1100628930817589</c:v>
                </c:pt>
                <c:pt idx="1980">
                  <c:v>3.1116352201257849</c:v>
                </c:pt>
                <c:pt idx="1981">
                  <c:v>3.1132075471698122</c:v>
                </c:pt>
                <c:pt idx="1982">
                  <c:v>3.1147798742138368</c:v>
                </c:pt>
                <c:pt idx="1983">
                  <c:v>3.1163522012578611</c:v>
                </c:pt>
                <c:pt idx="1984">
                  <c:v>3.117924528301887</c:v>
                </c:pt>
                <c:pt idx="1985">
                  <c:v>3.119496855345913</c:v>
                </c:pt>
                <c:pt idx="1986">
                  <c:v>3.1210691823899368</c:v>
                </c:pt>
                <c:pt idx="1987">
                  <c:v>3.1226415094339619</c:v>
                </c:pt>
                <c:pt idx="1988">
                  <c:v>3.1242138364779879</c:v>
                </c:pt>
                <c:pt idx="1989">
                  <c:v>3.125786163522013</c:v>
                </c:pt>
                <c:pt idx="1990">
                  <c:v>3.1273584905660381</c:v>
                </c:pt>
                <c:pt idx="1991">
                  <c:v>3.1289308176100641</c:v>
                </c:pt>
                <c:pt idx="1992">
                  <c:v>3.1305031446540879</c:v>
                </c:pt>
                <c:pt idx="1993">
                  <c:v>3.132075471698113</c:v>
                </c:pt>
                <c:pt idx="1994">
                  <c:v>3.1336477987421398</c:v>
                </c:pt>
                <c:pt idx="1995">
                  <c:v>3.1352201257861632</c:v>
                </c:pt>
                <c:pt idx="1996">
                  <c:v>3.1367924528301891</c:v>
                </c:pt>
                <c:pt idx="1997">
                  <c:v>3.1383647798742138</c:v>
                </c:pt>
                <c:pt idx="1998">
                  <c:v>3.1399371069182389</c:v>
                </c:pt>
                <c:pt idx="1999">
                  <c:v>3.1415094339622631</c:v>
                </c:pt>
                <c:pt idx="2000">
                  <c:v>3.14308176100629</c:v>
                </c:pt>
                <c:pt idx="2001">
                  <c:v>3.1446540880503151</c:v>
                </c:pt>
                <c:pt idx="2002">
                  <c:v>3.1462264150943402</c:v>
                </c:pt>
                <c:pt idx="2003">
                  <c:v>3.1477987421383662</c:v>
                </c:pt>
                <c:pt idx="2004">
                  <c:v>3.1493710691823908</c:v>
                </c:pt>
                <c:pt idx="2005">
                  <c:v>3.1509433962264151</c:v>
                </c:pt>
                <c:pt idx="2006">
                  <c:v>3.1525157232704402</c:v>
                </c:pt>
                <c:pt idx="2007">
                  <c:v>3.1540880503144648</c:v>
                </c:pt>
                <c:pt idx="2008">
                  <c:v>3.1556603773584899</c:v>
                </c:pt>
                <c:pt idx="2009">
                  <c:v>3.1572327044025168</c:v>
                </c:pt>
                <c:pt idx="2010">
                  <c:v>3.1588050314465401</c:v>
                </c:pt>
                <c:pt idx="2011">
                  <c:v>3.160377358490567</c:v>
                </c:pt>
                <c:pt idx="2012">
                  <c:v>3.1619496855345912</c:v>
                </c:pt>
                <c:pt idx="2013">
                  <c:v>3.1635220125786172</c:v>
                </c:pt>
                <c:pt idx="2014">
                  <c:v>3.165094339622641</c:v>
                </c:pt>
                <c:pt idx="2015">
                  <c:v>3.166666666666667</c:v>
                </c:pt>
                <c:pt idx="2016">
                  <c:v>3.1682389937106912</c:v>
                </c:pt>
                <c:pt idx="2017">
                  <c:v>3.1698113207547172</c:v>
                </c:pt>
                <c:pt idx="2018">
                  <c:v>3.1713836477987432</c:v>
                </c:pt>
                <c:pt idx="2019">
                  <c:v>3.172955974842766</c:v>
                </c:pt>
                <c:pt idx="2020">
                  <c:v>3.1745283018867929</c:v>
                </c:pt>
                <c:pt idx="2021">
                  <c:v>3.176100628930818</c:v>
                </c:pt>
                <c:pt idx="2022">
                  <c:v>3.1776729559748431</c:v>
                </c:pt>
                <c:pt idx="2023">
                  <c:v>3.179245283018866</c:v>
                </c:pt>
                <c:pt idx="2024">
                  <c:v>3.1808176100628942</c:v>
                </c:pt>
                <c:pt idx="2025">
                  <c:v>3.1823899371069189</c:v>
                </c:pt>
                <c:pt idx="2026">
                  <c:v>3.183962264150944</c:v>
                </c:pt>
                <c:pt idx="2027">
                  <c:v>3.18553459119497</c:v>
                </c:pt>
                <c:pt idx="2028">
                  <c:v>3.1871069182389951</c:v>
                </c:pt>
                <c:pt idx="2029">
                  <c:v>3.1886792452830202</c:v>
                </c:pt>
                <c:pt idx="2030">
                  <c:v>3.1902515723270448</c:v>
                </c:pt>
                <c:pt idx="2031">
                  <c:v>3.1918238993710681</c:v>
                </c:pt>
                <c:pt idx="2032">
                  <c:v>3.193396226415095</c:v>
                </c:pt>
                <c:pt idx="2033">
                  <c:v>3.1949685534591201</c:v>
                </c:pt>
                <c:pt idx="2034">
                  <c:v>3.196540880503143</c:v>
                </c:pt>
                <c:pt idx="2035">
                  <c:v>3.1981132075471712</c:v>
                </c:pt>
                <c:pt idx="2036">
                  <c:v>3.1996855345911941</c:v>
                </c:pt>
                <c:pt idx="2037">
                  <c:v>3.2012578616352201</c:v>
                </c:pt>
                <c:pt idx="2038">
                  <c:v>3.2028301886792452</c:v>
                </c:pt>
                <c:pt idx="2039">
                  <c:v>3.2044025157232712</c:v>
                </c:pt>
                <c:pt idx="2040">
                  <c:v>3.2059748427672972</c:v>
                </c:pt>
                <c:pt idx="2041">
                  <c:v>3.2075471698113218</c:v>
                </c:pt>
                <c:pt idx="2042">
                  <c:v>3.2091194968553469</c:v>
                </c:pt>
                <c:pt idx="2043">
                  <c:v>3.2106918238993711</c:v>
                </c:pt>
                <c:pt idx="2044">
                  <c:v>3.2122641509433958</c:v>
                </c:pt>
                <c:pt idx="2045">
                  <c:v>3.2138364779874218</c:v>
                </c:pt>
                <c:pt idx="2046">
                  <c:v>3.215408805031446</c:v>
                </c:pt>
                <c:pt idx="2047">
                  <c:v>3.216981132075472</c:v>
                </c:pt>
                <c:pt idx="2048">
                  <c:v>3.2185534591194971</c:v>
                </c:pt>
                <c:pt idx="2049">
                  <c:v>3.2201257861635222</c:v>
                </c:pt>
                <c:pt idx="2050">
                  <c:v>3.2216981132075468</c:v>
                </c:pt>
                <c:pt idx="2051">
                  <c:v>3.2232704402515742</c:v>
                </c:pt>
                <c:pt idx="2052">
                  <c:v>3.2248427672955979</c:v>
                </c:pt>
                <c:pt idx="2053">
                  <c:v>3.2264150943396221</c:v>
                </c:pt>
                <c:pt idx="2054">
                  <c:v>3.2279874213836481</c:v>
                </c:pt>
                <c:pt idx="2055">
                  <c:v>3.2295597484276741</c:v>
                </c:pt>
                <c:pt idx="2056">
                  <c:v>3.2311320754716988</c:v>
                </c:pt>
                <c:pt idx="2057">
                  <c:v>3.232704402515723</c:v>
                </c:pt>
                <c:pt idx="2058">
                  <c:v>3.2342767295597481</c:v>
                </c:pt>
                <c:pt idx="2059">
                  <c:v>3.2358490566037732</c:v>
                </c:pt>
                <c:pt idx="2060">
                  <c:v>3.2374213836478001</c:v>
                </c:pt>
                <c:pt idx="2061">
                  <c:v>3.2389937106918252</c:v>
                </c:pt>
                <c:pt idx="2062">
                  <c:v>3.2405660377358489</c:v>
                </c:pt>
                <c:pt idx="2063">
                  <c:v>3.242138364779874</c:v>
                </c:pt>
                <c:pt idx="2064">
                  <c:v>3.2437106918239</c:v>
                </c:pt>
                <c:pt idx="2065">
                  <c:v>3.245283018867926</c:v>
                </c:pt>
                <c:pt idx="2066">
                  <c:v>3.2468553459119498</c:v>
                </c:pt>
                <c:pt idx="2067">
                  <c:v>3.2484276729559758</c:v>
                </c:pt>
                <c:pt idx="2068">
                  <c:v>3.25</c:v>
                </c:pt>
                <c:pt idx="2069">
                  <c:v>3.2515723270440251</c:v>
                </c:pt>
                <c:pt idx="2070">
                  <c:v>3.2531446540880502</c:v>
                </c:pt>
                <c:pt idx="2071">
                  <c:v>3.2547169811320762</c:v>
                </c:pt>
                <c:pt idx="2072">
                  <c:v>3.2562893081761008</c:v>
                </c:pt>
                <c:pt idx="2073">
                  <c:v>3.2578616352201251</c:v>
                </c:pt>
                <c:pt idx="2074">
                  <c:v>3.2594339622641511</c:v>
                </c:pt>
                <c:pt idx="2075">
                  <c:v>3.2610062893081762</c:v>
                </c:pt>
                <c:pt idx="2076">
                  <c:v>3.2625786163522008</c:v>
                </c:pt>
                <c:pt idx="2077">
                  <c:v>3.2641509433962268</c:v>
                </c:pt>
                <c:pt idx="2078">
                  <c:v>3.2657232704402528</c:v>
                </c:pt>
                <c:pt idx="2079">
                  <c:v>3.267295597484277</c:v>
                </c:pt>
                <c:pt idx="2080">
                  <c:v>3.2688679245283021</c:v>
                </c:pt>
                <c:pt idx="2081">
                  <c:v>3.2704402515723281</c:v>
                </c:pt>
                <c:pt idx="2082">
                  <c:v>3.2720125786163532</c:v>
                </c:pt>
                <c:pt idx="2083">
                  <c:v>3.2735849056603801</c:v>
                </c:pt>
                <c:pt idx="2084">
                  <c:v>3.275157232704403</c:v>
                </c:pt>
                <c:pt idx="2085">
                  <c:v>3.2767295597484281</c:v>
                </c:pt>
                <c:pt idx="2086">
                  <c:v>3.278301886792454</c:v>
                </c:pt>
                <c:pt idx="2087">
                  <c:v>3.27987421383648</c:v>
                </c:pt>
                <c:pt idx="2088">
                  <c:v>3.2814465408805038</c:v>
                </c:pt>
                <c:pt idx="2089">
                  <c:v>3.2830188679245298</c:v>
                </c:pt>
                <c:pt idx="2090">
                  <c:v>3.284591194968554</c:v>
                </c:pt>
                <c:pt idx="2091">
                  <c:v>3.28616352201258</c:v>
                </c:pt>
                <c:pt idx="2092">
                  <c:v>3.2877358490566051</c:v>
                </c:pt>
                <c:pt idx="2093">
                  <c:v>3.2893081761006289</c:v>
                </c:pt>
                <c:pt idx="2094">
                  <c:v>3.290880503144654</c:v>
                </c:pt>
                <c:pt idx="2095">
                  <c:v>3.2924528301886768</c:v>
                </c:pt>
                <c:pt idx="2096">
                  <c:v>3.2940251572327051</c:v>
                </c:pt>
                <c:pt idx="2097">
                  <c:v>3.2955974842767288</c:v>
                </c:pt>
                <c:pt idx="2098">
                  <c:v>3.2971698113207561</c:v>
                </c:pt>
                <c:pt idx="2099">
                  <c:v>3.298742138364779</c:v>
                </c:pt>
                <c:pt idx="2100">
                  <c:v>3.3003144654088041</c:v>
                </c:pt>
                <c:pt idx="2101">
                  <c:v>3.3018867924528301</c:v>
                </c:pt>
                <c:pt idx="2102">
                  <c:v>3.3034591194968539</c:v>
                </c:pt>
                <c:pt idx="2103">
                  <c:v>3.3050314465408799</c:v>
                </c:pt>
                <c:pt idx="2104">
                  <c:v>3.306603773584905</c:v>
                </c:pt>
                <c:pt idx="2105">
                  <c:v>3.308176100628931</c:v>
                </c:pt>
                <c:pt idx="2106">
                  <c:v>3.3097484276729552</c:v>
                </c:pt>
                <c:pt idx="2107">
                  <c:v>3.3113207547169812</c:v>
                </c:pt>
                <c:pt idx="2108">
                  <c:v>3.3128930817610058</c:v>
                </c:pt>
                <c:pt idx="2109">
                  <c:v>3.31446540880503</c:v>
                </c:pt>
                <c:pt idx="2110">
                  <c:v>3.316037735849056</c:v>
                </c:pt>
                <c:pt idx="2111">
                  <c:v>3.317610062893082</c:v>
                </c:pt>
                <c:pt idx="2112">
                  <c:v>3.3191823899371071</c:v>
                </c:pt>
                <c:pt idx="2113">
                  <c:v>3.3207547169811331</c:v>
                </c:pt>
                <c:pt idx="2114">
                  <c:v>3.3223270440251582</c:v>
                </c:pt>
                <c:pt idx="2115">
                  <c:v>3.323899371069182</c:v>
                </c:pt>
                <c:pt idx="2116">
                  <c:v>3.3254716981132071</c:v>
                </c:pt>
                <c:pt idx="2117">
                  <c:v>3.3270440251572331</c:v>
                </c:pt>
                <c:pt idx="2118">
                  <c:v>3.3286163522012582</c:v>
                </c:pt>
                <c:pt idx="2119">
                  <c:v>3.3301886792452819</c:v>
                </c:pt>
                <c:pt idx="2120">
                  <c:v>3.3317610062893079</c:v>
                </c:pt>
                <c:pt idx="2121">
                  <c:v>3.333333333333333</c:v>
                </c:pt>
                <c:pt idx="2122">
                  <c:v>3.334905660377359</c:v>
                </c:pt>
                <c:pt idx="2123">
                  <c:v>3.3364779874213841</c:v>
                </c:pt>
                <c:pt idx="2124">
                  <c:v>3.3380503144654079</c:v>
                </c:pt>
                <c:pt idx="2125">
                  <c:v>3.3396226415094339</c:v>
                </c:pt>
                <c:pt idx="2126">
                  <c:v>3.3411949685534599</c:v>
                </c:pt>
                <c:pt idx="2127">
                  <c:v>3.3427672955974841</c:v>
                </c:pt>
                <c:pt idx="2128">
                  <c:v>3.3443396226415101</c:v>
                </c:pt>
                <c:pt idx="2129">
                  <c:v>3.3459119496855352</c:v>
                </c:pt>
                <c:pt idx="2130">
                  <c:v>3.3474842767295598</c:v>
                </c:pt>
                <c:pt idx="2131">
                  <c:v>3.3490566037735832</c:v>
                </c:pt>
                <c:pt idx="2132">
                  <c:v>3.3506289308176092</c:v>
                </c:pt>
                <c:pt idx="2133">
                  <c:v>3.3522012578616351</c:v>
                </c:pt>
                <c:pt idx="2134">
                  <c:v>3.3537735849056598</c:v>
                </c:pt>
                <c:pt idx="2135">
                  <c:v>3.355345911949684</c:v>
                </c:pt>
                <c:pt idx="2136">
                  <c:v>3.35691823899371</c:v>
                </c:pt>
                <c:pt idx="2137">
                  <c:v>3.3584905660377369</c:v>
                </c:pt>
                <c:pt idx="2138">
                  <c:v>3.3600628930817589</c:v>
                </c:pt>
                <c:pt idx="2139">
                  <c:v>3.3616352201257849</c:v>
                </c:pt>
                <c:pt idx="2140">
                  <c:v>3.3632075471698122</c:v>
                </c:pt>
                <c:pt idx="2141">
                  <c:v>3.3647798742138368</c:v>
                </c:pt>
                <c:pt idx="2142">
                  <c:v>3.3663522012578611</c:v>
                </c:pt>
                <c:pt idx="2143">
                  <c:v>3.367924528301887</c:v>
                </c:pt>
                <c:pt idx="2144">
                  <c:v>3.369496855345913</c:v>
                </c:pt>
                <c:pt idx="2145">
                  <c:v>3.3710691823899368</c:v>
                </c:pt>
                <c:pt idx="2146">
                  <c:v>3.372641509433961</c:v>
                </c:pt>
                <c:pt idx="2147">
                  <c:v>3.374213836477987</c:v>
                </c:pt>
                <c:pt idx="2148">
                  <c:v>3.3757861635220121</c:v>
                </c:pt>
                <c:pt idx="2149">
                  <c:v>3.3773584905660381</c:v>
                </c:pt>
                <c:pt idx="2150">
                  <c:v>3.3789308176100632</c:v>
                </c:pt>
                <c:pt idx="2151">
                  <c:v>3.3805031446540879</c:v>
                </c:pt>
                <c:pt idx="2152">
                  <c:v>3.3820754716981121</c:v>
                </c:pt>
                <c:pt idx="2153">
                  <c:v>3.3836477987421398</c:v>
                </c:pt>
                <c:pt idx="2154">
                  <c:v>3.3852201257861632</c:v>
                </c:pt>
                <c:pt idx="2155">
                  <c:v>3.3867924528301891</c:v>
                </c:pt>
                <c:pt idx="2156">
                  <c:v>3.3883647798742138</c:v>
                </c:pt>
                <c:pt idx="2157">
                  <c:v>3.3899371069182389</c:v>
                </c:pt>
                <c:pt idx="2158">
                  <c:v>3.3915094339622618</c:v>
                </c:pt>
                <c:pt idx="2159">
                  <c:v>3.3930817610062891</c:v>
                </c:pt>
                <c:pt idx="2160">
                  <c:v>3.3946540880503142</c:v>
                </c:pt>
                <c:pt idx="2161">
                  <c:v>3.3962264150943389</c:v>
                </c:pt>
                <c:pt idx="2162">
                  <c:v>3.3977987421383662</c:v>
                </c:pt>
                <c:pt idx="2163">
                  <c:v>3.3993710691823908</c:v>
                </c:pt>
                <c:pt idx="2164">
                  <c:v>3.4009433962264151</c:v>
                </c:pt>
                <c:pt idx="2165">
                  <c:v>3.4025157232704402</c:v>
                </c:pt>
                <c:pt idx="2166">
                  <c:v>3.4040880503144648</c:v>
                </c:pt>
                <c:pt idx="2167">
                  <c:v>3.4056603773584899</c:v>
                </c:pt>
                <c:pt idx="2168">
                  <c:v>3.4072327044025168</c:v>
                </c:pt>
                <c:pt idx="2169">
                  <c:v>3.4088050314465401</c:v>
                </c:pt>
                <c:pt idx="2170">
                  <c:v>3.410377358490567</c:v>
                </c:pt>
                <c:pt idx="2171">
                  <c:v>3.4119496855345899</c:v>
                </c:pt>
                <c:pt idx="2172">
                  <c:v>3.4135220125786172</c:v>
                </c:pt>
                <c:pt idx="2173">
                  <c:v>3.415094339622641</c:v>
                </c:pt>
                <c:pt idx="2174">
                  <c:v>3.4166666666666661</c:v>
                </c:pt>
                <c:pt idx="2175">
                  <c:v>3.4182389937106898</c:v>
                </c:pt>
                <c:pt idx="2176">
                  <c:v>3.4198113207547172</c:v>
                </c:pt>
                <c:pt idx="2177">
                  <c:v>3.4213836477987432</c:v>
                </c:pt>
                <c:pt idx="2178">
                  <c:v>3.422955974842766</c:v>
                </c:pt>
                <c:pt idx="2179">
                  <c:v>3.4245283018867929</c:v>
                </c:pt>
                <c:pt idx="2180">
                  <c:v>3.426100628930818</c:v>
                </c:pt>
                <c:pt idx="2181">
                  <c:v>3.4276729559748431</c:v>
                </c:pt>
                <c:pt idx="2182">
                  <c:v>3.429245283018866</c:v>
                </c:pt>
                <c:pt idx="2183">
                  <c:v>3.4308176100628929</c:v>
                </c:pt>
                <c:pt idx="2184">
                  <c:v>3.432389937106918</c:v>
                </c:pt>
                <c:pt idx="2185">
                  <c:v>3.4339622641509431</c:v>
                </c:pt>
                <c:pt idx="2186">
                  <c:v>3.4355345911949691</c:v>
                </c:pt>
                <c:pt idx="2187">
                  <c:v>3.4371069182389942</c:v>
                </c:pt>
                <c:pt idx="2188">
                  <c:v>3.4386792452830188</c:v>
                </c:pt>
                <c:pt idx="2189">
                  <c:v>3.4402515723270448</c:v>
                </c:pt>
                <c:pt idx="2190">
                  <c:v>3.4418238993710681</c:v>
                </c:pt>
                <c:pt idx="2191">
                  <c:v>3.443396226415095</c:v>
                </c:pt>
                <c:pt idx="2192">
                  <c:v>3.4449685534591201</c:v>
                </c:pt>
                <c:pt idx="2193">
                  <c:v>3.446540880503143</c:v>
                </c:pt>
                <c:pt idx="2194">
                  <c:v>3.4481132075471712</c:v>
                </c:pt>
                <c:pt idx="2195">
                  <c:v>3.4496855345911941</c:v>
                </c:pt>
                <c:pt idx="2196">
                  <c:v>3.4512578616352192</c:v>
                </c:pt>
                <c:pt idx="2197">
                  <c:v>3.4528301886792439</c:v>
                </c:pt>
                <c:pt idx="2198">
                  <c:v>3.4544025157232698</c:v>
                </c:pt>
                <c:pt idx="2199">
                  <c:v>3.4559748427672958</c:v>
                </c:pt>
                <c:pt idx="2200">
                  <c:v>3.4575471698113209</c:v>
                </c:pt>
                <c:pt idx="2201">
                  <c:v>3.459119496855346</c:v>
                </c:pt>
                <c:pt idx="2202">
                  <c:v>3.4606918238993711</c:v>
                </c:pt>
                <c:pt idx="2203">
                  <c:v>3.4622641509433958</c:v>
                </c:pt>
                <c:pt idx="2204">
                  <c:v>3.4638364779874218</c:v>
                </c:pt>
                <c:pt idx="2205">
                  <c:v>3.465408805031446</c:v>
                </c:pt>
                <c:pt idx="2206">
                  <c:v>3.466981132075472</c:v>
                </c:pt>
                <c:pt idx="2207">
                  <c:v>3.4685534591194971</c:v>
                </c:pt>
                <c:pt idx="2208">
                  <c:v>3.4701257861635222</c:v>
                </c:pt>
                <c:pt idx="2209">
                  <c:v>3.471698113207546</c:v>
                </c:pt>
                <c:pt idx="2210">
                  <c:v>3.4732704402515728</c:v>
                </c:pt>
                <c:pt idx="2211">
                  <c:v>3.474842767295597</c:v>
                </c:pt>
                <c:pt idx="2212">
                  <c:v>3.4764150943396208</c:v>
                </c:pt>
                <c:pt idx="2213">
                  <c:v>3.4779874213836481</c:v>
                </c:pt>
                <c:pt idx="2214">
                  <c:v>3.4795597484276741</c:v>
                </c:pt>
                <c:pt idx="2215">
                  <c:v>3.4811320754716988</c:v>
                </c:pt>
                <c:pt idx="2216">
                  <c:v>3.482704402515723</c:v>
                </c:pt>
                <c:pt idx="2217">
                  <c:v>3.4842767295597481</c:v>
                </c:pt>
                <c:pt idx="2218">
                  <c:v>3.4858490566037732</c:v>
                </c:pt>
                <c:pt idx="2219">
                  <c:v>3.4874213836478001</c:v>
                </c:pt>
                <c:pt idx="2220">
                  <c:v>3.4889937106918252</c:v>
                </c:pt>
                <c:pt idx="2221">
                  <c:v>3.4905660377358481</c:v>
                </c:pt>
                <c:pt idx="2222">
                  <c:v>3.492138364779874</c:v>
                </c:pt>
                <c:pt idx="2223">
                  <c:v>3.4937106918238992</c:v>
                </c:pt>
                <c:pt idx="2224">
                  <c:v>3.4952830188679251</c:v>
                </c:pt>
                <c:pt idx="2225">
                  <c:v>3.4968553459119489</c:v>
                </c:pt>
                <c:pt idx="2226">
                  <c:v>3.4984276729559749</c:v>
                </c:pt>
                <c:pt idx="2227">
                  <c:v>3.5</c:v>
                </c:pt>
                <c:pt idx="2228">
                  <c:v>3.5015723270440251</c:v>
                </c:pt>
                <c:pt idx="2229">
                  <c:v>3.5031446540880502</c:v>
                </c:pt>
                <c:pt idx="2230">
                  <c:v>3.5047169811320762</c:v>
                </c:pt>
                <c:pt idx="2231">
                  <c:v>3.5062893081761008</c:v>
                </c:pt>
                <c:pt idx="2232">
                  <c:v>3.5078616352201251</c:v>
                </c:pt>
                <c:pt idx="2233">
                  <c:v>3.5094339622641511</c:v>
                </c:pt>
                <c:pt idx="2234">
                  <c:v>3.5110062893081748</c:v>
                </c:pt>
                <c:pt idx="2235">
                  <c:v>3.5125786163521999</c:v>
                </c:pt>
                <c:pt idx="2236">
                  <c:v>3.5141509433962259</c:v>
                </c:pt>
                <c:pt idx="2237">
                  <c:v>3.5157232704402519</c:v>
                </c:pt>
                <c:pt idx="2238">
                  <c:v>3.517295597484277</c:v>
                </c:pt>
                <c:pt idx="2239">
                  <c:v>3.5188679245283012</c:v>
                </c:pt>
                <c:pt idx="2240">
                  <c:v>3.5204402515723281</c:v>
                </c:pt>
                <c:pt idx="2241">
                  <c:v>3.5220125786163532</c:v>
                </c:pt>
                <c:pt idx="2242">
                  <c:v>3.5235849056603801</c:v>
                </c:pt>
                <c:pt idx="2243">
                  <c:v>3.525157232704403</c:v>
                </c:pt>
                <c:pt idx="2244">
                  <c:v>3.5267295597484281</c:v>
                </c:pt>
                <c:pt idx="2245">
                  <c:v>3.528301886792454</c:v>
                </c:pt>
                <c:pt idx="2246">
                  <c:v>3.52987421383648</c:v>
                </c:pt>
                <c:pt idx="2247">
                  <c:v>3.5314465408805029</c:v>
                </c:pt>
                <c:pt idx="2248">
                  <c:v>3.533018867924528</c:v>
                </c:pt>
                <c:pt idx="2249">
                  <c:v>3.534591194968554</c:v>
                </c:pt>
                <c:pt idx="2250">
                  <c:v>3.5361635220125782</c:v>
                </c:pt>
                <c:pt idx="2251">
                  <c:v>3.5377358490566042</c:v>
                </c:pt>
                <c:pt idx="2252">
                  <c:v>3.539308176100628</c:v>
                </c:pt>
                <c:pt idx="2253">
                  <c:v>3.540880503144654</c:v>
                </c:pt>
                <c:pt idx="2254">
                  <c:v>3.5424528301886768</c:v>
                </c:pt>
                <c:pt idx="2255">
                  <c:v>3.5440251572327051</c:v>
                </c:pt>
                <c:pt idx="2256">
                  <c:v>3.5455974842767288</c:v>
                </c:pt>
                <c:pt idx="2257">
                  <c:v>3.5471698113207561</c:v>
                </c:pt>
                <c:pt idx="2258">
                  <c:v>3.548742138364779</c:v>
                </c:pt>
                <c:pt idx="2259">
                  <c:v>3.5503144654088041</c:v>
                </c:pt>
                <c:pt idx="2260">
                  <c:v>3.5518867924528301</c:v>
                </c:pt>
                <c:pt idx="2261">
                  <c:v>3.5534591194968539</c:v>
                </c:pt>
                <c:pt idx="2262">
                  <c:v>3.5550314465408799</c:v>
                </c:pt>
                <c:pt idx="2263">
                  <c:v>3.556603773584905</c:v>
                </c:pt>
                <c:pt idx="2264">
                  <c:v>3.558176100628931</c:v>
                </c:pt>
                <c:pt idx="2265">
                  <c:v>3.5597484276729552</c:v>
                </c:pt>
                <c:pt idx="2266">
                  <c:v>3.5613207547169821</c:v>
                </c:pt>
                <c:pt idx="2267">
                  <c:v>3.5628930817610072</c:v>
                </c:pt>
                <c:pt idx="2268">
                  <c:v>3.5644654088050309</c:v>
                </c:pt>
                <c:pt idx="2269">
                  <c:v>3.5660377358490569</c:v>
                </c:pt>
                <c:pt idx="2270">
                  <c:v>3.5676100628930829</c:v>
                </c:pt>
                <c:pt idx="2271">
                  <c:v>3.5691823899371071</c:v>
                </c:pt>
                <c:pt idx="2272">
                  <c:v>3.5707547169811331</c:v>
                </c:pt>
                <c:pt idx="2273">
                  <c:v>3.5723270440251582</c:v>
                </c:pt>
                <c:pt idx="2274">
                  <c:v>3.573899371069182</c:v>
                </c:pt>
                <c:pt idx="2275">
                  <c:v>3.5754716981132071</c:v>
                </c:pt>
                <c:pt idx="2276">
                  <c:v>3.5770440251572331</c:v>
                </c:pt>
                <c:pt idx="2277">
                  <c:v>3.5786163522012582</c:v>
                </c:pt>
                <c:pt idx="2278">
                  <c:v>3.5801886792452828</c:v>
                </c:pt>
                <c:pt idx="2279">
                  <c:v>3.5817610062893102</c:v>
                </c:pt>
                <c:pt idx="2280">
                  <c:v>3.5833333333333339</c:v>
                </c:pt>
                <c:pt idx="2281">
                  <c:v>3.5849056603773599</c:v>
                </c:pt>
                <c:pt idx="2282">
                  <c:v>3.5864779874213841</c:v>
                </c:pt>
                <c:pt idx="2283">
                  <c:v>3.5880503144654088</c:v>
                </c:pt>
                <c:pt idx="2284">
                  <c:v>3.5896226415094352</c:v>
                </c:pt>
                <c:pt idx="2285">
                  <c:v>3.5911949685534599</c:v>
                </c:pt>
                <c:pt idx="2286">
                  <c:v>3.5927672955974841</c:v>
                </c:pt>
                <c:pt idx="2287">
                  <c:v>3.5943396226415101</c:v>
                </c:pt>
                <c:pt idx="2288">
                  <c:v>3.5959119496855352</c:v>
                </c:pt>
                <c:pt idx="2289">
                  <c:v>3.5974842767295598</c:v>
                </c:pt>
                <c:pt idx="2290">
                  <c:v>3.5990566037735832</c:v>
                </c:pt>
                <c:pt idx="2291">
                  <c:v>3.60062893081761</c:v>
                </c:pt>
                <c:pt idx="2292">
                  <c:v>3.602201257861636</c:v>
                </c:pt>
                <c:pt idx="2293">
                  <c:v>3.6037735849056598</c:v>
                </c:pt>
                <c:pt idx="2294">
                  <c:v>3.6053459119496849</c:v>
                </c:pt>
                <c:pt idx="2295">
                  <c:v>3.60691823899371</c:v>
                </c:pt>
                <c:pt idx="2296">
                  <c:v>3.6084905660377369</c:v>
                </c:pt>
                <c:pt idx="2297">
                  <c:v>3.6100628930817589</c:v>
                </c:pt>
                <c:pt idx="2298">
                  <c:v>3.6116352201257849</c:v>
                </c:pt>
                <c:pt idx="2299">
                  <c:v>3.6132075471698122</c:v>
                </c:pt>
                <c:pt idx="2300">
                  <c:v>3.6147798742138368</c:v>
                </c:pt>
                <c:pt idx="2301">
                  <c:v>3.6163522012578611</c:v>
                </c:pt>
                <c:pt idx="2302">
                  <c:v>3.617924528301887</c:v>
                </c:pt>
                <c:pt idx="2303">
                  <c:v>3.619496855345913</c:v>
                </c:pt>
                <c:pt idx="2304">
                  <c:v>3.6210691823899368</c:v>
                </c:pt>
                <c:pt idx="2305">
                  <c:v>3.6226415094339619</c:v>
                </c:pt>
                <c:pt idx="2306">
                  <c:v>3.6242138364779879</c:v>
                </c:pt>
                <c:pt idx="2307">
                  <c:v>3.625786163522013</c:v>
                </c:pt>
                <c:pt idx="2308">
                  <c:v>3.6273584905660381</c:v>
                </c:pt>
                <c:pt idx="2309">
                  <c:v>3.6289308176100641</c:v>
                </c:pt>
                <c:pt idx="2310">
                  <c:v>3.6305031446540879</c:v>
                </c:pt>
                <c:pt idx="2311">
                  <c:v>3.6320754716981121</c:v>
                </c:pt>
                <c:pt idx="2312">
                  <c:v>3.6336477987421398</c:v>
                </c:pt>
                <c:pt idx="2313">
                  <c:v>3.6352201257861632</c:v>
                </c:pt>
                <c:pt idx="2314">
                  <c:v>3.6367924528301891</c:v>
                </c:pt>
                <c:pt idx="2315">
                  <c:v>3.6383647798742138</c:v>
                </c:pt>
                <c:pt idx="2316">
                  <c:v>3.6399371069182389</c:v>
                </c:pt>
                <c:pt idx="2317">
                  <c:v>3.6415094339622631</c:v>
                </c:pt>
                <c:pt idx="2318">
                  <c:v>3.64308176100629</c:v>
                </c:pt>
                <c:pt idx="2319">
                  <c:v>3.6446540880503151</c:v>
                </c:pt>
                <c:pt idx="2320">
                  <c:v>3.6462264150943402</c:v>
                </c:pt>
                <c:pt idx="2321">
                  <c:v>3.6477987421383662</c:v>
                </c:pt>
                <c:pt idx="2322">
                  <c:v>3.6493710691823908</c:v>
                </c:pt>
                <c:pt idx="2323">
                  <c:v>3.6509433962264151</c:v>
                </c:pt>
                <c:pt idx="2324">
                  <c:v>3.6525157232704402</c:v>
                </c:pt>
                <c:pt idx="2325">
                  <c:v>3.6540880503144648</c:v>
                </c:pt>
                <c:pt idx="2326">
                  <c:v>3.6556603773584899</c:v>
                </c:pt>
                <c:pt idx="2327">
                  <c:v>3.6572327044025168</c:v>
                </c:pt>
                <c:pt idx="2328">
                  <c:v>3.6588050314465401</c:v>
                </c:pt>
                <c:pt idx="2329">
                  <c:v>3.660377358490567</c:v>
                </c:pt>
                <c:pt idx="2330">
                  <c:v>3.6619496855345912</c:v>
                </c:pt>
                <c:pt idx="2331">
                  <c:v>3.6635220125786172</c:v>
                </c:pt>
                <c:pt idx="2332">
                  <c:v>3.665094339622641</c:v>
                </c:pt>
                <c:pt idx="2333">
                  <c:v>3.666666666666667</c:v>
                </c:pt>
                <c:pt idx="2334">
                  <c:v>3.6682389937106912</c:v>
                </c:pt>
                <c:pt idx="2335">
                  <c:v>3.6698113207547172</c:v>
                </c:pt>
                <c:pt idx="2336">
                  <c:v>3.6713836477987432</c:v>
                </c:pt>
                <c:pt idx="2337">
                  <c:v>3.672955974842766</c:v>
                </c:pt>
                <c:pt idx="2338">
                  <c:v>3.6745283018867929</c:v>
                </c:pt>
                <c:pt idx="2339">
                  <c:v>3.6761006289308171</c:v>
                </c:pt>
                <c:pt idx="2340">
                  <c:v>3.6776729559748431</c:v>
                </c:pt>
                <c:pt idx="2341">
                  <c:v>3.679245283018866</c:v>
                </c:pt>
                <c:pt idx="2342">
                  <c:v>3.6808176100628942</c:v>
                </c:pt>
                <c:pt idx="2343">
                  <c:v>3.6823899371069189</c:v>
                </c:pt>
                <c:pt idx="2344">
                  <c:v>3.683962264150944</c:v>
                </c:pt>
                <c:pt idx="2345">
                  <c:v>3.68553459119497</c:v>
                </c:pt>
                <c:pt idx="2346">
                  <c:v>3.6871069182389951</c:v>
                </c:pt>
                <c:pt idx="2347">
                  <c:v>3.6886792452830202</c:v>
                </c:pt>
                <c:pt idx="2348">
                  <c:v>3.6902515723270448</c:v>
                </c:pt>
                <c:pt idx="2349">
                  <c:v>3.6918238993710681</c:v>
                </c:pt>
                <c:pt idx="2350">
                  <c:v>3.693396226415095</c:v>
                </c:pt>
                <c:pt idx="2351">
                  <c:v>3.6949685534591201</c:v>
                </c:pt>
                <c:pt idx="2352">
                  <c:v>3.696540880503143</c:v>
                </c:pt>
                <c:pt idx="2353">
                  <c:v>3.6981132075471712</c:v>
                </c:pt>
                <c:pt idx="2354">
                  <c:v>3.6996855345911941</c:v>
                </c:pt>
                <c:pt idx="2355">
                  <c:v>3.7012578616352201</c:v>
                </c:pt>
                <c:pt idx="2356">
                  <c:v>3.7028301886792452</c:v>
                </c:pt>
                <c:pt idx="2357">
                  <c:v>3.7044025157232712</c:v>
                </c:pt>
                <c:pt idx="2358">
                  <c:v>3.7059748427672972</c:v>
                </c:pt>
                <c:pt idx="2359">
                  <c:v>3.7075471698113218</c:v>
                </c:pt>
                <c:pt idx="2360">
                  <c:v>3.7091194968553469</c:v>
                </c:pt>
                <c:pt idx="2361">
                  <c:v>3.7106918238993711</c:v>
                </c:pt>
                <c:pt idx="2362">
                  <c:v>3.7122641509433958</c:v>
                </c:pt>
                <c:pt idx="2363">
                  <c:v>3.7138364779874218</c:v>
                </c:pt>
                <c:pt idx="2364">
                  <c:v>3.715408805031446</c:v>
                </c:pt>
                <c:pt idx="2365">
                  <c:v>3.7169811320754711</c:v>
                </c:pt>
                <c:pt idx="2366">
                  <c:v>3.7185534591194971</c:v>
                </c:pt>
                <c:pt idx="2367">
                  <c:v>3.7201257861635222</c:v>
                </c:pt>
                <c:pt idx="2368">
                  <c:v>3.7216981132075468</c:v>
                </c:pt>
                <c:pt idx="2369">
                  <c:v>3.7232704402515742</c:v>
                </c:pt>
                <c:pt idx="2370">
                  <c:v>3.7248427672955979</c:v>
                </c:pt>
                <c:pt idx="2371">
                  <c:v>3.7264150943396221</c:v>
                </c:pt>
                <c:pt idx="2372">
                  <c:v>3.7279874213836481</c:v>
                </c:pt>
                <c:pt idx="2373">
                  <c:v>3.7295597484276741</c:v>
                </c:pt>
                <c:pt idx="2374">
                  <c:v>3.7311320754716988</c:v>
                </c:pt>
                <c:pt idx="2375">
                  <c:v>3.732704402515723</c:v>
                </c:pt>
                <c:pt idx="2376">
                  <c:v>3.7342767295597481</c:v>
                </c:pt>
                <c:pt idx="2377">
                  <c:v>3.7358490566037732</c:v>
                </c:pt>
                <c:pt idx="2378">
                  <c:v>3.7374213836478001</c:v>
                </c:pt>
                <c:pt idx="2379">
                  <c:v>3.7389937106918252</c:v>
                </c:pt>
                <c:pt idx="2380">
                  <c:v>3.7405660377358489</c:v>
                </c:pt>
                <c:pt idx="2381">
                  <c:v>3.742138364779874</c:v>
                </c:pt>
                <c:pt idx="2382">
                  <c:v>3.7437106918239</c:v>
                </c:pt>
                <c:pt idx="2383">
                  <c:v>3.745283018867926</c:v>
                </c:pt>
                <c:pt idx="2384">
                  <c:v>3.7468553459119498</c:v>
                </c:pt>
                <c:pt idx="2385">
                  <c:v>3.7484276729559758</c:v>
                </c:pt>
                <c:pt idx="2386">
                  <c:v>3.75</c:v>
                </c:pt>
                <c:pt idx="2387">
                  <c:v>3.7515723270440251</c:v>
                </c:pt>
                <c:pt idx="2388">
                  <c:v>3.7531446540880502</c:v>
                </c:pt>
                <c:pt idx="2389">
                  <c:v>3.7547169811320762</c:v>
                </c:pt>
                <c:pt idx="2390">
                  <c:v>3.7562893081761008</c:v>
                </c:pt>
                <c:pt idx="2391">
                  <c:v>3.7578616352201251</c:v>
                </c:pt>
                <c:pt idx="2392">
                  <c:v>3.7594339622641511</c:v>
                </c:pt>
                <c:pt idx="2393">
                  <c:v>3.7610062893081762</c:v>
                </c:pt>
                <c:pt idx="2394">
                  <c:v>3.7625786163522008</c:v>
                </c:pt>
                <c:pt idx="2395">
                  <c:v>3.7641509433962268</c:v>
                </c:pt>
                <c:pt idx="2396">
                  <c:v>3.7657232704402528</c:v>
                </c:pt>
                <c:pt idx="2397">
                  <c:v>3.767295597484277</c:v>
                </c:pt>
                <c:pt idx="2398">
                  <c:v>3.7688679245283021</c:v>
                </c:pt>
                <c:pt idx="2399">
                  <c:v>3.7704402515723281</c:v>
                </c:pt>
                <c:pt idx="2400">
                  <c:v>3.7720125786163532</c:v>
                </c:pt>
                <c:pt idx="2401">
                  <c:v>3.7735849056603801</c:v>
                </c:pt>
                <c:pt idx="2402">
                  <c:v>3.775157232704403</c:v>
                </c:pt>
                <c:pt idx="2403">
                  <c:v>3.7767295597484281</c:v>
                </c:pt>
                <c:pt idx="2404">
                  <c:v>3.778301886792454</c:v>
                </c:pt>
                <c:pt idx="2405">
                  <c:v>3.77987421383648</c:v>
                </c:pt>
                <c:pt idx="2406">
                  <c:v>3.7814465408805038</c:v>
                </c:pt>
                <c:pt idx="2407">
                  <c:v>3.7830188679245298</c:v>
                </c:pt>
                <c:pt idx="2408">
                  <c:v>3.784591194968554</c:v>
                </c:pt>
                <c:pt idx="2409">
                  <c:v>3.78616352201258</c:v>
                </c:pt>
                <c:pt idx="2410">
                  <c:v>3.7877358490566051</c:v>
                </c:pt>
                <c:pt idx="2411">
                  <c:v>3.7893081761006289</c:v>
                </c:pt>
                <c:pt idx="2412">
                  <c:v>3.790880503144654</c:v>
                </c:pt>
                <c:pt idx="2413">
                  <c:v>3.7924528301886768</c:v>
                </c:pt>
                <c:pt idx="2414">
                  <c:v>3.7940251572327051</c:v>
                </c:pt>
                <c:pt idx="2415">
                  <c:v>3.7955974842767288</c:v>
                </c:pt>
                <c:pt idx="2416">
                  <c:v>3.7971698113207561</c:v>
                </c:pt>
                <c:pt idx="2417">
                  <c:v>3.798742138364779</c:v>
                </c:pt>
                <c:pt idx="2418">
                  <c:v>3.8003144654088041</c:v>
                </c:pt>
                <c:pt idx="2419">
                  <c:v>3.8018867924528301</c:v>
                </c:pt>
                <c:pt idx="2420">
                  <c:v>3.8034591194968539</c:v>
                </c:pt>
                <c:pt idx="2421">
                  <c:v>3.8050314465408799</c:v>
                </c:pt>
                <c:pt idx="2422">
                  <c:v>3.806603773584905</c:v>
                </c:pt>
                <c:pt idx="2423">
                  <c:v>3.808176100628931</c:v>
                </c:pt>
                <c:pt idx="2424">
                  <c:v>3.8097484276729552</c:v>
                </c:pt>
                <c:pt idx="2425">
                  <c:v>3.8113207547169812</c:v>
                </c:pt>
                <c:pt idx="2426">
                  <c:v>3.8128930817610058</c:v>
                </c:pt>
                <c:pt idx="2427">
                  <c:v>3.81446540880503</c:v>
                </c:pt>
                <c:pt idx="2428">
                  <c:v>3.816037735849056</c:v>
                </c:pt>
                <c:pt idx="2429">
                  <c:v>3.817610062893082</c:v>
                </c:pt>
                <c:pt idx="2430">
                  <c:v>3.8191823899371071</c:v>
                </c:pt>
                <c:pt idx="2431">
                  <c:v>3.8207547169811331</c:v>
                </c:pt>
                <c:pt idx="2432">
                  <c:v>3.8223270440251582</c:v>
                </c:pt>
                <c:pt idx="2433">
                  <c:v>3.823899371069182</c:v>
                </c:pt>
                <c:pt idx="2434">
                  <c:v>3.8254716981132071</c:v>
                </c:pt>
                <c:pt idx="2435">
                  <c:v>3.8270440251572331</c:v>
                </c:pt>
                <c:pt idx="2436">
                  <c:v>3.8286163522012582</c:v>
                </c:pt>
                <c:pt idx="2437">
                  <c:v>3.8301886792452819</c:v>
                </c:pt>
                <c:pt idx="2438">
                  <c:v>3.8317610062893079</c:v>
                </c:pt>
                <c:pt idx="2439">
                  <c:v>3.833333333333333</c:v>
                </c:pt>
                <c:pt idx="2440">
                  <c:v>3.834905660377359</c:v>
                </c:pt>
                <c:pt idx="2441">
                  <c:v>3.8364779874213841</c:v>
                </c:pt>
                <c:pt idx="2442">
                  <c:v>3.8380503144654079</c:v>
                </c:pt>
                <c:pt idx="2443">
                  <c:v>3.8396226415094339</c:v>
                </c:pt>
                <c:pt idx="2444">
                  <c:v>3.8411949685534599</c:v>
                </c:pt>
                <c:pt idx="2445">
                  <c:v>3.8427672955974841</c:v>
                </c:pt>
                <c:pt idx="2446">
                  <c:v>3.8443396226415101</c:v>
                </c:pt>
                <c:pt idx="2447">
                  <c:v>3.8459119496855352</c:v>
                </c:pt>
                <c:pt idx="2448">
                  <c:v>3.8474842767295598</c:v>
                </c:pt>
                <c:pt idx="2449">
                  <c:v>3.8490566037735832</c:v>
                </c:pt>
                <c:pt idx="2450">
                  <c:v>3.8506289308176092</c:v>
                </c:pt>
                <c:pt idx="2451">
                  <c:v>3.8522012578616351</c:v>
                </c:pt>
                <c:pt idx="2452">
                  <c:v>3.8537735849056598</c:v>
                </c:pt>
                <c:pt idx="2453">
                  <c:v>3.855345911949684</c:v>
                </c:pt>
                <c:pt idx="2454">
                  <c:v>3.85691823899371</c:v>
                </c:pt>
                <c:pt idx="2455">
                  <c:v>3.8584905660377369</c:v>
                </c:pt>
                <c:pt idx="2456">
                  <c:v>3.8600628930817589</c:v>
                </c:pt>
                <c:pt idx="2457">
                  <c:v>3.8616352201257849</c:v>
                </c:pt>
                <c:pt idx="2458">
                  <c:v>3.8632075471698122</c:v>
                </c:pt>
                <c:pt idx="2459">
                  <c:v>3.8647798742138368</c:v>
                </c:pt>
                <c:pt idx="2460">
                  <c:v>3.8663522012578611</c:v>
                </c:pt>
                <c:pt idx="2461">
                  <c:v>3.867924528301887</c:v>
                </c:pt>
                <c:pt idx="2462">
                  <c:v>3.869496855345913</c:v>
                </c:pt>
                <c:pt idx="2463">
                  <c:v>3.8710691823899368</c:v>
                </c:pt>
                <c:pt idx="2464">
                  <c:v>3.872641509433961</c:v>
                </c:pt>
                <c:pt idx="2465">
                  <c:v>3.874213836477987</c:v>
                </c:pt>
                <c:pt idx="2466">
                  <c:v>3.8757861635220121</c:v>
                </c:pt>
                <c:pt idx="2467">
                  <c:v>3.8773584905660381</c:v>
                </c:pt>
                <c:pt idx="2468">
                  <c:v>3.8789308176100632</c:v>
                </c:pt>
                <c:pt idx="2469">
                  <c:v>3.8805031446540879</c:v>
                </c:pt>
                <c:pt idx="2470">
                  <c:v>3.8820754716981121</c:v>
                </c:pt>
                <c:pt idx="2471">
                  <c:v>3.8836477987421398</c:v>
                </c:pt>
                <c:pt idx="2472">
                  <c:v>3.8852201257861632</c:v>
                </c:pt>
                <c:pt idx="2473">
                  <c:v>3.8867924528301891</c:v>
                </c:pt>
                <c:pt idx="2474">
                  <c:v>3.8883647798742138</c:v>
                </c:pt>
                <c:pt idx="2475">
                  <c:v>3.8899371069182389</c:v>
                </c:pt>
                <c:pt idx="2476">
                  <c:v>3.8915094339622618</c:v>
                </c:pt>
                <c:pt idx="2477">
                  <c:v>3.8930817610062891</c:v>
                </c:pt>
                <c:pt idx="2478">
                  <c:v>3.8946540880503142</c:v>
                </c:pt>
                <c:pt idx="2479">
                  <c:v>3.8962264150943389</c:v>
                </c:pt>
                <c:pt idx="2480">
                  <c:v>3.8977987421383662</c:v>
                </c:pt>
                <c:pt idx="2481">
                  <c:v>3.8993710691823908</c:v>
                </c:pt>
                <c:pt idx="2482">
                  <c:v>3.9009433962264151</c:v>
                </c:pt>
                <c:pt idx="2483">
                  <c:v>3.9025157232704402</c:v>
                </c:pt>
                <c:pt idx="2484">
                  <c:v>3.9040880503144648</c:v>
                </c:pt>
                <c:pt idx="2485">
                  <c:v>3.9056603773584899</c:v>
                </c:pt>
                <c:pt idx="2486">
                  <c:v>3.9072327044025168</c:v>
                </c:pt>
                <c:pt idx="2487">
                  <c:v>3.9088050314465401</c:v>
                </c:pt>
                <c:pt idx="2488">
                  <c:v>3.910377358490567</c:v>
                </c:pt>
                <c:pt idx="2489">
                  <c:v>3.9119496855345899</c:v>
                </c:pt>
                <c:pt idx="2490">
                  <c:v>3.9135220125786172</c:v>
                </c:pt>
                <c:pt idx="2491">
                  <c:v>3.915094339622641</c:v>
                </c:pt>
                <c:pt idx="2492">
                  <c:v>3.9166666666666661</c:v>
                </c:pt>
                <c:pt idx="2493">
                  <c:v>3.9182389937106898</c:v>
                </c:pt>
                <c:pt idx="2494">
                  <c:v>3.9198113207547172</c:v>
                </c:pt>
                <c:pt idx="2495">
                  <c:v>3.9213836477987432</c:v>
                </c:pt>
                <c:pt idx="2496">
                  <c:v>3.922955974842766</c:v>
                </c:pt>
                <c:pt idx="2497">
                  <c:v>3.9245283018867929</c:v>
                </c:pt>
                <c:pt idx="2498">
                  <c:v>3.926100628930818</c:v>
                </c:pt>
                <c:pt idx="2499">
                  <c:v>3.9276729559748431</c:v>
                </c:pt>
                <c:pt idx="2500">
                  <c:v>3.929245283018866</c:v>
                </c:pt>
                <c:pt idx="2501">
                  <c:v>3.9308176100628929</c:v>
                </c:pt>
                <c:pt idx="2502">
                  <c:v>3.932389937106918</c:v>
                </c:pt>
                <c:pt idx="2503">
                  <c:v>3.9339622641509431</c:v>
                </c:pt>
                <c:pt idx="2504">
                  <c:v>3.9355345911949691</c:v>
                </c:pt>
                <c:pt idx="2505">
                  <c:v>3.9371069182389942</c:v>
                </c:pt>
                <c:pt idx="2506">
                  <c:v>3.9386792452830188</c:v>
                </c:pt>
                <c:pt idx="2507">
                  <c:v>3.9402515723270448</c:v>
                </c:pt>
                <c:pt idx="2508">
                  <c:v>3.9418238993710681</c:v>
                </c:pt>
                <c:pt idx="2509">
                  <c:v>3.943396226415095</c:v>
                </c:pt>
                <c:pt idx="2510">
                  <c:v>3.9449685534591201</c:v>
                </c:pt>
                <c:pt idx="2511">
                  <c:v>3.946540880503143</c:v>
                </c:pt>
                <c:pt idx="2512">
                  <c:v>3.9481132075471712</c:v>
                </c:pt>
                <c:pt idx="2513">
                  <c:v>3.9496855345911941</c:v>
                </c:pt>
                <c:pt idx="2514">
                  <c:v>3.9512578616352192</c:v>
                </c:pt>
                <c:pt idx="2515">
                  <c:v>3.9528301886792439</c:v>
                </c:pt>
                <c:pt idx="2516">
                  <c:v>3.9544025157232698</c:v>
                </c:pt>
                <c:pt idx="2517">
                  <c:v>3.9559748427672958</c:v>
                </c:pt>
                <c:pt idx="2518">
                  <c:v>3.9575471698113209</c:v>
                </c:pt>
                <c:pt idx="2519">
                  <c:v>3.959119496855346</c:v>
                </c:pt>
                <c:pt idx="2520">
                  <c:v>3.9606918238993711</c:v>
                </c:pt>
                <c:pt idx="2521">
                  <c:v>3.9622641509433958</c:v>
                </c:pt>
                <c:pt idx="2522">
                  <c:v>3.9638364779874218</c:v>
                </c:pt>
                <c:pt idx="2523">
                  <c:v>3.965408805031446</c:v>
                </c:pt>
                <c:pt idx="2524">
                  <c:v>3.966981132075472</c:v>
                </c:pt>
                <c:pt idx="2525">
                  <c:v>3.9685534591194971</c:v>
                </c:pt>
                <c:pt idx="2526">
                  <c:v>3.9701257861635222</c:v>
                </c:pt>
                <c:pt idx="2527">
                  <c:v>3.971698113207546</c:v>
                </c:pt>
                <c:pt idx="2528">
                  <c:v>3.9732704402515728</c:v>
                </c:pt>
                <c:pt idx="2529">
                  <c:v>3.974842767295597</c:v>
                </c:pt>
                <c:pt idx="2530">
                  <c:v>3.9764150943396208</c:v>
                </c:pt>
                <c:pt idx="2531">
                  <c:v>3.9779874213836481</c:v>
                </c:pt>
                <c:pt idx="2532">
                  <c:v>3.9795597484276741</c:v>
                </c:pt>
                <c:pt idx="2533">
                  <c:v>3.9811320754716988</c:v>
                </c:pt>
                <c:pt idx="2534">
                  <c:v>3.982704402515723</c:v>
                </c:pt>
                <c:pt idx="2535">
                  <c:v>3.9842767295597481</c:v>
                </c:pt>
                <c:pt idx="2536">
                  <c:v>3.9858490566037732</c:v>
                </c:pt>
                <c:pt idx="2537">
                  <c:v>3.9874213836478001</c:v>
                </c:pt>
                <c:pt idx="2538">
                  <c:v>3.9889937106918252</c:v>
                </c:pt>
                <c:pt idx="2539">
                  <c:v>3.9905660377358481</c:v>
                </c:pt>
                <c:pt idx="2540">
                  <c:v>3.992138364779874</c:v>
                </c:pt>
                <c:pt idx="2541">
                  <c:v>3.9937106918238992</c:v>
                </c:pt>
                <c:pt idx="2542">
                  <c:v>3.9952830188679251</c:v>
                </c:pt>
                <c:pt idx="2543">
                  <c:v>3.9968553459119489</c:v>
                </c:pt>
                <c:pt idx="2544">
                  <c:v>3.9984276729559749</c:v>
                </c:pt>
                <c:pt idx="2545">
                  <c:v>4</c:v>
                </c:pt>
                <c:pt idx="2546">
                  <c:v>4.001572327044026</c:v>
                </c:pt>
                <c:pt idx="2547">
                  <c:v>4.0031446540880484</c:v>
                </c:pt>
                <c:pt idx="2548">
                  <c:v>4.0047169811320753</c:v>
                </c:pt>
                <c:pt idx="2549">
                  <c:v>4.0062893081761004</c:v>
                </c:pt>
                <c:pt idx="2550">
                  <c:v>4.0078616352201282</c:v>
                </c:pt>
                <c:pt idx="2551">
                  <c:v>4.0094339622641524</c:v>
                </c:pt>
                <c:pt idx="2552">
                  <c:v>4.0110062893081784</c:v>
                </c:pt>
                <c:pt idx="2553">
                  <c:v>4.012578616352199</c:v>
                </c:pt>
                <c:pt idx="2554">
                  <c:v>4.014150943396225</c:v>
                </c:pt>
                <c:pt idx="2555">
                  <c:v>4.0157232704402501</c:v>
                </c:pt>
                <c:pt idx="2556">
                  <c:v>4.0172955974842761</c:v>
                </c:pt>
                <c:pt idx="2557">
                  <c:v>4.0188679245283021</c:v>
                </c:pt>
                <c:pt idx="2558">
                  <c:v>4.0204402515723272</c:v>
                </c:pt>
                <c:pt idx="2559">
                  <c:v>4.0220125786163479</c:v>
                </c:pt>
                <c:pt idx="2560">
                  <c:v>4.0235849056603774</c:v>
                </c:pt>
                <c:pt idx="2561">
                  <c:v>4.0251572327044007</c:v>
                </c:pt>
                <c:pt idx="2562">
                  <c:v>4.0267295597484276</c:v>
                </c:pt>
                <c:pt idx="2563">
                  <c:v>4.0283018867924509</c:v>
                </c:pt>
                <c:pt idx="2564">
                  <c:v>4.029874213836476</c:v>
                </c:pt>
                <c:pt idx="2565">
                  <c:v>4.0314465408805029</c:v>
                </c:pt>
                <c:pt idx="2566">
                  <c:v>4.033018867924528</c:v>
                </c:pt>
                <c:pt idx="2567">
                  <c:v>4.0345911949685549</c:v>
                </c:pt>
                <c:pt idx="2568">
                  <c:v>4.03616352201258</c:v>
                </c:pt>
                <c:pt idx="2569">
                  <c:v>4.0377358490566024</c:v>
                </c:pt>
                <c:pt idx="2570">
                  <c:v>4.0393081761006302</c:v>
                </c:pt>
                <c:pt idx="2571">
                  <c:v>4.0408805031446544</c:v>
                </c:pt>
                <c:pt idx="2572">
                  <c:v>4.0424528301886804</c:v>
                </c:pt>
                <c:pt idx="2573">
                  <c:v>4.0440251572327046</c:v>
                </c:pt>
                <c:pt idx="2574">
                  <c:v>4.0455974842767306</c:v>
                </c:pt>
                <c:pt idx="2575">
                  <c:v>4.0471698113207548</c:v>
                </c:pt>
                <c:pt idx="2576">
                  <c:v>4.0487421383647808</c:v>
                </c:pt>
                <c:pt idx="2577">
                  <c:v>4.050314465408805</c:v>
                </c:pt>
                <c:pt idx="2578">
                  <c:v>4.051886792452831</c:v>
                </c:pt>
                <c:pt idx="2579">
                  <c:v>4.0534591194968552</c:v>
                </c:pt>
                <c:pt idx="2580">
                  <c:v>4.0550314465408794</c:v>
                </c:pt>
                <c:pt idx="2581">
                  <c:v>4.0566037735849072</c:v>
                </c:pt>
                <c:pt idx="2582">
                  <c:v>4.0581761006289314</c:v>
                </c:pt>
                <c:pt idx="2583">
                  <c:v>4.0597484276729574</c:v>
                </c:pt>
                <c:pt idx="2584">
                  <c:v>4.0613207547169807</c:v>
                </c:pt>
                <c:pt idx="2585">
                  <c:v>4.0628930817610076</c:v>
                </c:pt>
                <c:pt idx="2586">
                  <c:v>4.0644654088050292</c:v>
                </c:pt>
                <c:pt idx="2587">
                  <c:v>4.0660377358490569</c:v>
                </c:pt>
                <c:pt idx="2588">
                  <c:v>4.0676100628930802</c:v>
                </c:pt>
                <c:pt idx="2589">
                  <c:v>4.0691823899371071</c:v>
                </c:pt>
                <c:pt idx="2590">
                  <c:v>4.0707547169811322</c:v>
                </c:pt>
                <c:pt idx="2591">
                  <c:v>4.0723270440251573</c:v>
                </c:pt>
                <c:pt idx="2592">
                  <c:v>4.0738993710691824</c:v>
                </c:pt>
                <c:pt idx="2593">
                  <c:v>4.0754716981132084</c:v>
                </c:pt>
                <c:pt idx="2594">
                  <c:v>4.0770440251572326</c:v>
                </c:pt>
                <c:pt idx="2595">
                  <c:v>4.0786163522012577</c:v>
                </c:pt>
                <c:pt idx="2596">
                  <c:v>4.0801886792452793</c:v>
                </c:pt>
                <c:pt idx="2597">
                  <c:v>4.0817610062893097</c:v>
                </c:pt>
                <c:pt idx="2598">
                  <c:v>4.0833333333333339</c:v>
                </c:pt>
                <c:pt idx="2599">
                  <c:v>4.0849056603773546</c:v>
                </c:pt>
                <c:pt idx="2600">
                  <c:v>4.086477987421385</c:v>
                </c:pt>
                <c:pt idx="2601">
                  <c:v>4.0880503144654066</c:v>
                </c:pt>
                <c:pt idx="2602">
                  <c:v>4.0896226415094361</c:v>
                </c:pt>
                <c:pt idx="2603">
                  <c:v>4.0911949685534568</c:v>
                </c:pt>
                <c:pt idx="2604">
                  <c:v>4.0927672955974854</c:v>
                </c:pt>
                <c:pt idx="2605">
                  <c:v>4.0943396226415096</c:v>
                </c:pt>
                <c:pt idx="2606">
                  <c:v>4.0959119496855321</c:v>
                </c:pt>
                <c:pt idx="2607">
                  <c:v>4.0974842767295536</c:v>
                </c:pt>
                <c:pt idx="2608">
                  <c:v>4.0990566037735858</c:v>
                </c:pt>
                <c:pt idx="2609">
                  <c:v>4.10062893081761</c:v>
                </c:pt>
                <c:pt idx="2610">
                  <c:v>4.1022012578616351</c:v>
                </c:pt>
                <c:pt idx="2611">
                  <c:v>4.103773584905662</c:v>
                </c:pt>
                <c:pt idx="2612">
                  <c:v>4.1053459119496853</c:v>
                </c:pt>
                <c:pt idx="2613">
                  <c:v>4.1069182389937078</c:v>
                </c:pt>
                <c:pt idx="2614">
                  <c:v>4.1084905660377338</c:v>
                </c:pt>
                <c:pt idx="2615">
                  <c:v>4.1100628930817624</c:v>
                </c:pt>
                <c:pt idx="2616">
                  <c:v>4.111635220125784</c:v>
                </c:pt>
                <c:pt idx="2617">
                  <c:v>4.11320754716981</c:v>
                </c:pt>
                <c:pt idx="2618">
                  <c:v>4.1147798742138368</c:v>
                </c:pt>
                <c:pt idx="2619">
                  <c:v>4.1163522012578611</c:v>
                </c:pt>
                <c:pt idx="2620">
                  <c:v>4.1179245283018826</c:v>
                </c:pt>
                <c:pt idx="2621">
                  <c:v>4.1194968553459086</c:v>
                </c:pt>
                <c:pt idx="2622">
                  <c:v>4.1210691823899399</c:v>
                </c:pt>
                <c:pt idx="2623">
                  <c:v>4.1226415094339606</c:v>
                </c:pt>
                <c:pt idx="2624">
                  <c:v>4.124213836477983</c:v>
                </c:pt>
                <c:pt idx="2625">
                  <c:v>4.1257861635220108</c:v>
                </c:pt>
                <c:pt idx="2626">
                  <c:v>4.1273584905660377</c:v>
                </c:pt>
                <c:pt idx="2627">
                  <c:v>4.1289308176100592</c:v>
                </c:pt>
                <c:pt idx="2628">
                  <c:v>4.1305031446540896</c:v>
                </c:pt>
                <c:pt idx="2629">
                  <c:v>4.1320754716981112</c:v>
                </c:pt>
                <c:pt idx="2630">
                  <c:v>4.1336477987421416</c:v>
                </c:pt>
                <c:pt idx="2631">
                  <c:v>4.1352201257861649</c:v>
                </c:pt>
                <c:pt idx="2632">
                  <c:v>4.13679245283019</c:v>
                </c:pt>
                <c:pt idx="2633">
                  <c:v>4.1383647798742142</c:v>
                </c:pt>
                <c:pt idx="2634">
                  <c:v>4.1399371069182376</c:v>
                </c:pt>
                <c:pt idx="2635">
                  <c:v>4.1415094339622671</c:v>
                </c:pt>
                <c:pt idx="2636">
                  <c:v>4.1430817610062878</c:v>
                </c:pt>
                <c:pt idx="2637">
                  <c:v>4.1446540880503147</c:v>
                </c:pt>
                <c:pt idx="2638">
                  <c:v>4.1462264150943433</c:v>
                </c:pt>
                <c:pt idx="2639">
                  <c:v>4.1477987421383657</c:v>
                </c:pt>
                <c:pt idx="2640">
                  <c:v>4.14937106918239</c:v>
                </c:pt>
                <c:pt idx="2641">
                  <c:v>4.1509433962264133</c:v>
                </c:pt>
                <c:pt idx="2642">
                  <c:v>4.1525157232704366</c:v>
                </c:pt>
                <c:pt idx="2643">
                  <c:v>4.1540880503144626</c:v>
                </c:pt>
                <c:pt idx="2644">
                  <c:v>4.1556603773584877</c:v>
                </c:pt>
                <c:pt idx="2645">
                  <c:v>4.1572327044025164</c:v>
                </c:pt>
                <c:pt idx="2646">
                  <c:v>4.1588050314465388</c:v>
                </c:pt>
                <c:pt idx="2647">
                  <c:v>4.1603773584905657</c:v>
                </c:pt>
                <c:pt idx="2648">
                  <c:v>4.1619496855345934</c:v>
                </c:pt>
                <c:pt idx="2649">
                  <c:v>4.1635220125786159</c:v>
                </c:pt>
                <c:pt idx="2650">
                  <c:v>4.1650943396226401</c:v>
                </c:pt>
                <c:pt idx="2651">
                  <c:v>4.166666666666667</c:v>
                </c:pt>
                <c:pt idx="2652">
                  <c:v>4.1682389937106921</c:v>
                </c:pt>
                <c:pt idx="2653">
                  <c:v>4.1698113207547154</c:v>
                </c:pt>
                <c:pt idx="2654">
                  <c:v>4.1713836477987396</c:v>
                </c:pt>
                <c:pt idx="2655">
                  <c:v>4.1729559748427656</c:v>
                </c:pt>
                <c:pt idx="2656">
                  <c:v>4.1745283018867907</c:v>
                </c:pt>
                <c:pt idx="2657">
                  <c:v>4.1761006289308176</c:v>
                </c:pt>
                <c:pt idx="2658">
                  <c:v>4.1776729559748436</c:v>
                </c:pt>
                <c:pt idx="2659">
                  <c:v>4.1792452830188704</c:v>
                </c:pt>
                <c:pt idx="2660">
                  <c:v>4.1808176100628911</c:v>
                </c:pt>
                <c:pt idx="2661">
                  <c:v>4.1823899371069144</c:v>
                </c:pt>
                <c:pt idx="2662">
                  <c:v>4.1839622641509413</c:v>
                </c:pt>
                <c:pt idx="2663">
                  <c:v>4.1855345911949673</c:v>
                </c:pt>
                <c:pt idx="2664">
                  <c:v>4.1871069182389888</c:v>
                </c:pt>
                <c:pt idx="2665">
                  <c:v>4.1886792452830202</c:v>
                </c:pt>
                <c:pt idx="2666">
                  <c:v>4.1902515723270426</c:v>
                </c:pt>
                <c:pt idx="2667">
                  <c:v>4.1918238993710704</c:v>
                </c:pt>
                <c:pt idx="2668">
                  <c:v>4.1933962264150919</c:v>
                </c:pt>
                <c:pt idx="2669">
                  <c:v>4.1949685534591179</c:v>
                </c:pt>
                <c:pt idx="2670">
                  <c:v>4.1965408805031457</c:v>
                </c:pt>
                <c:pt idx="2671">
                  <c:v>4.1981132075471681</c:v>
                </c:pt>
                <c:pt idx="2672">
                  <c:v>4.199685534591195</c:v>
                </c:pt>
                <c:pt idx="2673">
                  <c:v>4.2012578616352201</c:v>
                </c:pt>
                <c:pt idx="2674">
                  <c:v>4.2028301886792452</c:v>
                </c:pt>
                <c:pt idx="2675">
                  <c:v>4.2044025157232703</c:v>
                </c:pt>
                <c:pt idx="2676">
                  <c:v>4.2059748427672918</c:v>
                </c:pt>
                <c:pt idx="2677">
                  <c:v>4.2075471698113214</c:v>
                </c:pt>
                <c:pt idx="2678">
                  <c:v>4.2091194968553474</c:v>
                </c:pt>
                <c:pt idx="2679">
                  <c:v>4.2106918238993716</c:v>
                </c:pt>
                <c:pt idx="2680">
                  <c:v>4.2122641509433967</c:v>
                </c:pt>
                <c:pt idx="2681">
                  <c:v>4.21383647798742</c:v>
                </c:pt>
                <c:pt idx="2682">
                  <c:v>4.215408805031446</c:v>
                </c:pt>
                <c:pt idx="2683">
                  <c:v>4.2169811320754702</c:v>
                </c:pt>
                <c:pt idx="2684">
                  <c:v>4.2185534591194953</c:v>
                </c:pt>
                <c:pt idx="2685">
                  <c:v>4.2201257861635222</c:v>
                </c:pt>
                <c:pt idx="2686">
                  <c:v>4.22169811320755</c:v>
                </c:pt>
                <c:pt idx="2687">
                  <c:v>4.2232704402515724</c:v>
                </c:pt>
                <c:pt idx="2688">
                  <c:v>4.2248427672955957</c:v>
                </c:pt>
                <c:pt idx="2689">
                  <c:v>4.2264150943396244</c:v>
                </c:pt>
                <c:pt idx="2690">
                  <c:v>4.2279874213836477</c:v>
                </c:pt>
                <c:pt idx="2691">
                  <c:v>4.2295597484276728</c:v>
                </c:pt>
                <c:pt idx="2692">
                  <c:v>4.2311320754716997</c:v>
                </c:pt>
                <c:pt idx="2693">
                  <c:v>4.2327044025157239</c:v>
                </c:pt>
                <c:pt idx="2694">
                  <c:v>4.2342767295597481</c:v>
                </c:pt>
                <c:pt idx="2695">
                  <c:v>4.2358490566037732</c:v>
                </c:pt>
                <c:pt idx="2696">
                  <c:v>4.2374213836478001</c:v>
                </c:pt>
                <c:pt idx="2697">
                  <c:v>4.2389937106918261</c:v>
                </c:pt>
                <c:pt idx="2698">
                  <c:v>4.2405660377358476</c:v>
                </c:pt>
                <c:pt idx="2699">
                  <c:v>4.2421383647798754</c:v>
                </c:pt>
                <c:pt idx="2700">
                  <c:v>4.2437106918239014</c:v>
                </c:pt>
                <c:pt idx="2701">
                  <c:v>4.2452830188679256</c:v>
                </c:pt>
                <c:pt idx="2702">
                  <c:v>4.2468553459119498</c:v>
                </c:pt>
                <c:pt idx="2703">
                  <c:v>4.2484276729559749</c:v>
                </c:pt>
                <c:pt idx="2704">
                  <c:v>4.25</c:v>
                </c:pt>
                <c:pt idx="2705">
                  <c:v>4.251572327044026</c:v>
                </c:pt>
                <c:pt idx="2706">
                  <c:v>4.2531446540880484</c:v>
                </c:pt>
                <c:pt idx="2707">
                  <c:v>4.2547169811320753</c:v>
                </c:pt>
                <c:pt idx="2708">
                  <c:v>4.2562893081761004</c:v>
                </c:pt>
                <c:pt idx="2709">
                  <c:v>4.2578616352201282</c:v>
                </c:pt>
                <c:pt idx="2710">
                  <c:v>4.2594339622641524</c:v>
                </c:pt>
                <c:pt idx="2711">
                  <c:v>4.2610062893081784</c:v>
                </c:pt>
                <c:pt idx="2712">
                  <c:v>4.262578616352199</c:v>
                </c:pt>
                <c:pt idx="2713">
                  <c:v>4.264150943396225</c:v>
                </c:pt>
                <c:pt idx="2714">
                  <c:v>4.2657232704402501</c:v>
                </c:pt>
                <c:pt idx="2715">
                  <c:v>4.2672955974842761</c:v>
                </c:pt>
                <c:pt idx="2716">
                  <c:v>4.2688679245283021</c:v>
                </c:pt>
                <c:pt idx="2717">
                  <c:v>4.2704402515723281</c:v>
                </c:pt>
                <c:pt idx="2718">
                  <c:v>4.2720125786163496</c:v>
                </c:pt>
                <c:pt idx="2719">
                  <c:v>4.2735849056603774</c:v>
                </c:pt>
                <c:pt idx="2720">
                  <c:v>4.2751572327044016</c:v>
                </c:pt>
                <c:pt idx="2721">
                  <c:v>4.2767295597484303</c:v>
                </c:pt>
                <c:pt idx="2722">
                  <c:v>4.2783018867924527</c:v>
                </c:pt>
                <c:pt idx="2723">
                  <c:v>4.2798742138364778</c:v>
                </c:pt>
                <c:pt idx="2724">
                  <c:v>4.2814465408805029</c:v>
                </c:pt>
                <c:pt idx="2725">
                  <c:v>4.283018867924528</c:v>
                </c:pt>
                <c:pt idx="2726">
                  <c:v>4.2845911949685549</c:v>
                </c:pt>
                <c:pt idx="2727">
                  <c:v>4.28616352201258</c:v>
                </c:pt>
                <c:pt idx="2728">
                  <c:v>4.2877358490566024</c:v>
                </c:pt>
                <c:pt idx="2729">
                  <c:v>4.2893081761006302</c:v>
                </c:pt>
                <c:pt idx="2730">
                  <c:v>4.2908805031446526</c:v>
                </c:pt>
                <c:pt idx="2731">
                  <c:v>4.2924528301886786</c:v>
                </c:pt>
                <c:pt idx="2732">
                  <c:v>4.2940251572327046</c:v>
                </c:pt>
                <c:pt idx="2733">
                  <c:v>4.2955974842767306</c:v>
                </c:pt>
                <c:pt idx="2734">
                  <c:v>4.2971698113207548</c:v>
                </c:pt>
                <c:pt idx="2735">
                  <c:v>4.2987421383647808</c:v>
                </c:pt>
                <c:pt idx="2736">
                  <c:v>4.300314465408805</c:v>
                </c:pt>
                <c:pt idx="2737">
                  <c:v>4.301886792452831</c:v>
                </c:pt>
                <c:pt idx="2738">
                  <c:v>4.3034591194968552</c:v>
                </c:pt>
                <c:pt idx="2739">
                  <c:v>4.3050314465408794</c:v>
                </c:pt>
                <c:pt idx="2740">
                  <c:v>4.3066037735849072</c:v>
                </c:pt>
                <c:pt idx="2741">
                  <c:v>4.3081761006289296</c:v>
                </c:pt>
                <c:pt idx="2742">
                  <c:v>4.3097484276729574</c:v>
                </c:pt>
                <c:pt idx="2743">
                  <c:v>4.3113207547169807</c:v>
                </c:pt>
                <c:pt idx="2744">
                  <c:v>4.3128930817610076</c:v>
                </c:pt>
                <c:pt idx="2745">
                  <c:v>4.3144654088050292</c:v>
                </c:pt>
                <c:pt idx="2746">
                  <c:v>4.3160377358490569</c:v>
                </c:pt>
                <c:pt idx="2747">
                  <c:v>4.3176100628930802</c:v>
                </c:pt>
                <c:pt idx="2748">
                  <c:v>4.3191823899371071</c:v>
                </c:pt>
                <c:pt idx="2749">
                  <c:v>4.3207547169811296</c:v>
                </c:pt>
                <c:pt idx="2750">
                  <c:v>4.3223270440251564</c:v>
                </c:pt>
                <c:pt idx="2751">
                  <c:v>4.3238993710691807</c:v>
                </c:pt>
                <c:pt idx="2752">
                  <c:v>4.3254716981132066</c:v>
                </c:pt>
                <c:pt idx="2753">
                  <c:v>4.3270440251572309</c:v>
                </c:pt>
                <c:pt idx="2754">
                  <c:v>4.328616352201256</c:v>
                </c:pt>
                <c:pt idx="2755">
                  <c:v>4.3301886792452793</c:v>
                </c:pt>
                <c:pt idx="2756">
                  <c:v>4.3317610062893097</c:v>
                </c:pt>
                <c:pt idx="2757">
                  <c:v>4.3333333333333339</c:v>
                </c:pt>
                <c:pt idx="2758">
                  <c:v>4.3349056603773546</c:v>
                </c:pt>
                <c:pt idx="2759">
                  <c:v>4.336477987421385</c:v>
                </c:pt>
                <c:pt idx="2760">
                  <c:v>4.3380503144654066</c:v>
                </c:pt>
                <c:pt idx="2761">
                  <c:v>4.3396226415094361</c:v>
                </c:pt>
                <c:pt idx="2762">
                  <c:v>4.3411949685534568</c:v>
                </c:pt>
                <c:pt idx="2763">
                  <c:v>4.3427672955974854</c:v>
                </c:pt>
                <c:pt idx="2764">
                  <c:v>4.3443396226415096</c:v>
                </c:pt>
                <c:pt idx="2765">
                  <c:v>4.3459119496855321</c:v>
                </c:pt>
                <c:pt idx="2766">
                  <c:v>4.3474842767295536</c:v>
                </c:pt>
                <c:pt idx="2767">
                  <c:v>4.3490566037735858</c:v>
                </c:pt>
                <c:pt idx="2768">
                  <c:v>4.35062893081761</c:v>
                </c:pt>
                <c:pt idx="2769">
                  <c:v>4.3522012578616351</c:v>
                </c:pt>
                <c:pt idx="2770">
                  <c:v>4.3537735849056611</c:v>
                </c:pt>
                <c:pt idx="2771">
                  <c:v>4.3553459119496853</c:v>
                </c:pt>
                <c:pt idx="2772">
                  <c:v>4.3569182389937078</c:v>
                </c:pt>
                <c:pt idx="2773">
                  <c:v>4.3584905660377338</c:v>
                </c:pt>
                <c:pt idx="2774">
                  <c:v>4.3600628930817624</c:v>
                </c:pt>
                <c:pt idx="2775">
                  <c:v>4.361635220125784</c:v>
                </c:pt>
                <c:pt idx="2776">
                  <c:v>4.36320754716981</c:v>
                </c:pt>
                <c:pt idx="2777">
                  <c:v>4.3647798742138368</c:v>
                </c:pt>
                <c:pt idx="2778">
                  <c:v>4.3663522012578611</c:v>
                </c:pt>
                <c:pt idx="2779">
                  <c:v>4.3679245283018826</c:v>
                </c:pt>
                <c:pt idx="2780">
                  <c:v>4.3694968553459086</c:v>
                </c:pt>
                <c:pt idx="2781">
                  <c:v>4.3710691823899399</c:v>
                </c:pt>
                <c:pt idx="2782">
                  <c:v>4.3726415094339623</c:v>
                </c:pt>
                <c:pt idx="2783">
                  <c:v>4.3742138364779848</c:v>
                </c:pt>
                <c:pt idx="2784">
                  <c:v>4.3757861635220117</c:v>
                </c:pt>
                <c:pt idx="2785">
                  <c:v>4.3773584905660403</c:v>
                </c:pt>
                <c:pt idx="2786">
                  <c:v>4.378930817610061</c:v>
                </c:pt>
                <c:pt idx="2787">
                  <c:v>4.3805031446540896</c:v>
                </c:pt>
                <c:pt idx="2788">
                  <c:v>4.3820754716981112</c:v>
                </c:pt>
                <c:pt idx="2789">
                  <c:v>4.3836477987421416</c:v>
                </c:pt>
                <c:pt idx="2790">
                  <c:v>4.3852201257861649</c:v>
                </c:pt>
                <c:pt idx="2791">
                  <c:v>4.38679245283019</c:v>
                </c:pt>
                <c:pt idx="2792">
                  <c:v>4.3883647798742142</c:v>
                </c:pt>
                <c:pt idx="2793">
                  <c:v>4.3899371069182376</c:v>
                </c:pt>
                <c:pt idx="2794">
                  <c:v>4.3915094339622671</c:v>
                </c:pt>
                <c:pt idx="2795">
                  <c:v>4.3930817610062878</c:v>
                </c:pt>
                <c:pt idx="2796">
                  <c:v>4.3946540880503147</c:v>
                </c:pt>
                <c:pt idx="2797">
                  <c:v>4.3962264150943433</c:v>
                </c:pt>
                <c:pt idx="2798">
                  <c:v>4.3977987421383657</c:v>
                </c:pt>
                <c:pt idx="2799">
                  <c:v>4.39937106918239</c:v>
                </c:pt>
                <c:pt idx="2800">
                  <c:v>4.4009433962264151</c:v>
                </c:pt>
                <c:pt idx="2801">
                  <c:v>4.4025157232704384</c:v>
                </c:pt>
                <c:pt idx="2802">
                  <c:v>4.4040880503144653</c:v>
                </c:pt>
                <c:pt idx="2803">
                  <c:v>4.4056603773584886</c:v>
                </c:pt>
                <c:pt idx="2804">
                  <c:v>4.4072327044025181</c:v>
                </c:pt>
                <c:pt idx="2805">
                  <c:v>4.4088050314465406</c:v>
                </c:pt>
                <c:pt idx="2806">
                  <c:v>4.4103773584905666</c:v>
                </c:pt>
                <c:pt idx="2807">
                  <c:v>4.4119496855345943</c:v>
                </c:pt>
                <c:pt idx="2808">
                  <c:v>4.4135220125786168</c:v>
                </c:pt>
                <c:pt idx="2809">
                  <c:v>4.4150943396226419</c:v>
                </c:pt>
                <c:pt idx="2810">
                  <c:v>4.4166666666666679</c:v>
                </c:pt>
                <c:pt idx="2811">
                  <c:v>4.418238993710693</c:v>
                </c:pt>
                <c:pt idx="2812">
                  <c:v>4.4198113207547172</c:v>
                </c:pt>
                <c:pt idx="2813">
                  <c:v>4.4213836477987396</c:v>
                </c:pt>
                <c:pt idx="2814">
                  <c:v>4.4229559748427656</c:v>
                </c:pt>
                <c:pt idx="2815">
                  <c:v>4.4245283018867907</c:v>
                </c:pt>
                <c:pt idx="2816">
                  <c:v>4.4261006289308176</c:v>
                </c:pt>
                <c:pt idx="2817">
                  <c:v>4.4276729559748436</c:v>
                </c:pt>
                <c:pt idx="2818">
                  <c:v>4.4292452830188704</c:v>
                </c:pt>
                <c:pt idx="2819">
                  <c:v>4.4308176100628929</c:v>
                </c:pt>
                <c:pt idx="2820">
                  <c:v>4.4323899371069162</c:v>
                </c:pt>
                <c:pt idx="2821">
                  <c:v>4.4339622641509431</c:v>
                </c:pt>
                <c:pt idx="2822">
                  <c:v>4.43553459119497</c:v>
                </c:pt>
                <c:pt idx="2823">
                  <c:v>4.4371069182389906</c:v>
                </c:pt>
                <c:pt idx="2824">
                  <c:v>4.4386792452830202</c:v>
                </c:pt>
                <c:pt idx="2825">
                  <c:v>4.4402515723270444</c:v>
                </c:pt>
                <c:pt idx="2826">
                  <c:v>4.4418238993710704</c:v>
                </c:pt>
                <c:pt idx="2827">
                  <c:v>4.4433962264150946</c:v>
                </c:pt>
                <c:pt idx="2828">
                  <c:v>4.4449685534591197</c:v>
                </c:pt>
                <c:pt idx="2829">
                  <c:v>4.4465408805031483</c:v>
                </c:pt>
                <c:pt idx="2830">
                  <c:v>4.4481132075471699</c:v>
                </c:pt>
                <c:pt idx="2831">
                  <c:v>4.4496855345911959</c:v>
                </c:pt>
                <c:pt idx="2832">
                  <c:v>4.4512578616352201</c:v>
                </c:pt>
                <c:pt idx="2833">
                  <c:v>4.4528301886792452</c:v>
                </c:pt>
                <c:pt idx="2834">
                  <c:v>4.4544025157232703</c:v>
                </c:pt>
                <c:pt idx="2835">
                  <c:v>4.4559748427672918</c:v>
                </c:pt>
                <c:pt idx="2836">
                  <c:v>4.4575471698113214</c:v>
                </c:pt>
                <c:pt idx="2837">
                  <c:v>4.4591194968553474</c:v>
                </c:pt>
                <c:pt idx="2838">
                  <c:v>4.4606918238993716</c:v>
                </c:pt>
                <c:pt idx="2839">
                  <c:v>4.4622641509433967</c:v>
                </c:pt>
                <c:pt idx="2840">
                  <c:v>4.46383647798742</c:v>
                </c:pt>
                <c:pt idx="2841">
                  <c:v>4.465408805031446</c:v>
                </c:pt>
                <c:pt idx="2842">
                  <c:v>4.4669811320754702</c:v>
                </c:pt>
                <c:pt idx="2843">
                  <c:v>4.4685534591194953</c:v>
                </c:pt>
                <c:pt idx="2844">
                  <c:v>4.4701257861635231</c:v>
                </c:pt>
                <c:pt idx="2845">
                  <c:v>4.47169811320755</c:v>
                </c:pt>
                <c:pt idx="2846">
                  <c:v>4.4732704402515742</c:v>
                </c:pt>
                <c:pt idx="2847">
                  <c:v>4.4748427672955966</c:v>
                </c:pt>
                <c:pt idx="2848">
                  <c:v>4.4764150943396261</c:v>
                </c:pt>
                <c:pt idx="2849">
                  <c:v>4.4779874213836504</c:v>
                </c:pt>
                <c:pt idx="2850">
                  <c:v>4.4795597484276737</c:v>
                </c:pt>
                <c:pt idx="2851">
                  <c:v>4.4811320754716997</c:v>
                </c:pt>
                <c:pt idx="2852">
                  <c:v>4.4827044025157239</c:v>
                </c:pt>
                <c:pt idx="2853">
                  <c:v>4.4842767295597481</c:v>
                </c:pt>
                <c:pt idx="2854">
                  <c:v>4.4858490566037732</c:v>
                </c:pt>
                <c:pt idx="2855">
                  <c:v>4.4874213836478001</c:v>
                </c:pt>
                <c:pt idx="2856">
                  <c:v>4.4889937106918261</c:v>
                </c:pt>
                <c:pt idx="2857">
                  <c:v>4.4905660377358476</c:v>
                </c:pt>
                <c:pt idx="2858">
                  <c:v>4.4921383647798754</c:v>
                </c:pt>
                <c:pt idx="2859">
                  <c:v>4.4937106918239014</c:v>
                </c:pt>
                <c:pt idx="2860">
                  <c:v>4.4952830188679256</c:v>
                </c:pt>
                <c:pt idx="2861">
                  <c:v>4.4968553459119498</c:v>
                </c:pt>
                <c:pt idx="2862">
                  <c:v>4.4984276729559749</c:v>
                </c:pt>
                <c:pt idx="2863">
                  <c:v>4.5</c:v>
                </c:pt>
                <c:pt idx="2864">
                  <c:v>4.501572327044026</c:v>
                </c:pt>
                <c:pt idx="2865">
                  <c:v>4.5031446540880484</c:v>
                </c:pt>
                <c:pt idx="2866">
                  <c:v>4.5047169811320753</c:v>
                </c:pt>
                <c:pt idx="2867">
                  <c:v>4.5062893081761004</c:v>
                </c:pt>
                <c:pt idx="2868">
                  <c:v>4.5078616352201282</c:v>
                </c:pt>
                <c:pt idx="2869">
                  <c:v>4.5094339622641524</c:v>
                </c:pt>
                <c:pt idx="2870">
                  <c:v>4.5110062893081784</c:v>
                </c:pt>
                <c:pt idx="2871">
                  <c:v>4.512578616352199</c:v>
                </c:pt>
                <c:pt idx="2872">
                  <c:v>4.514150943396225</c:v>
                </c:pt>
                <c:pt idx="2873">
                  <c:v>4.5157232704402501</c:v>
                </c:pt>
                <c:pt idx="2874">
                  <c:v>4.5172955974842761</c:v>
                </c:pt>
                <c:pt idx="2875">
                  <c:v>4.5188679245283021</c:v>
                </c:pt>
                <c:pt idx="2876">
                  <c:v>4.5204402515723272</c:v>
                </c:pt>
                <c:pt idx="2877">
                  <c:v>4.5220125786163479</c:v>
                </c:pt>
                <c:pt idx="2878">
                  <c:v>4.5235849056603774</c:v>
                </c:pt>
                <c:pt idx="2879">
                  <c:v>4.5251572327044007</c:v>
                </c:pt>
                <c:pt idx="2880">
                  <c:v>4.5267295597484276</c:v>
                </c:pt>
                <c:pt idx="2881">
                  <c:v>4.5283018867924509</c:v>
                </c:pt>
                <c:pt idx="2882">
                  <c:v>4.529874213836476</c:v>
                </c:pt>
                <c:pt idx="2883">
                  <c:v>4.5314465408805029</c:v>
                </c:pt>
                <c:pt idx="2884">
                  <c:v>4.533018867924528</c:v>
                </c:pt>
                <c:pt idx="2885">
                  <c:v>4.5345911949685549</c:v>
                </c:pt>
                <c:pt idx="2886">
                  <c:v>4.53616352201258</c:v>
                </c:pt>
                <c:pt idx="2887">
                  <c:v>4.5377358490566024</c:v>
                </c:pt>
                <c:pt idx="2888">
                  <c:v>4.5393081761006302</c:v>
                </c:pt>
                <c:pt idx="2889">
                  <c:v>4.5408805031446544</c:v>
                </c:pt>
                <c:pt idx="2890">
                  <c:v>4.5424528301886804</c:v>
                </c:pt>
                <c:pt idx="2891">
                  <c:v>4.5440251572327046</c:v>
                </c:pt>
                <c:pt idx="2892">
                  <c:v>4.5455974842767306</c:v>
                </c:pt>
                <c:pt idx="2893">
                  <c:v>4.5471698113207548</c:v>
                </c:pt>
                <c:pt idx="2894">
                  <c:v>4.5487421383647808</c:v>
                </c:pt>
                <c:pt idx="2895">
                  <c:v>4.550314465408805</c:v>
                </c:pt>
                <c:pt idx="2896">
                  <c:v>4.551886792452831</c:v>
                </c:pt>
                <c:pt idx="2897">
                  <c:v>4.5534591194968552</c:v>
                </c:pt>
                <c:pt idx="2898">
                  <c:v>4.5550314465408794</c:v>
                </c:pt>
                <c:pt idx="2899">
                  <c:v>4.5566037735849072</c:v>
                </c:pt>
                <c:pt idx="2900">
                  <c:v>4.5581761006289314</c:v>
                </c:pt>
                <c:pt idx="2901">
                  <c:v>4.5597484276729574</c:v>
                </c:pt>
                <c:pt idx="2902">
                  <c:v>4.5613207547169807</c:v>
                </c:pt>
                <c:pt idx="2903">
                  <c:v>4.5628930817610076</c:v>
                </c:pt>
                <c:pt idx="2904">
                  <c:v>4.5644654088050292</c:v>
                </c:pt>
                <c:pt idx="2905">
                  <c:v>4.5660377358490569</c:v>
                </c:pt>
                <c:pt idx="2906">
                  <c:v>4.5676100628930802</c:v>
                </c:pt>
                <c:pt idx="2907">
                  <c:v>4.5691823899371071</c:v>
                </c:pt>
                <c:pt idx="2908">
                  <c:v>4.5707547169811322</c:v>
                </c:pt>
                <c:pt idx="2909">
                  <c:v>4.5723270440251573</c:v>
                </c:pt>
                <c:pt idx="2910">
                  <c:v>4.5738993710691824</c:v>
                </c:pt>
                <c:pt idx="2911">
                  <c:v>4.5754716981132084</c:v>
                </c:pt>
                <c:pt idx="2912">
                  <c:v>4.5770440251572326</c:v>
                </c:pt>
                <c:pt idx="2913">
                  <c:v>4.5786163522012577</c:v>
                </c:pt>
                <c:pt idx="2914">
                  <c:v>4.5801886792452793</c:v>
                </c:pt>
                <c:pt idx="2915">
                  <c:v>4.5817610062893097</c:v>
                </c:pt>
                <c:pt idx="2916">
                  <c:v>4.5833333333333339</c:v>
                </c:pt>
                <c:pt idx="2917">
                  <c:v>4.5849056603773546</c:v>
                </c:pt>
                <c:pt idx="2918">
                  <c:v>4.586477987421385</c:v>
                </c:pt>
                <c:pt idx="2919">
                  <c:v>4.5880503144654066</c:v>
                </c:pt>
                <c:pt idx="2920">
                  <c:v>4.5896226415094361</c:v>
                </c:pt>
                <c:pt idx="2921">
                  <c:v>4.5911949685534568</c:v>
                </c:pt>
                <c:pt idx="2922">
                  <c:v>4.5927672955974854</c:v>
                </c:pt>
                <c:pt idx="2923">
                  <c:v>4.5943396226415096</c:v>
                </c:pt>
                <c:pt idx="2924">
                  <c:v>4.5959119496855321</c:v>
                </c:pt>
                <c:pt idx="2925">
                  <c:v>4.5974842767295536</c:v>
                </c:pt>
                <c:pt idx="2926">
                  <c:v>4.5990566037735858</c:v>
                </c:pt>
                <c:pt idx="2927">
                  <c:v>4.60062893081761</c:v>
                </c:pt>
                <c:pt idx="2928">
                  <c:v>4.6022012578616351</c:v>
                </c:pt>
                <c:pt idx="2929">
                  <c:v>4.6037735849056611</c:v>
                </c:pt>
                <c:pt idx="2930">
                  <c:v>4.6053459119496853</c:v>
                </c:pt>
                <c:pt idx="2931">
                  <c:v>4.6069182389937078</c:v>
                </c:pt>
                <c:pt idx="2932">
                  <c:v>4.6084905660377338</c:v>
                </c:pt>
                <c:pt idx="2933">
                  <c:v>4.6100628930817624</c:v>
                </c:pt>
                <c:pt idx="2934">
                  <c:v>4.611635220125784</c:v>
                </c:pt>
                <c:pt idx="2935">
                  <c:v>4.61320754716981</c:v>
                </c:pt>
                <c:pt idx="2936">
                  <c:v>4.6147798742138368</c:v>
                </c:pt>
                <c:pt idx="2937">
                  <c:v>4.6163522012578611</c:v>
                </c:pt>
                <c:pt idx="2938">
                  <c:v>4.6179245283018826</c:v>
                </c:pt>
                <c:pt idx="2939">
                  <c:v>4.6194968553459077</c:v>
                </c:pt>
                <c:pt idx="2940">
                  <c:v>4.6210691823899381</c:v>
                </c:pt>
                <c:pt idx="2941">
                  <c:v>4.6226415094339606</c:v>
                </c:pt>
                <c:pt idx="2942">
                  <c:v>4.624213836477983</c:v>
                </c:pt>
                <c:pt idx="2943">
                  <c:v>4.6257861635220108</c:v>
                </c:pt>
                <c:pt idx="2944">
                  <c:v>4.6273584905660377</c:v>
                </c:pt>
                <c:pt idx="2945">
                  <c:v>4.6289308176100592</c:v>
                </c:pt>
                <c:pt idx="2946">
                  <c:v>4.6305031446540896</c:v>
                </c:pt>
                <c:pt idx="2947">
                  <c:v>4.6320754716981112</c:v>
                </c:pt>
                <c:pt idx="2948">
                  <c:v>4.6336477987421416</c:v>
                </c:pt>
                <c:pt idx="2949">
                  <c:v>4.6352201257861649</c:v>
                </c:pt>
                <c:pt idx="2950">
                  <c:v>4.63679245283019</c:v>
                </c:pt>
                <c:pt idx="2951">
                  <c:v>4.6383647798742142</c:v>
                </c:pt>
                <c:pt idx="2952">
                  <c:v>4.6399371069182376</c:v>
                </c:pt>
                <c:pt idx="2953">
                  <c:v>4.6415094339622671</c:v>
                </c:pt>
                <c:pt idx="2954">
                  <c:v>4.6430817610062878</c:v>
                </c:pt>
                <c:pt idx="2955">
                  <c:v>4.6446540880503147</c:v>
                </c:pt>
                <c:pt idx="2956">
                  <c:v>4.6462264150943433</c:v>
                </c:pt>
                <c:pt idx="2957">
                  <c:v>4.6477987421383657</c:v>
                </c:pt>
                <c:pt idx="2958">
                  <c:v>4.64937106918239</c:v>
                </c:pt>
                <c:pt idx="2959">
                  <c:v>4.6509433962264133</c:v>
                </c:pt>
                <c:pt idx="2960">
                  <c:v>4.6525157232704366</c:v>
                </c:pt>
                <c:pt idx="2961">
                  <c:v>4.6540880503144626</c:v>
                </c:pt>
                <c:pt idx="2962">
                  <c:v>4.6556603773584877</c:v>
                </c:pt>
                <c:pt idx="2963">
                  <c:v>4.6572327044025164</c:v>
                </c:pt>
                <c:pt idx="2964">
                  <c:v>4.6588050314465388</c:v>
                </c:pt>
                <c:pt idx="2965">
                  <c:v>4.6603773584905657</c:v>
                </c:pt>
                <c:pt idx="2966">
                  <c:v>4.6619496855345934</c:v>
                </c:pt>
                <c:pt idx="2967">
                  <c:v>4.6635220125786159</c:v>
                </c:pt>
                <c:pt idx="2968">
                  <c:v>4.6650943396226401</c:v>
                </c:pt>
                <c:pt idx="2969">
                  <c:v>4.666666666666667</c:v>
                </c:pt>
                <c:pt idx="2970">
                  <c:v>4.6682389937106921</c:v>
                </c:pt>
                <c:pt idx="2971">
                  <c:v>4.6698113207547154</c:v>
                </c:pt>
                <c:pt idx="2972">
                  <c:v>4.6713836477987396</c:v>
                </c:pt>
                <c:pt idx="2973">
                  <c:v>4.6729559748427656</c:v>
                </c:pt>
                <c:pt idx="2974">
                  <c:v>4.6745283018867907</c:v>
                </c:pt>
                <c:pt idx="2975">
                  <c:v>4.6761006289308167</c:v>
                </c:pt>
                <c:pt idx="2976">
                  <c:v>4.6776729559748436</c:v>
                </c:pt>
                <c:pt idx="2977">
                  <c:v>4.6792452830188704</c:v>
                </c:pt>
                <c:pt idx="2978">
                  <c:v>4.6808176100628911</c:v>
                </c:pt>
                <c:pt idx="2979">
                  <c:v>4.6823899371069144</c:v>
                </c:pt>
                <c:pt idx="2980">
                  <c:v>4.6839622641509413</c:v>
                </c:pt>
                <c:pt idx="2981">
                  <c:v>4.6855345911949673</c:v>
                </c:pt>
                <c:pt idx="2982">
                  <c:v>4.6871069182389888</c:v>
                </c:pt>
                <c:pt idx="2983">
                  <c:v>4.6886792452830202</c:v>
                </c:pt>
                <c:pt idx="2984">
                  <c:v>4.6902515723270417</c:v>
                </c:pt>
                <c:pt idx="2985">
                  <c:v>4.6918238993710704</c:v>
                </c:pt>
                <c:pt idx="2986">
                  <c:v>4.6933962264150919</c:v>
                </c:pt>
                <c:pt idx="2987">
                  <c:v>4.6949685534591179</c:v>
                </c:pt>
                <c:pt idx="2988">
                  <c:v>4.6965408805031457</c:v>
                </c:pt>
                <c:pt idx="2989">
                  <c:v>4.6981132075471681</c:v>
                </c:pt>
                <c:pt idx="2990">
                  <c:v>4.699685534591195</c:v>
                </c:pt>
                <c:pt idx="2991">
                  <c:v>4.7012578616352201</c:v>
                </c:pt>
                <c:pt idx="2992">
                  <c:v>4.7028301886792452</c:v>
                </c:pt>
                <c:pt idx="2993">
                  <c:v>4.7044025157232703</c:v>
                </c:pt>
                <c:pt idx="2994">
                  <c:v>4.7059748427672918</c:v>
                </c:pt>
                <c:pt idx="2995">
                  <c:v>4.7075471698113214</c:v>
                </c:pt>
                <c:pt idx="2996">
                  <c:v>4.7091194968553474</c:v>
                </c:pt>
                <c:pt idx="2997">
                  <c:v>4.7106918238993716</c:v>
                </c:pt>
                <c:pt idx="2998">
                  <c:v>4.7122641509433967</c:v>
                </c:pt>
                <c:pt idx="2999">
                  <c:v>4.71383647798742</c:v>
                </c:pt>
                <c:pt idx="3000">
                  <c:v>4.715408805031446</c:v>
                </c:pt>
                <c:pt idx="3001">
                  <c:v>4.7169811320754702</c:v>
                </c:pt>
                <c:pt idx="3002">
                  <c:v>4.7185534591194953</c:v>
                </c:pt>
                <c:pt idx="3003">
                  <c:v>4.7201257861635222</c:v>
                </c:pt>
                <c:pt idx="3004">
                  <c:v>4.7216981132075482</c:v>
                </c:pt>
                <c:pt idx="3005">
                  <c:v>4.7232704402515724</c:v>
                </c:pt>
                <c:pt idx="3006">
                  <c:v>4.7248427672955957</c:v>
                </c:pt>
                <c:pt idx="3007">
                  <c:v>4.7264150943396244</c:v>
                </c:pt>
                <c:pt idx="3008">
                  <c:v>4.7279874213836477</c:v>
                </c:pt>
                <c:pt idx="3009">
                  <c:v>4.7295597484276728</c:v>
                </c:pt>
                <c:pt idx="3010">
                  <c:v>4.7311320754716997</c:v>
                </c:pt>
                <c:pt idx="3011">
                  <c:v>4.7327044025157239</c:v>
                </c:pt>
                <c:pt idx="3012">
                  <c:v>4.7342767295597481</c:v>
                </c:pt>
                <c:pt idx="3013">
                  <c:v>4.7358490566037732</c:v>
                </c:pt>
                <c:pt idx="3014">
                  <c:v>4.7374213836478001</c:v>
                </c:pt>
                <c:pt idx="3015">
                  <c:v>4.7389937106918252</c:v>
                </c:pt>
                <c:pt idx="3016">
                  <c:v>4.7405660377358476</c:v>
                </c:pt>
                <c:pt idx="3017">
                  <c:v>4.7421383647798754</c:v>
                </c:pt>
                <c:pt idx="3018">
                  <c:v>4.7437106918239014</c:v>
                </c:pt>
                <c:pt idx="3019">
                  <c:v>4.7452830188679256</c:v>
                </c:pt>
                <c:pt idx="3020">
                  <c:v>4.7468553459119498</c:v>
                </c:pt>
                <c:pt idx="3021">
                  <c:v>4.7484276729559749</c:v>
                </c:pt>
                <c:pt idx="3022">
                  <c:v>4.75</c:v>
                </c:pt>
                <c:pt idx="3023">
                  <c:v>4.751572327044026</c:v>
                </c:pt>
                <c:pt idx="3024">
                  <c:v>4.7531446540880484</c:v>
                </c:pt>
                <c:pt idx="3025">
                  <c:v>4.7547169811320753</c:v>
                </c:pt>
                <c:pt idx="3026">
                  <c:v>4.7562893081761004</c:v>
                </c:pt>
                <c:pt idx="3027">
                  <c:v>4.7578616352201282</c:v>
                </c:pt>
                <c:pt idx="3028">
                  <c:v>4.7594339622641524</c:v>
                </c:pt>
                <c:pt idx="3029">
                  <c:v>4.7610062893081784</c:v>
                </c:pt>
                <c:pt idx="3030">
                  <c:v>4.762578616352199</c:v>
                </c:pt>
                <c:pt idx="3031">
                  <c:v>4.764150943396225</c:v>
                </c:pt>
                <c:pt idx="3032">
                  <c:v>4.7657232704402501</c:v>
                </c:pt>
                <c:pt idx="3033">
                  <c:v>4.7672955974842761</c:v>
                </c:pt>
                <c:pt idx="3034">
                  <c:v>4.7688679245283021</c:v>
                </c:pt>
                <c:pt idx="3035">
                  <c:v>4.7704402515723281</c:v>
                </c:pt>
                <c:pt idx="3036">
                  <c:v>4.7720125786163496</c:v>
                </c:pt>
                <c:pt idx="3037">
                  <c:v>4.7735849056603774</c:v>
                </c:pt>
                <c:pt idx="3038">
                  <c:v>4.7751572327044016</c:v>
                </c:pt>
                <c:pt idx="3039">
                  <c:v>4.7767295597484303</c:v>
                </c:pt>
                <c:pt idx="3040">
                  <c:v>4.7783018867924527</c:v>
                </c:pt>
                <c:pt idx="3041">
                  <c:v>4.7798742138364778</c:v>
                </c:pt>
                <c:pt idx="3042">
                  <c:v>4.7814465408805029</c:v>
                </c:pt>
                <c:pt idx="3043">
                  <c:v>4.783018867924528</c:v>
                </c:pt>
                <c:pt idx="3044">
                  <c:v>4.7845911949685549</c:v>
                </c:pt>
                <c:pt idx="3045">
                  <c:v>4.78616352201258</c:v>
                </c:pt>
                <c:pt idx="3046">
                  <c:v>4.7877358490566007</c:v>
                </c:pt>
                <c:pt idx="3047">
                  <c:v>4.7893081761006302</c:v>
                </c:pt>
                <c:pt idx="3048">
                  <c:v>4.7908805031446526</c:v>
                </c:pt>
                <c:pt idx="3049">
                  <c:v>4.7924528301886786</c:v>
                </c:pt>
                <c:pt idx="3050">
                  <c:v>4.7940251572327046</c:v>
                </c:pt>
                <c:pt idx="3051">
                  <c:v>4.7955974842767306</c:v>
                </c:pt>
                <c:pt idx="3052">
                  <c:v>4.7971698113207548</c:v>
                </c:pt>
                <c:pt idx="3053">
                  <c:v>4.7987421383647808</c:v>
                </c:pt>
                <c:pt idx="3054">
                  <c:v>4.800314465408805</c:v>
                </c:pt>
                <c:pt idx="3055">
                  <c:v>4.801886792452831</c:v>
                </c:pt>
                <c:pt idx="3056">
                  <c:v>4.8034591194968552</c:v>
                </c:pt>
                <c:pt idx="3057">
                  <c:v>4.8050314465408794</c:v>
                </c:pt>
                <c:pt idx="3058">
                  <c:v>4.8066037735849072</c:v>
                </c:pt>
                <c:pt idx="3059">
                  <c:v>4.8081761006289296</c:v>
                </c:pt>
                <c:pt idx="3060">
                  <c:v>4.8097484276729574</c:v>
                </c:pt>
                <c:pt idx="3061">
                  <c:v>4.8113207547169807</c:v>
                </c:pt>
                <c:pt idx="3062">
                  <c:v>4.8128930817610076</c:v>
                </c:pt>
                <c:pt idx="3063">
                  <c:v>4.8144654088050292</c:v>
                </c:pt>
                <c:pt idx="3064">
                  <c:v>4.8160377358490569</c:v>
                </c:pt>
                <c:pt idx="3065">
                  <c:v>4.8176100628930802</c:v>
                </c:pt>
                <c:pt idx="3066">
                  <c:v>4.8191823899371071</c:v>
                </c:pt>
                <c:pt idx="3067">
                  <c:v>4.8207547169811296</c:v>
                </c:pt>
                <c:pt idx="3068">
                  <c:v>4.8223270440251564</c:v>
                </c:pt>
                <c:pt idx="3069">
                  <c:v>4.8238993710691807</c:v>
                </c:pt>
                <c:pt idx="3070">
                  <c:v>4.8254716981132066</c:v>
                </c:pt>
                <c:pt idx="3071">
                  <c:v>4.8270440251572309</c:v>
                </c:pt>
                <c:pt idx="3072">
                  <c:v>4.828616352201256</c:v>
                </c:pt>
                <c:pt idx="3073">
                  <c:v>4.8301886792452793</c:v>
                </c:pt>
                <c:pt idx="3074">
                  <c:v>4.8317610062893097</c:v>
                </c:pt>
                <c:pt idx="3075">
                  <c:v>4.8333333333333357</c:v>
                </c:pt>
                <c:pt idx="3076">
                  <c:v>4.8349056603773546</c:v>
                </c:pt>
                <c:pt idx="3077">
                  <c:v>4.8364779874213832</c:v>
                </c:pt>
                <c:pt idx="3078">
                  <c:v>4.8380503144654066</c:v>
                </c:pt>
                <c:pt idx="3079">
                  <c:v>4.8396226415094361</c:v>
                </c:pt>
                <c:pt idx="3080">
                  <c:v>4.8411949685534568</c:v>
                </c:pt>
                <c:pt idx="3081">
                  <c:v>4.8427672955974854</c:v>
                </c:pt>
                <c:pt idx="3082">
                  <c:v>4.8443396226415096</c:v>
                </c:pt>
                <c:pt idx="3083">
                  <c:v>4.8459119496855303</c:v>
                </c:pt>
                <c:pt idx="3084">
                  <c:v>4.8474842767295536</c:v>
                </c:pt>
                <c:pt idx="3085">
                  <c:v>4.8490566037735858</c:v>
                </c:pt>
                <c:pt idx="3086">
                  <c:v>4.85062893081761</c:v>
                </c:pt>
                <c:pt idx="3087">
                  <c:v>4.8522012578616351</c:v>
                </c:pt>
                <c:pt idx="3088">
                  <c:v>4.8537735849056611</c:v>
                </c:pt>
                <c:pt idx="3089">
                  <c:v>4.8553459119496853</c:v>
                </c:pt>
                <c:pt idx="3090">
                  <c:v>4.8569182389937087</c:v>
                </c:pt>
                <c:pt idx="3091">
                  <c:v>4.8584905660377338</c:v>
                </c:pt>
                <c:pt idx="3092">
                  <c:v>4.8600628930817624</c:v>
                </c:pt>
                <c:pt idx="3093">
                  <c:v>4.8616352201257849</c:v>
                </c:pt>
                <c:pt idx="3094">
                  <c:v>4.86320754716981</c:v>
                </c:pt>
                <c:pt idx="3095">
                  <c:v>4.864779874213836</c:v>
                </c:pt>
                <c:pt idx="3096">
                  <c:v>4.8663522012578619</c:v>
                </c:pt>
                <c:pt idx="3097">
                  <c:v>4.8679245283018826</c:v>
                </c:pt>
                <c:pt idx="3098">
                  <c:v>4.8694968553459086</c:v>
                </c:pt>
                <c:pt idx="3099">
                  <c:v>4.8710691823899399</c:v>
                </c:pt>
                <c:pt idx="3100">
                  <c:v>4.8726415094339623</c:v>
                </c:pt>
                <c:pt idx="3101">
                  <c:v>4.8742138364779848</c:v>
                </c:pt>
                <c:pt idx="3102">
                  <c:v>4.8757861635220117</c:v>
                </c:pt>
                <c:pt idx="3103">
                  <c:v>4.8773584905660403</c:v>
                </c:pt>
                <c:pt idx="3104">
                  <c:v>4.878930817610061</c:v>
                </c:pt>
                <c:pt idx="3105">
                  <c:v>4.8805031446540896</c:v>
                </c:pt>
                <c:pt idx="3106">
                  <c:v>4.8820754716981112</c:v>
                </c:pt>
                <c:pt idx="3107">
                  <c:v>4.8836477987421398</c:v>
                </c:pt>
                <c:pt idx="3108">
                  <c:v>4.8852201257861667</c:v>
                </c:pt>
                <c:pt idx="3109">
                  <c:v>4.88679245283019</c:v>
                </c:pt>
                <c:pt idx="3110">
                  <c:v>4.8883647798742116</c:v>
                </c:pt>
                <c:pt idx="3111">
                  <c:v>4.8899371069182376</c:v>
                </c:pt>
                <c:pt idx="3112">
                  <c:v>4.8915094339622671</c:v>
                </c:pt>
                <c:pt idx="3113">
                  <c:v>4.8930817610062869</c:v>
                </c:pt>
                <c:pt idx="3114">
                  <c:v>4.8946540880503147</c:v>
                </c:pt>
                <c:pt idx="3115">
                  <c:v>4.8962264150943433</c:v>
                </c:pt>
                <c:pt idx="3116">
                  <c:v>4.8977987421383657</c:v>
                </c:pt>
                <c:pt idx="3117">
                  <c:v>4.89937106918239</c:v>
                </c:pt>
                <c:pt idx="3118">
                  <c:v>4.9009433962264151</c:v>
                </c:pt>
                <c:pt idx="3119">
                  <c:v>4.9025157232704384</c:v>
                </c:pt>
                <c:pt idx="3120">
                  <c:v>4.9040880503144662</c:v>
                </c:pt>
                <c:pt idx="3121">
                  <c:v>4.9056603773584886</c:v>
                </c:pt>
                <c:pt idx="3122">
                  <c:v>4.9072327044025181</c:v>
                </c:pt>
                <c:pt idx="3123">
                  <c:v>4.9088050314465406</c:v>
                </c:pt>
                <c:pt idx="3124">
                  <c:v>4.9103773584905666</c:v>
                </c:pt>
                <c:pt idx="3125">
                  <c:v>4.9119496855345943</c:v>
                </c:pt>
                <c:pt idx="3126">
                  <c:v>4.9135220125786176</c:v>
                </c:pt>
                <c:pt idx="3127">
                  <c:v>4.9150943396226419</c:v>
                </c:pt>
                <c:pt idx="3128">
                  <c:v>4.916666666666667</c:v>
                </c:pt>
                <c:pt idx="3129">
                  <c:v>4.918238993710693</c:v>
                </c:pt>
                <c:pt idx="3130">
                  <c:v>4.9198113207547172</c:v>
                </c:pt>
                <c:pt idx="3131">
                  <c:v>4.9213836477987396</c:v>
                </c:pt>
                <c:pt idx="3132">
                  <c:v>4.9229559748427656</c:v>
                </c:pt>
                <c:pt idx="3133">
                  <c:v>4.9245283018867907</c:v>
                </c:pt>
                <c:pt idx="3134">
                  <c:v>4.9261006289308176</c:v>
                </c:pt>
                <c:pt idx="3135">
                  <c:v>4.9276729559748453</c:v>
                </c:pt>
                <c:pt idx="3136">
                  <c:v>4.9292452830188704</c:v>
                </c:pt>
                <c:pt idx="3137">
                  <c:v>4.9308176100628929</c:v>
                </c:pt>
                <c:pt idx="3138">
                  <c:v>4.9323899371069171</c:v>
                </c:pt>
                <c:pt idx="3139">
                  <c:v>4.9339622641509431</c:v>
                </c:pt>
                <c:pt idx="3140">
                  <c:v>4.9355345911949682</c:v>
                </c:pt>
                <c:pt idx="3141">
                  <c:v>4.9371069182389906</c:v>
                </c:pt>
                <c:pt idx="3142">
                  <c:v>4.9386792452830202</c:v>
                </c:pt>
                <c:pt idx="3143">
                  <c:v>4.9402515723270426</c:v>
                </c:pt>
                <c:pt idx="3144">
                  <c:v>4.9418238993710721</c:v>
                </c:pt>
                <c:pt idx="3145">
                  <c:v>4.9433962264150946</c:v>
                </c:pt>
                <c:pt idx="3146">
                  <c:v>4.9449685534591188</c:v>
                </c:pt>
                <c:pt idx="3147">
                  <c:v>4.9465408805031483</c:v>
                </c:pt>
                <c:pt idx="3148">
                  <c:v>4.9481132075471699</c:v>
                </c:pt>
                <c:pt idx="3149">
                  <c:v>4.9496855345911959</c:v>
                </c:pt>
                <c:pt idx="3150">
                  <c:v>4.9512578616352201</c:v>
                </c:pt>
                <c:pt idx="3151">
                  <c:v>4.9528301886792452</c:v>
                </c:pt>
                <c:pt idx="3152">
                  <c:v>4.9544025157232703</c:v>
                </c:pt>
                <c:pt idx="3153">
                  <c:v>4.9559748427672936</c:v>
                </c:pt>
                <c:pt idx="3154">
                  <c:v>4.9575471698113214</c:v>
                </c:pt>
                <c:pt idx="3155">
                  <c:v>4.9591194968553474</c:v>
                </c:pt>
                <c:pt idx="3156">
                  <c:v>4.9606918238993734</c:v>
                </c:pt>
                <c:pt idx="3157">
                  <c:v>4.9622641509433967</c:v>
                </c:pt>
                <c:pt idx="3158">
                  <c:v>4.9638364779874191</c:v>
                </c:pt>
                <c:pt idx="3159">
                  <c:v>4.9654088050314469</c:v>
                </c:pt>
                <c:pt idx="3160">
                  <c:v>4.9669811320754702</c:v>
                </c:pt>
                <c:pt idx="3161">
                  <c:v>4.9685534591194944</c:v>
                </c:pt>
                <c:pt idx="3162">
                  <c:v>4.9701257861635231</c:v>
                </c:pt>
                <c:pt idx="3163">
                  <c:v>4.97169811320755</c:v>
                </c:pt>
                <c:pt idx="3164">
                  <c:v>4.9732704402515742</c:v>
                </c:pt>
                <c:pt idx="3165">
                  <c:v>4.9748427672955966</c:v>
                </c:pt>
                <c:pt idx="3166">
                  <c:v>4.9764150943396261</c:v>
                </c:pt>
                <c:pt idx="3167">
                  <c:v>4.9779874213836504</c:v>
                </c:pt>
                <c:pt idx="3168">
                  <c:v>4.9795597484276763</c:v>
                </c:pt>
                <c:pt idx="3169">
                  <c:v>4.9811320754716997</c:v>
                </c:pt>
                <c:pt idx="3170">
                  <c:v>4.982704402515723</c:v>
                </c:pt>
                <c:pt idx="3171">
                  <c:v>4.984276729559749</c:v>
                </c:pt>
                <c:pt idx="3172">
                  <c:v>4.9858490566037732</c:v>
                </c:pt>
                <c:pt idx="3173">
                  <c:v>4.9874213836477983</c:v>
                </c:pt>
                <c:pt idx="3174">
                  <c:v>4.988993710691827</c:v>
                </c:pt>
                <c:pt idx="3175">
                  <c:v>4.9905660377358476</c:v>
                </c:pt>
                <c:pt idx="3176">
                  <c:v>4.9921383647798736</c:v>
                </c:pt>
                <c:pt idx="3177">
                  <c:v>4.9937106918239014</c:v>
                </c:pt>
                <c:pt idx="3178">
                  <c:v>4.9952830188679256</c:v>
                </c:pt>
                <c:pt idx="3179">
                  <c:v>4.9968553459119489</c:v>
                </c:pt>
                <c:pt idx="3180">
                  <c:v>4.9984276729559749</c:v>
                </c:pt>
                <c:pt idx="3181">
                  <c:v>5</c:v>
                </c:pt>
                <c:pt idx="3182">
                  <c:v>5.001572327044026</c:v>
                </c:pt>
                <c:pt idx="3183">
                  <c:v>5.0031446540880493</c:v>
                </c:pt>
                <c:pt idx="3184">
                  <c:v>5.0047169811320753</c:v>
                </c:pt>
                <c:pt idx="3185">
                  <c:v>5.0062893081761004</c:v>
                </c:pt>
                <c:pt idx="3186">
                  <c:v>5.0078616352201282</c:v>
                </c:pt>
                <c:pt idx="3187">
                  <c:v>5.0094339622641524</c:v>
                </c:pt>
                <c:pt idx="3188">
                  <c:v>5.0110062893081766</c:v>
                </c:pt>
                <c:pt idx="3189">
                  <c:v>5.0125786163521999</c:v>
                </c:pt>
                <c:pt idx="3190">
                  <c:v>5.014150943396225</c:v>
                </c:pt>
                <c:pt idx="3191">
                  <c:v>5.0157232704402492</c:v>
                </c:pt>
                <c:pt idx="3192">
                  <c:v>5.017295597484277</c:v>
                </c:pt>
                <c:pt idx="3193">
                  <c:v>5.0188679245283021</c:v>
                </c:pt>
                <c:pt idx="3194">
                  <c:v>5.0204402515723263</c:v>
                </c:pt>
                <c:pt idx="3195">
                  <c:v>5.0220125786163479</c:v>
                </c:pt>
                <c:pt idx="3196">
                  <c:v>5.0235849056603774</c:v>
                </c:pt>
                <c:pt idx="3197">
                  <c:v>5.0251572327044007</c:v>
                </c:pt>
                <c:pt idx="3198">
                  <c:v>5.0267295597484276</c:v>
                </c:pt>
                <c:pt idx="3199">
                  <c:v>5.0283018867924509</c:v>
                </c:pt>
                <c:pt idx="3200">
                  <c:v>5.029874213836476</c:v>
                </c:pt>
                <c:pt idx="3201">
                  <c:v>5.0314465408805038</c:v>
                </c:pt>
                <c:pt idx="3202">
                  <c:v>5.033018867924528</c:v>
                </c:pt>
                <c:pt idx="3203">
                  <c:v>5.0345911949685531</c:v>
                </c:pt>
                <c:pt idx="3204">
                  <c:v>5.03616352201258</c:v>
                </c:pt>
                <c:pt idx="3205">
                  <c:v>5.0377358490566024</c:v>
                </c:pt>
                <c:pt idx="3206">
                  <c:v>5.0393081761006302</c:v>
                </c:pt>
                <c:pt idx="3207">
                  <c:v>5.0408805031446544</c:v>
                </c:pt>
                <c:pt idx="3208">
                  <c:v>5.0424528301886804</c:v>
                </c:pt>
                <c:pt idx="3209">
                  <c:v>5.044025157232702</c:v>
                </c:pt>
                <c:pt idx="3210">
                  <c:v>5.0455974842767306</c:v>
                </c:pt>
                <c:pt idx="3211">
                  <c:v>5.0471698113207548</c:v>
                </c:pt>
                <c:pt idx="3212">
                  <c:v>5.0487421383647808</c:v>
                </c:pt>
                <c:pt idx="3213">
                  <c:v>5.050314465408805</c:v>
                </c:pt>
                <c:pt idx="3214">
                  <c:v>5.051886792452831</c:v>
                </c:pt>
                <c:pt idx="3215">
                  <c:v>5.0534591194968552</c:v>
                </c:pt>
                <c:pt idx="3216">
                  <c:v>5.0550314465408794</c:v>
                </c:pt>
                <c:pt idx="3217">
                  <c:v>5.0566037735849072</c:v>
                </c:pt>
                <c:pt idx="3218">
                  <c:v>5.0581761006289314</c:v>
                </c:pt>
                <c:pt idx="3219">
                  <c:v>5.0597484276729574</c:v>
                </c:pt>
                <c:pt idx="3220">
                  <c:v>5.0613207547169807</c:v>
                </c:pt>
                <c:pt idx="3221">
                  <c:v>5.0628930817610067</c:v>
                </c:pt>
                <c:pt idx="3222">
                  <c:v>5.06446540880503</c:v>
                </c:pt>
                <c:pt idx="3223">
                  <c:v>5.0660377358490569</c:v>
                </c:pt>
                <c:pt idx="3224">
                  <c:v>5.0676100628930794</c:v>
                </c:pt>
                <c:pt idx="3225">
                  <c:v>5.0691823899371071</c:v>
                </c:pt>
                <c:pt idx="3226">
                  <c:v>5.0707547169811322</c:v>
                </c:pt>
                <c:pt idx="3227">
                  <c:v>5.0723270440251564</c:v>
                </c:pt>
                <c:pt idx="3228">
                  <c:v>5.0738993710691824</c:v>
                </c:pt>
                <c:pt idx="3229">
                  <c:v>5.0754716981132084</c:v>
                </c:pt>
                <c:pt idx="3230">
                  <c:v>5.0770440251572326</c:v>
                </c:pt>
                <c:pt idx="3231">
                  <c:v>5.0786163522012586</c:v>
                </c:pt>
                <c:pt idx="3232">
                  <c:v>5.0801886792452793</c:v>
                </c:pt>
                <c:pt idx="3233">
                  <c:v>5.0817610062893097</c:v>
                </c:pt>
                <c:pt idx="3234">
                  <c:v>5.0833333333333357</c:v>
                </c:pt>
                <c:pt idx="3235">
                  <c:v>5.0849056603773546</c:v>
                </c:pt>
                <c:pt idx="3236">
                  <c:v>5.0864779874213832</c:v>
                </c:pt>
                <c:pt idx="3237">
                  <c:v>5.0880503144654066</c:v>
                </c:pt>
                <c:pt idx="3238">
                  <c:v>5.0896226415094361</c:v>
                </c:pt>
                <c:pt idx="3239">
                  <c:v>5.0911949685534568</c:v>
                </c:pt>
                <c:pt idx="3240">
                  <c:v>5.0927672955974854</c:v>
                </c:pt>
                <c:pt idx="3241">
                  <c:v>5.0943396226415096</c:v>
                </c:pt>
                <c:pt idx="3242">
                  <c:v>5.0959119496855303</c:v>
                </c:pt>
                <c:pt idx="3243">
                  <c:v>5.0974842767295536</c:v>
                </c:pt>
                <c:pt idx="3244">
                  <c:v>5.0990566037735858</c:v>
                </c:pt>
                <c:pt idx="3245">
                  <c:v>5.10062893081761</c:v>
                </c:pt>
                <c:pt idx="3246">
                  <c:v>5.1022012578616351</c:v>
                </c:pt>
                <c:pt idx="3247">
                  <c:v>5.103773584905662</c:v>
                </c:pt>
                <c:pt idx="3248">
                  <c:v>5.1053459119496853</c:v>
                </c:pt>
                <c:pt idx="3249">
                  <c:v>5.1069182389937087</c:v>
                </c:pt>
                <c:pt idx="3250">
                  <c:v>5.1084905660377338</c:v>
                </c:pt>
                <c:pt idx="3251">
                  <c:v>5.1100628930817624</c:v>
                </c:pt>
                <c:pt idx="3252">
                  <c:v>5.1116352201257849</c:v>
                </c:pt>
                <c:pt idx="3253">
                  <c:v>5.11320754716981</c:v>
                </c:pt>
                <c:pt idx="3254">
                  <c:v>5.114779874213836</c:v>
                </c:pt>
                <c:pt idx="3255">
                  <c:v>5.1163522012578619</c:v>
                </c:pt>
                <c:pt idx="3256">
                  <c:v>5.1179245283018826</c:v>
                </c:pt>
                <c:pt idx="3257">
                  <c:v>5.1194968553459086</c:v>
                </c:pt>
                <c:pt idx="3258">
                  <c:v>5.1210691823899399</c:v>
                </c:pt>
                <c:pt idx="3259">
                  <c:v>5.1226415094339606</c:v>
                </c:pt>
                <c:pt idx="3260">
                  <c:v>5.124213836477983</c:v>
                </c:pt>
                <c:pt idx="3261">
                  <c:v>5.1257861635220108</c:v>
                </c:pt>
                <c:pt idx="3262">
                  <c:v>5.1273584905660377</c:v>
                </c:pt>
                <c:pt idx="3263">
                  <c:v>5.1289308176100592</c:v>
                </c:pt>
                <c:pt idx="3264">
                  <c:v>5.1305031446540896</c:v>
                </c:pt>
                <c:pt idx="3265">
                  <c:v>5.1320754716981112</c:v>
                </c:pt>
                <c:pt idx="3266">
                  <c:v>5.1336477987421398</c:v>
                </c:pt>
                <c:pt idx="3267">
                  <c:v>5.1352201257861667</c:v>
                </c:pt>
                <c:pt idx="3268">
                  <c:v>5.13679245283019</c:v>
                </c:pt>
                <c:pt idx="3269">
                  <c:v>5.1383647798742116</c:v>
                </c:pt>
                <c:pt idx="3270">
                  <c:v>5.1399371069182376</c:v>
                </c:pt>
                <c:pt idx="3271">
                  <c:v>5.1415094339622671</c:v>
                </c:pt>
                <c:pt idx="3272">
                  <c:v>5.1430817610062869</c:v>
                </c:pt>
                <c:pt idx="3273">
                  <c:v>5.1446540880503147</c:v>
                </c:pt>
                <c:pt idx="3274">
                  <c:v>5.1462264150943433</c:v>
                </c:pt>
                <c:pt idx="3275">
                  <c:v>5.1477987421383657</c:v>
                </c:pt>
                <c:pt idx="3276">
                  <c:v>5.14937106918239</c:v>
                </c:pt>
                <c:pt idx="3277">
                  <c:v>5.1509433962264133</c:v>
                </c:pt>
                <c:pt idx="3278">
                  <c:v>5.1525157232704366</c:v>
                </c:pt>
                <c:pt idx="3279">
                  <c:v>5.1540880503144644</c:v>
                </c:pt>
                <c:pt idx="3280">
                  <c:v>5.1556603773584877</c:v>
                </c:pt>
                <c:pt idx="3281">
                  <c:v>5.1572327044025164</c:v>
                </c:pt>
                <c:pt idx="3282">
                  <c:v>5.1588050314465397</c:v>
                </c:pt>
                <c:pt idx="3283">
                  <c:v>5.1603773584905657</c:v>
                </c:pt>
                <c:pt idx="3284">
                  <c:v>5.1619496855345917</c:v>
                </c:pt>
                <c:pt idx="3285">
                  <c:v>5.1635220125786168</c:v>
                </c:pt>
                <c:pt idx="3286">
                  <c:v>5.1650943396226401</c:v>
                </c:pt>
                <c:pt idx="3287">
                  <c:v>5.1666666666666661</c:v>
                </c:pt>
                <c:pt idx="3288">
                  <c:v>5.1682389937106921</c:v>
                </c:pt>
                <c:pt idx="3289">
                  <c:v>5.1698113207547154</c:v>
                </c:pt>
                <c:pt idx="3290">
                  <c:v>5.1713836477987396</c:v>
                </c:pt>
                <c:pt idx="3291">
                  <c:v>5.1729559748427656</c:v>
                </c:pt>
                <c:pt idx="3292">
                  <c:v>5.1745283018867907</c:v>
                </c:pt>
                <c:pt idx="3293">
                  <c:v>5.1761006289308176</c:v>
                </c:pt>
                <c:pt idx="3294">
                  <c:v>5.1776729559748453</c:v>
                </c:pt>
                <c:pt idx="3295">
                  <c:v>5.1792452830188704</c:v>
                </c:pt>
                <c:pt idx="3296">
                  <c:v>5.1808176100628911</c:v>
                </c:pt>
                <c:pt idx="3297">
                  <c:v>5.1823899371069153</c:v>
                </c:pt>
                <c:pt idx="3298">
                  <c:v>5.1839622641509413</c:v>
                </c:pt>
                <c:pt idx="3299">
                  <c:v>5.1855345911949664</c:v>
                </c:pt>
                <c:pt idx="3300">
                  <c:v>5.1871069182389897</c:v>
                </c:pt>
                <c:pt idx="3301">
                  <c:v>5.1886792452830202</c:v>
                </c:pt>
                <c:pt idx="3302">
                  <c:v>5.1902515723270417</c:v>
                </c:pt>
                <c:pt idx="3303">
                  <c:v>5.1918238993710704</c:v>
                </c:pt>
                <c:pt idx="3304">
                  <c:v>5.1933962264150919</c:v>
                </c:pt>
                <c:pt idx="3305">
                  <c:v>5.194968553459117</c:v>
                </c:pt>
                <c:pt idx="3306">
                  <c:v>5.1965408805031457</c:v>
                </c:pt>
                <c:pt idx="3307">
                  <c:v>5.1981132075471681</c:v>
                </c:pt>
                <c:pt idx="3308">
                  <c:v>5.199685534591195</c:v>
                </c:pt>
                <c:pt idx="3309">
                  <c:v>5.2012578616352201</c:v>
                </c:pt>
                <c:pt idx="3310">
                  <c:v>5.2028301886792452</c:v>
                </c:pt>
                <c:pt idx="3311">
                  <c:v>5.2044025157232703</c:v>
                </c:pt>
                <c:pt idx="3312">
                  <c:v>5.2059748427672936</c:v>
                </c:pt>
                <c:pt idx="3313">
                  <c:v>5.2075471698113214</c:v>
                </c:pt>
                <c:pt idx="3314">
                  <c:v>5.2091194968553474</c:v>
                </c:pt>
                <c:pt idx="3315">
                  <c:v>5.2106918238993734</c:v>
                </c:pt>
                <c:pt idx="3316">
                  <c:v>5.2122641509433967</c:v>
                </c:pt>
                <c:pt idx="3317">
                  <c:v>5.2138364779874191</c:v>
                </c:pt>
                <c:pt idx="3318">
                  <c:v>5.2154088050314469</c:v>
                </c:pt>
                <c:pt idx="3319">
                  <c:v>5.2169811320754702</c:v>
                </c:pt>
                <c:pt idx="3320">
                  <c:v>5.2185534591194944</c:v>
                </c:pt>
                <c:pt idx="3321">
                  <c:v>5.2201257861635222</c:v>
                </c:pt>
                <c:pt idx="3322">
                  <c:v>5.22169811320755</c:v>
                </c:pt>
                <c:pt idx="3323">
                  <c:v>5.2232704402515724</c:v>
                </c:pt>
                <c:pt idx="3324">
                  <c:v>5.2248427672955957</c:v>
                </c:pt>
                <c:pt idx="3325">
                  <c:v>5.2264150943396244</c:v>
                </c:pt>
                <c:pt idx="3326">
                  <c:v>5.2279874213836477</c:v>
                </c:pt>
                <c:pt idx="3327">
                  <c:v>5.2295597484276737</c:v>
                </c:pt>
                <c:pt idx="3328">
                  <c:v>5.2311320754716997</c:v>
                </c:pt>
                <c:pt idx="3329">
                  <c:v>5.232704402515723</c:v>
                </c:pt>
                <c:pt idx="3330">
                  <c:v>5.234276729559749</c:v>
                </c:pt>
                <c:pt idx="3331">
                  <c:v>5.2358490566037732</c:v>
                </c:pt>
                <c:pt idx="3332">
                  <c:v>5.2374213836477983</c:v>
                </c:pt>
                <c:pt idx="3333">
                  <c:v>5.238993710691827</c:v>
                </c:pt>
                <c:pt idx="3334">
                  <c:v>5.2405660377358476</c:v>
                </c:pt>
                <c:pt idx="3335">
                  <c:v>5.2421383647798736</c:v>
                </c:pt>
                <c:pt idx="3336">
                  <c:v>5.2437106918239014</c:v>
                </c:pt>
                <c:pt idx="3337">
                  <c:v>5.2452830188679256</c:v>
                </c:pt>
                <c:pt idx="3338">
                  <c:v>5.2468553459119489</c:v>
                </c:pt>
                <c:pt idx="3339">
                  <c:v>5.2484276729559749</c:v>
                </c:pt>
                <c:pt idx="3340">
                  <c:v>5.25</c:v>
                </c:pt>
                <c:pt idx="3341">
                  <c:v>5.251572327044026</c:v>
                </c:pt>
                <c:pt idx="3342">
                  <c:v>5.2531446540880493</c:v>
                </c:pt>
                <c:pt idx="3343">
                  <c:v>5.2547169811320753</c:v>
                </c:pt>
                <c:pt idx="3344">
                  <c:v>5.2562893081761004</c:v>
                </c:pt>
                <c:pt idx="3345">
                  <c:v>5.2578616352201282</c:v>
                </c:pt>
                <c:pt idx="3346">
                  <c:v>5.2594339622641524</c:v>
                </c:pt>
                <c:pt idx="3347">
                  <c:v>5.2610062893081766</c:v>
                </c:pt>
                <c:pt idx="3348">
                  <c:v>5.2625786163521999</c:v>
                </c:pt>
                <c:pt idx="3349">
                  <c:v>5.264150943396225</c:v>
                </c:pt>
                <c:pt idx="3350">
                  <c:v>5.2657232704402492</c:v>
                </c:pt>
                <c:pt idx="3351">
                  <c:v>5.267295597484277</c:v>
                </c:pt>
                <c:pt idx="3352">
                  <c:v>5.2688679245283021</c:v>
                </c:pt>
                <c:pt idx="3353">
                  <c:v>5.2704402515723281</c:v>
                </c:pt>
                <c:pt idx="3354">
                  <c:v>5.2720125786163496</c:v>
                </c:pt>
                <c:pt idx="3355">
                  <c:v>5.2735849056603774</c:v>
                </c:pt>
                <c:pt idx="3356">
                  <c:v>5.2751572327044016</c:v>
                </c:pt>
                <c:pt idx="3357">
                  <c:v>5.2767295597484303</c:v>
                </c:pt>
                <c:pt idx="3358">
                  <c:v>5.2783018867924527</c:v>
                </c:pt>
                <c:pt idx="3359">
                  <c:v>5.2798742138364778</c:v>
                </c:pt>
                <c:pt idx="3360">
                  <c:v>5.2814465408805038</c:v>
                </c:pt>
                <c:pt idx="3361">
                  <c:v>5.283018867924528</c:v>
                </c:pt>
                <c:pt idx="3362">
                  <c:v>5.2845911949685531</c:v>
                </c:pt>
                <c:pt idx="3363">
                  <c:v>5.28616352201258</c:v>
                </c:pt>
                <c:pt idx="3364">
                  <c:v>5.2877358490566024</c:v>
                </c:pt>
                <c:pt idx="3365">
                  <c:v>5.2893081761006302</c:v>
                </c:pt>
                <c:pt idx="3366">
                  <c:v>5.2908805031446544</c:v>
                </c:pt>
                <c:pt idx="3367">
                  <c:v>5.2924528301886786</c:v>
                </c:pt>
                <c:pt idx="3368">
                  <c:v>5.294025157232702</c:v>
                </c:pt>
                <c:pt idx="3369">
                  <c:v>5.2955974842767306</c:v>
                </c:pt>
                <c:pt idx="3370">
                  <c:v>5.2971698113207548</c:v>
                </c:pt>
                <c:pt idx="3371">
                  <c:v>5.2987421383647808</c:v>
                </c:pt>
                <c:pt idx="3372">
                  <c:v>5.300314465408805</c:v>
                </c:pt>
                <c:pt idx="3373">
                  <c:v>5.301886792452831</c:v>
                </c:pt>
                <c:pt idx="3374">
                  <c:v>5.3034591194968552</c:v>
                </c:pt>
                <c:pt idx="3375">
                  <c:v>5.3050314465408794</c:v>
                </c:pt>
                <c:pt idx="3376">
                  <c:v>5.3066037735849072</c:v>
                </c:pt>
                <c:pt idx="3377">
                  <c:v>5.3081761006289296</c:v>
                </c:pt>
                <c:pt idx="3378">
                  <c:v>5.3097484276729574</c:v>
                </c:pt>
                <c:pt idx="3379">
                  <c:v>5.3113207547169807</c:v>
                </c:pt>
                <c:pt idx="3380">
                  <c:v>5.3128930817610067</c:v>
                </c:pt>
                <c:pt idx="3381">
                  <c:v>5.31446540880503</c:v>
                </c:pt>
                <c:pt idx="3382">
                  <c:v>5.3160377358490569</c:v>
                </c:pt>
                <c:pt idx="3383">
                  <c:v>5.3176100628930794</c:v>
                </c:pt>
                <c:pt idx="3384">
                  <c:v>5.3191823899371071</c:v>
                </c:pt>
                <c:pt idx="3385">
                  <c:v>5.3207547169811296</c:v>
                </c:pt>
                <c:pt idx="3386">
                  <c:v>5.3223270440251564</c:v>
                </c:pt>
                <c:pt idx="3387">
                  <c:v>5.3238993710691807</c:v>
                </c:pt>
                <c:pt idx="3388">
                  <c:v>5.3254716981132066</c:v>
                </c:pt>
                <c:pt idx="3389">
                  <c:v>5.3270440251572309</c:v>
                </c:pt>
                <c:pt idx="3390">
                  <c:v>5.3286163522012568</c:v>
                </c:pt>
                <c:pt idx="3391">
                  <c:v>5.3301886792452793</c:v>
                </c:pt>
                <c:pt idx="3392">
                  <c:v>5.3317610062893097</c:v>
                </c:pt>
                <c:pt idx="3393">
                  <c:v>5.3333333333333357</c:v>
                </c:pt>
                <c:pt idx="3394">
                  <c:v>5.3349056603773546</c:v>
                </c:pt>
                <c:pt idx="3395">
                  <c:v>5.3364779874213832</c:v>
                </c:pt>
                <c:pt idx="3396">
                  <c:v>5.3380503144654066</c:v>
                </c:pt>
                <c:pt idx="3397">
                  <c:v>5.3396226415094361</c:v>
                </c:pt>
                <c:pt idx="3398">
                  <c:v>5.3411949685534568</c:v>
                </c:pt>
                <c:pt idx="3399">
                  <c:v>5.3427672955974854</c:v>
                </c:pt>
                <c:pt idx="3400">
                  <c:v>5.3443396226415096</c:v>
                </c:pt>
                <c:pt idx="3401">
                  <c:v>5.3459119496855303</c:v>
                </c:pt>
                <c:pt idx="3402">
                  <c:v>5.3474842767295536</c:v>
                </c:pt>
                <c:pt idx="3403">
                  <c:v>5.3490566037735858</c:v>
                </c:pt>
                <c:pt idx="3404">
                  <c:v>5.35062893081761</c:v>
                </c:pt>
                <c:pt idx="3405">
                  <c:v>5.3522012578616351</c:v>
                </c:pt>
                <c:pt idx="3406">
                  <c:v>5.3537735849056611</c:v>
                </c:pt>
                <c:pt idx="3407">
                  <c:v>5.3553459119496853</c:v>
                </c:pt>
                <c:pt idx="3408">
                  <c:v>5.3569182389937087</c:v>
                </c:pt>
                <c:pt idx="3409">
                  <c:v>5.3584905660377338</c:v>
                </c:pt>
                <c:pt idx="3410">
                  <c:v>5.3600628930817624</c:v>
                </c:pt>
                <c:pt idx="3411">
                  <c:v>5.3616352201257849</c:v>
                </c:pt>
                <c:pt idx="3412">
                  <c:v>5.36320754716981</c:v>
                </c:pt>
                <c:pt idx="3413">
                  <c:v>5.364779874213836</c:v>
                </c:pt>
                <c:pt idx="3414">
                  <c:v>5.3663522012578619</c:v>
                </c:pt>
                <c:pt idx="3415">
                  <c:v>5.3679245283018826</c:v>
                </c:pt>
                <c:pt idx="3416">
                  <c:v>5.3694968553459086</c:v>
                </c:pt>
                <c:pt idx="3417">
                  <c:v>5.3710691823899399</c:v>
                </c:pt>
                <c:pt idx="3418">
                  <c:v>5.3726415094339623</c:v>
                </c:pt>
                <c:pt idx="3419">
                  <c:v>5.3742138364779848</c:v>
                </c:pt>
                <c:pt idx="3420">
                  <c:v>5.3757861635220117</c:v>
                </c:pt>
                <c:pt idx="3421">
                  <c:v>5.3773584905660403</c:v>
                </c:pt>
                <c:pt idx="3422">
                  <c:v>5.378930817610061</c:v>
                </c:pt>
                <c:pt idx="3423">
                  <c:v>5.3805031446540896</c:v>
                </c:pt>
                <c:pt idx="3424">
                  <c:v>5.3820754716981112</c:v>
                </c:pt>
                <c:pt idx="3425">
                  <c:v>5.3836477987421398</c:v>
                </c:pt>
                <c:pt idx="3426">
                  <c:v>5.3852201257861667</c:v>
                </c:pt>
                <c:pt idx="3427">
                  <c:v>5.38679245283019</c:v>
                </c:pt>
                <c:pt idx="3428">
                  <c:v>5.3883647798742116</c:v>
                </c:pt>
                <c:pt idx="3429">
                  <c:v>5.3899371069182376</c:v>
                </c:pt>
                <c:pt idx="3430">
                  <c:v>5.3915094339622671</c:v>
                </c:pt>
                <c:pt idx="3431">
                  <c:v>5.3930817610062869</c:v>
                </c:pt>
                <c:pt idx="3432">
                  <c:v>5.3946540880503147</c:v>
                </c:pt>
                <c:pt idx="3433">
                  <c:v>5.3962264150943433</c:v>
                </c:pt>
                <c:pt idx="3434">
                  <c:v>5.3977987421383657</c:v>
                </c:pt>
                <c:pt idx="3435">
                  <c:v>5.39937106918239</c:v>
                </c:pt>
                <c:pt idx="3436">
                  <c:v>5.4009433962264151</c:v>
                </c:pt>
                <c:pt idx="3437">
                  <c:v>5.4025157232704384</c:v>
                </c:pt>
                <c:pt idx="3438">
                  <c:v>5.4040880503144662</c:v>
                </c:pt>
                <c:pt idx="3439">
                  <c:v>5.4056603773584886</c:v>
                </c:pt>
                <c:pt idx="3440">
                  <c:v>5.4072327044025181</c:v>
                </c:pt>
                <c:pt idx="3441">
                  <c:v>5.4088050314465406</c:v>
                </c:pt>
                <c:pt idx="3442">
                  <c:v>5.4103773584905666</c:v>
                </c:pt>
                <c:pt idx="3443">
                  <c:v>5.4119496855345943</c:v>
                </c:pt>
                <c:pt idx="3444">
                  <c:v>5.4135220125786176</c:v>
                </c:pt>
                <c:pt idx="3445">
                  <c:v>5.4150943396226419</c:v>
                </c:pt>
                <c:pt idx="3446">
                  <c:v>5.416666666666667</c:v>
                </c:pt>
                <c:pt idx="3447">
                  <c:v>5.418238993710693</c:v>
                </c:pt>
                <c:pt idx="3448">
                  <c:v>5.4198113207547172</c:v>
                </c:pt>
                <c:pt idx="3449">
                  <c:v>5.4213836477987396</c:v>
                </c:pt>
                <c:pt idx="3450">
                  <c:v>5.4229559748427656</c:v>
                </c:pt>
                <c:pt idx="3451">
                  <c:v>5.4245283018867907</c:v>
                </c:pt>
                <c:pt idx="3452">
                  <c:v>5.4261006289308176</c:v>
                </c:pt>
                <c:pt idx="3453">
                  <c:v>5.4276729559748453</c:v>
                </c:pt>
                <c:pt idx="3454">
                  <c:v>5.4292452830188704</c:v>
                </c:pt>
                <c:pt idx="3455">
                  <c:v>5.4308176100628929</c:v>
                </c:pt>
                <c:pt idx="3456">
                  <c:v>5.4323899371069171</c:v>
                </c:pt>
                <c:pt idx="3457">
                  <c:v>5.4339622641509431</c:v>
                </c:pt>
                <c:pt idx="3458">
                  <c:v>5.4355345911949682</c:v>
                </c:pt>
                <c:pt idx="3459">
                  <c:v>5.4371069182389906</c:v>
                </c:pt>
                <c:pt idx="3460">
                  <c:v>5.4386792452830202</c:v>
                </c:pt>
                <c:pt idx="3461">
                  <c:v>5.4402515723270426</c:v>
                </c:pt>
                <c:pt idx="3462">
                  <c:v>5.4418238993710721</c:v>
                </c:pt>
                <c:pt idx="3463">
                  <c:v>5.4433962264150946</c:v>
                </c:pt>
                <c:pt idx="3464">
                  <c:v>5.4449685534591188</c:v>
                </c:pt>
                <c:pt idx="3465">
                  <c:v>5.4465408805031483</c:v>
                </c:pt>
                <c:pt idx="3466">
                  <c:v>5.4481132075471699</c:v>
                </c:pt>
                <c:pt idx="3467">
                  <c:v>5.4496855345911959</c:v>
                </c:pt>
                <c:pt idx="3468">
                  <c:v>5.4512578616352201</c:v>
                </c:pt>
                <c:pt idx="3469">
                  <c:v>5.4528301886792452</c:v>
                </c:pt>
                <c:pt idx="3470">
                  <c:v>5.4544025157232703</c:v>
                </c:pt>
                <c:pt idx="3471">
                  <c:v>5.4559748427672936</c:v>
                </c:pt>
                <c:pt idx="3472">
                  <c:v>5.4575471698113214</c:v>
                </c:pt>
                <c:pt idx="3473">
                  <c:v>5.4591194968553474</c:v>
                </c:pt>
                <c:pt idx="3474">
                  <c:v>5.4606918238993734</c:v>
                </c:pt>
                <c:pt idx="3475">
                  <c:v>5.4622641509433967</c:v>
                </c:pt>
                <c:pt idx="3476">
                  <c:v>5.4638364779874191</c:v>
                </c:pt>
                <c:pt idx="3477">
                  <c:v>5.4654088050314469</c:v>
                </c:pt>
                <c:pt idx="3478">
                  <c:v>5.4669811320754702</c:v>
                </c:pt>
                <c:pt idx="3479">
                  <c:v>5.4685534591194944</c:v>
                </c:pt>
                <c:pt idx="3480">
                  <c:v>5.4701257861635231</c:v>
                </c:pt>
                <c:pt idx="3481">
                  <c:v>5.47169811320755</c:v>
                </c:pt>
                <c:pt idx="3482">
                  <c:v>5.4732704402515742</c:v>
                </c:pt>
                <c:pt idx="3483">
                  <c:v>5.4748427672955966</c:v>
                </c:pt>
                <c:pt idx="3484">
                  <c:v>5.4764150943396261</c:v>
                </c:pt>
                <c:pt idx="3485">
                  <c:v>5.4779874213836504</c:v>
                </c:pt>
                <c:pt idx="3486">
                  <c:v>5.4795597484276763</c:v>
                </c:pt>
                <c:pt idx="3487">
                  <c:v>5.4811320754716997</c:v>
                </c:pt>
                <c:pt idx="3488">
                  <c:v>5.482704402515723</c:v>
                </c:pt>
                <c:pt idx="3489">
                  <c:v>5.484276729559749</c:v>
                </c:pt>
                <c:pt idx="3490">
                  <c:v>5.4858490566037732</c:v>
                </c:pt>
                <c:pt idx="3491">
                  <c:v>5.4874213836477983</c:v>
                </c:pt>
                <c:pt idx="3492">
                  <c:v>5.488993710691827</c:v>
                </c:pt>
                <c:pt idx="3493">
                  <c:v>5.4905660377358476</c:v>
                </c:pt>
                <c:pt idx="3494">
                  <c:v>5.4921383647798736</c:v>
                </c:pt>
                <c:pt idx="3495">
                  <c:v>5.4937106918239014</c:v>
                </c:pt>
                <c:pt idx="3496">
                  <c:v>5.4952830188679256</c:v>
                </c:pt>
                <c:pt idx="3497">
                  <c:v>5.4968553459119489</c:v>
                </c:pt>
                <c:pt idx="3498">
                  <c:v>5.4984276729559749</c:v>
                </c:pt>
                <c:pt idx="3499">
                  <c:v>5.5</c:v>
                </c:pt>
                <c:pt idx="3500">
                  <c:v>5.501572327044026</c:v>
                </c:pt>
                <c:pt idx="3501">
                  <c:v>5.5031446540880493</c:v>
                </c:pt>
                <c:pt idx="3502">
                  <c:v>5.5047169811320753</c:v>
                </c:pt>
                <c:pt idx="3503">
                  <c:v>5.5062893081761004</c:v>
                </c:pt>
                <c:pt idx="3504">
                  <c:v>5.5078616352201282</c:v>
                </c:pt>
                <c:pt idx="3505">
                  <c:v>5.5094339622641524</c:v>
                </c:pt>
                <c:pt idx="3506">
                  <c:v>5.5110062893081766</c:v>
                </c:pt>
                <c:pt idx="3507">
                  <c:v>5.5125786163521999</c:v>
                </c:pt>
                <c:pt idx="3508">
                  <c:v>5.514150943396225</c:v>
                </c:pt>
                <c:pt idx="3509">
                  <c:v>5.5157232704402492</c:v>
                </c:pt>
                <c:pt idx="3510">
                  <c:v>5.517295597484277</c:v>
                </c:pt>
                <c:pt idx="3511">
                  <c:v>5.5188679245283021</c:v>
                </c:pt>
                <c:pt idx="3512">
                  <c:v>5.5204402515723263</c:v>
                </c:pt>
                <c:pt idx="3513">
                  <c:v>5.5220125786163479</c:v>
                </c:pt>
                <c:pt idx="3514">
                  <c:v>5.5235849056603774</c:v>
                </c:pt>
                <c:pt idx="3515">
                  <c:v>5.5251572327044007</c:v>
                </c:pt>
                <c:pt idx="3516">
                  <c:v>5.5267295597484276</c:v>
                </c:pt>
                <c:pt idx="3517">
                  <c:v>5.5283018867924509</c:v>
                </c:pt>
                <c:pt idx="3518">
                  <c:v>5.529874213836476</c:v>
                </c:pt>
                <c:pt idx="3519">
                  <c:v>5.5314465408805038</c:v>
                </c:pt>
                <c:pt idx="3520">
                  <c:v>5.533018867924528</c:v>
                </c:pt>
                <c:pt idx="3521">
                  <c:v>5.5345911949685531</c:v>
                </c:pt>
                <c:pt idx="3522">
                  <c:v>5.53616352201258</c:v>
                </c:pt>
                <c:pt idx="3523">
                  <c:v>5.5377358490566024</c:v>
                </c:pt>
                <c:pt idx="3524">
                  <c:v>5.5393081761006302</c:v>
                </c:pt>
                <c:pt idx="3525">
                  <c:v>5.5408805031446544</c:v>
                </c:pt>
                <c:pt idx="3526">
                  <c:v>5.5424528301886804</c:v>
                </c:pt>
                <c:pt idx="3527">
                  <c:v>5.544025157232702</c:v>
                </c:pt>
                <c:pt idx="3528">
                  <c:v>5.5455974842767306</c:v>
                </c:pt>
                <c:pt idx="3529">
                  <c:v>5.5471698113207548</c:v>
                </c:pt>
                <c:pt idx="3530">
                  <c:v>5.5487421383647808</c:v>
                </c:pt>
                <c:pt idx="3531">
                  <c:v>5.550314465408805</c:v>
                </c:pt>
                <c:pt idx="3532">
                  <c:v>5.551886792452831</c:v>
                </c:pt>
                <c:pt idx="3533">
                  <c:v>5.5534591194968552</c:v>
                </c:pt>
                <c:pt idx="3534">
                  <c:v>5.5550314465408794</c:v>
                </c:pt>
                <c:pt idx="3535">
                  <c:v>5.5566037735849072</c:v>
                </c:pt>
                <c:pt idx="3536">
                  <c:v>5.5581761006289314</c:v>
                </c:pt>
                <c:pt idx="3537">
                  <c:v>5.5597484276729574</c:v>
                </c:pt>
                <c:pt idx="3538">
                  <c:v>5.5613207547169807</c:v>
                </c:pt>
                <c:pt idx="3539">
                  <c:v>5.5628930817610067</c:v>
                </c:pt>
                <c:pt idx="3540">
                  <c:v>5.56446540880503</c:v>
                </c:pt>
                <c:pt idx="3541">
                  <c:v>5.5660377358490569</c:v>
                </c:pt>
                <c:pt idx="3542">
                  <c:v>5.5676100628930794</c:v>
                </c:pt>
                <c:pt idx="3543">
                  <c:v>5.5691823899371071</c:v>
                </c:pt>
                <c:pt idx="3544">
                  <c:v>5.5707547169811322</c:v>
                </c:pt>
                <c:pt idx="3545">
                  <c:v>5.5723270440251564</c:v>
                </c:pt>
                <c:pt idx="3546">
                  <c:v>5.5738993710691824</c:v>
                </c:pt>
                <c:pt idx="3547">
                  <c:v>5.5754716981132084</c:v>
                </c:pt>
                <c:pt idx="3548">
                  <c:v>5.5770440251572326</c:v>
                </c:pt>
                <c:pt idx="3549">
                  <c:v>5.5786163522012586</c:v>
                </c:pt>
                <c:pt idx="3550">
                  <c:v>5.5801886792452793</c:v>
                </c:pt>
                <c:pt idx="3551">
                  <c:v>5.5817610062893097</c:v>
                </c:pt>
                <c:pt idx="3552">
                  <c:v>5.5833333333333357</c:v>
                </c:pt>
                <c:pt idx="3553">
                  <c:v>5.5849056603773546</c:v>
                </c:pt>
                <c:pt idx="3554">
                  <c:v>5.5864779874213832</c:v>
                </c:pt>
                <c:pt idx="3555">
                  <c:v>5.5880503144654066</c:v>
                </c:pt>
                <c:pt idx="3556">
                  <c:v>5.5896226415094361</c:v>
                </c:pt>
                <c:pt idx="3557">
                  <c:v>5.5911949685534568</c:v>
                </c:pt>
                <c:pt idx="3558">
                  <c:v>5.5927672955974854</c:v>
                </c:pt>
                <c:pt idx="3559">
                  <c:v>5.5943396226415096</c:v>
                </c:pt>
                <c:pt idx="3560">
                  <c:v>5.5959119496855303</c:v>
                </c:pt>
                <c:pt idx="3561">
                  <c:v>5.5974842767295536</c:v>
                </c:pt>
                <c:pt idx="3562">
                  <c:v>5.5990566037735858</c:v>
                </c:pt>
                <c:pt idx="3563">
                  <c:v>5.60062893081761</c:v>
                </c:pt>
                <c:pt idx="3564">
                  <c:v>5.6022012578616351</c:v>
                </c:pt>
                <c:pt idx="3565">
                  <c:v>5.6037735849056611</c:v>
                </c:pt>
                <c:pt idx="3566">
                  <c:v>5.6053459119496853</c:v>
                </c:pt>
                <c:pt idx="3567">
                  <c:v>5.6069182389937087</c:v>
                </c:pt>
                <c:pt idx="3568">
                  <c:v>5.6084905660377338</c:v>
                </c:pt>
                <c:pt idx="3569">
                  <c:v>5.6100628930817624</c:v>
                </c:pt>
                <c:pt idx="3570">
                  <c:v>5.6116352201257849</c:v>
                </c:pt>
                <c:pt idx="3571">
                  <c:v>5.61320754716981</c:v>
                </c:pt>
                <c:pt idx="3572">
                  <c:v>5.614779874213836</c:v>
                </c:pt>
                <c:pt idx="3573">
                  <c:v>5.6163522012578619</c:v>
                </c:pt>
                <c:pt idx="3574">
                  <c:v>5.6179245283018826</c:v>
                </c:pt>
                <c:pt idx="3575">
                  <c:v>5.6194968553459077</c:v>
                </c:pt>
                <c:pt idx="3576">
                  <c:v>5.6210691823899381</c:v>
                </c:pt>
                <c:pt idx="3577">
                  <c:v>5.6226415094339606</c:v>
                </c:pt>
                <c:pt idx="3578">
                  <c:v>5.624213836477983</c:v>
                </c:pt>
                <c:pt idx="3579">
                  <c:v>5.6257861635220108</c:v>
                </c:pt>
                <c:pt idx="3580">
                  <c:v>5.6273584905660377</c:v>
                </c:pt>
                <c:pt idx="3581">
                  <c:v>5.6289308176100592</c:v>
                </c:pt>
                <c:pt idx="3582">
                  <c:v>5.6305031446540896</c:v>
                </c:pt>
                <c:pt idx="3583">
                  <c:v>5.6320754716981112</c:v>
                </c:pt>
                <c:pt idx="3584">
                  <c:v>5.6336477987421398</c:v>
                </c:pt>
                <c:pt idx="3585">
                  <c:v>5.6352201257861667</c:v>
                </c:pt>
                <c:pt idx="3586">
                  <c:v>5.63679245283019</c:v>
                </c:pt>
                <c:pt idx="3587">
                  <c:v>5.6383647798742116</c:v>
                </c:pt>
                <c:pt idx="3588">
                  <c:v>5.6399371069182376</c:v>
                </c:pt>
                <c:pt idx="3589">
                  <c:v>5.6415094339622671</c:v>
                </c:pt>
                <c:pt idx="3590">
                  <c:v>5.6430817610062869</c:v>
                </c:pt>
                <c:pt idx="3591">
                  <c:v>5.6446540880503147</c:v>
                </c:pt>
                <c:pt idx="3592">
                  <c:v>5.6462264150943433</c:v>
                </c:pt>
                <c:pt idx="3593">
                  <c:v>5.6477987421383657</c:v>
                </c:pt>
                <c:pt idx="3594">
                  <c:v>5.64937106918239</c:v>
                </c:pt>
                <c:pt idx="3595">
                  <c:v>5.6509433962264133</c:v>
                </c:pt>
                <c:pt idx="3596">
                  <c:v>5.6525157232704366</c:v>
                </c:pt>
                <c:pt idx="3597">
                  <c:v>5.6540880503144644</c:v>
                </c:pt>
                <c:pt idx="3598">
                  <c:v>5.6556603773584877</c:v>
                </c:pt>
                <c:pt idx="3599">
                  <c:v>5.6572327044025164</c:v>
                </c:pt>
                <c:pt idx="3600">
                  <c:v>5.6588050314465397</c:v>
                </c:pt>
                <c:pt idx="3601">
                  <c:v>5.6603773584905657</c:v>
                </c:pt>
                <c:pt idx="3602">
                  <c:v>5.6619496855345917</c:v>
                </c:pt>
                <c:pt idx="3603">
                  <c:v>5.6635220125786168</c:v>
                </c:pt>
                <c:pt idx="3604">
                  <c:v>5.6650943396226401</c:v>
                </c:pt>
                <c:pt idx="3605">
                  <c:v>5.6666666666666661</c:v>
                </c:pt>
                <c:pt idx="3606">
                  <c:v>5.6682389937106921</c:v>
                </c:pt>
                <c:pt idx="3607">
                  <c:v>5.6698113207547154</c:v>
                </c:pt>
                <c:pt idx="3608">
                  <c:v>5.6713836477987396</c:v>
                </c:pt>
                <c:pt idx="3609">
                  <c:v>5.6729559748427656</c:v>
                </c:pt>
                <c:pt idx="3610">
                  <c:v>5.6745283018867907</c:v>
                </c:pt>
                <c:pt idx="3611">
                  <c:v>5.6761006289308167</c:v>
                </c:pt>
                <c:pt idx="3612">
                  <c:v>5.6776729559748453</c:v>
                </c:pt>
                <c:pt idx="3613">
                  <c:v>5.6792452830188704</c:v>
                </c:pt>
                <c:pt idx="3614">
                  <c:v>5.6808176100628911</c:v>
                </c:pt>
                <c:pt idx="3615">
                  <c:v>5.6823899371069153</c:v>
                </c:pt>
                <c:pt idx="3616">
                  <c:v>5.6839622641509413</c:v>
                </c:pt>
                <c:pt idx="3617">
                  <c:v>5.6855345911949664</c:v>
                </c:pt>
                <c:pt idx="3618">
                  <c:v>5.6871069182389897</c:v>
                </c:pt>
                <c:pt idx="3619">
                  <c:v>5.6886792452830202</c:v>
                </c:pt>
                <c:pt idx="3620">
                  <c:v>5.6902515723270417</c:v>
                </c:pt>
                <c:pt idx="3621">
                  <c:v>5.6918238993710704</c:v>
                </c:pt>
                <c:pt idx="3622">
                  <c:v>5.6933962264150919</c:v>
                </c:pt>
                <c:pt idx="3623">
                  <c:v>5.694968553459117</c:v>
                </c:pt>
                <c:pt idx="3624">
                  <c:v>5.6965408805031457</c:v>
                </c:pt>
                <c:pt idx="3625">
                  <c:v>5.6981132075471681</c:v>
                </c:pt>
                <c:pt idx="3626">
                  <c:v>5.699685534591195</c:v>
                </c:pt>
                <c:pt idx="3627">
                  <c:v>5.7012578616352201</c:v>
                </c:pt>
                <c:pt idx="3628">
                  <c:v>5.7028301886792452</c:v>
                </c:pt>
                <c:pt idx="3629">
                  <c:v>5.7044025157232703</c:v>
                </c:pt>
                <c:pt idx="3630">
                  <c:v>5.7059748427672936</c:v>
                </c:pt>
                <c:pt idx="3631">
                  <c:v>5.7075471698113214</c:v>
                </c:pt>
                <c:pt idx="3632">
                  <c:v>5.7091194968553474</c:v>
                </c:pt>
                <c:pt idx="3633">
                  <c:v>5.7106918238993734</c:v>
                </c:pt>
                <c:pt idx="3634">
                  <c:v>5.7122641509433967</c:v>
                </c:pt>
                <c:pt idx="3635">
                  <c:v>5.7138364779874191</c:v>
                </c:pt>
                <c:pt idx="3636">
                  <c:v>5.7154088050314469</c:v>
                </c:pt>
                <c:pt idx="3637">
                  <c:v>5.7169811320754702</c:v>
                </c:pt>
                <c:pt idx="3638">
                  <c:v>5.7185534591194944</c:v>
                </c:pt>
                <c:pt idx="3639">
                  <c:v>5.7201257861635222</c:v>
                </c:pt>
                <c:pt idx="3640">
                  <c:v>5.7216981132075482</c:v>
                </c:pt>
                <c:pt idx="3641">
                  <c:v>5.7232704402515724</c:v>
                </c:pt>
                <c:pt idx="3642">
                  <c:v>5.7248427672955957</c:v>
                </c:pt>
                <c:pt idx="3643">
                  <c:v>5.7264150943396244</c:v>
                </c:pt>
                <c:pt idx="3644">
                  <c:v>5.7279874213836477</c:v>
                </c:pt>
                <c:pt idx="3645">
                  <c:v>5.7287735849056611</c:v>
                </c:pt>
                <c:pt idx="3646">
                  <c:v>5.7295597484276719</c:v>
                </c:pt>
                <c:pt idx="3647">
                  <c:v>5.7303459119496871</c:v>
                </c:pt>
                <c:pt idx="3648">
                  <c:v>5.7311320754716979</c:v>
                </c:pt>
                <c:pt idx="3649">
                  <c:v>5.7319182389937087</c:v>
                </c:pt>
                <c:pt idx="3650">
                  <c:v>5.7327044025157221</c:v>
                </c:pt>
                <c:pt idx="3651">
                  <c:v>5.7334905660377347</c:v>
                </c:pt>
                <c:pt idx="3652">
                  <c:v>5.7342767295597481</c:v>
                </c:pt>
                <c:pt idx="3653">
                  <c:v>5.7350628930817624</c:v>
                </c:pt>
                <c:pt idx="3654">
                  <c:v>5.7358490566037723</c:v>
                </c:pt>
                <c:pt idx="3655">
                  <c:v>5.7366352201257858</c:v>
                </c:pt>
                <c:pt idx="3656">
                  <c:v>5.7374213836477974</c:v>
                </c:pt>
                <c:pt idx="3657">
                  <c:v>5.73820754716981</c:v>
                </c:pt>
                <c:pt idx="3658">
                  <c:v>5.7389937106918252</c:v>
                </c:pt>
                <c:pt idx="3659">
                  <c:v>5.7397798742138377</c:v>
                </c:pt>
                <c:pt idx="3660">
                  <c:v>5.7405660377358476</c:v>
                </c:pt>
                <c:pt idx="3661">
                  <c:v>5.7413522012578619</c:v>
                </c:pt>
                <c:pt idx="3662">
                  <c:v>5.7421383647798727</c:v>
                </c:pt>
                <c:pt idx="3663">
                  <c:v>5.7429245283018844</c:v>
                </c:pt>
                <c:pt idx="3664">
                  <c:v>5.7437106918238996</c:v>
                </c:pt>
                <c:pt idx="3665">
                  <c:v>5.7444968553459077</c:v>
                </c:pt>
                <c:pt idx="3666">
                  <c:v>5.7452830188679238</c:v>
                </c:pt>
                <c:pt idx="3667">
                  <c:v>5.7460691823899399</c:v>
                </c:pt>
                <c:pt idx="3668">
                  <c:v>5.746855345911948</c:v>
                </c:pt>
                <c:pt idx="3669">
                  <c:v>5.7476415094339623</c:v>
                </c:pt>
                <c:pt idx="3670">
                  <c:v>5.748427672955974</c:v>
                </c:pt>
                <c:pt idx="3671">
                  <c:v>5.7492138364779857</c:v>
                </c:pt>
                <c:pt idx="3672">
                  <c:v>5.75</c:v>
                </c:pt>
                <c:pt idx="3673">
                  <c:v>5.7507861635220117</c:v>
                </c:pt>
                <c:pt idx="3674">
                  <c:v>5.7515723270440233</c:v>
                </c:pt>
                <c:pt idx="3675">
                  <c:v>5.7523584905660377</c:v>
                </c:pt>
                <c:pt idx="3676">
                  <c:v>5.7531446540880467</c:v>
                </c:pt>
                <c:pt idx="3677">
                  <c:v>5.7539308176100601</c:v>
                </c:pt>
                <c:pt idx="3678">
                  <c:v>5.7547169811320744</c:v>
                </c:pt>
                <c:pt idx="3679">
                  <c:v>5.7555031446540879</c:v>
                </c:pt>
                <c:pt idx="3680">
                  <c:v>5.7562893081760986</c:v>
                </c:pt>
                <c:pt idx="3681">
                  <c:v>5.7570754716981103</c:v>
                </c:pt>
                <c:pt idx="3682">
                  <c:v>5.7578616352201282</c:v>
                </c:pt>
                <c:pt idx="3683">
                  <c:v>5.7586477987421398</c:v>
                </c:pt>
                <c:pt idx="3684">
                  <c:v>5.7594339622641506</c:v>
                </c:pt>
                <c:pt idx="3685">
                  <c:v>5.7602201257861649</c:v>
                </c:pt>
                <c:pt idx="3686">
                  <c:v>5.7610062893081757</c:v>
                </c:pt>
                <c:pt idx="3687">
                  <c:v>5.76179245283019</c:v>
                </c:pt>
                <c:pt idx="3688">
                  <c:v>5.762578616352199</c:v>
                </c:pt>
                <c:pt idx="3689">
                  <c:v>5.7633647798742116</c:v>
                </c:pt>
                <c:pt idx="3690">
                  <c:v>5.7641509433962232</c:v>
                </c:pt>
                <c:pt idx="3691">
                  <c:v>5.7649371069182367</c:v>
                </c:pt>
                <c:pt idx="3692">
                  <c:v>5.7657232704402483</c:v>
                </c:pt>
                <c:pt idx="3693">
                  <c:v>5.7665094339622636</c:v>
                </c:pt>
                <c:pt idx="3694">
                  <c:v>5.7672955974842761</c:v>
                </c:pt>
                <c:pt idx="3695">
                  <c:v>5.768081761006286</c:v>
                </c:pt>
                <c:pt idx="3696">
                  <c:v>5.7688679245283012</c:v>
                </c:pt>
                <c:pt idx="3697">
                  <c:v>5.7696540880503138</c:v>
                </c:pt>
                <c:pt idx="3698">
                  <c:v>5.7704402515723272</c:v>
                </c:pt>
                <c:pt idx="3699">
                  <c:v>5.7712264150943442</c:v>
                </c:pt>
                <c:pt idx="3700">
                  <c:v>5.7720125786163488</c:v>
                </c:pt>
                <c:pt idx="3701">
                  <c:v>5.7727987421383649</c:v>
                </c:pt>
                <c:pt idx="3702">
                  <c:v>5.7735849056603774</c:v>
                </c:pt>
                <c:pt idx="3703">
                  <c:v>5.7743710691823891</c:v>
                </c:pt>
                <c:pt idx="3704">
                  <c:v>5.7751572327044007</c:v>
                </c:pt>
                <c:pt idx="3705">
                  <c:v>5.7759433962264142</c:v>
                </c:pt>
                <c:pt idx="3706">
                  <c:v>5.7767295597484276</c:v>
                </c:pt>
                <c:pt idx="3707">
                  <c:v>5.7775157232704366</c:v>
                </c:pt>
                <c:pt idx="3708">
                  <c:v>5.7783018867924518</c:v>
                </c:pt>
                <c:pt idx="3709">
                  <c:v>5.7790880503144662</c:v>
                </c:pt>
                <c:pt idx="3710">
                  <c:v>5.7798742138364769</c:v>
                </c:pt>
                <c:pt idx="3711">
                  <c:v>5.7806603773584886</c:v>
                </c:pt>
                <c:pt idx="3712">
                  <c:v>5.781446540880502</c:v>
                </c:pt>
                <c:pt idx="3713">
                  <c:v>5.7822327044025172</c:v>
                </c:pt>
                <c:pt idx="3714">
                  <c:v>5.7830188679245271</c:v>
                </c:pt>
                <c:pt idx="3715">
                  <c:v>5.7838050314465397</c:v>
                </c:pt>
                <c:pt idx="3716">
                  <c:v>5.7845911949685522</c:v>
                </c:pt>
                <c:pt idx="3717">
                  <c:v>5.7853773584905657</c:v>
                </c:pt>
                <c:pt idx="3718">
                  <c:v>5.78616352201258</c:v>
                </c:pt>
                <c:pt idx="3719">
                  <c:v>5.7869496855345934</c:v>
                </c:pt>
                <c:pt idx="3720">
                  <c:v>5.7877358490565998</c:v>
                </c:pt>
                <c:pt idx="3721">
                  <c:v>5.7885220125786168</c:v>
                </c:pt>
                <c:pt idx="3722">
                  <c:v>5.7893081761006302</c:v>
                </c:pt>
                <c:pt idx="3723">
                  <c:v>5.7900943396226401</c:v>
                </c:pt>
                <c:pt idx="3724">
                  <c:v>5.7908805031446526</c:v>
                </c:pt>
                <c:pt idx="3725">
                  <c:v>5.7916666666666661</c:v>
                </c:pt>
                <c:pt idx="3726">
                  <c:v>5.7924528301886777</c:v>
                </c:pt>
                <c:pt idx="3727">
                  <c:v>5.7932389937106921</c:v>
                </c:pt>
                <c:pt idx="3728">
                  <c:v>5.7940251572327011</c:v>
                </c:pt>
                <c:pt idx="3729">
                  <c:v>5.7948113207547136</c:v>
                </c:pt>
                <c:pt idx="3730">
                  <c:v>5.7955974842767297</c:v>
                </c:pt>
                <c:pt idx="3731">
                  <c:v>5.7963836477987396</c:v>
                </c:pt>
                <c:pt idx="3732">
                  <c:v>5.7971698113207522</c:v>
                </c:pt>
                <c:pt idx="3733">
                  <c:v>5.7979559748427656</c:v>
                </c:pt>
                <c:pt idx="3734">
                  <c:v>5.7987421383647799</c:v>
                </c:pt>
                <c:pt idx="3735">
                  <c:v>5.7995283018867907</c:v>
                </c:pt>
                <c:pt idx="3736">
                  <c:v>5.8003144654088041</c:v>
                </c:pt>
                <c:pt idx="3737">
                  <c:v>5.8011006289308158</c:v>
                </c:pt>
                <c:pt idx="3738">
                  <c:v>5.8018867924528301</c:v>
                </c:pt>
                <c:pt idx="3739">
                  <c:v>5.8026729559748427</c:v>
                </c:pt>
                <c:pt idx="3740">
                  <c:v>5.8034591194968543</c:v>
                </c:pt>
                <c:pt idx="3741">
                  <c:v>5.8042452830188678</c:v>
                </c:pt>
                <c:pt idx="3742">
                  <c:v>5.8050314465408794</c:v>
                </c:pt>
                <c:pt idx="3743">
                  <c:v>5.8058176100628902</c:v>
                </c:pt>
                <c:pt idx="3744">
                  <c:v>5.8066037735849072</c:v>
                </c:pt>
                <c:pt idx="3745">
                  <c:v>5.8073899371069126</c:v>
                </c:pt>
                <c:pt idx="3746">
                  <c:v>5.8081761006289296</c:v>
                </c:pt>
                <c:pt idx="3747">
                  <c:v>5.8089622641509404</c:v>
                </c:pt>
                <c:pt idx="3748">
                  <c:v>5.8097484276729574</c:v>
                </c:pt>
                <c:pt idx="3749">
                  <c:v>5.8105345911949646</c:v>
                </c:pt>
                <c:pt idx="3750">
                  <c:v>5.8113207547169798</c:v>
                </c:pt>
                <c:pt idx="3751">
                  <c:v>5.8121069182389888</c:v>
                </c:pt>
                <c:pt idx="3752">
                  <c:v>5.8128930817610058</c:v>
                </c:pt>
                <c:pt idx="3753">
                  <c:v>5.8136792452830184</c:v>
                </c:pt>
                <c:pt idx="3754">
                  <c:v>5.8144654088050292</c:v>
                </c:pt>
                <c:pt idx="3755">
                  <c:v>5.8152515723270408</c:v>
                </c:pt>
                <c:pt idx="3756">
                  <c:v>5.8160377358490551</c:v>
                </c:pt>
                <c:pt idx="3757">
                  <c:v>5.8168238993710704</c:v>
                </c:pt>
                <c:pt idx="3758">
                  <c:v>5.8176100628930776</c:v>
                </c:pt>
                <c:pt idx="3759">
                  <c:v>5.8183962264150901</c:v>
                </c:pt>
                <c:pt idx="3760">
                  <c:v>5.8191823899371062</c:v>
                </c:pt>
                <c:pt idx="3761">
                  <c:v>5.8199685534591179</c:v>
                </c:pt>
                <c:pt idx="3762">
                  <c:v>5.8207547169811296</c:v>
                </c:pt>
                <c:pt idx="3763">
                  <c:v>5.8215408805031439</c:v>
                </c:pt>
                <c:pt idx="3764">
                  <c:v>5.8223270440251564</c:v>
                </c:pt>
                <c:pt idx="3765">
                  <c:v>5.8231132075471672</c:v>
                </c:pt>
                <c:pt idx="3766">
                  <c:v>5.8238993710691807</c:v>
                </c:pt>
                <c:pt idx="3767">
                  <c:v>5.8246855345911897</c:v>
                </c:pt>
                <c:pt idx="3768">
                  <c:v>5.8254716981132066</c:v>
                </c:pt>
                <c:pt idx="3769">
                  <c:v>5.8262578616352156</c:v>
                </c:pt>
                <c:pt idx="3770">
                  <c:v>5.8270440251572291</c:v>
                </c:pt>
                <c:pt idx="3771">
                  <c:v>5.8278301886792416</c:v>
                </c:pt>
                <c:pt idx="3772">
                  <c:v>5.8286163522012551</c:v>
                </c:pt>
                <c:pt idx="3773">
                  <c:v>5.8294025157232703</c:v>
                </c:pt>
                <c:pt idx="3774">
                  <c:v>5.8301886792452784</c:v>
                </c:pt>
                <c:pt idx="3775">
                  <c:v>5.8309748427672918</c:v>
                </c:pt>
                <c:pt idx="3776">
                  <c:v>5.8317610062893079</c:v>
                </c:pt>
                <c:pt idx="3777">
                  <c:v>5.8325471698113196</c:v>
                </c:pt>
                <c:pt idx="3778">
                  <c:v>5.8333333333333339</c:v>
                </c:pt>
                <c:pt idx="3779">
                  <c:v>5.8341194968553447</c:v>
                </c:pt>
                <c:pt idx="3780">
                  <c:v>5.8349056603773546</c:v>
                </c:pt>
                <c:pt idx="3781">
                  <c:v>5.8356918238993716</c:v>
                </c:pt>
                <c:pt idx="3782">
                  <c:v>5.8364779874213824</c:v>
                </c:pt>
                <c:pt idx="3783">
                  <c:v>5.8372641509433958</c:v>
                </c:pt>
                <c:pt idx="3784">
                  <c:v>5.8380503144654066</c:v>
                </c:pt>
                <c:pt idx="3785">
                  <c:v>5.8388364779874173</c:v>
                </c:pt>
                <c:pt idx="3786">
                  <c:v>5.8396226415094334</c:v>
                </c:pt>
                <c:pt idx="3787">
                  <c:v>5.840408805031446</c:v>
                </c:pt>
                <c:pt idx="3788">
                  <c:v>5.8411949685534559</c:v>
                </c:pt>
                <c:pt idx="3789">
                  <c:v>5.8419811320754684</c:v>
                </c:pt>
                <c:pt idx="3790">
                  <c:v>5.8427672955974836</c:v>
                </c:pt>
                <c:pt idx="3791">
                  <c:v>5.8435534591194926</c:v>
                </c:pt>
                <c:pt idx="3792">
                  <c:v>5.8443396226415087</c:v>
                </c:pt>
                <c:pt idx="3793">
                  <c:v>5.8451257861635213</c:v>
                </c:pt>
                <c:pt idx="3794">
                  <c:v>5.8459119496855294</c:v>
                </c:pt>
                <c:pt idx="3795">
                  <c:v>5.8466981132075482</c:v>
                </c:pt>
                <c:pt idx="3796">
                  <c:v>5.8474842767295536</c:v>
                </c:pt>
                <c:pt idx="3797">
                  <c:v>5.8482704402515724</c:v>
                </c:pt>
                <c:pt idx="3798">
                  <c:v>5.8490566037735849</c:v>
                </c:pt>
                <c:pt idx="3799">
                  <c:v>5.8498427672955966</c:v>
                </c:pt>
                <c:pt idx="3800">
                  <c:v>5.8506289308176083</c:v>
                </c:pt>
                <c:pt idx="3801">
                  <c:v>5.8514150943396226</c:v>
                </c:pt>
                <c:pt idx="3802">
                  <c:v>5.8522012578616343</c:v>
                </c:pt>
                <c:pt idx="3803">
                  <c:v>5.8529874213836468</c:v>
                </c:pt>
                <c:pt idx="3804">
                  <c:v>5.8537735849056602</c:v>
                </c:pt>
                <c:pt idx="3805">
                  <c:v>5.8545597484276701</c:v>
                </c:pt>
                <c:pt idx="3806">
                  <c:v>5.8553459119496853</c:v>
                </c:pt>
                <c:pt idx="3807">
                  <c:v>5.856132075471697</c:v>
                </c:pt>
                <c:pt idx="3808">
                  <c:v>5.8569182389937078</c:v>
                </c:pt>
                <c:pt idx="3809">
                  <c:v>5.8577044025157203</c:v>
                </c:pt>
                <c:pt idx="3810">
                  <c:v>5.858490566037732</c:v>
                </c:pt>
                <c:pt idx="3811">
                  <c:v>5.8592767295597481</c:v>
                </c:pt>
                <c:pt idx="3812">
                  <c:v>5.8600628930817598</c:v>
                </c:pt>
                <c:pt idx="3813">
                  <c:v>5.8608490566037696</c:v>
                </c:pt>
                <c:pt idx="3814">
                  <c:v>5.861635220125784</c:v>
                </c:pt>
                <c:pt idx="3815">
                  <c:v>5.8624213836477956</c:v>
                </c:pt>
                <c:pt idx="3816">
                  <c:v>5.8632075471698082</c:v>
                </c:pt>
                <c:pt idx="3817">
                  <c:v>5.8639937106918234</c:v>
                </c:pt>
                <c:pt idx="3818">
                  <c:v>5.8647798742138351</c:v>
                </c:pt>
                <c:pt idx="3819">
                  <c:v>5.8655660377358458</c:v>
                </c:pt>
                <c:pt idx="3820">
                  <c:v>5.8663522012578611</c:v>
                </c:pt>
                <c:pt idx="3821">
                  <c:v>5.8671383647798709</c:v>
                </c:pt>
                <c:pt idx="3822">
                  <c:v>5.8679245283018826</c:v>
                </c:pt>
                <c:pt idx="3823">
                  <c:v>5.8687106918238987</c:v>
                </c:pt>
                <c:pt idx="3824">
                  <c:v>5.8694968553459077</c:v>
                </c:pt>
                <c:pt idx="3825">
                  <c:v>5.8702830188679238</c:v>
                </c:pt>
                <c:pt idx="3826">
                  <c:v>5.8710691823899399</c:v>
                </c:pt>
                <c:pt idx="3827">
                  <c:v>5.871855345911948</c:v>
                </c:pt>
                <c:pt idx="3828">
                  <c:v>5.8726415094339623</c:v>
                </c:pt>
                <c:pt idx="3829">
                  <c:v>5.873427672955974</c:v>
                </c:pt>
                <c:pt idx="3830">
                  <c:v>5.8742138364779839</c:v>
                </c:pt>
                <c:pt idx="3831">
                  <c:v>5.8749999999999973</c:v>
                </c:pt>
                <c:pt idx="3832">
                  <c:v>5.8757861635220117</c:v>
                </c:pt>
                <c:pt idx="3833">
                  <c:v>5.8765723270440233</c:v>
                </c:pt>
                <c:pt idx="3834">
                  <c:v>5.8773584905660377</c:v>
                </c:pt>
                <c:pt idx="3835">
                  <c:v>5.8781446540880467</c:v>
                </c:pt>
                <c:pt idx="3836">
                  <c:v>5.8789308176100601</c:v>
                </c:pt>
                <c:pt idx="3837">
                  <c:v>5.8797169811320762</c:v>
                </c:pt>
                <c:pt idx="3838">
                  <c:v>5.8805031446540879</c:v>
                </c:pt>
                <c:pt idx="3839">
                  <c:v>5.8812893081760986</c:v>
                </c:pt>
                <c:pt idx="3840">
                  <c:v>5.8820754716981103</c:v>
                </c:pt>
                <c:pt idx="3841">
                  <c:v>5.8828616352201282</c:v>
                </c:pt>
                <c:pt idx="3842">
                  <c:v>5.8836477987421398</c:v>
                </c:pt>
                <c:pt idx="3843">
                  <c:v>5.8844339622641497</c:v>
                </c:pt>
                <c:pt idx="3844">
                  <c:v>5.8852201257861649</c:v>
                </c:pt>
                <c:pt idx="3845">
                  <c:v>5.8860062893081757</c:v>
                </c:pt>
                <c:pt idx="3846">
                  <c:v>5.88679245283019</c:v>
                </c:pt>
                <c:pt idx="3847">
                  <c:v>5.887578616352199</c:v>
                </c:pt>
                <c:pt idx="3848">
                  <c:v>5.8883647798742116</c:v>
                </c:pt>
                <c:pt idx="3849">
                  <c:v>5.889150943396225</c:v>
                </c:pt>
                <c:pt idx="3850">
                  <c:v>5.8899371069182376</c:v>
                </c:pt>
                <c:pt idx="3851">
                  <c:v>5.8907232704402483</c:v>
                </c:pt>
                <c:pt idx="3852">
                  <c:v>5.8915094339622636</c:v>
                </c:pt>
                <c:pt idx="3853">
                  <c:v>5.8922955974842761</c:v>
                </c:pt>
                <c:pt idx="3854">
                  <c:v>5.893081761006286</c:v>
                </c:pt>
                <c:pt idx="3855">
                  <c:v>5.8938679245283012</c:v>
                </c:pt>
                <c:pt idx="3856">
                  <c:v>5.894654088050312</c:v>
                </c:pt>
                <c:pt idx="3857">
                  <c:v>5.8954402515723254</c:v>
                </c:pt>
                <c:pt idx="3858">
                  <c:v>5.8962264150943424</c:v>
                </c:pt>
                <c:pt idx="3859">
                  <c:v>5.897012578616347</c:v>
                </c:pt>
                <c:pt idx="3860">
                  <c:v>5.8977987421383631</c:v>
                </c:pt>
                <c:pt idx="3861">
                  <c:v>5.8985849056603756</c:v>
                </c:pt>
                <c:pt idx="3862">
                  <c:v>5.8993710691823891</c:v>
                </c:pt>
                <c:pt idx="3863">
                  <c:v>5.9001572327044007</c:v>
                </c:pt>
                <c:pt idx="3864">
                  <c:v>5.9009433962264142</c:v>
                </c:pt>
                <c:pt idx="3865">
                  <c:v>5.9017295597484276</c:v>
                </c:pt>
                <c:pt idx="3866">
                  <c:v>5.9025157232704366</c:v>
                </c:pt>
                <c:pt idx="3867">
                  <c:v>5.9033018867924518</c:v>
                </c:pt>
                <c:pt idx="3868">
                  <c:v>5.9040880503144644</c:v>
                </c:pt>
                <c:pt idx="3869">
                  <c:v>5.9048742138364751</c:v>
                </c:pt>
                <c:pt idx="3870">
                  <c:v>5.9056603773584886</c:v>
                </c:pt>
                <c:pt idx="3871">
                  <c:v>5.906446540880502</c:v>
                </c:pt>
                <c:pt idx="3872">
                  <c:v>5.9072327044025172</c:v>
                </c:pt>
                <c:pt idx="3873">
                  <c:v>5.9080188679245271</c:v>
                </c:pt>
                <c:pt idx="3874">
                  <c:v>5.9088050314465406</c:v>
                </c:pt>
                <c:pt idx="3875">
                  <c:v>5.9095911949685531</c:v>
                </c:pt>
                <c:pt idx="3876">
                  <c:v>5.9103773584905657</c:v>
                </c:pt>
                <c:pt idx="3877">
                  <c:v>5.91116352201258</c:v>
                </c:pt>
                <c:pt idx="3878">
                  <c:v>5.9119496855345934</c:v>
                </c:pt>
                <c:pt idx="3879">
                  <c:v>5.9127358490565998</c:v>
                </c:pt>
                <c:pt idx="3880">
                  <c:v>5.9135220125786168</c:v>
                </c:pt>
                <c:pt idx="3881">
                  <c:v>5.9143081761006284</c:v>
                </c:pt>
                <c:pt idx="3882">
                  <c:v>5.9150943396226401</c:v>
                </c:pt>
                <c:pt idx="3883">
                  <c:v>5.9158805031446526</c:v>
                </c:pt>
                <c:pt idx="3884">
                  <c:v>5.9166666666666661</c:v>
                </c:pt>
                <c:pt idx="3885">
                  <c:v>5.9174528301886777</c:v>
                </c:pt>
                <c:pt idx="3886">
                  <c:v>5.9182389937106921</c:v>
                </c:pt>
                <c:pt idx="3887">
                  <c:v>5.9190251572327028</c:v>
                </c:pt>
                <c:pt idx="3888">
                  <c:v>5.9198113207547163</c:v>
                </c:pt>
                <c:pt idx="3889">
                  <c:v>5.9205974842767297</c:v>
                </c:pt>
                <c:pt idx="3890">
                  <c:v>5.9213836477987396</c:v>
                </c:pt>
                <c:pt idx="3891">
                  <c:v>5.9221698113207522</c:v>
                </c:pt>
                <c:pt idx="3892">
                  <c:v>5.9229559748427656</c:v>
                </c:pt>
                <c:pt idx="3893">
                  <c:v>5.9237421383647799</c:v>
                </c:pt>
                <c:pt idx="3894">
                  <c:v>5.9245283018867898</c:v>
                </c:pt>
                <c:pt idx="3895">
                  <c:v>5.9253144654088041</c:v>
                </c:pt>
                <c:pt idx="3896">
                  <c:v>5.9261006289308158</c:v>
                </c:pt>
                <c:pt idx="3897">
                  <c:v>5.9268867924528301</c:v>
                </c:pt>
                <c:pt idx="3898">
                  <c:v>5.9276729559748427</c:v>
                </c:pt>
                <c:pt idx="3899">
                  <c:v>5.9284591194968543</c:v>
                </c:pt>
                <c:pt idx="3900">
                  <c:v>5.9292452830188704</c:v>
                </c:pt>
                <c:pt idx="3901">
                  <c:v>5.9300314465408803</c:v>
                </c:pt>
                <c:pt idx="3902">
                  <c:v>5.930817610062892</c:v>
                </c:pt>
                <c:pt idx="3903">
                  <c:v>5.9316037735849081</c:v>
                </c:pt>
                <c:pt idx="3904">
                  <c:v>5.9323899371069153</c:v>
                </c:pt>
                <c:pt idx="3905">
                  <c:v>5.9331761006289314</c:v>
                </c:pt>
                <c:pt idx="3906">
                  <c:v>5.9339622641509422</c:v>
                </c:pt>
                <c:pt idx="3907">
                  <c:v>5.9347484276729574</c:v>
                </c:pt>
                <c:pt idx="3908">
                  <c:v>5.9355345911949673</c:v>
                </c:pt>
                <c:pt idx="3909">
                  <c:v>5.9363207547169807</c:v>
                </c:pt>
                <c:pt idx="3910">
                  <c:v>5.9371069182389906</c:v>
                </c:pt>
                <c:pt idx="3911">
                  <c:v>5.9378930817610076</c:v>
                </c:pt>
                <c:pt idx="3912">
                  <c:v>5.9386792452830202</c:v>
                </c:pt>
                <c:pt idx="3913">
                  <c:v>5.9394654088050318</c:v>
                </c:pt>
                <c:pt idx="3914">
                  <c:v>5.9402515723270426</c:v>
                </c:pt>
                <c:pt idx="3915">
                  <c:v>5.941037735849056</c:v>
                </c:pt>
                <c:pt idx="3916">
                  <c:v>5.9418238993710704</c:v>
                </c:pt>
                <c:pt idx="3917">
                  <c:v>5.9426100628930802</c:v>
                </c:pt>
                <c:pt idx="3918">
                  <c:v>5.9433962264150919</c:v>
                </c:pt>
                <c:pt idx="3919">
                  <c:v>5.9441823899371062</c:v>
                </c:pt>
                <c:pt idx="3920">
                  <c:v>5.9449685534591179</c:v>
                </c:pt>
                <c:pt idx="3921">
                  <c:v>5.9457547169811313</c:v>
                </c:pt>
                <c:pt idx="3922">
                  <c:v>5.9465408805031457</c:v>
                </c:pt>
                <c:pt idx="3923">
                  <c:v>5.9473270440251564</c:v>
                </c:pt>
                <c:pt idx="3924">
                  <c:v>5.948113207547169</c:v>
                </c:pt>
                <c:pt idx="3925">
                  <c:v>5.9488993710691824</c:v>
                </c:pt>
                <c:pt idx="3926">
                  <c:v>5.9496855345911932</c:v>
                </c:pt>
                <c:pt idx="3927">
                  <c:v>5.9504716981132084</c:v>
                </c:pt>
                <c:pt idx="3928">
                  <c:v>5.9512578616352174</c:v>
                </c:pt>
                <c:pt idx="3929">
                  <c:v>5.9520440251572309</c:v>
                </c:pt>
                <c:pt idx="3930">
                  <c:v>5.9528301886792443</c:v>
                </c:pt>
                <c:pt idx="3931">
                  <c:v>5.9536163522012568</c:v>
                </c:pt>
                <c:pt idx="3932">
                  <c:v>5.9544025157232703</c:v>
                </c:pt>
                <c:pt idx="3933">
                  <c:v>5.9551886792452784</c:v>
                </c:pt>
                <c:pt idx="3934">
                  <c:v>5.9559748427672918</c:v>
                </c:pt>
                <c:pt idx="3935">
                  <c:v>5.9567610062893079</c:v>
                </c:pt>
                <c:pt idx="3936">
                  <c:v>5.9575471698113196</c:v>
                </c:pt>
                <c:pt idx="3937">
                  <c:v>5.9583333333333339</c:v>
                </c:pt>
                <c:pt idx="3938">
                  <c:v>5.9591194968553456</c:v>
                </c:pt>
                <c:pt idx="3939">
                  <c:v>5.9599056603773546</c:v>
                </c:pt>
                <c:pt idx="3940">
                  <c:v>5.9606918238993716</c:v>
                </c:pt>
                <c:pt idx="3941">
                  <c:v>5.9614779874213824</c:v>
                </c:pt>
                <c:pt idx="3942">
                  <c:v>5.9622641509433958</c:v>
                </c:pt>
                <c:pt idx="3943">
                  <c:v>5.9630503144654066</c:v>
                </c:pt>
                <c:pt idx="3944">
                  <c:v>5.9638364779874173</c:v>
                </c:pt>
                <c:pt idx="3945">
                  <c:v>5.9646226415094334</c:v>
                </c:pt>
                <c:pt idx="3946">
                  <c:v>5.965408805031446</c:v>
                </c:pt>
                <c:pt idx="3947">
                  <c:v>5.9661949685534559</c:v>
                </c:pt>
                <c:pt idx="3948">
                  <c:v>5.9669811320754684</c:v>
                </c:pt>
                <c:pt idx="3949">
                  <c:v>5.9677672955974836</c:v>
                </c:pt>
                <c:pt idx="3950">
                  <c:v>5.9685534591194926</c:v>
                </c:pt>
                <c:pt idx="3951">
                  <c:v>5.9693396226415096</c:v>
                </c:pt>
                <c:pt idx="3952">
                  <c:v>5.9701257861635231</c:v>
                </c:pt>
                <c:pt idx="3953">
                  <c:v>5.9709119496855312</c:v>
                </c:pt>
                <c:pt idx="3954">
                  <c:v>5.97169811320755</c:v>
                </c:pt>
                <c:pt idx="3955">
                  <c:v>5.9724842767295554</c:v>
                </c:pt>
                <c:pt idx="3956">
                  <c:v>5.9732704402515733</c:v>
                </c:pt>
                <c:pt idx="3957">
                  <c:v>5.9740566037735849</c:v>
                </c:pt>
                <c:pt idx="3958">
                  <c:v>5.9748427672955966</c:v>
                </c:pt>
                <c:pt idx="3959">
                  <c:v>5.97562893081761</c:v>
                </c:pt>
                <c:pt idx="3960">
                  <c:v>5.9764150943396253</c:v>
                </c:pt>
                <c:pt idx="3961">
                  <c:v>5.9772012578616351</c:v>
                </c:pt>
                <c:pt idx="3962">
                  <c:v>5.9779874213836477</c:v>
                </c:pt>
                <c:pt idx="3963">
                  <c:v>5.9787735849056602</c:v>
                </c:pt>
                <c:pt idx="3964">
                  <c:v>5.9795597484276728</c:v>
                </c:pt>
                <c:pt idx="3965">
                  <c:v>5.9803459119496871</c:v>
                </c:pt>
                <c:pt idx="3966">
                  <c:v>5.9811320754716979</c:v>
                </c:pt>
                <c:pt idx="3967">
                  <c:v>5.9819182389937096</c:v>
                </c:pt>
                <c:pt idx="3968">
                  <c:v>5.9827044025157221</c:v>
                </c:pt>
                <c:pt idx="3969">
                  <c:v>5.9834905660377347</c:v>
                </c:pt>
                <c:pt idx="3970">
                  <c:v>5.9842767295597481</c:v>
                </c:pt>
                <c:pt idx="3971">
                  <c:v>5.9850628930817624</c:v>
                </c:pt>
                <c:pt idx="3972">
                  <c:v>5.9858490566037723</c:v>
                </c:pt>
                <c:pt idx="3973">
                  <c:v>5.9866352201257858</c:v>
                </c:pt>
                <c:pt idx="3974">
                  <c:v>5.9874213836477974</c:v>
                </c:pt>
                <c:pt idx="3975">
                  <c:v>5.98820754716981</c:v>
                </c:pt>
                <c:pt idx="3976">
                  <c:v>5.9889937106918261</c:v>
                </c:pt>
                <c:pt idx="3977">
                  <c:v>5.9897798742138377</c:v>
                </c:pt>
                <c:pt idx="3978">
                  <c:v>5.9905660377358476</c:v>
                </c:pt>
                <c:pt idx="3979">
                  <c:v>5.9913522012578619</c:v>
                </c:pt>
                <c:pt idx="3980">
                  <c:v>5.9921383647798727</c:v>
                </c:pt>
                <c:pt idx="3981">
                  <c:v>5.9929245283018844</c:v>
                </c:pt>
                <c:pt idx="3982">
                  <c:v>5.9937106918238996</c:v>
                </c:pt>
                <c:pt idx="3983">
                  <c:v>5.9944968553459077</c:v>
                </c:pt>
                <c:pt idx="3984">
                  <c:v>5.9952830188679238</c:v>
                </c:pt>
                <c:pt idx="3985">
                  <c:v>5.9960691823899399</c:v>
                </c:pt>
                <c:pt idx="3986">
                  <c:v>5.996855345911948</c:v>
                </c:pt>
                <c:pt idx="3987">
                  <c:v>5.9976415094339623</c:v>
                </c:pt>
                <c:pt idx="3988">
                  <c:v>5.998427672955974</c:v>
                </c:pt>
                <c:pt idx="3989">
                  <c:v>5.9992138364779857</c:v>
                </c:pt>
                <c:pt idx="3990">
                  <c:v>6</c:v>
                </c:pt>
                <c:pt idx="3991">
                  <c:v>6.0007861635220117</c:v>
                </c:pt>
                <c:pt idx="3992">
                  <c:v>6.0015723270440233</c:v>
                </c:pt>
                <c:pt idx="3993">
                  <c:v>6.0023584905660377</c:v>
                </c:pt>
                <c:pt idx="3994">
                  <c:v>6.0031446540880484</c:v>
                </c:pt>
                <c:pt idx="3995">
                  <c:v>6.0039308176100601</c:v>
                </c:pt>
                <c:pt idx="3996">
                  <c:v>6.0047169811320744</c:v>
                </c:pt>
                <c:pt idx="3997">
                  <c:v>6.0055031446540879</c:v>
                </c:pt>
                <c:pt idx="3998">
                  <c:v>6.0062893081761004</c:v>
                </c:pt>
                <c:pt idx="3999">
                  <c:v>6.0070754716981103</c:v>
                </c:pt>
                <c:pt idx="4000">
                  <c:v>6.0078616352201282</c:v>
                </c:pt>
                <c:pt idx="4001">
                  <c:v>6.0086477987421398</c:v>
                </c:pt>
                <c:pt idx="4002">
                  <c:v>6.0094339622641506</c:v>
                </c:pt>
                <c:pt idx="4003">
                  <c:v>6.0102201257861649</c:v>
                </c:pt>
                <c:pt idx="4004">
                  <c:v>6.0110062893081757</c:v>
                </c:pt>
                <c:pt idx="4005">
                  <c:v>6.01179245283019</c:v>
                </c:pt>
                <c:pt idx="4006">
                  <c:v>6.012578616352199</c:v>
                </c:pt>
                <c:pt idx="4007">
                  <c:v>6.0133647798742116</c:v>
                </c:pt>
                <c:pt idx="4008">
                  <c:v>6.0141509433962232</c:v>
                </c:pt>
                <c:pt idx="4009">
                  <c:v>6.0149371069182367</c:v>
                </c:pt>
                <c:pt idx="4010">
                  <c:v>6.0157232704402483</c:v>
                </c:pt>
                <c:pt idx="4011">
                  <c:v>6.0165094339622636</c:v>
                </c:pt>
                <c:pt idx="4012">
                  <c:v>6.0172955974842761</c:v>
                </c:pt>
                <c:pt idx="4013">
                  <c:v>6.018081761006286</c:v>
                </c:pt>
                <c:pt idx="4014">
                  <c:v>6.0188679245283012</c:v>
                </c:pt>
                <c:pt idx="4015">
                  <c:v>6.0196540880503138</c:v>
                </c:pt>
                <c:pt idx="4016">
                  <c:v>6.0204402515723254</c:v>
                </c:pt>
                <c:pt idx="4017">
                  <c:v>6.0212264150943424</c:v>
                </c:pt>
                <c:pt idx="4018">
                  <c:v>6.022012578616347</c:v>
                </c:pt>
                <c:pt idx="4019">
                  <c:v>6.0227987421383631</c:v>
                </c:pt>
                <c:pt idx="4020">
                  <c:v>6.0235849056603774</c:v>
                </c:pt>
                <c:pt idx="4021">
                  <c:v>6.0243710691823873</c:v>
                </c:pt>
                <c:pt idx="4022">
                  <c:v>6.025157232704399</c:v>
                </c:pt>
                <c:pt idx="4023">
                  <c:v>6.0259433962264124</c:v>
                </c:pt>
                <c:pt idx="4024">
                  <c:v>6.0267295597484267</c:v>
                </c:pt>
                <c:pt idx="4025">
                  <c:v>6.0275157232704357</c:v>
                </c:pt>
                <c:pt idx="4026">
                  <c:v>6.02830188679245</c:v>
                </c:pt>
                <c:pt idx="4027">
                  <c:v>6.0290880503144644</c:v>
                </c:pt>
                <c:pt idx="4028">
                  <c:v>6.0298742138364751</c:v>
                </c:pt>
                <c:pt idx="4029">
                  <c:v>6.0306603773584886</c:v>
                </c:pt>
                <c:pt idx="4030">
                  <c:v>6.031446540880502</c:v>
                </c:pt>
                <c:pt idx="4031">
                  <c:v>6.0322327044025172</c:v>
                </c:pt>
                <c:pt idx="4032">
                  <c:v>6.0330188679245271</c:v>
                </c:pt>
                <c:pt idx="4033">
                  <c:v>6.0338050314465406</c:v>
                </c:pt>
                <c:pt idx="4034">
                  <c:v>6.0345911949685522</c:v>
                </c:pt>
                <c:pt idx="4035">
                  <c:v>6.0353773584905657</c:v>
                </c:pt>
                <c:pt idx="4036">
                  <c:v>6.03616352201258</c:v>
                </c:pt>
                <c:pt idx="4037">
                  <c:v>6.0369496855345934</c:v>
                </c:pt>
                <c:pt idx="4038">
                  <c:v>6.0377358490565998</c:v>
                </c:pt>
                <c:pt idx="4039">
                  <c:v>6.0385220125786168</c:v>
                </c:pt>
                <c:pt idx="4040">
                  <c:v>6.0393081761006302</c:v>
                </c:pt>
                <c:pt idx="4041">
                  <c:v>6.0400943396226401</c:v>
                </c:pt>
                <c:pt idx="4042">
                  <c:v>6.0408805031446544</c:v>
                </c:pt>
                <c:pt idx="4043">
                  <c:v>6.0416666666666661</c:v>
                </c:pt>
                <c:pt idx="4044">
                  <c:v>6.0424528301886777</c:v>
                </c:pt>
                <c:pt idx="4045">
                  <c:v>6.0432389937106921</c:v>
                </c:pt>
                <c:pt idx="4046">
                  <c:v>6.0440251572327011</c:v>
                </c:pt>
                <c:pt idx="4047">
                  <c:v>6.0448113207547136</c:v>
                </c:pt>
                <c:pt idx="4048">
                  <c:v>6.0455974842767297</c:v>
                </c:pt>
                <c:pt idx="4049">
                  <c:v>6.0463836477987396</c:v>
                </c:pt>
                <c:pt idx="4050">
                  <c:v>6.0471698113207522</c:v>
                </c:pt>
                <c:pt idx="4051">
                  <c:v>6.0479559748427656</c:v>
                </c:pt>
                <c:pt idx="4052">
                  <c:v>6.0487421383647799</c:v>
                </c:pt>
                <c:pt idx="4053">
                  <c:v>6.0495283018867916</c:v>
                </c:pt>
                <c:pt idx="4054">
                  <c:v>6.0503144654088041</c:v>
                </c:pt>
                <c:pt idx="4055">
                  <c:v>6.0511006289308158</c:v>
                </c:pt>
                <c:pt idx="4056">
                  <c:v>6.0518867924528301</c:v>
                </c:pt>
                <c:pt idx="4057">
                  <c:v>6.0526729559748427</c:v>
                </c:pt>
                <c:pt idx="4058">
                  <c:v>6.0534591194968543</c:v>
                </c:pt>
                <c:pt idx="4059">
                  <c:v>6.0542452830188678</c:v>
                </c:pt>
                <c:pt idx="4060">
                  <c:v>6.0550314465408794</c:v>
                </c:pt>
                <c:pt idx="4061">
                  <c:v>6.0558176100628902</c:v>
                </c:pt>
                <c:pt idx="4062">
                  <c:v>6.0566037735849072</c:v>
                </c:pt>
                <c:pt idx="4063">
                  <c:v>6.0573899371069144</c:v>
                </c:pt>
                <c:pt idx="4064">
                  <c:v>6.0581761006289296</c:v>
                </c:pt>
                <c:pt idx="4065">
                  <c:v>6.0589622641509404</c:v>
                </c:pt>
                <c:pt idx="4066">
                  <c:v>6.0597484276729574</c:v>
                </c:pt>
                <c:pt idx="4067">
                  <c:v>6.0605345911949664</c:v>
                </c:pt>
                <c:pt idx="4068">
                  <c:v>6.0613207547169798</c:v>
                </c:pt>
                <c:pt idx="4069">
                  <c:v>6.0621069182389888</c:v>
                </c:pt>
                <c:pt idx="4070">
                  <c:v>6.0628930817610058</c:v>
                </c:pt>
                <c:pt idx="4071">
                  <c:v>6.0636792452830184</c:v>
                </c:pt>
                <c:pt idx="4072">
                  <c:v>6.0644654088050292</c:v>
                </c:pt>
                <c:pt idx="4073">
                  <c:v>6.0652515723270408</c:v>
                </c:pt>
                <c:pt idx="4074">
                  <c:v>6.0660377358490551</c:v>
                </c:pt>
                <c:pt idx="4075">
                  <c:v>6.0668238993710704</c:v>
                </c:pt>
                <c:pt idx="4076">
                  <c:v>6.0676100628930776</c:v>
                </c:pt>
                <c:pt idx="4077">
                  <c:v>6.0683962264150901</c:v>
                </c:pt>
                <c:pt idx="4078">
                  <c:v>6.0691823899371062</c:v>
                </c:pt>
                <c:pt idx="4079">
                  <c:v>6.0699685534591179</c:v>
                </c:pt>
                <c:pt idx="4080">
                  <c:v>6.0707547169811313</c:v>
                </c:pt>
                <c:pt idx="4081">
                  <c:v>6.0715408805031457</c:v>
                </c:pt>
                <c:pt idx="4082">
                  <c:v>6.0723270440251564</c:v>
                </c:pt>
                <c:pt idx="4083">
                  <c:v>6.073113207547169</c:v>
                </c:pt>
                <c:pt idx="4084">
                  <c:v>6.0738993710691824</c:v>
                </c:pt>
                <c:pt idx="4085">
                  <c:v>6.0746855345911914</c:v>
                </c:pt>
                <c:pt idx="4086">
                  <c:v>6.0754716981132084</c:v>
                </c:pt>
                <c:pt idx="4087">
                  <c:v>6.0762578616352174</c:v>
                </c:pt>
                <c:pt idx="4088">
                  <c:v>6.0770440251572309</c:v>
                </c:pt>
                <c:pt idx="4089">
                  <c:v>6.0778301886792443</c:v>
                </c:pt>
                <c:pt idx="4090">
                  <c:v>6.0786163522012568</c:v>
                </c:pt>
                <c:pt idx="4091">
                  <c:v>6.0794025157232703</c:v>
                </c:pt>
                <c:pt idx="4092">
                  <c:v>6.0801886792452784</c:v>
                </c:pt>
                <c:pt idx="4093">
                  <c:v>6.0809748427672918</c:v>
                </c:pt>
                <c:pt idx="4094">
                  <c:v>6.0817610062893079</c:v>
                </c:pt>
                <c:pt idx="4095">
                  <c:v>6.0825471698113196</c:v>
                </c:pt>
                <c:pt idx="4096">
                  <c:v>6.0833333333333339</c:v>
                </c:pt>
                <c:pt idx="4097">
                  <c:v>6.0841194968553447</c:v>
                </c:pt>
                <c:pt idx="4098">
                  <c:v>6.0849056603773546</c:v>
                </c:pt>
                <c:pt idx="4099">
                  <c:v>6.0856918238993716</c:v>
                </c:pt>
                <c:pt idx="4100">
                  <c:v>6.0864779874213824</c:v>
                </c:pt>
                <c:pt idx="4101">
                  <c:v>6.0872641509433958</c:v>
                </c:pt>
                <c:pt idx="4102">
                  <c:v>6.0880503144654066</c:v>
                </c:pt>
                <c:pt idx="4103">
                  <c:v>6.0888364779874173</c:v>
                </c:pt>
                <c:pt idx="4104">
                  <c:v>6.0896226415094334</c:v>
                </c:pt>
                <c:pt idx="4105">
                  <c:v>6.090408805031446</c:v>
                </c:pt>
                <c:pt idx="4106">
                  <c:v>6.0911949685534559</c:v>
                </c:pt>
                <c:pt idx="4107">
                  <c:v>6.0919811320754684</c:v>
                </c:pt>
                <c:pt idx="4108">
                  <c:v>6.0927672955974836</c:v>
                </c:pt>
                <c:pt idx="4109">
                  <c:v>6.0935534591194944</c:v>
                </c:pt>
                <c:pt idx="4110">
                  <c:v>6.0943396226415087</c:v>
                </c:pt>
                <c:pt idx="4111">
                  <c:v>6.0951257861635213</c:v>
                </c:pt>
                <c:pt idx="4112">
                  <c:v>6.0959119496855294</c:v>
                </c:pt>
                <c:pt idx="4113">
                  <c:v>6.0966981132075482</c:v>
                </c:pt>
                <c:pt idx="4114">
                  <c:v>6.0974842767295536</c:v>
                </c:pt>
                <c:pt idx="4115">
                  <c:v>6.0982704402515724</c:v>
                </c:pt>
                <c:pt idx="4116">
                  <c:v>6.0990566037735849</c:v>
                </c:pt>
                <c:pt idx="4117">
                  <c:v>6.0998427672955966</c:v>
                </c:pt>
                <c:pt idx="4118">
                  <c:v>6.1006289308176083</c:v>
                </c:pt>
                <c:pt idx="4119">
                  <c:v>6.1014150943396226</c:v>
                </c:pt>
                <c:pt idx="4120">
                  <c:v>6.1022012578616343</c:v>
                </c:pt>
                <c:pt idx="4121">
                  <c:v>6.1029874213836468</c:v>
                </c:pt>
                <c:pt idx="4122">
                  <c:v>6.1037735849056602</c:v>
                </c:pt>
                <c:pt idx="4123">
                  <c:v>6.1045597484276701</c:v>
                </c:pt>
                <c:pt idx="4124">
                  <c:v>6.1053459119496853</c:v>
                </c:pt>
                <c:pt idx="4125">
                  <c:v>6.106132075471697</c:v>
                </c:pt>
                <c:pt idx="4126">
                  <c:v>6.1069182389937078</c:v>
                </c:pt>
                <c:pt idx="4127">
                  <c:v>6.1077044025157203</c:v>
                </c:pt>
                <c:pt idx="4128">
                  <c:v>6.108490566037732</c:v>
                </c:pt>
                <c:pt idx="4129">
                  <c:v>6.1092767295597481</c:v>
                </c:pt>
                <c:pt idx="4130">
                  <c:v>6.1100628930817598</c:v>
                </c:pt>
                <c:pt idx="4131">
                  <c:v>6.1108490566037714</c:v>
                </c:pt>
                <c:pt idx="4132">
                  <c:v>6.111635220125784</c:v>
                </c:pt>
                <c:pt idx="4133">
                  <c:v>6.1124213836477974</c:v>
                </c:pt>
                <c:pt idx="4134">
                  <c:v>6.1132075471698082</c:v>
                </c:pt>
                <c:pt idx="4135">
                  <c:v>6.1139937106918234</c:v>
                </c:pt>
                <c:pt idx="4136">
                  <c:v>6.1147798742138351</c:v>
                </c:pt>
                <c:pt idx="4137">
                  <c:v>6.1155660377358458</c:v>
                </c:pt>
                <c:pt idx="4138">
                  <c:v>6.1163522012578611</c:v>
                </c:pt>
                <c:pt idx="4139">
                  <c:v>6.1171383647798709</c:v>
                </c:pt>
                <c:pt idx="4140">
                  <c:v>6.1179245283018826</c:v>
                </c:pt>
                <c:pt idx="4141">
                  <c:v>6.1187106918238987</c:v>
                </c:pt>
                <c:pt idx="4142">
                  <c:v>6.1194968553459077</c:v>
                </c:pt>
                <c:pt idx="4143">
                  <c:v>6.120283018867922</c:v>
                </c:pt>
                <c:pt idx="4144">
                  <c:v>6.1210691823899381</c:v>
                </c:pt>
                <c:pt idx="4145">
                  <c:v>6.1218553459119462</c:v>
                </c:pt>
                <c:pt idx="4146">
                  <c:v>6.1226415094339606</c:v>
                </c:pt>
                <c:pt idx="4147">
                  <c:v>6.1234276729559713</c:v>
                </c:pt>
                <c:pt idx="4148">
                  <c:v>6.1242138364779812</c:v>
                </c:pt>
                <c:pt idx="4149">
                  <c:v>6.1249999999999956</c:v>
                </c:pt>
                <c:pt idx="4150">
                  <c:v>6.1257861635220099</c:v>
                </c:pt>
                <c:pt idx="4151">
                  <c:v>6.1265723270440224</c:v>
                </c:pt>
                <c:pt idx="4152">
                  <c:v>6.1273584905660368</c:v>
                </c:pt>
                <c:pt idx="4153">
                  <c:v>6.1281446540880467</c:v>
                </c:pt>
                <c:pt idx="4154">
                  <c:v>6.1289308176100583</c:v>
                </c:pt>
                <c:pt idx="4155">
                  <c:v>6.1297169811320744</c:v>
                </c:pt>
                <c:pt idx="4156">
                  <c:v>6.1305031446540879</c:v>
                </c:pt>
                <c:pt idx="4157">
                  <c:v>6.1312893081761004</c:v>
                </c:pt>
                <c:pt idx="4158">
                  <c:v>6.1320754716981103</c:v>
                </c:pt>
                <c:pt idx="4159">
                  <c:v>6.1328616352201282</c:v>
                </c:pt>
                <c:pt idx="4160">
                  <c:v>6.1336477987421398</c:v>
                </c:pt>
                <c:pt idx="4161">
                  <c:v>6.1344339622641497</c:v>
                </c:pt>
                <c:pt idx="4162">
                  <c:v>6.1352201257861649</c:v>
                </c:pt>
                <c:pt idx="4163">
                  <c:v>6.1360062893081757</c:v>
                </c:pt>
                <c:pt idx="4164">
                  <c:v>6.13679245283019</c:v>
                </c:pt>
                <c:pt idx="4165">
                  <c:v>6.137578616352199</c:v>
                </c:pt>
                <c:pt idx="4166">
                  <c:v>6.1383647798742116</c:v>
                </c:pt>
                <c:pt idx="4167">
                  <c:v>6.139150943396225</c:v>
                </c:pt>
                <c:pt idx="4168">
                  <c:v>6.1399371069182376</c:v>
                </c:pt>
                <c:pt idx="4169">
                  <c:v>6.1407232704402483</c:v>
                </c:pt>
                <c:pt idx="4170">
                  <c:v>6.1415094339622636</c:v>
                </c:pt>
                <c:pt idx="4171">
                  <c:v>6.1422955974842761</c:v>
                </c:pt>
                <c:pt idx="4172">
                  <c:v>6.143081761006286</c:v>
                </c:pt>
                <c:pt idx="4173">
                  <c:v>6.1438679245283012</c:v>
                </c:pt>
                <c:pt idx="4174">
                  <c:v>6.144654088050312</c:v>
                </c:pt>
                <c:pt idx="4175">
                  <c:v>6.1454402515723254</c:v>
                </c:pt>
                <c:pt idx="4176">
                  <c:v>6.1462264150943424</c:v>
                </c:pt>
                <c:pt idx="4177">
                  <c:v>6.147012578616347</c:v>
                </c:pt>
                <c:pt idx="4178">
                  <c:v>6.1477987421383631</c:v>
                </c:pt>
                <c:pt idx="4179">
                  <c:v>6.1485849056603774</c:v>
                </c:pt>
                <c:pt idx="4180">
                  <c:v>6.14937106918239</c:v>
                </c:pt>
                <c:pt idx="4181">
                  <c:v>6.150157232704399</c:v>
                </c:pt>
                <c:pt idx="4182">
                  <c:v>6.1509433962264106</c:v>
                </c:pt>
                <c:pt idx="4183">
                  <c:v>6.1517295597484267</c:v>
                </c:pt>
                <c:pt idx="4184">
                  <c:v>6.1525157232704357</c:v>
                </c:pt>
                <c:pt idx="4185">
                  <c:v>6.15330188679245</c:v>
                </c:pt>
                <c:pt idx="4186">
                  <c:v>6.1540880503144626</c:v>
                </c:pt>
                <c:pt idx="4187">
                  <c:v>6.1548742138364734</c:v>
                </c:pt>
                <c:pt idx="4188">
                  <c:v>6.1556603773584877</c:v>
                </c:pt>
                <c:pt idx="4189">
                  <c:v>6.1564465408805003</c:v>
                </c:pt>
                <c:pt idx="4190">
                  <c:v>6.1572327044025164</c:v>
                </c:pt>
                <c:pt idx="4191">
                  <c:v>6.1580188679245254</c:v>
                </c:pt>
                <c:pt idx="4192">
                  <c:v>6.1588050314465388</c:v>
                </c:pt>
                <c:pt idx="4193">
                  <c:v>6.1595911949685522</c:v>
                </c:pt>
                <c:pt idx="4194">
                  <c:v>6.1603773584905648</c:v>
                </c:pt>
                <c:pt idx="4195">
                  <c:v>6.1611635220125782</c:v>
                </c:pt>
                <c:pt idx="4196">
                  <c:v>6.1619496855345908</c:v>
                </c:pt>
                <c:pt idx="4197">
                  <c:v>6.1627358490565971</c:v>
                </c:pt>
                <c:pt idx="4198">
                  <c:v>6.1635220125786159</c:v>
                </c:pt>
                <c:pt idx="4199">
                  <c:v>6.1643081761006284</c:v>
                </c:pt>
                <c:pt idx="4200">
                  <c:v>6.1650943396226383</c:v>
                </c:pt>
                <c:pt idx="4201">
                  <c:v>6.1658805031446517</c:v>
                </c:pt>
                <c:pt idx="4202">
                  <c:v>6.1666666666666652</c:v>
                </c:pt>
                <c:pt idx="4203">
                  <c:v>6.167452830188676</c:v>
                </c:pt>
                <c:pt idx="4204">
                  <c:v>6.1682389937106912</c:v>
                </c:pt>
                <c:pt idx="4205">
                  <c:v>6.1690251572327011</c:v>
                </c:pt>
                <c:pt idx="4206">
                  <c:v>6.1698113207547136</c:v>
                </c:pt>
                <c:pt idx="4207">
                  <c:v>6.1705974842767297</c:v>
                </c:pt>
                <c:pt idx="4208">
                  <c:v>6.1713836477987396</c:v>
                </c:pt>
                <c:pt idx="4209">
                  <c:v>6.1721698113207522</c:v>
                </c:pt>
                <c:pt idx="4210">
                  <c:v>6.1729559748427656</c:v>
                </c:pt>
                <c:pt idx="4211">
                  <c:v>6.1737421383647799</c:v>
                </c:pt>
                <c:pt idx="4212">
                  <c:v>6.1745283018867898</c:v>
                </c:pt>
                <c:pt idx="4213">
                  <c:v>6.1753144654088041</c:v>
                </c:pt>
                <c:pt idx="4214">
                  <c:v>6.1761006289308158</c:v>
                </c:pt>
                <c:pt idx="4215">
                  <c:v>6.1768867924528301</c:v>
                </c:pt>
                <c:pt idx="4216">
                  <c:v>6.1776729559748427</c:v>
                </c:pt>
                <c:pt idx="4217">
                  <c:v>6.1784591194968543</c:v>
                </c:pt>
                <c:pt idx="4218">
                  <c:v>6.1792452830188704</c:v>
                </c:pt>
                <c:pt idx="4219">
                  <c:v>6.1800314465408794</c:v>
                </c:pt>
                <c:pt idx="4220">
                  <c:v>6.1808176100628902</c:v>
                </c:pt>
                <c:pt idx="4221">
                  <c:v>6.1816037735849072</c:v>
                </c:pt>
                <c:pt idx="4222">
                  <c:v>6.1823899371069144</c:v>
                </c:pt>
                <c:pt idx="4223">
                  <c:v>6.1831761006289296</c:v>
                </c:pt>
                <c:pt idx="4224">
                  <c:v>6.1839622641509404</c:v>
                </c:pt>
                <c:pt idx="4225">
                  <c:v>6.1847484276729556</c:v>
                </c:pt>
                <c:pt idx="4226">
                  <c:v>6.1855345911949646</c:v>
                </c:pt>
                <c:pt idx="4227">
                  <c:v>6.1863207547169798</c:v>
                </c:pt>
                <c:pt idx="4228">
                  <c:v>6.1871069182389888</c:v>
                </c:pt>
                <c:pt idx="4229">
                  <c:v>6.1878930817610058</c:v>
                </c:pt>
                <c:pt idx="4230">
                  <c:v>6.1886792452830184</c:v>
                </c:pt>
                <c:pt idx="4231">
                  <c:v>6.1894654088050309</c:v>
                </c:pt>
                <c:pt idx="4232">
                  <c:v>6.1902515723270408</c:v>
                </c:pt>
                <c:pt idx="4233">
                  <c:v>6.1910377358490551</c:v>
                </c:pt>
                <c:pt idx="4234">
                  <c:v>6.1918238993710704</c:v>
                </c:pt>
                <c:pt idx="4235">
                  <c:v>6.1926100628930776</c:v>
                </c:pt>
                <c:pt idx="4236">
                  <c:v>6.1933962264150901</c:v>
                </c:pt>
                <c:pt idx="4237">
                  <c:v>6.1941823899371036</c:v>
                </c:pt>
                <c:pt idx="4238">
                  <c:v>6.1949685534591161</c:v>
                </c:pt>
                <c:pt idx="4239">
                  <c:v>6.1957547169811296</c:v>
                </c:pt>
                <c:pt idx="4240">
                  <c:v>6.1965408805031439</c:v>
                </c:pt>
                <c:pt idx="4241">
                  <c:v>6.1973270440251564</c:v>
                </c:pt>
                <c:pt idx="4242">
                  <c:v>6.1981132075471672</c:v>
                </c:pt>
                <c:pt idx="4243">
                  <c:v>6.1988993710691824</c:v>
                </c:pt>
                <c:pt idx="4244">
                  <c:v>6.1996855345911914</c:v>
                </c:pt>
                <c:pt idx="4245">
                  <c:v>6.2004716981132084</c:v>
                </c:pt>
                <c:pt idx="4246">
                  <c:v>6.2012578616352174</c:v>
                </c:pt>
                <c:pt idx="4247">
                  <c:v>6.2020440251572309</c:v>
                </c:pt>
                <c:pt idx="4248">
                  <c:v>6.2028301886792443</c:v>
                </c:pt>
                <c:pt idx="4249">
                  <c:v>6.2036163522012568</c:v>
                </c:pt>
                <c:pt idx="4250">
                  <c:v>6.2044025157232703</c:v>
                </c:pt>
                <c:pt idx="4251">
                  <c:v>6.2051886792452784</c:v>
                </c:pt>
                <c:pt idx="4252">
                  <c:v>6.2059748427672918</c:v>
                </c:pt>
                <c:pt idx="4253">
                  <c:v>6.2067610062893079</c:v>
                </c:pt>
                <c:pt idx="4254">
                  <c:v>6.2075471698113196</c:v>
                </c:pt>
                <c:pt idx="4255">
                  <c:v>6.2083333333333339</c:v>
                </c:pt>
                <c:pt idx="4256">
                  <c:v>6.2091194968553456</c:v>
                </c:pt>
                <c:pt idx="4257">
                  <c:v>6.2099056603773546</c:v>
                </c:pt>
                <c:pt idx="4258">
                  <c:v>6.2106918238993716</c:v>
                </c:pt>
                <c:pt idx="4259">
                  <c:v>6.2114779874213824</c:v>
                </c:pt>
                <c:pt idx="4260">
                  <c:v>6.2122641509433958</c:v>
                </c:pt>
                <c:pt idx="4261">
                  <c:v>6.2130503144654066</c:v>
                </c:pt>
                <c:pt idx="4262">
                  <c:v>6.2138364779874173</c:v>
                </c:pt>
                <c:pt idx="4263">
                  <c:v>6.2146226415094334</c:v>
                </c:pt>
                <c:pt idx="4264">
                  <c:v>6.215408805031446</c:v>
                </c:pt>
                <c:pt idx="4265">
                  <c:v>6.2161949685534559</c:v>
                </c:pt>
                <c:pt idx="4266">
                  <c:v>6.2169811320754684</c:v>
                </c:pt>
                <c:pt idx="4267">
                  <c:v>6.2177672955974836</c:v>
                </c:pt>
                <c:pt idx="4268">
                  <c:v>6.2185534591194944</c:v>
                </c:pt>
                <c:pt idx="4269">
                  <c:v>6.2193396226415096</c:v>
                </c:pt>
                <c:pt idx="4270">
                  <c:v>6.2201257861635213</c:v>
                </c:pt>
                <c:pt idx="4271">
                  <c:v>6.2209119496855294</c:v>
                </c:pt>
                <c:pt idx="4272">
                  <c:v>6.2216981132075482</c:v>
                </c:pt>
                <c:pt idx="4273">
                  <c:v>6.2224842767295536</c:v>
                </c:pt>
                <c:pt idx="4274">
                  <c:v>6.2232704402515724</c:v>
                </c:pt>
                <c:pt idx="4275">
                  <c:v>6.2240566037735841</c:v>
                </c:pt>
                <c:pt idx="4276">
                  <c:v>6.2248427672955948</c:v>
                </c:pt>
                <c:pt idx="4277">
                  <c:v>6.2256289308176083</c:v>
                </c:pt>
                <c:pt idx="4278">
                  <c:v>6.2264150943396226</c:v>
                </c:pt>
                <c:pt idx="4279">
                  <c:v>6.2272012578616343</c:v>
                </c:pt>
                <c:pt idx="4280">
                  <c:v>6.2279874213836468</c:v>
                </c:pt>
                <c:pt idx="4281">
                  <c:v>6.2287735849056602</c:v>
                </c:pt>
                <c:pt idx="4282">
                  <c:v>6.2295597484276719</c:v>
                </c:pt>
                <c:pt idx="4283">
                  <c:v>6.2303459119496871</c:v>
                </c:pt>
                <c:pt idx="4284">
                  <c:v>6.2311320754716979</c:v>
                </c:pt>
                <c:pt idx="4285">
                  <c:v>6.2319182389937096</c:v>
                </c:pt>
                <c:pt idx="4286">
                  <c:v>6.2327044025157221</c:v>
                </c:pt>
                <c:pt idx="4287">
                  <c:v>6.2334905660377347</c:v>
                </c:pt>
                <c:pt idx="4288">
                  <c:v>6.2342767295597481</c:v>
                </c:pt>
                <c:pt idx="4289">
                  <c:v>6.2350628930817624</c:v>
                </c:pt>
                <c:pt idx="4290">
                  <c:v>6.2358490566037723</c:v>
                </c:pt>
                <c:pt idx="4291">
                  <c:v>6.2366352201257858</c:v>
                </c:pt>
                <c:pt idx="4292">
                  <c:v>6.2374213836477974</c:v>
                </c:pt>
                <c:pt idx="4293">
                  <c:v>6.23820754716981</c:v>
                </c:pt>
                <c:pt idx="4294">
                  <c:v>6.2389937106918261</c:v>
                </c:pt>
                <c:pt idx="4295">
                  <c:v>6.2397798742138377</c:v>
                </c:pt>
                <c:pt idx="4296">
                  <c:v>6.2405660377358476</c:v>
                </c:pt>
                <c:pt idx="4297">
                  <c:v>6.2413522012578619</c:v>
                </c:pt>
                <c:pt idx="4298">
                  <c:v>6.2421383647798727</c:v>
                </c:pt>
                <c:pt idx="4299">
                  <c:v>6.2429245283018844</c:v>
                </c:pt>
                <c:pt idx="4300">
                  <c:v>6.2437106918238996</c:v>
                </c:pt>
                <c:pt idx="4301">
                  <c:v>6.2444968553459077</c:v>
                </c:pt>
                <c:pt idx="4302">
                  <c:v>6.2452830188679238</c:v>
                </c:pt>
                <c:pt idx="4303">
                  <c:v>6.2460691823899399</c:v>
                </c:pt>
                <c:pt idx="4304">
                  <c:v>6.246855345911948</c:v>
                </c:pt>
                <c:pt idx="4305">
                  <c:v>6.2476415094339623</c:v>
                </c:pt>
                <c:pt idx="4306">
                  <c:v>6.248427672955974</c:v>
                </c:pt>
                <c:pt idx="4307">
                  <c:v>6.2492138364779857</c:v>
                </c:pt>
                <c:pt idx="4308">
                  <c:v>6.25</c:v>
                </c:pt>
                <c:pt idx="4309">
                  <c:v>6.2507861635220117</c:v>
                </c:pt>
                <c:pt idx="4310">
                  <c:v>6.2515723270440233</c:v>
                </c:pt>
                <c:pt idx="4311">
                  <c:v>6.2523584905660377</c:v>
                </c:pt>
                <c:pt idx="4312">
                  <c:v>6.2531446540880484</c:v>
                </c:pt>
                <c:pt idx="4313">
                  <c:v>6.2539308176100601</c:v>
                </c:pt>
                <c:pt idx="4314">
                  <c:v>6.2547169811320744</c:v>
                </c:pt>
                <c:pt idx="4315">
                  <c:v>6.2555031446540879</c:v>
                </c:pt>
                <c:pt idx="4316">
                  <c:v>6.2562893081760986</c:v>
                </c:pt>
                <c:pt idx="4317">
                  <c:v>6.2570754716981103</c:v>
                </c:pt>
                <c:pt idx="4318">
                  <c:v>6.2578616352201282</c:v>
                </c:pt>
                <c:pt idx="4319">
                  <c:v>6.2586477987421398</c:v>
                </c:pt>
                <c:pt idx="4320">
                  <c:v>6.2594339622641506</c:v>
                </c:pt>
                <c:pt idx="4321">
                  <c:v>6.2602201257861649</c:v>
                </c:pt>
                <c:pt idx="4322">
                  <c:v>6.2610062893081757</c:v>
                </c:pt>
                <c:pt idx="4323">
                  <c:v>6.26179245283019</c:v>
                </c:pt>
                <c:pt idx="4324">
                  <c:v>6.262578616352199</c:v>
                </c:pt>
                <c:pt idx="4325">
                  <c:v>6.2633647798742116</c:v>
                </c:pt>
                <c:pt idx="4326">
                  <c:v>6.2641509433962232</c:v>
                </c:pt>
                <c:pt idx="4327">
                  <c:v>6.2649371069182367</c:v>
                </c:pt>
                <c:pt idx="4328">
                  <c:v>6.2657232704402483</c:v>
                </c:pt>
                <c:pt idx="4329">
                  <c:v>6.2665094339622636</c:v>
                </c:pt>
                <c:pt idx="4330">
                  <c:v>6.2672955974842761</c:v>
                </c:pt>
                <c:pt idx="4331">
                  <c:v>6.268081761006286</c:v>
                </c:pt>
                <c:pt idx="4332">
                  <c:v>6.2688679245283012</c:v>
                </c:pt>
                <c:pt idx="4333">
                  <c:v>6.2696540880503138</c:v>
                </c:pt>
                <c:pt idx="4334">
                  <c:v>6.2704402515723272</c:v>
                </c:pt>
                <c:pt idx="4335">
                  <c:v>6.2712264150943442</c:v>
                </c:pt>
                <c:pt idx="4336">
                  <c:v>6.2720125786163488</c:v>
                </c:pt>
                <c:pt idx="4337">
                  <c:v>6.2727987421383649</c:v>
                </c:pt>
                <c:pt idx="4338">
                  <c:v>6.2735849056603774</c:v>
                </c:pt>
                <c:pt idx="4339">
                  <c:v>6.27437106918239</c:v>
                </c:pt>
                <c:pt idx="4340">
                  <c:v>6.2751572327044007</c:v>
                </c:pt>
                <c:pt idx="4341">
                  <c:v>6.2759433962264142</c:v>
                </c:pt>
                <c:pt idx="4342">
                  <c:v>6.2767295597484276</c:v>
                </c:pt>
                <c:pt idx="4343">
                  <c:v>6.2775157232704366</c:v>
                </c:pt>
                <c:pt idx="4344">
                  <c:v>6.2783018867924518</c:v>
                </c:pt>
                <c:pt idx="4345">
                  <c:v>6.2790880503144662</c:v>
                </c:pt>
                <c:pt idx="4346">
                  <c:v>6.2798742138364769</c:v>
                </c:pt>
                <c:pt idx="4347">
                  <c:v>6.2806603773584886</c:v>
                </c:pt>
                <c:pt idx="4348">
                  <c:v>6.281446540880502</c:v>
                </c:pt>
                <c:pt idx="4349">
                  <c:v>6.2822327044025172</c:v>
                </c:pt>
                <c:pt idx="4350">
                  <c:v>6.2830188679245271</c:v>
                </c:pt>
                <c:pt idx="4351">
                  <c:v>6.2838050314465406</c:v>
                </c:pt>
                <c:pt idx="4352">
                  <c:v>6.2845911949685522</c:v>
                </c:pt>
                <c:pt idx="4353">
                  <c:v>6.2853773584905657</c:v>
                </c:pt>
                <c:pt idx="4354">
                  <c:v>6.28616352201258</c:v>
                </c:pt>
                <c:pt idx="4355">
                  <c:v>6.2869496855345934</c:v>
                </c:pt>
                <c:pt idx="4356">
                  <c:v>6.2877358490565998</c:v>
                </c:pt>
                <c:pt idx="4357">
                  <c:v>6.2885220125786168</c:v>
                </c:pt>
                <c:pt idx="4358">
                  <c:v>6.2893081761006302</c:v>
                </c:pt>
                <c:pt idx="4359">
                  <c:v>6.2900943396226401</c:v>
                </c:pt>
                <c:pt idx="4360">
                  <c:v>6.2908805031446526</c:v>
                </c:pt>
                <c:pt idx="4361">
                  <c:v>6.2916666666666661</c:v>
                </c:pt>
                <c:pt idx="4362">
                  <c:v>6.2924528301886777</c:v>
                </c:pt>
                <c:pt idx="4363">
                  <c:v>6.2932389937106921</c:v>
                </c:pt>
                <c:pt idx="4364">
                  <c:v>6.2940251572327011</c:v>
                </c:pt>
                <c:pt idx="4365">
                  <c:v>6.2948113207547136</c:v>
                </c:pt>
                <c:pt idx="4366">
                  <c:v>6.2955974842767297</c:v>
                </c:pt>
                <c:pt idx="4367">
                  <c:v>6.2963836477987396</c:v>
                </c:pt>
                <c:pt idx="4368">
                  <c:v>6.2971698113207522</c:v>
                </c:pt>
                <c:pt idx="4369">
                  <c:v>6.2979559748427656</c:v>
                </c:pt>
                <c:pt idx="4370">
                  <c:v>6.2987421383647799</c:v>
                </c:pt>
                <c:pt idx="4371">
                  <c:v>6.2995283018867916</c:v>
                </c:pt>
                <c:pt idx="4372">
                  <c:v>6.3003144654088041</c:v>
                </c:pt>
                <c:pt idx="4373">
                  <c:v>6.3011006289308158</c:v>
                </c:pt>
                <c:pt idx="4374">
                  <c:v>6.3018867924528301</c:v>
                </c:pt>
                <c:pt idx="4375">
                  <c:v>6.3026729559748427</c:v>
                </c:pt>
                <c:pt idx="4376">
                  <c:v>6.3034591194968543</c:v>
                </c:pt>
                <c:pt idx="4377">
                  <c:v>6.3042452830188678</c:v>
                </c:pt>
                <c:pt idx="4378">
                  <c:v>6.3050314465408794</c:v>
                </c:pt>
                <c:pt idx="4379">
                  <c:v>6.3058176100628902</c:v>
                </c:pt>
                <c:pt idx="4380">
                  <c:v>6.3066037735849072</c:v>
                </c:pt>
                <c:pt idx="4381">
                  <c:v>6.3073899371069126</c:v>
                </c:pt>
                <c:pt idx="4382">
                  <c:v>6.3081761006289296</c:v>
                </c:pt>
                <c:pt idx="4383">
                  <c:v>6.3089622641509404</c:v>
                </c:pt>
                <c:pt idx="4384">
                  <c:v>6.3097484276729574</c:v>
                </c:pt>
                <c:pt idx="4385">
                  <c:v>6.3105345911949646</c:v>
                </c:pt>
                <c:pt idx="4386">
                  <c:v>6.3113207547169798</c:v>
                </c:pt>
                <c:pt idx="4387">
                  <c:v>6.3121069182389888</c:v>
                </c:pt>
                <c:pt idx="4388">
                  <c:v>6.3128930817610058</c:v>
                </c:pt>
                <c:pt idx="4389">
                  <c:v>6.3136792452830184</c:v>
                </c:pt>
                <c:pt idx="4390">
                  <c:v>6.3144654088050292</c:v>
                </c:pt>
                <c:pt idx="4391">
                  <c:v>6.3152515723270408</c:v>
                </c:pt>
                <c:pt idx="4392">
                  <c:v>6.3160377358490551</c:v>
                </c:pt>
                <c:pt idx="4393">
                  <c:v>6.3168238993710704</c:v>
                </c:pt>
                <c:pt idx="4394">
                  <c:v>6.3176100628930776</c:v>
                </c:pt>
                <c:pt idx="4395">
                  <c:v>6.3183962264150901</c:v>
                </c:pt>
                <c:pt idx="4396">
                  <c:v>6.3191823899371062</c:v>
                </c:pt>
                <c:pt idx="4397">
                  <c:v>6.3199685534591179</c:v>
                </c:pt>
                <c:pt idx="4398">
                  <c:v>6.3207547169811296</c:v>
                </c:pt>
                <c:pt idx="4399">
                  <c:v>6.3215408805031439</c:v>
                </c:pt>
                <c:pt idx="4400">
                  <c:v>6.3223270440251564</c:v>
                </c:pt>
                <c:pt idx="4401">
                  <c:v>6.3231132075471672</c:v>
                </c:pt>
                <c:pt idx="4402">
                  <c:v>6.3238993710691807</c:v>
                </c:pt>
                <c:pt idx="4403">
                  <c:v>6.3246855345911897</c:v>
                </c:pt>
                <c:pt idx="4404">
                  <c:v>6.3254716981132066</c:v>
                </c:pt>
                <c:pt idx="4405">
                  <c:v>6.3262578616352156</c:v>
                </c:pt>
                <c:pt idx="4406">
                  <c:v>6.3270440251572291</c:v>
                </c:pt>
                <c:pt idx="4407">
                  <c:v>6.3278301886792416</c:v>
                </c:pt>
                <c:pt idx="4408">
                  <c:v>6.3286163522012551</c:v>
                </c:pt>
                <c:pt idx="4409">
                  <c:v>6.3294025157232703</c:v>
                </c:pt>
                <c:pt idx="4410">
                  <c:v>6.3301886792452784</c:v>
                </c:pt>
                <c:pt idx="4411">
                  <c:v>6.3309748427672918</c:v>
                </c:pt>
                <c:pt idx="4412">
                  <c:v>6.3317610062893079</c:v>
                </c:pt>
                <c:pt idx="4413">
                  <c:v>6.3325471698113196</c:v>
                </c:pt>
                <c:pt idx="4414">
                  <c:v>6.3333333333333339</c:v>
                </c:pt>
                <c:pt idx="4415">
                  <c:v>6.3341194968553447</c:v>
                </c:pt>
                <c:pt idx="4416">
                  <c:v>6.3349056603773546</c:v>
                </c:pt>
                <c:pt idx="4417">
                  <c:v>6.3356918238993716</c:v>
                </c:pt>
                <c:pt idx="4418">
                  <c:v>6.3364779874213824</c:v>
                </c:pt>
                <c:pt idx="4419">
                  <c:v>6.3372641509433958</c:v>
                </c:pt>
                <c:pt idx="4420">
                  <c:v>6.3380503144654066</c:v>
                </c:pt>
                <c:pt idx="4421">
                  <c:v>6.3388364779874173</c:v>
                </c:pt>
                <c:pt idx="4422">
                  <c:v>6.3396226415094334</c:v>
                </c:pt>
                <c:pt idx="4423">
                  <c:v>6.340408805031446</c:v>
                </c:pt>
                <c:pt idx="4424">
                  <c:v>6.3411949685534559</c:v>
                </c:pt>
                <c:pt idx="4425">
                  <c:v>6.3419811320754684</c:v>
                </c:pt>
                <c:pt idx="4426">
                  <c:v>6.3427672955974836</c:v>
                </c:pt>
                <c:pt idx="4427">
                  <c:v>6.3435534591194926</c:v>
                </c:pt>
                <c:pt idx="4428">
                  <c:v>6.3443396226415087</c:v>
                </c:pt>
                <c:pt idx="4429">
                  <c:v>6.3451257861635213</c:v>
                </c:pt>
                <c:pt idx="4430">
                  <c:v>6.3459119496855294</c:v>
                </c:pt>
                <c:pt idx="4431">
                  <c:v>6.3466981132075482</c:v>
                </c:pt>
                <c:pt idx="4432">
                  <c:v>6.3474842767295536</c:v>
                </c:pt>
                <c:pt idx="4433">
                  <c:v>6.3482704402515724</c:v>
                </c:pt>
                <c:pt idx="4434">
                  <c:v>6.3490566037735849</c:v>
                </c:pt>
                <c:pt idx="4435">
                  <c:v>6.3498427672955966</c:v>
                </c:pt>
                <c:pt idx="4436">
                  <c:v>6.3506289308176083</c:v>
                </c:pt>
                <c:pt idx="4437">
                  <c:v>6.3514150943396226</c:v>
                </c:pt>
                <c:pt idx="4438">
                  <c:v>6.3522012578616343</c:v>
                </c:pt>
                <c:pt idx="4439">
                  <c:v>6.3529874213836468</c:v>
                </c:pt>
                <c:pt idx="4440">
                  <c:v>6.3537735849056602</c:v>
                </c:pt>
                <c:pt idx="4441">
                  <c:v>6.3545597484276701</c:v>
                </c:pt>
                <c:pt idx="4442">
                  <c:v>6.3553459119496853</c:v>
                </c:pt>
                <c:pt idx="4443">
                  <c:v>6.356132075471697</c:v>
                </c:pt>
                <c:pt idx="4444">
                  <c:v>6.3569182389937078</c:v>
                </c:pt>
                <c:pt idx="4445">
                  <c:v>6.3577044025157203</c:v>
                </c:pt>
                <c:pt idx="4446">
                  <c:v>6.358490566037732</c:v>
                </c:pt>
                <c:pt idx="4447">
                  <c:v>6.3592767295597481</c:v>
                </c:pt>
                <c:pt idx="4448">
                  <c:v>6.3600628930817598</c:v>
                </c:pt>
                <c:pt idx="4449">
                  <c:v>6.3608490566037696</c:v>
                </c:pt>
                <c:pt idx="4450">
                  <c:v>6.361635220125784</c:v>
                </c:pt>
                <c:pt idx="4451">
                  <c:v>6.3624213836477956</c:v>
                </c:pt>
                <c:pt idx="4452">
                  <c:v>6.3632075471698082</c:v>
                </c:pt>
                <c:pt idx="4453">
                  <c:v>6.3639937106918234</c:v>
                </c:pt>
                <c:pt idx="4454">
                  <c:v>6.3647798742138351</c:v>
                </c:pt>
                <c:pt idx="4455">
                  <c:v>6.3655660377358458</c:v>
                </c:pt>
                <c:pt idx="4456">
                  <c:v>6.3663522012578611</c:v>
                </c:pt>
                <c:pt idx="4457">
                  <c:v>6.3671383647798709</c:v>
                </c:pt>
                <c:pt idx="4458">
                  <c:v>6.3679245283018826</c:v>
                </c:pt>
                <c:pt idx="4459">
                  <c:v>6.3687106918238987</c:v>
                </c:pt>
                <c:pt idx="4460">
                  <c:v>6.3694968553459077</c:v>
                </c:pt>
                <c:pt idx="4461">
                  <c:v>6.3702830188679238</c:v>
                </c:pt>
                <c:pt idx="4462">
                  <c:v>6.3710691823899399</c:v>
                </c:pt>
                <c:pt idx="4463">
                  <c:v>6.371855345911948</c:v>
                </c:pt>
                <c:pt idx="4464">
                  <c:v>6.3726415094339623</c:v>
                </c:pt>
                <c:pt idx="4465">
                  <c:v>6.373427672955974</c:v>
                </c:pt>
                <c:pt idx="4466">
                  <c:v>6.3742138364779839</c:v>
                </c:pt>
                <c:pt idx="4467">
                  <c:v>6.3749999999999973</c:v>
                </c:pt>
                <c:pt idx="4468">
                  <c:v>6.3757861635220117</c:v>
                </c:pt>
                <c:pt idx="4469">
                  <c:v>6.3765723270440233</c:v>
                </c:pt>
                <c:pt idx="4470">
                  <c:v>6.3773584905660377</c:v>
                </c:pt>
                <c:pt idx="4471">
                  <c:v>6.3781446540880467</c:v>
                </c:pt>
                <c:pt idx="4472">
                  <c:v>6.3789308176100601</c:v>
                </c:pt>
                <c:pt idx="4473">
                  <c:v>6.3797169811320762</c:v>
                </c:pt>
                <c:pt idx="4474">
                  <c:v>6.3805031446540879</c:v>
                </c:pt>
                <c:pt idx="4475">
                  <c:v>6.3812893081760986</c:v>
                </c:pt>
                <c:pt idx="4476">
                  <c:v>6.3820754716981103</c:v>
                </c:pt>
                <c:pt idx="4477">
                  <c:v>6.3828616352201282</c:v>
                </c:pt>
                <c:pt idx="4478">
                  <c:v>6.3836477987421398</c:v>
                </c:pt>
                <c:pt idx="4479">
                  <c:v>6.3844339622641497</c:v>
                </c:pt>
                <c:pt idx="4480">
                  <c:v>6.3852201257861649</c:v>
                </c:pt>
                <c:pt idx="4481">
                  <c:v>6.3860062893081757</c:v>
                </c:pt>
                <c:pt idx="4482">
                  <c:v>6.38679245283019</c:v>
                </c:pt>
                <c:pt idx="4483">
                  <c:v>6.387578616352199</c:v>
                </c:pt>
                <c:pt idx="4484">
                  <c:v>6.3883647798742116</c:v>
                </c:pt>
                <c:pt idx="4485">
                  <c:v>6.389150943396225</c:v>
                </c:pt>
                <c:pt idx="4486">
                  <c:v>6.3899371069182376</c:v>
                </c:pt>
                <c:pt idx="4487">
                  <c:v>6.3907232704402483</c:v>
                </c:pt>
                <c:pt idx="4488">
                  <c:v>6.3915094339622636</c:v>
                </c:pt>
                <c:pt idx="4489">
                  <c:v>6.3922955974842761</c:v>
                </c:pt>
                <c:pt idx="4490">
                  <c:v>6.393081761006286</c:v>
                </c:pt>
                <c:pt idx="4491">
                  <c:v>6.3938679245283012</c:v>
                </c:pt>
                <c:pt idx="4492">
                  <c:v>6.394654088050312</c:v>
                </c:pt>
                <c:pt idx="4493">
                  <c:v>6.3954402515723254</c:v>
                </c:pt>
                <c:pt idx="4494">
                  <c:v>6.3962264150943424</c:v>
                </c:pt>
                <c:pt idx="4495">
                  <c:v>6.397012578616347</c:v>
                </c:pt>
                <c:pt idx="4496">
                  <c:v>6.3977987421383631</c:v>
                </c:pt>
                <c:pt idx="4497">
                  <c:v>6.3985849056603756</c:v>
                </c:pt>
                <c:pt idx="4498">
                  <c:v>6.3993710691823891</c:v>
                </c:pt>
                <c:pt idx="4499">
                  <c:v>6.4001572327044007</c:v>
                </c:pt>
                <c:pt idx="4500">
                  <c:v>6.4009433962264142</c:v>
                </c:pt>
                <c:pt idx="4501">
                  <c:v>6.4017295597484276</c:v>
                </c:pt>
                <c:pt idx="4502">
                  <c:v>6.4025157232704366</c:v>
                </c:pt>
                <c:pt idx="4503">
                  <c:v>6.4033018867924518</c:v>
                </c:pt>
                <c:pt idx="4504">
                  <c:v>6.4040880503144644</c:v>
                </c:pt>
                <c:pt idx="4505">
                  <c:v>6.4048742138364751</c:v>
                </c:pt>
                <c:pt idx="4506">
                  <c:v>6.4056603773584886</c:v>
                </c:pt>
                <c:pt idx="4507">
                  <c:v>6.406446540880502</c:v>
                </c:pt>
                <c:pt idx="4508">
                  <c:v>6.4072327044025172</c:v>
                </c:pt>
                <c:pt idx="4509">
                  <c:v>6.4080188679245271</c:v>
                </c:pt>
                <c:pt idx="4510">
                  <c:v>6.4088050314465406</c:v>
                </c:pt>
                <c:pt idx="4511">
                  <c:v>6.4095911949685531</c:v>
                </c:pt>
                <c:pt idx="4512">
                  <c:v>6.4103773584905657</c:v>
                </c:pt>
                <c:pt idx="4513">
                  <c:v>6.41116352201258</c:v>
                </c:pt>
                <c:pt idx="4514">
                  <c:v>6.4119496855345934</c:v>
                </c:pt>
                <c:pt idx="4515">
                  <c:v>6.4127358490565998</c:v>
                </c:pt>
                <c:pt idx="4516">
                  <c:v>6.4135220125786168</c:v>
                </c:pt>
                <c:pt idx="4517">
                  <c:v>6.4143081761006284</c:v>
                </c:pt>
                <c:pt idx="4518">
                  <c:v>6.4150943396226401</c:v>
                </c:pt>
                <c:pt idx="4519">
                  <c:v>6.4158805031446526</c:v>
                </c:pt>
                <c:pt idx="4520">
                  <c:v>6.4166666666666661</c:v>
                </c:pt>
                <c:pt idx="4521">
                  <c:v>6.4174528301886777</c:v>
                </c:pt>
                <c:pt idx="4522">
                  <c:v>6.4182389937106921</c:v>
                </c:pt>
                <c:pt idx="4523">
                  <c:v>6.4190251572327028</c:v>
                </c:pt>
                <c:pt idx="4524">
                  <c:v>6.4198113207547163</c:v>
                </c:pt>
                <c:pt idx="4525">
                  <c:v>6.4205974842767297</c:v>
                </c:pt>
                <c:pt idx="4526">
                  <c:v>6.4213836477987396</c:v>
                </c:pt>
                <c:pt idx="4527">
                  <c:v>6.4221698113207522</c:v>
                </c:pt>
                <c:pt idx="4528">
                  <c:v>6.4229559748427656</c:v>
                </c:pt>
                <c:pt idx="4529">
                  <c:v>6.4237421383647799</c:v>
                </c:pt>
                <c:pt idx="4530">
                  <c:v>6.4245283018867898</c:v>
                </c:pt>
                <c:pt idx="4531">
                  <c:v>6.4253144654088041</c:v>
                </c:pt>
                <c:pt idx="4532">
                  <c:v>6.4261006289308158</c:v>
                </c:pt>
                <c:pt idx="4533">
                  <c:v>6.4268867924528301</c:v>
                </c:pt>
                <c:pt idx="4534">
                  <c:v>6.4276729559748427</c:v>
                </c:pt>
                <c:pt idx="4535">
                  <c:v>6.4284591194968543</c:v>
                </c:pt>
                <c:pt idx="4536">
                  <c:v>6.4292452830188704</c:v>
                </c:pt>
                <c:pt idx="4537">
                  <c:v>6.4300314465408803</c:v>
                </c:pt>
                <c:pt idx="4538">
                  <c:v>6.430817610062892</c:v>
                </c:pt>
                <c:pt idx="4539">
                  <c:v>6.4316037735849081</c:v>
                </c:pt>
                <c:pt idx="4540">
                  <c:v>6.4323899371069153</c:v>
                </c:pt>
                <c:pt idx="4541">
                  <c:v>6.4331761006289314</c:v>
                </c:pt>
                <c:pt idx="4542">
                  <c:v>6.4339622641509422</c:v>
                </c:pt>
                <c:pt idx="4543">
                  <c:v>6.4347484276729574</c:v>
                </c:pt>
                <c:pt idx="4544">
                  <c:v>6.4355345911949673</c:v>
                </c:pt>
                <c:pt idx="4545">
                  <c:v>6.4363207547169807</c:v>
                </c:pt>
                <c:pt idx="4546">
                  <c:v>6.4371069182389906</c:v>
                </c:pt>
                <c:pt idx="4547">
                  <c:v>6.4378930817610076</c:v>
                </c:pt>
                <c:pt idx="4548">
                  <c:v>6.4386792452830202</c:v>
                </c:pt>
                <c:pt idx="4549">
                  <c:v>6.4394654088050318</c:v>
                </c:pt>
                <c:pt idx="4550">
                  <c:v>6.4402515723270426</c:v>
                </c:pt>
                <c:pt idx="4551">
                  <c:v>6.441037735849056</c:v>
                </c:pt>
                <c:pt idx="4552">
                  <c:v>6.4418238993710704</c:v>
                </c:pt>
                <c:pt idx="4553">
                  <c:v>6.4426100628930802</c:v>
                </c:pt>
                <c:pt idx="4554">
                  <c:v>6.4433962264150919</c:v>
                </c:pt>
                <c:pt idx="4555">
                  <c:v>6.4441823899371062</c:v>
                </c:pt>
                <c:pt idx="4556">
                  <c:v>6.4449685534591179</c:v>
                </c:pt>
                <c:pt idx="4557">
                  <c:v>6.4457547169811313</c:v>
                </c:pt>
                <c:pt idx="4558">
                  <c:v>6.4465408805031457</c:v>
                </c:pt>
                <c:pt idx="4559">
                  <c:v>6.4473270440251564</c:v>
                </c:pt>
                <c:pt idx="4560">
                  <c:v>6.448113207547169</c:v>
                </c:pt>
                <c:pt idx="4561">
                  <c:v>6.4488993710691824</c:v>
                </c:pt>
                <c:pt idx="4562">
                  <c:v>6.4496855345911932</c:v>
                </c:pt>
                <c:pt idx="4563">
                  <c:v>6.4504716981132084</c:v>
                </c:pt>
                <c:pt idx="4564">
                  <c:v>6.4512578616352174</c:v>
                </c:pt>
                <c:pt idx="4565">
                  <c:v>6.4520440251572309</c:v>
                </c:pt>
                <c:pt idx="4566">
                  <c:v>6.4528301886792443</c:v>
                </c:pt>
                <c:pt idx="4567">
                  <c:v>6.4536163522012568</c:v>
                </c:pt>
                <c:pt idx="4568">
                  <c:v>6.4544025157232703</c:v>
                </c:pt>
                <c:pt idx="4569">
                  <c:v>6.4551886792452784</c:v>
                </c:pt>
                <c:pt idx="4570">
                  <c:v>6.4559748427672918</c:v>
                </c:pt>
                <c:pt idx="4571">
                  <c:v>6.4567610062893079</c:v>
                </c:pt>
                <c:pt idx="4572">
                  <c:v>6.4575471698113196</c:v>
                </c:pt>
                <c:pt idx="4573">
                  <c:v>6.4583333333333339</c:v>
                </c:pt>
                <c:pt idx="4574">
                  <c:v>6.4591194968553456</c:v>
                </c:pt>
                <c:pt idx="4575">
                  <c:v>6.4599056603773546</c:v>
                </c:pt>
                <c:pt idx="4576">
                  <c:v>6.4606918238993716</c:v>
                </c:pt>
                <c:pt idx="4577">
                  <c:v>6.4614779874213824</c:v>
                </c:pt>
                <c:pt idx="4578">
                  <c:v>6.4622641509433958</c:v>
                </c:pt>
                <c:pt idx="4579">
                  <c:v>6.4630503144654066</c:v>
                </c:pt>
                <c:pt idx="4580">
                  <c:v>6.4638364779874173</c:v>
                </c:pt>
                <c:pt idx="4581">
                  <c:v>6.4646226415094334</c:v>
                </c:pt>
                <c:pt idx="4582">
                  <c:v>6.465408805031446</c:v>
                </c:pt>
                <c:pt idx="4583">
                  <c:v>6.4661949685534559</c:v>
                </c:pt>
                <c:pt idx="4584">
                  <c:v>6.4669811320754684</c:v>
                </c:pt>
                <c:pt idx="4585">
                  <c:v>6.4677672955974836</c:v>
                </c:pt>
                <c:pt idx="4586">
                  <c:v>6.4685534591194926</c:v>
                </c:pt>
                <c:pt idx="4587">
                  <c:v>6.4693396226415096</c:v>
                </c:pt>
                <c:pt idx="4588">
                  <c:v>6.4701257861635231</c:v>
                </c:pt>
                <c:pt idx="4589">
                  <c:v>6.4709119496855312</c:v>
                </c:pt>
                <c:pt idx="4590">
                  <c:v>6.47169811320755</c:v>
                </c:pt>
                <c:pt idx="4591">
                  <c:v>6.4724842767295554</c:v>
                </c:pt>
                <c:pt idx="4592">
                  <c:v>6.4732704402515733</c:v>
                </c:pt>
                <c:pt idx="4593">
                  <c:v>6.4740566037735849</c:v>
                </c:pt>
                <c:pt idx="4594">
                  <c:v>6.4748427672955966</c:v>
                </c:pt>
                <c:pt idx="4595">
                  <c:v>6.47562893081761</c:v>
                </c:pt>
                <c:pt idx="4596">
                  <c:v>6.4764150943396253</c:v>
                </c:pt>
                <c:pt idx="4597">
                  <c:v>6.4772012578616351</c:v>
                </c:pt>
                <c:pt idx="4598">
                  <c:v>6.4779874213836477</c:v>
                </c:pt>
                <c:pt idx="4599">
                  <c:v>6.4787735849056602</c:v>
                </c:pt>
                <c:pt idx="4600">
                  <c:v>6.4795597484276728</c:v>
                </c:pt>
                <c:pt idx="4601">
                  <c:v>6.4803459119496871</c:v>
                </c:pt>
                <c:pt idx="4602">
                  <c:v>6.4811320754716979</c:v>
                </c:pt>
                <c:pt idx="4603">
                  <c:v>6.4819182389937096</c:v>
                </c:pt>
                <c:pt idx="4604">
                  <c:v>6.4827044025157221</c:v>
                </c:pt>
                <c:pt idx="4605">
                  <c:v>6.4834905660377347</c:v>
                </c:pt>
                <c:pt idx="4606">
                  <c:v>6.4842767295597481</c:v>
                </c:pt>
                <c:pt idx="4607">
                  <c:v>6.4850628930817624</c:v>
                </c:pt>
                <c:pt idx="4608">
                  <c:v>6.4858490566037723</c:v>
                </c:pt>
                <c:pt idx="4609">
                  <c:v>6.4866352201257858</c:v>
                </c:pt>
                <c:pt idx="4610">
                  <c:v>6.4874213836477974</c:v>
                </c:pt>
                <c:pt idx="4611">
                  <c:v>6.48820754716981</c:v>
                </c:pt>
                <c:pt idx="4612">
                  <c:v>6.4889937106918261</c:v>
                </c:pt>
                <c:pt idx="4613">
                  <c:v>6.4897798742138377</c:v>
                </c:pt>
                <c:pt idx="4614">
                  <c:v>6.4905660377358476</c:v>
                </c:pt>
                <c:pt idx="4615">
                  <c:v>6.4913522012578619</c:v>
                </c:pt>
                <c:pt idx="4616">
                  <c:v>6.4921383647798727</c:v>
                </c:pt>
                <c:pt idx="4617">
                  <c:v>6.4929245283018844</c:v>
                </c:pt>
                <c:pt idx="4618">
                  <c:v>6.4937106918238996</c:v>
                </c:pt>
                <c:pt idx="4619">
                  <c:v>6.4944968553459077</c:v>
                </c:pt>
                <c:pt idx="4620">
                  <c:v>6.4952830188679238</c:v>
                </c:pt>
                <c:pt idx="4621">
                  <c:v>6.4960691823899399</c:v>
                </c:pt>
                <c:pt idx="4622">
                  <c:v>6.496855345911948</c:v>
                </c:pt>
                <c:pt idx="4623">
                  <c:v>6.4976415094339623</c:v>
                </c:pt>
                <c:pt idx="4624">
                  <c:v>6.498427672955974</c:v>
                </c:pt>
                <c:pt idx="4625">
                  <c:v>6.4992138364779857</c:v>
                </c:pt>
                <c:pt idx="4626">
                  <c:v>6.5</c:v>
                </c:pt>
                <c:pt idx="4627">
                  <c:v>6.5007861635220117</c:v>
                </c:pt>
                <c:pt idx="4628">
                  <c:v>6.5015723270440233</c:v>
                </c:pt>
                <c:pt idx="4629">
                  <c:v>6.5023584905660377</c:v>
                </c:pt>
                <c:pt idx="4630">
                  <c:v>6.5031446540880484</c:v>
                </c:pt>
                <c:pt idx="4631">
                  <c:v>6.5039308176100601</c:v>
                </c:pt>
                <c:pt idx="4632">
                  <c:v>6.5047169811320744</c:v>
                </c:pt>
                <c:pt idx="4633">
                  <c:v>6.5055031446540879</c:v>
                </c:pt>
                <c:pt idx="4634">
                  <c:v>6.5062893081761004</c:v>
                </c:pt>
                <c:pt idx="4635">
                  <c:v>6.5070754716981103</c:v>
                </c:pt>
                <c:pt idx="4636">
                  <c:v>6.5078616352201282</c:v>
                </c:pt>
                <c:pt idx="4637">
                  <c:v>6.5086477987421398</c:v>
                </c:pt>
                <c:pt idx="4638">
                  <c:v>6.5094339622641506</c:v>
                </c:pt>
                <c:pt idx="4639">
                  <c:v>6.5102201257861649</c:v>
                </c:pt>
                <c:pt idx="4640">
                  <c:v>6.5110062893081757</c:v>
                </c:pt>
                <c:pt idx="4641">
                  <c:v>6.51179245283019</c:v>
                </c:pt>
                <c:pt idx="4642">
                  <c:v>6.512578616352199</c:v>
                </c:pt>
                <c:pt idx="4643">
                  <c:v>6.5133647798742116</c:v>
                </c:pt>
                <c:pt idx="4644">
                  <c:v>6.5141509433962232</c:v>
                </c:pt>
                <c:pt idx="4645">
                  <c:v>6.5149371069182367</c:v>
                </c:pt>
                <c:pt idx="4646">
                  <c:v>6.5157232704402483</c:v>
                </c:pt>
                <c:pt idx="4647">
                  <c:v>6.5165094339622636</c:v>
                </c:pt>
                <c:pt idx="4648">
                  <c:v>6.5172955974842761</c:v>
                </c:pt>
                <c:pt idx="4649">
                  <c:v>6.518081761006286</c:v>
                </c:pt>
                <c:pt idx="4650">
                  <c:v>6.5188679245283012</c:v>
                </c:pt>
                <c:pt idx="4651">
                  <c:v>6.5196540880503138</c:v>
                </c:pt>
                <c:pt idx="4652">
                  <c:v>6.5204402515723254</c:v>
                </c:pt>
                <c:pt idx="4653">
                  <c:v>6.5212264150943424</c:v>
                </c:pt>
                <c:pt idx="4654">
                  <c:v>6.522012578616347</c:v>
                </c:pt>
                <c:pt idx="4655">
                  <c:v>6.5227987421383631</c:v>
                </c:pt>
                <c:pt idx="4656">
                  <c:v>6.5235849056603774</c:v>
                </c:pt>
                <c:pt idx="4657">
                  <c:v>6.5243710691823873</c:v>
                </c:pt>
                <c:pt idx="4658">
                  <c:v>6.525157232704399</c:v>
                </c:pt>
                <c:pt idx="4659">
                  <c:v>6.5259433962264124</c:v>
                </c:pt>
                <c:pt idx="4660">
                  <c:v>6.5267295597484267</c:v>
                </c:pt>
                <c:pt idx="4661">
                  <c:v>6.5275157232704357</c:v>
                </c:pt>
                <c:pt idx="4662">
                  <c:v>6.52830188679245</c:v>
                </c:pt>
                <c:pt idx="4663">
                  <c:v>6.5290880503144644</c:v>
                </c:pt>
                <c:pt idx="4664">
                  <c:v>6.5298742138364751</c:v>
                </c:pt>
                <c:pt idx="4665">
                  <c:v>6.5306603773584886</c:v>
                </c:pt>
                <c:pt idx="4666">
                  <c:v>6.531446540880502</c:v>
                </c:pt>
                <c:pt idx="4667">
                  <c:v>6.5322327044025172</c:v>
                </c:pt>
                <c:pt idx="4668">
                  <c:v>6.5330188679245271</c:v>
                </c:pt>
                <c:pt idx="4669">
                  <c:v>6.5338050314465406</c:v>
                </c:pt>
                <c:pt idx="4670">
                  <c:v>6.5345911949685522</c:v>
                </c:pt>
                <c:pt idx="4671">
                  <c:v>6.5353773584905657</c:v>
                </c:pt>
                <c:pt idx="4672">
                  <c:v>6.53616352201258</c:v>
                </c:pt>
                <c:pt idx="4673">
                  <c:v>6.5369496855345934</c:v>
                </c:pt>
                <c:pt idx="4674">
                  <c:v>6.5377358490565998</c:v>
                </c:pt>
                <c:pt idx="4675">
                  <c:v>6.5385220125786168</c:v>
                </c:pt>
                <c:pt idx="4676">
                  <c:v>6.5393081761006302</c:v>
                </c:pt>
                <c:pt idx="4677">
                  <c:v>6.5400943396226401</c:v>
                </c:pt>
                <c:pt idx="4678">
                  <c:v>6.5408805031446544</c:v>
                </c:pt>
                <c:pt idx="4679">
                  <c:v>6.5416666666666661</c:v>
                </c:pt>
                <c:pt idx="4680">
                  <c:v>6.5424528301886777</c:v>
                </c:pt>
                <c:pt idx="4681">
                  <c:v>6.5432389937106921</c:v>
                </c:pt>
                <c:pt idx="4682">
                  <c:v>6.5440251572327011</c:v>
                </c:pt>
                <c:pt idx="4683">
                  <c:v>6.5448113207547136</c:v>
                </c:pt>
                <c:pt idx="4684">
                  <c:v>6.5455974842767297</c:v>
                </c:pt>
                <c:pt idx="4685">
                  <c:v>6.5463836477987396</c:v>
                </c:pt>
                <c:pt idx="4686">
                  <c:v>6.5471698113207522</c:v>
                </c:pt>
                <c:pt idx="4687">
                  <c:v>6.5479559748427656</c:v>
                </c:pt>
                <c:pt idx="4688">
                  <c:v>6.5487421383647799</c:v>
                </c:pt>
                <c:pt idx="4689">
                  <c:v>6.5495283018867916</c:v>
                </c:pt>
                <c:pt idx="4690">
                  <c:v>6.5503144654088041</c:v>
                </c:pt>
                <c:pt idx="4691">
                  <c:v>6.5511006289308158</c:v>
                </c:pt>
                <c:pt idx="4692">
                  <c:v>6.5518867924528301</c:v>
                </c:pt>
                <c:pt idx="4693">
                  <c:v>6.5526729559748427</c:v>
                </c:pt>
                <c:pt idx="4694">
                  <c:v>6.5534591194968543</c:v>
                </c:pt>
                <c:pt idx="4695">
                  <c:v>6.5542452830188678</c:v>
                </c:pt>
                <c:pt idx="4696">
                  <c:v>6.5550314465408794</c:v>
                </c:pt>
                <c:pt idx="4697">
                  <c:v>6.5558176100628902</c:v>
                </c:pt>
                <c:pt idx="4698">
                  <c:v>6.5566037735849072</c:v>
                </c:pt>
                <c:pt idx="4699">
                  <c:v>6.5573899371069144</c:v>
                </c:pt>
                <c:pt idx="4700">
                  <c:v>6.5581761006289296</c:v>
                </c:pt>
                <c:pt idx="4701">
                  <c:v>6.5589622641509404</c:v>
                </c:pt>
                <c:pt idx="4702">
                  <c:v>6.5597484276729574</c:v>
                </c:pt>
                <c:pt idx="4703">
                  <c:v>6.5605345911949664</c:v>
                </c:pt>
                <c:pt idx="4704">
                  <c:v>6.5613207547169798</c:v>
                </c:pt>
                <c:pt idx="4705">
                  <c:v>6.5621069182389888</c:v>
                </c:pt>
                <c:pt idx="4706">
                  <c:v>6.5628930817610058</c:v>
                </c:pt>
                <c:pt idx="4707">
                  <c:v>6.5636792452830184</c:v>
                </c:pt>
                <c:pt idx="4708">
                  <c:v>6.5644654088050292</c:v>
                </c:pt>
                <c:pt idx="4709">
                  <c:v>6.5652515723270408</c:v>
                </c:pt>
                <c:pt idx="4710">
                  <c:v>6.5660377358490551</c:v>
                </c:pt>
                <c:pt idx="4711">
                  <c:v>6.5668238993710704</c:v>
                </c:pt>
                <c:pt idx="4712">
                  <c:v>6.5676100628930776</c:v>
                </c:pt>
                <c:pt idx="4713">
                  <c:v>6.5683962264150901</c:v>
                </c:pt>
                <c:pt idx="4714">
                  <c:v>6.5691823899371062</c:v>
                </c:pt>
                <c:pt idx="4715">
                  <c:v>6.5699685534591179</c:v>
                </c:pt>
                <c:pt idx="4716">
                  <c:v>6.5707547169811313</c:v>
                </c:pt>
                <c:pt idx="4717">
                  <c:v>6.5715408805031457</c:v>
                </c:pt>
                <c:pt idx="4718">
                  <c:v>6.5723270440251564</c:v>
                </c:pt>
                <c:pt idx="4719">
                  <c:v>6.573113207547169</c:v>
                </c:pt>
                <c:pt idx="4720">
                  <c:v>6.5738993710691824</c:v>
                </c:pt>
                <c:pt idx="4721">
                  <c:v>6.5746855345911914</c:v>
                </c:pt>
                <c:pt idx="4722">
                  <c:v>6.5754716981132084</c:v>
                </c:pt>
                <c:pt idx="4723">
                  <c:v>6.5762578616352174</c:v>
                </c:pt>
                <c:pt idx="4724">
                  <c:v>6.5770440251572309</c:v>
                </c:pt>
                <c:pt idx="4725">
                  <c:v>6.5778301886792443</c:v>
                </c:pt>
                <c:pt idx="4726">
                  <c:v>6.5786163522012568</c:v>
                </c:pt>
                <c:pt idx="4727">
                  <c:v>6.5794025157232703</c:v>
                </c:pt>
                <c:pt idx="4728">
                  <c:v>6.5801886792452784</c:v>
                </c:pt>
                <c:pt idx="4729">
                  <c:v>6.5809748427672918</c:v>
                </c:pt>
                <c:pt idx="4730">
                  <c:v>6.5817610062893079</c:v>
                </c:pt>
                <c:pt idx="4731">
                  <c:v>6.5825471698113196</c:v>
                </c:pt>
                <c:pt idx="4732">
                  <c:v>6.5833333333333339</c:v>
                </c:pt>
                <c:pt idx="4733">
                  <c:v>6.5841194968553447</c:v>
                </c:pt>
                <c:pt idx="4734">
                  <c:v>6.5849056603773546</c:v>
                </c:pt>
                <c:pt idx="4735">
                  <c:v>6.5856918238993716</c:v>
                </c:pt>
                <c:pt idx="4736">
                  <c:v>6.5864779874213824</c:v>
                </c:pt>
                <c:pt idx="4737">
                  <c:v>6.5872641509433958</c:v>
                </c:pt>
                <c:pt idx="4738">
                  <c:v>6.5880503144654066</c:v>
                </c:pt>
                <c:pt idx="4739">
                  <c:v>6.5888364779874173</c:v>
                </c:pt>
                <c:pt idx="4740">
                  <c:v>6.5896226415094334</c:v>
                </c:pt>
                <c:pt idx="4741">
                  <c:v>6.590408805031446</c:v>
                </c:pt>
                <c:pt idx="4742">
                  <c:v>6.5911949685534559</c:v>
                </c:pt>
                <c:pt idx="4743">
                  <c:v>6.5919811320754684</c:v>
                </c:pt>
                <c:pt idx="4744">
                  <c:v>6.5927672955974836</c:v>
                </c:pt>
                <c:pt idx="4745">
                  <c:v>6.5935534591194944</c:v>
                </c:pt>
                <c:pt idx="4746">
                  <c:v>6.5943396226415087</c:v>
                </c:pt>
                <c:pt idx="4747">
                  <c:v>6.5951257861635213</c:v>
                </c:pt>
                <c:pt idx="4748">
                  <c:v>6.5959119496855294</c:v>
                </c:pt>
                <c:pt idx="4749">
                  <c:v>6.5966981132075482</c:v>
                </c:pt>
                <c:pt idx="4750">
                  <c:v>6.5974842767295536</c:v>
                </c:pt>
                <c:pt idx="4751">
                  <c:v>6.5982704402515724</c:v>
                </c:pt>
                <c:pt idx="4752">
                  <c:v>6.5990566037735849</c:v>
                </c:pt>
                <c:pt idx="4753">
                  <c:v>6.5998427672955966</c:v>
                </c:pt>
                <c:pt idx="4754">
                  <c:v>6.6006289308176083</c:v>
                </c:pt>
                <c:pt idx="4755">
                  <c:v>6.6014150943396226</c:v>
                </c:pt>
                <c:pt idx="4756">
                  <c:v>6.6022012578616343</c:v>
                </c:pt>
                <c:pt idx="4757">
                  <c:v>6.6029874213836468</c:v>
                </c:pt>
                <c:pt idx="4758">
                  <c:v>6.6037735849056602</c:v>
                </c:pt>
                <c:pt idx="4759">
                  <c:v>6.6045597484276701</c:v>
                </c:pt>
                <c:pt idx="4760">
                  <c:v>6.6053459119496853</c:v>
                </c:pt>
                <c:pt idx="4761">
                  <c:v>6.606132075471697</c:v>
                </c:pt>
                <c:pt idx="4762">
                  <c:v>6.6069182389937078</c:v>
                </c:pt>
                <c:pt idx="4763">
                  <c:v>6.6077044025157203</c:v>
                </c:pt>
                <c:pt idx="4764">
                  <c:v>6.608490566037732</c:v>
                </c:pt>
                <c:pt idx="4765">
                  <c:v>6.6092767295597481</c:v>
                </c:pt>
                <c:pt idx="4766">
                  <c:v>6.6100628930817598</c:v>
                </c:pt>
                <c:pt idx="4767">
                  <c:v>6.6108490566037696</c:v>
                </c:pt>
                <c:pt idx="4768">
                  <c:v>6.611635220125784</c:v>
                </c:pt>
                <c:pt idx="4769">
                  <c:v>6.6124213836477956</c:v>
                </c:pt>
                <c:pt idx="4770">
                  <c:v>6.6132075471698082</c:v>
                </c:pt>
                <c:pt idx="4771">
                  <c:v>6.6139937106918234</c:v>
                </c:pt>
                <c:pt idx="4772">
                  <c:v>6.6147798742138351</c:v>
                </c:pt>
                <c:pt idx="4773">
                  <c:v>6.6155660377358458</c:v>
                </c:pt>
                <c:pt idx="4774">
                  <c:v>6.6163522012578611</c:v>
                </c:pt>
                <c:pt idx="4775">
                  <c:v>6.6171383647798709</c:v>
                </c:pt>
                <c:pt idx="4776">
                  <c:v>6.6179245283018826</c:v>
                </c:pt>
                <c:pt idx="4777">
                  <c:v>6.6187106918238987</c:v>
                </c:pt>
                <c:pt idx="4778">
                  <c:v>6.6194968553459077</c:v>
                </c:pt>
                <c:pt idx="4779">
                  <c:v>6.620283018867922</c:v>
                </c:pt>
                <c:pt idx="4780">
                  <c:v>6.6210691823899381</c:v>
                </c:pt>
                <c:pt idx="4781">
                  <c:v>6.6218553459119462</c:v>
                </c:pt>
                <c:pt idx="4782">
                  <c:v>6.6226415094339606</c:v>
                </c:pt>
                <c:pt idx="4783">
                  <c:v>6.6234276729559713</c:v>
                </c:pt>
                <c:pt idx="4784">
                  <c:v>6.6242138364779812</c:v>
                </c:pt>
                <c:pt idx="4785">
                  <c:v>6.6249999999999947</c:v>
                </c:pt>
                <c:pt idx="4786">
                  <c:v>6.6257861635220099</c:v>
                </c:pt>
                <c:pt idx="4787">
                  <c:v>6.6265723270440207</c:v>
                </c:pt>
                <c:pt idx="4788">
                  <c:v>6.6273584905660368</c:v>
                </c:pt>
                <c:pt idx="4789">
                  <c:v>6.6281446540880467</c:v>
                </c:pt>
                <c:pt idx="4790">
                  <c:v>6.6289308176100583</c:v>
                </c:pt>
                <c:pt idx="4791">
                  <c:v>6.6297169811320744</c:v>
                </c:pt>
                <c:pt idx="4792">
                  <c:v>6.6305031446540879</c:v>
                </c:pt>
                <c:pt idx="4793">
                  <c:v>6.6312893081760986</c:v>
                </c:pt>
                <c:pt idx="4794">
                  <c:v>6.6320754716981103</c:v>
                </c:pt>
                <c:pt idx="4795">
                  <c:v>6.6328616352201282</c:v>
                </c:pt>
                <c:pt idx="4796">
                  <c:v>6.6336477987421398</c:v>
                </c:pt>
                <c:pt idx="4797">
                  <c:v>6.6344339622641497</c:v>
                </c:pt>
                <c:pt idx="4798">
                  <c:v>6.6352201257861649</c:v>
                </c:pt>
                <c:pt idx="4799">
                  <c:v>6.6360062893081757</c:v>
                </c:pt>
                <c:pt idx="4800">
                  <c:v>6.63679245283019</c:v>
                </c:pt>
                <c:pt idx="4801">
                  <c:v>6.637578616352199</c:v>
                </c:pt>
                <c:pt idx="4802">
                  <c:v>6.6383647798742116</c:v>
                </c:pt>
                <c:pt idx="4803">
                  <c:v>6.639150943396225</c:v>
                </c:pt>
                <c:pt idx="4804">
                  <c:v>6.6399371069182376</c:v>
                </c:pt>
                <c:pt idx="4805">
                  <c:v>6.6407232704402483</c:v>
                </c:pt>
                <c:pt idx="4806">
                  <c:v>6.6415094339622636</c:v>
                </c:pt>
                <c:pt idx="4807">
                  <c:v>6.6422955974842761</c:v>
                </c:pt>
                <c:pt idx="4808">
                  <c:v>6.643081761006286</c:v>
                </c:pt>
                <c:pt idx="4809">
                  <c:v>6.6438679245283012</c:v>
                </c:pt>
                <c:pt idx="4810">
                  <c:v>6.644654088050312</c:v>
                </c:pt>
                <c:pt idx="4811">
                  <c:v>6.6454402515723254</c:v>
                </c:pt>
                <c:pt idx="4812">
                  <c:v>6.6462264150943424</c:v>
                </c:pt>
                <c:pt idx="4813">
                  <c:v>6.647012578616347</c:v>
                </c:pt>
                <c:pt idx="4814">
                  <c:v>6.6477987421383631</c:v>
                </c:pt>
                <c:pt idx="4815">
                  <c:v>6.6485849056603756</c:v>
                </c:pt>
                <c:pt idx="4816">
                  <c:v>6.6493710691823891</c:v>
                </c:pt>
                <c:pt idx="4817">
                  <c:v>6.650157232704399</c:v>
                </c:pt>
                <c:pt idx="4818">
                  <c:v>6.6509433962264106</c:v>
                </c:pt>
                <c:pt idx="4819">
                  <c:v>6.6517295597484267</c:v>
                </c:pt>
                <c:pt idx="4820">
                  <c:v>6.6525157232704357</c:v>
                </c:pt>
                <c:pt idx="4821">
                  <c:v>6.65330188679245</c:v>
                </c:pt>
                <c:pt idx="4822">
                  <c:v>6.6540880503144617</c:v>
                </c:pt>
                <c:pt idx="4823">
                  <c:v>6.6548742138364734</c:v>
                </c:pt>
                <c:pt idx="4824">
                  <c:v>6.6556603773584877</c:v>
                </c:pt>
                <c:pt idx="4825">
                  <c:v>6.6564465408805003</c:v>
                </c:pt>
                <c:pt idx="4826">
                  <c:v>6.6572327044025164</c:v>
                </c:pt>
                <c:pt idx="4827">
                  <c:v>6.6580188679245254</c:v>
                </c:pt>
                <c:pt idx="4828">
                  <c:v>6.6588050314465388</c:v>
                </c:pt>
                <c:pt idx="4829">
                  <c:v>6.6595911949685522</c:v>
                </c:pt>
                <c:pt idx="4830">
                  <c:v>6.6603773584905648</c:v>
                </c:pt>
                <c:pt idx="4831">
                  <c:v>6.6611635220125782</c:v>
                </c:pt>
                <c:pt idx="4832">
                  <c:v>6.6619496855345908</c:v>
                </c:pt>
                <c:pt idx="4833">
                  <c:v>6.6627358490565971</c:v>
                </c:pt>
                <c:pt idx="4834">
                  <c:v>6.6635220125786159</c:v>
                </c:pt>
                <c:pt idx="4835">
                  <c:v>6.6643081761006266</c:v>
                </c:pt>
                <c:pt idx="4836">
                  <c:v>6.6650943396226383</c:v>
                </c:pt>
                <c:pt idx="4837">
                  <c:v>6.6658805031446517</c:v>
                </c:pt>
                <c:pt idx="4838">
                  <c:v>6.6666666666666652</c:v>
                </c:pt>
                <c:pt idx="4839">
                  <c:v>6.667452830188676</c:v>
                </c:pt>
                <c:pt idx="4840">
                  <c:v>6.6682389937106912</c:v>
                </c:pt>
                <c:pt idx="4841">
                  <c:v>6.6690251572327011</c:v>
                </c:pt>
                <c:pt idx="4842">
                  <c:v>6.6698113207547136</c:v>
                </c:pt>
                <c:pt idx="4843">
                  <c:v>6.6705974842767297</c:v>
                </c:pt>
                <c:pt idx="4844">
                  <c:v>6.6713836477987396</c:v>
                </c:pt>
                <c:pt idx="4845">
                  <c:v>6.6721698113207522</c:v>
                </c:pt>
                <c:pt idx="4846">
                  <c:v>6.6729559748427656</c:v>
                </c:pt>
                <c:pt idx="4847">
                  <c:v>6.6737421383647799</c:v>
                </c:pt>
                <c:pt idx="4848">
                  <c:v>6.6745283018867898</c:v>
                </c:pt>
                <c:pt idx="4849">
                  <c:v>6.6753144654088041</c:v>
                </c:pt>
                <c:pt idx="4850">
                  <c:v>6.6761006289308158</c:v>
                </c:pt>
                <c:pt idx="4851">
                  <c:v>6.6768867924528301</c:v>
                </c:pt>
                <c:pt idx="4852">
                  <c:v>6.6776729559748427</c:v>
                </c:pt>
                <c:pt idx="4853">
                  <c:v>6.6784591194968543</c:v>
                </c:pt>
                <c:pt idx="4854">
                  <c:v>6.6792452830188704</c:v>
                </c:pt>
                <c:pt idx="4855">
                  <c:v>6.6800314465408777</c:v>
                </c:pt>
                <c:pt idx="4856">
                  <c:v>6.6808176100628902</c:v>
                </c:pt>
                <c:pt idx="4857">
                  <c:v>6.6816037735849072</c:v>
                </c:pt>
                <c:pt idx="4858">
                  <c:v>6.6823899371069126</c:v>
                </c:pt>
                <c:pt idx="4859">
                  <c:v>6.6831761006289296</c:v>
                </c:pt>
                <c:pt idx="4860">
                  <c:v>6.6839622641509404</c:v>
                </c:pt>
                <c:pt idx="4861">
                  <c:v>6.6847484276729556</c:v>
                </c:pt>
                <c:pt idx="4862">
                  <c:v>6.6855345911949646</c:v>
                </c:pt>
                <c:pt idx="4863">
                  <c:v>6.6863207547169798</c:v>
                </c:pt>
                <c:pt idx="4864">
                  <c:v>6.6871069182389888</c:v>
                </c:pt>
                <c:pt idx="4865">
                  <c:v>6.6878930817610058</c:v>
                </c:pt>
                <c:pt idx="4866">
                  <c:v>6.6886792452830184</c:v>
                </c:pt>
                <c:pt idx="4867">
                  <c:v>6.6894654088050309</c:v>
                </c:pt>
                <c:pt idx="4868">
                  <c:v>6.6902515723270408</c:v>
                </c:pt>
                <c:pt idx="4869">
                  <c:v>6.6910377358490551</c:v>
                </c:pt>
                <c:pt idx="4870">
                  <c:v>6.6918238993710704</c:v>
                </c:pt>
                <c:pt idx="4871">
                  <c:v>6.6926100628930776</c:v>
                </c:pt>
                <c:pt idx="4872">
                  <c:v>6.6933962264150901</c:v>
                </c:pt>
                <c:pt idx="4873">
                  <c:v>6.6941823899371036</c:v>
                </c:pt>
                <c:pt idx="4874">
                  <c:v>6.6949685534591161</c:v>
                </c:pt>
                <c:pt idx="4875">
                  <c:v>6.6957547169811287</c:v>
                </c:pt>
                <c:pt idx="4876">
                  <c:v>6.6965408805031439</c:v>
                </c:pt>
                <c:pt idx="4877">
                  <c:v>6.6973270440251547</c:v>
                </c:pt>
                <c:pt idx="4878">
                  <c:v>6.6981132075471672</c:v>
                </c:pt>
                <c:pt idx="4879">
                  <c:v>6.6988993710691807</c:v>
                </c:pt>
                <c:pt idx="4880">
                  <c:v>6.6996855345911914</c:v>
                </c:pt>
                <c:pt idx="4881">
                  <c:v>6.7004716981132084</c:v>
                </c:pt>
                <c:pt idx="4882">
                  <c:v>6.7012578616352174</c:v>
                </c:pt>
                <c:pt idx="4883">
                  <c:v>6.7020440251572309</c:v>
                </c:pt>
                <c:pt idx="4884">
                  <c:v>6.7028301886792443</c:v>
                </c:pt>
                <c:pt idx="4885">
                  <c:v>6.7036163522012568</c:v>
                </c:pt>
                <c:pt idx="4886">
                  <c:v>6.7044025157232703</c:v>
                </c:pt>
                <c:pt idx="4887">
                  <c:v>6.7051886792452784</c:v>
                </c:pt>
                <c:pt idx="4888">
                  <c:v>6.7059748427672918</c:v>
                </c:pt>
                <c:pt idx="4889">
                  <c:v>6.7067610062893079</c:v>
                </c:pt>
                <c:pt idx="4890">
                  <c:v>6.7075471698113196</c:v>
                </c:pt>
                <c:pt idx="4891">
                  <c:v>6.7083333333333339</c:v>
                </c:pt>
                <c:pt idx="4892">
                  <c:v>6.7091194968553456</c:v>
                </c:pt>
                <c:pt idx="4893">
                  <c:v>6.7099056603773546</c:v>
                </c:pt>
                <c:pt idx="4894">
                  <c:v>6.7106918238993716</c:v>
                </c:pt>
                <c:pt idx="4895">
                  <c:v>6.7114779874213824</c:v>
                </c:pt>
                <c:pt idx="4896">
                  <c:v>6.7122641509433958</c:v>
                </c:pt>
                <c:pt idx="4897">
                  <c:v>6.7130503144654066</c:v>
                </c:pt>
                <c:pt idx="4898">
                  <c:v>6.7138364779874173</c:v>
                </c:pt>
                <c:pt idx="4899">
                  <c:v>6.7146226415094317</c:v>
                </c:pt>
                <c:pt idx="4900">
                  <c:v>6.715408805031446</c:v>
                </c:pt>
                <c:pt idx="4901">
                  <c:v>6.7161949685534559</c:v>
                </c:pt>
                <c:pt idx="4902">
                  <c:v>6.7169811320754684</c:v>
                </c:pt>
                <c:pt idx="4903">
                  <c:v>6.7177672955974836</c:v>
                </c:pt>
                <c:pt idx="4904">
                  <c:v>6.7185534591194926</c:v>
                </c:pt>
                <c:pt idx="4905">
                  <c:v>6.7193396226415096</c:v>
                </c:pt>
                <c:pt idx="4906">
                  <c:v>6.7201257861635213</c:v>
                </c:pt>
                <c:pt idx="4907">
                  <c:v>6.7209119496855294</c:v>
                </c:pt>
                <c:pt idx="4908">
                  <c:v>6.7216981132075482</c:v>
                </c:pt>
                <c:pt idx="4909">
                  <c:v>6.7224842767295536</c:v>
                </c:pt>
                <c:pt idx="4910">
                  <c:v>6.7232704402515724</c:v>
                </c:pt>
                <c:pt idx="4911">
                  <c:v>6.7240566037735841</c:v>
                </c:pt>
                <c:pt idx="4912">
                  <c:v>6.7248427672955948</c:v>
                </c:pt>
                <c:pt idx="4913">
                  <c:v>6.7256289308176083</c:v>
                </c:pt>
                <c:pt idx="4914">
                  <c:v>6.7264150943396226</c:v>
                </c:pt>
                <c:pt idx="4915">
                  <c:v>6.7272012578616343</c:v>
                </c:pt>
                <c:pt idx="4916">
                  <c:v>6.7279874213836468</c:v>
                </c:pt>
                <c:pt idx="4917">
                  <c:v>6.7287735849056602</c:v>
                </c:pt>
                <c:pt idx="4918">
                  <c:v>6.7295597484276719</c:v>
                </c:pt>
                <c:pt idx="4919">
                  <c:v>6.7303459119496871</c:v>
                </c:pt>
                <c:pt idx="4920">
                  <c:v>6.7311320754716979</c:v>
                </c:pt>
                <c:pt idx="4921">
                  <c:v>6.7319182389937087</c:v>
                </c:pt>
                <c:pt idx="4922">
                  <c:v>6.7327044025157221</c:v>
                </c:pt>
                <c:pt idx="4923">
                  <c:v>6.7334905660377347</c:v>
                </c:pt>
                <c:pt idx="4924">
                  <c:v>6.7342767295597481</c:v>
                </c:pt>
                <c:pt idx="4925">
                  <c:v>6.7350628930817624</c:v>
                </c:pt>
                <c:pt idx="4926">
                  <c:v>6.7358490566037723</c:v>
                </c:pt>
                <c:pt idx="4927">
                  <c:v>6.7366352201257858</c:v>
                </c:pt>
                <c:pt idx="4928">
                  <c:v>6.7374213836477974</c:v>
                </c:pt>
                <c:pt idx="4929">
                  <c:v>6.73820754716981</c:v>
                </c:pt>
                <c:pt idx="4930">
                  <c:v>6.7389937106918252</c:v>
                </c:pt>
                <c:pt idx="4931">
                  <c:v>6.7397798742138377</c:v>
                </c:pt>
                <c:pt idx="4932">
                  <c:v>6.7405660377358476</c:v>
                </c:pt>
                <c:pt idx="4933">
                  <c:v>6.7413522012578619</c:v>
                </c:pt>
                <c:pt idx="4934">
                  <c:v>6.7421383647798727</c:v>
                </c:pt>
                <c:pt idx="4935">
                  <c:v>6.7429245283018844</c:v>
                </c:pt>
                <c:pt idx="4936">
                  <c:v>6.7437106918238996</c:v>
                </c:pt>
                <c:pt idx="4937">
                  <c:v>6.7444968553459077</c:v>
                </c:pt>
                <c:pt idx="4938">
                  <c:v>6.7452830188679238</c:v>
                </c:pt>
                <c:pt idx="4939">
                  <c:v>6.7460691823899399</c:v>
                </c:pt>
                <c:pt idx="4940">
                  <c:v>6.746855345911948</c:v>
                </c:pt>
                <c:pt idx="4941">
                  <c:v>6.7476415094339623</c:v>
                </c:pt>
                <c:pt idx="4942">
                  <c:v>6.748427672955974</c:v>
                </c:pt>
                <c:pt idx="4943">
                  <c:v>6.7492138364779857</c:v>
                </c:pt>
                <c:pt idx="4944">
                  <c:v>6.75</c:v>
                </c:pt>
                <c:pt idx="4945">
                  <c:v>6.7507861635220117</c:v>
                </c:pt>
                <c:pt idx="4946">
                  <c:v>6.7515723270440233</c:v>
                </c:pt>
                <c:pt idx="4947">
                  <c:v>6.7523584905660377</c:v>
                </c:pt>
                <c:pt idx="4948">
                  <c:v>6.7531446540880467</c:v>
                </c:pt>
                <c:pt idx="4949">
                  <c:v>6.7539308176100601</c:v>
                </c:pt>
                <c:pt idx="4950">
                  <c:v>6.7547169811320744</c:v>
                </c:pt>
                <c:pt idx="4951">
                  <c:v>6.7555031446540879</c:v>
                </c:pt>
                <c:pt idx="4952">
                  <c:v>6.7562893081760986</c:v>
                </c:pt>
                <c:pt idx="4953">
                  <c:v>6.7570754716981103</c:v>
                </c:pt>
                <c:pt idx="4954">
                  <c:v>6.7578616352201282</c:v>
                </c:pt>
                <c:pt idx="4955">
                  <c:v>6.7586477987421398</c:v>
                </c:pt>
                <c:pt idx="4956">
                  <c:v>6.7594339622641506</c:v>
                </c:pt>
                <c:pt idx="4957">
                  <c:v>6.7602201257861649</c:v>
                </c:pt>
                <c:pt idx="4958">
                  <c:v>6.7610062893081757</c:v>
                </c:pt>
                <c:pt idx="4959">
                  <c:v>6.76179245283019</c:v>
                </c:pt>
                <c:pt idx="4960">
                  <c:v>6.762578616352199</c:v>
                </c:pt>
                <c:pt idx="4961">
                  <c:v>6.7633647798742116</c:v>
                </c:pt>
                <c:pt idx="4962">
                  <c:v>6.7641509433962232</c:v>
                </c:pt>
                <c:pt idx="4963">
                  <c:v>6.7649371069182367</c:v>
                </c:pt>
                <c:pt idx="4964">
                  <c:v>6.7657232704402483</c:v>
                </c:pt>
                <c:pt idx="4965">
                  <c:v>6.7665094339622636</c:v>
                </c:pt>
                <c:pt idx="4966">
                  <c:v>6.7672955974842761</c:v>
                </c:pt>
                <c:pt idx="4967">
                  <c:v>6.768081761006286</c:v>
                </c:pt>
                <c:pt idx="4968">
                  <c:v>6.7688679245283012</c:v>
                </c:pt>
                <c:pt idx="4969">
                  <c:v>6.7696540880503138</c:v>
                </c:pt>
                <c:pt idx="4970">
                  <c:v>6.7704402515723272</c:v>
                </c:pt>
                <c:pt idx="4971">
                  <c:v>6.7712264150943442</c:v>
                </c:pt>
                <c:pt idx="4972">
                  <c:v>6.7720125786163488</c:v>
                </c:pt>
                <c:pt idx="4973">
                  <c:v>6.7727987421383649</c:v>
                </c:pt>
                <c:pt idx="4974">
                  <c:v>6.7735849056603774</c:v>
                </c:pt>
                <c:pt idx="4975">
                  <c:v>6.7743710691823891</c:v>
                </c:pt>
                <c:pt idx="4976">
                  <c:v>6.7751572327044007</c:v>
                </c:pt>
                <c:pt idx="4977">
                  <c:v>6.7759433962264142</c:v>
                </c:pt>
                <c:pt idx="4978">
                  <c:v>6.7767295597484276</c:v>
                </c:pt>
                <c:pt idx="4979">
                  <c:v>6.7775157232704366</c:v>
                </c:pt>
                <c:pt idx="4980">
                  <c:v>6.7783018867924518</c:v>
                </c:pt>
                <c:pt idx="4981">
                  <c:v>6.7790880503144662</c:v>
                </c:pt>
                <c:pt idx="4982">
                  <c:v>6.7798742138364769</c:v>
                </c:pt>
                <c:pt idx="4983">
                  <c:v>6.7806603773584886</c:v>
                </c:pt>
                <c:pt idx="4984">
                  <c:v>6.781446540880502</c:v>
                </c:pt>
                <c:pt idx="4985">
                  <c:v>6.7822327044025172</c:v>
                </c:pt>
                <c:pt idx="4986">
                  <c:v>6.7830188679245271</c:v>
                </c:pt>
                <c:pt idx="4987">
                  <c:v>6.7838050314465397</c:v>
                </c:pt>
                <c:pt idx="4988">
                  <c:v>6.7845911949685522</c:v>
                </c:pt>
                <c:pt idx="4989">
                  <c:v>6.7853773584905657</c:v>
                </c:pt>
                <c:pt idx="4990">
                  <c:v>6.78616352201258</c:v>
                </c:pt>
                <c:pt idx="4991">
                  <c:v>6.7869496855345934</c:v>
                </c:pt>
                <c:pt idx="4992">
                  <c:v>6.7877358490565998</c:v>
                </c:pt>
                <c:pt idx="4993">
                  <c:v>6.7885220125786168</c:v>
                </c:pt>
                <c:pt idx="4994">
                  <c:v>6.7893081761006302</c:v>
                </c:pt>
                <c:pt idx="4995">
                  <c:v>6.7900943396226401</c:v>
                </c:pt>
                <c:pt idx="4996">
                  <c:v>6.7908805031446526</c:v>
                </c:pt>
                <c:pt idx="4997">
                  <c:v>6.7916666666666661</c:v>
                </c:pt>
                <c:pt idx="4998">
                  <c:v>6.7924528301886777</c:v>
                </c:pt>
                <c:pt idx="4999">
                  <c:v>6.7932389937106921</c:v>
                </c:pt>
                <c:pt idx="5000">
                  <c:v>6.7940251572327011</c:v>
                </c:pt>
                <c:pt idx="5001">
                  <c:v>6.7948113207547136</c:v>
                </c:pt>
                <c:pt idx="5002">
                  <c:v>6.7955974842767297</c:v>
                </c:pt>
                <c:pt idx="5003">
                  <c:v>6.7963836477987396</c:v>
                </c:pt>
                <c:pt idx="5004">
                  <c:v>6.7971698113207522</c:v>
                </c:pt>
                <c:pt idx="5005">
                  <c:v>6.7979559748427656</c:v>
                </c:pt>
                <c:pt idx="5006">
                  <c:v>6.7987421383647799</c:v>
                </c:pt>
                <c:pt idx="5007">
                  <c:v>6.7995283018867907</c:v>
                </c:pt>
                <c:pt idx="5008">
                  <c:v>6.8003144654088041</c:v>
                </c:pt>
                <c:pt idx="5009">
                  <c:v>6.8011006289308158</c:v>
                </c:pt>
                <c:pt idx="5010">
                  <c:v>6.8018867924528301</c:v>
                </c:pt>
                <c:pt idx="5011">
                  <c:v>6.8026729559748427</c:v>
                </c:pt>
                <c:pt idx="5012">
                  <c:v>6.8034591194968543</c:v>
                </c:pt>
                <c:pt idx="5013">
                  <c:v>6.8042452830188678</c:v>
                </c:pt>
                <c:pt idx="5014">
                  <c:v>6.8050314465408794</c:v>
                </c:pt>
                <c:pt idx="5015">
                  <c:v>6.8058176100628902</c:v>
                </c:pt>
                <c:pt idx="5016">
                  <c:v>6.8066037735849072</c:v>
                </c:pt>
                <c:pt idx="5017">
                  <c:v>6.8073899371069126</c:v>
                </c:pt>
                <c:pt idx="5018">
                  <c:v>6.8081761006289296</c:v>
                </c:pt>
                <c:pt idx="5019">
                  <c:v>6.8089622641509404</c:v>
                </c:pt>
                <c:pt idx="5020">
                  <c:v>6.8097484276729574</c:v>
                </c:pt>
                <c:pt idx="5021">
                  <c:v>6.8105345911949646</c:v>
                </c:pt>
                <c:pt idx="5022">
                  <c:v>6.8113207547169798</c:v>
                </c:pt>
                <c:pt idx="5023">
                  <c:v>6.8121069182389888</c:v>
                </c:pt>
                <c:pt idx="5024">
                  <c:v>6.8128930817610058</c:v>
                </c:pt>
                <c:pt idx="5025">
                  <c:v>6.8136792452830184</c:v>
                </c:pt>
                <c:pt idx="5026">
                  <c:v>6.8144654088050292</c:v>
                </c:pt>
                <c:pt idx="5027">
                  <c:v>6.8152515723270408</c:v>
                </c:pt>
                <c:pt idx="5028">
                  <c:v>6.8160377358490551</c:v>
                </c:pt>
                <c:pt idx="5029">
                  <c:v>6.8168238993710704</c:v>
                </c:pt>
                <c:pt idx="5030">
                  <c:v>6.8176100628930776</c:v>
                </c:pt>
                <c:pt idx="5031">
                  <c:v>6.8183962264150901</c:v>
                </c:pt>
                <c:pt idx="5032">
                  <c:v>6.8191823899371062</c:v>
                </c:pt>
                <c:pt idx="5033">
                  <c:v>6.8199685534591179</c:v>
                </c:pt>
                <c:pt idx="5034">
                  <c:v>6.8207547169811296</c:v>
                </c:pt>
                <c:pt idx="5035">
                  <c:v>6.8215408805031439</c:v>
                </c:pt>
                <c:pt idx="5036">
                  <c:v>6.8223270440251564</c:v>
                </c:pt>
                <c:pt idx="5037">
                  <c:v>6.8231132075471672</c:v>
                </c:pt>
                <c:pt idx="5038">
                  <c:v>6.8238993710691807</c:v>
                </c:pt>
                <c:pt idx="5039">
                  <c:v>6.8246855345911897</c:v>
                </c:pt>
                <c:pt idx="5040">
                  <c:v>6.8254716981132066</c:v>
                </c:pt>
                <c:pt idx="5041">
                  <c:v>6.8262578616352156</c:v>
                </c:pt>
                <c:pt idx="5042">
                  <c:v>6.8270440251572291</c:v>
                </c:pt>
                <c:pt idx="5043">
                  <c:v>6.8278301886792416</c:v>
                </c:pt>
                <c:pt idx="5044">
                  <c:v>6.8286163522012551</c:v>
                </c:pt>
                <c:pt idx="5045">
                  <c:v>6.8294025157232703</c:v>
                </c:pt>
                <c:pt idx="5046">
                  <c:v>6.8301886792452784</c:v>
                </c:pt>
                <c:pt idx="5047">
                  <c:v>6.8309748427672918</c:v>
                </c:pt>
                <c:pt idx="5048">
                  <c:v>6.8317610062893079</c:v>
                </c:pt>
                <c:pt idx="5049">
                  <c:v>6.8325471698113196</c:v>
                </c:pt>
                <c:pt idx="5050">
                  <c:v>6.8333333333333339</c:v>
                </c:pt>
                <c:pt idx="5051">
                  <c:v>6.8341194968553447</c:v>
                </c:pt>
                <c:pt idx="5052">
                  <c:v>6.8349056603773546</c:v>
                </c:pt>
                <c:pt idx="5053">
                  <c:v>6.8356918238993716</c:v>
                </c:pt>
                <c:pt idx="5054">
                  <c:v>6.8364779874213824</c:v>
                </c:pt>
                <c:pt idx="5055">
                  <c:v>6.8372641509433958</c:v>
                </c:pt>
                <c:pt idx="5056">
                  <c:v>6.8380503144654066</c:v>
                </c:pt>
                <c:pt idx="5057">
                  <c:v>6.8388364779874173</c:v>
                </c:pt>
                <c:pt idx="5058">
                  <c:v>6.8396226415094334</c:v>
                </c:pt>
                <c:pt idx="5059">
                  <c:v>6.840408805031446</c:v>
                </c:pt>
                <c:pt idx="5060">
                  <c:v>6.8411949685534559</c:v>
                </c:pt>
                <c:pt idx="5061">
                  <c:v>6.8419811320754684</c:v>
                </c:pt>
                <c:pt idx="5062">
                  <c:v>6.8427672955974836</c:v>
                </c:pt>
                <c:pt idx="5063">
                  <c:v>6.8435534591194926</c:v>
                </c:pt>
                <c:pt idx="5064">
                  <c:v>6.8443396226415087</c:v>
                </c:pt>
                <c:pt idx="5065">
                  <c:v>6.8451257861635213</c:v>
                </c:pt>
                <c:pt idx="5066">
                  <c:v>6.8459119496855294</c:v>
                </c:pt>
                <c:pt idx="5067">
                  <c:v>6.8466981132075482</c:v>
                </c:pt>
                <c:pt idx="5068">
                  <c:v>6.8474842767295536</c:v>
                </c:pt>
                <c:pt idx="5069">
                  <c:v>6.8482704402515724</c:v>
                </c:pt>
                <c:pt idx="5070">
                  <c:v>6.8490566037735849</c:v>
                </c:pt>
                <c:pt idx="5071">
                  <c:v>6.8498427672955966</c:v>
                </c:pt>
                <c:pt idx="5072">
                  <c:v>6.8506289308176083</c:v>
                </c:pt>
                <c:pt idx="5073">
                  <c:v>6.8514150943396226</c:v>
                </c:pt>
                <c:pt idx="5074">
                  <c:v>6.8522012578616343</c:v>
                </c:pt>
                <c:pt idx="5075">
                  <c:v>6.8529874213836468</c:v>
                </c:pt>
                <c:pt idx="5076">
                  <c:v>6.8537735849056602</c:v>
                </c:pt>
                <c:pt idx="5077">
                  <c:v>6.8545597484276701</c:v>
                </c:pt>
                <c:pt idx="5078">
                  <c:v>6.8553459119496853</c:v>
                </c:pt>
                <c:pt idx="5079">
                  <c:v>6.856132075471697</c:v>
                </c:pt>
                <c:pt idx="5080">
                  <c:v>6.8569182389937078</c:v>
                </c:pt>
                <c:pt idx="5081">
                  <c:v>6.8577044025157203</c:v>
                </c:pt>
                <c:pt idx="5082">
                  <c:v>6.858490566037732</c:v>
                </c:pt>
                <c:pt idx="5083">
                  <c:v>6.8592767295597481</c:v>
                </c:pt>
                <c:pt idx="5084">
                  <c:v>6.8600628930817598</c:v>
                </c:pt>
                <c:pt idx="5085">
                  <c:v>6.8608490566037696</c:v>
                </c:pt>
                <c:pt idx="5086">
                  <c:v>6.861635220125784</c:v>
                </c:pt>
                <c:pt idx="5087">
                  <c:v>6.8624213836477956</c:v>
                </c:pt>
                <c:pt idx="5088">
                  <c:v>6.8632075471698082</c:v>
                </c:pt>
                <c:pt idx="5089">
                  <c:v>6.8639937106918234</c:v>
                </c:pt>
                <c:pt idx="5090">
                  <c:v>6.8647798742138351</c:v>
                </c:pt>
                <c:pt idx="5091">
                  <c:v>6.8655660377358458</c:v>
                </c:pt>
                <c:pt idx="5092">
                  <c:v>6.8663522012578611</c:v>
                </c:pt>
                <c:pt idx="5093">
                  <c:v>6.8671383647798709</c:v>
                </c:pt>
                <c:pt idx="5094">
                  <c:v>6.8679245283018826</c:v>
                </c:pt>
                <c:pt idx="5095">
                  <c:v>6.8687106918238987</c:v>
                </c:pt>
                <c:pt idx="5096">
                  <c:v>6.8694968553459077</c:v>
                </c:pt>
                <c:pt idx="5097">
                  <c:v>6.8702830188679238</c:v>
                </c:pt>
                <c:pt idx="5098">
                  <c:v>6.8710691823899399</c:v>
                </c:pt>
                <c:pt idx="5099">
                  <c:v>6.871855345911948</c:v>
                </c:pt>
                <c:pt idx="5100">
                  <c:v>6.8726415094339623</c:v>
                </c:pt>
                <c:pt idx="5101">
                  <c:v>6.873427672955974</c:v>
                </c:pt>
                <c:pt idx="5102">
                  <c:v>6.8742138364779839</c:v>
                </c:pt>
                <c:pt idx="5103">
                  <c:v>6.8749999999999973</c:v>
                </c:pt>
                <c:pt idx="5104">
                  <c:v>6.8757861635220117</c:v>
                </c:pt>
                <c:pt idx="5105">
                  <c:v>6.8765723270440233</c:v>
                </c:pt>
                <c:pt idx="5106">
                  <c:v>6.8773584905660377</c:v>
                </c:pt>
                <c:pt idx="5107">
                  <c:v>6.8781446540880467</c:v>
                </c:pt>
                <c:pt idx="5108">
                  <c:v>6.8789308176100601</c:v>
                </c:pt>
                <c:pt idx="5109">
                  <c:v>6.8797169811320762</c:v>
                </c:pt>
                <c:pt idx="5110">
                  <c:v>6.8805031446540879</c:v>
                </c:pt>
                <c:pt idx="5111">
                  <c:v>6.8812893081760986</c:v>
                </c:pt>
                <c:pt idx="5112">
                  <c:v>6.8820754716981103</c:v>
                </c:pt>
                <c:pt idx="5113">
                  <c:v>6.8828616352201282</c:v>
                </c:pt>
                <c:pt idx="5114">
                  <c:v>6.8836477987421398</c:v>
                </c:pt>
                <c:pt idx="5115">
                  <c:v>6.8844339622641497</c:v>
                </c:pt>
                <c:pt idx="5116">
                  <c:v>6.8852201257861649</c:v>
                </c:pt>
                <c:pt idx="5117">
                  <c:v>6.8860062893081757</c:v>
                </c:pt>
                <c:pt idx="5118">
                  <c:v>6.88679245283019</c:v>
                </c:pt>
                <c:pt idx="5119">
                  <c:v>6.887578616352199</c:v>
                </c:pt>
                <c:pt idx="5120">
                  <c:v>6.8883647798742116</c:v>
                </c:pt>
                <c:pt idx="5121">
                  <c:v>6.889150943396225</c:v>
                </c:pt>
                <c:pt idx="5122">
                  <c:v>6.8899371069182376</c:v>
                </c:pt>
                <c:pt idx="5123">
                  <c:v>6.8907232704402483</c:v>
                </c:pt>
                <c:pt idx="5124">
                  <c:v>6.8915094339622636</c:v>
                </c:pt>
                <c:pt idx="5125">
                  <c:v>6.8922955974842761</c:v>
                </c:pt>
                <c:pt idx="5126">
                  <c:v>6.893081761006286</c:v>
                </c:pt>
                <c:pt idx="5127">
                  <c:v>6.8938679245283012</c:v>
                </c:pt>
                <c:pt idx="5128">
                  <c:v>6.894654088050312</c:v>
                </c:pt>
                <c:pt idx="5129">
                  <c:v>6.8954402515723254</c:v>
                </c:pt>
                <c:pt idx="5130">
                  <c:v>6.8962264150943424</c:v>
                </c:pt>
                <c:pt idx="5131">
                  <c:v>6.897012578616347</c:v>
                </c:pt>
                <c:pt idx="5132">
                  <c:v>6.8977987421383631</c:v>
                </c:pt>
                <c:pt idx="5133">
                  <c:v>6.8985849056603756</c:v>
                </c:pt>
                <c:pt idx="5134">
                  <c:v>6.8993710691823891</c:v>
                </c:pt>
                <c:pt idx="5135">
                  <c:v>6.9001572327044007</c:v>
                </c:pt>
                <c:pt idx="5136">
                  <c:v>6.9009433962264142</c:v>
                </c:pt>
                <c:pt idx="5137">
                  <c:v>6.9017295597484276</c:v>
                </c:pt>
                <c:pt idx="5138">
                  <c:v>6.9025157232704366</c:v>
                </c:pt>
                <c:pt idx="5139">
                  <c:v>6.9033018867924518</c:v>
                </c:pt>
                <c:pt idx="5140">
                  <c:v>6.9040880503144644</c:v>
                </c:pt>
                <c:pt idx="5141">
                  <c:v>6.9048742138364751</c:v>
                </c:pt>
                <c:pt idx="5142">
                  <c:v>6.9056603773584886</c:v>
                </c:pt>
                <c:pt idx="5143">
                  <c:v>6.906446540880502</c:v>
                </c:pt>
                <c:pt idx="5144">
                  <c:v>6.9072327044025172</c:v>
                </c:pt>
                <c:pt idx="5145">
                  <c:v>6.9080188679245271</c:v>
                </c:pt>
                <c:pt idx="5146">
                  <c:v>6.9088050314465406</c:v>
                </c:pt>
                <c:pt idx="5147">
                  <c:v>6.9095911949685531</c:v>
                </c:pt>
                <c:pt idx="5148">
                  <c:v>6.9103773584905657</c:v>
                </c:pt>
                <c:pt idx="5149">
                  <c:v>6.91116352201258</c:v>
                </c:pt>
                <c:pt idx="5150">
                  <c:v>6.9119496855345934</c:v>
                </c:pt>
                <c:pt idx="5151">
                  <c:v>6.9127358490565998</c:v>
                </c:pt>
                <c:pt idx="5152">
                  <c:v>6.9135220125786168</c:v>
                </c:pt>
                <c:pt idx="5153">
                  <c:v>6.9143081761006284</c:v>
                </c:pt>
                <c:pt idx="5154">
                  <c:v>6.9150943396226401</c:v>
                </c:pt>
                <c:pt idx="5155">
                  <c:v>6.9158805031446526</c:v>
                </c:pt>
                <c:pt idx="5156">
                  <c:v>6.9166666666666661</c:v>
                </c:pt>
                <c:pt idx="5157">
                  <c:v>6.9174528301886777</c:v>
                </c:pt>
                <c:pt idx="5158">
                  <c:v>6.9182389937106921</c:v>
                </c:pt>
                <c:pt idx="5159">
                  <c:v>6.9190251572327028</c:v>
                </c:pt>
                <c:pt idx="5160">
                  <c:v>6.9198113207547163</c:v>
                </c:pt>
                <c:pt idx="5161">
                  <c:v>6.9205974842767297</c:v>
                </c:pt>
                <c:pt idx="5162">
                  <c:v>6.9213836477987396</c:v>
                </c:pt>
                <c:pt idx="5163">
                  <c:v>6.9221698113207522</c:v>
                </c:pt>
                <c:pt idx="5164">
                  <c:v>6.9229559748427656</c:v>
                </c:pt>
                <c:pt idx="5165">
                  <c:v>6.9237421383647799</c:v>
                </c:pt>
                <c:pt idx="5166">
                  <c:v>6.9245283018867898</c:v>
                </c:pt>
                <c:pt idx="5167">
                  <c:v>6.9253144654088041</c:v>
                </c:pt>
                <c:pt idx="5168">
                  <c:v>6.9261006289308158</c:v>
                </c:pt>
                <c:pt idx="5169">
                  <c:v>6.9268867924528301</c:v>
                </c:pt>
                <c:pt idx="5170">
                  <c:v>6.9276729559748427</c:v>
                </c:pt>
                <c:pt idx="5171">
                  <c:v>6.9284591194968543</c:v>
                </c:pt>
                <c:pt idx="5172">
                  <c:v>6.9292452830188704</c:v>
                </c:pt>
                <c:pt idx="5173">
                  <c:v>6.9300314465408803</c:v>
                </c:pt>
                <c:pt idx="5174">
                  <c:v>6.930817610062892</c:v>
                </c:pt>
                <c:pt idx="5175">
                  <c:v>6.9316037735849081</c:v>
                </c:pt>
                <c:pt idx="5176">
                  <c:v>6.9323899371069153</c:v>
                </c:pt>
                <c:pt idx="5177">
                  <c:v>6.9331761006289314</c:v>
                </c:pt>
                <c:pt idx="5178">
                  <c:v>6.9339622641509422</c:v>
                </c:pt>
                <c:pt idx="5179">
                  <c:v>6.9347484276729574</c:v>
                </c:pt>
                <c:pt idx="5180">
                  <c:v>6.9355345911949673</c:v>
                </c:pt>
                <c:pt idx="5181">
                  <c:v>6.9363207547169807</c:v>
                </c:pt>
                <c:pt idx="5182">
                  <c:v>6.9371069182389906</c:v>
                </c:pt>
                <c:pt idx="5183">
                  <c:v>6.9378930817610076</c:v>
                </c:pt>
                <c:pt idx="5184">
                  <c:v>6.9386792452830202</c:v>
                </c:pt>
                <c:pt idx="5185">
                  <c:v>6.9394654088050318</c:v>
                </c:pt>
                <c:pt idx="5186">
                  <c:v>6.9402515723270426</c:v>
                </c:pt>
                <c:pt idx="5187">
                  <c:v>6.941037735849056</c:v>
                </c:pt>
                <c:pt idx="5188">
                  <c:v>6.9418238993710704</c:v>
                </c:pt>
                <c:pt idx="5189">
                  <c:v>6.9426100628930802</c:v>
                </c:pt>
                <c:pt idx="5190">
                  <c:v>6.9433962264150919</c:v>
                </c:pt>
                <c:pt idx="5191">
                  <c:v>6.9441823899371062</c:v>
                </c:pt>
                <c:pt idx="5192">
                  <c:v>6.9449685534591179</c:v>
                </c:pt>
                <c:pt idx="5193">
                  <c:v>6.9457547169811313</c:v>
                </c:pt>
                <c:pt idx="5194">
                  <c:v>6.9465408805031457</c:v>
                </c:pt>
                <c:pt idx="5195">
                  <c:v>6.9473270440251564</c:v>
                </c:pt>
                <c:pt idx="5196">
                  <c:v>6.948113207547169</c:v>
                </c:pt>
                <c:pt idx="5197">
                  <c:v>6.9488993710691824</c:v>
                </c:pt>
                <c:pt idx="5198">
                  <c:v>6.9496855345911932</c:v>
                </c:pt>
                <c:pt idx="5199">
                  <c:v>6.9504716981132084</c:v>
                </c:pt>
                <c:pt idx="5200">
                  <c:v>6.9512578616352174</c:v>
                </c:pt>
                <c:pt idx="5201">
                  <c:v>6.9520440251572309</c:v>
                </c:pt>
                <c:pt idx="5202">
                  <c:v>6.9528301886792443</c:v>
                </c:pt>
                <c:pt idx="5203">
                  <c:v>6.9536163522012568</c:v>
                </c:pt>
                <c:pt idx="5204">
                  <c:v>6.9544025157232703</c:v>
                </c:pt>
                <c:pt idx="5205">
                  <c:v>6.9551886792452784</c:v>
                </c:pt>
                <c:pt idx="5206">
                  <c:v>6.9559748427672918</c:v>
                </c:pt>
                <c:pt idx="5207">
                  <c:v>6.9567610062893079</c:v>
                </c:pt>
                <c:pt idx="5208">
                  <c:v>6.9575471698113196</c:v>
                </c:pt>
                <c:pt idx="5209">
                  <c:v>6.9583333333333339</c:v>
                </c:pt>
                <c:pt idx="5210">
                  <c:v>6.9591194968553456</c:v>
                </c:pt>
                <c:pt idx="5211">
                  <c:v>6.9599056603773546</c:v>
                </c:pt>
                <c:pt idx="5212">
                  <c:v>6.9606918238993716</c:v>
                </c:pt>
                <c:pt idx="5213">
                  <c:v>6.9614779874213824</c:v>
                </c:pt>
                <c:pt idx="5214">
                  <c:v>6.9622641509433958</c:v>
                </c:pt>
                <c:pt idx="5215">
                  <c:v>6.9630503144654066</c:v>
                </c:pt>
                <c:pt idx="5216">
                  <c:v>6.9638364779874173</c:v>
                </c:pt>
                <c:pt idx="5217">
                  <c:v>6.9646226415094334</c:v>
                </c:pt>
                <c:pt idx="5218">
                  <c:v>6.965408805031446</c:v>
                </c:pt>
                <c:pt idx="5219">
                  <c:v>6.9661949685534559</c:v>
                </c:pt>
                <c:pt idx="5220">
                  <c:v>6.9669811320754684</c:v>
                </c:pt>
                <c:pt idx="5221">
                  <c:v>6.9677672955974836</c:v>
                </c:pt>
                <c:pt idx="5222">
                  <c:v>6.9685534591194926</c:v>
                </c:pt>
                <c:pt idx="5223">
                  <c:v>6.9693396226415096</c:v>
                </c:pt>
                <c:pt idx="5224">
                  <c:v>6.9701257861635231</c:v>
                </c:pt>
                <c:pt idx="5225">
                  <c:v>6.9709119496855312</c:v>
                </c:pt>
                <c:pt idx="5226">
                  <c:v>6.97169811320755</c:v>
                </c:pt>
                <c:pt idx="5227">
                  <c:v>6.9724842767295554</c:v>
                </c:pt>
                <c:pt idx="5228">
                  <c:v>6.9732704402515733</c:v>
                </c:pt>
                <c:pt idx="5229">
                  <c:v>6.9740566037735849</c:v>
                </c:pt>
                <c:pt idx="5230">
                  <c:v>6.9748427672955966</c:v>
                </c:pt>
                <c:pt idx="5231">
                  <c:v>6.97562893081761</c:v>
                </c:pt>
                <c:pt idx="5232">
                  <c:v>6.9764150943396253</c:v>
                </c:pt>
                <c:pt idx="5233">
                  <c:v>6.9772012578616351</c:v>
                </c:pt>
                <c:pt idx="5234">
                  <c:v>6.9779874213836477</c:v>
                </c:pt>
                <c:pt idx="5235">
                  <c:v>6.9787735849056602</c:v>
                </c:pt>
                <c:pt idx="5236">
                  <c:v>6.9795597484276728</c:v>
                </c:pt>
                <c:pt idx="5237">
                  <c:v>6.9803459119496871</c:v>
                </c:pt>
                <c:pt idx="5238">
                  <c:v>6.9811320754716979</c:v>
                </c:pt>
                <c:pt idx="5239">
                  <c:v>6.9819182389937096</c:v>
                </c:pt>
                <c:pt idx="5240">
                  <c:v>6.9827044025157221</c:v>
                </c:pt>
                <c:pt idx="5241">
                  <c:v>6.9834905660377347</c:v>
                </c:pt>
                <c:pt idx="5242">
                  <c:v>6.9842767295597481</c:v>
                </c:pt>
                <c:pt idx="5243">
                  <c:v>6.9850628930817624</c:v>
                </c:pt>
                <c:pt idx="5244">
                  <c:v>6.9858490566037723</c:v>
                </c:pt>
                <c:pt idx="5245">
                  <c:v>6.9866352201257858</c:v>
                </c:pt>
                <c:pt idx="5246">
                  <c:v>6.9874213836477974</c:v>
                </c:pt>
                <c:pt idx="5247">
                  <c:v>6.98820754716981</c:v>
                </c:pt>
                <c:pt idx="5248">
                  <c:v>6.9889937106918261</c:v>
                </c:pt>
                <c:pt idx="5249">
                  <c:v>6.9897798742138377</c:v>
                </c:pt>
                <c:pt idx="5250">
                  <c:v>6.9905660377358476</c:v>
                </c:pt>
                <c:pt idx="5251">
                  <c:v>6.9913522012578619</c:v>
                </c:pt>
                <c:pt idx="5252">
                  <c:v>6.9921383647798727</c:v>
                </c:pt>
                <c:pt idx="5253">
                  <c:v>6.9929245283018844</c:v>
                </c:pt>
                <c:pt idx="5254">
                  <c:v>6.9937106918238996</c:v>
                </c:pt>
                <c:pt idx="5255">
                  <c:v>6.9944968553459077</c:v>
                </c:pt>
                <c:pt idx="5256">
                  <c:v>6.9952830188679238</c:v>
                </c:pt>
                <c:pt idx="5257">
                  <c:v>6.9960691823899399</c:v>
                </c:pt>
                <c:pt idx="5258">
                  <c:v>6.996855345911948</c:v>
                </c:pt>
                <c:pt idx="5259">
                  <c:v>6.9976415094339623</c:v>
                </c:pt>
                <c:pt idx="5260">
                  <c:v>6.998427672955974</c:v>
                </c:pt>
                <c:pt idx="5261">
                  <c:v>6.9992138364779857</c:v>
                </c:pt>
                <c:pt idx="5262">
                  <c:v>7</c:v>
                </c:pt>
                <c:pt idx="5263">
                  <c:v>7.0007861635220117</c:v>
                </c:pt>
                <c:pt idx="5264">
                  <c:v>7.0015723270440233</c:v>
                </c:pt>
                <c:pt idx="5265">
                  <c:v>7.0023584905660377</c:v>
                </c:pt>
                <c:pt idx="5266">
                  <c:v>7.0031446540880484</c:v>
                </c:pt>
                <c:pt idx="5267">
                  <c:v>7.0039308176100601</c:v>
                </c:pt>
                <c:pt idx="5268">
                  <c:v>7.0047169811320744</c:v>
                </c:pt>
                <c:pt idx="5269">
                  <c:v>7.0055031446540879</c:v>
                </c:pt>
                <c:pt idx="5270">
                  <c:v>7.0062893081761004</c:v>
                </c:pt>
                <c:pt idx="5271">
                  <c:v>7.0070754716981103</c:v>
                </c:pt>
                <c:pt idx="5272">
                  <c:v>7.0078616352201282</c:v>
                </c:pt>
                <c:pt idx="5273">
                  <c:v>7.0086477987421398</c:v>
                </c:pt>
                <c:pt idx="5274">
                  <c:v>7.0094339622641506</c:v>
                </c:pt>
                <c:pt idx="5275">
                  <c:v>7.0102201257861649</c:v>
                </c:pt>
                <c:pt idx="5276">
                  <c:v>7.0110062893081757</c:v>
                </c:pt>
                <c:pt idx="5277">
                  <c:v>7.01179245283019</c:v>
                </c:pt>
                <c:pt idx="5278">
                  <c:v>7.012578616352199</c:v>
                </c:pt>
                <c:pt idx="5279">
                  <c:v>7.0133647798742116</c:v>
                </c:pt>
                <c:pt idx="5280">
                  <c:v>7.0141509433962232</c:v>
                </c:pt>
                <c:pt idx="5281">
                  <c:v>7.0149371069182367</c:v>
                </c:pt>
                <c:pt idx="5282">
                  <c:v>7.0157232704402483</c:v>
                </c:pt>
                <c:pt idx="5283">
                  <c:v>7.0165094339622636</c:v>
                </c:pt>
                <c:pt idx="5284">
                  <c:v>7.0172955974842761</c:v>
                </c:pt>
                <c:pt idx="5285">
                  <c:v>7.018081761006286</c:v>
                </c:pt>
                <c:pt idx="5286">
                  <c:v>7.0188679245283012</c:v>
                </c:pt>
                <c:pt idx="5287">
                  <c:v>7.0196540880503138</c:v>
                </c:pt>
                <c:pt idx="5288">
                  <c:v>7.0204402515723254</c:v>
                </c:pt>
                <c:pt idx="5289">
                  <c:v>7.0212264150943424</c:v>
                </c:pt>
                <c:pt idx="5290">
                  <c:v>7.022012578616347</c:v>
                </c:pt>
                <c:pt idx="5291">
                  <c:v>7.0227987421383631</c:v>
                </c:pt>
                <c:pt idx="5292">
                  <c:v>7.0235849056603774</c:v>
                </c:pt>
                <c:pt idx="5293">
                  <c:v>7.0243710691823873</c:v>
                </c:pt>
                <c:pt idx="5294">
                  <c:v>7.025157232704399</c:v>
                </c:pt>
                <c:pt idx="5295">
                  <c:v>7.0259433962264124</c:v>
                </c:pt>
                <c:pt idx="5296">
                  <c:v>7.0267295597484267</c:v>
                </c:pt>
                <c:pt idx="5297">
                  <c:v>7.0275157232704357</c:v>
                </c:pt>
                <c:pt idx="5298">
                  <c:v>7.02830188679245</c:v>
                </c:pt>
                <c:pt idx="5299">
                  <c:v>7.0290880503144644</c:v>
                </c:pt>
                <c:pt idx="5300">
                  <c:v>7.0298742138364751</c:v>
                </c:pt>
                <c:pt idx="5301">
                  <c:v>7.0306603773584886</c:v>
                </c:pt>
                <c:pt idx="5302">
                  <c:v>7.031446540880502</c:v>
                </c:pt>
                <c:pt idx="5303">
                  <c:v>7.0322327044025172</c:v>
                </c:pt>
                <c:pt idx="5304">
                  <c:v>7.0330188679245271</c:v>
                </c:pt>
                <c:pt idx="5305">
                  <c:v>7.0338050314465406</c:v>
                </c:pt>
                <c:pt idx="5306">
                  <c:v>7.0345911949685522</c:v>
                </c:pt>
                <c:pt idx="5307">
                  <c:v>7.0353773584905657</c:v>
                </c:pt>
                <c:pt idx="5308">
                  <c:v>7.03616352201258</c:v>
                </c:pt>
                <c:pt idx="5309">
                  <c:v>7.0369496855345934</c:v>
                </c:pt>
                <c:pt idx="5310">
                  <c:v>7.0377358490565998</c:v>
                </c:pt>
                <c:pt idx="5311">
                  <c:v>7.0385220125786168</c:v>
                </c:pt>
                <c:pt idx="5312">
                  <c:v>7.0393081761006302</c:v>
                </c:pt>
                <c:pt idx="5313">
                  <c:v>7.0400943396226401</c:v>
                </c:pt>
                <c:pt idx="5314">
                  <c:v>7.0408805031446544</c:v>
                </c:pt>
                <c:pt idx="5315">
                  <c:v>7.0416666666666661</c:v>
                </c:pt>
                <c:pt idx="5316">
                  <c:v>7.0424528301886777</c:v>
                </c:pt>
                <c:pt idx="5317">
                  <c:v>7.0432389937106921</c:v>
                </c:pt>
                <c:pt idx="5318">
                  <c:v>7.0440251572327011</c:v>
                </c:pt>
                <c:pt idx="5319">
                  <c:v>7.0448113207547136</c:v>
                </c:pt>
                <c:pt idx="5320">
                  <c:v>7.0455974842767297</c:v>
                </c:pt>
                <c:pt idx="5321">
                  <c:v>7.0463836477987396</c:v>
                </c:pt>
                <c:pt idx="5322">
                  <c:v>7.0471698113207522</c:v>
                </c:pt>
                <c:pt idx="5323">
                  <c:v>7.0479559748427656</c:v>
                </c:pt>
                <c:pt idx="5324">
                  <c:v>7.0487421383647799</c:v>
                </c:pt>
                <c:pt idx="5325">
                  <c:v>7.0495283018867916</c:v>
                </c:pt>
                <c:pt idx="5326">
                  <c:v>7.0503144654088041</c:v>
                </c:pt>
                <c:pt idx="5327">
                  <c:v>7.0511006289308158</c:v>
                </c:pt>
                <c:pt idx="5328">
                  <c:v>7.0518867924528301</c:v>
                </c:pt>
                <c:pt idx="5329">
                  <c:v>7.0526729559748427</c:v>
                </c:pt>
                <c:pt idx="5330">
                  <c:v>7.0534591194968543</c:v>
                </c:pt>
                <c:pt idx="5331">
                  <c:v>7.0542452830188678</c:v>
                </c:pt>
                <c:pt idx="5332">
                  <c:v>7.0550314465408794</c:v>
                </c:pt>
                <c:pt idx="5333">
                  <c:v>7.0558176100628902</c:v>
                </c:pt>
                <c:pt idx="5334">
                  <c:v>7.0566037735849072</c:v>
                </c:pt>
                <c:pt idx="5335">
                  <c:v>7.0573899371069144</c:v>
                </c:pt>
                <c:pt idx="5336">
                  <c:v>7.0581761006289296</c:v>
                </c:pt>
                <c:pt idx="5337">
                  <c:v>7.0589622641509404</c:v>
                </c:pt>
                <c:pt idx="5338">
                  <c:v>7.0597484276729574</c:v>
                </c:pt>
                <c:pt idx="5339">
                  <c:v>7.0605345911949664</c:v>
                </c:pt>
                <c:pt idx="5340">
                  <c:v>7.0613207547169798</c:v>
                </c:pt>
                <c:pt idx="5341">
                  <c:v>7.0621069182389888</c:v>
                </c:pt>
                <c:pt idx="5342">
                  <c:v>7.0628930817610058</c:v>
                </c:pt>
                <c:pt idx="5343">
                  <c:v>7.0636792452830184</c:v>
                </c:pt>
                <c:pt idx="5344">
                  <c:v>7.0644654088050292</c:v>
                </c:pt>
                <c:pt idx="5345">
                  <c:v>7.0652515723270408</c:v>
                </c:pt>
                <c:pt idx="5346">
                  <c:v>7.0660377358490551</c:v>
                </c:pt>
                <c:pt idx="5347">
                  <c:v>7.0668238993710704</c:v>
                </c:pt>
                <c:pt idx="5348">
                  <c:v>7.0676100628930776</c:v>
                </c:pt>
                <c:pt idx="5349">
                  <c:v>7.0683962264150901</c:v>
                </c:pt>
                <c:pt idx="5350">
                  <c:v>7.0691823899371062</c:v>
                </c:pt>
                <c:pt idx="5351">
                  <c:v>7.0699685534591179</c:v>
                </c:pt>
                <c:pt idx="5352">
                  <c:v>7.0707547169811313</c:v>
                </c:pt>
                <c:pt idx="5353">
                  <c:v>7.0715408805031457</c:v>
                </c:pt>
                <c:pt idx="5354">
                  <c:v>7.0723270440251564</c:v>
                </c:pt>
                <c:pt idx="5355">
                  <c:v>7.073113207547169</c:v>
                </c:pt>
                <c:pt idx="5356">
                  <c:v>7.0738993710691824</c:v>
                </c:pt>
                <c:pt idx="5357">
                  <c:v>7.0746855345911914</c:v>
                </c:pt>
                <c:pt idx="5358">
                  <c:v>7.0754716981132084</c:v>
                </c:pt>
                <c:pt idx="5359">
                  <c:v>7.0762578616352174</c:v>
                </c:pt>
                <c:pt idx="5360">
                  <c:v>7.0770440251572309</c:v>
                </c:pt>
                <c:pt idx="5361">
                  <c:v>7.0778301886792443</c:v>
                </c:pt>
                <c:pt idx="5362">
                  <c:v>7.0786163522012568</c:v>
                </c:pt>
                <c:pt idx="5363">
                  <c:v>7.0794025157232703</c:v>
                </c:pt>
                <c:pt idx="5364">
                  <c:v>7.0801886792452784</c:v>
                </c:pt>
                <c:pt idx="5365">
                  <c:v>7.0809748427672918</c:v>
                </c:pt>
                <c:pt idx="5366">
                  <c:v>7.0817610062893079</c:v>
                </c:pt>
                <c:pt idx="5367">
                  <c:v>7.0825471698113196</c:v>
                </c:pt>
                <c:pt idx="5368">
                  <c:v>7.0833333333333339</c:v>
                </c:pt>
                <c:pt idx="5369">
                  <c:v>7.0841194968553447</c:v>
                </c:pt>
                <c:pt idx="5370">
                  <c:v>7.0849056603773546</c:v>
                </c:pt>
                <c:pt idx="5371">
                  <c:v>7.0856918238993716</c:v>
                </c:pt>
                <c:pt idx="5372">
                  <c:v>7.0864779874213824</c:v>
                </c:pt>
                <c:pt idx="5373">
                  <c:v>7.0872641509433958</c:v>
                </c:pt>
                <c:pt idx="5374">
                  <c:v>7.0880503144654066</c:v>
                </c:pt>
                <c:pt idx="5375">
                  <c:v>7.0888364779874173</c:v>
                </c:pt>
                <c:pt idx="5376">
                  <c:v>7.0896226415094334</c:v>
                </c:pt>
                <c:pt idx="5377">
                  <c:v>7.090408805031446</c:v>
                </c:pt>
                <c:pt idx="5378">
                  <c:v>7.0911949685534559</c:v>
                </c:pt>
                <c:pt idx="5379">
                  <c:v>7.0919811320754684</c:v>
                </c:pt>
                <c:pt idx="5380">
                  <c:v>7.0927672955974836</c:v>
                </c:pt>
                <c:pt idx="5381">
                  <c:v>7.0935534591194944</c:v>
                </c:pt>
                <c:pt idx="5382">
                  <c:v>7.0943396226415087</c:v>
                </c:pt>
                <c:pt idx="5383">
                  <c:v>7.0951257861635213</c:v>
                </c:pt>
                <c:pt idx="5384">
                  <c:v>7.0959119496855294</c:v>
                </c:pt>
                <c:pt idx="5385">
                  <c:v>7.0966981132075482</c:v>
                </c:pt>
                <c:pt idx="5386">
                  <c:v>7.0974842767295536</c:v>
                </c:pt>
                <c:pt idx="5387">
                  <c:v>7.0982704402515724</c:v>
                </c:pt>
                <c:pt idx="5388">
                  <c:v>7.0990566037735849</c:v>
                </c:pt>
                <c:pt idx="5389">
                  <c:v>7.0998427672955966</c:v>
                </c:pt>
                <c:pt idx="5390">
                  <c:v>7.1006289308176083</c:v>
                </c:pt>
                <c:pt idx="5391">
                  <c:v>7.1014150943396226</c:v>
                </c:pt>
                <c:pt idx="5392">
                  <c:v>7.1022012578616343</c:v>
                </c:pt>
                <c:pt idx="5393">
                  <c:v>7.1029874213836468</c:v>
                </c:pt>
                <c:pt idx="5394">
                  <c:v>7.1037735849056602</c:v>
                </c:pt>
                <c:pt idx="5395">
                  <c:v>7.1045597484276701</c:v>
                </c:pt>
                <c:pt idx="5396">
                  <c:v>7.1053459119496853</c:v>
                </c:pt>
                <c:pt idx="5397">
                  <c:v>7.106132075471697</c:v>
                </c:pt>
                <c:pt idx="5398">
                  <c:v>7.1069182389937078</c:v>
                </c:pt>
                <c:pt idx="5399">
                  <c:v>7.1077044025157203</c:v>
                </c:pt>
                <c:pt idx="5400">
                  <c:v>7.108490566037732</c:v>
                </c:pt>
                <c:pt idx="5401">
                  <c:v>7.1092767295597481</c:v>
                </c:pt>
                <c:pt idx="5402">
                  <c:v>7.1100628930817598</c:v>
                </c:pt>
                <c:pt idx="5403">
                  <c:v>7.1108490566037714</c:v>
                </c:pt>
                <c:pt idx="5404">
                  <c:v>7.111635220125784</c:v>
                </c:pt>
                <c:pt idx="5405">
                  <c:v>7.1124213836477974</c:v>
                </c:pt>
                <c:pt idx="5406">
                  <c:v>7.1132075471698082</c:v>
                </c:pt>
                <c:pt idx="5407">
                  <c:v>7.1139937106918234</c:v>
                </c:pt>
                <c:pt idx="5408">
                  <c:v>7.1147798742138351</c:v>
                </c:pt>
                <c:pt idx="5409">
                  <c:v>7.1155660377358458</c:v>
                </c:pt>
                <c:pt idx="5410">
                  <c:v>7.1163522012578611</c:v>
                </c:pt>
                <c:pt idx="5411">
                  <c:v>7.1171383647798709</c:v>
                </c:pt>
                <c:pt idx="5412">
                  <c:v>7.1179245283018826</c:v>
                </c:pt>
                <c:pt idx="5413">
                  <c:v>7.1187106918238987</c:v>
                </c:pt>
                <c:pt idx="5414">
                  <c:v>7.1194968553459077</c:v>
                </c:pt>
                <c:pt idx="5415">
                  <c:v>7.120283018867922</c:v>
                </c:pt>
                <c:pt idx="5416">
                  <c:v>7.1210691823899381</c:v>
                </c:pt>
                <c:pt idx="5417">
                  <c:v>7.1218553459119462</c:v>
                </c:pt>
                <c:pt idx="5418">
                  <c:v>7.1226415094339606</c:v>
                </c:pt>
                <c:pt idx="5419">
                  <c:v>7.1234276729559713</c:v>
                </c:pt>
                <c:pt idx="5420">
                  <c:v>7.1242138364779812</c:v>
                </c:pt>
                <c:pt idx="5421">
                  <c:v>7.1249999999999956</c:v>
                </c:pt>
                <c:pt idx="5422">
                  <c:v>7.1257861635220099</c:v>
                </c:pt>
                <c:pt idx="5423">
                  <c:v>7.1265723270440224</c:v>
                </c:pt>
                <c:pt idx="5424">
                  <c:v>7.1273584905660368</c:v>
                </c:pt>
                <c:pt idx="5425">
                  <c:v>7.1281446540880467</c:v>
                </c:pt>
                <c:pt idx="5426">
                  <c:v>7.1289308176100583</c:v>
                </c:pt>
                <c:pt idx="5427">
                  <c:v>7.1297169811320744</c:v>
                </c:pt>
                <c:pt idx="5428">
                  <c:v>7.1305031446540879</c:v>
                </c:pt>
                <c:pt idx="5429">
                  <c:v>7.1312893081761004</c:v>
                </c:pt>
                <c:pt idx="5430">
                  <c:v>7.1320754716981103</c:v>
                </c:pt>
                <c:pt idx="5431">
                  <c:v>7.1328616352201282</c:v>
                </c:pt>
                <c:pt idx="5432">
                  <c:v>7.1336477987421398</c:v>
                </c:pt>
                <c:pt idx="5433">
                  <c:v>7.1344339622641497</c:v>
                </c:pt>
                <c:pt idx="5434">
                  <c:v>7.1352201257861649</c:v>
                </c:pt>
                <c:pt idx="5435">
                  <c:v>7.1360062893081757</c:v>
                </c:pt>
                <c:pt idx="5436">
                  <c:v>7.13679245283019</c:v>
                </c:pt>
                <c:pt idx="5437">
                  <c:v>7.137578616352199</c:v>
                </c:pt>
                <c:pt idx="5438">
                  <c:v>7.1383647798742116</c:v>
                </c:pt>
                <c:pt idx="5439">
                  <c:v>7.139150943396225</c:v>
                </c:pt>
                <c:pt idx="5440">
                  <c:v>7.1399371069182376</c:v>
                </c:pt>
                <c:pt idx="5441">
                  <c:v>7.1407232704402483</c:v>
                </c:pt>
                <c:pt idx="5442">
                  <c:v>7.1415094339622636</c:v>
                </c:pt>
                <c:pt idx="5443">
                  <c:v>7.1422955974842761</c:v>
                </c:pt>
                <c:pt idx="5444">
                  <c:v>7.143081761006286</c:v>
                </c:pt>
                <c:pt idx="5445">
                  <c:v>7.1438679245283012</c:v>
                </c:pt>
                <c:pt idx="5446">
                  <c:v>7.144654088050312</c:v>
                </c:pt>
                <c:pt idx="5447">
                  <c:v>7.1454402515723254</c:v>
                </c:pt>
                <c:pt idx="5448">
                  <c:v>7.1462264150943424</c:v>
                </c:pt>
                <c:pt idx="5449">
                  <c:v>7.147012578616347</c:v>
                </c:pt>
                <c:pt idx="5450">
                  <c:v>7.1477987421383631</c:v>
                </c:pt>
                <c:pt idx="5451">
                  <c:v>7.1485849056603774</c:v>
                </c:pt>
                <c:pt idx="5452">
                  <c:v>7.14937106918239</c:v>
                </c:pt>
                <c:pt idx="5453">
                  <c:v>7.150157232704399</c:v>
                </c:pt>
                <c:pt idx="5454">
                  <c:v>7.1509433962264106</c:v>
                </c:pt>
                <c:pt idx="5455">
                  <c:v>7.1517295597484267</c:v>
                </c:pt>
                <c:pt idx="5456">
                  <c:v>7.1525157232704357</c:v>
                </c:pt>
                <c:pt idx="5457">
                  <c:v>7.15330188679245</c:v>
                </c:pt>
                <c:pt idx="5458">
                  <c:v>7.1540880503144626</c:v>
                </c:pt>
                <c:pt idx="5459">
                  <c:v>7.1548742138364734</c:v>
                </c:pt>
                <c:pt idx="5460">
                  <c:v>7.1556603773584877</c:v>
                </c:pt>
                <c:pt idx="5461">
                  <c:v>7.1564465408805003</c:v>
                </c:pt>
                <c:pt idx="5462">
                  <c:v>7.1572327044025164</c:v>
                </c:pt>
                <c:pt idx="5463">
                  <c:v>7.1580188679245254</c:v>
                </c:pt>
                <c:pt idx="5464">
                  <c:v>7.1588050314465388</c:v>
                </c:pt>
                <c:pt idx="5465">
                  <c:v>7.1595911949685522</c:v>
                </c:pt>
                <c:pt idx="5466">
                  <c:v>7.1603773584905648</c:v>
                </c:pt>
                <c:pt idx="5467">
                  <c:v>7.1611635220125782</c:v>
                </c:pt>
                <c:pt idx="5468">
                  <c:v>7.1619496855345908</c:v>
                </c:pt>
                <c:pt idx="5469">
                  <c:v>7.1627358490565971</c:v>
                </c:pt>
                <c:pt idx="5470">
                  <c:v>7.1635220125786159</c:v>
                </c:pt>
                <c:pt idx="5471">
                  <c:v>7.1643081761006284</c:v>
                </c:pt>
                <c:pt idx="5472">
                  <c:v>7.1650943396226383</c:v>
                </c:pt>
                <c:pt idx="5473">
                  <c:v>7.1658805031446517</c:v>
                </c:pt>
                <c:pt idx="5474">
                  <c:v>7.1666666666666652</c:v>
                </c:pt>
                <c:pt idx="5475">
                  <c:v>7.167452830188676</c:v>
                </c:pt>
                <c:pt idx="5476">
                  <c:v>7.1682389937106912</c:v>
                </c:pt>
                <c:pt idx="5477">
                  <c:v>7.1690251572327011</c:v>
                </c:pt>
                <c:pt idx="5478">
                  <c:v>7.1698113207547136</c:v>
                </c:pt>
                <c:pt idx="5479">
                  <c:v>7.1705974842767297</c:v>
                </c:pt>
                <c:pt idx="5480">
                  <c:v>7.1713836477987396</c:v>
                </c:pt>
                <c:pt idx="5481">
                  <c:v>7.1721698113207522</c:v>
                </c:pt>
                <c:pt idx="5482">
                  <c:v>7.1729559748427656</c:v>
                </c:pt>
                <c:pt idx="5483">
                  <c:v>7.1737421383647799</c:v>
                </c:pt>
                <c:pt idx="5484">
                  <c:v>7.1745283018867898</c:v>
                </c:pt>
                <c:pt idx="5485">
                  <c:v>7.1753144654088041</c:v>
                </c:pt>
                <c:pt idx="5486">
                  <c:v>7.1761006289308158</c:v>
                </c:pt>
                <c:pt idx="5487">
                  <c:v>7.1768867924528301</c:v>
                </c:pt>
                <c:pt idx="5488">
                  <c:v>7.1776729559748427</c:v>
                </c:pt>
                <c:pt idx="5489">
                  <c:v>7.1784591194968543</c:v>
                </c:pt>
                <c:pt idx="5490">
                  <c:v>7.1792452830188704</c:v>
                </c:pt>
                <c:pt idx="5491">
                  <c:v>7.1800314465408794</c:v>
                </c:pt>
                <c:pt idx="5492">
                  <c:v>7.1808176100628902</c:v>
                </c:pt>
                <c:pt idx="5493">
                  <c:v>7.1816037735849072</c:v>
                </c:pt>
                <c:pt idx="5494">
                  <c:v>7.1823899371069144</c:v>
                </c:pt>
                <c:pt idx="5495">
                  <c:v>7.1831761006289296</c:v>
                </c:pt>
                <c:pt idx="5496">
                  <c:v>7.1839622641509404</c:v>
                </c:pt>
                <c:pt idx="5497">
                  <c:v>7.1847484276729556</c:v>
                </c:pt>
                <c:pt idx="5498">
                  <c:v>7.1855345911949646</c:v>
                </c:pt>
                <c:pt idx="5499">
                  <c:v>7.1863207547169798</c:v>
                </c:pt>
                <c:pt idx="5500">
                  <c:v>7.1871069182389888</c:v>
                </c:pt>
                <c:pt idx="5501">
                  <c:v>7.1878930817610058</c:v>
                </c:pt>
                <c:pt idx="5502">
                  <c:v>7.1886792452830184</c:v>
                </c:pt>
                <c:pt idx="5503">
                  <c:v>7.1894654088050309</c:v>
                </c:pt>
                <c:pt idx="5504">
                  <c:v>7.1902515723270408</c:v>
                </c:pt>
                <c:pt idx="5505">
                  <c:v>7.1910377358490551</c:v>
                </c:pt>
                <c:pt idx="5506">
                  <c:v>7.1918238993710704</c:v>
                </c:pt>
                <c:pt idx="5507">
                  <c:v>7.1926100628930776</c:v>
                </c:pt>
                <c:pt idx="5508">
                  <c:v>7.1933962264150901</c:v>
                </c:pt>
                <c:pt idx="5509">
                  <c:v>7.1941823899371036</c:v>
                </c:pt>
                <c:pt idx="5510">
                  <c:v>7.1949685534591161</c:v>
                </c:pt>
                <c:pt idx="5511">
                  <c:v>7.1957547169811296</c:v>
                </c:pt>
                <c:pt idx="5512">
                  <c:v>7.1965408805031439</c:v>
                </c:pt>
                <c:pt idx="5513">
                  <c:v>7.1973270440251564</c:v>
                </c:pt>
                <c:pt idx="5514">
                  <c:v>7.1981132075471672</c:v>
                </c:pt>
                <c:pt idx="5515">
                  <c:v>7.1988993710691824</c:v>
                </c:pt>
                <c:pt idx="5516">
                  <c:v>7.1996855345911914</c:v>
                </c:pt>
                <c:pt idx="5517">
                  <c:v>7.2004716981132084</c:v>
                </c:pt>
                <c:pt idx="5518">
                  <c:v>7.2012578616352174</c:v>
                </c:pt>
                <c:pt idx="5519">
                  <c:v>7.2020440251572309</c:v>
                </c:pt>
                <c:pt idx="5520">
                  <c:v>7.2028301886792443</c:v>
                </c:pt>
                <c:pt idx="5521">
                  <c:v>7.2036163522012568</c:v>
                </c:pt>
                <c:pt idx="5522">
                  <c:v>7.2044025157232703</c:v>
                </c:pt>
                <c:pt idx="5523">
                  <c:v>7.2051886792452784</c:v>
                </c:pt>
                <c:pt idx="5524">
                  <c:v>7.2059748427672918</c:v>
                </c:pt>
                <c:pt idx="5525">
                  <c:v>7.2067610062893079</c:v>
                </c:pt>
                <c:pt idx="5526">
                  <c:v>7.2075471698113196</c:v>
                </c:pt>
                <c:pt idx="5527">
                  <c:v>7.2083333333333339</c:v>
                </c:pt>
                <c:pt idx="5528">
                  <c:v>7.2091194968553456</c:v>
                </c:pt>
                <c:pt idx="5529">
                  <c:v>7.2099056603773546</c:v>
                </c:pt>
                <c:pt idx="5530">
                  <c:v>7.2106918238993716</c:v>
                </c:pt>
                <c:pt idx="5531">
                  <c:v>7.2114779874213824</c:v>
                </c:pt>
                <c:pt idx="5532">
                  <c:v>7.2122641509433958</c:v>
                </c:pt>
                <c:pt idx="5533">
                  <c:v>7.2130503144654066</c:v>
                </c:pt>
                <c:pt idx="5534">
                  <c:v>7.2138364779874173</c:v>
                </c:pt>
                <c:pt idx="5535">
                  <c:v>7.2146226415094334</c:v>
                </c:pt>
                <c:pt idx="5536">
                  <c:v>7.215408805031446</c:v>
                </c:pt>
                <c:pt idx="5537">
                  <c:v>7.2161949685534559</c:v>
                </c:pt>
                <c:pt idx="5538">
                  <c:v>7.2169811320754684</c:v>
                </c:pt>
                <c:pt idx="5539">
                  <c:v>7.2177672955974836</c:v>
                </c:pt>
                <c:pt idx="5540">
                  <c:v>7.2185534591194944</c:v>
                </c:pt>
                <c:pt idx="5541">
                  <c:v>7.2193396226415096</c:v>
                </c:pt>
                <c:pt idx="5542">
                  <c:v>7.2201257861635213</c:v>
                </c:pt>
                <c:pt idx="5543">
                  <c:v>7.2209119496855294</c:v>
                </c:pt>
                <c:pt idx="5544">
                  <c:v>7.2216981132075482</c:v>
                </c:pt>
                <c:pt idx="5545">
                  <c:v>7.2224842767295536</c:v>
                </c:pt>
                <c:pt idx="5546">
                  <c:v>7.2232704402515724</c:v>
                </c:pt>
                <c:pt idx="5547">
                  <c:v>7.2240566037735841</c:v>
                </c:pt>
                <c:pt idx="5548">
                  <c:v>7.2248427672955948</c:v>
                </c:pt>
                <c:pt idx="5549">
                  <c:v>7.2256289308176083</c:v>
                </c:pt>
                <c:pt idx="5550">
                  <c:v>7.2264150943396226</c:v>
                </c:pt>
                <c:pt idx="5551">
                  <c:v>7.2272012578616343</c:v>
                </c:pt>
                <c:pt idx="5552">
                  <c:v>7.2279874213836468</c:v>
                </c:pt>
                <c:pt idx="5553">
                  <c:v>7.2287735849056602</c:v>
                </c:pt>
                <c:pt idx="5554">
                  <c:v>7.2295597484276719</c:v>
                </c:pt>
                <c:pt idx="5555">
                  <c:v>7.2303459119496871</c:v>
                </c:pt>
                <c:pt idx="5556">
                  <c:v>7.2311320754716979</c:v>
                </c:pt>
                <c:pt idx="5557">
                  <c:v>7.2319182389937096</c:v>
                </c:pt>
                <c:pt idx="5558">
                  <c:v>7.2327044025157221</c:v>
                </c:pt>
                <c:pt idx="5559">
                  <c:v>7.2334905660377347</c:v>
                </c:pt>
                <c:pt idx="5560">
                  <c:v>7.2342767295597481</c:v>
                </c:pt>
                <c:pt idx="5561">
                  <c:v>7.2350628930817624</c:v>
                </c:pt>
                <c:pt idx="5562">
                  <c:v>7.2358490566037723</c:v>
                </c:pt>
                <c:pt idx="5563">
                  <c:v>7.2366352201257858</c:v>
                </c:pt>
                <c:pt idx="5564">
                  <c:v>7.2374213836477974</c:v>
                </c:pt>
                <c:pt idx="5565">
                  <c:v>7.23820754716981</c:v>
                </c:pt>
                <c:pt idx="5566">
                  <c:v>7.2389937106918261</c:v>
                </c:pt>
                <c:pt idx="5567">
                  <c:v>7.2397798742138377</c:v>
                </c:pt>
                <c:pt idx="5568">
                  <c:v>7.2405660377358476</c:v>
                </c:pt>
                <c:pt idx="5569">
                  <c:v>7.2413522012578619</c:v>
                </c:pt>
                <c:pt idx="5570">
                  <c:v>7.2421383647798727</c:v>
                </c:pt>
                <c:pt idx="5571">
                  <c:v>7.2429245283018844</c:v>
                </c:pt>
                <c:pt idx="5572">
                  <c:v>7.2437106918238996</c:v>
                </c:pt>
                <c:pt idx="5573">
                  <c:v>7.2444968553459077</c:v>
                </c:pt>
                <c:pt idx="5574">
                  <c:v>7.2452830188679238</c:v>
                </c:pt>
                <c:pt idx="5575">
                  <c:v>7.2460691823899399</c:v>
                </c:pt>
                <c:pt idx="5576">
                  <c:v>7.246855345911948</c:v>
                </c:pt>
                <c:pt idx="5577">
                  <c:v>7.2476415094339623</c:v>
                </c:pt>
                <c:pt idx="5578">
                  <c:v>7.248427672955974</c:v>
                </c:pt>
                <c:pt idx="5579">
                  <c:v>7.2492138364779857</c:v>
                </c:pt>
                <c:pt idx="5580">
                  <c:v>7.25</c:v>
                </c:pt>
                <c:pt idx="5581">
                  <c:v>7.2507861635220117</c:v>
                </c:pt>
                <c:pt idx="5582">
                  <c:v>7.2515723270440233</c:v>
                </c:pt>
                <c:pt idx="5583">
                  <c:v>7.2523584905660377</c:v>
                </c:pt>
                <c:pt idx="5584">
                  <c:v>7.2531446540880484</c:v>
                </c:pt>
                <c:pt idx="5585">
                  <c:v>7.2539308176100601</c:v>
                </c:pt>
                <c:pt idx="5586">
                  <c:v>7.2547169811320744</c:v>
                </c:pt>
                <c:pt idx="5587">
                  <c:v>7.2555031446540879</c:v>
                </c:pt>
                <c:pt idx="5588">
                  <c:v>7.2562893081760986</c:v>
                </c:pt>
                <c:pt idx="5589">
                  <c:v>7.2570754716981103</c:v>
                </c:pt>
                <c:pt idx="5590">
                  <c:v>7.2578616352201282</c:v>
                </c:pt>
                <c:pt idx="5591">
                  <c:v>7.2586477987421398</c:v>
                </c:pt>
                <c:pt idx="5592">
                  <c:v>7.2594339622641506</c:v>
                </c:pt>
                <c:pt idx="5593">
                  <c:v>7.2602201257861649</c:v>
                </c:pt>
                <c:pt idx="5594">
                  <c:v>7.2610062893081757</c:v>
                </c:pt>
                <c:pt idx="5595">
                  <c:v>7.26179245283019</c:v>
                </c:pt>
                <c:pt idx="5596">
                  <c:v>7.262578616352199</c:v>
                </c:pt>
                <c:pt idx="5597">
                  <c:v>7.2633647798742116</c:v>
                </c:pt>
                <c:pt idx="5598">
                  <c:v>7.2641509433962232</c:v>
                </c:pt>
                <c:pt idx="5599">
                  <c:v>7.2649371069182367</c:v>
                </c:pt>
                <c:pt idx="5600">
                  <c:v>7.2657232704402483</c:v>
                </c:pt>
                <c:pt idx="5601">
                  <c:v>7.2665094339622636</c:v>
                </c:pt>
                <c:pt idx="5602">
                  <c:v>7.2672955974842761</c:v>
                </c:pt>
                <c:pt idx="5603">
                  <c:v>7.268081761006286</c:v>
                </c:pt>
                <c:pt idx="5604">
                  <c:v>7.2688679245283012</c:v>
                </c:pt>
                <c:pt idx="5605">
                  <c:v>7.2696540880503138</c:v>
                </c:pt>
                <c:pt idx="5606">
                  <c:v>7.2704402515723272</c:v>
                </c:pt>
                <c:pt idx="5607">
                  <c:v>7.2712264150943442</c:v>
                </c:pt>
                <c:pt idx="5608">
                  <c:v>7.2720125786163488</c:v>
                </c:pt>
                <c:pt idx="5609">
                  <c:v>7.2727987421383649</c:v>
                </c:pt>
                <c:pt idx="5610">
                  <c:v>7.2735849056603774</c:v>
                </c:pt>
                <c:pt idx="5611">
                  <c:v>7.27437106918239</c:v>
                </c:pt>
                <c:pt idx="5612">
                  <c:v>7.2751572327044007</c:v>
                </c:pt>
                <c:pt idx="5613">
                  <c:v>7.2759433962264142</c:v>
                </c:pt>
                <c:pt idx="5614">
                  <c:v>7.2767295597484276</c:v>
                </c:pt>
                <c:pt idx="5615">
                  <c:v>7.2775157232704366</c:v>
                </c:pt>
                <c:pt idx="5616">
                  <c:v>7.2783018867924518</c:v>
                </c:pt>
                <c:pt idx="5617">
                  <c:v>7.2790880503144662</c:v>
                </c:pt>
                <c:pt idx="5618">
                  <c:v>7.2798742138364769</c:v>
                </c:pt>
                <c:pt idx="5619">
                  <c:v>7.2806603773584886</c:v>
                </c:pt>
                <c:pt idx="5620">
                  <c:v>7.281446540880502</c:v>
                </c:pt>
                <c:pt idx="5621">
                  <c:v>7.2822327044025172</c:v>
                </c:pt>
                <c:pt idx="5622">
                  <c:v>7.2830188679245271</c:v>
                </c:pt>
                <c:pt idx="5623">
                  <c:v>7.2838050314465406</c:v>
                </c:pt>
                <c:pt idx="5624">
                  <c:v>7.2845911949685522</c:v>
                </c:pt>
                <c:pt idx="5625">
                  <c:v>7.2853773584905657</c:v>
                </c:pt>
                <c:pt idx="5626">
                  <c:v>7.28616352201258</c:v>
                </c:pt>
                <c:pt idx="5627">
                  <c:v>7.2869496855345934</c:v>
                </c:pt>
                <c:pt idx="5628">
                  <c:v>7.2877358490565998</c:v>
                </c:pt>
                <c:pt idx="5629">
                  <c:v>7.2885220125786168</c:v>
                </c:pt>
                <c:pt idx="5630">
                  <c:v>7.2893081761006302</c:v>
                </c:pt>
                <c:pt idx="5631">
                  <c:v>7.2900943396226401</c:v>
                </c:pt>
                <c:pt idx="5632">
                  <c:v>7.2908805031446526</c:v>
                </c:pt>
                <c:pt idx="5633">
                  <c:v>7.2916666666666661</c:v>
                </c:pt>
                <c:pt idx="5634">
                  <c:v>7.2924528301886777</c:v>
                </c:pt>
                <c:pt idx="5635">
                  <c:v>7.2932389937106921</c:v>
                </c:pt>
                <c:pt idx="5636">
                  <c:v>7.2940251572327011</c:v>
                </c:pt>
                <c:pt idx="5637">
                  <c:v>7.2948113207547136</c:v>
                </c:pt>
                <c:pt idx="5638">
                  <c:v>7.2955974842767297</c:v>
                </c:pt>
                <c:pt idx="5639">
                  <c:v>7.2963836477987396</c:v>
                </c:pt>
                <c:pt idx="5640">
                  <c:v>7.2971698113207522</c:v>
                </c:pt>
                <c:pt idx="5641">
                  <c:v>7.2979559748427656</c:v>
                </c:pt>
                <c:pt idx="5642">
                  <c:v>7.2987421383647799</c:v>
                </c:pt>
                <c:pt idx="5643">
                  <c:v>7.2987421383647799</c:v>
                </c:pt>
                <c:pt idx="5644">
                  <c:v>7.2987421383647799</c:v>
                </c:pt>
                <c:pt idx="5645">
                  <c:v>7.2995283018867916</c:v>
                </c:pt>
                <c:pt idx="5646">
                  <c:v>7.3003144654088041</c:v>
                </c:pt>
                <c:pt idx="5647">
                  <c:v>7.3003144654088041</c:v>
                </c:pt>
                <c:pt idx="5648">
                  <c:v>7.3003144654088041</c:v>
                </c:pt>
                <c:pt idx="5649">
                  <c:v>7.3011006289308158</c:v>
                </c:pt>
                <c:pt idx="5650">
                  <c:v>7.3018867924528301</c:v>
                </c:pt>
                <c:pt idx="5651">
                  <c:v>7.3026729559748427</c:v>
                </c:pt>
                <c:pt idx="5652">
                  <c:v>7.3034591194968543</c:v>
                </c:pt>
                <c:pt idx="5653">
                  <c:v>7.3042452830188678</c:v>
                </c:pt>
                <c:pt idx="5654">
                  <c:v>7.3050314465408794</c:v>
                </c:pt>
                <c:pt idx="5655">
                  <c:v>7.3058176100628902</c:v>
                </c:pt>
                <c:pt idx="5656">
                  <c:v>7.3066037735849072</c:v>
                </c:pt>
                <c:pt idx="5657">
                  <c:v>7.3073899371069126</c:v>
                </c:pt>
                <c:pt idx="5658">
                  <c:v>7.3081761006289296</c:v>
                </c:pt>
                <c:pt idx="5659">
                  <c:v>7.3089622641509404</c:v>
                </c:pt>
                <c:pt idx="5660">
                  <c:v>7.3097484276729574</c:v>
                </c:pt>
                <c:pt idx="5661">
                  <c:v>7.3105345911949646</c:v>
                </c:pt>
                <c:pt idx="5662">
                  <c:v>7.3113207547169798</c:v>
                </c:pt>
                <c:pt idx="5663">
                  <c:v>7.3121069182389888</c:v>
                </c:pt>
                <c:pt idx="5664">
                  <c:v>7.3128930817610058</c:v>
                </c:pt>
                <c:pt idx="5665">
                  <c:v>7.3136792452830184</c:v>
                </c:pt>
                <c:pt idx="5666">
                  <c:v>7.3144654088050292</c:v>
                </c:pt>
                <c:pt idx="5667">
                  <c:v>7.3152515723270408</c:v>
                </c:pt>
                <c:pt idx="5668">
                  <c:v>7.3160377358490551</c:v>
                </c:pt>
                <c:pt idx="5669">
                  <c:v>7.3168238993710704</c:v>
                </c:pt>
                <c:pt idx="5670">
                  <c:v>7.3176100628930776</c:v>
                </c:pt>
                <c:pt idx="5671">
                  <c:v>7.3183962264150901</c:v>
                </c:pt>
                <c:pt idx="5672">
                  <c:v>7.3191823899371062</c:v>
                </c:pt>
                <c:pt idx="5673">
                  <c:v>7.3199685534591179</c:v>
                </c:pt>
                <c:pt idx="5674">
                  <c:v>7.3207547169811296</c:v>
                </c:pt>
                <c:pt idx="5675">
                  <c:v>7.3215408805031439</c:v>
                </c:pt>
                <c:pt idx="5676">
                  <c:v>7.3223270440251564</c:v>
                </c:pt>
                <c:pt idx="5677">
                  <c:v>7.3231132075471672</c:v>
                </c:pt>
                <c:pt idx="5678">
                  <c:v>7.3238993710691807</c:v>
                </c:pt>
                <c:pt idx="5679">
                  <c:v>7.3246855345911897</c:v>
                </c:pt>
                <c:pt idx="5680">
                  <c:v>7.3254716981132066</c:v>
                </c:pt>
                <c:pt idx="5681">
                  <c:v>7.3262578616352156</c:v>
                </c:pt>
                <c:pt idx="5682">
                  <c:v>7.3270440251572291</c:v>
                </c:pt>
                <c:pt idx="5683">
                  <c:v>7.3278301886792416</c:v>
                </c:pt>
                <c:pt idx="5684">
                  <c:v>7.3286163522012551</c:v>
                </c:pt>
                <c:pt idx="5685">
                  <c:v>7.3294025157232703</c:v>
                </c:pt>
                <c:pt idx="5686">
                  <c:v>7.3301886792452784</c:v>
                </c:pt>
                <c:pt idx="5687">
                  <c:v>7.3309748427672918</c:v>
                </c:pt>
                <c:pt idx="5688">
                  <c:v>7.3317610062893079</c:v>
                </c:pt>
                <c:pt idx="5689">
                  <c:v>7.3325471698113196</c:v>
                </c:pt>
                <c:pt idx="5690">
                  <c:v>7.3333333333333339</c:v>
                </c:pt>
                <c:pt idx="5691">
                  <c:v>7.3341194968553447</c:v>
                </c:pt>
                <c:pt idx="5692">
                  <c:v>7.3349056603773546</c:v>
                </c:pt>
                <c:pt idx="5693">
                  <c:v>7.3356918238993716</c:v>
                </c:pt>
                <c:pt idx="5694">
                  <c:v>7.3364779874213824</c:v>
                </c:pt>
                <c:pt idx="5695">
                  <c:v>7.3372641509433958</c:v>
                </c:pt>
                <c:pt idx="5696">
                  <c:v>7.3380503144654066</c:v>
                </c:pt>
                <c:pt idx="5697">
                  <c:v>7.3388364779874173</c:v>
                </c:pt>
                <c:pt idx="5698">
                  <c:v>7.3396226415094334</c:v>
                </c:pt>
                <c:pt idx="5699">
                  <c:v>7.340408805031446</c:v>
                </c:pt>
                <c:pt idx="5700">
                  <c:v>7.3411949685534559</c:v>
                </c:pt>
                <c:pt idx="5701">
                  <c:v>7.3419811320754684</c:v>
                </c:pt>
                <c:pt idx="5702">
                  <c:v>7.3427672955974836</c:v>
                </c:pt>
                <c:pt idx="5703">
                  <c:v>7.3435534591194926</c:v>
                </c:pt>
                <c:pt idx="5704">
                  <c:v>7.3443396226415087</c:v>
                </c:pt>
                <c:pt idx="5705">
                  <c:v>7.3451257861635213</c:v>
                </c:pt>
                <c:pt idx="5706">
                  <c:v>7.3459119496855294</c:v>
                </c:pt>
                <c:pt idx="5707">
                  <c:v>7.3466981132075482</c:v>
                </c:pt>
                <c:pt idx="5708">
                  <c:v>7.3474842767295536</c:v>
                </c:pt>
                <c:pt idx="5709">
                  <c:v>7.3482704402515724</c:v>
                </c:pt>
                <c:pt idx="5710">
                  <c:v>7.3490566037735849</c:v>
                </c:pt>
                <c:pt idx="5711">
                  <c:v>7.3498427672955966</c:v>
                </c:pt>
                <c:pt idx="5712">
                  <c:v>7.3506289308176083</c:v>
                </c:pt>
                <c:pt idx="5713">
                  <c:v>7.3514150943396226</c:v>
                </c:pt>
                <c:pt idx="5714">
                  <c:v>7.3522012578616343</c:v>
                </c:pt>
                <c:pt idx="5715">
                  <c:v>7.3529874213836468</c:v>
                </c:pt>
                <c:pt idx="5716">
                  <c:v>7.3537735849056602</c:v>
                </c:pt>
                <c:pt idx="5717">
                  <c:v>7.3545597484276701</c:v>
                </c:pt>
                <c:pt idx="5718">
                  <c:v>7.3553459119496853</c:v>
                </c:pt>
                <c:pt idx="5719">
                  <c:v>7.356132075471697</c:v>
                </c:pt>
                <c:pt idx="5720">
                  <c:v>7.3569182389937078</c:v>
                </c:pt>
                <c:pt idx="5721">
                  <c:v>7.3577044025157203</c:v>
                </c:pt>
                <c:pt idx="5722">
                  <c:v>7.358490566037732</c:v>
                </c:pt>
                <c:pt idx="5723">
                  <c:v>7.3592767295597481</c:v>
                </c:pt>
                <c:pt idx="5724">
                  <c:v>7.3600628930817598</c:v>
                </c:pt>
                <c:pt idx="5725">
                  <c:v>7.3608490566037696</c:v>
                </c:pt>
                <c:pt idx="5726">
                  <c:v>7.361635220125784</c:v>
                </c:pt>
                <c:pt idx="5727">
                  <c:v>7.3624213836477956</c:v>
                </c:pt>
                <c:pt idx="5728">
                  <c:v>7.3632075471698082</c:v>
                </c:pt>
                <c:pt idx="5729">
                  <c:v>7.3639937106918234</c:v>
                </c:pt>
                <c:pt idx="5730">
                  <c:v>7.3647798742138351</c:v>
                </c:pt>
                <c:pt idx="5731">
                  <c:v>7.3655660377358458</c:v>
                </c:pt>
                <c:pt idx="5732">
                  <c:v>7.3663522012578611</c:v>
                </c:pt>
                <c:pt idx="5733">
                  <c:v>7.3671383647798709</c:v>
                </c:pt>
                <c:pt idx="5734">
                  <c:v>7.3679245283018826</c:v>
                </c:pt>
                <c:pt idx="5735">
                  <c:v>7.3687106918238987</c:v>
                </c:pt>
                <c:pt idx="5736">
                  <c:v>7.3694968553459077</c:v>
                </c:pt>
                <c:pt idx="5737">
                  <c:v>7.3702830188679238</c:v>
                </c:pt>
                <c:pt idx="5738">
                  <c:v>7.3710691823899399</c:v>
                </c:pt>
                <c:pt idx="5739">
                  <c:v>7.371855345911948</c:v>
                </c:pt>
                <c:pt idx="5740">
                  <c:v>7.3726415094339623</c:v>
                </c:pt>
                <c:pt idx="5741">
                  <c:v>7.373427672955974</c:v>
                </c:pt>
                <c:pt idx="5742">
                  <c:v>7.3742138364779839</c:v>
                </c:pt>
                <c:pt idx="5743">
                  <c:v>7.3749999999999973</c:v>
                </c:pt>
                <c:pt idx="5744">
                  <c:v>7.3757861635220117</c:v>
                </c:pt>
                <c:pt idx="5745">
                  <c:v>7.3765723270440233</c:v>
                </c:pt>
                <c:pt idx="5746">
                  <c:v>7.3773584905660377</c:v>
                </c:pt>
                <c:pt idx="5747">
                  <c:v>7.3781446540880467</c:v>
                </c:pt>
                <c:pt idx="5748">
                  <c:v>7.3789308176100601</c:v>
                </c:pt>
                <c:pt idx="5749">
                  <c:v>7.3797169811320762</c:v>
                </c:pt>
                <c:pt idx="5750">
                  <c:v>7.3805031446540879</c:v>
                </c:pt>
                <c:pt idx="5751">
                  <c:v>7.3812893081760986</c:v>
                </c:pt>
                <c:pt idx="5752">
                  <c:v>7.3820754716981103</c:v>
                </c:pt>
                <c:pt idx="5753">
                  <c:v>7.3828616352201282</c:v>
                </c:pt>
                <c:pt idx="5754">
                  <c:v>7.3836477987421398</c:v>
                </c:pt>
                <c:pt idx="5755">
                  <c:v>7.3844339622641497</c:v>
                </c:pt>
                <c:pt idx="5756">
                  <c:v>7.3852201257861649</c:v>
                </c:pt>
                <c:pt idx="5757">
                  <c:v>7.3860062893081757</c:v>
                </c:pt>
                <c:pt idx="5758">
                  <c:v>7.38679245283019</c:v>
                </c:pt>
                <c:pt idx="5759">
                  <c:v>7.387578616352199</c:v>
                </c:pt>
                <c:pt idx="5760">
                  <c:v>7.3883647798742116</c:v>
                </c:pt>
                <c:pt idx="5761">
                  <c:v>7.389150943396225</c:v>
                </c:pt>
                <c:pt idx="5762">
                  <c:v>7.3899371069182376</c:v>
                </c:pt>
                <c:pt idx="5763">
                  <c:v>7.3907232704402483</c:v>
                </c:pt>
                <c:pt idx="5764">
                  <c:v>7.3915094339622636</c:v>
                </c:pt>
                <c:pt idx="5765">
                  <c:v>7.3922955974842761</c:v>
                </c:pt>
                <c:pt idx="5766">
                  <c:v>7.393081761006286</c:v>
                </c:pt>
                <c:pt idx="5767">
                  <c:v>7.3938679245283012</c:v>
                </c:pt>
                <c:pt idx="5768">
                  <c:v>7.394654088050312</c:v>
                </c:pt>
                <c:pt idx="5769">
                  <c:v>7.3954402515723254</c:v>
                </c:pt>
                <c:pt idx="5770">
                  <c:v>7.3962264150943424</c:v>
                </c:pt>
                <c:pt idx="5771">
                  <c:v>7.397012578616347</c:v>
                </c:pt>
                <c:pt idx="5772">
                  <c:v>7.3977987421383631</c:v>
                </c:pt>
                <c:pt idx="5773">
                  <c:v>7.3985849056603756</c:v>
                </c:pt>
                <c:pt idx="5774">
                  <c:v>7.3993710691823891</c:v>
                </c:pt>
                <c:pt idx="5775">
                  <c:v>7.4001572327044007</c:v>
                </c:pt>
                <c:pt idx="5776">
                  <c:v>7.4009433962264142</c:v>
                </c:pt>
                <c:pt idx="5777">
                  <c:v>7.4017295597484276</c:v>
                </c:pt>
                <c:pt idx="5778">
                  <c:v>7.4025157232704366</c:v>
                </c:pt>
                <c:pt idx="5779">
                  <c:v>7.4033018867924518</c:v>
                </c:pt>
                <c:pt idx="5780">
                  <c:v>7.4040880503144644</c:v>
                </c:pt>
                <c:pt idx="5781">
                  <c:v>7.4048742138364751</c:v>
                </c:pt>
                <c:pt idx="5782">
                  <c:v>7.4056603773584886</c:v>
                </c:pt>
                <c:pt idx="5783">
                  <c:v>7.406446540880502</c:v>
                </c:pt>
                <c:pt idx="5784">
                  <c:v>7.4072327044025172</c:v>
                </c:pt>
                <c:pt idx="5785">
                  <c:v>7.4080188679245271</c:v>
                </c:pt>
                <c:pt idx="5786">
                  <c:v>7.4088050314465406</c:v>
                </c:pt>
                <c:pt idx="5787">
                  <c:v>7.4095911949685531</c:v>
                </c:pt>
                <c:pt idx="5788">
                  <c:v>7.4103773584905657</c:v>
                </c:pt>
                <c:pt idx="5789">
                  <c:v>7.41116352201258</c:v>
                </c:pt>
                <c:pt idx="5790">
                  <c:v>7.4119496855345934</c:v>
                </c:pt>
                <c:pt idx="5791">
                  <c:v>7.4127358490565998</c:v>
                </c:pt>
                <c:pt idx="5792">
                  <c:v>7.4135220125786168</c:v>
                </c:pt>
                <c:pt idx="5793">
                  <c:v>7.4143081761006284</c:v>
                </c:pt>
                <c:pt idx="5794">
                  <c:v>7.4150943396226401</c:v>
                </c:pt>
                <c:pt idx="5795">
                  <c:v>7.4158805031446526</c:v>
                </c:pt>
                <c:pt idx="5796">
                  <c:v>7.4166666666666661</c:v>
                </c:pt>
                <c:pt idx="5797">
                  <c:v>7.4174528301886777</c:v>
                </c:pt>
                <c:pt idx="5798">
                  <c:v>7.4182389937106921</c:v>
                </c:pt>
                <c:pt idx="5799">
                  <c:v>7.4190251572327028</c:v>
                </c:pt>
                <c:pt idx="5800">
                  <c:v>7.4198113207547163</c:v>
                </c:pt>
                <c:pt idx="5801">
                  <c:v>7.4205974842767297</c:v>
                </c:pt>
                <c:pt idx="5802">
                  <c:v>7.4213836477987396</c:v>
                </c:pt>
                <c:pt idx="5803">
                  <c:v>7.4221698113207522</c:v>
                </c:pt>
                <c:pt idx="5804">
                  <c:v>7.4229559748427656</c:v>
                </c:pt>
                <c:pt idx="5805">
                  <c:v>7.4237421383647799</c:v>
                </c:pt>
                <c:pt idx="5806">
                  <c:v>7.4245283018867898</c:v>
                </c:pt>
                <c:pt idx="5807">
                  <c:v>7.4253144654088041</c:v>
                </c:pt>
                <c:pt idx="5808">
                  <c:v>7.4261006289308158</c:v>
                </c:pt>
                <c:pt idx="5809">
                  <c:v>7.4268867924528301</c:v>
                </c:pt>
                <c:pt idx="5810">
                  <c:v>7.4276729559748427</c:v>
                </c:pt>
                <c:pt idx="5811">
                  <c:v>7.4284591194968543</c:v>
                </c:pt>
                <c:pt idx="5812">
                  <c:v>7.4292452830188704</c:v>
                </c:pt>
                <c:pt idx="5813">
                  <c:v>7.4300314465408803</c:v>
                </c:pt>
                <c:pt idx="5814">
                  <c:v>7.430817610062892</c:v>
                </c:pt>
                <c:pt idx="5815">
                  <c:v>7.4316037735849081</c:v>
                </c:pt>
                <c:pt idx="5816">
                  <c:v>7.4323899371069153</c:v>
                </c:pt>
                <c:pt idx="5817">
                  <c:v>7.4331761006289314</c:v>
                </c:pt>
                <c:pt idx="5818">
                  <c:v>7.4339622641509422</c:v>
                </c:pt>
                <c:pt idx="5819">
                  <c:v>7.4347484276729574</c:v>
                </c:pt>
                <c:pt idx="5820">
                  <c:v>7.4355345911949673</c:v>
                </c:pt>
                <c:pt idx="5821">
                  <c:v>7.4363207547169807</c:v>
                </c:pt>
                <c:pt idx="5822">
                  <c:v>7.4371069182389906</c:v>
                </c:pt>
                <c:pt idx="5823">
                  <c:v>7.4378930817610076</c:v>
                </c:pt>
                <c:pt idx="5824">
                  <c:v>7.4386792452830202</c:v>
                </c:pt>
                <c:pt idx="5825">
                  <c:v>7.4394654088050318</c:v>
                </c:pt>
                <c:pt idx="5826">
                  <c:v>7.4402515723270426</c:v>
                </c:pt>
                <c:pt idx="5827">
                  <c:v>7.441037735849056</c:v>
                </c:pt>
                <c:pt idx="5828">
                  <c:v>7.4418238993710704</c:v>
                </c:pt>
                <c:pt idx="5829">
                  <c:v>7.4426100628930802</c:v>
                </c:pt>
                <c:pt idx="5830">
                  <c:v>7.4433962264150919</c:v>
                </c:pt>
                <c:pt idx="5831">
                  <c:v>7.4441823899371062</c:v>
                </c:pt>
                <c:pt idx="5832">
                  <c:v>7.4449685534591179</c:v>
                </c:pt>
                <c:pt idx="5833">
                  <c:v>7.4457547169811313</c:v>
                </c:pt>
                <c:pt idx="5834">
                  <c:v>7.4465408805031457</c:v>
                </c:pt>
                <c:pt idx="5835">
                  <c:v>7.4473270440251564</c:v>
                </c:pt>
                <c:pt idx="5836">
                  <c:v>7.448113207547169</c:v>
                </c:pt>
                <c:pt idx="5837">
                  <c:v>7.4488993710691824</c:v>
                </c:pt>
                <c:pt idx="5838">
                  <c:v>7.4496855345911932</c:v>
                </c:pt>
                <c:pt idx="5839">
                  <c:v>7.4504716981132084</c:v>
                </c:pt>
                <c:pt idx="5840">
                  <c:v>7.4512578616352174</c:v>
                </c:pt>
                <c:pt idx="5841">
                  <c:v>7.4520440251572309</c:v>
                </c:pt>
                <c:pt idx="5842">
                  <c:v>7.4528301886792443</c:v>
                </c:pt>
                <c:pt idx="5843">
                  <c:v>7.4536163522012568</c:v>
                </c:pt>
                <c:pt idx="5844">
                  <c:v>7.4544025157232703</c:v>
                </c:pt>
                <c:pt idx="5845">
                  <c:v>7.4551886792452784</c:v>
                </c:pt>
                <c:pt idx="5846">
                  <c:v>7.4559748427672918</c:v>
                </c:pt>
                <c:pt idx="5847">
                  <c:v>7.4567610062893079</c:v>
                </c:pt>
                <c:pt idx="5848">
                  <c:v>7.4575471698113196</c:v>
                </c:pt>
                <c:pt idx="5849">
                  <c:v>7.4583333333333339</c:v>
                </c:pt>
                <c:pt idx="5850">
                  <c:v>7.4591194968553456</c:v>
                </c:pt>
                <c:pt idx="5851">
                  <c:v>7.4599056603773546</c:v>
                </c:pt>
                <c:pt idx="5852">
                  <c:v>7.4606918238993716</c:v>
                </c:pt>
                <c:pt idx="5853">
                  <c:v>7.4614779874213824</c:v>
                </c:pt>
                <c:pt idx="5854">
                  <c:v>7.4622641509433958</c:v>
                </c:pt>
                <c:pt idx="5855">
                  <c:v>7.4630503144654066</c:v>
                </c:pt>
                <c:pt idx="5856">
                  <c:v>7.4638364779874173</c:v>
                </c:pt>
                <c:pt idx="5857">
                  <c:v>7.4646226415094334</c:v>
                </c:pt>
                <c:pt idx="5858">
                  <c:v>7.465408805031446</c:v>
                </c:pt>
                <c:pt idx="5859">
                  <c:v>7.4661949685534559</c:v>
                </c:pt>
                <c:pt idx="5860">
                  <c:v>7.4669811320754684</c:v>
                </c:pt>
                <c:pt idx="5861">
                  <c:v>7.4677672955974836</c:v>
                </c:pt>
                <c:pt idx="5862">
                  <c:v>7.4685534591194926</c:v>
                </c:pt>
                <c:pt idx="5863">
                  <c:v>7.4693396226415096</c:v>
                </c:pt>
                <c:pt idx="5864">
                  <c:v>7.4701257861635231</c:v>
                </c:pt>
                <c:pt idx="5865">
                  <c:v>7.4709119496855312</c:v>
                </c:pt>
                <c:pt idx="5866">
                  <c:v>7.47169811320755</c:v>
                </c:pt>
                <c:pt idx="5867">
                  <c:v>7.4724842767295554</c:v>
                </c:pt>
                <c:pt idx="5868">
                  <c:v>7.4732704402515733</c:v>
                </c:pt>
                <c:pt idx="5869">
                  <c:v>7.4740566037735849</c:v>
                </c:pt>
                <c:pt idx="5870">
                  <c:v>7.4748427672955966</c:v>
                </c:pt>
                <c:pt idx="5871">
                  <c:v>7.47562893081761</c:v>
                </c:pt>
                <c:pt idx="5872">
                  <c:v>7.4764150943396253</c:v>
                </c:pt>
                <c:pt idx="5873">
                  <c:v>7.4772012578616351</c:v>
                </c:pt>
                <c:pt idx="5874">
                  <c:v>7.4779874213836477</c:v>
                </c:pt>
                <c:pt idx="5875">
                  <c:v>7.4787735849056602</c:v>
                </c:pt>
                <c:pt idx="5876">
                  <c:v>7.4795597484276728</c:v>
                </c:pt>
                <c:pt idx="5877">
                  <c:v>7.4803459119496871</c:v>
                </c:pt>
                <c:pt idx="5878">
                  <c:v>7.4811320754716979</c:v>
                </c:pt>
                <c:pt idx="5879">
                  <c:v>7.4819182389937096</c:v>
                </c:pt>
                <c:pt idx="5880">
                  <c:v>7.4827044025157221</c:v>
                </c:pt>
                <c:pt idx="5881">
                  <c:v>7.4834905660377347</c:v>
                </c:pt>
                <c:pt idx="5882">
                  <c:v>7.4842767295597481</c:v>
                </c:pt>
                <c:pt idx="5883">
                  <c:v>7.4850628930817624</c:v>
                </c:pt>
                <c:pt idx="5884">
                  <c:v>7.4858490566037723</c:v>
                </c:pt>
                <c:pt idx="5885">
                  <c:v>7.4866352201257858</c:v>
                </c:pt>
                <c:pt idx="5886">
                  <c:v>7.4874213836477974</c:v>
                </c:pt>
                <c:pt idx="5887">
                  <c:v>7.48820754716981</c:v>
                </c:pt>
                <c:pt idx="5888">
                  <c:v>7.4889937106918261</c:v>
                </c:pt>
                <c:pt idx="5889">
                  <c:v>7.4897798742138377</c:v>
                </c:pt>
                <c:pt idx="5890">
                  <c:v>7.4905660377358476</c:v>
                </c:pt>
                <c:pt idx="5891">
                  <c:v>7.4913522012578619</c:v>
                </c:pt>
                <c:pt idx="5892">
                  <c:v>7.4921383647798727</c:v>
                </c:pt>
                <c:pt idx="5893">
                  <c:v>7.4929245283018844</c:v>
                </c:pt>
                <c:pt idx="5894">
                  <c:v>7.4937106918238996</c:v>
                </c:pt>
                <c:pt idx="5895">
                  <c:v>7.4944968553459077</c:v>
                </c:pt>
                <c:pt idx="5896">
                  <c:v>7.4952830188679238</c:v>
                </c:pt>
                <c:pt idx="5897">
                  <c:v>7.4960691823899399</c:v>
                </c:pt>
                <c:pt idx="5898">
                  <c:v>7.496855345911948</c:v>
                </c:pt>
                <c:pt idx="5899">
                  <c:v>7.4976415094339623</c:v>
                </c:pt>
                <c:pt idx="5900">
                  <c:v>7.498427672955974</c:v>
                </c:pt>
                <c:pt idx="5901">
                  <c:v>7.4992138364779857</c:v>
                </c:pt>
                <c:pt idx="5902">
                  <c:v>7.5</c:v>
                </c:pt>
                <c:pt idx="5903">
                  <c:v>7.5007861635220117</c:v>
                </c:pt>
                <c:pt idx="5904">
                  <c:v>7.5015723270440233</c:v>
                </c:pt>
                <c:pt idx="5905">
                  <c:v>7.5023584905660377</c:v>
                </c:pt>
                <c:pt idx="5906">
                  <c:v>7.5031446540880484</c:v>
                </c:pt>
                <c:pt idx="5907">
                  <c:v>7.5039308176100601</c:v>
                </c:pt>
                <c:pt idx="5908">
                  <c:v>7.5047169811320744</c:v>
                </c:pt>
                <c:pt idx="5909">
                  <c:v>7.5055031446540879</c:v>
                </c:pt>
                <c:pt idx="5910">
                  <c:v>7.5062893081761004</c:v>
                </c:pt>
                <c:pt idx="5911">
                  <c:v>7.5070754716981103</c:v>
                </c:pt>
                <c:pt idx="5912">
                  <c:v>7.5078616352201282</c:v>
                </c:pt>
                <c:pt idx="5913">
                  <c:v>7.5086477987421398</c:v>
                </c:pt>
                <c:pt idx="5914">
                  <c:v>7.5094339622641506</c:v>
                </c:pt>
                <c:pt idx="5915">
                  <c:v>7.5102201257861649</c:v>
                </c:pt>
                <c:pt idx="5916">
                  <c:v>7.5110062893081757</c:v>
                </c:pt>
                <c:pt idx="5917">
                  <c:v>7.51179245283019</c:v>
                </c:pt>
                <c:pt idx="5918">
                  <c:v>7.512578616352199</c:v>
                </c:pt>
                <c:pt idx="5919">
                  <c:v>7.5133647798742116</c:v>
                </c:pt>
                <c:pt idx="5920">
                  <c:v>7.5141509433962232</c:v>
                </c:pt>
                <c:pt idx="5921">
                  <c:v>7.5149371069182367</c:v>
                </c:pt>
                <c:pt idx="5922">
                  <c:v>7.5157232704402483</c:v>
                </c:pt>
                <c:pt idx="5923">
                  <c:v>7.5165094339622636</c:v>
                </c:pt>
                <c:pt idx="5924">
                  <c:v>7.5172955974842761</c:v>
                </c:pt>
                <c:pt idx="5925">
                  <c:v>7.518081761006286</c:v>
                </c:pt>
                <c:pt idx="5926">
                  <c:v>7.5188679245283012</c:v>
                </c:pt>
                <c:pt idx="5927">
                  <c:v>7.5196540880503138</c:v>
                </c:pt>
                <c:pt idx="5928">
                  <c:v>7.5204402515723254</c:v>
                </c:pt>
                <c:pt idx="5929">
                  <c:v>7.5212264150943424</c:v>
                </c:pt>
                <c:pt idx="5930">
                  <c:v>7.522012578616347</c:v>
                </c:pt>
                <c:pt idx="5931">
                  <c:v>7.5227987421383631</c:v>
                </c:pt>
                <c:pt idx="5932">
                  <c:v>7.5235849056603774</c:v>
                </c:pt>
                <c:pt idx="5933">
                  <c:v>7.5243710691823873</c:v>
                </c:pt>
                <c:pt idx="5934">
                  <c:v>7.525157232704399</c:v>
                </c:pt>
                <c:pt idx="5935">
                  <c:v>7.5259433962264124</c:v>
                </c:pt>
                <c:pt idx="5936">
                  <c:v>7.5267295597484267</c:v>
                </c:pt>
                <c:pt idx="5937">
                  <c:v>7.5275157232704357</c:v>
                </c:pt>
                <c:pt idx="5938">
                  <c:v>7.52830188679245</c:v>
                </c:pt>
                <c:pt idx="5939">
                  <c:v>7.5290880503144644</c:v>
                </c:pt>
                <c:pt idx="5940">
                  <c:v>7.5298742138364751</c:v>
                </c:pt>
                <c:pt idx="5941">
                  <c:v>7.5306603773584886</c:v>
                </c:pt>
                <c:pt idx="5942">
                  <c:v>7.531446540880502</c:v>
                </c:pt>
                <c:pt idx="5943">
                  <c:v>7.5322327044025172</c:v>
                </c:pt>
                <c:pt idx="5944">
                  <c:v>7.5330188679245271</c:v>
                </c:pt>
                <c:pt idx="5945">
                  <c:v>7.5338050314465406</c:v>
                </c:pt>
                <c:pt idx="5946">
                  <c:v>7.5345911949685522</c:v>
                </c:pt>
                <c:pt idx="5947">
                  <c:v>7.5353773584905657</c:v>
                </c:pt>
                <c:pt idx="5948">
                  <c:v>7.53616352201258</c:v>
                </c:pt>
                <c:pt idx="5949">
                  <c:v>7.5369496855345934</c:v>
                </c:pt>
                <c:pt idx="5950">
                  <c:v>7.5377358490565998</c:v>
                </c:pt>
                <c:pt idx="5951">
                  <c:v>7.5385220125786168</c:v>
                </c:pt>
                <c:pt idx="5952">
                  <c:v>7.5393081761006302</c:v>
                </c:pt>
                <c:pt idx="5953">
                  <c:v>7.5400943396226401</c:v>
                </c:pt>
                <c:pt idx="5954">
                  <c:v>7.5408805031446544</c:v>
                </c:pt>
                <c:pt idx="5955">
                  <c:v>7.5416666666666661</c:v>
                </c:pt>
                <c:pt idx="5956">
                  <c:v>7.5424528301886777</c:v>
                </c:pt>
                <c:pt idx="5957">
                  <c:v>7.5432389937106921</c:v>
                </c:pt>
                <c:pt idx="5958">
                  <c:v>7.5440251572327011</c:v>
                </c:pt>
                <c:pt idx="5959">
                  <c:v>7.5448113207547136</c:v>
                </c:pt>
                <c:pt idx="5960">
                  <c:v>7.5455974842767297</c:v>
                </c:pt>
                <c:pt idx="5961">
                  <c:v>7.5463836477987396</c:v>
                </c:pt>
                <c:pt idx="5962">
                  <c:v>7.5471698113207522</c:v>
                </c:pt>
                <c:pt idx="5963">
                  <c:v>7.5479559748427656</c:v>
                </c:pt>
                <c:pt idx="5964">
                  <c:v>7.5487421383647799</c:v>
                </c:pt>
                <c:pt idx="5965">
                  <c:v>7.5495283018867916</c:v>
                </c:pt>
                <c:pt idx="5966">
                  <c:v>7.5503144654088041</c:v>
                </c:pt>
                <c:pt idx="5967">
                  <c:v>7.5511006289308158</c:v>
                </c:pt>
                <c:pt idx="5968">
                  <c:v>7.5518867924528301</c:v>
                </c:pt>
                <c:pt idx="5969">
                  <c:v>7.5526729559748427</c:v>
                </c:pt>
                <c:pt idx="5970">
                  <c:v>7.5534591194968543</c:v>
                </c:pt>
                <c:pt idx="5971">
                  <c:v>7.5542452830188678</c:v>
                </c:pt>
                <c:pt idx="5972">
                  <c:v>7.5550314465408794</c:v>
                </c:pt>
                <c:pt idx="5973">
                  <c:v>7.5558176100628902</c:v>
                </c:pt>
                <c:pt idx="5974">
                  <c:v>7.5566037735849072</c:v>
                </c:pt>
                <c:pt idx="5975">
                  <c:v>7.5573899371069144</c:v>
                </c:pt>
                <c:pt idx="5976">
                  <c:v>7.5581761006289296</c:v>
                </c:pt>
                <c:pt idx="5977">
                  <c:v>7.5589622641509404</c:v>
                </c:pt>
                <c:pt idx="5978">
                  <c:v>7.5597484276729574</c:v>
                </c:pt>
                <c:pt idx="5979">
                  <c:v>7.5605345911949664</c:v>
                </c:pt>
                <c:pt idx="5980">
                  <c:v>7.5613207547169798</c:v>
                </c:pt>
                <c:pt idx="5981">
                  <c:v>7.5621069182389888</c:v>
                </c:pt>
                <c:pt idx="5982">
                  <c:v>7.5628930817610058</c:v>
                </c:pt>
                <c:pt idx="5983">
                  <c:v>7.5636792452830184</c:v>
                </c:pt>
                <c:pt idx="5984">
                  <c:v>7.5644654088050292</c:v>
                </c:pt>
                <c:pt idx="5985">
                  <c:v>7.5652515723270408</c:v>
                </c:pt>
                <c:pt idx="5986">
                  <c:v>7.5660377358490551</c:v>
                </c:pt>
                <c:pt idx="5987">
                  <c:v>7.5668238993710704</c:v>
                </c:pt>
                <c:pt idx="5988">
                  <c:v>7.5676100628930776</c:v>
                </c:pt>
                <c:pt idx="5989">
                  <c:v>7.5683962264150901</c:v>
                </c:pt>
                <c:pt idx="5990">
                  <c:v>7.5691823899371062</c:v>
                </c:pt>
                <c:pt idx="5991">
                  <c:v>7.5699685534591179</c:v>
                </c:pt>
                <c:pt idx="5992">
                  <c:v>7.5707547169811313</c:v>
                </c:pt>
                <c:pt idx="5993">
                  <c:v>7.5715408805031457</c:v>
                </c:pt>
                <c:pt idx="5994">
                  <c:v>7.5723270440251564</c:v>
                </c:pt>
                <c:pt idx="5995">
                  <c:v>7.573113207547169</c:v>
                </c:pt>
                <c:pt idx="5996">
                  <c:v>7.5738993710691824</c:v>
                </c:pt>
                <c:pt idx="5997">
                  <c:v>7.5746855345911914</c:v>
                </c:pt>
                <c:pt idx="5998">
                  <c:v>7.5754716981132084</c:v>
                </c:pt>
                <c:pt idx="5999">
                  <c:v>7.5762578616352174</c:v>
                </c:pt>
                <c:pt idx="6000">
                  <c:v>7.5770440251572309</c:v>
                </c:pt>
                <c:pt idx="6001">
                  <c:v>7.5778301886792443</c:v>
                </c:pt>
                <c:pt idx="6002">
                  <c:v>7.5786163522012568</c:v>
                </c:pt>
                <c:pt idx="6003">
                  <c:v>7.5794025157232703</c:v>
                </c:pt>
                <c:pt idx="6004">
                  <c:v>7.5801886792452784</c:v>
                </c:pt>
                <c:pt idx="6005">
                  <c:v>7.5809748427672918</c:v>
                </c:pt>
                <c:pt idx="6006">
                  <c:v>7.5817610062893079</c:v>
                </c:pt>
                <c:pt idx="6007">
                  <c:v>7.5825471698113196</c:v>
                </c:pt>
                <c:pt idx="6008">
                  <c:v>7.5833333333333339</c:v>
                </c:pt>
                <c:pt idx="6009">
                  <c:v>7.5841194968553447</c:v>
                </c:pt>
                <c:pt idx="6010">
                  <c:v>7.5849056603773546</c:v>
                </c:pt>
                <c:pt idx="6011">
                  <c:v>7.5856918238993716</c:v>
                </c:pt>
                <c:pt idx="6012">
                  <c:v>7.5864779874213824</c:v>
                </c:pt>
                <c:pt idx="6013">
                  <c:v>7.5872641509433958</c:v>
                </c:pt>
                <c:pt idx="6014">
                  <c:v>7.5880503144654066</c:v>
                </c:pt>
                <c:pt idx="6015">
                  <c:v>7.5888364779874173</c:v>
                </c:pt>
                <c:pt idx="6016">
                  <c:v>7.5896226415094334</c:v>
                </c:pt>
                <c:pt idx="6017">
                  <c:v>7.590408805031446</c:v>
                </c:pt>
                <c:pt idx="6018">
                  <c:v>7.5911949685534559</c:v>
                </c:pt>
                <c:pt idx="6019">
                  <c:v>7.5919811320754684</c:v>
                </c:pt>
                <c:pt idx="6020">
                  <c:v>7.5927672955974836</c:v>
                </c:pt>
                <c:pt idx="6021">
                  <c:v>7.5935534591194944</c:v>
                </c:pt>
                <c:pt idx="6022">
                  <c:v>7.5943396226415087</c:v>
                </c:pt>
                <c:pt idx="6023">
                  <c:v>7.5951257861635213</c:v>
                </c:pt>
                <c:pt idx="6024">
                  <c:v>7.5959119496855294</c:v>
                </c:pt>
                <c:pt idx="6025">
                  <c:v>7.5966981132075482</c:v>
                </c:pt>
                <c:pt idx="6026">
                  <c:v>7.5974842767295536</c:v>
                </c:pt>
                <c:pt idx="6027">
                  <c:v>7.5982704402515724</c:v>
                </c:pt>
                <c:pt idx="6028">
                  <c:v>7.5990566037735849</c:v>
                </c:pt>
                <c:pt idx="6029">
                  <c:v>7.5998427672955966</c:v>
                </c:pt>
                <c:pt idx="6030">
                  <c:v>7.6006289308176083</c:v>
                </c:pt>
                <c:pt idx="6031">
                  <c:v>7.6014150943396226</c:v>
                </c:pt>
                <c:pt idx="6032">
                  <c:v>7.6022012578616343</c:v>
                </c:pt>
                <c:pt idx="6033">
                  <c:v>7.6029874213836468</c:v>
                </c:pt>
                <c:pt idx="6034">
                  <c:v>7.6037735849056602</c:v>
                </c:pt>
                <c:pt idx="6035">
                  <c:v>7.6045597484276701</c:v>
                </c:pt>
                <c:pt idx="6036">
                  <c:v>7.6053459119496853</c:v>
                </c:pt>
                <c:pt idx="6037">
                  <c:v>7.606132075471697</c:v>
                </c:pt>
                <c:pt idx="6038">
                  <c:v>7.6069182389937078</c:v>
                </c:pt>
                <c:pt idx="6039">
                  <c:v>7.6077044025157203</c:v>
                </c:pt>
                <c:pt idx="6040">
                  <c:v>7.608490566037732</c:v>
                </c:pt>
                <c:pt idx="6041">
                  <c:v>7.6092767295597481</c:v>
                </c:pt>
                <c:pt idx="6042">
                  <c:v>7.6100628930817598</c:v>
                </c:pt>
                <c:pt idx="6043">
                  <c:v>7.6108490566037696</c:v>
                </c:pt>
                <c:pt idx="6044">
                  <c:v>7.611635220125784</c:v>
                </c:pt>
                <c:pt idx="6045">
                  <c:v>7.6124213836477956</c:v>
                </c:pt>
                <c:pt idx="6046">
                  <c:v>7.6132075471698082</c:v>
                </c:pt>
                <c:pt idx="6047">
                  <c:v>7.6139937106918234</c:v>
                </c:pt>
                <c:pt idx="6048">
                  <c:v>7.6147798742138351</c:v>
                </c:pt>
                <c:pt idx="6049">
                  <c:v>7.6155660377358458</c:v>
                </c:pt>
                <c:pt idx="6050">
                  <c:v>7.6163522012578611</c:v>
                </c:pt>
                <c:pt idx="6051">
                  <c:v>7.6171383647798709</c:v>
                </c:pt>
                <c:pt idx="6052">
                  <c:v>7.6179245283018826</c:v>
                </c:pt>
                <c:pt idx="6053">
                  <c:v>7.6187106918238987</c:v>
                </c:pt>
                <c:pt idx="6054">
                  <c:v>7.6194968553459077</c:v>
                </c:pt>
                <c:pt idx="6055">
                  <c:v>7.620283018867922</c:v>
                </c:pt>
                <c:pt idx="6056">
                  <c:v>7.6210691823899381</c:v>
                </c:pt>
                <c:pt idx="6057">
                  <c:v>7.6218553459119462</c:v>
                </c:pt>
                <c:pt idx="6058">
                  <c:v>7.6226415094339606</c:v>
                </c:pt>
                <c:pt idx="6059">
                  <c:v>7.6234276729559713</c:v>
                </c:pt>
                <c:pt idx="6060">
                  <c:v>7.6242138364779812</c:v>
                </c:pt>
                <c:pt idx="6061">
                  <c:v>7.6249999999999947</c:v>
                </c:pt>
                <c:pt idx="6062">
                  <c:v>7.6257861635220099</c:v>
                </c:pt>
                <c:pt idx="6063">
                  <c:v>7.6265723270440207</c:v>
                </c:pt>
                <c:pt idx="6064">
                  <c:v>7.6273584905660368</c:v>
                </c:pt>
                <c:pt idx="6065">
                  <c:v>7.6281446540880467</c:v>
                </c:pt>
                <c:pt idx="6066">
                  <c:v>7.6289308176100583</c:v>
                </c:pt>
                <c:pt idx="6067">
                  <c:v>7.6297169811320744</c:v>
                </c:pt>
                <c:pt idx="6068">
                  <c:v>7.6305031446540879</c:v>
                </c:pt>
                <c:pt idx="6069">
                  <c:v>7.6312893081760986</c:v>
                </c:pt>
                <c:pt idx="6070">
                  <c:v>7.6320754716981103</c:v>
                </c:pt>
                <c:pt idx="6071">
                  <c:v>7.6328616352201282</c:v>
                </c:pt>
                <c:pt idx="6072">
                  <c:v>7.6336477987421398</c:v>
                </c:pt>
                <c:pt idx="6073">
                  <c:v>7.6344339622641497</c:v>
                </c:pt>
                <c:pt idx="6074">
                  <c:v>7.6352201257861649</c:v>
                </c:pt>
                <c:pt idx="6075">
                  <c:v>7.6360062893081757</c:v>
                </c:pt>
                <c:pt idx="6076">
                  <c:v>7.63679245283019</c:v>
                </c:pt>
                <c:pt idx="6077">
                  <c:v>7.637578616352199</c:v>
                </c:pt>
                <c:pt idx="6078">
                  <c:v>7.6383647798742116</c:v>
                </c:pt>
                <c:pt idx="6079">
                  <c:v>7.639150943396225</c:v>
                </c:pt>
                <c:pt idx="6080">
                  <c:v>7.6399371069182376</c:v>
                </c:pt>
                <c:pt idx="6081">
                  <c:v>7.6407232704402483</c:v>
                </c:pt>
                <c:pt idx="6082">
                  <c:v>7.6415094339622636</c:v>
                </c:pt>
                <c:pt idx="6083">
                  <c:v>7.6422955974842761</c:v>
                </c:pt>
                <c:pt idx="6084">
                  <c:v>7.643081761006286</c:v>
                </c:pt>
                <c:pt idx="6085">
                  <c:v>7.6438679245283012</c:v>
                </c:pt>
                <c:pt idx="6086">
                  <c:v>7.644654088050312</c:v>
                </c:pt>
                <c:pt idx="6087">
                  <c:v>7.6454402515723254</c:v>
                </c:pt>
                <c:pt idx="6088">
                  <c:v>7.6462264150943424</c:v>
                </c:pt>
                <c:pt idx="6089">
                  <c:v>7.647012578616347</c:v>
                </c:pt>
                <c:pt idx="6090">
                  <c:v>7.6477987421383631</c:v>
                </c:pt>
                <c:pt idx="6091">
                  <c:v>7.6485849056603756</c:v>
                </c:pt>
                <c:pt idx="6092">
                  <c:v>7.6493710691823891</c:v>
                </c:pt>
                <c:pt idx="6093">
                  <c:v>7.650157232704399</c:v>
                </c:pt>
                <c:pt idx="6094">
                  <c:v>7.6509433962264106</c:v>
                </c:pt>
                <c:pt idx="6095">
                  <c:v>7.6517295597484267</c:v>
                </c:pt>
                <c:pt idx="6096">
                  <c:v>7.6525157232704357</c:v>
                </c:pt>
                <c:pt idx="6097">
                  <c:v>7.65330188679245</c:v>
                </c:pt>
                <c:pt idx="6098">
                  <c:v>7.6540880503144617</c:v>
                </c:pt>
                <c:pt idx="6099">
                  <c:v>7.6548742138364734</c:v>
                </c:pt>
                <c:pt idx="6100">
                  <c:v>7.6556603773584877</c:v>
                </c:pt>
                <c:pt idx="6101">
                  <c:v>7.6564465408805003</c:v>
                </c:pt>
                <c:pt idx="6102">
                  <c:v>7.6572327044025164</c:v>
                </c:pt>
                <c:pt idx="6103">
                  <c:v>7.6580188679245254</c:v>
                </c:pt>
                <c:pt idx="6104">
                  <c:v>7.6588050314465388</c:v>
                </c:pt>
                <c:pt idx="6105">
                  <c:v>7.6595911949685522</c:v>
                </c:pt>
                <c:pt idx="6106">
                  <c:v>7.6603773584905648</c:v>
                </c:pt>
                <c:pt idx="6107">
                  <c:v>7.6611635220125782</c:v>
                </c:pt>
                <c:pt idx="6108">
                  <c:v>7.6619496855345908</c:v>
                </c:pt>
                <c:pt idx="6109">
                  <c:v>7.6627358490565971</c:v>
                </c:pt>
                <c:pt idx="6110">
                  <c:v>7.6635220125786159</c:v>
                </c:pt>
                <c:pt idx="6111">
                  <c:v>7.6643081761006266</c:v>
                </c:pt>
                <c:pt idx="6112">
                  <c:v>7.6650943396226383</c:v>
                </c:pt>
                <c:pt idx="6113">
                  <c:v>7.6658805031446517</c:v>
                </c:pt>
                <c:pt idx="6114">
                  <c:v>7.6666666666666652</c:v>
                </c:pt>
                <c:pt idx="6115">
                  <c:v>7.667452830188676</c:v>
                </c:pt>
                <c:pt idx="6116">
                  <c:v>7.6682389937106912</c:v>
                </c:pt>
                <c:pt idx="6117">
                  <c:v>7.6690251572327011</c:v>
                </c:pt>
                <c:pt idx="6118">
                  <c:v>7.6698113207547136</c:v>
                </c:pt>
                <c:pt idx="6119">
                  <c:v>7.6705974842767297</c:v>
                </c:pt>
                <c:pt idx="6120">
                  <c:v>7.6713836477987396</c:v>
                </c:pt>
                <c:pt idx="6121">
                  <c:v>7.6721698113207522</c:v>
                </c:pt>
                <c:pt idx="6122">
                  <c:v>7.6729559748427656</c:v>
                </c:pt>
                <c:pt idx="6123">
                  <c:v>7.6737421383647799</c:v>
                </c:pt>
                <c:pt idx="6124">
                  <c:v>7.6745283018867898</c:v>
                </c:pt>
                <c:pt idx="6125">
                  <c:v>7.6753144654088041</c:v>
                </c:pt>
                <c:pt idx="6126">
                  <c:v>7.6761006289308158</c:v>
                </c:pt>
                <c:pt idx="6127">
                  <c:v>7.6768867924528301</c:v>
                </c:pt>
                <c:pt idx="6128">
                  <c:v>7.6776729559748427</c:v>
                </c:pt>
                <c:pt idx="6129">
                  <c:v>7.6784591194968543</c:v>
                </c:pt>
                <c:pt idx="6130">
                  <c:v>7.6792452830188704</c:v>
                </c:pt>
                <c:pt idx="6131">
                  <c:v>7.6800314465408777</c:v>
                </c:pt>
                <c:pt idx="6132">
                  <c:v>7.6808176100628902</c:v>
                </c:pt>
                <c:pt idx="6133">
                  <c:v>7.6816037735849072</c:v>
                </c:pt>
                <c:pt idx="6134">
                  <c:v>7.6823899371069126</c:v>
                </c:pt>
                <c:pt idx="6135">
                  <c:v>7.6831761006289296</c:v>
                </c:pt>
                <c:pt idx="6136">
                  <c:v>7.6839622641509404</c:v>
                </c:pt>
                <c:pt idx="6137">
                  <c:v>7.6847484276729556</c:v>
                </c:pt>
                <c:pt idx="6138">
                  <c:v>7.6855345911949646</c:v>
                </c:pt>
                <c:pt idx="6139">
                  <c:v>7.6863207547169798</c:v>
                </c:pt>
                <c:pt idx="6140">
                  <c:v>7.6871069182389888</c:v>
                </c:pt>
                <c:pt idx="6141">
                  <c:v>7.6878930817610058</c:v>
                </c:pt>
                <c:pt idx="6142">
                  <c:v>7.6886792452830184</c:v>
                </c:pt>
                <c:pt idx="6143">
                  <c:v>7.6894654088050309</c:v>
                </c:pt>
                <c:pt idx="6144">
                  <c:v>7.6902515723270408</c:v>
                </c:pt>
                <c:pt idx="6145">
                  <c:v>7.6910377358490551</c:v>
                </c:pt>
                <c:pt idx="6146">
                  <c:v>7.6918238993710704</c:v>
                </c:pt>
                <c:pt idx="6147">
                  <c:v>7.6926100628930776</c:v>
                </c:pt>
                <c:pt idx="6148">
                  <c:v>7.6933962264150901</c:v>
                </c:pt>
                <c:pt idx="6149">
                  <c:v>7.6941823899371036</c:v>
                </c:pt>
                <c:pt idx="6150">
                  <c:v>7.694968553459117</c:v>
                </c:pt>
                <c:pt idx="6151">
                  <c:v>7.6957547169811287</c:v>
                </c:pt>
                <c:pt idx="6152">
                  <c:v>7.6965408805031439</c:v>
                </c:pt>
                <c:pt idx="6153">
                  <c:v>7.6973270440251547</c:v>
                </c:pt>
                <c:pt idx="6154">
                  <c:v>7.6981132075471672</c:v>
                </c:pt>
                <c:pt idx="6155">
                  <c:v>7.6988993710691807</c:v>
                </c:pt>
                <c:pt idx="6156">
                  <c:v>7.699685534591195</c:v>
                </c:pt>
                <c:pt idx="6157">
                  <c:v>7.7004716981132084</c:v>
                </c:pt>
                <c:pt idx="6158">
                  <c:v>7.7012578616352174</c:v>
                </c:pt>
                <c:pt idx="6159">
                  <c:v>7.7020440251572326</c:v>
                </c:pt>
                <c:pt idx="6160">
                  <c:v>7.7028301886792443</c:v>
                </c:pt>
                <c:pt idx="6161">
                  <c:v>7.7036163522012568</c:v>
                </c:pt>
                <c:pt idx="6162">
                  <c:v>7.7044025157232703</c:v>
                </c:pt>
                <c:pt idx="6163">
                  <c:v>7.7051886792452784</c:v>
                </c:pt>
                <c:pt idx="6164">
                  <c:v>7.7059748427672918</c:v>
                </c:pt>
                <c:pt idx="6165">
                  <c:v>7.7067610062893097</c:v>
                </c:pt>
                <c:pt idx="6166">
                  <c:v>7.7075471698113196</c:v>
                </c:pt>
                <c:pt idx="6167">
                  <c:v>7.7083333333333339</c:v>
                </c:pt>
                <c:pt idx="6168">
                  <c:v>7.7091194968553474</c:v>
                </c:pt>
                <c:pt idx="6169">
                  <c:v>7.7099056603773546</c:v>
                </c:pt>
                <c:pt idx="6170">
                  <c:v>7.7106918238993716</c:v>
                </c:pt>
                <c:pt idx="6171">
                  <c:v>7.7114779874213832</c:v>
                </c:pt>
                <c:pt idx="6172">
                  <c:v>7.7122641509433958</c:v>
                </c:pt>
                <c:pt idx="6173">
                  <c:v>7.7130503144654066</c:v>
                </c:pt>
                <c:pt idx="6174">
                  <c:v>7.7138364779874191</c:v>
                </c:pt>
                <c:pt idx="6175">
                  <c:v>7.7146226415094317</c:v>
                </c:pt>
                <c:pt idx="6176">
                  <c:v>7.715408805031446</c:v>
                </c:pt>
                <c:pt idx="6177">
                  <c:v>7.7161949685534568</c:v>
                </c:pt>
                <c:pt idx="6178">
                  <c:v>7.7169811320754684</c:v>
                </c:pt>
                <c:pt idx="6179">
                  <c:v>7.7177672955974836</c:v>
                </c:pt>
                <c:pt idx="6180">
                  <c:v>7.7185534591194944</c:v>
                </c:pt>
                <c:pt idx="6181">
                  <c:v>7.7193396226415096</c:v>
                </c:pt>
                <c:pt idx="6182">
                  <c:v>7.7201257861635213</c:v>
                </c:pt>
                <c:pt idx="6183">
                  <c:v>7.7209119496855303</c:v>
                </c:pt>
                <c:pt idx="6184">
                  <c:v>7.7216981132075482</c:v>
                </c:pt>
                <c:pt idx="6185">
                  <c:v>7.7224842767295536</c:v>
                </c:pt>
                <c:pt idx="6186">
                  <c:v>7.7232704402515724</c:v>
                </c:pt>
                <c:pt idx="6187">
                  <c:v>7.7240566037735841</c:v>
                </c:pt>
                <c:pt idx="6188">
                  <c:v>7.7248427672955948</c:v>
                </c:pt>
                <c:pt idx="6189">
                  <c:v>7.72562893081761</c:v>
                </c:pt>
                <c:pt idx="6190">
                  <c:v>7.7264150943396226</c:v>
                </c:pt>
                <c:pt idx="6191">
                  <c:v>7.7272012578616343</c:v>
                </c:pt>
                <c:pt idx="6192">
                  <c:v>7.7279874213836477</c:v>
                </c:pt>
                <c:pt idx="6193">
                  <c:v>7.7287735849056602</c:v>
                </c:pt>
                <c:pt idx="6194">
                  <c:v>7.7295597484276719</c:v>
                </c:pt>
                <c:pt idx="6195">
                  <c:v>7.7303459119496871</c:v>
                </c:pt>
                <c:pt idx="6196">
                  <c:v>7.7311320754716979</c:v>
                </c:pt>
                <c:pt idx="6197">
                  <c:v>7.7319182389937087</c:v>
                </c:pt>
                <c:pt idx="6198">
                  <c:v>7.732704402515723</c:v>
                </c:pt>
                <c:pt idx="6199">
                  <c:v>7.7334905660377347</c:v>
                </c:pt>
                <c:pt idx="6200">
                  <c:v>7.7342767295597481</c:v>
                </c:pt>
                <c:pt idx="6201">
                  <c:v>7.7350628930817633</c:v>
                </c:pt>
                <c:pt idx="6202">
                  <c:v>7.7358490566037723</c:v>
                </c:pt>
                <c:pt idx="6203">
                  <c:v>7.7366352201257858</c:v>
                </c:pt>
                <c:pt idx="6204">
                  <c:v>7.7374213836477983</c:v>
                </c:pt>
                <c:pt idx="6205">
                  <c:v>7.73820754716981</c:v>
                </c:pt>
                <c:pt idx="6206">
                  <c:v>7.7389937106918252</c:v>
                </c:pt>
                <c:pt idx="6207">
                  <c:v>7.7397798742138404</c:v>
                </c:pt>
                <c:pt idx="6208">
                  <c:v>7.7405660377358476</c:v>
                </c:pt>
                <c:pt idx="6209">
                  <c:v>7.7413522012578619</c:v>
                </c:pt>
                <c:pt idx="6210">
                  <c:v>7.7421383647798736</c:v>
                </c:pt>
                <c:pt idx="6211">
                  <c:v>7.7429245283018844</c:v>
                </c:pt>
                <c:pt idx="6212">
                  <c:v>7.7437106918238996</c:v>
                </c:pt>
                <c:pt idx="6213">
                  <c:v>7.7444968553459086</c:v>
                </c:pt>
                <c:pt idx="6214">
                  <c:v>7.7452830188679238</c:v>
                </c:pt>
                <c:pt idx="6215">
                  <c:v>7.7460691823899399</c:v>
                </c:pt>
                <c:pt idx="6216">
                  <c:v>7.7468553459119489</c:v>
                </c:pt>
                <c:pt idx="6217">
                  <c:v>7.7476415094339623</c:v>
                </c:pt>
                <c:pt idx="6218">
                  <c:v>7.748427672955974</c:v>
                </c:pt>
                <c:pt idx="6219">
                  <c:v>7.7492138364779857</c:v>
                </c:pt>
                <c:pt idx="6220">
                  <c:v>7.75</c:v>
                </c:pt>
                <c:pt idx="6221">
                  <c:v>7.7507861635220117</c:v>
                </c:pt>
                <c:pt idx="6222">
                  <c:v>7.751572327044026</c:v>
                </c:pt>
                <c:pt idx="6223">
                  <c:v>7.7523584905660377</c:v>
                </c:pt>
                <c:pt idx="6224">
                  <c:v>7.7531446540880467</c:v>
                </c:pt>
                <c:pt idx="6225">
                  <c:v>7.753930817610061</c:v>
                </c:pt>
                <c:pt idx="6226">
                  <c:v>7.7547169811320744</c:v>
                </c:pt>
                <c:pt idx="6227">
                  <c:v>7.7555031446540879</c:v>
                </c:pt>
                <c:pt idx="6228">
                  <c:v>7.7562893081761004</c:v>
                </c:pt>
                <c:pt idx="6229">
                  <c:v>7.7570754716981103</c:v>
                </c:pt>
                <c:pt idx="6230">
                  <c:v>7.7578616352201282</c:v>
                </c:pt>
                <c:pt idx="6231">
                  <c:v>7.7586477987421398</c:v>
                </c:pt>
                <c:pt idx="6232">
                  <c:v>7.7594339622641506</c:v>
                </c:pt>
                <c:pt idx="6233">
                  <c:v>7.7602201257861649</c:v>
                </c:pt>
                <c:pt idx="6234">
                  <c:v>7.7610062893081766</c:v>
                </c:pt>
                <c:pt idx="6235">
                  <c:v>7.76179245283019</c:v>
                </c:pt>
                <c:pt idx="6236">
                  <c:v>7.762578616352199</c:v>
                </c:pt>
                <c:pt idx="6237">
                  <c:v>7.7633647798742116</c:v>
                </c:pt>
                <c:pt idx="6238">
                  <c:v>7.7641509433962232</c:v>
                </c:pt>
                <c:pt idx="6239">
                  <c:v>7.7649371069182367</c:v>
                </c:pt>
                <c:pt idx="6240">
                  <c:v>7.7657232704402492</c:v>
                </c:pt>
                <c:pt idx="6241">
                  <c:v>7.7665094339622636</c:v>
                </c:pt>
                <c:pt idx="6242">
                  <c:v>7.7672955974842761</c:v>
                </c:pt>
                <c:pt idx="6243">
                  <c:v>7.7680817610062869</c:v>
                </c:pt>
                <c:pt idx="6244">
                  <c:v>7.7688679245283012</c:v>
                </c:pt>
                <c:pt idx="6245">
                  <c:v>7.7696540880503138</c:v>
                </c:pt>
                <c:pt idx="6246">
                  <c:v>7.7704402515723281</c:v>
                </c:pt>
                <c:pt idx="6247">
                  <c:v>7.7712264150943442</c:v>
                </c:pt>
                <c:pt idx="6248">
                  <c:v>7.7720125786163488</c:v>
                </c:pt>
                <c:pt idx="6249">
                  <c:v>7.7727987421383684</c:v>
                </c:pt>
                <c:pt idx="6250">
                  <c:v>7.7735849056603774</c:v>
                </c:pt>
                <c:pt idx="6251">
                  <c:v>7.7743710691823891</c:v>
                </c:pt>
                <c:pt idx="6252">
                  <c:v>7.7751572327044016</c:v>
                </c:pt>
                <c:pt idx="6253">
                  <c:v>7.7759433962264142</c:v>
                </c:pt>
                <c:pt idx="6254">
                  <c:v>7.7767295597484276</c:v>
                </c:pt>
                <c:pt idx="6255">
                  <c:v>7.7775157232704384</c:v>
                </c:pt>
                <c:pt idx="6256">
                  <c:v>7.7783018867924518</c:v>
                </c:pt>
                <c:pt idx="6257">
                  <c:v>7.7790880503144662</c:v>
                </c:pt>
                <c:pt idx="6258">
                  <c:v>7.7798742138364778</c:v>
                </c:pt>
                <c:pt idx="6259">
                  <c:v>7.7806603773584886</c:v>
                </c:pt>
                <c:pt idx="6260">
                  <c:v>7.781446540880502</c:v>
                </c:pt>
                <c:pt idx="6261">
                  <c:v>7.7822327044025181</c:v>
                </c:pt>
                <c:pt idx="6262">
                  <c:v>7.7830188679245271</c:v>
                </c:pt>
                <c:pt idx="6263">
                  <c:v>7.7838050314465397</c:v>
                </c:pt>
                <c:pt idx="6264">
                  <c:v>7.7845911949685531</c:v>
                </c:pt>
                <c:pt idx="6265">
                  <c:v>7.7853773584905657</c:v>
                </c:pt>
                <c:pt idx="6266">
                  <c:v>7.78616352201258</c:v>
                </c:pt>
                <c:pt idx="6267">
                  <c:v>7.7869496855345943</c:v>
                </c:pt>
                <c:pt idx="6268">
                  <c:v>7.7877358490565998</c:v>
                </c:pt>
                <c:pt idx="6269">
                  <c:v>7.7885220125786168</c:v>
                </c:pt>
                <c:pt idx="6270">
                  <c:v>7.7893081761006302</c:v>
                </c:pt>
                <c:pt idx="6271">
                  <c:v>7.7900943396226401</c:v>
                </c:pt>
                <c:pt idx="6272">
                  <c:v>7.7908805031446526</c:v>
                </c:pt>
                <c:pt idx="6273">
                  <c:v>7.791666666666667</c:v>
                </c:pt>
                <c:pt idx="6274">
                  <c:v>7.7924528301886777</c:v>
                </c:pt>
                <c:pt idx="6275">
                  <c:v>7.7932389937106921</c:v>
                </c:pt>
                <c:pt idx="6276">
                  <c:v>7.794025157232702</c:v>
                </c:pt>
                <c:pt idx="6277">
                  <c:v>7.7948113207547136</c:v>
                </c:pt>
                <c:pt idx="6278">
                  <c:v>7.7955974842767297</c:v>
                </c:pt>
                <c:pt idx="6279">
                  <c:v>7.7963836477987396</c:v>
                </c:pt>
                <c:pt idx="6280">
                  <c:v>7.7971698113207522</c:v>
                </c:pt>
                <c:pt idx="6281">
                  <c:v>7.7979559748427656</c:v>
                </c:pt>
                <c:pt idx="6282">
                  <c:v>7.7987421383647808</c:v>
                </c:pt>
                <c:pt idx="6283">
                  <c:v>7.7995283018867907</c:v>
                </c:pt>
                <c:pt idx="6284">
                  <c:v>7.8003144654088041</c:v>
                </c:pt>
                <c:pt idx="6285">
                  <c:v>7.8011006289308176</c:v>
                </c:pt>
                <c:pt idx="6286">
                  <c:v>7.8018867924528301</c:v>
                </c:pt>
                <c:pt idx="6287">
                  <c:v>7.8026729559748427</c:v>
                </c:pt>
                <c:pt idx="6288">
                  <c:v>7.8034591194968552</c:v>
                </c:pt>
                <c:pt idx="6289">
                  <c:v>7.8042452830188678</c:v>
                </c:pt>
                <c:pt idx="6290">
                  <c:v>7.8050314465408794</c:v>
                </c:pt>
                <c:pt idx="6291">
                  <c:v>7.8058176100628911</c:v>
                </c:pt>
                <c:pt idx="6292">
                  <c:v>7.8066037735849072</c:v>
                </c:pt>
                <c:pt idx="6293">
                  <c:v>7.8073899371069126</c:v>
                </c:pt>
                <c:pt idx="6294">
                  <c:v>7.8081761006289296</c:v>
                </c:pt>
                <c:pt idx="6295">
                  <c:v>7.8089622641509404</c:v>
                </c:pt>
                <c:pt idx="6296">
                  <c:v>7.8097484276729574</c:v>
                </c:pt>
                <c:pt idx="6297">
                  <c:v>7.8105345911949664</c:v>
                </c:pt>
                <c:pt idx="6298">
                  <c:v>7.8113207547169798</c:v>
                </c:pt>
                <c:pt idx="6299">
                  <c:v>7.8121069182389888</c:v>
                </c:pt>
                <c:pt idx="6300">
                  <c:v>7.8128930817610067</c:v>
                </c:pt>
                <c:pt idx="6301">
                  <c:v>7.8136792452830184</c:v>
                </c:pt>
                <c:pt idx="6302">
                  <c:v>7.8144654088050292</c:v>
                </c:pt>
                <c:pt idx="6303">
                  <c:v>7.8152515723270417</c:v>
                </c:pt>
                <c:pt idx="6304">
                  <c:v>7.8160377358490551</c:v>
                </c:pt>
                <c:pt idx="6305">
                  <c:v>7.8168238993710704</c:v>
                </c:pt>
                <c:pt idx="6306">
                  <c:v>7.8176100628930794</c:v>
                </c:pt>
                <c:pt idx="6307">
                  <c:v>7.8183962264150901</c:v>
                </c:pt>
                <c:pt idx="6308">
                  <c:v>7.8191823899371062</c:v>
                </c:pt>
                <c:pt idx="6309">
                  <c:v>7.8199685534591188</c:v>
                </c:pt>
                <c:pt idx="6310">
                  <c:v>7.8207547169811296</c:v>
                </c:pt>
                <c:pt idx="6311">
                  <c:v>7.8215408805031439</c:v>
                </c:pt>
                <c:pt idx="6312">
                  <c:v>7.8223270440251564</c:v>
                </c:pt>
                <c:pt idx="6313">
                  <c:v>7.8231132075471672</c:v>
                </c:pt>
                <c:pt idx="6314">
                  <c:v>7.8238993710691807</c:v>
                </c:pt>
                <c:pt idx="6315">
                  <c:v>7.8246855345911932</c:v>
                </c:pt>
                <c:pt idx="6316">
                  <c:v>7.8254716981132066</c:v>
                </c:pt>
                <c:pt idx="6317">
                  <c:v>7.8262578616352156</c:v>
                </c:pt>
                <c:pt idx="6318">
                  <c:v>7.8270440251572309</c:v>
                </c:pt>
                <c:pt idx="6319">
                  <c:v>7.8278301886792416</c:v>
                </c:pt>
                <c:pt idx="6320">
                  <c:v>7.8286163522012551</c:v>
                </c:pt>
                <c:pt idx="6321">
                  <c:v>7.8294025157232703</c:v>
                </c:pt>
                <c:pt idx="6322">
                  <c:v>7.8301886792452784</c:v>
                </c:pt>
                <c:pt idx="6323">
                  <c:v>7.8309748427672918</c:v>
                </c:pt>
                <c:pt idx="6324">
                  <c:v>7.8317610062893097</c:v>
                </c:pt>
                <c:pt idx="6325">
                  <c:v>7.8325471698113196</c:v>
                </c:pt>
                <c:pt idx="6326">
                  <c:v>7.8333333333333339</c:v>
                </c:pt>
                <c:pt idx="6327">
                  <c:v>7.8341194968553456</c:v>
                </c:pt>
                <c:pt idx="6328">
                  <c:v>7.8349056603773546</c:v>
                </c:pt>
                <c:pt idx="6329">
                  <c:v>7.8356918238993716</c:v>
                </c:pt>
                <c:pt idx="6330">
                  <c:v>7.8364779874213832</c:v>
                </c:pt>
                <c:pt idx="6331">
                  <c:v>7.8372641509433958</c:v>
                </c:pt>
                <c:pt idx="6332">
                  <c:v>7.8380503144654066</c:v>
                </c:pt>
                <c:pt idx="6333">
                  <c:v>7.8388364779874191</c:v>
                </c:pt>
                <c:pt idx="6334">
                  <c:v>7.8396226415094334</c:v>
                </c:pt>
                <c:pt idx="6335">
                  <c:v>7.840408805031446</c:v>
                </c:pt>
                <c:pt idx="6336">
                  <c:v>7.8411949685534568</c:v>
                </c:pt>
                <c:pt idx="6337">
                  <c:v>7.8419811320754684</c:v>
                </c:pt>
                <c:pt idx="6338">
                  <c:v>7.8427672955974836</c:v>
                </c:pt>
                <c:pt idx="6339">
                  <c:v>7.8435534591194944</c:v>
                </c:pt>
                <c:pt idx="6340">
                  <c:v>7.8443396226415087</c:v>
                </c:pt>
                <c:pt idx="6341">
                  <c:v>7.8451257861635213</c:v>
                </c:pt>
                <c:pt idx="6342">
                  <c:v>7.8459119496855303</c:v>
                </c:pt>
                <c:pt idx="6343">
                  <c:v>7.8466981132075482</c:v>
                </c:pt>
                <c:pt idx="6344">
                  <c:v>7.8474842767295536</c:v>
                </c:pt>
                <c:pt idx="6345">
                  <c:v>7.8482704402515724</c:v>
                </c:pt>
                <c:pt idx="6346">
                  <c:v>7.8490566037735849</c:v>
                </c:pt>
                <c:pt idx="6347">
                  <c:v>7.8498427672955966</c:v>
                </c:pt>
                <c:pt idx="6348">
                  <c:v>7.85062893081761</c:v>
                </c:pt>
                <c:pt idx="6349">
                  <c:v>7.8514150943396226</c:v>
                </c:pt>
                <c:pt idx="6350">
                  <c:v>7.8522012578616343</c:v>
                </c:pt>
                <c:pt idx="6351">
                  <c:v>7.8529874213836477</c:v>
                </c:pt>
                <c:pt idx="6352">
                  <c:v>7.8537735849056602</c:v>
                </c:pt>
                <c:pt idx="6353">
                  <c:v>7.8545597484276701</c:v>
                </c:pt>
                <c:pt idx="6354">
                  <c:v>7.8553459119496853</c:v>
                </c:pt>
                <c:pt idx="6355">
                  <c:v>7.856132075471697</c:v>
                </c:pt>
                <c:pt idx="6356">
                  <c:v>7.8569182389937078</c:v>
                </c:pt>
                <c:pt idx="6357">
                  <c:v>7.8577044025157212</c:v>
                </c:pt>
                <c:pt idx="6358">
                  <c:v>7.858490566037732</c:v>
                </c:pt>
                <c:pt idx="6359">
                  <c:v>7.8592767295597481</c:v>
                </c:pt>
                <c:pt idx="6360">
                  <c:v>7.8600628930817624</c:v>
                </c:pt>
                <c:pt idx="6361">
                  <c:v>7.8608490566037696</c:v>
                </c:pt>
                <c:pt idx="6362">
                  <c:v>7.861635220125784</c:v>
                </c:pt>
                <c:pt idx="6363">
                  <c:v>7.8624213836477956</c:v>
                </c:pt>
                <c:pt idx="6364">
                  <c:v>7.8632075471698082</c:v>
                </c:pt>
                <c:pt idx="6365">
                  <c:v>7.8639937106918234</c:v>
                </c:pt>
                <c:pt idx="6366">
                  <c:v>7.864779874213836</c:v>
                </c:pt>
                <c:pt idx="6367">
                  <c:v>7.8655660377358458</c:v>
                </c:pt>
                <c:pt idx="6368">
                  <c:v>7.8663522012578611</c:v>
                </c:pt>
                <c:pt idx="6369">
                  <c:v>7.8671383647798718</c:v>
                </c:pt>
                <c:pt idx="6370">
                  <c:v>7.8679245283018826</c:v>
                </c:pt>
                <c:pt idx="6371">
                  <c:v>7.8687106918238987</c:v>
                </c:pt>
                <c:pt idx="6372">
                  <c:v>7.8694968553459086</c:v>
                </c:pt>
                <c:pt idx="6373">
                  <c:v>7.8702830188679238</c:v>
                </c:pt>
                <c:pt idx="6374">
                  <c:v>7.8710691823899399</c:v>
                </c:pt>
                <c:pt idx="6375">
                  <c:v>7.8718553459119489</c:v>
                </c:pt>
                <c:pt idx="6376">
                  <c:v>7.8726415094339623</c:v>
                </c:pt>
                <c:pt idx="6377">
                  <c:v>7.873427672955974</c:v>
                </c:pt>
                <c:pt idx="6378">
                  <c:v>7.8742138364779848</c:v>
                </c:pt>
                <c:pt idx="6379">
                  <c:v>7.8749999999999973</c:v>
                </c:pt>
                <c:pt idx="6380">
                  <c:v>7.8757861635220117</c:v>
                </c:pt>
                <c:pt idx="6381">
                  <c:v>7.876572327044026</c:v>
                </c:pt>
                <c:pt idx="6382">
                  <c:v>7.8773584905660377</c:v>
                </c:pt>
                <c:pt idx="6383">
                  <c:v>7.8781446540880467</c:v>
                </c:pt>
                <c:pt idx="6384">
                  <c:v>7.878930817610061</c:v>
                </c:pt>
                <c:pt idx="6385">
                  <c:v>7.8797169811320762</c:v>
                </c:pt>
                <c:pt idx="6386">
                  <c:v>7.8805031446540879</c:v>
                </c:pt>
                <c:pt idx="6387">
                  <c:v>7.8812893081761004</c:v>
                </c:pt>
                <c:pt idx="6388">
                  <c:v>7.8820754716981103</c:v>
                </c:pt>
                <c:pt idx="6389">
                  <c:v>7.8828616352201282</c:v>
                </c:pt>
                <c:pt idx="6390">
                  <c:v>7.8836477987421398</c:v>
                </c:pt>
                <c:pt idx="6391">
                  <c:v>7.8844339622641497</c:v>
                </c:pt>
                <c:pt idx="6392">
                  <c:v>7.8852201257861649</c:v>
                </c:pt>
                <c:pt idx="6393">
                  <c:v>7.8860062893081766</c:v>
                </c:pt>
                <c:pt idx="6394">
                  <c:v>7.88679245283019</c:v>
                </c:pt>
                <c:pt idx="6395">
                  <c:v>7.887578616352199</c:v>
                </c:pt>
                <c:pt idx="6396">
                  <c:v>7.8883647798742116</c:v>
                </c:pt>
                <c:pt idx="6397">
                  <c:v>7.889150943396225</c:v>
                </c:pt>
                <c:pt idx="6398">
                  <c:v>7.8899371069182376</c:v>
                </c:pt>
                <c:pt idx="6399">
                  <c:v>7.8907232704402492</c:v>
                </c:pt>
                <c:pt idx="6400">
                  <c:v>7.8915094339622636</c:v>
                </c:pt>
                <c:pt idx="6401">
                  <c:v>7.8922955974842761</c:v>
                </c:pt>
                <c:pt idx="6402">
                  <c:v>7.8930817610062869</c:v>
                </c:pt>
                <c:pt idx="6403">
                  <c:v>7.8938679245283012</c:v>
                </c:pt>
                <c:pt idx="6404">
                  <c:v>7.894654088050312</c:v>
                </c:pt>
                <c:pt idx="6405">
                  <c:v>7.8954402515723263</c:v>
                </c:pt>
                <c:pt idx="6406">
                  <c:v>7.8962264150943424</c:v>
                </c:pt>
                <c:pt idx="6407">
                  <c:v>7.897012578616347</c:v>
                </c:pt>
                <c:pt idx="6408">
                  <c:v>7.8977987421383657</c:v>
                </c:pt>
                <c:pt idx="6409">
                  <c:v>7.8985849056603756</c:v>
                </c:pt>
                <c:pt idx="6410">
                  <c:v>7.8993710691823891</c:v>
                </c:pt>
                <c:pt idx="6411">
                  <c:v>7.9001572327044016</c:v>
                </c:pt>
                <c:pt idx="6412">
                  <c:v>7.9009433962264142</c:v>
                </c:pt>
                <c:pt idx="6413">
                  <c:v>7.9017295597484276</c:v>
                </c:pt>
                <c:pt idx="6414">
                  <c:v>7.9025157232704384</c:v>
                </c:pt>
                <c:pt idx="6415">
                  <c:v>7.9033018867924518</c:v>
                </c:pt>
                <c:pt idx="6416">
                  <c:v>7.9040880503144644</c:v>
                </c:pt>
                <c:pt idx="6417">
                  <c:v>7.904874213836476</c:v>
                </c:pt>
                <c:pt idx="6418">
                  <c:v>7.9056603773584886</c:v>
                </c:pt>
                <c:pt idx="6419">
                  <c:v>7.906446540880502</c:v>
                </c:pt>
                <c:pt idx="6420">
                  <c:v>7.9072327044025181</c:v>
                </c:pt>
                <c:pt idx="6421">
                  <c:v>7.9080188679245271</c:v>
                </c:pt>
                <c:pt idx="6422">
                  <c:v>7.9088050314465406</c:v>
                </c:pt>
                <c:pt idx="6423">
                  <c:v>7.9095911949685549</c:v>
                </c:pt>
                <c:pt idx="6424">
                  <c:v>7.9103773584905657</c:v>
                </c:pt>
                <c:pt idx="6425">
                  <c:v>7.91116352201258</c:v>
                </c:pt>
                <c:pt idx="6426">
                  <c:v>7.9119496855345943</c:v>
                </c:pt>
                <c:pt idx="6427">
                  <c:v>7.9127358490565998</c:v>
                </c:pt>
                <c:pt idx="6428">
                  <c:v>7.9135220125786168</c:v>
                </c:pt>
                <c:pt idx="6429">
                  <c:v>7.9143081761006284</c:v>
                </c:pt>
                <c:pt idx="6430">
                  <c:v>7.9150943396226401</c:v>
                </c:pt>
                <c:pt idx="6431">
                  <c:v>7.9158805031446526</c:v>
                </c:pt>
                <c:pt idx="6432">
                  <c:v>7.916666666666667</c:v>
                </c:pt>
                <c:pt idx="6433">
                  <c:v>7.9174528301886777</c:v>
                </c:pt>
                <c:pt idx="6434">
                  <c:v>7.9182389937106921</c:v>
                </c:pt>
                <c:pt idx="6435">
                  <c:v>7.9190251572327037</c:v>
                </c:pt>
                <c:pt idx="6436">
                  <c:v>7.9198113207547163</c:v>
                </c:pt>
                <c:pt idx="6437">
                  <c:v>7.9205974842767297</c:v>
                </c:pt>
                <c:pt idx="6438">
                  <c:v>7.9213836477987396</c:v>
                </c:pt>
                <c:pt idx="6439">
                  <c:v>7.9221698113207522</c:v>
                </c:pt>
                <c:pt idx="6440">
                  <c:v>7.9229559748427656</c:v>
                </c:pt>
                <c:pt idx="6441">
                  <c:v>7.9237421383647808</c:v>
                </c:pt>
                <c:pt idx="6442">
                  <c:v>7.9245283018867898</c:v>
                </c:pt>
                <c:pt idx="6443">
                  <c:v>7.9253144654088041</c:v>
                </c:pt>
                <c:pt idx="6444">
                  <c:v>7.9261006289308176</c:v>
                </c:pt>
                <c:pt idx="6445">
                  <c:v>7.9268867924528301</c:v>
                </c:pt>
                <c:pt idx="6446">
                  <c:v>7.9276729559748427</c:v>
                </c:pt>
                <c:pt idx="6447">
                  <c:v>7.9284591194968552</c:v>
                </c:pt>
                <c:pt idx="6448">
                  <c:v>7.9292452830188704</c:v>
                </c:pt>
                <c:pt idx="6449">
                  <c:v>7.9300314465408803</c:v>
                </c:pt>
                <c:pt idx="6450">
                  <c:v>7.9308176100628929</c:v>
                </c:pt>
                <c:pt idx="6451">
                  <c:v>7.9316037735849081</c:v>
                </c:pt>
                <c:pt idx="6452">
                  <c:v>7.9323899371069153</c:v>
                </c:pt>
                <c:pt idx="6453">
                  <c:v>7.9331761006289314</c:v>
                </c:pt>
                <c:pt idx="6454">
                  <c:v>7.9339622641509422</c:v>
                </c:pt>
                <c:pt idx="6455">
                  <c:v>7.9347484276729574</c:v>
                </c:pt>
                <c:pt idx="6456">
                  <c:v>7.9355345911949682</c:v>
                </c:pt>
                <c:pt idx="6457">
                  <c:v>7.9363207547169807</c:v>
                </c:pt>
                <c:pt idx="6458">
                  <c:v>7.9371069182389906</c:v>
                </c:pt>
                <c:pt idx="6459">
                  <c:v>7.9378930817610103</c:v>
                </c:pt>
                <c:pt idx="6460">
                  <c:v>7.9386792452830202</c:v>
                </c:pt>
                <c:pt idx="6461">
                  <c:v>7.9394654088050318</c:v>
                </c:pt>
                <c:pt idx="6462">
                  <c:v>7.9402515723270426</c:v>
                </c:pt>
                <c:pt idx="6463">
                  <c:v>7.941037735849056</c:v>
                </c:pt>
                <c:pt idx="6464">
                  <c:v>7.9418238993710704</c:v>
                </c:pt>
                <c:pt idx="6465">
                  <c:v>7.9426100628930811</c:v>
                </c:pt>
                <c:pt idx="6466">
                  <c:v>7.9433962264150919</c:v>
                </c:pt>
                <c:pt idx="6467">
                  <c:v>7.9441823899371062</c:v>
                </c:pt>
                <c:pt idx="6468">
                  <c:v>7.9449685534591188</c:v>
                </c:pt>
                <c:pt idx="6469">
                  <c:v>7.9457547169811313</c:v>
                </c:pt>
                <c:pt idx="6470">
                  <c:v>7.9465408805031457</c:v>
                </c:pt>
                <c:pt idx="6471">
                  <c:v>7.9473270440251564</c:v>
                </c:pt>
                <c:pt idx="6472">
                  <c:v>7.948113207547169</c:v>
                </c:pt>
                <c:pt idx="6473">
                  <c:v>7.9488993710691824</c:v>
                </c:pt>
                <c:pt idx="6474">
                  <c:v>7.9496855345911959</c:v>
                </c:pt>
                <c:pt idx="6475">
                  <c:v>7.9504716981132084</c:v>
                </c:pt>
                <c:pt idx="6476">
                  <c:v>7.9512578616352174</c:v>
                </c:pt>
                <c:pt idx="6477">
                  <c:v>7.9520440251572326</c:v>
                </c:pt>
                <c:pt idx="6478">
                  <c:v>7.9528301886792443</c:v>
                </c:pt>
                <c:pt idx="6479">
                  <c:v>7.9536163522012568</c:v>
                </c:pt>
                <c:pt idx="6480">
                  <c:v>7.9544025157232703</c:v>
                </c:pt>
                <c:pt idx="6481">
                  <c:v>7.9551886792452784</c:v>
                </c:pt>
                <c:pt idx="6482">
                  <c:v>7.9559748427672918</c:v>
                </c:pt>
                <c:pt idx="6483">
                  <c:v>7.9567610062893097</c:v>
                </c:pt>
                <c:pt idx="6484">
                  <c:v>7.9575471698113196</c:v>
                </c:pt>
                <c:pt idx="6485">
                  <c:v>7.9583333333333339</c:v>
                </c:pt>
                <c:pt idx="6486">
                  <c:v>7.9591194968553474</c:v>
                </c:pt>
                <c:pt idx="6487">
                  <c:v>7.9599056603773546</c:v>
                </c:pt>
                <c:pt idx="6488">
                  <c:v>7.9606918238993716</c:v>
                </c:pt>
                <c:pt idx="6489">
                  <c:v>7.9614779874213832</c:v>
                </c:pt>
                <c:pt idx="6490">
                  <c:v>7.9622641509433958</c:v>
                </c:pt>
                <c:pt idx="6491">
                  <c:v>7.9630503144654066</c:v>
                </c:pt>
                <c:pt idx="6492">
                  <c:v>7.9638364779874191</c:v>
                </c:pt>
                <c:pt idx="6493">
                  <c:v>7.9646226415094334</c:v>
                </c:pt>
                <c:pt idx="6494">
                  <c:v>7.965408805031446</c:v>
                </c:pt>
                <c:pt idx="6495">
                  <c:v>7.9661949685534568</c:v>
                </c:pt>
                <c:pt idx="6496">
                  <c:v>7.9669811320754684</c:v>
                </c:pt>
                <c:pt idx="6497">
                  <c:v>7.9677672955974836</c:v>
                </c:pt>
                <c:pt idx="6498">
                  <c:v>7.9685534591194944</c:v>
                </c:pt>
                <c:pt idx="6499">
                  <c:v>7.9693396226415096</c:v>
                </c:pt>
                <c:pt idx="6500">
                  <c:v>7.9701257861635231</c:v>
                </c:pt>
                <c:pt idx="6501">
                  <c:v>7.9709119496855321</c:v>
                </c:pt>
                <c:pt idx="6502">
                  <c:v>7.97169811320755</c:v>
                </c:pt>
                <c:pt idx="6503">
                  <c:v>7.9724842767295554</c:v>
                </c:pt>
                <c:pt idx="6504">
                  <c:v>7.9732704402515742</c:v>
                </c:pt>
                <c:pt idx="6505">
                  <c:v>7.9740566037735849</c:v>
                </c:pt>
                <c:pt idx="6506">
                  <c:v>7.9748427672955966</c:v>
                </c:pt>
                <c:pt idx="6507">
                  <c:v>7.9756289308176109</c:v>
                </c:pt>
                <c:pt idx="6508">
                  <c:v>7.9764150943396253</c:v>
                </c:pt>
                <c:pt idx="6509">
                  <c:v>7.9772012578616351</c:v>
                </c:pt>
                <c:pt idx="6510">
                  <c:v>7.9779874213836504</c:v>
                </c:pt>
                <c:pt idx="6511">
                  <c:v>7.9787735849056602</c:v>
                </c:pt>
                <c:pt idx="6512">
                  <c:v>7.9795597484276728</c:v>
                </c:pt>
                <c:pt idx="6513">
                  <c:v>7.9803459119496871</c:v>
                </c:pt>
                <c:pt idx="6514">
                  <c:v>7.9811320754716979</c:v>
                </c:pt>
                <c:pt idx="6515">
                  <c:v>7.9819182389937096</c:v>
                </c:pt>
                <c:pt idx="6516">
                  <c:v>7.982704402515723</c:v>
                </c:pt>
                <c:pt idx="6517">
                  <c:v>7.9834905660377347</c:v>
                </c:pt>
                <c:pt idx="6518">
                  <c:v>7.9842767295597481</c:v>
                </c:pt>
                <c:pt idx="6519">
                  <c:v>7.9850628930817633</c:v>
                </c:pt>
                <c:pt idx="6520">
                  <c:v>7.9858490566037723</c:v>
                </c:pt>
                <c:pt idx="6521">
                  <c:v>7.9866352201257858</c:v>
                </c:pt>
                <c:pt idx="6522">
                  <c:v>7.9874213836477983</c:v>
                </c:pt>
                <c:pt idx="6523">
                  <c:v>7.98820754716981</c:v>
                </c:pt>
                <c:pt idx="6524">
                  <c:v>7.9889937106918261</c:v>
                </c:pt>
                <c:pt idx="6525">
                  <c:v>7.9897798742138404</c:v>
                </c:pt>
                <c:pt idx="6526">
                  <c:v>7.9905660377358476</c:v>
                </c:pt>
                <c:pt idx="6527">
                  <c:v>7.9913522012578619</c:v>
                </c:pt>
                <c:pt idx="6528">
                  <c:v>7.9921383647798736</c:v>
                </c:pt>
                <c:pt idx="6529">
                  <c:v>7.9929245283018844</c:v>
                </c:pt>
                <c:pt idx="6530">
                  <c:v>7.9937106918238996</c:v>
                </c:pt>
                <c:pt idx="6531">
                  <c:v>7.9944968553459086</c:v>
                </c:pt>
                <c:pt idx="6532">
                  <c:v>7.9952830188679238</c:v>
                </c:pt>
                <c:pt idx="6533">
                  <c:v>7.9960691823899399</c:v>
                </c:pt>
                <c:pt idx="6534">
                  <c:v>7.9968553459119489</c:v>
                </c:pt>
                <c:pt idx="6535">
                  <c:v>7.9976415094339623</c:v>
                </c:pt>
                <c:pt idx="6536">
                  <c:v>7.998427672955974</c:v>
                </c:pt>
                <c:pt idx="6537">
                  <c:v>7.9992138364779866</c:v>
                </c:pt>
                <c:pt idx="6538">
                  <c:v>8</c:v>
                </c:pt>
                <c:pt idx="6539">
                  <c:v>8.0007861635220152</c:v>
                </c:pt>
                <c:pt idx="6540">
                  <c:v>8.0015723270440251</c:v>
                </c:pt>
                <c:pt idx="6541">
                  <c:v>8.002358490566035</c:v>
                </c:pt>
                <c:pt idx="6542">
                  <c:v>8.0031446540880538</c:v>
                </c:pt>
                <c:pt idx="6543">
                  <c:v>8.0039308176100672</c:v>
                </c:pt>
                <c:pt idx="6544">
                  <c:v>8.00471698113207</c:v>
                </c:pt>
                <c:pt idx="6545">
                  <c:v>8.005503144654087</c:v>
                </c:pt>
                <c:pt idx="6546">
                  <c:v>8.0062893081761004</c:v>
                </c:pt>
                <c:pt idx="6547">
                  <c:v>8.0070754716981085</c:v>
                </c:pt>
                <c:pt idx="6548">
                  <c:v>8.007861635220122</c:v>
                </c:pt>
                <c:pt idx="6549">
                  <c:v>8.0086477987421372</c:v>
                </c:pt>
                <c:pt idx="6550">
                  <c:v>8.0094339622641506</c:v>
                </c:pt>
                <c:pt idx="6551">
                  <c:v>8.0102201257861587</c:v>
                </c:pt>
                <c:pt idx="6552">
                  <c:v>8.0110062893081757</c:v>
                </c:pt>
                <c:pt idx="6553">
                  <c:v>8.0117924528301838</c:v>
                </c:pt>
                <c:pt idx="6554">
                  <c:v>8.0125786163522008</c:v>
                </c:pt>
                <c:pt idx="6555">
                  <c:v>8.0133647798742142</c:v>
                </c:pt>
                <c:pt idx="6556">
                  <c:v>8.0141509433962259</c:v>
                </c:pt>
                <c:pt idx="6557">
                  <c:v>8.0149371069182376</c:v>
                </c:pt>
                <c:pt idx="6558">
                  <c:v>8.0157232704402528</c:v>
                </c:pt>
                <c:pt idx="6559">
                  <c:v>8.0165094339622662</c:v>
                </c:pt>
                <c:pt idx="6560">
                  <c:v>8.0172955974842761</c:v>
                </c:pt>
                <c:pt idx="6561">
                  <c:v>8.018081761006286</c:v>
                </c:pt>
                <c:pt idx="6562">
                  <c:v>8.0188679245283012</c:v>
                </c:pt>
                <c:pt idx="6563">
                  <c:v>8.0196540880503147</c:v>
                </c:pt>
                <c:pt idx="6564">
                  <c:v>8.0204402515723263</c:v>
                </c:pt>
                <c:pt idx="6565">
                  <c:v>8.021226415094338</c:v>
                </c:pt>
                <c:pt idx="6566">
                  <c:v>8.0220125786163532</c:v>
                </c:pt>
                <c:pt idx="6567">
                  <c:v>8.0227987421383649</c:v>
                </c:pt>
                <c:pt idx="6568">
                  <c:v>8.0235849056603765</c:v>
                </c:pt>
                <c:pt idx="6569">
                  <c:v>8.0243710691823864</c:v>
                </c:pt>
                <c:pt idx="6570">
                  <c:v>8.0251572327044052</c:v>
                </c:pt>
                <c:pt idx="6571">
                  <c:v>8.0259433962264168</c:v>
                </c:pt>
                <c:pt idx="6572">
                  <c:v>8.0267295597484267</c:v>
                </c:pt>
                <c:pt idx="6573">
                  <c:v>8.0275157232704366</c:v>
                </c:pt>
                <c:pt idx="6574">
                  <c:v>8.0283018867924465</c:v>
                </c:pt>
                <c:pt idx="6575">
                  <c:v>8.0290880503144653</c:v>
                </c:pt>
                <c:pt idx="6576">
                  <c:v>8.0298742138364769</c:v>
                </c:pt>
                <c:pt idx="6577">
                  <c:v>8.0306603773584904</c:v>
                </c:pt>
                <c:pt idx="6578">
                  <c:v>8.031446540880502</c:v>
                </c:pt>
                <c:pt idx="6579">
                  <c:v>8.0322327044025155</c:v>
                </c:pt>
                <c:pt idx="6580">
                  <c:v>8.0330188679245236</c:v>
                </c:pt>
                <c:pt idx="6581">
                  <c:v>8.0338050314465406</c:v>
                </c:pt>
                <c:pt idx="6582">
                  <c:v>8.0345911949685487</c:v>
                </c:pt>
                <c:pt idx="6583">
                  <c:v>8.0353773584905639</c:v>
                </c:pt>
                <c:pt idx="6584">
                  <c:v>8.0361635220125702</c:v>
                </c:pt>
                <c:pt idx="6585">
                  <c:v>8.0369496855345872</c:v>
                </c:pt>
                <c:pt idx="6586">
                  <c:v>8.0377358490566024</c:v>
                </c:pt>
                <c:pt idx="6587">
                  <c:v>8.0385220125786176</c:v>
                </c:pt>
                <c:pt idx="6588">
                  <c:v>8.0393081761006258</c:v>
                </c:pt>
                <c:pt idx="6589">
                  <c:v>8.0400943396226463</c:v>
                </c:pt>
                <c:pt idx="6590">
                  <c:v>8.0408805031446526</c:v>
                </c:pt>
                <c:pt idx="6591">
                  <c:v>8.0416666666666661</c:v>
                </c:pt>
                <c:pt idx="6592">
                  <c:v>8.0424528301886795</c:v>
                </c:pt>
                <c:pt idx="6593">
                  <c:v>8.0432389937106912</c:v>
                </c:pt>
                <c:pt idx="6594">
                  <c:v>8.0440251572326993</c:v>
                </c:pt>
                <c:pt idx="6595">
                  <c:v>8.0448113207547092</c:v>
                </c:pt>
                <c:pt idx="6596">
                  <c:v>8.0455974842767279</c:v>
                </c:pt>
                <c:pt idx="6597">
                  <c:v>8.0463836477987414</c:v>
                </c:pt>
                <c:pt idx="6598">
                  <c:v>8.047169811320753</c:v>
                </c:pt>
                <c:pt idx="6599">
                  <c:v>8.0479559748427629</c:v>
                </c:pt>
                <c:pt idx="6600">
                  <c:v>8.0487421383647799</c:v>
                </c:pt>
                <c:pt idx="6601">
                  <c:v>8.0495283018867916</c:v>
                </c:pt>
                <c:pt idx="6602">
                  <c:v>8.050314465408805</c:v>
                </c:pt>
                <c:pt idx="6603">
                  <c:v>8.0511006289308149</c:v>
                </c:pt>
                <c:pt idx="6604">
                  <c:v>8.0518867924528283</c:v>
                </c:pt>
                <c:pt idx="6605">
                  <c:v>8.0526729559748453</c:v>
                </c:pt>
                <c:pt idx="6606">
                  <c:v>8.0534591194968588</c:v>
                </c:pt>
                <c:pt idx="6607">
                  <c:v>8.0542452830188669</c:v>
                </c:pt>
                <c:pt idx="6608">
                  <c:v>8.0550314465408803</c:v>
                </c:pt>
                <c:pt idx="6609">
                  <c:v>8.0558176100628955</c:v>
                </c:pt>
                <c:pt idx="6610">
                  <c:v>8.0566037735849072</c:v>
                </c:pt>
                <c:pt idx="6611">
                  <c:v>8.0573899371069206</c:v>
                </c:pt>
                <c:pt idx="6612">
                  <c:v>8.0581761006289305</c:v>
                </c:pt>
                <c:pt idx="6613">
                  <c:v>8.0589622641509422</c:v>
                </c:pt>
                <c:pt idx="6614">
                  <c:v>8.0597484276729556</c:v>
                </c:pt>
                <c:pt idx="6615">
                  <c:v>8.0605345911949744</c:v>
                </c:pt>
                <c:pt idx="6616">
                  <c:v>8.0613207547169772</c:v>
                </c:pt>
                <c:pt idx="6617">
                  <c:v>8.0621069182389995</c:v>
                </c:pt>
                <c:pt idx="6618">
                  <c:v>8.0628930817610058</c:v>
                </c:pt>
                <c:pt idx="6619">
                  <c:v>8.0636792452830193</c:v>
                </c:pt>
                <c:pt idx="6620">
                  <c:v>8.0644654088050327</c:v>
                </c:pt>
                <c:pt idx="6621">
                  <c:v>8.0652515723270461</c:v>
                </c:pt>
                <c:pt idx="6622">
                  <c:v>8.0660377358490596</c:v>
                </c:pt>
                <c:pt idx="6623">
                  <c:v>8.0668238993710677</c:v>
                </c:pt>
                <c:pt idx="6624">
                  <c:v>8.0676100628930811</c:v>
                </c:pt>
                <c:pt idx="6625">
                  <c:v>8.0683962264150928</c:v>
                </c:pt>
                <c:pt idx="6626">
                  <c:v>8.0691823899371062</c:v>
                </c:pt>
                <c:pt idx="6627">
                  <c:v>8.0699685534591197</c:v>
                </c:pt>
                <c:pt idx="6628">
                  <c:v>8.0707547169811331</c:v>
                </c:pt>
                <c:pt idx="6629">
                  <c:v>8.0715408805031448</c:v>
                </c:pt>
                <c:pt idx="6630">
                  <c:v>8.0723270440251529</c:v>
                </c:pt>
                <c:pt idx="6631">
                  <c:v>8.0731132075471717</c:v>
                </c:pt>
                <c:pt idx="6632">
                  <c:v>8.0738993710691851</c:v>
                </c:pt>
                <c:pt idx="6633">
                  <c:v>8.0746855345911968</c:v>
                </c:pt>
                <c:pt idx="6634">
                  <c:v>8.0754716981132066</c:v>
                </c:pt>
                <c:pt idx="6635">
                  <c:v>8.0762578616352201</c:v>
                </c:pt>
                <c:pt idx="6636">
                  <c:v>8.0770440251572353</c:v>
                </c:pt>
                <c:pt idx="6637">
                  <c:v>8.0778301886792452</c:v>
                </c:pt>
                <c:pt idx="6638">
                  <c:v>8.0786163522012568</c:v>
                </c:pt>
                <c:pt idx="6639">
                  <c:v>8.0794025157232774</c:v>
                </c:pt>
                <c:pt idx="6640">
                  <c:v>8.0801886792452873</c:v>
                </c:pt>
                <c:pt idx="6641">
                  <c:v>8.0809748427672972</c:v>
                </c:pt>
                <c:pt idx="6642">
                  <c:v>8.081761006289307</c:v>
                </c:pt>
                <c:pt idx="6643">
                  <c:v>8.0825471698113205</c:v>
                </c:pt>
                <c:pt idx="6644">
                  <c:v>8.0833333333333321</c:v>
                </c:pt>
                <c:pt idx="6645">
                  <c:v>8.0841194968553456</c:v>
                </c:pt>
                <c:pt idx="6646">
                  <c:v>8.0849056603773537</c:v>
                </c:pt>
                <c:pt idx="6647">
                  <c:v>8.0856918238993707</c:v>
                </c:pt>
                <c:pt idx="6648">
                  <c:v>8.0864779874213841</c:v>
                </c:pt>
                <c:pt idx="6649">
                  <c:v>8.0872641509433958</c:v>
                </c:pt>
                <c:pt idx="6650">
                  <c:v>8.0880503144654075</c:v>
                </c:pt>
                <c:pt idx="6651">
                  <c:v>8.0888364779874227</c:v>
                </c:pt>
                <c:pt idx="6652">
                  <c:v>8.0896226415094326</c:v>
                </c:pt>
                <c:pt idx="6653">
                  <c:v>8.0904088050314442</c:v>
                </c:pt>
                <c:pt idx="6654">
                  <c:v>8.0911949685534559</c:v>
                </c:pt>
                <c:pt idx="6655">
                  <c:v>8.0919811320754675</c:v>
                </c:pt>
                <c:pt idx="6656">
                  <c:v>8.0927672955974828</c:v>
                </c:pt>
                <c:pt idx="6657">
                  <c:v>8.0935534591194962</c:v>
                </c:pt>
                <c:pt idx="6658">
                  <c:v>8.0943396226415079</c:v>
                </c:pt>
                <c:pt idx="6659">
                  <c:v>8.0951257861635177</c:v>
                </c:pt>
                <c:pt idx="6660">
                  <c:v>8.095911949685533</c:v>
                </c:pt>
                <c:pt idx="6661">
                  <c:v>8.0966981132075464</c:v>
                </c:pt>
                <c:pt idx="6662">
                  <c:v>8.0974842767295652</c:v>
                </c:pt>
                <c:pt idx="6663">
                  <c:v>8.0982704402515608</c:v>
                </c:pt>
                <c:pt idx="6664">
                  <c:v>8.0990566037735832</c:v>
                </c:pt>
                <c:pt idx="6665">
                  <c:v>8.099842767295593</c:v>
                </c:pt>
                <c:pt idx="6666">
                  <c:v>8.10062893081761</c:v>
                </c:pt>
                <c:pt idx="6667">
                  <c:v>8.1014150943396217</c:v>
                </c:pt>
                <c:pt idx="6668">
                  <c:v>8.1022012578616387</c:v>
                </c:pt>
                <c:pt idx="6669">
                  <c:v>8.1029874213836468</c:v>
                </c:pt>
                <c:pt idx="6670">
                  <c:v>8.1037735849056585</c:v>
                </c:pt>
                <c:pt idx="6671">
                  <c:v>8.1045597484276737</c:v>
                </c:pt>
                <c:pt idx="6672">
                  <c:v>8.1053459119496871</c:v>
                </c:pt>
                <c:pt idx="6673">
                  <c:v>8.1061320754717006</c:v>
                </c:pt>
                <c:pt idx="6674">
                  <c:v>8.1069182389937104</c:v>
                </c:pt>
                <c:pt idx="6675">
                  <c:v>8.1077044025157186</c:v>
                </c:pt>
                <c:pt idx="6676">
                  <c:v>8.1084905660377355</c:v>
                </c:pt>
                <c:pt idx="6677">
                  <c:v>8.1092767295597472</c:v>
                </c:pt>
                <c:pt idx="6678">
                  <c:v>8.1100628930817606</c:v>
                </c:pt>
                <c:pt idx="6679">
                  <c:v>8.1108490566037723</c:v>
                </c:pt>
                <c:pt idx="6680">
                  <c:v>8.1116352201257858</c:v>
                </c:pt>
                <c:pt idx="6681">
                  <c:v>8.1124213836477992</c:v>
                </c:pt>
                <c:pt idx="6682">
                  <c:v>8.1132075471698126</c:v>
                </c:pt>
                <c:pt idx="6683">
                  <c:v>8.1139937106918172</c:v>
                </c:pt>
                <c:pt idx="6684">
                  <c:v>8.1147798742138324</c:v>
                </c:pt>
                <c:pt idx="6685">
                  <c:v>8.1155660377358494</c:v>
                </c:pt>
                <c:pt idx="6686">
                  <c:v>8.1163522012578611</c:v>
                </c:pt>
                <c:pt idx="6687">
                  <c:v>8.1171383647798692</c:v>
                </c:pt>
                <c:pt idx="6688">
                  <c:v>8.1179245283018826</c:v>
                </c:pt>
                <c:pt idx="6689">
                  <c:v>8.1187106918238943</c:v>
                </c:pt>
                <c:pt idx="6690">
                  <c:v>8.1194968553459201</c:v>
                </c:pt>
                <c:pt idx="6691">
                  <c:v>8.1202830188679247</c:v>
                </c:pt>
                <c:pt idx="6692">
                  <c:v>8.1210691823899328</c:v>
                </c:pt>
                <c:pt idx="6693">
                  <c:v>8.121855345911948</c:v>
                </c:pt>
                <c:pt idx="6694">
                  <c:v>8.122641509433965</c:v>
                </c:pt>
                <c:pt idx="6695">
                  <c:v>8.1234276729559749</c:v>
                </c:pt>
                <c:pt idx="6696">
                  <c:v>8.124213836477983</c:v>
                </c:pt>
                <c:pt idx="6697">
                  <c:v>8.125</c:v>
                </c:pt>
                <c:pt idx="6698">
                  <c:v>8.1257861635220152</c:v>
                </c:pt>
                <c:pt idx="6699">
                  <c:v>8.1265723270440251</c:v>
                </c:pt>
                <c:pt idx="6700">
                  <c:v>8.1273584905660314</c:v>
                </c:pt>
                <c:pt idx="6701">
                  <c:v>8.1281446540880502</c:v>
                </c:pt>
                <c:pt idx="6702">
                  <c:v>8.1289308176100636</c:v>
                </c:pt>
                <c:pt idx="6703">
                  <c:v>8.12971698113207</c:v>
                </c:pt>
                <c:pt idx="6704">
                  <c:v>8.1305031446540834</c:v>
                </c:pt>
                <c:pt idx="6705">
                  <c:v>8.1312893081760986</c:v>
                </c:pt>
                <c:pt idx="6706">
                  <c:v>8.1320754716981085</c:v>
                </c:pt>
                <c:pt idx="6707">
                  <c:v>8.132861635220122</c:v>
                </c:pt>
                <c:pt idx="6708">
                  <c:v>8.1336477987421372</c:v>
                </c:pt>
                <c:pt idx="6709">
                  <c:v>8.1344339622641488</c:v>
                </c:pt>
                <c:pt idx="6710">
                  <c:v>8.1352201257861587</c:v>
                </c:pt>
                <c:pt idx="6711">
                  <c:v>8.1360062893081757</c:v>
                </c:pt>
                <c:pt idx="6712">
                  <c:v>8.1367924528301838</c:v>
                </c:pt>
                <c:pt idx="6713">
                  <c:v>8.1375786163521973</c:v>
                </c:pt>
                <c:pt idx="6714">
                  <c:v>8.1383647798742107</c:v>
                </c:pt>
                <c:pt idx="6715">
                  <c:v>8.1391509433962259</c:v>
                </c:pt>
                <c:pt idx="6716">
                  <c:v>8.1399371069182376</c:v>
                </c:pt>
                <c:pt idx="6717">
                  <c:v>8.140723270440251</c:v>
                </c:pt>
                <c:pt idx="6718">
                  <c:v>8.1415094339622627</c:v>
                </c:pt>
                <c:pt idx="6719">
                  <c:v>8.1422955974842761</c:v>
                </c:pt>
                <c:pt idx="6720">
                  <c:v>8.143081761006286</c:v>
                </c:pt>
                <c:pt idx="6721">
                  <c:v>8.1438679245283012</c:v>
                </c:pt>
                <c:pt idx="6722">
                  <c:v>8.1446540880503129</c:v>
                </c:pt>
                <c:pt idx="6723">
                  <c:v>8.1454402515723263</c:v>
                </c:pt>
                <c:pt idx="6724">
                  <c:v>8.146226415094338</c:v>
                </c:pt>
                <c:pt idx="6725">
                  <c:v>8.1470125786163514</c:v>
                </c:pt>
                <c:pt idx="6726">
                  <c:v>8.1477987421383613</c:v>
                </c:pt>
                <c:pt idx="6727">
                  <c:v>8.148584905660373</c:v>
                </c:pt>
                <c:pt idx="6728">
                  <c:v>8.1493710691823864</c:v>
                </c:pt>
                <c:pt idx="6729">
                  <c:v>8.1501572327044052</c:v>
                </c:pt>
                <c:pt idx="6730">
                  <c:v>8.1509433962264168</c:v>
                </c:pt>
                <c:pt idx="6731">
                  <c:v>8.1517295597484267</c:v>
                </c:pt>
                <c:pt idx="6732">
                  <c:v>8.1525157232704402</c:v>
                </c:pt>
                <c:pt idx="6733">
                  <c:v>8.1533018867924483</c:v>
                </c:pt>
                <c:pt idx="6734">
                  <c:v>8.1540880503144653</c:v>
                </c:pt>
                <c:pt idx="6735">
                  <c:v>8.1548742138364769</c:v>
                </c:pt>
                <c:pt idx="6736">
                  <c:v>8.1556603773584921</c:v>
                </c:pt>
                <c:pt idx="6737">
                  <c:v>8.1564465408805056</c:v>
                </c:pt>
                <c:pt idx="6738">
                  <c:v>8.1572327044025155</c:v>
                </c:pt>
                <c:pt idx="6739">
                  <c:v>8.1580188679245236</c:v>
                </c:pt>
                <c:pt idx="6740">
                  <c:v>8.1588050314465406</c:v>
                </c:pt>
                <c:pt idx="6741">
                  <c:v>8.1595911949685522</c:v>
                </c:pt>
                <c:pt idx="6742">
                  <c:v>8.1603773584905639</c:v>
                </c:pt>
                <c:pt idx="6743">
                  <c:v>8.1611635220125702</c:v>
                </c:pt>
                <c:pt idx="6744">
                  <c:v>8.1619496855345872</c:v>
                </c:pt>
                <c:pt idx="6745">
                  <c:v>8.1627358490566042</c:v>
                </c:pt>
                <c:pt idx="6746">
                  <c:v>8.1635220125786194</c:v>
                </c:pt>
                <c:pt idx="6747">
                  <c:v>8.1643081761006258</c:v>
                </c:pt>
                <c:pt idx="6748">
                  <c:v>8.1650943396226499</c:v>
                </c:pt>
                <c:pt idx="6749">
                  <c:v>8.1658805031446562</c:v>
                </c:pt>
                <c:pt idx="6750">
                  <c:v>8.1666666666666696</c:v>
                </c:pt>
                <c:pt idx="6751">
                  <c:v>8.1674528301886795</c:v>
                </c:pt>
                <c:pt idx="6752">
                  <c:v>8.1682389937106912</c:v>
                </c:pt>
                <c:pt idx="6753">
                  <c:v>8.1690251572327011</c:v>
                </c:pt>
                <c:pt idx="6754">
                  <c:v>8.1698113207547127</c:v>
                </c:pt>
                <c:pt idx="6755">
                  <c:v>8.1705974842767279</c:v>
                </c:pt>
                <c:pt idx="6756">
                  <c:v>8.1713836477987414</c:v>
                </c:pt>
                <c:pt idx="6757">
                  <c:v>8.1721698113207548</c:v>
                </c:pt>
                <c:pt idx="6758">
                  <c:v>8.1729559748427665</c:v>
                </c:pt>
                <c:pt idx="6759">
                  <c:v>8.1737421383647835</c:v>
                </c:pt>
                <c:pt idx="6760">
                  <c:v>8.1745283018867916</c:v>
                </c:pt>
                <c:pt idx="6761">
                  <c:v>8.175314465408805</c:v>
                </c:pt>
                <c:pt idx="6762">
                  <c:v>8.1761006289308149</c:v>
                </c:pt>
                <c:pt idx="6763">
                  <c:v>8.1768867924528283</c:v>
                </c:pt>
                <c:pt idx="6764">
                  <c:v>8.1776729559748418</c:v>
                </c:pt>
                <c:pt idx="6765">
                  <c:v>8.1784591194968552</c:v>
                </c:pt>
                <c:pt idx="6766">
                  <c:v>8.1792452830188669</c:v>
                </c:pt>
                <c:pt idx="6767">
                  <c:v>8.1800314465408768</c:v>
                </c:pt>
                <c:pt idx="6768">
                  <c:v>8.1808176100628902</c:v>
                </c:pt>
                <c:pt idx="6769">
                  <c:v>8.1816037735849054</c:v>
                </c:pt>
                <c:pt idx="6770">
                  <c:v>8.1823899371069206</c:v>
                </c:pt>
                <c:pt idx="6771">
                  <c:v>8.1831761006289305</c:v>
                </c:pt>
                <c:pt idx="6772">
                  <c:v>8.1839622641509422</c:v>
                </c:pt>
                <c:pt idx="6773">
                  <c:v>8.1847484276729539</c:v>
                </c:pt>
                <c:pt idx="6774">
                  <c:v>8.1855345911949744</c:v>
                </c:pt>
                <c:pt idx="6775">
                  <c:v>8.1863207547169772</c:v>
                </c:pt>
                <c:pt idx="6776">
                  <c:v>8.1871069182389942</c:v>
                </c:pt>
                <c:pt idx="6777">
                  <c:v>8.1878930817610023</c:v>
                </c:pt>
                <c:pt idx="6778">
                  <c:v>8.1886792452830175</c:v>
                </c:pt>
                <c:pt idx="6779">
                  <c:v>8.1894654088050327</c:v>
                </c:pt>
                <c:pt idx="6780">
                  <c:v>8.1902515723270444</c:v>
                </c:pt>
                <c:pt idx="6781">
                  <c:v>8.191037735849056</c:v>
                </c:pt>
                <c:pt idx="6782">
                  <c:v>8.1918238993710659</c:v>
                </c:pt>
                <c:pt idx="6783">
                  <c:v>8.1926100628930811</c:v>
                </c:pt>
                <c:pt idx="6784">
                  <c:v>8.1933962264150928</c:v>
                </c:pt>
                <c:pt idx="6785">
                  <c:v>8.1941823899371027</c:v>
                </c:pt>
                <c:pt idx="6786">
                  <c:v>8.1949685534591179</c:v>
                </c:pt>
                <c:pt idx="6787">
                  <c:v>8.1957547169811331</c:v>
                </c:pt>
                <c:pt idx="6788">
                  <c:v>8.1965408805031448</c:v>
                </c:pt>
                <c:pt idx="6789">
                  <c:v>8.1973270440251511</c:v>
                </c:pt>
                <c:pt idx="6790">
                  <c:v>8.1981132075471681</c:v>
                </c:pt>
                <c:pt idx="6791">
                  <c:v>8.1988993710691815</c:v>
                </c:pt>
                <c:pt idx="6792">
                  <c:v>8.1996855345911968</c:v>
                </c:pt>
                <c:pt idx="6793">
                  <c:v>8.2004716981132049</c:v>
                </c:pt>
                <c:pt idx="6794">
                  <c:v>8.2012578616352183</c:v>
                </c:pt>
                <c:pt idx="6795">
                  <c:v>8.2020440251572353</c:v>
                </c:pt>
                <c:pt idx="6796">
                  <c:v>8.2028301886792452</c:v>
                </c:pt>
                <c:pt idx="6797">
                  <c:v>8.2036163522012568</c:v>
                </c:pt>
                <c:pt idx="6798">
                  <c:v>8.2044025157232738</c:v>
                </c:pt>
                <c:pt idx="6799">
                  <c:v>8.2051886792452873</c:v>
                </c:pt>
                <c:pt idx="6800">
                  <c:v>8.2059748427672972</c:v>
                </c:pt>
                <c:pt idx="6801">
                  <c:v>8.206761006289307</c:v>
                </c:pt>
                <c:pt idx="6802">
                  <c:v>8.2075471698113187</c:v>
                </c:pt>
                <c:pt idx="6803">
                  <c:v>8.2083333333333286</c:v>
                </c:pt>
                <c:pt idx="6804">
                  <c:v>8.2091194968553456</c:v>
                </c:pt>
                <c:pt idx="6805">
                  <c:v>8.2099056603773537</c:v>
                </c:pt>
                <c:pt idx="6806">
                  <c:v>8.2106918238993707</c:v>
                </c:pt>
                <c:pt idx="6807">
                  <c:v>8.2114779874213806</c:v>
                </c:pt>
                <c:pt idx="6808">
                  <c:v>8.2122641509433958</c:v>
                </c:pt>
                <c:pt idx="6809">
                  <c:v>8.2130503144654075</c:v>
                </c:pt>
                <c:pt idx="6810">
                  <c:v>8.2138364779874227</c:v>
                </c:pt>
                <c:pt idx="6811">
                  <c:v>8.214622641509429</c:v>
                </c:pt>
                <c:pt idx="6812">
                  <c:v>8.2154088050314442</c:v>
                </c:pt>
                <c:pt idx="6813">
                  <c:v>8.2161949685534559</c:v>
                </c:pt>
                <c:pt idx="6814">
                  <c:v>8.2169811320754675</c:v>
                </c:pt>
                <c:pt idx="6815">
                  <c:v>8.217767295597481</c:v>
                </c:pt>
                <c:pt idx="6816">
                  <c:v>8.2185534591194926</c:v>
                </c:pt>
                <c:pt idx="6817">
                  <c:v>8.2193396226415079</c:v>
                </c:pt>
                <c:pt idx="6818">
                  <c:v>8.2201257861635142</c:v>
                </c:pt>
                <c:pt idx="6819">
                  <c:v>8.2209119496855294</c:v>
                </c:pt>
                <c:pt idx="6820">
                  <c:v>8.2216981132075428</c:v>
                </c:pt>
                <c:pt idx="6821">
                  <c:v>8.2224842767295652</c:v>
                </c:pt>
                <c:pt idx="6822">
                  <c:v>8.2232704402515608</c:v>
                </c:pt>
                <c:pt idx="6823">
                  <c:v>8.2240566037735796</c:v>
                </c:pt>
                <c:pt idx="6824">
                  <c:v>8.2248427672955913</c:v>
                </c:pt>
                <c:pt idx="6825">
                  <c:v>8.22562893081761</c:v>
                </c:pt>
                <c:pt idx="6826">
                  <c:v>8.2264150943396217</c:v>
                </c:pt>
                <c:pt idx="6827">
                  <c:v>8.2272012578616351</c:v>
                </c:pt>
                <c:pt idx="6828">
                  <c:v>8.227987421383645</c:v>
                </c:pt>
                <c:pt idx="6829">
                  <c:v>8.2287735849056531</c:v>
                </c:pt>
                <c:pt idx="6830">
                  <c:v>8.2295597484276737</c:v>
                </c:pt>
                <c:pt idx="6831">
                  <c:v>8.2303459119496853</c:v>
                </c:pt>
                <c:pt idx="6832">
                  <c:v>8.231132075471697</c:v>
                </c:pt>
                <c:pt idx="6833">
                  <c:v>8.2319182389937069</c:v>
                </c:pt>
                <c:pt idx="6834">
                  <c:v>8.2327044025157186</c:v>
                </c:pt>
                <c:pt idx="6835">
                  <c:v>8.2334905660377355</c:v>
                </c:pt>
                <c:pt idx="6836">
                  <c:v>8.2342767295597437</c:v>
                </c:pt>
                <c:pt idx="6837">
                  <c:v>8.2350628930817606</c:v>
                </c:pt>
                <c:pt idx="6838">
                  <c:v>8.2358490566037723</c:v>
                </c:pt>
                <c:pt idx="6839">
                  <c:v>8.2366352201257858</c:v>
                </c:pt>
                <c:pt idx="6840">
                  <c:v>8.2374213836477956</c:v>
                </c:pt>
                <c:pt idx="6841">
                  <c:v>8.2382075471698109</c:v>
                </c:pt>
                <c:pt idx="6842">
                  <c:v>8.2389937106918136</c:v>
                </c:pt>
                <c:pt idx="6843">
                  <c:v>8.2397798742138324</c:v>
                </c:pt>
                <c:pt idx="6844">
                  <c:v>8.2405660377358476</c:v>
                </c:pt>
                <c:pt idx="6845">
                  <c:v>8.2413522012578557</c:v>
                </c:pt>
                <c:pt idx="6846">
                  <c:v>8.2421383647798692</c:v>
                </c:pt>
                <c:pt idx="6847">
                  <c:v>8.2429245283018826</c:v>
                </c:pt>
                <c:pt idx="6848">
                  <c:v>8.2437106918238943</c:v>
                </c:pt>
                <c:pt idx="6849">
                  <c:v>8.2444968553459166</c:v>
                </c:pt>
                <c:pt idx="6850">
                  <c:v>8.2452830188679247</c:v>
                </c:pt>
                <c:pt idx="6851">
                  <c:v>8.2460691823899328</c:v>
                </c:pt>
                <c:pt idx="6852">
                  <c:v>8.246855345911948</c:v>
                </c:pt>
                <c:pt idx="6853">
                  <c:v>8.2476415094339615</c:v>
                </c:pt>
                <c:pt idx="6854">
                  <c:v>8.2484276729559713</c:v>
                </c:pt>
                <c:pt idx="6855">
                  <c:v>8.249213836477983</c:v>
                </c:pt>
                <c:pt idx="6856">
                  <c:v>8.25</c:v>
                </c:pt>
                <c:pt idx="6857">
                  <c:v>8.2507861635220152</c:v>
                </c:pt>
                <c:pt idx="6858">
                  <c:v>8.2515723270440251</c:v>
                </c:pt>
                <c:pt idx="6859">
                  <c:v>8.252358490566035</c:v>
                </c:pt>
                <c:pt idx="6860">
                  <c:v>8.2531446540880538</c:v>
                </c:pt>
                <c:pt idx="6861">
                  <c:v>8.2539308176100672</c:v>
                </c:pt>
                <c:pt idx="6862">
                  <c:v>8.25471698113207</c:v>
                </c:pt>
                <c:pt idx="6863">
                  <c:v>8.255503144654087</c:v>
                </c:pt>
                <c:pt idx="6864">
                  <c:v>8.2562893081761004</c:v>
                </c:pt>
                <c:pt idx="6865">
                  <c:v>8.2570754716981085</c:v>
                </c:pt>
                <c:pt idx="6866">
                  <c:v>8.257861635220122</c:v>
                </c:pt>
                <c:pt idx="6867">
                  <c:v>8.2586477987421372</c:v>
                </c:pt>
                <c:pt idx="6868">
                  <c:v>8.2594339622641506</c:v>
                </c:pt>
                <c:pt idx="6869">
                  <c:v>8.2602201257861587</c:v>
                </c:pt>
                <c:pt idx="6870">
                  <c:v>8.2610062893081757</c:v>
                </c:pt>
                <c:pt idx="6871">
                  <c:v>8.2617924528301838</c:v>
                </c:pt>
                <c:pt idx="6872">
                  <c:v>8.2625786163522008</c:v>
                </c:pt>
                <c:pt idx="6873">
                  <c:v>8.2633647798742142</c:v>
                </c:pt>
                <c:pt idx="6874">
                  <c:v>8.2641509433962259</c:v>
                </c:pt>
                <c:pt idx="6875">
                  <c:v>8.2649371069182376</c:v>
                </c:pt>
                <c:pt idx="6876">
                  <c:v>8.2657232704402528</c:v>
                </c:pt>
                <c:pt idx="6877">
                  <c:v>8.2665094339622662</c:v>
                </c:pt>
                <c:pt idx="6878">
                  <c:v>8.2672955974842761</c:v>
                </c:pt>
                <c:pt idx="6879">
                  <c:v>8.268081761006286</c:v>
                </c:pt>
                <c:pt idx="6880">
                  <c:v>8.2688679245283012</c:v>
                </c:pt>
                <c:pt idx="6881">
                  <c:v>8.2696540880503147</c:v>
                </c:pt>
                <c:pt idx="6882">
                  <c:v>8.2704402515723263</c:v>
                </c:pt>
                <c:pt idx="6883">
                  <c:v>8.271226415094338</c:v>
                </c:pt>
                <c:pt idx="6884">
                  <c:v>8.2720125786163532</c:v>
                </c:pt>
                <c:pt idx="6885">
                  <c:v>8.2727987421383649</c:v>
                </c:pt>
                <c:pt idx="6886">
                  <c:v>8.2735849056603765</c:v>
                </c:pt>
                <c:pt idx="6887">
                  <c:v>8.2743710691823864</c:v>
                </c:pt>
                <c:pt idx="6888">
                  <c:v>8.2751572327044052</c:v>
                </c:pt>
                <c:pt idx="6889">
                  <c:v>8.2759433962264168</c:v>
                </c:pt>
                <c:pt idx="6890">
                  <c:v>8.2767295597484267</c:v>
                </c:pt>
                <c:pt idx="6891">
                  <c:v>8.2775157232704366</c:v>
                </c:pt>
                <c:pt idx="6892">
                  <c:v>8.2783018867924465</c:v>
                </c:pt>
                <c:pt idx="6893">
                  <c:v>8.2790880503144653</c:v>
                </c:pt>
                <c:pt idx="6894">
                  <c:v>8.2798742138364769</c:v>
                </c:pt>
                <c:pt idx="6895">
                  <c:v>8.2806603773584904</c:v>
                </c:pt>
                <c:pt idx="6896">
                  <c:v>8.281446540880502</c:v>
                </c:pt>
                <c:pt idx="6897">
                  <c:v>8.2822327044025155</c:v>
                </c:pt>
                <c:pt idx="6898">
                  <c:v>8.2830188679245236</c:v>
                </c:pt>
                <c:pt idx="6899">
                  <c:v>8.2838050314465406</c:v>
                </c:pt>
                <c:pt idx="6900">
                  <c:v>8.2845911949685487</c:v>
                </c:pt>
                <c:pt idx="6901">
                  <c:v>8.2853773584905639</c:v>
                </c:pt>
                <c:pt idx="6902">
                  <c:v>8.2861635220125702</c:v>
                </c:pt>
                <c:pt idx="6903">
                  <c:v>8.2869496855345872</c:v>
                </c:pt>
                <c:pt idx="6904">
                  <c:v>8.2877358490566024</c:v>
                </c:pt>
                <c:pt idx="6905">
                  <c:v>8.2885220125786176</c:v>
                </c:pt>
                <c:pt idx="6906">
                  <c:v>8.2893081761006258</c:v>
                </c:pt>
                <c:pt idx="6907">
                  <c:v>8.2900943396226463</c:v>
                </c:pt>
                <c:pt idx="6908">
                  <c:v>8.2908805031446526</c:v>
                </c:pt>
                <c:pt idx="6909">
                  <c:v>8.2916666666666661</c:v>
                </c:pt>
                <c:pt idx="6910">
                  <c:v>8.2924528301886795</c:v>
                </c:pt>
                <c:pt idx="6911">
                  <c:v>8.2932389937106912</c:v>
                </c:pt>
                <c:pt idx="6912">
                  <c:v>8.2940251572326993</c:v>
                </c:pt>
                <c:pt idx="6913">
                  <c:v>8.2948113207547092</c:v>
                </c:pt>
                <c:pt idx="6914">
                  <c:v>8.2955974842767279</c:v>
                </c:pt>
                <c:pt idx="6915">
                  <c:v>8.2963836477987414</c:v>
                </c:pt>
                <c:pt idx="6916">
                  <c:v>8.297169811320753</c:v>
                </c:pt>
                <c:pt idx="6917">
                  <c:v>8.2979559748427629</c:v>
                </c:pt>
                <c:pt idx="6918">
                  <c:v>8.2987421383647799</c:v>
                </c:pt>
                <c:pt idx="6919">
                  <c:v>8.2995283018867916</c:v>
                </c:pt>
                <c:pt idx="6920">
                  <c:v>8.300314465408805</c:v>
                </c:pt>
                <c:pt idx="6921">
                  <c:v>8.3011006289308149</c:v>
                </c:pt>
                <c:pt idx="6922">
                  <c:v>8.3018867924528283</c:v>
                </c:pt>
                <c:pt idx="6923">
                  <c:v>8.3026729559748453</c:v>
                </c:pt>
                <c:pt idx="6924">
                  <c:v>8.3034591194968588</c:v>
                </c:pt>
                <c:pt idx="6925">
                  <c:v>8.3042452830188669</c:v>
                </c:pt>
                <c:pt idx="6926">
                  <c:v>8.3050314465408803</c:v>
                </c:pt>
                <c:pt idx="6927">
                  <c:v>8.3058176100628955</c:v>
                </c:pt>
                <c:pt idx="6928">
                  <c:v>8.3066037735849072</c:v>
                </c:pt>
                <c:pt idx="6929">
                  <c:v>8.3073899371069206</c:v>
                </c:pt>
                <c:pt idx="6930">
                  <c:v>8.3081761006289305</c:v>
                </c:pt>
                <c:pt idx="6931">
                  <c:v>8.3089622641509422</c:v>
                </c:pt>
                <c:pt idx="6932">
                  <c:v>8.3097484276729556</c:v>
                </c:pt>
                <c:pt idx="6933">
                  <c:v>8.3105345911949744</c:v>
                </c:pt>
                <c:pt idx="6934">
                  <c:v>8.3113207547169772</c:v>
                </c:pt>
                <c:pt idx="6935">
                  <c:v>8.3121069182389995</c:v>
                </c:pt>
                <c:pt idx="6936">
                  <c:v>8.3128930817610058</c:v>
                </c:pt>
                <c:pt idx="6937">
                  <c:v>8.3136792452830193</c:v>
                </c:pt>
                <c:pt idx="6938">
                  <c:v>8.3144654088050327</c:v>
                </c:pt>
                <c:pt idx="6939">
                  <c:v>8.3152515723270461</c:v>
                </c:pt>
                <c:pt idx="6940">
                  <c:v>8.3160377358490596</c:v>
                </c:pt>
                <c:pt idx="6941">
                  <c:v>8.3168238993710677</c:v>
                </c:pt>
                <c:pt idx="6942">
                  <c:v>8.3176100628930811</c:v>
                </c:pt>
                <c:pt idx="6943">
                  <c:v>8.3183962264150928</c:v>
                </c:pt>
                <c:pt idx="6944">
                  <c:v>8.3191823899371062</c:v>
                </c:pt>
                <c:pt idx="6945">
                  <c:v>8.3199685534591197</c:v>
                </c:pt>
                <c:pt idx="6946">
                  <c:v>8.3207547169811331</c:v>
                </c:pt>
                <c:pt idx="6947">
                  <c:v>8.3215408805031448</c:v>
                </c:pt>
                <c:pt idx="6948">
                  <c:v>8.3223270440251529</c:v>
                </c:pt>
                <c:pt idx="6949">
                  <c:v>8.3231132075471717</c:v>
                </c:pt>
                <c:pt idx="6950">
                  <c:v>8.3238993710691851</c:v>
                </c:pt>
                <c:pt idx="6951">
                  <c:v>8.3246855345911968</c:v>
                </c:pt>
                <c:pt idx="6952">
                  <c:v>8.3254716981132066</c:v>
                </c:pt>
                <c:pt idx="6953">
                  <c:v>8.3262578616352201</c:v>
                </c:pt>
                <c:pt idx="6954">
                  <c:v>8.3270440251572353</c:v>
                </c:pt>
                <c:pt idx="6955">
                  <c:v>8.3278301886792452</c:v>
                </c:pt>
                <c:pt idx="6956">
                  <c:v>8.3286163522012568</c:v>
                </c:pt>
                <c:pt idx="6957">
                  <c:v>8.3294025157232774</c:v>
                </c:pt>
                <c:pt idx="6958">
                  <c:v>8.3301886792452873</c:v>
                </c:pt>
                <c:pt idx="6959">
                  <c:v>8.3309748427672972</c:v>
                </c:pt>
                <c:pt idx="6960">
                  <c:v>8.331761006289307</c:v>
                </c:pt>
                <c:pt idx="6961">
                  <c:v>8.3325471698113205</c:v>
                </c:pt>
                <c:pt idx="6962">
                  <c:v>8.3333333333333321</c:v>
                </c:pt>
                <c:pt idx="6963">
                  <c:v>8.3341194968553456</c:v>
                </c:pt>
                <c:pt idx="6964">
                  <c:v>8.3349056603773537</c:v>
                </c:pt>
                <c:pt idx="6965">
                  <c:v>8.3356918238993707</c:v>
                </c:pt>
                <c:pt idx="6966">
                  <c:v>8.3364779874213841</c:v>
                </c:pt>
                <c:pt idx="6967">
                  <c:v>8.3372641509433958</c:v>
                </c:pt>
                <c:pt idx="6968">
                  <c:v>8.3380503144654075</c:v>
                </c:pt>
                <c:pt idx="6969">
                  <c:v>8.3388364779874227</c:v>
                </c:pt>
                <c:pt idx="6970">
                  <c:v>8.3396226415094326</c:v>
                </c:pt>
                <c:pt idx="6971">
                  <c:v>8.3404088050314442</c:v>
                </c:pt>
                <c:pt idx="6972">
                  <c:v>8.3411949685534559</c:v>
                </c:pt>
                <c:pt idx="6973">
                  <c:v>8.3419811320754675</c:v>
                </c:pt>
                <c:pt idx="6974">
                  <c:v>8.3427672955974828</c:v>
                </c:pt>
                <c:pt idx="6975">
                  <c:v>8.3435534591194962</c:v>
                </c:pt>
                <c:pt idx="6976">
                  <c:v>8.3443396226415079</c:v>
                </c:pt>
                <c:pt idx="6977">
                  <c:v>8.3451257861635177</c:v>
                </c:pt>
                <c:pt idx="6978">
                  <c:v>8.345911949685533</c:v>
                </c:pt>
                <c:pt idx="6979">
                  <c:v>8.3466981132075464</c:v>
                </c:pt>
                <c:pt idx="6980">
                  <c:v>8.3474842767295652</c:v>
                </c:pt>
                <c:pt idx="6981">
                  <c:v>8.3482704402515608</c:v>
                </c:pt>
                <c:pt idx="6982">
                  <c:v>8.3490566037735832</c:v>
                </c:pt>
                <c:pt idx="6983">
                  <c:v>8.349842767295593</c:v>
                </c:pt>
                <c:pt idx="6984">
                  <c:v>8.3506289308176136</c:v>
                </c:pt>
                <c:pt idx="6985">
                  <c:v>8.3514150943396253</c:v>
                </c:pt>
                <c:pt idx="6986">
                  <c:v>8.3522012578616405</c:v>
                </c:pt>
                <c:pt idx="6987">
                  <c:v>8.3529874213836504</c:v>
                </c:pt>
                <c:pt idx="6988">
                  <c:v>8.3537735849056602</c:v>
                </c:pt>
                <c:pt idx="6989">
                  <c:v>8.3545597484276772</c:v>
                </c:pt>
                <c:pt idx="6990">
                  <c:v>8.3553459119496907</c:v>
                </c:pt>
                <c:pt idx="6991">
                  <c:v>8.3561320754717006</c:v>
                </c:pt>
                <c:pt idx="6992">
                  <c:v>8.3569182389937122</c:v>
                </c:pt>
                <c:pt idx="6993">
                  <c:v>8.3577044025157221</c:v>
                </c:pt>
                <c:pt idx="6994">
                  <c:v>8.3584905660377409</c:v>
                </c:pt>
                <c:pt idx="6995">
                  <c:v>8.3592767295597508</c:v>
                </c:pt>
                <c:pt idx="6996">
                  <c:v>8.3600628930817642</c:v>
                </c:pt>
                <c:pt idx="6997">
                  <c:v>8.3608490566037759</c:v>
                </c:pt>
                <c:pt idx="6998">
                  <c:v>8.3616352201257893</c:v>
                </c:pt>
                <c:pt idx="6999">
                  <c:v>8.3624213836478027</c:v>
                </c:pt>
                <c:pt idx="7000">
                  <c:v>8.3632075471698162</c:v>
                </c:pt>
                <c:pt idx="7001">
                  <c:v>8.3639937106918172</c:v>
                </c:pt>
                <c:pt idx="7002">
                  <c:v>8.3647798742138342</c:v>
                </c:pt>
                <c:pt idx="7003">
                  <c:v>8.3655660377358547</c:v>
                </c:pt>
                <c:pt idx="7004">
                  <c:v>8.3663522012578628</c:v>
                </c:pt>
                <c:pt idx="7005">
                  <c:v>8.3671383647798709</c:v>
                </c:pt>
                <c:pt idx="7006">
                  <c:v>8.3679245283018862</c:v>
                </c:pt>
                <c:pt idx="7007">
                  <c:v>8.3687106918238978</c:v>
                </c:pt>
                <c:pt idx="7008">
                  <c:v>8.3694968553459201</c:v>
                </c:pt>
                <c:pt idx="7009">
                  <c:v>8.3702830188679282</c:v>
                </c:pt>
                <c:pt idx="7010">
                  <c:v>8.3710691823899364</c:v>
                </c:pt>
                <c:pt idx="7011">
                  <c:v>8.3718553459119498</c:v>
                </c:pt>
                <c:pt idx="7012">
                  <c:v>8.3726415094339686</c:v>
                </c:pt>
                <c:pt idx="7013">
                  <c:v>8.3734276729559767</c:v>
                </c:pt>
                <c:pt idx="7014">
                  <c:v>8.3742138364779866</c:v>
                </c:pt>
                <c:pt idx="7015">
                  <c:v>8.3750000000000036</c:v>
                </c:pt>
                <c:pt idx="7016">
                  <c:v>8.3757861635220188</c:v>
                </c:pt>
                <c:pt idx="7017">
                  <c:v>8.3765723270440287</c:v>
                </c:pt>
                <c:pt idx="7018">
                  <c:v>8.377358490566035</c:v>
                </c:pt>
                <c:pt idx="7019">
                  <c:v>8.3781446540880538</c:v>
                </c:pt>
                <c:pt idx="7020">
                  <c:v>8.3789308176100672</c:v>
                </c:pt>
                <c:pt idx="7021">
                  <c:v>8.3797169811320735</c:v>
                </c:pt>
                <c:pt idx="7022">
                  <c:v>8.380503144654087</c:v>
                </c:pt>
                <c:pt idx="7023">
                  <c:v>8.3812893081761004</c:v>
                </c:pt>
                <c:pt idx="7024">
                  <c:v>8.3820754716981121</c:v>
                </c:pt>
                <c:pt idx="7025">
                  <c:v>8.3828616352201255</c:v>
                </c:pt>
                <c:pt idx="7026">
                  <c:v>8.3836477987421407</c:v>
                </c:pt>
                <c:pt idx="7027">
                  <c:v>8.3844339622641506</c:v>
                </c:pt>
                <c:pt idx="7028">
                  <c:v>8.3852201257861623</c:v>
                </c:pt>
                <c:pt idx="7029">
                  <c:v>8.3860062893081793</c:v>
                </c:pt>
                <c:pt idx="7030">
                  <c:v>8.3867924528301874</c:v>
                </c:pt>
                <c:pt idx="7031">
                  <c:v>8.3875786163522008</c:v>
                </c:pt>
                <c:pt idx="7032">
                  <c:v>8.3883647798742142</c:v>
                </c:pt>
                <c:pt idx="7033">
                  <c:v>8.3891509433962277</c:v>
                </c:pt>
                <c:pt idx="7034">
                  <c:v>8.3899371069182394</c:v>
                </c:pt>
                <c:pt idx="7035">
                  <c:v>8.3907232704402528</c:v>
                </c:pt>
                <c:pt idx="7036">
                  <c:v>8.3915094339622662</c:v>
                </c:pt>
                <c:pt idx="7037">
                  <c:v>8.3922955974842797</c:v>
                </c:pt>
                <c:pt idx="7038">
                  <c:v>8.3930817610062896</c:v>
                </c:pt>
                <c:pt idx="7039">
                  <c:v>8.3938679245283048</c:v>
                </c:pt>
                <c:pt idx="7040">
                  <c:v>8.3946540880503147</c:v>
                </c:pt>
                <c:pt idx="7041">
                  <c:v>8.3954402515723299</c:v>
                </c:pt>
                <c:pt idx="7042">
                  <c:v>8.3962264150943398</c:v>
                </c:pt>
                <c:pt idx="7043">
                  <c:v>8.3970125786163532</c:v>
                </c:pt>
                <c:pt idx="7044">
                  <c:v>8.3977987421383649</c:v>
                </c:pt>
                <c:pt idx="7045">
                  <c:v>8.3985849056603765</c:v>
                </c:pt>
                <c:pt idx="7046">
                  <c:v>8.39937106918239</c:v>
                </c:pt>
                <c:pt idx="7047">
                  <c:v>8.4001572327044052</c:v>
                </c:pt>
                <c:pt idx="7048">
                  <c:v>8.4009433962264168</c:v>
                </c:pt>
                <c:pt idx="7049">
                  <c:v>8.4017295597484267</c:v>
                </c:pt>
                <c:pt idx="7050">
                  <c:v>8.4025157232704402</c:v>
                </c:pt>
                <c:pt idx="7051">
                  <c:v>8.4033018867924483</c:v>
                </c:pt>
                <c:pt idx="7052">
                  <c:v>8.4040880503144653</c:v>
                </c:pt>
                <c:pt idx="7053">
                  <c:v>8.4048742138364769</c:v>
                </c:pt>
                <c:pt idx="7054">
                  <c:v>8.4056603773584921</c:v>
                </c:pt>
                <c:pt idx="7055">
                  <c:v>8.4064465408805056</c:v>
                </c:pt>
                <c:pt idx="7056">
                  <c:v>8.4072327044025155</c:v>
                </c:pt>
                <c:pt idx="7057">
                  <c:v>8.4080188679245236</c:v>
                </c:pt>
                <c:pt idx="7058">
                  <c:v>8.4088050314465406</c:v>
                </c:pt>
                <c:pt idx="7059">
                  <c:v>8.4095911949685522</c:v>
                </c:pt>
                <c:pt idx="7060">
                  <c:v>8.4103773584905639</c:v>
                </c:pt>
                <c:pt idx="7061">
                  <c:v>8.4111635220125702</c:v>
                </c:pt>
                <c:pt idx="7062">
                  <c:v>8.4119496855345872</c:v>
                </c:pt>
                <c:pt idx="7063">
                  <c:v>8.4127358490566042</c:v>
                </c:pt>
                <c:pt idx="7064">
                  <c:v>8.4135220125786194</c:v>
                </c:pt>
                <c:pt idx="7065">
                  <c:v>8.4143081761006258</c:v>
                </c:pt>
                <c:pt idx="7066">
                  <c:v>8.4150943396226499</c:v>
                </c:pt>
                <c:pt idx="7067">
                  <c:v>8.4158805031446562</c:v>
                </c:pt>
                <c:pt idx="7068">
                  <c:v>8.4166666666666696</c:v>
                </c:pt>
                <c:pt idx="7069">
                  <c:v>8.4174528301886795</c:v>
                </c:pt>
                <c:pt idx="7070">
                  <c:v>8.4182389937106912</c:v>
                </c:pt>
                <c:pt idx="7071">
                  <c:v>8.4190251572327011</c:v>
                </c:pt>
                <c:pt idx="7072">
                  <c:v>8.4198113207547127</c:v>
                </c:pt>
                <c:pt idx="7073">
                  <c:v>8.4205974842767279</c:v>
                </c:pt>
                <c:pt idx="7074">
                  <c:v>8.4213836477987414</c:v>
                </c:pt>
                <c:pt idx="7075">
                  <c:v>8.4221698113207548</c:v>
                </c:pt>
                <c:pt idx="7076">
                  <c:v>8.4229559748427665</c:v>
                </c:pt>
                <c:pt idx="7077">
                  <c:v>8.4237421383647835</c:v>
                </c:pt>
                <c:pt idx="7078">
                  <c:v>8.4245283018867916</c:v>
                </c:pt>
                <c:pt idx="7079">
                  <c:v>8.425314465408805</c:v>
                </c:pt>
                <c:pt idx="7080">
                  <c:v>8.4261006289308149</c:v>
                </c:pt>
                <c:pt idx="7081">
                  <c:v>8.4268867924528283</c:v>
                </c:pt>
                <c:pt idx="7082">
                  <c:v>8.4276729559748418</c:v>
                </c:pt>
                <c:pt idx="7083">
                  <c:v>8.4284591194968552</c:v>
                </c:pt>
                <c:pt idx="7084">
                  <c:v>8.4292452830188669</c:v>
                </c:pt>
                <c:pt idx="7085">
                  <c:v>8.4300314465408768</c:v>
                </c:pt>
                <c:pt idx="7086">
                  <c:v>8.4308176100628902</c:v>
                </c:pt>
                <c:pt idx="7087">
                  <c:v>8.4316037735849054</c:v>
                </c:pt>
                <c:pt idx="7088">
                  <c:v>8.4323899371069206</c:v>
                </c:pt>
                <c:pt idx="7089">
                  <c:v>8.4331761006289305</c:v>
                </c:pt>
                <c:pt idx="7090">
                  <c:v>8.4339622641509422</c:v>
                </c:pt>
                <c:pt idx="7091">
                  <c:v>8.4347484276729539</c:v>
                </c:pt>
                <c:pt idx="7092">
                  <c:v>8.4355345911949744</c:v>
                </c:pt>
                <c:pt idx="7093">
                  <c:v>8.4363207547169772</c:v>
                </c:pt>
                <c:pt idx="7094">
                  <c:v>8.4371069182389942</c:v>
                </c:pt>
                <c:pt idx="7095">
                  <c:v>8.4378930817610023</c:v>
                </c:pt>
                <c:pt idx="7096">
                  <c:v>8.4386792452830175</c:v>
                </c:pt>
                <c:pt idx="7097">
                  <c:v>8.4394654088050327</c:v>
                </c:pt>
                <c:pt idx="7098">
                  <c:v>8.4402515723270444</c:v>
                </c:pt>
                <c:pt idx="7099">
                  <c:v>8.441037735849056</c:v>
                </c:pt>
                <c:pt idx="7100">
                  <c:v>8.4418238993710659</c:v>
                </c:pt>
                <c:pt idx="7101">
                  <c:v>8.4426100628930811</c:v>
                </c:pt>
                <c:pt idx="7102">
                  <c:v>8.4433962264150928</c:v>
                </c:pt>
                <c:pt idx="7103">
                  <c:v>8.4441823899371027</c:v>
                </c:pt>
                <c:pt idx="7104">
                  <c:v>8.4449685534591179</c:v>
                </c:pt>
                <c:pt idx="7105">
                  <c:v>8.4457547169811331</c:v>
                </c:pt>
                <c:pt idx="7106">
                  <c:v>8.4465408805031448</c:v>
                </c:pt>
                <c:pt idx="7107">
                  <c:v>8.4473270440251511</c:v>
                </c:pt>
                <c:pt idx="7108">
                  <c:v>8.4481132075471681</c:v>
                </c:pt>
                <c:pt idx="7109">
                  <c:v>8.4488993710691815</c:v>
                </c:pt>
                <c:pt idx="7110">
                  <c:v>8.4496855345911968</c:v>
                </c:pt>
                <c:pt idx="7111">
                  <c:v>8.4504716981132066</c:v>
                </c:pt>
                <c:pt idx="7112">
                  <c:v>8.4512578616352201</c:v>
                </c:pt>
                <c:pt idx="7113">
                  <c:v>8.4520440251572388</c:v>
                </c:pt>
                <c:pt idx="7114">
                  <c:v>8.4528301886792505</c:v>
                </c:pt>
                <c:pt idx="7115">
                  <c:v>8.4536163522012604</c:v>
                </c:pt>
                <c:pt idx="7116">
                  <c:v>8.4544025157232774</c:v>
                </c:pt>
                <c:pt idx="7117">
                  <c:v>8.4551886792452908</c:v>
                </c:pt>
                <c:pt idx="7118">
                  <c:v>8.4559748427673043</c:v>
                </c:pt>
                <c:pt idx="7119">
                  <c:v>8.4567610062893106</c:v>
                </c:pt>
                <c:pt idx="7120">
                  <c:v>8.4575471698113205</c:v>
                </c:pt>
                <c:pt idx="7121">
                  <c:v>8.4583333333333321</c:v>
                </c:pt>
                <c:pt idx="7122">
                  <c:v>8.4591194968553491</c:v>
                </c:pt>
                <c:pt idx="7123">
                  <c:v>8.4599056603773573</c:v>
                </c:pt>
                <c:pt idx="7124">
                  <c:v>8.4606918238993707</c:v>
                </c:pt>
                <c:pt idx="7125">
                  <c:v>8.4614779874213841</c:v>
                </c:pt>
                <c:pt idx="7126">
                  <c:v>8.4622641509433993</c:v>
                </c:pt>
                <c:pt idx="7127">
                  <c:v>8.4630503144654092</c:v>
                </c:pt>
                <c:pt idx="7128">
                  <c:v>8.4638364779874262</c:v>
                </c:pt>
                <c:pt idx="7129">
                  <c:v>8.4646226415094326</c:v>
                </c:pt>
                <c:pt idx="7130">
                  <c:v>8.4654088050314495</c:v>
                </c:pt>
                <c:pt idx="7131">
                  <c:v>8.4661949685534594</c:v>
                </c:pt>
                <c:pt idx="7132">
                  <c:v>8.4669811320754711</c:v>
                </c:pt>
                <c:pt idx="7133">
                  <c:v>8.4677672955974828</c:v>
                </c:pt>
                <c:pt idx="7134">
                  <c:v>8.4685534591194962</c:v>
                </c:pt>
                <c:pt idx="7135">
                  <c:v>8.4693396226415096</c:v>
                </c:pt>
                <c:pt idx="7136">
                  <c:v>8.4701257861635177</c:v>
                </c:pt>
                <c:pt idx="7137">
                  <c:v>8.470911949685533</c:v>
                </c:pt>
                <c:pt idx="7138">
                  <c:v>8.4716981132075464</c:v>
                </c:pt>
                <c:pt idx="7139">
                  <c:v>8.4724842767295687</c:v>
                </c:pt>
                <c:pt idx="7140">
                  <c:v>8.4732704402515662</c:v>
                </c:pt>
                <c:pt idx="7141">
                  <c:v>8.4740566037735832</c:v>
                </c:pt>
                <c:pt idx="7142">
                  <c:v>8.474842767295593</c:v>
                </c:pt>
                <c:pt idx="7143">
                  <c:v>8.4756289308176136</c:v>
                </c:pt>
                <c:pt idx="7144">
                  <c:v>8.4764150943396253</c:v>
                </c:pt>
                <c:pt idx="7145">
                  <c:v>8.4772012578616387</c:v>
                </c:pt>
                <c:pt idx="7146">
                  <c:v>8.4779874213836468</c:v>
                </c:pt>
                <c:pt idx="7147">
                  <c:v>8.4787735849056585</c:v>
                </c:pt>
                <c:pt idx="7148">
                  <c:v>8.4795597484276772</c:v>
                </c:pt>
                <c:pt idx="7149">
                  <c:v>8.4803459119496871</c:v>
                </c:pt>
                <c:pt idx="7150">
                  <c:v>8.4811320754717006</c:v>
                </c:pt>
                <c:pt idx="7151">
                  <c:v>8.4819182389937104</c:v>
                </c:pt>
                <c:pt idx="7152">
                  <c:v>8.4827044025157221</c:v>
                </c:pt>
                <c:pt idx="7153">
                  <c:v>8.4834905660377409</c:v>
                </c:pt>
                <c:pt idx="7154">
                  <c:v>8.4842767295597472</c:v>
                </c:pt>
                <c:pt idx="7155">
                  <c:v>8.4850628930817642</c:v>
                </c:pt>
                <c:pt idx="7156">
                  <c:v>8.4858490566037759</c:v>
                </c:pt>
                <c:pt idx="7157">
                  <c:v>8.4866352201257893</c:v>
                </c:pt>
                <c:pt idx="7158">
                  <c:v>8.4874213836477992</c:v>
                </c:pt>
                <c:pt idx="7159">
                  <c:v>8.4882075471698126</c:v>
                </c:pt>
                <c:pt idx="7160">
                  <c:v>8.4889937106918172</c:v>
                </c:pt>
                <c:pt idx="7161">
                  <c:v>8.4897798742138342</c:v>
                </c:pt>
                <c:pt idx="7162">
                  <c:v>8.4905660377358494</c:v>
                </c:pt>
                <c:pt idx="7163">
                  <c:v>8.4913522012578611</c:v>
                </c:pt>
                <c:pt idx="7164">
                  <c:v>8.4921383647798709</c:v>
                </c:pt>
                <c:pt idx="7165">
                  <c:v>8.4929245283018862</c:v>
                </c:pt>
                <c:pt idx="7166">
                  <c:v>8.4937106918238978</c:v>
                </c:pt>
                <c:pt idx="7167">
                  <c:v>8.4944968553459201</c:v>
                </c:pt>
                <c:pt idx="7168">
                  <c:v>8.4952830188679282</c:v>
                </c:pt>
                <c:pt idx="7169">
                  <c:v>8.4960691823899364</c:v>
                </c:pt>
                <c:pt idx="7170">
                  <c:v>8.4968553459119498</c:v>
                </c:pt>
                <c:pt idx="7171">
                  <c:v>8.4976415094339632</c:v>
                </c:pt>
                <c:pt idx="7172">
                  <c:v>8.4984276729559749</c:v>
                </c:pt>
                <c:pt idx="7173">
                  <c:v>8.4992138364779866</c:v>
                </c:pt>
                <c:pt idx="7174">
                  <c:v>8.5000000000000018</c:v>
                </c:pt>
                <c:pt idx="7175">
                  <c:v>8.5007861635220152</c:v>
                </c:pt>
                <c:pt idx="7176">
                  <c:v>8.5015723270440251</c:v>
                </c:pt>
                <c:pt idx="7177">
                  <c:v>8.502358490566035</c:v>
                </c:pt>
                <c:pt idx="7178">
                  <c:v>8.5031446540880538</c:v>
                </c:pt>
                <c:pt idx="7179">
                  <c:v>8.5039308176100672</c:v>
                </c:pt>
                <c:pt idx="7180">
                  <c:v>8.50471698113207</c:v>
                </c:pt>
                <c:pt idx="7181">
                  <c:v>8.505503144654087</c:v>
                </c:pt>
                <c:pt idx="7182">
                  <c:v>8.5062893081761004</c:v>
                </c:pt>
                <c:pt idx="7183">
                  <c:v>8.5070754716981085</c:v>
                </c:pt>
                <c:pt idx="7184">
                  <c:v>8.507861635220122</c:v>
                </c:pt>
                <c:pt idx="7185">
                  <c:v>8.5086477987421372</c:v>
                </c:pt>
                <c:pt idx="7186">
                  <c:v>8.5094339622641506</c:v>
                </c:pt>
                <c:pt idx="7187">
                  <c:v>8.5102201257861587</c:v>
                </c:pt>
                <c:pt idx="7188">
                  <c:v>8.5110062893081757</c:v>
                </c:pt>
                <c:pt idx="7189">
                  <c:v>8.5117924528301838</c:v>
                </c:pt>
                <c:pt idx="7190">
                  <c:v>8.5125786163522008</c:v>
                </c:pt>
                <c:pt idx="7191">
                  <c:v>8.5133647798742142</c:v>
                </c:pt>
                <c:pt idx="7192">
                  <c:v>8.5141509433962259</c:v>
                </c:pt>
                <c:pt idx="7193">
                  <c:v>8.5149371069182376</c:v>
                </c:pt>
                <c:pt idx="7194">
                  <c:v>8.5157232704402528</c:v>
                </c:pt>
                <c:pt idx="7195">
                  <c:v>8.5165094339622662</c:v>
                </c:pt>
                <c:pt idx="7196">
                  <c:v>8.5172955974842761</c:v>
                </c:pt>
                <c:pt idx="7197">
                  <c:v>8.518081761006286</c:v>
                </c:pt>
                <c:pt idx="7198">
                  <c:v>8.5188679245283012</c:v>
                </c:pt>
                <c:pt idx="7199">
                  <c:v>8.5196540880503147</c:v>
                </c:pt>
                <c:pt idx="7200">
                  <c:v>8.5204402515723263</c:v>
                </c:pt>
                <c:pt idx="7201">
                  <c:v>8.521226415094338</c:v>
                </c:pt>
                <c:pt idx="7202">
                  <c:v>8.5220125786163532</c:v>
                </c:pt>
                <c:pt idx="7203">
                  <c:v>8.5227987421383649</c:v>
                </c:pt>
                <c:pt idx="7204">
                  <c:v>8.5235849056603765</c:v>
                </c:pt>
                <c:pt idx="7205">
                  <c:v>8.5243710691823864</c:v>
                </c:pt>
                <c:pt idx="7206">
                  <c:v>8.5251572327044052</c:v>
                </c:pt>
                <c:pt idx="7207">
                  <c:v>8.5259433962264168</c:v>
                </c:pt>
                <c:pt idx="7208">
                  <c:v>8.5267295597484267</c:v>
                </c:pt>
                <c:pt idx="7209">
                  <c:v>8.5275157232704366</c:v>
                </c:pt>
                <c:pt idx="7210">
                  <c:v>8.5283018867924465</c:v>
                </c:pt>
                <c:pt idx="7211">
                  <c:v>8.5290880503144653</c:v>
                </c:pt>
                <c:pt idx="7212">
                  <c:v>8.5298742138364769</c:v>
                </c:pt>
                <c:pt idx="7213">
                  <c:v>8.5306603773584904</c:v>
                </c:pt>
                <c:pt idx="7214">
                  <c:v>8.531446540880502</c:v>
                </c:pt>
                <c:pt idx="7215">
                  <c:v>8.5322327044025155</c:v>
                </c:pt>
                <c:pt idx="7216">
                  <c:v>8.5330188679245236</c:v>
                </c:pt>
                <c:pt idx="7217">
                  <c:v>8.5338050314465406</c:v>
                </c:pt>
                <c:pt idx="7218">
                  <c:v>8.5345911949685487</c:v>
                </c:pt>
                <c:pt idx="7219">
                  <c:v>8.5353773584905639</c:v>
                </c:pt>
                <c:pt idx="7220">
                  <c:v>8.5361635220125702</c:v>
                </c:pt>
                <c:pt idx="7221">
                  <c:v>8.5369496855345872</c:v>
                </c:pt>
                <c:pt idx="7222">
                  <c:v>8.5377358490566024</c:v>
                </c:pt>
                <c:pt idx="7223">
                  <c:v>8.5385220125786176</c:v>
                </c:pt>
                <c:pt idx="7224">
                  <c:v>8.5393081761006258</c:v>
                </c:pt>
                <c:pt idx="7225">
                  <c:v>8.5400943396226463</c:v>
                </c:pt>
                <c:pt idx="7226">
                  <c:v>8.5408805031446526</c:v>
                </c:pt>
                <c:pt idx="7227">
                  <c:v>8.5416666666666661</c:v>
                </c:pt>
                <c:pt idx="7228">
                  <c:v>8.5424528301886795</c:v>
                </c:pt>
                <c:pt idx="7229">
                  <c:v>8.5432389937106912</c:v>
                </c:pt>
                <c:pt idx="7230">
                  <c:v>8.5440251572326993</c:v>
                </c:pt>
                <c:pt idx="7231">
                  <c:v>8.5448113207547092</c:v>
                </c:pt>
                <c:pt idx="7232">
                  <c:v>8.5455974842767279</c:v>
                </c:pt>
                <c:pt idx="7233">
                  <c:v>8.5463836477987414</c:v>
                </c:pt>
                <c:pt idx="7234">
                  <c:v>8.547169811320753</c:v>
                </c:pt>
                <c:pt idx="7235">
                  <c:v>8.5479559748427629</c:v>
                </c:pt>
                <c:pt idx="7236">
                  <c:v>8.5487421383647799</c:v>
                </c:pt>
                <c:pt idx="7237">
                  <c:v>8.5495283018867916</c:v>
                </c:pt>
                <c:pt idx="7238">
                  <c:v>8.550314465408805</c:v>
                </c:pt>
                <c:pt idx="7239">
                  <c:v>8.5511006289308149</c:v>
                </c:pt>
                <c:pt idx="7240">
                  <c:v>8.5518867924528283</c:v>
                </c:pt>
                <c:pt idx="7241">
                  <c:v>8.5526729559748453</c:v>
                </c:pt>
                <c:pt idx="7242">
                  <c:v>8.5534591194968588</c:v>
                </c:pt>
                <c:pt idx="7243">
                  <c:v>8.5542452830188669</c:v>
                </c:pt>
                <c:pt idx="7244">
                  <c:v>8.5550314465408803</c:v>
                </c:pt>
                <c:pt idx="7245">
                  <c:v>8.5558176100628955</c:v>
                </c:pt>
                <c:pt idx="7246">
                  <c:v>8.5566037735849072</c:v>
                </c:pt>
                <c:pt idx="7247">
                  <c:v>8.5573899371069206</c:v>
                </c:pt>
                <c:pt idx="7248">
                  <c:v>8.5581761006289305</c:v>
                </c:pt>
                <c:pt idx="7249">
                  <c:v>8.5589622641509422</c:v>
                </c:pt>
                <c:pt idx="7250">
                  <c:v>8.5597484276729556</c:v>
                </c:pt>
                <c:pt idx="7251">
                  <c:v>8.5605345911949744</c:v>
                </c:pt>
                <c:pt idx="7252">
                  <c:v>8.5613207547169772</c:v>
                </c:pt>
                <c:pt idx="7253">
                  <c:v>8.5621069182389995</c:v>
                </c:pt>
                <c:pt idx="7254">
                  <c:v>8.5628930817610058</c:v>
                </c:pt>
                <c:pt idx="7255">
                  <c:v>8.5636792452830193</c:v>
                </c:pt>
                <c:pt idx="7256">
                  <c:v>8.5644654088050327</c:v>
                </c:pt>
                <c:pt idx="7257">
                  <c:v>8.5652515723270461</c:v>
                </c:pt>
                <c:pt idx="7258">
                  <c:v>8.5660377358490596</c:v>
                </c:pt>
                <c:pt idx="7259">
                  <c:v>8.5668238993710677</c:v>
                </c:pt>
                <c:pt idx="7260">
                  <c:v>8.5676100628930811</c:v>
                </c:pt>
                <c:pt idx="7261">
                  <c:v>8.5683962264150928</c:v>
                </c:pt>
                <c:pt idx="7262">
                  <c:v>8.5691823899371062</c:v>
                </c:pt>
                <c:pt idx="7263">
                  <c:v>8.5699685534591197</c:v>
                </c:pt>
                <c:pt idx="7264">
                  <c:v>8.5707547169811331</c:v>
                </c:pt>
                <c:pt idx="7265">
                  <c:v>8.5715408805031448</c:v>
                </c:pt>
                <c:pt idx="7266">
                  <c:v>8.5723270440251529</c:v>
                </c:pt>
                <c:pt idx="7267">
                  <c:v>8.5731132075471717</c:v>
                </c:pt>
                <c:pt idx="7268">
                  <c:v>8.5738993710691851</c:v>
                </c:pt>
                <c:pt idx="7269">
                  <c:v>8.5746855345911968</c:v>
                </c:pt>
                <c:pt idx="7270">
                  <c:v>8.5754716981132066</c:v>
                </c:pt>
                <c:pt idx="7271">
                  <c:v>8.5762578616352201</c:v>
                </c:pt>
                <c:pt idx="7272">
                  <c:v>8.5770440251572353</c:v>
                </c:pt>
                <c:pt idx="7273">
                  <c:v>8.5778301886792452</c:v>
                </c:pt>
                <c:pt idx="7274">
                  <c:v>8.5786163522012568</c:v>
                </c:pt>
                <c:pt idx="7275">
                  <c:v>8.5794025157232774</c:v>
                </c:pt>
                <c:pt idx="7276">
                  <c:v>8.5801886792452873</c:v>
                </c:pt>
                <c:pt idx="7277">
                  <c:v>8.5809748427672972</c:v>
                </c:pt>
                <c:pt idx="7278">
                  <c:v>8.581761006289307</c:v>
                </c:pt>
                <c:pt idx="7279">
                  <c:v>8.5825471698113205</c:v>
                </c:pt>
                <c:pt idx="7280">
                  <c:v>8.5833333333333321</c:v>
                </c:pt>
                <c:pt idx="7281">
                  <c:v>8.5841194968553456</c:v>
                </c:pt>
                <c:pt idx="7282">
                  <c:v>8.5849056603773537</c:v>
                </c:pt>
                <c:pt idx="7283">
                  <c:v>8.5856918238993707</c:v>
                </c:pt>
                <c:pt idx="7284">
                  <c:v>8.5864779874213841</c:v>
                </c:pt>
                <c:pt idx="7285">
                  <c:v>8.5872641509433958</c:v>
                </c:pt>
                <c:pt idx="7286">
                  <c:v>8.5880503144654075</c:v>
                </c:pt>
                <c:pt idx="7287">
                  <c:v>8.5888364779874227</c:v>
                </c:pt>
                <c:pt idx="7288">
                  <c:v>8.5896226415094326</c:v>
                </c:pt>
                <c:pt idx="7289">
                  <c:v>8.5904088050314442</c:v>
                </c:pt>
                <c:pt idx="7290">
                  <c:v>8.5911949685534559</c:v>
                </c:pt>
                <c:pt idx="7291">
                  <c:v>8.5919811320754675</c:v>
                </c:pt>
                <c:pt idx="7292">
                  <c:v>8.5927672955974828</c:v>
                </c:pt>
                <c:pt idx="7293">
                  <c:v>8.5935534591194962</c:v>
                </c:pt>
                <c:pt idx="7294">
                  <c:v>8.5943396226415079</c:v>
                </c:pt>
                <c:pt idx="7295">
                  <c:v>8.5951257861635177</c:v>
                </c:pt>
                <c:pt idx="7296">
                  <c:v>8.595911949685533</c:v>
                </c:pt>
                <c:pt idx="7297">
                  <c:v>8.5966981132075464</c:v>
                </c:pt>
                <c:pt idx="7298">
                  <c:v>8.5974842767295652</c:v>
                </c:pt>
                <c:pt idx="7299">
                  <c:v>8.5982704402515608</c:v>
                </c:pt>
                <c:pt idx="7300">
                  <c:v>8.5990566037735832</c:v>
                </c:pt>
                <c:pt idx="7301">
                  <c:v>8.599842767295593</c:v>
                </c:pt>
                <c:pt idx="7302">
                  <c:v>8.60062893081761</c:v>
                </c:pt>
                <c:pt idx="7303">
                  <c:v>8.6014150943396217</c:v>
                </c:pt>
                <c:pt idx="7304">
                  <c:v>8.6022012578616387</c:v>
                </c:pt>
                <c:pt idx="7305">
                  <c:v>8.6029874213836468</c:v>
                </c:pt>
                <c:pt idx="7306">
                  <c:v>8.6037735849056585</c:v>
                </c:pt>
                <c:pt idx="7307">
                  <c:v>8.6045597484276737</c:v>
                </c:pt>
                <c:pt idx="7308">
                  <c:v>8.6053459119496871</c:v>
                </c:pt>
                <c:pt idx="7309">
                  <c:v>8.6061320754717006</c:v>
                </c:pt>
                <c:pt idx="7310">
                  <c:v>8.6069182389937104</c:v>
                </c:pt>
                <c:pt idx="7311">
                  <c:v>8.6077044025157186</c:v>
                </c:pt>
                <c:pt idx="7312">
                  <c:v>8.6084905660377355</c:v>
                </c:pt>
                <c:pt idx="7313">
                  <c:v>8.6092767295597472</c:v>
                </c:pt>
                <c:pt idx="7314">
                  <c:v>8.6100628930817606</c:v>
                </c:pt>
                <c:pt idx="7315">
                  <c:v>8.6108490566037723</c:v>
                </c:pt>
                <c:pt idx="7316">
                  <c:v>8.6116352201257858</c:v>
                </c:pt>
                <c:pt idx="7317">
                  <c:v>8.6124213836477992</c:v>
                </c:pt>
                <c:pt idx="7318">
                  <c:v>8.6132075471698126</c:v>
                </c:pt>
                <c:pt idx="7319">
                  <c:v>8.6139937106918172</c:v>
                </c:pt>
                <c:pt idx="7320">
                  <c:v>8.6147798742138324</c:v>
                </c:pt>
                <c:pt idx="7321">
                  <c:v>8.6155660377358494</c:v>
                </c:pt>
                <c:pt idx="7322">
                  <c:v>8.6163522012578611</c:v>
                </c:pt>
                <c:pt idx="7323">
                  <c:v>8.6171383647798692</c:v>
                </c:pt>
                <c:pt idx="7324">
                  <c:v>8.6179245283018826</c:v>
                </c:pt>
                <c:pt idx="7325">
                  <c:v>8.6187106918238943</c:v>
                </c:pt>
                <c:pt idx="7326">
                  <c:v>8.6194968553459201</c:v>
                </c:pt>
                <c:pt idx="7327">
                  <c:v>8.6202830188679247</c:v>
                </c:pt>
                <c:pt idx="7328">
                  <c:v>8.6210691823899328</c:v>
                </c:pt>
                <c:pt idx="7329">
                  <c:v>8.621855345911948</c:v>
                </c:pt>
                <c:pt idx="7330">
                  <c:v>8.6226415094339632</c:v>
                </c:pt>
                <c:pt idx="7331">
                  <c:v>8.6234276729559749</c:v>
                </c:pt>
                <c:pt idx="7332">
                  <c:v>8.624213836477983</c:v>
                </c:pt>
                <c:pt idx="7333">
                  <c:v>8.625</c:v>
                </c:pt>
                <c:pt idx="7334">
                  <c:v>8.6257861635220152</c:v>
                </c:pt>
                <c:pt idx="7335">
                  <c:v>8.6265723270440251</c:v>
                </c:pt>
                <c:pt idx="7336">
                  <c:v>8.6273584905660314</c:v>
                </c:pt>
                <c:pt idx="7337">
                  <c:v>8.6281446540880502</c:v>
                </c:pt>
                <c:pt idx="7338">
                  <c:v>8.6289308176100636</c:v>
                </c:pt>
                <c:pt idx="7339">
                  <c:v>8.62971698113207</c:v>
                </c:pt>
                <c:pt idx="7340">
                  <c:v>8.6305031446540834</c:v>
                </c:pt>
                <c:pt idx="7341">
                  <c:v>8.6312893081760986</c:v>
                </c:pt>
                <c:pt idx="7342">
                  <c:v>8.6320754716981085</c:v>
                </c:pt>
                <c:pt idx="7343">
                  <c:v>8.632861635220122</c:v>
                </c:pt>
                <c:pt idx="7344">
                  <c:v>8.6336477987421372</c:v>
                </c:pt>
                <c:pt idx="7345">
                  <c:v>8.6344339622641488</c:v>
                </c:pt>
                <c:pt idx="7346">
                  <c:v>8.6352201257861587</c:v>
                </c:pt>
                <c:pt idx="7347">
                  <c:v>8.6360062893081757</c:v>
                </c:pt>
                <c:pt idx="7348">
                  <c:v>8.6367924528301838</c:v>
                </c:pt>
                <c:pt idx="7349">
                  <c:v>8.6375786163521973</c:v>
                </c:pt>
                <c:pt idx="7350">
                  <c:v>8.6383647798742107</c:v>
                </c:pt>
                <c:pt idx="7351">
                  <c:v>8.6391509433962259</c:v>
                </c:pt>
                <c:pt idx="7352">
                  <c:v>8.6399371069182376</c:v>
                </c:pt>
                <c:pt idx="7353">
                  <c:v>8.640723270440251</c:v>
                </c:pt>
                <c:pt idx="7354">
                  <c:v>8.6415094339622627</c:v>
                </c:pt>
                <c:pt idx="7355">
                  <c:v>8.6422955974842761</c:v>
                </c:pt>
                <c:pt idx="7356">
                  <c:v>8.643081761006286</c:v>
                </c:pt>
                <c:pt idx="7357">
                  <c:v>8.6438679245283012</c:v>
                </c:pt>
                <c:pt idx="7358">
                  <c:v>8.6446540880503129</c:v>
                </c:pt>
                <c:pt idx="7359">
                  <c:v>8.6454402515723263</c:v>
                </c:pt>
                <c:pt idx="7360">
                  <c:v>8.646226415094338</c:v>
                </c:pt>
                <c:pt idx="7361">
                  <c:v>8.6470125786163514</c:v>
                </c:pt>
                <c:pt idx="7362">
                  <c:v>8.6477987421383613</c:v>
                </c:pt>
                <c:pt idx="7363">
                  <c:v>8.648584905660373</c:v>
                </c:pt>
                <c:pt idx="7364">
                  <c:v>8.6493710691823864</c:v>
                </c:pt>
                <c:pt idx="7365">
                  <c:v>8.6501572327044052</c:v>
                </c:pt>
                <c:pt idx="7366">
                  <c:v>8.6509433962264168</c:v>
                </c:pt>
                <c:pt idx="7367">
                  <c:v>8.6517295597484267</c:v>
                </c:pt>
                <c:pt idx="7368">
                  <c:v>8.6525157232704402</c:v>
                </c:pt>
                <c:pt idx="7369">
                  <c:v>8.6533018867924483</c:v>
                </c:pt>
                <c:pt idx="7370">
                  <c:v>8.6540880503144653</c:v>
                </c:pt>
                <c:pt idx="7371">
                  <c:v>8.6548742138364769</c:v>
                </c:pt>
                <c:pt idx="7372">
                  <c:v>8.6556603773584921</c:v>
                </c:pt>
                <c:pt idx="7373">
                  <c:v>8.6564465408805056</c:v>
                </c:pt>
                <c:pt idx="7374">
                  <c:v>8.6572327044025155</c:v>
                </c:pt>
                <c:pt idx="7375">
                  <c:v>8.6580188679245236</c:v>
                </c:pt>
                <c:pt idx="7376">
                  <c:v>8.6588050314465406</c:v>
                </c:pt>
                <c:pt idx="7377">
                  <c:v>8.6595911949685522</c:v>
                </c:pt>
                <c:pt idx="7378">
                  <c:v>8.6603773584905639</c:v>
                </c:pt>
                <c:pt idx="7379">
                  <c:v>8.6611635220125702</c:v>
                </c:pt>
                <c:pt idx="7380">
                  <c:v>8.6619496855345872</c:v>
                </c:pt>
                <c:pt idx="7381">
                  <c:v>8.6627358490566042</c:v>
                </c:pt>
                <c:pt idx="7382">
                  <c:v>8.6635220125786194</c:v>
                </c:pt>
                <c:pt idx="7383">
                  <c:v>8.6643081761006258</c:v>
                </c:pt>
                <c:pt idx="7384">
                  <c:v>8.6650943396226499</c:v>
                </c:pt>
                <c:pt idx="7385">
                  <c:v>8.6658805031446562</c:v>
                </c:pt>
                <c:pt idx="7386">
                  <c:v>8.6666666666666696</c:v>
                </c:pt>
                <c:pt idx="7387">
                  <c:v>8.6674528301886795</c:v>
                </c:pt>
                <c:pt idx="7388">
                  <c:v>8.6682389937106912</c:v>
                </c:pt>
                <c:pt idx="7389">
                  <c:v>8.6690251572327011</c:v>
                </c:pt>
                <c:pt idx="7390">
                  <c:v>8.6698113207547127</c:v>
                </c:pt>
                <c:pt idx="7391">
                  <c:v>8.6705974842767279</c:v>
                </c:pt>
                <c:pt idx="7392">
                  <c:v>8.6713836477987414</c:v>
                </c:pt>
                <c:pt idx="7393">
                  <c:v>8.6721698113207548</c:v>
                </c:pt>
                <c:pt idx="7394">
                  <c:v>8.6729559748427665</c:v>
                </c:pt>
                <c:pt idx="7395">
                  <c:v>8.6737421383647835</c:v>
                </c:pt>
                <c:pt idx="7396">
                  <c:v>8.6745283018867916</c:v>
                </c:pt>
                <c:pt idx="7397">
                  <c:v>8.675314465408805</c:v>
                </c:pt>
                <c:pt idx="7398">
                  <c:v>8.6761006289308149</c:v>
                </c:pt>
                <c:pt idx="7399">
                  <c:v>8.6768867924528283</c:v>
                </c:pt>
                <c:pt idx="7400">
                  <c:v>8.6776729559748418</c:v>
                </c:pt>
                <c:pt idx="7401">
                  <c:v>8.6784591194968552</c:v>
                </c:pt>
                <c:pt idx="7402">
                  <c:v>8.6792452830188669</c:v>
                </c:pt>
                <c:pt idx="7403">
                  <c:v>8.6800314465408768</c:v>
                </c:pt>
                <c:pt idx="7404">
                  <c:v>8.6808176100628902</c:v>
                </c:pt>
                <c:pt idx="7405">
                  <c:v>8.6816037735849054</c:v>
                </c:pt>
                <c:pt idx="7406">
                  <c:v>8.6823899371069206</c:v>
                </c:pt>
                <c:pt idx="7407">
                  <c:v>8.6831761006289305</c:v>
                </c:pt>
                <c:pt idx="7408">
                  <c:v>8.6839622641509422</c:v>
                </c:pt>
                <c:pt idx="7409">
                  <c:v>8.6847484276729539</c:v>
                </c:pt>
                <c:pt idx="7410">
                  <c:v>8.6855345911949744</c:v>
                </c:pt>
                <c:pt idx="7411">
                  <c:v>8.6863207547169772</c:v>
                </c:pt>
                <c:pt idx="7412">
                  <c:v>8.6871069182389942</c:v>
                </c:pt>
                <c:pt idx="7413">
                  <c:v>8.6878930817610023</c:v>
                </c:pt>
                <c:pt idx="7414">
                  <c:v>8.6886792452830175</c:v>
                </c:pt>
                <c:pt idx="7415">
                  <c:v>8.6894654088050327</c:v>
                </c:pt>
                <c:pt idx="7416">
                  <c:v>8.6902515723270444</c:v>
                </c:pt>
                <c:pt idx="7417">
                  <c:v>8.6910377358490543</c:v>
                </c:pt>
                <c:pt idx="7418">
                  <c:v>8.6918238993710659</c:v>
                </c:pt>
                <c:pt idx="7419">
                  <c:v>8.6926100628930811</c:v>
                </c:pt>
                <c:pt idx="7420">
                  <c:v>8.6933962264150928</c:v>
                </c:pt>
                <c:pt idx="7421">
                  <c:v>8.6941823899371027</c:v>
                </c:pt>
                <c:pt idx="7422">
                  <c:v>8.6949685534591179</c:v>
                </c:pt>
                <c:pt idx="7423">
                  <c:v>8.6957547169811331</c:v>
                </c:pt>
                <c:pt idx="7424">
                  <c:v>8.6965408805031448</c:v>
                </c:pt>
                <c:pt idx="7425">
                  <c:v>8.6973270440251511</c:v>
                </c:pt>
                <c:pt idx="7426">
                  <c:v>8.6981132075471681</c:v>
                </c:pt>
                <c:pt idx="7427">
                  <c:v>8.6988993710691815</c:v>
                </c:pt>
                <c:pt idx="7428">
                  <c:v>8.6996855345911968</c:v>
                </c:pt>
                <c:pt idx="7429">
                  <c:v>8.7004716981132049</c:v>
                </c:pt>
                <c:pt idx="7430">
                  <c:v>8.7012578616352183</c:v>
                </c:pt>
                <c:pt idx="7431">
                  <c:v>8.7020440251572353</c:v>
                </c:pt>
                <c:pt idx="7432">
                  <c:v>8.7028301886792452</c:v>
                </c:pt>
                <c:pt idx="7433">
                  <c:v>8.7036163522012568</c:v>
                </c:pt>
                <c:pt idx="7434">
                  <c:v>8.7044025157232738</c:v>
                </c:pt>
                <c:pt idx="7435">
                  <c:v>8.7051886792452873</c:v>
                </c:pt>
                <c:pt idx="7436">
                  <c:v>8.7059748427672972</c:v>
                </c:pt>
                <c:pt idx="7437">
                  <c:v>8.706761006289307</c:v>
                </c:pt>
                <c:pt idx="7438">
                  <c:v>8.7075471698113187</c:v>
                </c:pt>
                <c:pt idx="7439">
                  <c:v>8.7083333333333286</c:v>
                </c:pt>
                <c:pt idx="7440">
                  <c:v>8.7091194968553456</c:v>
                </c:pt>
                <c:pt idx="7441">
                  <c:v>8.7099056603773537</c:v>
                </c:pt>
                <c:pt idx="7442">
                  <c:v>8.7106918238993707</c:v>
                </c:pt>
                <c:pt idx="7443">
                  <c:v>8.7114779874213806</c:v>
                </c:pt>
                <c:pt idx="7444">
                  <c:v>8.7122641509433958</c:v>
                </c:pt>
                <c:pt idx="7445">
                  <c:v>8.7130503144654075</c:v>
                </c:pt>
                <c:pt idx="7446">
                  <c:v>8.7138364779874227</c:v>
                </c:pt>
                <c:pt idx="7447">
                  <c:v>8.714622641509429</c:v>
                </c:pt>
                <c:pt idx="7448">
                  <c:v>8.7154088050314442</c:v>
                </c:pt>
                <c:pt idx="7449">
                  <c:v>8.7161949685534559</c:v>
                </c:pt>
                <c:pt idx="7450">
                  <c:v>8.7169811320754675</c:v>
                </c:pt>
                <c:pt idx="7451">
                  <c:v>8.717767295597481</c:v>
                </c:pt>
                <c:pt idx="7452">
                  <c:v>8.7185534591194926</c:v>
                </c:pt>
                <c:pt idx="7453">
                  <c:v>8.7193396226415079</c:v>
                </c:pt>
                <c:pt idx="7454">
                  <c:v>8.7201257861635142</c:v>
                </c:pt>
                <c:pt idx="7455">
                  <c:v>8.7209119496855294</c:v>
                </c:pt>
                <c:pt idx="7456">
                  <c:v>8.7216981132075428</c:v>
                </c:pt>
                <c:pt idx="7457">
                  <c:v>8.7224842767295652</c:v>
                </c:pt>
                <c:pt idx="7458">
                  <c:v>8.7232704402515608</c:v>
                </c:pt>
                <c:pt idx="7459">
                  <c:v>8.7240566037735796</c:v>
                </c:pt>
                <c:pt idx="7460">
                  <c:v>8.7248427672955913</c:v>
                </c:pt>
                <c:pt idx="7461">
                  <c:v>8.72562893081761</c:v>
                </c:pt>
                <c:pt idx="7462">
                  <c:v>8.7264150943396217</c:v>
                </c:pt>
                <c:pt idx="7463">
                  <c:v>8.7272012578616351</c:v>
                </c:pt>
                <c:pt idx="7464">
                  <c:v>8.727987421383645</c:v>
                </c:pt>
                <c:pt idx="7465">
                  <c:v>8.7287735849056531</c:v>
                </c:pt>
                <c:pt idx="7466">
                  <c:v>8.7295597484276737</c:v>
                </c:pt>
                <c:pt idx="7467">
                  <c:v>8.7303459119496853</c:v>
                </c:pt>
                <c:pt idx="7468">
                  <c:v>8.731132075471697</c:v>
                </c:pt>
                <c:pt idx="7469">
                  <c:v>8.7319182389937069</c:v>
                </c:pt>
                <c:pt idx="7470">
                  <c:v>8.7327044025157186</c:v>
                </c:pt>
                <c:pt idx="7471">
                  <c:v>8.7334905660377355</c:v>
                </c:pt>
                <c:pt idx="7472">
                  <c:v>8.7342767295597437</c:v>
                </c:pt>
                <c:pt idx="7473">
                  <c:v>8.7350628930817606</c:v>
                </c:pt>
                <c:pt idx="7474">
                  <c:v>8.7358490566037723</c:v>
                </c:pt>
                <c:pt idx="7475">
                  <c:v>8.7366352201257858</c:v>
                </c:pt>
                <c:pt idx="7476">
                  <c:v>8.7374213836477956</c:v>
                </c:pt>
                <c:pt idx="7477">
                  <c:v>8.7382075471698109</c:v>
                </c:pt>
                <c:pt idx="7478">
                  <c:v>8.7389937106918136</c:v>
                </c:pt>
                <c:pt idx="7479">
                  <c:v>8.7397798742138324</c:v>
                </c:pt>
                <c:pt idx="7480">
                  <c:v>8.7405660377358476</c:v>
                </c:pt>
                <c:pt idx="7481">
                  <c:v>8.7413522012578557</c:v>
                </c:pt>
                <c:pt idx="7482">
                  <c:v>8.7421383647798692</c:v>
                </c:pt>
                <c:pt idx="7483">
                  <c:v>8.7429245283018826</c:v>
                </c:pt>
                <c:pt idx="7484">
                  <c:v>8.7437106918238943</c:v>
                </c:pt>
                <c:pt idx="7485">
                  <c:v>8.7444968553459166</c:v>
                </c:pt>
                <c:pt idx="7486">
                  <c:v>8.7452830188679247</c:v>
                </c:pt>
                <c:pt idx="7487">
                  <c:v>8.7460691823899328</c:v>
                </c:pt>
                <c:pt idx="7488">
                  <c:v>8.746855345911948</c:v>
                </c:pt>
                <c:pt idx="7489">
                  <c:v>8.7476415094339615</c:v>
                </c:pt>
                <c:pt idx="7490">
                  <c:v>8.7484276729559713</c:v>
                </c:pt>
                <c:pt idx="7491">
                  <c:v>8.749213836477983</c:v>
                </c:pt>
                <c:pt idx="7492">
                  <c:v>8.75</c:v>
                </c:pt>
                <c:pt idx="7493">
                  <c:v>8.7507861635220152</c:v>
                </c:pt>
                <c:pt idx="7494">
                  <c:v>8.7515723270440251</c:v>
                </c:pt>
                <c:pt idx="7495">
                  <c:v>8.752358490566035</c:v>
                </c:pt>
                <c:pt idx="7496">
                  <c:v>8.7531446540880538</c:v>
                </c:pt>
                <c:pt idx="7497">
                  <c:v>8.7539308176100672</c:v>
                </c:pt>
                <c:pt idx="7498">
                  <c:v>8.75471698113207</c:v>
                </c:pt>
                <c:pt idx="7499">
                  <c:v>8.755503144654087</c:v>
                </c:pt>
                <c:pt idx="7500">
                  <c:v>8.7562893081761004</c:v>
                </c:pt>
                <c:pt idx="7501">
                  <c:v>8.7570754716981085</c:v>
                </c:pt>
                <c:pt idx="7502">
                  <c:v>8.757861635220122</c:v>
                </c:pt>
                <c:pt idx="7503">
                  <c:v>8.7586477987421372</c:v>
                </c:pt>
                <c:pt idx="7504">
                  <c:v>8.7594339622641506</c:v>
                </c:pt>
                <c:pt idx="7505">
                  <c:v>8.7602201257861587</c:v>
                </c:pt>
                <c:pt idx="7506">
                  <c:v>8.7610062893081757</c:v>
                </c:pt>
                <c:pt idx="7507">
                  <c:v>8.7617924528301838</c:v>
                </c:pt>
                <c:pt idx="7508">
                  <c:v>8.7625786163522008</c:v>
                </c:pt>
                <c:pt idx="7509">
                  <c:v>8.7633647798742142</c:v>
                </c:pt>
                <c:pt idx="7510">
                  <c:v>8.7641509433962259</c:v>
                </c:pt>
                <c:pt idx="7511">
                  <c:v>8.7649371069182376</c:v>
                </c:pt>
                <c:pt idx="7512">
                  <c:v>8.7657232704402528</c:v>
                </c:pt>
                <c:pt idx="7513">
                  <c:v>8.7665094339622662</c:v>
                </c:pt>
                <c:pt idx="7514">
                  <c:v>8.7672955974842761</c:v>
                </c:pt>
                <c:pt idx="7515">
                  <c:v>8.768081761006286</c:v>
                </c:pt>
                <c:pt idx="7516">
                  <c:v>8.7688679245283012</c:v>
                </c:pt>
                <c:pt idx="7517">
                  <c:v>8.7696540880503147</c:v>
                </c:pt>
                <c:pt idx="7518">
                  <c:v>8.7704402515723263</c:v>
                </c:pt>
                <c:pt idx="7519">
                  <c:v>8.771226415094338</c:v>
                </c:pt>
                <c:pt idx="7520">
                  <c:v>8.7720125786163532</c:v>
                </c:pt>
                <c:pt idx="7521">
                  <c:v>8.7727987421383649</c:v>
                </c:pt>
                <c:pt idx="7522">
                  <c:v>8.7735849056603765</c:v>
                </c:pt>
                <c:pt idx="7523">
                  <c:v>8.7743710691823864</c:v>
                </c:pt>
                <c:pt idx="7524">
                  <c:v>8.7751572327044052</c:v>
                </c:pt>
                <c:pt idx="7525">
                  <c:v>8.7759433962264168</c:v>
                </c:pt>
                <c:pt idx="7526">
                  <c:v>8.7767295597484267</c:v>
                </c:pt>
                <c:pt idx="7527">
                  <c:v>8.7775157232704366</c:v>
                </c:pt>
                <c:pt idx="7528">
                  <c:v>8.7783018867924465</c:v>
                </c:pt>
                <c:pt idx="7529">
                  <c:v>8.7790880503144653</c:v>
                </c:pt>
                <c:pt idx="7530">
                  <c:v>8.7798742138364769</c:v>
                </c:pt>
                <c:pt idx="7531">
                  <c:v>8.7806603773584904</c:v>
                </c:pt>
                <c:pt idx="7532">
                  <c:v>8.7814465408805003</c:v>
                </c:pt>
                <c:pt idx="7533">
                  <c:v>8.7822327044025155</c:v>
                </c:pt>
                <c:pt idx="7534">
                  <c:v>8.7830188679245236</c:v>
                </c:pt>
                <c:pt idx="7535">
                  <c:v>8.7838050314465406</c:v>
                </c:pt>
                <c:pt idx="7536">
                  <c:v>8.7845911949685487</c:v>
                </c:pt>
                <c:pt idx="7537">
                  <c:v>8.7853773584905639</c:v>
                </c:pt>
                <c:pt idx="7538">
                  <c:v>8.7861635220125702</c:v>
                </c:pt>
                <c:pt idx="7539">
                  <c:v>8.7869496855345872</c:v>
                </c:pt>
                <c:pt idx="7540">
                  <c:v>8.7877358490566024</c:v>
                </c:pt>
                <c:pt idx="7541">
                  <c:v>8.7885220125786176</c:v>
                </c:pt>
                <c:pt idx="7542">
                  <c:v>8.7893081761006258</c:v>
                </c:pt>
                <c:pt idx="7543">
                  <c:v>8.7900943396226463</c:v>
                </c:pt>
                <c:pt idx="7544">
                  <c:v>8.7908805031446526</c:v>
                </c:pt>
                <c:pt idx="7545">
                  <c:v>8.7916666666666643</c:v>
                </c:pt>
                <c:pt idx="7546">
                  <c:v>8.7924528301886795</c:v>
                </c:pt>
                <c:pt idx="7547">
                  <c:v>8.7932389937106912</c:v>
                </c:pt>
                <c:pt idx="7548">
                  <c:v>8.7940251572326993</c:v>
                </c:pt>
                <c:pt idx="7549">
                  <c:v>8.7948113207547092</c:v>
                </c:pt>
                <c:pt idx="7550">
                  <c:v>8.7955974842767279</c:v>
                </c:pt>
                <c:pt idx="7551">
                  <c:v>8.7963836477987414</c:v>
                </c:pt>
                <c:pt idx="7552">
                  <c:v>8.797169811320753</c:v>
                </c:pt>
                <c:pt idx="7553">
                  <c:v>8.7979559748427629</c:v>
                </c:pt>
                <c:pt idx="7554">
                  <c:v>8.7987421383647799</c:v>
                </c:pt>
                <c:pt idx="7555">
                  <c:v>8.7995283018867916</c:v>
                </c:pt>
                <c:pt idx="7556">
                  <c:v>8.800314465408805</c:v>
                </c:pt>
                <c:pt idx="7557">
                  <c:v>8.8011006289308149</c:v>
                </c:pt>
                <c:pt idx="7558">
                  <c:v>8.8018867924528283</c:v>
                </c:pt>
                <c:pt idx="7559">
                  <c:v>8.8026729559748453</c:v>
                </c:pt>
                <c:pt idx="7560">
                  <c:v>8.8034591194968588</c:v>
                </c:pt>
                <c:pt idx="7561">
                  <c:v>8.8042452830188669</c:v>
                </c:pt>
                <c:pt idx="7562">
                  <c:v>8.8050314465408803</c:v>
                </c:pt>
                <c:pt idx="7563">
                  <c:v>8.8058176100628955</c:v>
                </c:pt>
                <c:pt idx="7564">
                  <c:v>8.8066037735849072</c:v>
                </c:pt>
                <c:pt idx="7565">
                  <c:v>8.8073899371069206</c:v>
                </c:pt>
                <c:pt idx="7566">
                  <c:v>8.8081761006289305</c:v>
                </c:pt>
                <c:pt idx="7567">
                  <c:v>8.8089622641509422</c:v>
                </c:pt>
                <c:pt idx="7568">
                  <c:v>8.8097484276729556</c:v>
                </c:pt>
                <c:pt idx="7569">
                  <c:v>8.8105345911949744</c:v>
                </c:pt>
                <c:pt idx="7570">
                  <c:v>8.8113207547169772</c:v>
                </c:pt>
                <c:pt idx="7571">
                  <c:v>8.8121069182389995</c:v>
                </c:pt>
                <c:pt idx="7572">
                  <c:v>8.8128930817610058</c:v>
                </c:pt>
                <c:pt idx="7573">
                  <c:v>8.8136792452830193</c:v>
                </c:pt>
                <c:pt idx="7574">
                  <c:v>8.8144654088050327</c:v>
                </c:pt>
                <c:pt idx="7575">
                  <c:v>8.8152515723270461</c:v>
                </c:pt>
                <c:pt idx="7576">
                  <c:v>8.8160377358490596</c:v>
                </c:pt>
                <c:pt idx="7577">
                  <c:v>8.8168238993710677</c:v>
                </c:pt>
                <c:pt idx="7578">
                  <c:v>8.8176100628930811</c:v>
                </c:pt>
                <c:pt idx="7579">
                  <c:v>8.8183962264150928</c:v>
                </c:pt>
                <c:pt idx="7580">
                  <c:v>8.8191823899371062</c:v>
                </c:pt>
                <c:pt idx="7581">
                  <c:v>8.8199685534591197</c:v>
                </c:pt>
                <c:pt idx="7582">
                  <c:v>8.8207547169811331</c:v>
                </c:pt>
                <c:pt idx="7583">
                  <c:v>8.8215408805031448</c:v>
                </c:pt>
                <c:pt idx="7584">
                  <c:v>8.8223270440251529</c:v>
                </c:pt>
                <c:pt idx="7585">
                  <c:v>8.8231132075471717</c:v>
                </c:pt>
                <c:pt idx="7586">
                  <c:v>8.8238993710691851</c:v>
                </c:pt>
                <c:pt idx="7587">
                  <c:v>8.8246855345911968</c:v>
                </c:pt>
                <c:pt idx="7588">
                  <c:v>8.8254716981132066</c:v>
                </c:pt>
                <c:pt idx="7589">
                  <c:v>8.8262578616352201</c:v>
                </c:pt>
                <c:pt idx="7590">
                  <c:v>8.8270440251572353</c:v>
                </c:pt>
                <c:pt idx="7591">
                  <c:v>8.8278301886792452</c:v>
                </c:pt>
                <c:pt idx="7592">
                  <c:v>8.8286163522012568</c:v>
                </c:pt>
                <c:pt idx="7593">
                  <c:v>8.8294025157232774</c:v>
                </c:pt>
                <c:pt idx="7594">
                  <c:v>8.8301886792452873</c:v>
                </c:pt>
                <c:pt idx="7595">
                  <c:v>8.8309748427672972</c:v>
                </c:pt>
                <c:pt idx="7596">
                  <c:v>8.831761006289307</c:v>
                </c:pt>
                <c:pt idx="7597">
                  <c:v>8.8325471698113205</c:v>
                </c:pt>
                <c:pt idx="7598">
                  <c:v>8.8333333333333321</c:v>
                </c:pt>
                <c:pt idx="7599">
                  <c:v>8.8341194968553456</c:v>
                </c:pt>
                <c:pt idx="7600">
                  <c:v>8.8349056603773537</c:v>
                </c:pt>
                <c:pt idx="7601">
                  <c:v>8.8356918238993707</c:v>
                </c:pt>
                <c:pt idx="7602">
                  <c:v>8.8364779874213841</c:v>
                </c:pt>
                <c:pt idx="7603">
                  <c:v>8.8372641509433958</c:v>
                </c:pt>
                <c:pt idx="7604">
                  <c:v>8.8380503144654075</c:v>
                </c:pt>
                <c:pt idx="7605">
                  <c:v>8.8388364779874227</c:v>
                </c:pt>
                <c:pt idx="7606">
                  <c:v>8.8396226415094326</c:v>
                </c:pt>
                <c:pt idx="7607">
                  <c:v>8.8404088050314442</c:v>
                </c:pt>
                <c:pt idx="7608">
                  <c:v>8.8411949685534559</c:v>
                </c:pt>
                <c:pt idx="7609">
                  <c:v>8.8419811320754675</c:v>
                </c:pt>
                <c:pt idx="7610">
                  <c:v>8.8427672955974828</c:v>
                </c:pt>
                <c:pt idx="7611">
                  <c:v>8.8435534591194962</c:v>
                </c:pt>
                <c:pt idx="7612">
                  <c:v>8.8443396226415079</c:v>
                </c:pt>
                <c:pt idx="7613">
                  <c:v>8.8451257861635177</c:v>
                </c:pt>
                <c:pt idx="7614">
                  <c:v>8.845911949685533</c:v>
                </c:pt>
                <c:pt idx="7615">
                  <c:v>8.8466981132075464</c:v>
                </c:pt>
                <c:pt idx="7616">
                  <c:v>8.8474842767295652</c:v>
                </c:pt>
                <c:pt idx="7617">
                  <c:v>8.8482704402515608</c:v>
                </c:pt>
                <c:pt idx="7618">
                  <c:v>8.8490566037735832</c:v>
                </c:pt>
                <c:pt idx="7619">
                  <c:v>8.849842767295593</c:v>
                </c:pt>
                <c:pt idx="7620">
                  <c:v>8.8506289308176136</c:v>
                </c:pt>
                <c:pt idx="7621">
                  <c:v>8.8514150943396253</c:v>
                </c:pt>
                <c:pt idx="7622">
                  <c:v>8.8522012578616405</c:v>
                </c:pt>
                <c:pt idx="7623">
                  <c:v>8.8529874213836504</c:v>
                </c:pt>
                <c:pt idx="7624">
                  <c:v>8.8537735849056602</c:v>
                </c:pt>
                <c:pt idx="7625">
                  <c:v>8.8545597484276772</c:v>
                </c:pt>
                <c:pt idx="7626">
                  <c:v>8.8553459119496907</c:v>
                </c:pt>
                <c:pt idx="7627">
                  <c:v>8.8561320754717006</c:v>
                </c:pt>
                <c:pt idx="7628">
                  <c:v>8.8569182389937122</c:v>
                </c:pt>
                <c:pt idx="7629">
                  <c:v>8.8577044025157221</c:v>
                </c:pt>
                <c:pt idx="7630">
                  <c:v>8.8584905660377409</c:v>
                </c:pt>
                <c:pt idx="7631">
                  <c:v>8.8592767295597508</c:v>
                </c:pt>
                <c:pt idx="7632">
                  <c:v>8.8600628930817642</c:v>
                </c:pt>
                <c:pt idx="7633">
                  <c:v>8.8608490566037759</c:v>
                </c:pt>
                <c:pt idx="7634">
                  <c:v>8.8616352201257893</c:v>
                </c:pt>
                <c:pt idx="7635">
                  <c:v>8.8624213836478027</c:v>
                </c:pt>
                <c:pt idx="7636">
                  <c:v>8.8632075471698162</c:v>
                </c:pt>
                <c:pt idx="7637">
                  <c:v>8.8639937106918172</c:v>
                </c:pt>
                <c:pt idx="7638">
                  <c:v>8.8647798742138342</c:v>
                </c:pt>
                <c:pt idx="7639">
                  <c:v>8.8655660377358547</c:v>
                </c:pt>
                <c:pt idx="7640">
                  <c:v>8.8663522012578628</c:v>
                </c:pt>
                <c:pt idx="7641">
                  <c:v>8.8671383647798709</c:v>
                </c:pt>
                <c:pt idx="7642">
                  <c:v>8.8679245283018862</c:v>
                </c:pt>
                <c:pt idx="7643">
                  <c:v>8.8687106918238978</c:v>
                </c:pt>
                <c:pt idx="7644">
                  <c:v>8.8694968553459201</c:v>
                </c:pt>
                <c:pt idx="7645">
                  <c:v>8.8702830188679282</c:v>
                </c:pt>
                <c:pt idx="7646">
                  <c:v>8.8710691823899364</c:v>
                </c:pt>
                <c:pt idx="7647">
                  <c:v>8.8718553459119498</c:v>
                </c:pt>
                <c:pt idx="7648">
                  <c:v>8.8726415094339686</c:v>
                </c:pt>
                <c:pt idx="7649">
                  <c:v>8.8734276729559767</c:v>
                </c:pt>
                <c:pt idx="7650">
                  <c:v>8.8742138364779866</c:v>
                </c:pt>
                <c:pt idx="7651">
                  <c:v>8.8750000000000036</c:v>
                </c:pt>
                <c:pt idx="7652">
                  <c:v>8.8757861635220188</c:v>
                </c:pt>
                <c:pt idx="7653">
                  <c:v>8.8765723270440287</c:v>
                </c:pt>
                <c:pt idx="7654">
                  <c:v>8.877358490566035</c:v>
                </c:pt>
                <c:pt idx="7655">
                  <c:v>8.8781446540880538</c:v>
                </c:pt>
                <c:pt idx="7656">
                  <c:v>8.8789308176100672</c:v>
                </c:pt>
                <c:pt idx="7657">
                  <c:v>8.8797169811320735</c:v>
                </c:pt>
                <c:pt idx="7658">
                  <c:v>8.880503144654087</c:v>
                </c:pt>
                <c:pt idx="7659">
                  <c:v>8.8812893081761004</c:v>
                </c:pt>
                <c:pt idx="7660">
                  <c:v>8.8820754716981121</c:v>
                </c:pt>
                <c:pt idx="7661">
                  <c:v>8.8828616352201255</c:v>
                </c:pt>
                <c:pt idx="7662">
                  <c:v>8.8836477987421407</c:v>
                </c:pt>
                <c:pt idx="7663">
                  <c:v>8.8844339622641506</c:v>
                </c:pt>
                <c:pt idx="7664">
                  <c:v>8.8852201257861623</c:v>
                </c:pt>
                <c:pt idx="7665">
                  <c:v>8.8860062893081793</c:v>
                </c:pt>
                <c:pt idx="7666">
                  <c:v>8.8867924528301874</c:v>
                </c:pt>
                <c:pt idx="7667">
                  <c:v>8.8875786163522008</c:v>
                </c:pt>
                <c:pt idx="7668">
                  <c:v>8.8883647798742142</c:v>
                </c:pt>
                <c:pt idx="7669">
                  <c:v>8.8891509433962277</c:v>
                </c:pt>
                <c:pt idx="7670">
                  <c:v>8.8899371069182394</c:v>
                </c:pt>
                <c:pt idx="7671">
                  <c:v>8.8907232704402528</c:v>
                </c:pt>
                <c:pt idx="7672">
                  <c:v>8.8915094339622662</c:v>
                </c:pt>
                <c:pt idx="7673">
                  <c:v>8.8922955974842797</c:v>
                </c:pt>
                <c:pt idx="7674">
                  <c:v>8.8930817610062896</c:v>
                </c:pt>
                <c:pt idx="7675">
                  <c:v>8.8938679245283048</c:v>
                </c:pt>
                <c:pt idx="7676">
                  <c:v>8.8946540880503147</c:v>
                </c:pt>
                <c:pt idx="7677">
                  <c:v>8.8954402515723299</c:v>
                </c:pt>
                <c:pt idx="7678">
                  <c:v>8.8962264150943398</c:v>
                </c:pt>
                <c:pt idx="7679">
                  <c:v>8.8970125786163532</c:v>
                </c:pt>
                <c:pt idx="7680">
                  <c:v>8.8977987421383649</c:v>
                </c:pt>
                <c:pt idx="7681">
                  <c:v>8.8985849056603765</c:v>
                </c:pt>
                <c:pt idx="7682">
                  <c:v>8.89937106918239</c:v>
                </c:pt>
                <c:pt idx="7683">
                  <c:v>8.9001572327044052</c:v>
                </c:pt>
                <c:pt idx="7684">
                  <c:v>8.9009433962264168</c:v>
                </c:pt>
                <c:pt idx="7685">
                  <c:v>8.9017295597484267</c:v>
                </c:pt>
                <c:pt idx="7686">
                  <c:v>8.9025157232704402</c:v>
                </c:pt>
                <c:pt idx="7687">
                  <c:v>8.9033018867924483</c:v>
                </c:pt>
                <c:pt idx="7688">
                  <c:v>8.9040880503144653</c:v>
                </c:pt>
                <c:pt idx="7689">
                  <c:v>8.9048742138364769</c:v>
                </c:pt>
                <c:pt idx="7690">
                  <c:v>8.9056603773584921</c:v>
                </c:pt>
                <c:pt idx="7691">
                  <c:v>8.9064465408805056</c:v>
                </c:pt>
                <c:pt idx="7692">
                  <c:v>8.9072327044025155</c:v>
                </c:pt>
                <c:pt idx="7693">
                  <c:v>8.9080188679245236</c:v>
                </c:pt>
                <c:pt idx="7694">
                  <c:v>8.9088050314465406</c:v>
                </c:pt>
                <c:pt idx="7695">
                  <c:v>8.9095911949685522</c:v>
                </c:pt>
                <c:pt idx="7696">
                  <c:v>8.9103773584905639</c:v>
                </c:pt>
                <c:pt idx="7697">
                  <c:v>8.9111635220125702</c:v>
                </c:pt>
                <c:pt idx="7698">
                  <c:v>8.9119496855345872</c:v>
                </c:pt>
                <c:pt idx="7699">
                  <c:v>8.9127358490566042</c:v>
                </c:pt>
                <c:pt idx="7700">
                  <c:v>8.9135220125786194</c:v>
                </c:pt>
                <c:pt idx="7701">
                  <c:v>8.9143081761006258</c:v>
                </c:pt>
                <c:pt idx="7702">
                  <c:v>8.9150943396226499</c:v>
                </c:pt>
                <c:pt idx="7703">
                  <c:v>8.9158805031446562</c:v>
                </c:pt>
                <c:pt idx="7704">
                  <c:v>8.9166666666666696</c:v>
                </c:pt>
                <c:pt idx="7705">
                  <c:v>8.9174528301886795</c:v>
                </c:pt>
                <c:pt idx="7706">
                  <c:v>8.9182389937106912</c:v>
                </c:pt>
                <c:pt idx="7707">
                  <c:v>8.9190251572327011</c:v>
                </c:pt>
                <c:pt idx="7708">
                  <c:v>8.9198113207547127</c:v>
                </c:pt>
                <c:pt idx="7709">
                  <c:v>8.9205974842767279</c:v>
                </c:pt>
                <c:pt idx="7710">
                  <c:v>8.9213836477987414</c:v>
                </c:pt>
                <c:pt idx="7711">
                  <c:v>8.9221698113207548</c:v>
                </c:pt>
                <c:pt idx="7712">
                  <c:v>8.9229559748427665</c:v>
                </c:pt>
                <c:pt idx="7713">
                  <c:v>8.9237421383647835</c:v>
                </c:pt>
                <c:pt idx="7714">
                  <c:v>8.9245283018867916</c:v>
                </c:pt>
                <c:pt idx="7715">
                  <c:v>8.925314465408805</c:v>
                </c:pt>
                <c:pt idx="7716">
                  <c:v>8.9261006289308149</c:v>
                </c:pt>
                <c:pt idx="7717">
                  <c:v>8.9268867924528283</c:v>
                </c:pt>
                <c:pt idx="7718">
                  <c:v>8.9276729559748418</c:v>
                </c:pt>
                <c:pt idx="7719">
                  <c:v>8.9284591194968552</c:v>
                </c:pt>
                <c:pt idx="7720">
                  <c:v>8.9292452830188669</c:v>
                </c:pt>
                <c:pt idx="7721">
                  <c:v>8.9300314465408768</c:v>
                </c:pt>
                <c:pt idx="7722">
                  <c:v>8.9308176100628902</c:v>
                </c:pt>
                <c:pt idx="7723">
                  <c:v>8.9316037735849054</c:v>
                </c:pt>
                <c:pt idx="7724">
                  <c:v>8.9323899371069206</c:v>
                </c:pt>
                <c:pt idx="7725">
                  <c:v>8.9331761006289305</c:v>
                </c:pt>
                <c:pt idx="7726">
                  <c:v>8.9339622641509422</c:v>
                </c:pt>
                <c:pt idx="7727">
                  <c:v>8.9347484276729539</c:v>
                </c:pt>
                <c:pt idx="7728">
                  <c:v>8.9355345911949744</c:v>
                </c:pt>
                <c:pt idx="7729">
                  <c:v>8.9363207547169772</c:v>
                </c:pt>
                <c:pt idx="7730">
                  <c:v>8.9371069182389942</c:v>
                </c:pt>
                <c:pt idx="7731">
                  <c:v>8.9378930817610023</c:v>
                </c:pt>
                <c:pt idx="7732">
                  <c:v>8.9386792452830175</c:v>
                </c:pt>
                <c:pt idx="7733">
                  <c:v>8.9394654088050327</c:v>
                </c:pt>
                <c:pt idx="7734">
                  <c:v>8.9402515723270444</c:v>
                </c:pt>
                <c:pt idx="7735">
                  <c:v>8.941037735849056</c:v>
                </c:pt>
                <c:pt idx="7736">
                  <c:v>8.9418238993710659</c:v>
                </c:pt>
                <c:pt idx="7737">
                  <c:v>8.9426100628930811</c:v>
                </c:pt>
                <c:pt idx="7738">
                  <c:v>8.9433962264150928</c:v>
                </c:pt>
                <c:pt idx="7739">
                  <c:v>8.9441823899371027</c:v>
                </c:pt>
                <c:pt idx="7740">
                  <c:v>8.9449685534591179</c:v>
                </c:pt>
                <c:pt idx="7741">
                  <c:v>8.9457547169811331</c:v>
                </c:pt>
                <c:pt idx="7742">
                  <c:v>8.9465408805031448</c:v>
                </c:pt>
                <c:pt idx="7743">
                  <c:v>8.9473270440251511</c:v>
                </c:pt>
                <c:pt idx="7744">
                  <c:v>8.9481132075471681</c:v>
                </c:pt>
                <c:pt idx="7745">
                  <c:v>8.9488993710691815</c:v>
                </c:pt>
                <c:pt idx="7746">
                  <c:v>8.9496855345911968</c:v>
                </c:pt>
                <c:pt idx="7747">
                  <c:v>8.9504716981132066</c:v>
                </c:pt>
                <c:pt idx="7748">
                  <c:v>8.9512578616352201</c:v>
                </c:pt>
                <c:pt idx="7749">
                  <c:v>8.9520440251572388</c:v>
                </c:pt>
                <c:pt idx="7750">
                  <c:v>8.9528301886792505</c:v>
                </c:pt>
                <c:pt idx="7751">
                  <c:v>8.9536163522012604</c:v>
                </c:pt>
                <c:pt idx="7752">
                  <c:v>8.9544025157232774</c:v>
                </c:pt>
                <c:pt idx="7753">
                  <c:v>8.9551886792452908</c:v>
                </c:pt>
                <c:pt idx="7754">
                  <c:v>8.9559748427673043</c:v>
                </c:pt>
                <c:pt idx="7755">
                  <c:v>8.9567610062893106</c:v>
                </c:pt>
                <c:pt idx="7756">
                  <c:v>8.9575471698113205</c:v>
                </c:pt>
                <c:pt idx="7757">
                  <c:v>8.9583333333333321</c:v>
                </c:pt>
                <c:pt idx="7758">
                  <c:v>8.9591194968553491</c:v>
                </c:pt>
                <c:pt idx="7759">
                  <c:v>8.9599056603773573</c:v>
                </c:pt>
                <c:pt idx="7760">
                  <c:v>8.9606918238993707</c:v>
                </c:pt>
                <c:pt idx="7761">
                  <c:v>8.9614779874213841</c:v>
                </c:pt>
                <c:pt idx="7762">
                  <c:v>8.9622641509433993</c:v>
                </c:pt>
                <c:pt idx="7763">
                  <c:v>8.9630503144654092</c:v>
                </c:pt>
                <c:pt idx="7764">
                  <c:v>8.9638364779874262</c:v>
                </c:pt>
                <c:pt idx="7765">
                  <c:v>8.9646226415094326</c:v>
                </c:pt>
                <c:pt idx="7766">
                  <c:v>8.9654088050314495</c:v>
                </c:pt>
                <c:pt idx="7767">
                  <c:v>8.9661949685534594</c:v>
                </c:pt>
                <c:pt idx="7768">
                  <c:v>8.9669811320754711</c:v>
                </c:pt>
                <c:pt idx="7769">
                  <c:v>8.9677672955974828</c:v>
                </c:pt>
                <c:pt idx="7770">
                  <c:v>8.9685534591194962</c:v>
                </c:pt>
                <c:pt idx="7771">
                  <c:v>8.9693396226415096</c:v>
                </c:pt>
                <c:pt idx="7772">
                  <c:v>8.9701257861635177</c:v>
                </c:pt>
                <c:pt idx="7773">
                  <c:v>8.970911949685533</c:v>
                </c:pt>
                <c:pt idx="7774">
                  <c:v>8.9716981132075464</c:v>
                </c:pt>
                <c:pt idx="7775">
                  <c:v>8.9724842767295687</c:v>
                </c:pt>
                <c:pt idx="7776">
                  <c:v>8.9732704402515662</c:v>
                </c:pt>
                <c:pt idx="7777">
                  <c:v>8.9740566037735832</c:v>
                </c:pt>
                <c:pt idx="7778">
                  <c:v>8.974842767295593</c:v>
                </c:pt>
                <c:pt idx="7779">
                  <c:v>8.9756289308176136</c:v>
                </c:pt>
                <c:pt idx="7780">
                  <c:v>8.9764150943396253</c:v>
                </c:pt>
                <c:pt idx="7781">
                  <c:v>8.9772012578616387</c:v>
                </c:pt>
                <c:pt idx="7782">
                  <c:v>8.9779874213836468</c:v>
                </c:pt>
                <c:pt idx="7783">
                  <c:v>8.9787735849056585</c:v>
                </c:pt>
                <c:pt idx="7784">
                  <c:v>8.9795597484276772</c:v>
                </c:pt>
                <c:pt idx="7785">
                  <c:v>8.9803459119496871</c:v>
                </c:pt>
                <c:pt idx="7786">
                  <c:v>8.9811320754717006</c:v>
                </c:pt>
                <c:pt idx="7787">
                  <c:v>8.9819182389937104</c:v>
                </c:pt>
                <c:pt idx="7788">
                  <c:v>8.9827044025157221</c:v>
                </c:pt>
                <c:pt idx="7789">
                  <c:v>8.9834905660377409</c:v>
                </c:pt>
                <c:pt idx="7790">
                  <c:v>8.9842767295597472</c:v>
                </c:pt>
                <c:pt idx="7791">
                  <c:v>8.9850628930817642</c:v>
                </c:pt>
                <c:pt idx="7792">
                  <c:v>8.9858490566037759</c:v>
                </c:pt>
                <c:pt idx="7793">
                  <c:v>8.9866352201257893</c:v>
                </c:pt>
                <c:pt idx="7794">
                  <c:v>8.9874213836477992</c:v>
                </c:pt>
                <c:pt idx="7795">
                  <c:v>8.9882075471698126</c:v>
                </c:pt>
                <c:pt idx="7796">
                  <c:v>8.9889937106918172</c:v>
                </c:pt>
                <c:pt idx="7797">
                  <c:v>8.9897798742138342</c:v>
                </c:pt>
                <c:pt idx="7798">
                  <c:v>8.9905660377358494</c:v>
                </c:pt>
                <c:pt idx="7799">
                  <c:v>8.9913522012578611</c:v>
                </c:pt>
                <c:pt idx="7800">
                  <c:v>8.9921383647798709</c:v>
                </c:pt>
                <c:pt idx="7801">
                  <c:v>8.9929245283018862</c:v>
                </c:pt>
                <c:pt idx="7802">
                  <c:v>8.9937106918238978</c:v>
                </c:pt>
                <c:pt idx="7803">
                  <c:v>8.9944968553459201</c:v>
                </c:pt>
                <c:pt idx="7804">
                  <c:v>8.9952830188679282</c:v>
                </c:pt>
                <c:pt idx="7805">
                  <c:v>8.9960691823899364</c:v>
                </c:pt>
                <c:pt idx="7806">
                  <c:v>8.9968553459119498</c:v>
                </c:pt>
                <c:pt idx="7807">
                  <c:v>8.9976415094339632</c:v>
                </c:pt>
                <c:pt idx="7808">
                  <c:v>8.9984276729559749</c:v>
                </c:pt>
                <c:pt idx="7809">
                  <c:v>8.9992138364779866</c:v>
                </c:pt>
                <c:pt idx="7810">
                  <c:v>9.0000000000000018</c:v>
                </c:pt>
                <c:pt idx="7811">
                  <c:v>9.0007861635220152</c:v>
                </c:pt>
                <c:pt idx="7812">
                  <c:v>9.0015723270440251</c:v>
                </c:pt>
                <c:pt idx="7813">
                  <c:v>9.002358490566035</c:v>
                </c:pt>
                <c:pt idx="7814">
                  <c:v>9.0031446540880538</c:v>
                </c:pt>
                <c:pt idx="7815">
                  <c:v>9.0039308176100672</c:v>
                </c:pt>
                <c:pt idx="7816">
                  <c:v>9.00471698113207</c:v>
                </c:pt>
                <c:pt idx="7817">
                  <c:v>9.005503144654087</c:v>
                </c:pt>
                <c:pt idx="7818">
                  <c:v>9.0062893081761004</c:v>
                </c:pt>
                <c:pt idx="7819">
                  <c:v>9.0070754716981085</c:v>
                </c:pt>
                <c:pt idx="7820">
                  <c:v>9.007861635220122</c:v>
                </c:pt>
                <c:pt idx="7821">
                  <c:v>9.0086477987421372</c:v>
                </c:pt>
                <c:pt idx="7822">
                  <c:v>9.0094339622641506</c:v>
                </c:pt>
                <c:pt idx="7823">
                  <c:v>9.0102201257861587</c:v>
                </c:pt>
                <c:pt idx="7824">
                  <c:v>9.0110062893081757</c:v>
                </c:pt>
                <c:pt idx="7825">
                  <c:v>9.0117924528301838</c:v>
                </c:pt>
                <c:pt idx="7826">
                  <c:v>9.0125786163522008</c:v>
                </c:pt>
                <c:pt idx="7827">
                  <c:v>9.0133647798742142</c:v>
                </c:pt>
                <c:pt idx="7828">
                  <c:v>9.0141509433962259</c:v>
                </c:pt>
                <c:pt idx="7829">
                  <c:v>9.0149371069182376</c:v>
                </c:pt>
                <c:pt idx="7830">
                  <c:v>9.0157232704402528</c:v>
                </c:pt>
                <c:pt idx="7831">
                  <c:v>9.0165094339622662</c:v>
                </c:pt>
                <c:pt idx="7832">
                  <c:v>9.0172955974842761</c:v>
                </c:pt>
                <c:pt idx="7833">
                  <c:v>9.018081761006286</c:v>
                </c:pt>
                <c:pt idx="7834">
                  <c:v>9.0188679245283012</c:v>
                </c:pt>
                <c:pt idx="7835">
                  <c:v>9.0196540880503147</c:v>
                </c:pt>
                <c:pt idx="7836">
                  <c:v>9.0204402515723263</c:v>
                </c:pt>
                <c:pt idx="7837">
                  <c:v>9.021226415094338</c:v>
                </c:pt>
                <c:pt idx="7838">
                  <c:v>9.0220125786163532</c:v>
                </c:pt>
                <c:pt idx="7839">
                  <c:v>9.0227987421383649</c:v>
                </c:pt>
                <c:pt idx="7840">
                  <c:v>9.0235849056603765</c:v>
                </c:pt>
                <c:pt idx="7841">
                  <c:v>9.0243710691823864</c:v>
                </c:pt>
                <c:pt idx="7842">
                  <c:v>9.0251572327044052</c:v>
                </c:pt>
                <c:pt idx="7843">
                  <c:v>9.0259433962264168</c:v>
                </c:pt>
                <c:pt idx="7844">
                  <c:v>9.0267295597484267</c:v>
                </c:pt>
                <c:pt idx="7845">
                  <c:v>9.0275157232704366</c:v>
                </c:pt>
                <c:pt idx="7846">
                  <c:v>9.0283018867924465</c:v>
                </c:pt>
                <c:pt idx="7847">
                  <c:v>9.0290880503144653</c:v>
                </c:pt>
                <c:pt idx="7848">
                  <c:v>9.0298742138364769</c:v>
                </c:pt>
                <c:pt idx="7849">
                  <c:v>9.0306603773584904</c:v>
                </c:pt>
                <c:pt idx="7850">
                  <c:v>9.031446540880502</c:v>
                </c:pt>
                <c:pt idx="7851">
                  <c:v>9.0322327044025155</c:v>
                </c:pt>
                <c:pt idx="7852">
                  <c:v>9.0330188679245236</c:v>
                </c:pt>
                <c:pt idx="7853">
                  <c:v>9.0338050314465406</c:v>
                </c:pt>
                <c:pt idx="7854">
                  <c:v>9.0345911949685487</c:v>
                </c:pt>
                <c:pt idx="7855">
                  <c:v>9.0353773584905639</c:v>
                </c:pt>
                <c:pt idx="7856">
                  <c:v>9.0361635220125702</c:v>
                </c:pt>
                <c:pt idx="7857">
                  <c:v>9.0369496855345872</c:v>
                </c:pt>
                <c:pt idx="7858">
                  <c:v>9.0377358490566024</c:v>
                </c:pt>
                <c:pt idx="7859">
                  <c:v>9.0385220125786176</c:v>
                </c:pt>
                <c:pt idx="7860">
                  <c:v>9.0393081761006258</c:v>
                </c:pt>
                <c:pt idx="7861">
                  <c:v>9.0400943396226463</c:v>
                </c:pt>
                <c:pt idx="7862">
                  <c:v>9.0408805031446526</c:v>
                </c:pt>
                <c:pt idx="7863">
                  <c:v>9.0416666666666661</c:v>
                </c:pt>
                <c:pt idx="7864">
                  <c:v>9.0424528301886795</c:v>
                </c:pt>
                <c:pt idx="7865">
                  <c:v>9.0432389937106912</c:v>
                </c:pt>
                <c:pt idx="7866">
                  <c:v>9.0440251572326993</c:v>
                </c:pt>
                <c:pt idx="7867">
                  <c:v>9.0448113207547092</c:v>
                </c:pt>
                <c:pt idx="7868">
                  <c:v>9.0455974842767279</c:v>
                </c:pt>
                <c:pt idx="7869">
                  <c:v>9.0463836477987414</c:v>
                </c:pt>
                <c:pt idx="7870">
                  <c:v>9.047169811320753</c:v>
                </c:pt>
                <c:pt idx="7871">
                  <c:v>9.0479559748427629</c:v>
                </c:pt>
                <c:pt idx="7872">
                  <c:v>9.0487421383647799</c:v>
                </c:pt>
                <c:pt idx="7873">
                  <c:v>9.0495283018867916</c:v>
                </c:pt>
                <c:pt idx="7874">
                  <c:v>9.050314465408805</c:v>
                </c:pt>
                <c:pt idx="7875">
                  <c:v>9.0511006289308149</c:v>
                </c:pt>
                <c:pt idx="7876">
                  <c:v>9.0518867924528283</c:v>
                </c:pt>
                <c:pt idx="7877">
                  <c:v>9.0526729559748453</c:v>
                </c:pt>
                <c:pt idx="7878">
                  <c:v>9.0534591194968588</c:v>
                </c:pt>
                <c:pt idx="7879">
                  <c:v>9.0542452830188669</c:v>
                </c:pt>
                <c:pt idx="7880">
                  <c:v>9.0550314465408803</c:v>
                </c:pt>
                <c:pt idx="7881">
                  <c:v>9.0558176100628955</c:v>
                </c:pt>
                <c:pt idx="7882">
                  <c:v>9.0566037735849072</c:v>
                </c:pt>
                <c:pt idx="7883">
                  <c:v>9.0573899371069206</c:v>
                </c:pt>
                <c:pt idx="7884">
                  <c:v>9.0581761006289305</c:v>
                </c:pt>
                <c:pt idx="7885">
                  <c:v>9.0589622641509422</c:v>
                </c:pt>
                <c:pt idx="7886">
                  <c:v>9.0597484276729556</c:v>
                </c:pt>
                <c:pt idx="7887">
                  <c:v>9.0605345911949744</c:v>
                </c:pt>
                <c:pt idx="7888">
                  <c:v>9.0613207547169772</c:v>
                </c:pt>
                <c:pt idx="7889">
                  <c:v>9.0621069182389995</c:v>
                </c:pt>
                <c:pt idx="7890">
                  <c:v>9.0628930817610058</c:v>
                </c:pt>
                <c:pt idx="7891">
                  <c:v>9.0636792452830193</c:v>
                </c:pt>
                <c:pt idx="7892">
                  <c:v>9.0644654088050327</c:v>
                </c:pt>
                <c:pt idx="7893">
                  <c:v>9.0652515723270461</c:v>
                </c:pt>
                <c:pt idx="7894">
                  <c:v>9.0660377358490596</c:v>
                </c:pt>
                <c:pt idx="7895">
                  <c:v>9.0668238993710677</c:v>
                </c:pt>
                <c:pt idx="7896">
                  <c:v>9.0676100628930811</c:v>
                </c:pt>
                <c:pt idx="7897">
                  <c:v>9.0683962264150928</c:v>
                </c:pt>
                <c:pt idx="7898">
                  <c:v>9.0691823899371062</c:v>
                </c:pt>
                <c:pt idx="7899">
                  <c:v>9.0699685534591197</c:v>
                </c:pt>
                <c:pt idx="7900">
                  <c:v>9.0707547169811331</c:v>
                </c:pt>
                <c:pt idx="7901">
                  <c:v>9.0715408805031448</c:v>
                </c:pt>
                <c:pt idx="7902">
                  <c:v>9.0723270440251529</c:v>
                </c:pt>
                <c:pt idx="7903">
                  <c:v>9.0731132075471717</c:v>
                </c:pt>
                <c:pt idx="7904">
                  <c:v>9.0738993710691851</c:v>
                </c:pt>
                <c:pt idx="7905">
                  <c:v>9.0746855345911968</c:v>
                </c:pt>
                <c:pt idx="7906">
                  <c:v>9.0754716981132066</c:v>
                </c:pt>
                <c:pt idx="7907">
                  <c:v>9.0762578616352201</c:v>
                </c:pt>
                <c:pt idx="7908">
                  <c:v>9.0770440251572353</c:v>
                </c:pt>
                <c:pt idx="7909">
                  <c:v>9.0778301886792452</c:v>
                </c:pt>
                <c:pt idx="7910">
                  <c:v>9.0786163522012568</c:v>
                </c:pt>
                <c:pt idx="7911">
                  <c:v>9.0794025157232774</c:v>
                </c:pt>
                <c:pt idx="7912">
                  <c:v>9.0801886792452873</c:v>
                </c:pt>
                <c:pt idx="7913">
                  <c:v>9.0809748427672972</c:v>
                </c:pt>
                <c:pt idx="7914">
                  <c:v>9.081761006289307</c:v>
                </c:pt>
                <c:pt idx="7915">
                  <c:v>9.0825471698113205</c:v>
                </c:pt>
                <c:pt idx="7916">
                  <c:v>9.0833333333333321</c:v>
                </c:pt>
                <c:pt idx="7917">
                  <c:v>9.0841194968553456</c:v>
                </c:pt>
                <c:pt idx="7918">
                  <c:v>9.0849056603773537</c:v>
                </c:pt>
                <c:pt idx="7919">
                  <c:v>9.0856918238993707</c:v>
                </c:pt>
                <c:pt idx="7920">
                  <c:v>9.0864779874213841</c:v>
                </c:pt>
                <c:pt idx="7921">
                  <c:v>9.0872641509433958</c:v>
                </c:pt>
                <c:pt idx="7922">
                  <c:v>9.0880503144654075</c:v>
                </c:pt>
                <c:pt idx="7923">
                  <c:v>9.0888364779874227</c:v>
                </c:pt>
                <c:pt idx="7924">
                  <c:v>9.0896226415094326</c:v>
                </c:pt>
                <c:pt idx="7925">
                  <c:v>9.0904088050314442</c:v>
                </c:pt>
                <c:pt idx="7926">
                  <c:v>9.0911949685534559</c:v>
                </c:pt>
                <c:pt idx="7927">
                  <c:v>9.0919811320754675</c:v>
                </c:pt>
                <c:pt idx="7928">
                  <c:v>9.0927672955974828</c:v>
                </c:pt>
                <c:pt idx="7929">
                  <c:v>9.0935534591194962</c:v>
                </c:pt>
                <c:pt idx="7930">
                  <c:v>9.0943396226415079</c:v>
                </c:pt>
                <c:pt idx="7931">
                  <c:v>9.0951257861635177</c:v>
                </c:pt>
                <c:pt idx="7932">
                  <c:v>9.095911949685533</c:v>
                </c:pt>
                <c:pt idx="7933">
                  <c:v>9.0966981132075464</c:v>
                </c:pt>
                <c:pt idx="7934">
                  <c:v>9.0974842767295652</c:v>
                </c:pt>
                <c:pt idx="7935">
                  <c:v>9.0982704402515608</c:v>
                </c:pt>
                <c:pt idx="7936">
                  <c:v>9.0990566037735832</c:v>
                </c:pt>
                <c:pt idx="7937">
                  <c:v>9.099842767295593</c:v>
                </c:pt>
                <c:pt idx="7938">
                  <c:v>9.10062893081761</c:v>
                </c:pt>
                <c:pt idx="7939">
                  <c:v>9.1014150943396217</c:v>
                </c:pt>
                <c:pt idx="7940">
                  <c:v>9.1022012578616387</c:v>
                </c:pt>
                <c:pt idx="7941">
                  <c:v>9.1029874213836468</c:v>
                </c:pt>
                <c:pt idx="7942">
                  <c:v>9.1037735849056585</c:v>
                </c:pt>
                <c:pt idx="7943">
                  <c:v>9.1045597484276737</c:v>
                </c:pt>
                <c:pt idx="7944">
                  <c:v>9.1053459119496871</c:v>
                </c:pt>
                <c:pt idx="7945">
                  <c:v>9.1061320754717006</c:v>
                </c:pt>
                <c:pt idx="7946">
                  <c:v>9.1069182389937104</c:v>
                </c:pt>
                <c:pt idx="7947">
                  <c:v>9.1077044025157186</c:v>
                </c:pt>
                <c:pt idx="7948">
                  <c:v>9.1084905660377355</c:v>
                </c:pt>
                <c:pt idx="7949">
                  <c:v>9.1092767295597472</c:v>
                </c:pt>
                <c:pt idx="7950">
                  <c:v>9.1100628930817606</c:v>
                </c:pt>
                <c:pt idx="7951">
                  <c:v>9.1108490566037723</c:v>
                </c:pt>
                <c:pt idx="7952">
                  <c:v>9.1116352201257858</c:v>
                </c:pt>
                <c:pt idx="7953">
                  <c:v>9.1124213836477992</c:v>
                </c:pt>
                <c:pt idx="7954">
                  <c:v>9.1132075471698126</c:v>
                </c:pt>
                <c:pt idx="7955">
                  <c:v>9.1139937106918172</c:v>
                </c:pt>
                <c:pt idx="7956">
                  <c:v>9.1147798742138324</c:v>
                </c:pt>
                <c:pt idx="7957">
                  <c:v>9.1155660377358494</c:v>
                </c:pt>
                <c:pt idx="7958">
                  <c:v>9.1163522012578611</c:v>
                </c:pt>
                <c:pt idx="7959">
                  <c:v>9.1171383647798692</c:v>
                </c:pt>
                <c:pt idx="7960">
                  <c:v>9.1179245283018826</c:v>
                </c:pt>
                <c:pt idx="7961">
                  <c:v>9.1187106918238943</c:v>
                </c:pt>
                <c:pt idx="7962">
                  <c:v>9.1194968553459201</c:v>
                </c:pt>
                <c:pt idx="7963">
                  <c:v>9.1202830188679247</c:v>
                </c:pt>
                <c:pt idx="7964">
                  <c:v>9.1210691823899328</c:v>
                </c:pt>
                <c:pt idx="7965">
                  <c:v>9.121855345911948</c:v>
                </c:pt>
                <c:pt idx="7966">
                  <c:v>9.122641509433965</c:v>
                </c:pt>
                <c:pt idx="7967">
                  <c:v>9.1234276729559749</c:v>
                </c:pt>
                <c:pt idx="7968">
                  <c:v>9.124213836477983</c:v>
                </c:pt>
                <c:pt idx="7969">
                  <c:v>9.125</c:v>
                </c:pt>
                <c:pt idx="7970">
                  <c:v>9.1257861635220152</c:v>
                </c:pt>
                <c:pt idx="7971">
                  <c:v>9.1265723270440251</c:v>
                </c:pt>
                <c:pt idx="7972">
                  <c:v>9.1273584905660314</c:v>
                </c:pt>
                <c:pt idx="7973">
                  <c:v>9.1281446540880502</c:v>
                </c:pt>
                <c:pt idx="7974">
                  <c:v>9.1289308176100636</c:v>
                </c:pt>
                <c:pt idx="7975">
                  <c:v>9.12971698113207</c:v>
                </c:pt>
                <c:pt idx="7976">
                  <c:v>9.1305031446540834</c:v>
                </c:pt>
                <c:pt idx="7977">
                  <c:v>9.1312893081760986</c:v>
                </c:pt>
                <c:pt idx="7978">
                  <c:v>9.1320754716981085</c:v>
                </c:pt>
                <c:pt idx="7979">
                  <c:v>9.132861635220122</c:v>
                </c:pt>
                <c:pt idx="7980">
                  <c:v>9.1336477987421372</c:v>
                </c:pt>
                <c:pt idx="7981">
                  <c:v>9.1344339622641488</c:v>
                </c:pt>
                <c:pt idx="7982">
                  <c:v>9.1352201257861587</c:v>
                </c:pt>
                <c:pt idx="7983">
                  <c:v>9.1360062893081757</c:v>
                </c:pt>
                <c:pt idx="7984">
                  <c:v>9.1367924528301838</c:v>
                </c:pt>
                <c:pt idx="7985">
                  <c:v>9.1375786163521973</c:v>
                </c:pt>
                <c:pt idx="7986">
                  <c:v>9.1383647798742107</c:v>
                </c:pt>
                <c:pt idx="7987">
                  <c:v>9.1391509433962259</c:v>
                </c:pt>
                <c:pt idx="7988">
                  <c:v>9.1399371069182376</c:v>
                </c:pt>
                <c:pt idx="7989">
                  <c:v>9.140723270440251</c:v>
                </c:pt>
                <c:pt idx="7990">
                  <c:v>9.1415094339622627</c:v>
                </c:pt>
                <c:pt idx="7991">
                  <c:v>9.1422955974842761</c:v>
                </c:pt>
                <c:pt idx="7992">
                  <c:v>9.143081761006286</c:v>
                </c:pt>
                <c:pt idx="7993">
                  <c:v>9.1438679245283012</c:v>
                </c:pt>
                <c:pt idx="7994">
                  <c:v>9.1446540880503129</c:v>
                </c:pt>
                <c:pt idx="7995">
                  <c:v>9.1454402515723263</c:v>
                </c:pt>
                <c:pt idx="7996">
                  <c:v>9.146226415094338</c:v>
                </c:pt>
                <c:pt idx="7997">
                  <c:v>9.1470125786163514</c:v>
                </c:pt>
                <c:pt idx="7998">
                  <c:v>9.1477987421383613</c:v>
                </c:pt>
                <c:pt idx="7999">
                  <c:v>9.148584905660373</c:v>
                </c:pt>
                <c:pt idx="8000">
                  <c:v>9.1493710691823864</c:v>
                </c:pt>
                <c:pt idx="8001">
                  <c:v>9.1501572327044052</c:v>
                </c:pt>
                <c:pt idx="8002">
                  <c:v>9.1509433962264168</c:v>
                </c:pt>
                <c:pt idx="8003">
                  <c:v>9.1517295597484267</c:v>
                </c:pt>
                <c:pt idx="8004">
                  <c:v>9.1525157232704402</c:v>
                </c:pt>
                <c:pt idx="8005">
                  <c:v>9.1533018867924483</c:v>
                </c:pt>
                <c:pt idx="8006">
                  <c:v>9.1540880503144653</c:v>
                </c:pt>
                <c:pt idx="8007">
                  <c:v>9.1548742138364769</c:v>
                </c:pt>
                <c:pt idx="8008">
                  <c:v>9.1556603773584921</c:v>
                </c:pt>
                <c:pt idx="8009">
                  <c:v>9.1564465408805056</c:v>
                </c:pt>
                <c:pt idx="8010">
                  <c:v>9.1572327044025155</c:v>
                </c:pt>
                <c:pt idx="8011">
                  <c:v>9.1580188679245236</c:v>
                </c:pt>
                <c:pt idx="8012">
                  <c:v>9.1588050314465406</c:v>
                </c:pt>
                <c:pt idx="8013">
                  <c:v>9.1595911949685522</c:v>
                </c:pt>
                <c:pt idx="8014">
                  <c:v>9.1603773584905639</c:v>
                </c:pt>
                <c:pt idx="8015">
                  <c:v>9.1611635220125702</c:v>
                </c:pt>
                <c:pt idx="8016">
                  <c:v>9.1619496855345872</c:v>
                </c:pt>
                <c:pt idx="8017">
                  <c:v>9.1627358490566042</c:v>
                </c:pt>
                <c:pt idx="8018">
                  <c:v>9.1635220125786194</c:v>
                </c:pt>
                <c:pt idx="8019">
                  <c:v>9.1643081761006258</c:v>
                </c:pt>
                <c:pt idx="8020">
                  <c:v>9.1650943396226499</c:v>
                </c:pt>
                <c:pt idx="8021">
                  <c:v>9.1658805031446562</c:v>
                </c:pt>
                <c:pt idx="8022">
                  <c:v>9.1666666666666696</c:v>
                </c:pt>
                <c:pt idx="8023">
                  <c:v>9.1674528301886795</c:v>
                </c:pt>
                <c:pt idx="8024">
                  <c:v>9.1682389937106912</c:v>
                </c:pt>
                <c:pt idx="8025">
                  <c:v>9.1690251572327011</c:v>
                </c:pt>
                <c:pt idx="8026">
                  <c:v>9.1698113207547127</c:v>
                </c:pt>
                <c:pt idx="8027">
                  <c:v>9.1705974842767279</c:v>
                </c:pt>
                <c:pt idx="8028">
                  <c:v>9.1713836477987414</c:v>
                </c:pt>
                <c:pt idx="8029">
                  <c:v>9.1721698113207548</c:v>
                </c:pt>
                <c:pt idx="8030">
                  <c:v>9.1729559748427665</c:v>
                </c:pt>
                <c:pt idx="8031">
                  <c:v>9.1737421383647835</c:v>
                </c:pt>
                <c:pt idx="8032">
                  <c:v>9.1745283018867916</c:v>
                </c:pt>
                <c:pt idx="8033">
                  <c:v>9.175314465408805</c:v>
                </c:pt>
                <c:pt idx="8034">
                  <c:v>9.1761006289308149</c:v>
                </c:pt>
                <c:pt idx="8035">
                  <c:v>9.1768867924528283</c:v>
                </c:pt>
                <c:pt idx="8036">
                  <c:v>9.1776729559748418</c:v>
                </c:pt>
                <c:pt idx="8037">
                  <c:v>9.1784591194968552</c:v>
                </c:pt>
                <c:pt idx="8038">
                  <c:v>9.1792452830188669</c:v>
                </c:pt>
                <c:pt idx="8039">
                  <c:v>9.1800314465408768</c:v>
                </c:pt>
                <c:pt idx="8040">
                  <c:v>9.1808176100628902</c:v>
                </c:pt>
                <c:pt idx="8041">
                  <c:v>9.1816037735849054</c:v>
                </c:pt>
                <c:pt idx="8042">
                  <c:v>9.1823899371069206</c:v>
                </c:pt>
                <c:pt idx="8043">
                  <c:v>9.1831761006289305</c:v>
                </c:pt>
                <c:pt idx="8044">
                  <c:v>9.1839622641509422</c:v>
                </c:pt>
                <c:pt idx="8045">
                  <c:v>9.1847484276729539</c:v>
                </c:pt>
                <c:pt idx="8046">
                  <c:v>9.1855345911949744</c:v>
                </c:pt>
                <c:pt idx="8047">
                  <c:v>9.1863207547169772</c:v>
                </c:pt>
                <c:pt idx="8048">
                  <c:v>9.1871069182389942</c:v>
                </c:pt>
                <c:pt idx="8049">
                  <c:v>9.1878930817610023</c:v>
                </c:pt>
                <c:pt idx="8050">
                  <c:v>9.1886792452830175</c:v>
                </c:pt>
                <c:pt idx="8051">
                  <c:v>9.1894654088050327</c:v>
                </c:pt>
                <c:pt idx="8052">
                  <c:v>9.1902515723270444</c:v>
                </c:pt>
                <c:pt idx="8053">
                  <c:v>9.191037735849056</c:v>
                </c:pt>
                <c:pt idx="8054">
                  <c:v>9.1918238993710659</c:v>
                </c:pt>
                <c:pt idx="8055">
                  <c:v>9.1926100628930811</c:v>
                </c:pt>
                <c:pt idx="8056">
                  <c:v>9.1933962264150928</c:v>
                </c:pt>
                <c:pt idx="8057">
                  <c:v>9.1941823899371027</c:v>
                </c:pt>
                <c:pt idx="8058">
                  <c:v>9.1949685534591179</c:v>
                </c:pt>
                <c:pt idx="8059">
                  <c:v>9.1957547169811331</c:v>
                </c:pt>
                <c:pt idx="8060">
                  <c:v>9.1965408805031448</c:v>
                </c:pt>
                <c:pt idx="8061">
                  <c:v>9.1973270440251511</c:v>
                </c:pt>
                <c:pt idx="8062">
                  <c:v>9.1981132075471681</c:v>
                </c:pt>
                <c:pt idx="8063">
                  <c:v>9.1988993710691815</c:v>
                </c:pt>
                <c:pt idx="8064">
                  <c:v>9.1996855345911968</c:v>
                </c:pt>
                <c:pt idx="8065">
                  <c:v>9.2004716981132049</c:v>
                </c:pt>
                <c:pt idx="8066">
                  <c:v>9.2012578616352183</c:v>
                </c:pt>
                <c:pt idx="8067">
                  <c:v>9.2020440251572353</c:v>
                </c:pt>
                <c:pt idx="8068">
                  <c:v>9.2028301886792452</c:v>
                </c:pt>
                <c:pt idx="8069">
                  <c:v>9.2036163522012568</c:v>
                </c:pt>
                <c:pt idx="8070">
                  <c:v>9.2044025157232738</c:v>
                </c:pt>
                <c:pt idx="8071">
                  <c:v>9.2051886792452873</c:v>
                </c:pt>
                <c:pt idx="8072">
                  <c:v>9.2059748427672972</c:v>
                </c:pt>
                <c:pt idx="8073">
                  <c:v>9.206761006289307</c:v>
                </c:pt>
                <c:pt idx="8074">
                  <c:v>9.2075471698113187</c:v>
                </c:pt>
                <c:pt idx="8075">
                  <c:v>9.2083333333333286</c:v>
                </c:pt>
                <c:pt idx="8076">
                  <c:v>9.2091194968553456</c:v>
                </c:pt>
                <c:pt idx="8077">
                  <c:v>9.2099056603773537</c:v>
                </c:pt>
                <c:pt idx="8078">
                  <c:v>9.2106918238993707</c:v>
                </c:pt>
                <c:pt idx="8079">
                  <c:v>9.2114779874213806</c:v>
                </c:pt>
                <c:pt idx="8080">
                  <c:v>9.2122641509433958</c:v>
                </c:pt>
                <c:pt idx="8081">
                  <c:v>9.2130503144654075</c:v>
                </c:pt>
                <c:pt idx="8082">
                  <c:v>9.2138364779874227</c:v>
                </c:pt>
                <c:pt idx="8083">
                  <c:v>9.214622641509429</c:v>
                </c:pt>
                <c:pt idx="8084">
                  <c:v>9.2154088050314442</c:v>
                </c:pt>
                <c:pt idx="8085">
                  <c:v>9.2161949685534559</c:v>
                </c:pt>
                <c:pt idx="8086">
                  <c:v>9.2169811320754675</c:v>
                </c:pt>
                <c:pt idx="8087">
                  <c:v>9.217767295597481</c:v>
                </c:pt>
                <c:pt idx="8088">
                  <c:v>9.2185534591194926</c:v>
                </c:pt>
                <c:pt idx="8089">
                  <c:v>9.2193396226415079</c:v>
                </c:pt>
                <c:pt idx="8090">
                  <c:v>9.2201257861635142</c:v>
                </c:pt>
                <c:pt idx="8091">
                  <c:v>9.2209119496855294</c:v>
                </c:pt>
                <c:pt idx="8092">
                  <c:v>9.2216981132075428</c:v>
                </c:pt>
                <c:pt idx="8093">
                  <c:v>9.2224842767295652</c:v>
                </c:pt>
                <c:pt idx="8094">
                  <c:v>9.2232704402515608</c:v>
                </c:pt>
                <c:pt idx="8095">
                  <c:v>9.2240566037735796</c:v>
                </c:pt>
                <c:pt idx="8096">
                  <c:v>9.2248427672955913</c:v>
                </c:pt>
                <c:pt idx="8097">
                  <c:v>9.22562893081761</c:v>
                </c:pt>
                <c:pt idx="8098">
                  <c:v>9.2264150943396217</c:v>
                </c:pt>
                <c:pt idx="8099">
                  <c:v>9.2272012578616351</c:v>
                </c:pt>
                <c:pt idx="8100">
                  <c:v>9.227987421383645</c:v>
                </c:pt>
                <c:pt idx="8101">
                  <c:v>9.2287735849056531</c:v>
                </c:pt>
                <c:pt idx="8102">
                  <c:v>9.2295597484276737</c:v>
                </c:pt>
                <c:pt idx="8103">
                  <c:v>9.2303459119496853</c:v>
                </c:pt>
                <c:pt idx="8104">
                  <c:v>9.231132075471697</c:v>
                </c:pt>
                <c:pt idx="8105">
                  <c:v>9.2319182389937069</c:v>
                </c:pt>
                <c:pt idx="8106">
                  <c:v>9.2327044025157186</c:v>
                </c:pt>
                <c:pt idx="8107">
                  <c:v>9.2334905660377355</c:v>
                </c:pt>
                <c:pt idx="8108">
                  <c:v>9.2342767295597437</c:v>
                </c:pt>
                <c:pt idx="8109">
                  <c:v>9.2350628930817606</c:v>
                </c:pt>
                <c:pt idx="8110">
                  <c:v>9.2358490566037723</c:v>
                </c:pt>
                <c:pt idx="8111">
                  <c:v>9.2366352201257858</c:v>
                </c:pt>
                <c:pt idx="8112">
                  <c:v>9.2374213836477956</c:v>
                </c:pt>
                <c:pt idx="8113">
                  <c:v>9.2382075471698109</c:v>
                </c:pt>
                <c:pt idx="8114">
                  <c:v>9.2389937106918136</c:v>
                </c:pt>
                <c:pt idx="8115">
                  <c:v>9.2397798742138324</c:v>
                </c:pt>
                <c:pt idx="8116">
                  <c:v>9.2405660377358476</c:v>
                </c:pt>
                <c:pt idx="8117">
                  <c:v>9.2413522012578557</c:v>
                </c:pt>
                <c:pt idx="8118">
                  <c:v>9.2421383647798692</c:v>
                </c:pt>
                <c:pt idx="8119">
                  <c:v>9.2429245283018826</c:v>
                </c:pt>
                <c:pt idx="8120">
                  <c:v>9.2437106918238943</c:v>
                </c:pt>
                <c:pt idx="8121">
                  <c:v>9.2444968553459166</c:v>
                </c:pt>
                <c:pt idx="8122">
                  <c:v>9.2452830188679247</c:v>
                </c:pt>
                <c:pt idx="8123">
                  <c:v>9.2460691823899328</c:v>
                </c:pt>
                <c:pt idx="8124">
                  <c:v>9.246855345911948</c:v>
                </c:pt>
                <c:pt idx="8125">
                  <c:v>9.2476415094339615</c:v>
                </c:pt>
                <c:pt idx="8126">
                  <c:v>9.2484276729559713</c:v>
                </c:pt>
                <c:pt idx="8127">
                  <c:v>9.249213836477983</c:v>
                </c:pt>
                <c:pt idx="8128">
                  <c:v>9.25</c:v>
                </c:pt>
                <c:pt idx="8129">
                  <c:v>9.2507861635220152</c:v>
                </c:pt>
                <c:pt idx="8130">
                  <c:v>9.2515723270440251</c:v>
                </c:pt>
                <c:pt idx="8131">
                  <c:v>9.252358490566035</c:v>
                </c:pt>
                <c:pt idx="8132">
                  <c:v>9.2531446540880538</c:v>
                </c:pt>
                <c:pt idx="8133">
                  <c:v>9.2539308176100672</c:v>
                </c:pt>
                <c:pt idx="8134">
                  <c:v>9.25471698113207</c:v>
                </c:pt>
                <c:pt idx="8135">
                  <c:v>9.255503144654087</c:v>
                </c:pt>
                <c:pt idx="8136">
                  <c:v>9.2562893081761004</c:v>
                </c:pt>
                <c:pt idx="8137">
                  <c:v>9.2570754716981085</c:v>
                </c:pt>
                <c:pt idx="8138">
                  <c:v>9.257861635220122</c:v>
                </c:pt>
                <c:pt idx="8139">
                  <c:v>9.2586477987421372</c:v>
                </c:pt>
                <c:pt idx="8140">
                  <c:v>9.2594339622641506</c:v>
                </c:pt>
                <c:pt idx="8141">
                  <c:v>9.2602201257861587</c:v>
                </c:pt>
                <c:pt idx="8142">
                  <c:v>9.2610062893081757</c:v>
                </c:pt>
                <c:pt idx="8143">
                  <c:v>9.2617924528301838</c:v>
                </c:pt>
                <c:pt idx="8144">
                  <c:v>9.2625786163522008</c:v>
                </c:pt>
                <c:pt idx="8145">
                  <c:v>9.2633647798742142</c:v>
                </c:pt>
                <c:pt idx="8146">
                  <c:v>9.2641509433962259</c:v>
                </c:pt>
                <c:pt idx="8147">
                  <c:v>9.2649371069182376</c:v>
                </c:pt>
                <c:pt idx="8148">
                  <c:v>9.2657232704402528</c:v>
                </c:pt>
                <c:pt idx="8149">
                  <c:v>9.2665094339622662</c:v>
                </c:pt>
                <c:pt idx="8150">
                  <c:v>9.2672955974842761</c:v>
                </c:pt>
                <c:pt idx="8151">
                  <c:v>9.268081761006286</c:v>
                </c:pt>
                <c:pt idx="8152">
                  <c:v>9.2688679245283012</c:v>
                </c:pt>
                <c:pt idx="8153">
                  <c:v>9.2696540880503147</c:v>
                </c:pt>
                <c:pt idx="8154">
                  <c:v>9.2704402515723263</c:v>
                </c:pt>
                <c:pt idx="8155">
                  <c:v>9.271226415094338</c:v>
                </c:pt>
                <c:pt idx="8156">
                  <c:v>9.2720125786163532</c:v>
                </c:pt>
                <c:pt idx="8157">
                  <c:v>9.2727987421383649</c:v>
                </c:pt>
                <c:pt idx="8158">
                  <c:v>9.2735849056603765</c:v>
                </c:pt>
                <c:pt idx="8159">
                  <c:v>9.2743710691823864</c:v>
                </c:pt>
                <c:pt idx="8160">
                  <c:v>9.2751572327044052</c:v>
                </c:pt>
                <c:pt idx="8161">
                  <c:v>9.2759433962264168</c:v>
                </c:pt>
                <c:pt idx="8162">
                  <c:v>9.2767295597484267</c:v>
                </c:pt>
                <c:pt idx="8163">
                  <c:v>9.2775157232704366</c:v>
                </c:pt>
                <c:pt idx="8164">
                  <c:v>9.2783018867924465</c:v>
                </c:pt>
                <c:pt idx="8165">
                  <c:v>9.2790880503144653</c:v>
                </c:pt>
                <c:pt idx="8166">
                  <c:v>9.2798742138364769</c:v>
                </c:pt>
                <c:pt idx="8167">
                  <c:v>9.2806603773584904</c:v>
                </c:pt>
                <c:pt idx="8168">
                  <c:v>9.281446540880502</c:v>
                </c:pt>
                <c:pt idx="8169">
                  <c:v>9.2822327044025155</c:v>
                </c:pt>
                <c:pt idx="8170">
                  <c:v>9.2830188679245236</c:v>
                </c:pt>
                <c:pt idx="8171">
                  <c:v>9.2838050314465406</c:v>
                </c:pt>
                <c:pt idx="8172">
                  <c:v>9.2845911949685487</c:v>
                </c:pt>
                <c:pt idx="8173">
                  <c:v>9.2853773584905639</c:v>
                </c:pt>
                <c:pt idx="8174">
                  <c:v>9.2861635220125702</c:v>
                </c:pt>
                <c:pt idx="8175">
                  <c:v>9.2869496855345872</c:v>
                </c:pt>
                <c:pt idx="8176">
                  <c:v>9.2877358490566024</c:v>
                </c:pt>
                <c:pt idx="8177">
                  <c:v>9.2885220125786176</c:v>
                </c:pt>
                <c:pt idx="8178">
                  <c:v>9.2893081761006258</c:v>
                </c:pt>
                <c:pt idx="8179">
                  <c:v>9.2900943396226463</c:v>
                </c:pt>
                <c:pt idx="8180">
                  <c:v>9.2908805031446526</c:v>
                </c:pt>
                <c:pt idx="8181">
                  <c:v>9.2916666666666661</c:v>
                </c:pt>
                <c:pt idx="8182">
                  <c:v>9.2924528301886795</c:v>
                </c:pt>
                <c:pt idx="8183">
                  <c:v>9.2932389937106912</c:v>
                </c:pt>
                <c:pt idx="8184">
                  <c:v>9.2940251572326993</c:v>
                </c:pt>
                <c:pt idx="8185">
                  <c:v>9.2948113207547092</c:v>
                </c:pt>
                <c:pt idx="8186">
                  <c:v>9.2955974842767279</c:v>
                </c:pt>
                <c:pt idx="8187">
                  <c:v>9.2963836477987414</c:v>
                </c:pt>
                <c:pt idx="8188">
                  <c:v>9.297169811320753</c:v>
                </c:pt>
                <c:pt idx="8189">
                  <c:v>9.2979559748427629</c:v>
                </c:pt>
                <c:pt idx="8190">
                  <c:v>9.2987421383647799</c:v>
                </c:pt>
                <c:pt idx="8191">
                  <c:v>9.2995283018867916</c:v>
                </c:pt>
                <c:pt idx="8192">
                  <c:v>9.300314465408805</c:v>
                </c:pt>
                <c:pt idx="8193">
                  <c:v>9.3011006289308149</c:v>
                </c:pt>
                <c:pt idx="8194">
                  <c:v>9.3018867924528283</c:v>
                </c:pt>
                <c:pt idx="8195">
                  <c:v>9.3026729559748453</c:v>
                </c:pt>
                <c:pt idx="8196">
                  <c:v>9.3034591194968588</c:v>
                </c:pt>
                <c:pt idx="8197">
                  <c:v>9.3042452830188669</c:v>
                </c:pt>
                <c:pt idx="8198">
                  <c:v>9.3050314465408803</c:v>
                </c:pt>
                <c:pt idx="8199">
                  <c:v>9.3058176100628955</c:v>
                </c:pt>
                <c:pt idx="8200">
                  <c:v>9.3066037735849072</c:v>
                </c:pt>
                <c:pt idx="8201">
                  <c:v>9.3073899371069206</c:v>
                </c:pt>
                <c:pt idx="8202">
                  <c:v>9.3081761006289305</c:v>
                </c:pt>
                <c:pt idx="8203">
                  <c:v>9.3089622641509422</c:v>
                </c:pt>
                <c:pt idx="8204">
                  <c:v>9.3097484276729556</c:v>
                </c:pt>
                <c:pt idx="8205">
                  <c:v>9.3105345911949744</c:v>
                </c:pt>
                <c:pt idx="8206">
                  <c:v>9.3113207547169772</c:v>
                </c:pt>
                <c:pt idx="8207">
                  <c:v>9.3121069182389995</c:v>
                </c:pt>
                <c:pt idx="8208">
                  <c:v>9.3128930817610058</c:v>
                </c:pt>
                <c:pt idx="8209">
                  <c:v>9.3136792452830193</c:v>
                </c:pt>
                <c:pt idx="8210">
                  <c:v>9.3144654088050327</c:v>
                </c:pt>
                <c:pt idx="8211">
                  <c:v>9.3152515723270461</c:v>
                </c:pt>
                <c:pt idx="8212">
                  <c:v>9.3160377358490596</c:v>
                </c:pt>
                <c:pt idx="8213">
                  <c:v>9.3168238993710677</c:v>
                </c:pt>
                <c:pt idx="8214">
                  <c:v>9.3176100628930811</c:v>
                </c:pt>
                <c:pt idx="8215">
                  <c:v>9.3183962264150928</c:v>
                </c:pt>
                <c:pt idx="8216">
                  <c:v>9.3191823899371062</c:v>
                </c:pt>
                <c:pt idx="8217">
                  <c:v>9.3199685534591197</c:v>
                </c:pt>
                <c:pt idx="8218">
                  <c:v>9.3207547169811331</c:v>
                </c:pt>
                <c:pt idx="8219">
                  <c:v>9.3215408805031448</c:v>
                </c:pt>
                <c:pt idx="8220">
                  <c:v>9.3223270440251529</c:v>
                </c:pt>
                <c:pt idx="8221">
                  <c:v>9.3231132075471717</c:v>
                </c:pt>
                <c:pt idx="8222">
                  <c:v>9.3238993710691851</c:v>
                </c:pt>
                <c:pt idx="8223">
                  <c:v>9.3246855345911968</c:v>
                </c:pt>
                <c:pt idx="8224">
                  <c:v>9.3254716981132066</c:v>
                </c:pt>
                <c:pt idx="8225">
                  <c:v>9.3262578616352201</c:v>
                </c:pt>
                <c:pt idx="8226">
                  <c:v>9.3270440251572353</c:v>
                </c:pt>
                <c:pt idx="8227">
                  <c:v>9.3278301886792452</c:v>
                </c:pt>
                <c:pt idx="8228">
                  <c:v>9.3286163522012568</c:v>
                </c:pt>
                <c:pt idx="8229">
                  <c:v>9.3294025157232774</c:v>
                </c:pt>
                <c:pt idx="8230">
                  <c:v>9.3301886792452873</c:v>
                </c:pt>
                <c:pt idx="8231">
                  <c:v>9.3309748427672972</c:v>
                </c:pt>
                <c:pt idx="8232">
                  <c:v>9.331761006289307</c:v>
                </c:pt>
                <c:pt idx="8233">
                  <c:v>9.3325471698113205</c:v>
                </c:pt>
                <c:pt idx="8234">
                  <c:v>9.3333333333333321</c:v>
                </c:pt>
                <c:pt idx="8235">
                  <c:v>9.3341194968553456</c:v>
                </c:pt>
                <c:pt idx="8236">
                  <c:v>9.3349056603773537</c:v>
                </c:pt>
                <c:pt idx="8237">
                  <c:v>9.3356918238993707</c:v>
                </c:pt>
                <c:pt idx="8238">
                  <c:v>9.3364779874213841</c:v>
                </c:pt>
                <c:pt idx="8239">
                  <c:v>9.3372641509433958</c:v>
                </c:pt>
                <c:pt idx="8240">
                  <c:v>9.3380503144654075</c:v>
                </c:pt>
                <c:pt idx="8241">
                  <c:v>9.3388364779874227</c:v>
                </c:pt>
                <c:pt idx="8242">
                  <c:v>9.3396226415094326</c:v>
                </c:pt>
                <c:pt idx="8243">
                  <c:v>9.3404088050314442</c:v>
                </c:pt>
                <c:pt idx="8244">
                  <c:v>9.3411949685534559</c:v>
                </c:pt>
                <c:pt idx="8245">
                  <c:v>9.3419811320754675</c:v>
                </c:pt>
                <c:pt idx="8246">
                  <c:v>9.3427672955974828</c:v>
                </c:pt>
                <c:pt idx="8247">
                  <c:v>9.3435534591194962</c:v>
                </c:pt>
                <c:pt idx="8248">
                  <c:v>9.3443396226415079</c:v>
                </c:pt>
                <c:pt idx="8249">
                  <c:v>9.3451257861635177</c:v>
                </c:pt>
                <c:pt idx="8250">
                  <c:v>9.345911949685533</c:v>
                </c:pt>
                <c:pt idx="8251">
                  <c:v>9.3466981132075464</c:v>
                </c:pt>
                <c:pt idx="8252">
                  <c:v>9.3474842767295652</c:v>
                </c:pt>
                <c:pt idx="8253">
                  <c:v>9.3482704402515608</c:v>
                </c:pt>
                <c:pt idx="8254">
                  <c:v>9.3490566037735832</c:v>
                </c:pt>
                <c:pt idx="8255">
                  <c:v>9.349842767295593</c:v>
                </c:pt>
                <c:pt idx="8256">
                  <c:v>9.3506289308176136</c:v>
                </c:pt>
                <c:pt idx="8257">
                  <c:v>9.3514150943396253</c:v>
                </c:pt>
                <c:pt idx="8258">
                  <c:v>9.3522012578616405</c:v>
                </c:pt>
                <c:pt idx="8259">
                  <c:v>9.3529874213836504</c:v>
                </c:pt>
                <c:pt idx="8260">
                  <c:v>9.3537735849056602</c:v>
                </c:pt>
                <c:pt idx="8261">
                  <c:v>9.3545597484276772</c:v>
                </c:pt>
                <c:pt idx="8262">
                  <c:v>9.3553459119496907</c:v>
                </c:pt>
                <c:pt idx="8263">
                  <c:v>9.3561320754717006</c:v>
                </c:pt>
                <c:pt idx="8264">
                  <c:v>9.3569182389937122</c:v>
                </c:pt>
                <c:pt idx="8265">
                  <c:v>9.3577044025157221</c:v>
                </c:pt>
                <c:pt idx="8266">
                  <c:v>9.3584905660377409</c:v>
                </c:pt>
                <c:pt idx="8267">
                  <c:v>9.3592767295597508</c:v>
                </c:pt>
                <c:pt idx="8268">
                  <c:v>9.3600628930817642</c:v>
                </c:pt>
                <c:pt idx="8269">
                  <c:v>9.3608490566037759</c:v>
                </c:pt>
                <c:pt idx="8270">
                  <c:v>9.3616352201257893</c:v>
                </c:pt>
                <c:pt idx="8271">
                  <c:v>9.3624213836478027</c:v>
                </c:pt>
                <c:pt idx="8272">
                  <c:v>9.3632075471698162</c:v>
                </c:pt>
                <c:pt idx="8273">
                  <c:v>9.3639937106918172</c:v>
                </c:pt>
                <c:pt idx="8274">
                  <c:v>9.3647798742138342</c:v>
                </c:pt>
                <c:pt idx="8275">
                  <c:v>9.3655660377358547</c:v>
                </c:pt>
                <c:pt idx="8276">
                  <c:v>9.3663522012578628</c:v>
                </c:pt>
                <c:pt idx="8277">
                  <c:v>9.3671383647798709</c:v>
                </c:pt>
                <c:pt idx="8278">
                  <c:v>9.3679245283018862</c:v>
                </c:pt>
                <c:pt idx="8279">
                  <c:v>9.3687106918238978</c:v>
                </c:pt>
                <c:pt idx="8280">
                  <c:v>9.3694968553459201</c:v>
                </c:pt>
                <c:pt idx="8281">
                  <c:v>9.3702830188679282</c:v>
                </c:pt>
                <c:pt idx="8282">
                  <c:v>9.3710691823899364</c:v>
                </c:pt>
                <c:pt idx="8283">
                  <c:v>9.3718553459119498</c:v>
                </c:pt>
                <c:pt idx="8284">
                  <c:v>9.3726415094339686</c:v>
                </c:pt>
                <c:pt idx="8285">
                  <c:v>9.3734276729559767</c:v>
                </c:pt>
                <c:pt idx="8286">
                  <c:v>9.3742138364779866</c:v>
                </c:pt>
                <c:pt idx="8287">
                  <c:v>9.3750000000000036</c:v>
                </c:pt>
                <c:pt idx="8288">
                  <c:v>9.3757861635220188</c:v>
                </c:pt>
                <c:pt idx="8289">
                  <c:v>9.3765723270440287</c:v>
                </c:pt>
                <c:pt idx="8290">
                  <c:v>9.377358490566035</c:v>
                </c:pt>
                <c:pt idx="8291">
                  <c:v>9.3781446540880538</c:v>
                </c:pt>
                <c:pt idx="8292">
                  <c:v>9.3789308176100672</c:v>
                </c:pt>
                <c:pt idx="8293">
                  <c:v>9.3797169811320735</c:v>
                </c:pt>
                <c:pt idx="8294">
                  <c:v>9.380503144654087</c:v>
                </c:pt>
                <c:pt idx="8295">
                  <c:v>9.3812893081761004</c:v>
                </c:pt>
                <c:pt idx="8296">
                  <c:v>9.3820754716981121</c:v>
                </c:pt>
                <c:pt idx="8297">
                  <c:v>9.3828616352201255</c:v>
                </c:pt>
                <c:pt idx="8298">
                  <c:v>9.3836477987421407</c:v>
                </c:pt>
                <c:pt idx="8299">
                  <c:v>9.3844339622641506</c:v>
                </c:pt>
                <c:pt idx="8300">
                  <c:v>9.3852201257861623</c:v>
                </c:pt>
                <c:pt idx="8301">
                  <c:v>9.3860062893081793</c:v>
                </c:pt>
                <c:pt idx="8302">
                  <c:v>9.3867924528301874</c:v>
                </c:pt>
                <c:pt idx="8303">
                  <c:v>9.3875786163522008</c:v>
                </c:pt>
                <c:pt idx="8304">
                  <c:v>9.3883647798742142</c:v>
                </c:pt>
                <c:pt idx="8305">
                  <c:v>9.3891509433962277</c:v>
                </c:pt>
                <c:pt idx="8306">
                  <c:v>9.3899371069182394</c:v>
                </c:pt>
                <c:pt idx="8307">
                  <c:v>9.3907232704402528</c:v>
                </c:pt>
                <c:pt idx="8308">
                  <c:v>9.3915094339622662</c:v>
                </c:pt>
                <c:pt idx="8309">
                  <c:v>9.3922955974842797</c:v>
                </c:pt>
                <c:pt idx="8310">
                  <c:v>9.3930817610062896</c:v>
                </c:pt>
                <c:pt idx="8311">
                  <c:v>9.3938679245283048</c:v>
                </c:pt>
                <c:pt idx="8312">
                  <c:v>9.3946540880503147</c:v>
                </c:pt>
                <c:pt idx="8313">
                  <c:v>9.3954402515723299</c:v>
                </c:pt>
                <c:pt idx="8314">
                  <c:v>9.3962264150943398</c:v>
                </c:pt>
                <c:pt idx="8315">
                  <c:v>9.3970125786163532</c:v>
                </c:pt>
                <c:pt idx="8316">
                  <c:v>9.3977987421383649</c:v>
                </c:pt>
                <c:pt idx="8317">
                  <c:v>9.3985849056603765</c:v>
                </c:pt>
                <c:pt idx="8318">
                  <c:v>9.39937106918239</c:v>
                </c:pt>
                <c:pt idx="8319">
                  <c:v>9.4001572327044052</c:v>
                </c:pt>
                <c:pt idx="8320">
                  <c:v>9.4009433962264168</c:v>
                </c:pt>
                <c:pt idx="8321">
                  <c:v>9.4017295597484267</c:v>
                </c:pt>
                <c:pt idx="8322">
                  <c:v>9.4025157232704402</c:v>
                </c:pt>
                <c:pt idx="8323">
                  <c:v>9.4033018867924483</c:v>
                </c:pt>
                <c:pt idx="8324">
                  <c:v>9.4040880503144653</c:v>
                </c:pt>
                <c:pt idx="8325">
                  <c:v>9.4048742138364769</c:v>
                </c:pt>
                <c:pt idx="8326">
                  <c:v>9.4056603773584921</c:v>
                </c:pt>
                <c:pt idx="8327">
                  <c:v>9.4064465408805056</c:v>
                </c:pt>
                <c:pt idx="8328">
                  <c:v>9.4072327044025155</c:v>
                </c:pt>
                <c:pt idx="8329">
                  <c:v>9.4080188679245236</c:v>
                </c:pt>
                <c:pt idx="8330">
                  <c:v>9.4088050314465406</c:v>
                </c:pt>
                <c:pt idx="8331">
                  <c:v>9.4095911949685522</c:v>
                </c:pt>
                <c:pt idx="8332">
                  <c:v>9.4103773584905639</c:v>
                </c:pt>
                <c:pt idx="8333">
                  <c:v>9.4111635220125702</c:v>
                </c:pt>
                <c:pt idx="8334">
                  <c:v>9.4119496855345872</c:v>
                </c:pt>
                <c:pt idx="8335">
                  <c:v>9.4127358490566042</c:v>
                </c:pt>
                <c:pt idx="8336">
                  <c:v>9.4135220125786194</c:v>
                </c:pt>
                <c:pt idx="8337">
                  <c:v>9.4143081761006258</c:v>
                </c:pt>
                <c:pt idx="8338">
                  <c:v>9.4150943396226499</c:v>
                </c:pt>
                <c:pt idx="8339">
                  <c:v>9.4158805031446562</c:v>
                </c:pt>
                <c:pt idx="8340">
                  <c:v>9.4166666666666696</c:v>
                </c:pt>
                <c:pt idx="8341">
                  <c:v>9.4174528301886795</c:v>
                </c:pt>
                <c:pt idx="8342">
                  <c:v>9.4182389937106912</c:v>
                </c:pt>
                <c:pt idx="8343">
                  <c:v>9.4190251572327011</c:v>
                </c:pt>
                <c:pt idx="8344">
                  <c:v>9.4198113207547127</c:v>
                </c:pt>
                <c:pt idx="8345">
                  <c:v>9.4205974842767279</c:v>
                </c:pt>
                <c:pt idx="8346">
                  <c:v>9.4213836477987414</c:v>
                </c:pt>
                <c:pt idx="8347">
                  <c:v>9.4221698113207548</c:v>
                </c:pt>
                <c:pt idx="8348">
                  <c:v>9.4229559748427665</c:v>
                </c:pt>
                <c:pt idx="8349">
                  <c:v>9.4237421383647835</c:v>
                </c:pt>
                <c:pt idx="8350">
                  <c:v>9.4245283018867916</c:v>
                </c:pt>
                <c:pt idx="8351">
                  <c:v>9.425314465408805</c:v>
                </c:pt>
                <c:pt idx="8352">
                  <c:v>9.4261006289308149</c:v>
                </c:pt>
                <c:pt idx="8353">
                  <c:v>9.4268867924528283</c:v>
                </c:pt>
                <c:pt idx="8354">
                  <c:v>9.4276729559748418</c:v>
                </c:pt>
                <c:pt idx="8355">
                  <c:v>9.4284591194968552</c:v>
                </c:pt>
                <c:pt idx="8356">
                  <c:v>9.4292452830188669</c:v>
                </c:pt>
                <c:pt idx="8357">
                  <c:v>9.4300314465408768</c:v>
                </c:pt>
                <c:pt idx="8358">
                  <c:v>9.4308176100628902</c:v>
                </c:pt>
                <c:pt idx="8359">
                  <c:v>9.4316037735849054</c:v>
                </c:pt>
                <c:pt idx="8360">
                  <c:v>9.4323899371069206</c:v>
                </c:pt>
                <c:pt idx="8361">
                  <c:v>9.4331761006289305</c:v>
                </c:pt>
                <c:pt idx="8362">
                  <c:v>9.4339622641509422</c:v>
                </c:pt>
                <c:pt idx="8363">
                  <c:v>9.4347484276729539</c:v>
                </c:pt>
                <c:pt idx="8364">
                  <c:v>9.4355345911949744</c:v>
                </c:pt>
                <c:pt idx="8365">
                  <c:v>9.4363207547169772</c:v>
                </c:pt>
                <c:pt idx="8366">
                  <c:v>9.4371069182389942</c:v>
                </c:pt>
                <c:pt idx="8367">
                  <c:v>9.4378930817610023</c:v>
                </c:pt>
                <c:pt idx="8368">
                  <c:v>9.4386792452830175</c:v>
                </c:pt>
                <c:pt idx="8369">
                  <c:v>9.4394654088050327</c:v>
                </c:pt>
                <c:pt idx="8370">
                  <c:v>9.4402515723270444</c:v>
                </c:pt>
                <c:pt idx="8371">
                  <c:v>9.441037735849056</c:v>
                </c:pt>
                <c:pt idx="8372">
                  <c:v>9.4418238993710659</c:v>
                </c:pt>
                <c:pt idx="8373">
                  <c:v>9.4426100628930811</c:v>
                </c:pt>
                <c:pt idx="8374">
                  <c:v>9.4433962264150928</c:v>
                </c:pt>
                <c:pt idx="8375">
                  <c:v>9.4441823899371027</c:v>
                </c:pt>
                <c:pt idx="8376">
                  <c:v>9.4449685534591179</c:v>
                </c:pt>
                <c:pt idx="8377">
                  <c:v>9.4457547169811331</c:v>
                </c:pt>
                <c:pt idx="8378">
                  <c:v>9.4465408805031448</c:v>
                </c:pt>
                <c:pt idx="8379">
                  <c:v>9.4473270440251511</c:v>
                </c:pt>
                <c:pt idx="8380">
                  <c:v>9.4481132075471681</c:v>
                </c:pt>
                <c:pt idx="8381">
                  <c:v>9.4488993710691815</c:v>
                </c:pt>
                <c:pt idx="8382">
                  <c:v>9.4496855345911968</c:v>
                </c:pt>
                <c:pt idx="8383">
                  <c:v>9.4504716981132066</c:v>
                </c:pt>
                <c:pt idx="8384">
                  <c:v>9.4512578616352201</c:v>
                </c:pt>
                <c:pt idx="8385">
                  <c:v>9.4520440251572388</c:v>
                </c:pt>
                <c:pt idx="8386">
                  <c:v>9.4528301886792505</c:v>
                </c:pt>
                <c:pt idx="8387">
                  <c:v>9.4536163522012604</c:v>
                </c:pt>
                <c:pt idx="8388">
                  <c:v>9.4544025157232774</c:v>
                </c:pt>
                <c:pt idx="8389">
                  <c:v>9.4551886792452908</c:v>
                </c:pt>
                <c:pt idx="8390">
                  <c:v>9.4559748427673043</c:v>
                </c:pt>
                <c:pt idx="8391">
                  <c:v>9.4567610062893106</c:v>
                </c:pt>
                <c:pt idx="8392">
                  <c:v>9.4575471698113205</c:v>
                </c:pt>
                <c:pt idx="8393">
                  <c:v>9.4583333333333321</c:v>
                </c:pt>
                <c:pt idx="8394">
                  <c:v>9.4591194968553491</c:v>
                </c:pt>
                <c:pt idx="8395">
                  <c:v>9.4599056603773573</c:v>
                </c:pt>
                <c:pt idx="8396">
                  <c:v>9.4606918238993707</c:v>
                </c:pt>
                <c:pt idx="8397">
                  <c:v>9.4614779874213841</c:v>
                </c:pt>
                <c:pt idx="8398">
                  <c:v>9.4622641509433993</c:v>
                </c:pt>
                <c:pt idx="8399">
                  <c:v>9.4630503144654092</c:v>
                </c:pt>
                <c:pt idx="8400">
                  <c:v>9.4638364779874262</c:v>
                </c:pt>
                <c:pt idx="8401">
                  <c:v>9.4646226415094326</c:v>
                </c:pt>
                <c:pt idx="8402">
                  <c:v>9.4654088050314495</c:v>
                </c:pt>
                <c:pt idx="8403">
                  <c:v>9.4661949685534594</c:v>
                </c:pt>
                <c:pt idx="8404">
                  <c:v>9.4669811320754711</c:v>
                </c:pt>
                <c:pt idx="8405">
                  <c:v>9.4677672955974828</c:v>
                </c:pt>
                <c:pt idx="8406">
                  <c:v>9.4685534591194962</c:v>
                </c:pt>
                <c:pt idx="8407">
                  <c:v>9.4693396226415096</c:v>
                </c:pt>
                <c:pt idx="8408">
                  <c:v>9.4701257861635177</c:v>
                </c:pt>
                <c:pt idx="8409">
                  <c:v>9.470911949685533</c:v>
                </c:pt>
                <c:pt idx="8410">
                  <c:v>9.4716981132075464</c:v>
                </c:pt>
                <c:pt idx="8411">
                  <c:v>9.4724842767295687</c:v>
                </c:pt>
                <c:pt idx="8412">
                  <c:v>9.4732704402515662</c:v>
                </c:pt>
                <c:pt idx="8413">
                  <c:v>9.4740566037735832</c:v>
                </c:pt>
                <c:pt idx="8414">
                  <c:v>9.474842767295593</c:v>
                </c:pt>
                <c:pt idx="8415">
                  <c:v>9.4756289308176136</c:v>
                </c:pt>
                <c:pt idx="8416">
                  <c:v>9.4764150943396253</c:v>
                </c:pt>
                <c:pt idx="8417">
                  <c:v>9.4772012578616387</c:v>
                </c:pt>
                <c:pt idx="8418">
                  <c:v>9.4779874213836468</c:v>
                </c:pt>
                <c:pt idx="8419">
                  <c:v>9.4787735849056585</c:v>
                </c:pt>
                <c:pt idx="8420">
                  <c:v>9.4795597484276772</c:v>
                </c:pt>
                <c:pt idx="8421">
                  <c:v>9.4803459119496871</c:v>
                </c:pt>
                <c:pt idx="8422">
                  <c:v>9.4811320754717006</c:v>
                </c:pt>
                <c:pt idx="8423">
                  <c:v>9.4819182389937104</c:v>
                </c:pt>
                <c:pt idx="8424">
                  <c:v>9.4827044025157221</c:v>
                </c:pt>
                <c:pt idx="8425">
                  <c:v>9.4834905660377409</c:v>
                </c:pt>
                <c:pt idx="8426">
                  <c:v>9.4842767295597472</c:v>
                </c:pt>
                <c:pt idx="8427">
                  <c:v>9.4850628930817642</c:v>
                </c:pt>
                <c:pt idx="8428">
                  <c:v>9.4858490566037759</c:v>
                </c:pt>
                <c:pt idx="8429">
                  <c:v>9.4866352201257893</c:v>
                </c:pt>
                <c:pt idx="8430">
                  <c:v>9.4874213836477992</c:v>
                </c:pt>
                <c:pt idx="8431">
                  <c:v>9.4882075471698126</c:v>
                </c:pt>
                <c:pt idx="8432">
                  <c:v>9.4889937106918172</c:v>
                </c:pt>
                <c:pt idx="8433">
                  <c:v>9.4897798742138342</c:v>
                </c:pt>
                <c:pt idx="8434">
                  <c:v>9.4905660377358494</c:v>
                </c:pt>
                <c:pt idx="8435">
                  <c:v>9.4913522012578611</c:v>
                </c:pt>
                <c:pt idx="8436">
                  <c:v>9.4921383647798709</c:v>
                </c:pt>
                <c:pt idx="8437">
                  <c:v>9.4929245283018862</c:v>
                </c:pt>
                <c:pt idx="8438">
                  <c:v>9.4937106918238978</c:v>
                </c:pt>
                <c:pt idx="8439">
                  <c:v>9.4944968553459201</c:v>
                </c:pt>
                <c:pt idx="8440">
                  <c:v>9.4952830188679282</c:v>
                </c:pt>
                <c:pt idx="8441">
                  <c:v>9.4960691823899364</c:v>
                </c:pt>
                <c:pt idx="8442">
                  <c:v>9.4968553459119498</c:v>
                </c:pt>
                <c:pt idx="8443">
                  <c:v>9.4976415094339632</c:v>
                </c:pt>
                <c:pt idx="8444">
                  <c:v>9.4984276729559749</c:v>
                </c:pt>
                <c:pt idx="8445">
                  <c:v>9.4992138364779866</c:v>
                </c:pt>
                <c:pt idx="8446">
                  <c:v>9.5000000000000018</c:v>
                </c:pt>
                <c:pt idx="8447">
                  <c:v>9.5007861635220152</c:v>
                </c:pt>
                <c:pt idx="8448">
                  <c:v>9.5015723270440251</c:v>
                </c:pt>
                <c:pt idx="8449">
                  <c:v>9.502358490566035</c:v>
                </c:pt>
                <c:pt idx="8450">
                  <c:v>9.5031446540880538</c:v>
                </c:pt>
                <c:pt idx="8451">
                  <c:v>9.5039308176100672</c:v>
                </c:pt>
                <c:pt idx="8452">
                  <c:v>9.50471698113207</c:v>
                </c:pt>
                <c:pt idx="8453">
                  <c:v>9.505503144654087</c:v>
                </c:pt>
                <c:pt idx="8454">
                  <c:v>9.5062893081761004</c:v>
                </c:pt>
                <c:pt idx="8455">
                  <c:v>9.5070754716981085</c:v>
                </c:pt>
                <c:pt idx="8456">
                  <c:v>9.507861635220122</c:v>
                </c:pt>
                <c:pt idx="8457">
                  <c:v>9.5086477987421372</c:v>
                </c:pt>
                <c:pt idx="8458">
                  <c:v>9.5094339622641506</c:v>
                </c:pt>
                <c:pt idx="8459">
                  <c:v>9.5102201257861587</c:v>
                </c:pt>
                <c:pt idx="8460">
                  <c:v>9.5110062893081757</c:v>
                </c:pt>
                <c:pt idx="8461">
                  <c:v>9.5117924528301838</c:v>
                </c:pt>
                <c:pt idx="8462">
                  <c:v>9.5125786163522008</c:v>
                </c:pt>
                <c:pt idx="8463">
                  <c:v>9.5133647798742142</c:v>
                </c:pt>
                <c:pt idx="8464">
                  <c:v>9.5141509433962259</c:v>
                </c:pt>
                <c:pt idx="8465">
                  <c:v>9.5149371069182376</c:v>
                </c:pt>
                <c:pt idx="8466">
                  <c:v>9.5157232704402528</c:v>
                </c:pt>
                <c:pt idx="8467">
                  <c:v>9.5165094339622662</c:v>
                </c:pt>
                <c:pt idx="8468">
                  <c:v>9.5172955974842761</c:v>
                </c:pt>
                <c:pt idx="8469">
                  <c:v>9.518081761006286</c:v>
                </c:pt>
                <c:pt idx="8470">
                  <c:v>9.5188679245283012</c:v>
                </c:pt>
                <c:pt idx="8471">
                  <c:v>9.5196540880503147</c:v>
                </c:pt>
                <c:pt idx="8472">
                  <c:v>9.5204402515723263</c:v>
                </c:pt>
                <c:pt idx="8473">
                  <c:v>9.521226415094338</c:v>
                </c:pt>
                <c:pt idx="8474">
                  <c:v>9.5220125786163532</c:v>
                </c:pt>
                <c:pt idx="8475">
                  <c:v>9.5227987421383649</c:v>
                </c:pt>
                <c:pt idx="8476">
                  <c:v>9.5235849056603765</c:v>
                </c:pt>
                <c:pt idx="8477">
                  <c:v>9.5243710691823864</c:v>
                </c:pt>
                <c:pt idx="8478">
                  <c:v>9.5251572327044052</c:v>
                </c:pt>
                <c:pt idx="8479">
                  <c:v>9.5259433962264168</c:v>
                </c:pt>
                <c:pt idx="8480">
                  <c:v>9.5267295597484267</c:v>
                </c:pt>
                <c:pt idx="8481">
                  <c:v>9.5275157232704366</c:v>
                </c:pt>
                <c:pt idx="8482">
                  <c:v>9.5283018867924465</c:v>
                </c:pt>
                <c:pt idx="8483">
                  <c:v>9.5290880503144653</c:v>
                </c:pt>
                <c:pt idx="8484">
                  <c:v>9.5298742138364769</c:v>
                </c:pt>
                <c:pt idx="8485">
                  <c:v>9.5306603773584904</c:v>
                </c:pt>
                <c:pt idx="8486">
                  <c:v>9.531446540880502</c:v>
                </c:pt>
                <c:pt idx="8487">
                  <c:v>9.5322327044025155</c:v>
                </c:pt>
                <c:pt idx="8488">
                  <c:v>9.5330188679245236</c:v>
                </c:pt>
                <c:pt idx="8489">
                  <c:v>9.5338050314465406</c:v>
                </c:pt>
                <c:pt idx="8490">
                  <c:v>9.5345911949685487</c:v>
                </c:pt>
                <c:pt idx="8491">
                  <c:v>9.5353773584905639</c:v>
                </c:pt>
                <c:pt idx="8492">
                  <c:v>9.5361635220125702</c:v>
                </c:pt>
                <c:pt idx="8493">
                  <c:v>9.5369496855345872</c:v>
                </c:pt>
                <c:pt idx="8494">
                  <c:v>9.5377358490566024</c:v>
                </c:pt>
                <c:pt idx="8495">
                  <c:v>9.5385220125786176</c:v>
                </c:pt>
                <c:pt idx="8496">
                  <c:v>9.5393081761006258</c:v>
                </c:pt>
                <c:pt idx="8497">
                  <c:v>9.5400943396226463</c:v>
                </c:pt>
                <c:pt idx="8498">
                  <c:v>9.5408805031446526</c:v>
                </c:pt>
                <c:pt idx="8499">
                  <c:v>9.5416666666666661</c:v>
                </c:pt>
                <c:pt idx="8500">
                  <c:v>9.5424528301886795</c:v>
                </c:pt>
                <c:pt idx="8501">
                  <c:v>9.5432389937106912</c:v>
                </c:pt>
                <c:pt idx="8502">
                  <c:v>9.5440251572326993</c:v>
                </c:pt>
                <c:pt idx="8503">
                  <c:v>9.5448113207547092</c:v>
                </c:pt>
                <c:pt idx="8504">
                  <c:v>9.5455974842767279</c:v>
                </c:pt>
                <c:pt idx="8505">
                  <c:v>9.5463836477987414</c:v>
                </c:pt>
                <c:pt idx="8506">
                  <c:v>9.547169811320753</c:v>
                </c:pt>
                <c:pt idx="8507">
                  <c:v>9.5479559748427629</c:v>
                </c:pt>
                <c:pt idx="8508">
                  <c:v>9.5487421383647799</c:v>
                </c:pt>
                <c:pt idx="8509">
                  <c:v>9.5495283018867916</c:v>
                </c:pt>
                <c:pt idx="8510">
                  <c:v>9.550314465408805</c:v>
                </c:pt>
                <c:pt idx="8511">
                  <c:v>9.5511006289308149</c:v>
                </c:pt>
                <c:pt idx="8512">
                  <c:v>9.5518867924528283</c:v>
                </c:pt>
                <c:pt idx="8513">
                  <c:v>9.5526729559748453</c:v>
                </c:pt>
                <c:pt idx="8514">
                  <c:v>9.5534591194968588</c:v>
                </c:pt>
                <c:pt idx="8515">
                  <c:v>9.5542452830188669</c:v>
                </c:pt>
                <c:pt idx="8516">
                  <c:v>9.5550314465408803</c:v>
                </c:pt>
                <c:pt idx="8517">
                  <c:v>9.5558176100628955</c:v>
                </c:pt>
                <c:pt idx="8518">
                  <c:v>9.5566037735849072</c:v>
                </c:pt>
                <c:pt idx="8519">
                  <c:v>9.5573899371069206</c:v>
                </c:pt>
                <c:pt idx="8520">
                  <c:v>9.5581761006289305</c:v>
                </c:pt>
                <c:pt idx="8521">
                  <c:v>9.5589622641509422</c:v>
                </c:pt>
                <c:pt idx="8522">
                  <c:v>9.5597484276729556</c:v>
                </c:pt>
                <c:pt idx="8523">
                  <c:v>9.5605345911949744</c:v>
                </c:pt>
                <c:pt idx="8524">
                  <c:v>9.5613207547169772</c:v>
                </c:pt>
                <c:pt idx="8525">
                  <c:v>9.5621069182389995</c:v>
                </c:pt>
                <c:pt idx="8526">
                  <c:v>9.5628930817610058</c:v>
                </c:pt>
                <c:pt idx="8527">
                  <c:v>9.5636792452830193</c:v>
                </c:pt>
                <c:pt idx="8528">
                  <c:v>9.5644654088050327</c:v>
                </c:pt>
                <c:pt idx="8529">
                  <c:v>9.5652515723270461</c:v>
                </c:pt>
                <c:pt idx="8530">
                  <c:v>9.5660377358490596</c:v>
                </c:pt>
                <c:pt idx="8531">
                  <c:v>9.5668238993710677</c:v>
                </c:pt>
                <c:pt idx="8532">
                  <c:v>9.5676100628930811</c:v>
                </c:pt>
                <c:pt idx="8533">
                  <c:v>9.5683962264150928</c:v>
                </c:pt>
                <c:pt idx="8534">
                  <c:v>9.5691823899371062</c:v>
                </c:pt>
                <c:pt idx="8535">
                  <c:v>9.5699685534591197</c:v>
                </c:pt>
                <c:pt idx="8536">
                  <c:v>9.5707547169811331</c:v>
                </c:pt>
                <c:pt idx="8537">
                  <c:v>9.5715408805031448</c:v>
                </c:pt>
                <c:pt idx="8538">
                  <c:v>9.5723270440251529</c:v>
                </c:pt>
                <c:pt idx="8539">
                  <c:v>9.5731132075471717</c:v>
                </c:pt>
                <c:pt idx="8540">
                  <c:v>9.5738993710691851</c:v>
                </c:pt>
                <c:pt idx="8541">
                  <c:v>9.5746855345911968</c:v>
                </c:pt>
                <c:pt idx="8542">
                  <c:v>9.5754716981132066</c:v>
                </c:pt>
                <c:pt idx="8543">
                  <c:v>9.5762578616352201</c:v>
                </c:pt>
                <c:pt idx="8544">
                  <c:v>9.5770440251572353</c:v>
                </c:pt>
                <c:pt idx="8545">
                  <c:v>9.5778301886792452</c:v>
                </c:pt>
                <c:pt idx="8546">
                  <c:v>9.5786163522012568</c:v>
                </c:pt>
                <c:pt idx="8547">
                  <c:v>9.5794025157232774</c:v>
                </c:pt>
                <c:pt idx="8548">
                  <c:v>9.5801886792452873</c:v>
                </c:pt>
                <c:pt idx="8549">
                  <c:v>9.5809748427672972</c:v>
                </c:pt>
                <c:pt idx="8550">
                  <c:v>9.581761006289307</c:v>
                </c:pt>
                <c:pt idx="8551">
                  <c:v>9.5825471698113205</c:v>
                </c:pt>
                <c:pt idx="8552">
                  <c:v>9.5833333333333321</c:v>
                </c:pt>
                <c:pt idx="8553">
                  <c:v>9.5841194968553456</c:v>
                </c:pt>
                <c:pt idx="8554">
                  <c:v>9.5849056603773537</c:v>
                </c:pt>
                <c:pt idx="8555">
                  <c:v>9.5856918238993707</c:v>
                </c:pt>
                <c:pt idx="8556">
                  <c:v>9.5864779874213841</c:v>
                </c:pt>
                <c:pt idx="8557">
                  <c:v>9.5872641509433958</c:v>
                </c:pt>
                <c:pt idx="8558">
                  <c:v>9.5880503144654075</c:v>
                </c:pt>
                <c:pt idx="8559">
                  <c:v>9.5888364779874227</c:v>
                </c:pt>
                <c:pt idx="8560">
                  <c:v>9.5896226415094326</c:v>
                </c:pt>
                <c:pt idx="8561">
                  <c:v>9.5904088050314442</c:v>
                </c:pt>
                <c:pt idx="8562">
                  <c:v>9.5911949685534559</c:v>
                </c:pt>
                <c:pt idx="8563">
                  <c:v>9.5919811320754675</c:v>
                </c:pt>
                <c:pt idx="8564">
                  <c:v>9.5927672955974828</c:v>
                </c:pt>
                <c:pt idx="8565">
                  <c:v>9.5935534591194962</c:v>
                </c:pt>
                <c:pt idx="8566">
                  <c:v>9.5943396226415079</c:v>
                </c:pt>
                <c:pt idx="8567">
                  <c:v>9.5951257861635177</c:v>
                </c:pt>
                <c:pt idx="8568">
                  <c:v>9.595911949685533</c:v>
                </c:pt>
                <c:pt idx="8569">
                  <c:v>9.5966981132075464</c:v>
                </c:pt>
                <c:pt idx="8570">
                  <c:v>9.5974842767295652</c:v>
                </c:pt>
                <c:pt idx="8571">
                  <c:v>9.5982704402515608</c:v>
                </c:pt>
                <c:pt idx="8572">
                  <c:v>9.5990566037735832</c:v>
                </c:pt>
                <c:pt idx="8573">
                  <c:v>9.599842767295593</c:v>
                </c:pt>
                <c:pt idx="8574">
                  <c:v>9.60062893081761</c:v>
                </c:pt>
                <c:pt idx="8575">
                  <c:v>9.6014150943396217</c:v>
                </c:pt>
                <c:pt idx="8576">
                  <c:v>9.6022012578616387</c:v>
                </c:pt>
                <c:pt idx="8577">
                  <c:v>9.6029874213836468</c:v>
                </c:pt>
                <c:pt idx="8578">
                  <c:v>9.6037735849056585</c:v>
                </c:pt>
                <c:pt idx="8579">
                  <c:v>9.6045597484276737</c:v>
                </c:pt>
                <c:pt idx="8580">
                  <c:v>9.6053459119496871</c:v>
                </c:pt>
                <c:pt idx="8581">
                  <c:v>9.6061320754717006</c:v>
                </c:pt>
                <c:pt idx="8582">
                  <c:v>9.6069182389937104</c:v>
                </c:pt>
                <c:pt idx="8583">
                  <c:v>9.6077044025157186</c:v>
                </c:pt>
                <c:pt idx="8584">
                  <c:v>9.6084905660377355</c:v>
                </c:pt>
                <c:pt idx="8585">
                  <c:v>9.6092767295597472</c:v>
                </c:pt>
                <c:pt idx="8586">
                  <c:v>9.6100628930817606</c:v>
                </c:pt>
                <c:pt idx="8587">
                  <c:v>9.6108490566037723</c:v>
                </c:pt>
                <c:pt idx="8588">
                  <c:v>9.6116352201257858</c:v>
                </c:pt>
                <c:pt idx="8589">
                  <c:v>9.6124213836477992</c:v>
                </c:pt>
                <c:pt idx="8590">
                  <c:v>9.6132075471698126</c:v>
                </c:pt>
                <c:pt idx="8591">
                  <c:v>9.6139937106918172</c:v>
                </c:pt>
                <c:pt idx="8592">
                  <c:v>9.6147798742138324</c:v>
                </c:pt>
                <c:pt idx="8593">
                  <c:v>9.6155660377358494</c:v>
                </c:pt>
                <c:pt idx="8594">
                  <c:v>9.6163522012578611</c:v>
                </c:pt>
                <c:pt idx="8595">
                  <c:v>9.6171383647798692</c:v>
                </c:pt>
                <c:pt idx="8596">
                  <c:v>9.6179245283018826</c:v>
                </c:pt>
                <c:pt idx="8597">
                  <c:v>9.6187106918238943</c:v>
                </c:pt>
                <c:pt idx="8598">
                  <c:v>9.6194968553459201</c:v>
                </c:pt>
                <c:pt idx="8599">
                  <c:v>9.6202830188679247</c:v>
                </c:pt>
                <c:pt idx="8600">
                  <c:v>9.6210691823899328</c:v>
                </c:pt>
                <c:pt idx="8601">
                  <c:v>9.621855345911948</c:v>
                </c:pt>
                <c:pt idx="8602">
                  <c:v>9.6226415094339632</c:v>
                </c:pt>
                <c:pt idx="8603">
                  <c:v>9.6234276729559749</c:v>
                </c:pt>
                <c:pt idx="8604">
                  <c:v>9.624213836477983</c:v>
                </c:pt>
                <c:pt idx="8605">
                  <c:v>9.625</c:v>
                </c:pt>
                <c:pt idx="8606">
                  <c:v>9.6257861635220152</c:v>
                </c:pt>
                <c:pt idx="8607">
                  <c:v>9.6265723270440251</c:v>
                </c:pt>
                <c:pt idx="8608">
                  <c:v>9.6273584905660314</c:v>
                </c:pt>
                <c:pt idx="8609">
                  <c:v>9.6281446540880502</c:v>
                </c:pt>
                <c:pt idx="8610">
                  <c:v>9.6289308176100636</c:v>
                </c:pt>
                <c:pt idx="8611">
                  <c:v>9.62971698113207</c:v>
                </c:pt>
                <c:pt idx="8612">
                  <c:v>9.6305031446540834</c:v>
                </c:pt>
                <c:pt idx="8613">
                  <c:v>9.6312893081760986</c:v>
                </c:pt>
                <c:pt idx="8614">
                  <c:v>9.6320754716981085</c:v>
                </c:pt>
                <c:pt idx="8615">
                  <c:v>9.632861635220122</c:v>
                </c:pt>
                <c:pt idx="8616">
                  <c:v>9.6336477987421372</c:v>
                </c:pt>
                <c:pt idx="8617">
                  <c:v>9.6344339622641488</c:v>
                </c:pt>
                <c:pt idx="8618">
                  <c:v>9.6352201257861587</c:v>
                </c:pt>
                <c:pt idx="8619">
                  <c:v>9.6360062893081757</c:v>
                </c:pt>
                <c:pt idx="8620">
                  <c:v>9.6367924528301838</c:v>
                </c:pt>
                <c:pt idx="8621">
                  <c:v>9.6375786163521973</c:v>
                </c:pt>
                <c:pt idx="8622">
                  <c:v>9.6383647798742107</c:v>
                </c:pt>
                <c:pt idx="8623">
                  <c:v>9.6391509433962259</c:v>
                </c:pt>
                <c:pt idx="8624">
                  <c:v>9.6399371069182376</c:v>
                </c:pt>
                <c:pt idx="8625">
                  <c:v>9.640723270440251</c:v>
                </c:pt>
                <c:pt idx="8626">
                  <c:v>9.6415094339622627</c:v>
                </c:pt>
                <c:pt idx="8627">
                  <c:v>9.6422955974842761</c:v>
                </c:pt>
                <c:pt idx="8628">
                  <c:v>9.643081761006286</c:v>
                </c:pt>
                <c:pt idx="8629">
                  <c:v>9.6438679245283012</c:v>
                </c:pt>
                <c:pt idx="8630">
                  <c:v>9.6446540880503129</c:v>
                </c:pt>
                <c:pt idx="8631">
                  <c:v>9.6454402515723263</c:v>
                </c:pt>
                <c:pt idx="8632">
                  <c:v>9.646226415094338</c:v>
                </c:pt>
                <c:pt idx="8633">
                  <c:v>9.6470125786163514</c:v>
                </c:pt>
                <c:pt idx="8634">
                  <c:v>9.6477987421383613</c:v>
                </c:pt>
                <c:pt idx="8635">
                  <c:v>9.648584905660373</c:v>
                </c:pt>
                <c:pt idx="8636">
                  <c:v>9.6493710691823864</c:v>
                </c:pt>
                <c:pt idx="8637">
                  <c:v>9.6501572327044052</c:v>
                </c:pt>
                <c:pt idx="8638">
                  <c:v>9.6509433962264168</c:v>
                </c:pt>
                <c:pt idx="8639">
                  <c:v>9.6517295597484267</c:v>
                </c:pt>
                <c:pt idx="8640">
                  <c:v>9.6525157232704402</c:v>
                </c:pt>
                <c:pt idx="8641">
                  <c:v>9.6533018867924483</c:v>
                </c:pt>
                <c:pt idx="8642">
                  <c:v>9.6540880503144653</c:v>
                </c:pt>
                <c:pt idx="8643">
                  <c:v>9.6548742138364769</c:v>
                </c:pt>
                <c:pt idx="8644">
                  <c:v>9.6556603773584921</c:v>
                </c:pt>
                <c:pt idx="8645">
                  <c:v>9.6564465408805056</c:v>
                </c:pt>
                <c:pt idx="8646">
                  <c:v>9.6572327044025155</c:v>
                </c:pt>
                <c:pt idx="8647">
                  <c:v>9.6580188679245236</c:v>
                </c:pt>
                <c:pt idx="8648">
                  <c:v>9.6588050314465406</c:v>
                </c:pt>
                <c:pt idx="8649">
                  <c:v>9.6595911949685522</c:v>
                </c:pt>
                <c:pt idx="8650">
                  <c:v>9.6603773584905639</c:v>
                </c:pt>
                <c:pt idx="8651">
                  <c:v>9.6611635220125702</c:v>
                </c:pt>
                <c:pt idx="8652">
                  <c:v>9.6619496855345854</c:v>
                </c:pt>
                <c:pt idx="8653">
                  <c:v>9.6627358490566042</c:v>
                </c:pt>
                <c:pt idx="8654">
                  <c:v>9.6635220125786194</c:v>
                </c:pt>
                <c:pt idx="8655">
                  <c:v>9.664308176100624</c:v>
                </c:pt>
                <c:pt idx="8656">
                  <c:v>9.6650943396226463</c:v>
                </c:pt>
                <c:pt idx="8657">
                  <c:v>9.6658805031446562</c:v>
                </c:pt>
                <c:pt idx="8658">
                  <c:v>9.6666666666666696</c:v>
                </c:pt>
                <c:pt idx="8659">
                  <c:v>9.6674528301886795</c:v>
                </c:pt>
                <c:pt idx="8660">
                  <c:v>9.6682389937106858</c:v>
                </c:pt>
                <c:pt idx="8661">
                  <c:v>9.6690251572327011</c:v>
                </c:pt>
                <c:pt idx="8662">
                  <c:v>9.6698113207547109</c:v>
                </c:pt>
                <c:pt idx="8663">
                  <c:v>9.6705974842767226</c:v>
                </c:pt>
                <c:pt idx="8664">
                  <c:v>9.6713836477987414</c:v>
                </c:pt>
                <c:pt idx="8665">
                  <c:v>9.6721698113207548</c:v>
                </c:pt>
                <c:pt idx="8666">
                  <c:v>9.6729559748427647</c:v>
                </c:pt>
                <c:pt idx="8667">
                  <c:v>9.6737421383647799</c:v>
                </c:pt>
                <c:pt idx="8668">
                  <c:v>9.674528301886788</c:v>
                </c:pt>
                <c:pt idx="8669">
                  <c:v>9.6753144654088015</c:v>
                </c:pt>
                <c:pt idx="8670">
                  <c:v>9.6761006289308149</c:v>
                </c:pt>
                <c:pt idx="8671">
                  <c:v>9.6768867924528283</c:v>
                </c:pt>
                <c:pt idx="8672">
                  <c:v>9.67767295597484</c:v>
                </c:pt>
                <c:pt idx="8673">
                  <c:v>9.6784591194968534</c:v>
                </c:pt>
                <c:pt idx="8674">
                  <c:v>9.6792452830188651</c:v>
                </c:pt>
                <c:pt idx="8675">
                  <c:v>9.6800314465408714</c:v>
                </c:pt>
                <c:pt idx="8676">
                  <c:v>9.6808176100628902</c:v>
                </c:pt>
                <c:pt idx="8677">
                  <c:v>9.6816037735849036</c:v>
                </c:pt>
                <c:pt idx="8678">
                  <c:v>9.6823899371069242</c:v>
                </c:pt>
                <c:pt idx="8679">
                  <c:v>9.6831761006289288</c:v>
                </c:pt>
                <c:pt idx="8680">
                  <c:v>9.6839622641509404</c:v>
                </c:pt>
                <c:pt idx="8681">
                  <c:v>9.6847484276729539</c:v>
                </c:pt>
                <c:pt idx="8682">
                  <c:v>9.6855345911949708</c:v>
                </c:pt>
                <c:pt idx="8683">
                  <c:v>9.6863207547169754</c:v>
                </c:pt>
                <c:pt idx="8684">
                  <c:v>9.6871069182389942</c:v>
                </c:pt>
                <c:pt idx="8685">
                  <c:v>9.6878930817610005</c:v>
                </c:pt>
                <c:pt idx="8686">
                  <c:v>9.6886792452830175</c:v>
                </c:pt>
                <c:pt idx="8687">
                  <c:v>9.6894654088050292</c:v>
                </c:pt>
                <c:pt idx="8688">
                  <c:v>9.6902515723270426</c:v>
                </c:pt>
                <c:pt idx="8689">
                  <c:v>9.6910377358490543</c:v>
                </c:pt>
                <c:pt idx="8690">
                  <c:v>9.6918238993710659</c:v>
                </c:pt>
                <c:pt idx="8691">
                  <c:v>9.6926100628930811</c:v>
                </c:pt>
                <c:pt idx="8692">
                  <c:v>9.6933962264150928</c:v>
                </c:pt>
                <c:pt idx="8693">
                  <c:v>9.6941823899371009</c:v>
                </c:pt>
                <c:pt idx="8694">
                  <c:v>9.6949685534591179</c:v>
                </c:pt>
                <c:pt idx="8695">
                  <c:v>9.6957547169811296</c:v>
                </c:pt>
                <c:pt idx="8696">
                  <c:v>9.6965408805031448</c:v>
                </c:pt>
                <c:pt idx="8697">
                  <c:v>9.6973270440251511</c:v>
                </c:pt>
                <c:pt idx="8698">
                  <c:v>9.6981132075471681</c:v>
                </c:pt>
                <c:pt idx="8699">
                  <c:v>9.698899371069178</c:v>
                </c:pt>
                <c:pt idx="8700">
                  <c:v>9.6996855345911968</c:v>
                </c:pt>
                <c:pt idx="8701">
                  <c:v>9.7004716981132049</c:v>
                </c:pt>
                <c:pt idx="8702">
                  <c:v>9.701257861635213</c:v>
                </c:pt>
                <c:pt idx="8703">
                  <c:v>9.7020440251572353</c:v>
                </c:pt>
                <c:pt idx="8704">
                  <c:v>9.7028301886792452</c:v>
                </c:pt>
                <c:pt idx="8705">
                  <c:v>9.7036163522012568</c:v>
                </c:pt>
                <c:pt idx="8706">
                  <c:v>9.7044025157232738</c:v>
                </c:pt>
                <c:pt idx="8707">
                  <c:v>9.7051886792452855</c:v>
                </c:pt>
                <c:pt idx="8708">
                  <c:v>9.7059748427672972</c:v>
                </c:pt>
                <c:pt idx="8709">
                  <c:v>9.706761006289307</c:v>
                </c:pt>
                <c:pt idx="8710">
                  <c:v>9.7075471698113187</c:v>
                </c:pt>
                <c:pt idx="8711">
                  <c:v>9.7083333333333268</c:v>
                </c:pt>
                <c:pt idx="8712">
                  <c:v>9.7091194968553438</c:v>
                </c:pt>
                <c:pt idx="8713">
                  <c:v>9.7099056603773519</c:v>
                </c:pt>
                <c:pt idx="8714">
                  <c:v>9.7106918238993671</c:v>
                </c:pt>
                <c:pt idx="8715">
                  <c:v>9.7114779874213788</c:v>
                </c:pt>
                <c:pt idx="8716">
                  <c:v>9.7122641509433922</c:v>
                </c:pt>
                <c:pt idx="8717">
                  <c:v>9.7130503144654057</c:v>
                </c:pt>
                <c:pt idx="8718">
                  <c:v>9.7138364779874227</c:v>
                </c:pt>
                <c:pt idx="8719">
                  <c:v>9.714622641509429</c:v>
                </c:pt>
                <c:pt idx="8720">
                  <c:v>9.7154088050314442</c:v>
                </c:pt>
                <c:pt idx="8721">
                  <c:v>9.7161949685534559</c:v>
                </c:pt>
                <c:pt idx="8722">
                  <c:v>9.7169811320754658</c:v>
                </c:pt>
                <c:pt idx="8723">
                  <c:v>9.717767295597481</c:v>
                </c:pt>
                <c:pt idx="8724">
                  <c:v>9.7185534591194926</c:v>
                </c:pt>
                <c:pt idx="8725">
                  <c:v>9.7193396226415079</c:v>
                </c:pt>
                <c:pt idx="8726">
                  <c:v>9.7201257861635124</c:v>
                </c:pt>
                <c:pt idx="8727">
                  <c:v>9.7209119496855294</c:v>
                </c:pt>
                <c:pt idx="8728">
                  <c:v>9.7216981132075411</c:v>
                </c:pt>
                <c:pt idx="8729">
                  <c:v>9.7224842767295598</c:v>
                </c:pt>
                <c:pt idx="8730">
                  <c:v>9.7232704402515608</c:v>
                </c:pt>
                <c:pt idx="8731">
                  <c:v>9.7240566037735796</c:v>
                </c:pt>
                <c:pt idx="8732">
                  <c:v>9.7248427672955895</c:v>
                </c:pt>
                <c:pt idx="8733">
                  <c:v>9.7256289308176083</c:v>
                </c:pt>
                <c:pt idx="8734">
                  <c:v>9.7264150943396217</c:v>
                </c:pt>
                <c:pt idx="8735">
                  <c:v>9.7272012578616316</c:v>
                </c:pt>
                <c:pt idx="8736">
                  <c:v>9.727987421383645</c:v>
                </c:pt>
                <c:pt idx="8737">
                  <c:v>9.7287735849056531</c:v>
                </c:pt>
                <c:pt idx="8738">
                  <c:v>9.7295597484276701</c:v>
                </c:pt>
                <c:pt idx="8739">
                  <c:v>9.7303459119496836</c:v>
                </c:pt>
                <c:pt idx="8740">
                  <c:v>9.7311320754716952</c:v>
                </c:pt>
                <c:pt idx="8741">
                  <c:v>9.7319182389937051</c:v>
                </c:pt>
                <c:pt idx="8742">
                  <c:v>9.7327044025157186</c:v>
                </c:pt>
                <c:pt idx="8743">
                  <c:v>9.7334905660377338</c:v>
                </c:pt>
                <c:pt idx="8744">
                  <c:v>9.7342767295597419</c:v>
                </c:pt>
                <c:pt idx="8745">
                  <c:v>9.7350628930817606</c:v>
                </c:pt>
                <c:pt idx="8746">
                  <c:v>9.7358490566037723</c:v>
                </c:pt>
                <c:pt idx="8747">
                  <c:v>9.7366352201257822</c:v>
                </c:pt>
                <c:pt idx="8748">
                  <c:v>9.7374213836477939</c:v>
                </c:pt>
                <c:pt idx="8749">
                  <c:v>9.7382075471698055</c:v>
                </c:pt>
                <c:pt idx="8750">
                  <c:v>9.7389937106918119</c:v>
                </c:pt>
                <c:pt idx="8751">
                  <c:v>9.7397798742138306</c:v>
                </c:pt>
                <c:pt idx="8752">
                  <c:v>9.7405660377358476</c:v>
                </c:pt>
                <c:pt idx="8753">
                  <c:v>9.7413522012578522</c:v>
                </c:pt>
                <c:pt idx="8754">
                  <c:v>9.7421383647798674</c:v>
                </c:pt>
                <c:pt idx="8755">
                  <c:v>9.7429245283018808</c:v>
                </c:pt>
                <c:pt idx="8756">
                  <c:v>9.7437106918238925</c:v>
                </c:pt>
                <c:pt idx="8757">
                  <c:v>9.7444968553459166</c:v>
                </c:pt>
                <c:pt idx="8758">
                  <c:v>9.7452830188679247</c:v>
                </c:pt>
                <c:pt idx="8759">
                  <c:v>9.746069182389931</c:v>
                </c:pt>
                <c:pt idx="8760">
                  <c:v>9.746855345911948</c:v>
                </c:pt>
                <c:pt idx="8761">
                  <c:v>9.7476415094339579</c:v>
                </c:pt>
                <c:pt idx="8762">
                  <c:v>9.7484276729559678</c:v>
                </c:pt>
                <c:pt idx="8763">
                  <c:v>9.749213836477983</c:v>
                </c:pt>
                <c:pt idx="8764">
                  <c:v>9.75</c:v>
                </c:pt>
                <c:pt idx="8765">
                  <c:v>9.7507861635220134</c:v>
                </c:pt>
                <c:pt idx="8766">
                  <c:v>9.7515723270440233</c:v>
                </c:pt>
                <c:pt idx="8767">
                  <c:v>9.752358490566035</c:v>
                </c:pt>
                <c:pt idx="8768">
                  <c:v>9.7531446540880502</c:v>
                </c:pt>
                <c:pt idx="8769">
                  <c:v>9.7539308176100672</c:v>
                </c:pt>
                <c:pt idx="8770">
                  <c:v>9.75471698113207</c:v>
                </c:pt>
                <c:pt idx="8771">
                  <c:v>9.7555031446540852</c:v>
                </c:pt>
                <c:pt idx="8772">
                  <c:v>9.7562893081761004</c:v>
                </c:pt>
                <c:pt idx="8773">
                  <c:v>9.7570754716981067</c:v>
                </c:pt>
                <c:pt idx="8774">
                  <c:v>9.7578616352201202</c:v>
                </c:pt>
                <c:pt idx="8775">
                  <c:v>9.7586477987421372</c:v>
                </c:pt>
                <c:pt idx="8776">
                  <c:v>9.7594339622641506</c:v>
                </c:pt>
                <c:pt idx="8777">
                  <c:v>9.7602201257861569</c:v>
                </c:pt>
                <c:pt idx="8778">
                  <c:v>9.7610062893081757</c:v>
                </c:pt>
                <c:pt idx="8779">
                  <c:v>9.7617924528301838</c:v>
                </c:pt>
                <c:pt idx="8780">
                  <c:v>9.7625786163521973</c:v>
                </c:pt>
                <c:pt idx="8781">
                  <c:v>9.7633647798742125</c:v>
                </c:pt>
                <c:pt idx="8782">
                  <c:v>9.7641509433962206</c:v>
                </c:pt>
                <c:pt idx="8783">
                  <c:v>9.7649371069182358</c:v>
                </c:pt>
                <c:pt idx="8784">
                  <c:v>9.7657232704402528</c:v>
                </c:pt>
                <c:pt idx="8785">
                  <c:v>9.7665094339622662</c:v>
                </c:pt>
                <c:pt idx="8786">
                  <c:v>9.7672955974842743</c:v>
                </c:pt>
                <c:pt idx="8787">
                  <c:v>9.7680817610062842</c:v>
                </c:pt>
                <c:pt idx="8788">
                  <c:v>9.7688679245282994</c:v>
                </c:pt>
                <c:pt idx="8789">
                  <c:v>9.7696540880503147</c:v>
                </c:pt>
                <c:pt idx="8790">
                  <c:v>9.7704402515723263</c:v>
                </c:pt>
                <c:pt idx="8791">
                  <c:v>9.771226415094338</c:v>
                </c:pt>
                <c:pt idx="8792">
                  <c:v>9.7720125786163532</c:v>
                </c:pt>
                <c:pt idx="8793">
                  <c:v>9.7727987421383631</c:v>
                </c:pt>
                <c:pt idx="8794">
                  <c:v>9.7735849056603747</c:v>
                </c:pt>
                <c:pt idx="8795">
                  <c:v>9.7743710691823811</c:v>
                </c:pt>
                <c:pt idx="8796">
                  <c:v>9.7751572327044052</c:v>
                </c:pt>
                <c:pt idx="8797">
                  <c:v>9.7759433962264168</c:v>
                </c:pt>
                <c:pt idx="8798">
                  <c:v>9.7767295597484267</c:v>
                </c:pt>
                <c:pt idx="8799">
                  <c:v>9.7775157232704331</c:v>
                </c:pt>
                <c:pt idx="8800">
                  <c:v>9.7783018867924429</c:v>
                </c:pt>
                <c:pt idx="8801">
                  <c:v>9.7790880503144617</c:v>
                </c:pt>
                <c:pt idx="8802">
                  <c:v>9.7798742138364769</c:v>
                </c:pt>
                <c:pt idx="8803">
                  <c:v>9.7806603773584886</c:v>
                </c:pt>
                <c:pt idx="8804">
                  <c:v>9.7814465408805003</c:v>
                </c:pt>
                <c:pt idx="8805">
                  <c:v>9.7822327044025137</c:v>
                </c:pt>
                <c:pt idx="8806">
                  <c:v>9.7830188679245218</c:v>
                </c:pt>
                <c:pt idx="8807">
                  <c:v>9.7838050314465388</c:v>
                </c:pt>
                <c:pt idx="8808">
                  <c:v>9.7845911949685487</c:v>
                </c:pt>
                <c:pt idx="8809">
                  <c:v>9.7853773584905639</c:v>
                </c:pt>
                <c:pt idx="8810">
                  <c:v>9.7861635220125684</c:v>
                </c:pt>
                <c:pt idx="8811">
                  <c:v>9.7869496855345854</c:v>
                </c:pt>
                <c:pt idx="8812">
                  <c:v>9.7877358490566024</c:v>
                </c:pt>
                <c:pt idx="8813">
                  <c:v>9.7885220125786141</c:v>
                </c:pt>
                <c:pt idx="8814">
                  <c:v>9.789308176100624</c:v>
                </c:pt>
                <c:pt idx="8815">
                  <c:v>9.7900943396226445</c:v>
                </c:pt>
                <c:pt idx="8816">
                  <c:v>9.7908805031446526</c:v>
                </c:pt>
                <c:pt idx="8817">
                  <c:v>9.7916666666666643</c:v>
                </c:pt>
                <c:pt idx="8818">
                  <c:v>9.7924528301886795</c:v>
                </c:pt>
                <c:pt idx="8819">
                  <c:v>9.7932389937106858</c:v>
                </c:pt>
                <c:pt idx="8820">
                  <c:v>9.7940251572326975</c:v>
                </c:pt>
                <c:pt idx="8821">
                  <c:v>9.7948113207547092</c:v>
                </c:pt>
                <c:pt idx="8822">
                  <c:v>9.7955974842767226</c:v>
                </c:pt>
                <c:pt idx="8823">
                  <c:v>9.7963836477987414</c:v>
                </c:pt>
                <c:pt idx="8824">
                  <c:v>9.797169811320753</c:v>
                </c:pt>
                <c:pt idx="8825">
                  <c:v>9.7979559748427629</c:v>
                </c:pt>
                <c:pt idx="8826">
                  <c:v>9.7987421383647781</c:v>
                </c:pt>
                <c:pt idx="8827">
                  <c:v>9.799528301886788</c:v>
                </c:pt>
                <c:pt idx="8828">
                  <c:v>9.8003144654088015</c:v>
                </c:pt>
                <c:pt idx="8829">
                  <c:v>9.8011006289308149</c:v>
                </c:pt>
                <c:pt idx="8830">
                  <c:v>9.8018867924528283</c:v>
                </c:pt>
                <c:pt idx="8831">
                  <c:v>9.8026729559748436</c:v>
                </c:pt>
                <c:pt idx="8832">
                  <c:v>9.8034591194968552</c:v>
                </c:pt>
                <c:pt idx="8833">
                  <c:v>9.8042452830188651</c:v>
                </c:pt>
                <c:pt idx="8834">
                  <c:v>9.805031446540875</c:v>
                </c:pt>
                <c:pt idx="8835">
                  <c:v>9.8058176100628955</c:v>
                </c:pt>
                <c:pt idx="8836">
                  <c:v>9.8066037735849072</c:v>
                </c:pt>
                <c:pt idx="8837">
                  <c:v>9.8073899371069242</c:v>
                </c:pt>
                <c:pt idx="8838">
                  <c:v>9.8081761006289288</c:v>
                </c:pt>
                <c:pt idx="8839">
                  <c:v>9.8089622641509404</c:v>
                </c:pt>
                <c:pt idx="8840">
                  <c:v>9.8097484276729556</c:v>
                </c:pt>
                <c:pt idx="8841">
                  <c:v>9.8105345911949708</c:v>
                </c:pt>
                <c:pt idx="8842">
                  <c:v>9.8113207547169754</c:v>
                </c:pt>
                <c:pt idx="8843">
                  <c:v>9.8121069182389977</c:v>
                </c:pt>
                <c:pt idx="8844">
                  <c:v>9.8128930817610041</c:v>
                </c:pt>
                <c:pt idx="8845">
                  <c:v>9.8136792452830193</c:v>
                </c:pt>
                <c:pt idx="8846">
                  <c:v>9.8144654088050292</c:v>
                </c:pt>
                <c:pt idx="8847">
                  <c:v>9.8152515723270461</c:v>
                </c:pt>
                <c:pt idx="8848">
                  <c:v>9.8160377358490578</c:v>
                </c:pt>
                <c:pt idx="8849">
                  <c:v>9.8168238993710677</c:v>
                </c:pt>
                <c:pt idx="8850">
                  <c:v>9.8176100628930811</c:v>
                </c:pt>
                <c:pt idx="8851">
                  <c:v>9.8183962264150928</c:v>
                </c:pt>
                <c:pt idx="8852">
                  <c:v>9.8191823899371045</c:v>
                </c:pt>
                <c:pt idx="8853">
                  <c:v>9.8199685534591197</c:v>
                </c:pt>
                <c:pt idx="8854">
                  <c:v>9.8207547169811296</c:v>
                </c:pt>
                <c:pt idx="8855">
                  <c:v>9.8215408805031448</c:v>
                </c:pt>
                <c:pt idx="8856">
                  <c:v>9.8223270440251529</c:v>
                </c:pt>
                <c:pt idx="8857">
                  <c:v>9.8231132075471717</c:v>
                </c:pt>
                <c:pt idx="8858">
                  <c:v>9.8238993710691798</c:v>
                </c:pt>
                <c:pt idx="8859">
                  <c:v>9.8246855345911968</c:v>
                </c:pt>
                <c:pt idx="8860">
                  <c:v>9.8254716981132066</c:v>
                </c:pt>
                <c:pt idx="8861">
                  <c:v>9.8262578616352165</c:v>
                </c:pt>
                <c:pt idx="8862">
                  <c:v>9.8270440251572353</c:v>
                </c:pt>
                <c:pt idx="8863">
                  <c:v>9.8278301886792452</c:v>
                </c:pt>
                <c:pt idx="8864">
                  <c:v>9.8286163522012568</c:v>
                </c:pt>
                <c:pt idx="8865">
                  <c:v>9.8294025157232774</c:v>
                </c:pt>
                <c:pt idx="8866">
                  <c:v>9.8301886792452855</c:v>
                </c:pt>
                <c:pt idx="8867">
                  <c:v>9.8309748427672972</c:v>
                </c:pt>
                <c:pt idx="8868">
                  <c:v>9.831761006289307</c:v>
                </c:pt>
                <c:pt idx="8869">
                  <c:v>9.8325471698113205</c:v>
                </c:pt>
                <c:pt idx="8870">
                  <c:v>9.8333333333333304</c:v>
                </c:pt>
                <c:pt idx="8871">
                  <c:v>9.8341194968553438</c:v>
                </c:pt>
                <c:pt idx="8872">
                  <c:v>9.8349056603773519</c:v>
                </c:pt>
                <c:pt idx="8873">
                  <c:v>9.8356918238993725</c:v>
                </c:pt>
                <c:pt idx="8874">
                  <c:v>9.8364779874213824</c:v>
                </c:pt>
                <c:pt idx="8875">
                  <c:v>9.8372641509433922</c:v>
                </c:pt>
                <c:pt idx="8876">
                  <c:v>9.8380503144654057</c:v>
                </c:pt>
                <c:pt idx="8877">
                  <c:v>9.8388364779874227</c:v>
                </c:pt>
                <c:pt idx="8878">
                  <c:v>9.8396226415094326</c:v>
                </c:pt>
                <c:pt idx="8879">
                  <c:v>9.8404088050314442</c:v>
                </c:pt>
                <c:pt idx="8880">
                  <c:v>9.8411949685534559</c:v>
                </c:pt>
                <c:pt idx="8881">
                  <c:v>9.8419811320754658</c:v>
                </c:pt>
                <c:pt idx="8882">
                  <c:v>9.8427672955974828</c:v>
                </c:pt>
                <c:pt idx="8883">
                  <c:v>9.8435534591194962</c:v>
                </c:pt>
                <c:pt idx="8884">
                  <c:v>9.8443396226415079</c:v>
                </c:pt>
                <c:pt idx="8885">
                  <c:v>9.845125786163516</c:v>
                </c:pt>
                <c:pt idx="8886">
                  <c:v>9.845911949685533</c:v>
                </c:pt>
                <c:pt idx="8887">
                  <c:v>9.8466981132075446</c:v>
                </c:pt>
                <c:pt idx="8888">
                  <c:v>9.8474842767295598</c:v>
                </c:pt>
                <c:pt idx="8889">
                  <c:v>9.8482704402515608</c:v>
                </c:pt>
                <c:pt idx="8890">
                  <c:v>9.8490566037735832</c:v>
                </c:pt>
                <c:pt idx="8891">
                  <c:v>9.849842767295593</c:v>
                </c:pt>
                <c:pt idx="8892">
                  <c:v>9.85062893081761</c:v>
                </c:pt>
                <c:pt idx="8893">
                  <c:v>9.8514150943396253</c:v>
                </c:pt>
                <c:pt idx="8894">
                  <c:v>9.8522012578616387</c:v>
                </c:pt>
                <c:pt idx="8895">
                  <c:v>9.8529874213836504</c:v>
                </c:pt>
                <c:pt idx="8896">
                  <c:v>9.8537735849056602</c:v>
                </c:pt>
                <c:pt idx="8897">
                  <c:v>9.8545597484276755</c:v>
                </c:pt>
                <c:pt idx="8898">
                  <c:v>9.8553459119496907</c:v>
                </c:pt>
                <c:pt idx="8899">
                  <c:v>9.8561320754717006</c:v>
                </c:pt>
                <c:pt idx="8900">
                  <c:v>9.8569182389937104</c:v>
                </c:pt>
                <c:pt idx="8901">
                  <c:v>9.8577044025157221</c:v>
                </c:pt>
                <c:pt idx="8902">
                  <c:v>9.8584905660377373</c:v>
                </c:pt>
                <c:pt idx="8903">
                  <c:v>9.8592767295597472</c:v>
                </c:pt>
                <c:pt idx="8904">
                  <c:v>9.8600628930817642</c:v>
                </c:pt>
                <c:pt idx="8905">
                  <c:v>9.8608490566037759</c:v>
                </c:pt>
                <c:pt idx="8906">
                  <c:v>9.8616352201257875</c:v>
                </c:pt>
                <c:pt idx="8907">
                  <c:v>9.8624213836477992</c:v>
                </c:pt>
                <c:pt idx="8908">
                  <c:v>9.8632075471698144</c:v>
                </c:pt>
                <c:pt idx="8909">
                  <c:v>9.8639937106918172</c:v>
                </c:pt>
                <c:pt idx="8910">
                  <c:v>9.8647798742138342</c:v>
                </c:pt>
                <c:pt idx="8911">
                  <c:v>9.8655660377358547</c:v>
                </c:pt>
                <c:pt idx="8912">
                  <c:v>9.8663522012578593</c:v>
                </c:pt>
                <c:pt idx="8913">
                  <c:v>9.8671383647798709</c:v>
                </c:pt>
                <c:pt idx="8914">
                  <c:v>9.8679245283018844</c:v>
                </c:pt>
                <c:pt idx="8915">
                  <c:v>9.8687106918238943</c:v>
                </c:pt>
                <c:pt idx="8916">
                  <c:v>9.8694968553459201</c:v>
                </c:pt>
                <c:pt idx="8917">
                  <c:v>9.8702830188679282</c:v>
                </c:pt>
                <c:pt idx="8918">
                  <c:v>9.8710691823899346</c:v>
                </c:pt>
                <c:pt idx="8919">
                  <c:v>9.8718553459119498</c:v>
                </c:pt>
                <c:pt idx="8920">
                  <c:v>9.8726415094339632</c:v>
                </c:pt>
                <c:pt idx="8921">
                  <c:v>9.8734276729559731</c:v>
                </c:pt>
                <c:pt idx="8922">
                  <c:v>9.8742138364779866</c:v>
                </c:pt>
                <c:pt idx="8923">
                  <c:v>9.8750000000000036</c:v>
                </c:pt>
                <c:pt idx="8924">
                  <c:v>9.8757861635220152</c:v>
                </c:pt>
                <c:pt idx="8925">
                  <c:v>9.8765723270440269</c:v>
                </c:pt>
                <c:pt idx="8926">
                  <c:v>9.877358490566035</c:v>
                </c:pt>
                <c:pt idx="8927">
                  <c:v>9.8781446540880502</c:v>
                </c:pt>
                <c:pt idx="8928">
                  <c:v>9.8789308176100672</c:v>
                </c:pt>
                <c:pt idx="8929">
                  <c:v>9.8797169811320735</c:v>
                </c:pt>
                <c:pt idx="8930">
                  <c:v>9.8805031446540852</c:v>
                </c:pt>
                <c:pt idx="8931">
                  <c:v>9.8812893081761004</c:v>
                </c:pt>
                <c:pt idx="8932">
                  <c:v>9.8820754716981103</c:v>
                </c:pt>
                <c:pt idx="8933">
                  <c:v>9.8828616352201237</c:v>
                </c:pt>
                <c:pt idx="8934">
                  <c:v>9.8836477987421407</c:v>
                </c:pt>
                <c:pt idx="8935">
                  <c:v>9.8844339622641506</c:v>
                </c:pt>
                <c:pt idx="8936">
                  <c:v>9.8852201257861605</c:v>
                </c:pt>
                <c:pt idx="8937">
                  <c:v>9.8860062893081793</c:v>
                </c:pt>
                <c:pt idx="8938">
                  <c:v>9.8867924528301874</c:v>
                </c:pt>
                <c:pt idx="8939">
                  <c:v>9.8875786163521973</c:v>
                </c:pt>
                <c:pt idx="8940">
                  <c:v>9.8883647798742125</c:v>
                </c:pt>
                <c:pt idx="8941">
                  <c:v>9.8891509433962241</c:v>
                </c:pt>
                <c:pt idx="8942">
                  <c:v>9.8899371069182394</c:v>
                </c:pt>
                <c:pt idx="8943">
                  <c:v>9.8907232704402528</c:v>
                </c:pt>
                <c:pt idx="8944">
                  <c:v>9.8915094339622662</c:v>
                </c:pt>
                <c:pt idx="8945">
                  <c:v>9.8922955974842761</c:v>
                </c:pt>
                <c:pt idx="8946">
                  <c:v>9.8930817610062878</c:v>
                </c:pt>
                <c:pt idx="8947">
                  <c:v>9.8938679245283012</c:v>
                </c:pt>
                <c:pt idx="8948">
                  <c:v>9.8946540880503147</c:v>
                </c:pt>
                <c:pt idx="8949">
                  <c:v>9.8954402515723299</c:v>
                </c:pt>
                <c:pt idx="8950">
                  <c:v>9.8962264150943398</c:v>
                </c:pt>
                <c:pt idx="8951">
                  <c:v>9.8970125786163532</c:v>
                </c:pt>
                <c:pt idx="8952">
                  <c:v>9.8977987421383631</c:v>
                </c:pt>
                <c:pt idx="8953">
                  <c:v>9.8985849056603747</c:v>
                </c:pt>
                <c:pt idx="8954">
                  <c:v>9.8993710691823829</c:v>
                </c:pt>
                <c:pt idx="8955">
                  <c:v>9.9001572327044052</c:v>
                </c:pt>
                <c:pt idx="8956">
                  <c:v>9.9009433962264168</c:v>
                </c:pt>
                <c:pt idx="8957">
                  <c:v>9.9017295597484267</c:v>
                </c:pt>
                <c:pt idx="8958">
                  <c:v>9.9025157232704384</c:v>
                </c:pt>
                <c:pt idx="8959">
                  <c:v>9.9033018867924483</c:v>
                </c:pt>
                <c:pt idx="8960">
                  <c:v>9.9040880503144617</c:v>
                </c:pt>
                <c:pt idx="8961">
                  <c:v>9.9048742138364769</c:v>
                </c:pt>
                <c:pt idx="8962">
                  <c:v>9.9056603773584904</c:v>
                </c:pt>
                <c:pt idx="8963">
                  <c:v>9.9064465408805038</c:v>
                </c:pt>
                <c:pt idx="8964">
                  <c:v>9.9072327044025137</c:v>
                </c:pt>
                <c:pt idx="8965">
                  <c:v>9.9080188679245218</c:v>
                </c:pt>
                <c:pt idx="8966">
                  <c:v>9.9088050314465388</c:v>
                </c:pt>
                <c:pt idx="8967">
                  <c:v>9.9095911949685522</c:v>
                </c:pt>
                <c:pt idx="8968">
                  <c:v>9.9103773584905639</c:v>
                </c:pt>
                <c:pt idx="8969">
                  <c:v>9.9111635220125684</c:v>
                </c:pt>
                <c:pt idx="8970">
                  <c:v>9.9119496855345854</c:v>
                </c:pt>
                <c:pt idx="8971">
                  <c:v>9.9127358490566042</c:v>
                </c:pt>
                <c:pt idx="8972">
                  <c:v>9.9135220125786194</c:v>
                </c:pt>
                <c:pt idx="8973">
                  <c:v>9.914308176100624</c:v>
                </c:pt>
                <c:pt idx="8974">
                  <c:v>9.9150943396226463</c:v>
                </c:pt>
                <c:pt idx="8975">
                  <c:v>9.9158805031446562</c:v>
                </c:pt>
                <c:pt idx="8976">
                  <c:v>9.9166666666666696</c:v>
                </c:pt>
                <c:pt idx="8977">
                  <c:v>9.9174528301886795</c:v>
                </c:pt>
                <c:pt idx="8978">
                  <c:v>9.9182389937106858</c:v>
                </c:pt>
                <c:pt idx="8979">
                  <c:v>9.9190251572327011</c:v>
                </c:pt>
                <c:pt idx="8980">
                  <c:v>9.9198113207547109</c:v>
                </c:pt>
                <c:pt idx="8981">
                  <c:v>9.9205974842767226</c:v>
                </c:pt>
                <c:pt idx="8982">
                  <c:v>9.9213836477987414</c:v>
                </c:pt>
                <c:pt idx="8983">
                  <c:v>9.9221698113207548</c:v>
                </c:pt>
                <c:pt idx="8984">
                  <c:v>9.9229559748427647</c:v>
                </c:pt>
                <c:pt idx="8985">
                  <c:v>9.9237421383647799</c:v>
                </c:pt>
                <c:pt idx="8986">
                  <c:v>9.924528301886788</c:v>
                </c:pt>
                <c:pt idx="8987">
                  <c:v>9.9253144654088015</c:v>
                </c:pt>
                <c:pt idx="8988">
                  <c:v>9.9261006289308149</c:v>
                </c:pt>
                <c:pt idx="8989">
                  <c:v>9.9268867924528283</c:v>
                </c:pt>
                <c:pt idx="8990">
                  <c:v>9.92767295597484</c:v>
                </c:pt>
                <c:pt idx="8991">
                  <c:v>9.9284591194968534</c:v>
                </c:pt>
                <c:pt idx="8992">
                  <c:v>9.9292452830188651</c:v>
                </c:pt>
                <c:pt idx="8993">
                  <c:v>9.9300314465408714</c:v>
                </c:pt>
                <c:pt idx="8994">
                  <c:v>9.9308176100628902</c:v>
                </c:pt>
                <c:pt idx="8995">
                  <c:v>9.9316037735849036</c:v>
                </c:pt>
                <c:pt idx="8996">
                  <c:v>9.9323899371069242</c:v>
                </c:pt>
                <c:pt idx="8997">
                  <c:v>9.9331761006289288</c:v>
                </c:pt>
                <c:pt idx="8998">
                  <c:v>9.9339622641509404</c:v>
                </c:pt>
                <c:pt idx="8999">
                  <c:v>9.9347484276729539</c:v>
                </c:pt>
                <c:pt idx="9000">
                  <c:v>9.9355345911949708</c:v>
                </c:pt>
                <c:pt idx="9001">
                  <c:v>9.9363207547169754</c:v>
                </c:pt>
                <c:pt idx="9002">
                  <c:v>9.9371069182389942</c:v>
                </c:pt>
                <c:pt idx="9003">
                  <c:v>9.9378930817610005</c:v>
                </c:pt>
                <c:pt idx="9004">
                  <c:v>9.9386792452830175</c:v>
                </c:pt>
                <c:pt idx="9005">
                  <c:v>9.9394654088050292</c:v>
                </c:pt>
                <c:pt idx="9006">
                  <c:v>9.9402515723270426</c:v>
                </c:pt>
                <c:pt idx="9007">
                  <c:v>9.9410377358490543</c:v>
                </c:pt>
                <c:pt idx="9008">
                  <c:v>9.9418238993710659</c:v>
                </c:pt>
                <c:pt idx="9009">
                  <c:v>9.9426100628930811</c:v>
                </c:pt>
                <c:pt idx="9010">
                  <c:v>9.9433962264150928</c:v>
                </c:pt>
                <c:pt idx="9011">
                  <c:v>9.9441823899371009</c:v>
                </c:pt>
                <c:pt idx="9012">
                  <c:v>9.9449685534591179</c:v>
                </c:pt>
                <c:pt idx="9013">
                  <c:v>9.9457547169811296</c:v>
                </c:pt>
                <c:pt idx="9014">
                  <c:v>9.9465408805031448</c:v>
                </c:pt>
                <c:pt idx="9015">
                  <c:v>9.9473270440251511</c:v>
                </c:pt>
                <c:pt idx="9016">
                  <c:v>9.9481132075471681</c:v>
                </c:pt>
                <c:pt idx="9017">
                  <c:v>9.948899371069178</c:v>
                </c:pt>
                <c:pt idx="9018">
                  <c:v>9.9496855345911968</c:v>
                </c:pt>
                <c:pt idx="9019">
                  <c:v>9.9504716981132066</c:v>
                </c:pt>
                <c:pt idx="9020">
                  <c:v>9.9512578616352165</c:v>
                </c:pt>
                <c:pt idx="9021">
                  <c:v>9.9520440251572388</c:v>
                </c:pt>
                <c:pt idx="9022">
                  <c:v>9.9528301886792505</c:v>
                </c:pt>
                <c:pt idx="9023">
                  <c:v>9.9536163522012604</c:v>
                </c:pt>
                <c:pt idx="9024">
                  <c:v>9.9544025157232774</c:v>
                </c:pt>
                <c:pt idx="9025">
                  <c:v>9.9551886792452873</c:v>
                </c:pt>
                <c:pt idx="9026">
                  <c:v>9.9559748427673007</c:v>
                </c:pt>
                <c:pt idx="9027">
                  <c:v>9.9567610062893106</c:v>
                </c:pt>
                <c:pt idx="9028">
                  <c:v>9.9575471698113205</c:v>
                </c:pt>
                <c:pt idx="9029">
                  <c:v>9.9583333333333304</c:v>
                </c:pt>
                <c:pt idx="9030">
                  <c:v>9.9591194968553474</c:v>
                </c:pt>
                <c:pt idx="9031">
                  <c:v>9.9599056603773555</c:v>
                </c:pt>
                <c:pt idx="9032">
                  <c:v>9.9606918238993725</c:v>
                </c:pt>
                <c:pt idx="9033">
                  <c:v>9.9614779874213824</c:v>
                </c:pt>
                <c:pt idx="9034">
                  <c:v>9.9622641509433976</c:v>
                </c:pt>
                <c:pt idx="9035">
                  <c:v>9.9630503144654092</c:v>
                </c:pt>
                <c:pt idx="9036">
                  <c:v>9.9638364779874244</c:v>
                </c:pt>
                <c:pt idx="9037">
                  <c:v>9.9646226415094326</c:v>
                </c:pt>
                <c:pt idx="9038">
                  <c:v>9.9654088050314478</c:v>
                </c:pt>
                <c:pt idx="9039">
                  <c:v>9.9661949685534577</c:v>
                </c:pt>
                <c:pt idx="9040">
                  <c:v>9.9669811320754693</c:v>
                </c:pt>
                <c:pt idx="9041">
                  <c:v>9.9677672955974828</c:v>
                </c:pt>
                <c:pt idx="9042">
                  <c:v>9.9685534591194962</c:v>
                </c:pt>
                <c:pt idx="9043">
                  <c:v>9.9693396226415096</c:v>
                </c:pt>
                <c:pt idx="9044">
                  <c:v>9.970125786163516</c:v>
                </c:pt>
                <c:pt idx="9045">
                  <c:v>9.970911949685533</c:v>
                </c:pt>
                <c:pt idx="9046">
                  <c:v>9.9716981132075446</c:v>
                </c:pt>
                <c:pt idx="9047">
                  <c:v>9.9724842767295598</c:v>
                </c:pt>
                <c:pt idx="9048">
                  <c:v>9.9732704402515662</c:v>
                </c:pt>
                <c:pt idx="9049">
                  <c:v>9.9740566037735832</c:v>
                </c:pt>
                <c:pt idx="9050">
                  <c:v>9.974842767295593</c:v>
                </c:pt>
                <c:pt idx="9051">
                  <c:v>9.97562893081761</c:v>
                </c:pt>
                <c:pt idx="9052">
                  <c:v>9.9764150943396253</c:v>
                </c:pt>
                <c:pt idx="9053">
                  <c:v>9.9772012578616351</c:v>
                </c:pt>
                <c:pt idx="9054">
                  <c:v>9.9779874213836468</c:v>
                </c:pt>
                <c:pt idx="9055">
                  <c:v>9.9787735849056585</c:v>
                </c:pt>
                <c:pt idx="9056">
                  <c:v>9.9795597484276755</c:v>
                </c:pt>
                <c:pt idx="9057">
                  <c:v>9.9803459119496871</c:v>
                </c:pt>
                <c:pt idx="9058">
                  <c:v>9.9811320754716988</c:v>
                </c:pt>
                <c:pt idx="9059">
                  <c:v>9.9819182389937087</c:v>
                </c:pt>
                <c:pt idx="9060">
                  <c:v>9.9827044025157221</c:v>
                </c:pt>
                <c:pt idx="9061">
                  <c:v>9.9834905660377373</c:v>
                </c:pt>
                <c:pt idx="9062">
                  <c:v>9.9842767295597454</c:v>
                </c:pt>
                <c:pt idx="9063">
                  <c:v>9.9850628930817642</c:v>
                </c:pt>
                <c:pt idx="9064">
                  <c:v>9.9858490566037759</c:v>
                </c:pt>
                <c:pt idx="9065">
                  <c:v>9.9866352201257875</c:v>
                </c:pt>
                <c:pt idx="9066">
                  <c:v>9.9874213836477974</c:v>
                </c:pt>
                <c:pt idx="9067">
                  <c:v>9.9882075471698109</c:v>
                </c:pt>
                <c:pt idx="9068">
                  <c:v>9.9889937106918154</c:v>
                </c:pt>
                <c:pt idx="9069">
                  <c:v>9.9897798742138342</c:v>
                </c:pt>
                <c:pt idx="9070">
                  <c:v>9.9905660377358494</c:v>
                </c:pt>
                <c:pt idx="9071">
                  <c:v>9.9913522012578557</c:v>
                </c:pt>
                <c:pt idx="9072">
                  <c:v>9.9921383647798709</c:v>
                </c:pt>
                <c:pt idx="9073">
                  <c:v>9.9929245283018844</c:v>
                </c:pt>
                <c:pt idx="9074">
                  <c:v>9.9937106918238943</c:v>
                </c:pt>
                <c:pt idx="9075">
                  <c:v>9.9944968553459201</c:v>
                </c:pt>
                <c:pt idx="9076">
                  <c:v>9.9952830188679282</c:v>
                </c:pt>
                <c:pt idx="9077">
                  <c:v>9.9960691823899346</c:v>
                </c:pt>
                <c:pt idx="9078">
                  <c:v>9.9968553459119498</c:v>
                </c:pt>
                <c:pt idx="9079">
                  <c:v>9.9976415094339597</c:v>
                </c:pt>
                <c:pt idx="9080">
                  <c:v>9.9984276729559713</c:v>
                </c:pt>
                <c:pt idx="9081">
                  <c:v>9.9992138364779866</c:v>
                </c:pt>
                <c:pt idx="9082">
                  <c:v>10</c:v>
                </c:pt>
                <c:pt idx="9083">
                  <c:v>10.00078616352201</c:v>
                </c:pt>
                <c:pt idx="9084">
                  <c:v>10.00157232704402</c:v>
                </c:pt>
                <c:pt idx="9085">
                  <c:v>10.00235849056603</c:v>
                </c:pt>
                <c:pt idx="9086">
                  <c:v>10.00314465408805</c:v>
                </c:pt>
                <c:pt idx="9087">
                  <c:v>10.003930817610071</c:v>
                </c:pt>
                <c:pt idx="9088">
                  <c:v>10.00471698113207</c:v>
                </c:pt>
                <c:pt idx="9089">
                  <c:v>10.005503144654091</c:v>
                </c:pt>
                <c:pt idx="9090">
                  <c:v>10.0062893081761</c:v>
                </c:pt>
                <c:pt idx="9091">
                  <c:v>10.00707547169811</c:v>
                </c:pt>
                <c:pt idx="9092">
                  <c:v>10.00786163522012</c:v>
                </c:pt>
                <c:pt idx="9093">
                  <c:v>10.008647798742141</c:v>
                </c:pt>
                <c:pt idx="9094">
                  <c:v>10.009433962264151</c:v>
                </c:pt>
                <c:pt idx="9095">
                  <c:v>10.01022012578616</c:v>
                </c:pt>
                <c:pt idx="9096">
                  <c:v>10.01100628930817</c:v>
                </c:pt>
                <c:pt idx="9097">
                  <c:v>10.01179245283018</c:v>
                </c:pt>
                <c:pt idx="9098">
                  <c:v>10.012578616352201</c:v>
                </c:pt>
                <c:pt idx="9099">
                  <c:v>10.013364779874211</c:v>
                </c:pt>
                <c:pt idx="9100">
                  <c:v>10.014150943396221</c:v>
                </c:pt>
                <c:pt idx="9101">
                  <c:v>10.014937106918239</c:v>
                </c:pt>
                <c:pt idx="9102">
                  <c:v>10.015723270440249</c:v>
                </c:pt>
                <c:pt idx="9103">
                  <c:v>10.01650943396227</c:v>
                </c:pt>
                <c:pt idx="9104">
                  <c:v>10.017295597484271</c:v>
                </c:pt>
                <c:pt idx="9105">
                  <c:v>10.01808176100629</c:v>
                </c:pt>
                <c:pt idx="9106">
                  <c:v>10.018867924528299</c:v>
                </c:pt>
                <c:pt idx="9107">
                  <c:v>10.019654088050309</c:v>
                </c:pt>
                <c:pt idx="9108">
                  <c:v>10.02044025157233</c:v>
                </c:pt>
                <c:pt idx="9109">
                  <c:v>10.02122641509434</c:v>
                </c:pt>
                <c:pt idx="9110">
                  <c:v>10.02201257861635</c:v>
                </c:pt>
                <c:pt idx="9111">
                  <c:v>10.02279874213836</c:v>
                </c:pt>
                <c:pt idx="9112">
                  <c:v>10.02358490566038</c:v>
                </c:pt>
                <c:pt idx="9113">
                  <c:v>10.024371069182379</c:v>
                </c:pt>
                <c:pt idx="9114">
                  <c:v>10.025157232704411</c:v>
                </c:pt>
                <c:pt idx="9115">
                  <c:v>10.02594339622642</c:v>
                </c:pt>
                <c:pt idx="9116">
                  <c:v>10.02672955974843</c:v>
                </c:pt>
                <c:pt idx="9117">
                  <c:v>10.02751572327043</c:v>
                </c:pt>
                <c:pt idx="9118">
                  <c:v>10.028301886792439</c:v>
                </c:pt>
                <c:pt idx="9119">
                  <c:v>10.02908805031446</c:v>
                </c:pt>
                <c:pt idx="9120">
                  <c:v>10.02987421383648</c:v>
                </c:pt>
                <c:pt idx="9121">
                  <c:v>10.03066037735849</c:v>
                </c:pt>
                <c:pt idx="9122">
                  <c:v>10.0314465408805</c:v>
                </c:pt>
                <c:pt idx="9123">
                  <c:v>10.03223270440251</c:v>
                </c:pt>
                <c:pt idx="9124">
                  <c:v>10.03301886792452</c:v>
                </c:pt>
                <c:pt idx="9125">
                  <c:v>10.033805031446541</c:v>
                </c:pt>
                <c:pt idx="9126">
                  <c:v>10.03459119496855</c:v>
                </c:pt>
                <c:pt idx="9127">
                  <c:v>10.03537735849056</c:v>
                </c:pt>
                <c:pt idx="9128">
                  <c:v>10.03616352201257</c:v>
                </c:pt>
                <c:pt idx="9129">
                  <c:v>10.036949685534591</c:v>
                </c:pt>
                <c:pt idx="9130">
                  <c:v>10.037735849056601</c:v>
                </c:pt>
                <c:pt idx="9131">
                  <c:v>10.038522012578611</c:v>
                </c:pt>
                <c:pt idx="9132">
                  <c:v>10.039308176100629</c:v>
                </c:pt>
                <c:pt idx="9133">
                  <c:v>10.040094339622639</c:v>
                </c:pt>
                <c:pt idx="9134">
                  <c:v>10.040880503144651</c:v>
                </c:pt>
                <c:pt idx="9135">
                  <c:v>10.04166666666667</c:v>
                </c:pt>
                <c:pt idx="9136">
                  <c:v>10.04245283018868</c:v>
                </c:pt>
                <c:pt idx="9137">
                  <c:v>10.043238993710689</c:v>
                </c:pt>
                <c:pt idx="9138">
                  <c:v>10.044025157232699</c:v>
                </c:pt>
                <c:pt idx="9139">
                  <c:v>10.044811320754709</c:v>
                </c:pt>
                <c:pt idx="9140">
                  <c:v>10.045597484276721</c:v>
                </c:pt>
                <c:pt idx="9141">
                  <c:v>10.04638364779874</c:v>
                </c:pt>
                <c:pt idx="9142">
                  <c:v>10.047169811320749</c:v>
                </c:pt>
                <c:pt idx="9143">
                  <c:v>10.047955974842759</c:v>
                </c:pt>
                <c:pt idx="9144">
                  <c:v>10.04874213836478</c:v>
                </c:pt>
                <c:pt idx="9145">
                  <c:v>10.04952830188679</c:v>
                </c:pt>
                <c:pt idx="9146">
                  <c:v>10.0503144654088</c:v>
                </c:pt>
                <c:pt idx="9147">
                  <c:v>10.05110062893082</c:v>
                </c:pt>
                <c:pt idx="9148">
                  <c:v>10.05188679245283</c:v>
                </c:pt>
                <c:pt idx="9149">
                  <c:v>10.05267295597484</c:v>
                </c:pt>
                <c:pt idx="9150">
                  <c:v>10.053459119496861</c:v>
                </c:pt>
                <c:pt idx="9151">
                  <c:v>10.05424528301887</c:v>
                </c:pt>
                <c:pt idx="9152">
                  <c:v>10.05503144654088</c:v>
                </c:pt>
                <c:pt idx="9153">
                  <c:v>10.055817610062901</c:v>
                </c:pt>
                <c:pt idx="9154">
                  <c:v>10.056603773584911</c:v>
                </c:pt>
                <c:pt idx="9155">
                  <c:v>10.057389937106921</c:v>
                </c:pt>
                <c:pt idx="9156">
                  <c:v>10.058176100628931</c:v>
                </c:pt>
                <c:pt idx="9157">
                  <c:v>10.05896226415094</c:v>
                </c:pt>
                <c:pt idx="9158">
                  <c:v>10.05974842767295</c:v>
                </c:pt>
                <c:pt idx="9159">
                  <c:v>10.060534591194971</c:v>
                </c:pt>
                <c:pt idx="9160">
                  <c:v>10.061320754716981</c:v>
                </c:pt>
                <c:pt idx="9161">
                  <c:v>10.062106918238999</c:v>
                </c:pt>
                <c:pt idx="9162">
                  <c:v>10.062893081761001</c:v>
                </c:pt>
                <c:pt idx="9163">
                  <c:v>10.063679245283019</c:v>
                </c:pt>
                <c:pt idx="9164">
                  <c:v>10.064465408805029</c:v>
                </c:pt>
                <c:pt idx="9165">
                  <c:v>10.06525157232705</c:v>
                </c:pt>
                <c:pt idx="9166">
                  <c:v>10.06603773584906</c:v>
                </c:pt>
                <c:pt idx="9167">
                  <c:v>10.066823899371069</c:v>
                </c:pt>
                <c:pt idx="9168">
                  <c:v>10.067610062893079</c:v>
                </c:pt>
                <c:pt idx="9169">
                  <c:v>10.0683962264151</c:v>
                </c:pt>
                <c:pt idx="9170">
                  <c:v>10.069182389937099</c:v>
                </c:pt>
                <c:pt idx="9171">
                  <c:v>10.06996855345912</c:v>
                </c:pt>
                <c:pt idx="9172">
                  <c:v>10.07075471698113</c:v>
                </c:pt>
                <c:pt idx="9173">
                  <c:v>10.071540880503139</c:v>
                </c:pt>
                <c:pt idx="9174">
                  <c:v>10.072327044025149</c:v>
                </c:pt>
                <c:pt idx="9175">
                  <c:v>10.07311320754717</c:v>
                </c:pt>
                <c:pt idx="9176">
                  <c:v>10.07389937106918</c:v>
                </c:pt>
                <c:pt idx="9177">
                  <c:v>10.0746855345912</c:v>
                </c:pt>
                <c:pt idx="9178">
                  <c:v>10.07547169811321</c:v>
                </c:pt>
                <c:pt idx="9179">
                  <c:v>10.07625786163522</c:v>
                </c:pt>
                <c:pt idx="9180">
                  <c:v>10.077044025157241</c:v>
                </c:pt>
                <c:pt idx="9181">
                  <c:v>10.077830188679251</c:v>
                </c:pt>
                <c:pt idx="9182">
                  <c:v>10.07861635220126</c:v>
                </c:pt>
                <c:pt idx="9183">
                  <c:v>10.079402515723279</c:v>
                </c:pt>
                <c:pt idx="9184">
                  <c:v>10.08018867924528</c:v>
                </c:pt>
                <c:pt idx="9185">
                  <c:v>10.080974842767301</c:v>
                </c:pt>
                <c:pt idx="9186">
                  <c:v>10.081761006289311</c:v>
                </c:pt>
                <c:pt idx="9187">
                  <c:v>10.08254716981132</c:v>
                </c:pt>
                <c:pt idx="9188">
                  <c:v>10.08333333333333</c:v>
                </c:pt>
                <c:pt idx="9189">
                  <c:v>10.08411949685534</c:v>
                </c:pt>
                <c:pt idx="9190">
                  <c:v>10.08490566037735</c:v>
                </c:pt>
                <c:pt idx="9191">
                  <c:v>10.085691823899371</c:v>
                </c:pt>
                <c:pt idx="9192">
                  <c:v>10.086477987421381</c:v>
                </c:pt>
                <c:pt idx="9193">
                  <c:v>10.08726415094339</c:v>
                </c:pt>
                <c:pt idx="9194">
                  <c:v>10.088050314465409</c:v>
                </c:pt>
                <c:pt idx="9195">
                  <c:v>10.088836477987419</c:v>
                </c:pt>
                <c:pt idx="9196">
                  <c:v>10.089622641509431</c:v>
                </c:pt>
                <c:pt idx="9197">
                  <c:v>10.090408805031441</c:v>
                </c:pt>
                <c:pt idx="9198">
                  <c:v>10.091194968553459</c:v>
                </c:pt>
                <c:pt idx="9199">
                  <c:v>10.091981132075469</c:v>
                </c:pt>
                <c:pt idx="9200">
                  <c:v>10.092767295597479</c:v>
                </c:pt>
                <c:pt idx="9201">
                  <c:v>10.0935534591195</c:v>
                </c:pt>
                <c:pt idx="9202">
                  <c:v>10.09433962264151</c:v>
                </c:pt>
                <c:pt idx="9203">
                  <c:v>10.09512578616352</c:v>
                </c:pt>
                <c:pt idx="9204">
                  <c:v>10.095911949685529</c:v>
                </c:pt>
                <c:pt idx="9205">
                  <c:v>10.09669811320755</c:v>
                </c:pt>
                <c:pt idx="9206">
                  <c:v>10.09748427672956</c:v>
                </c:pt>
                <c:pt idx="9207">
                  <c:v>10.098270440251561</c:v>
                </c:pt>
                <c:pt idx="9208">
                  <c:v>10.09905660377358</c:v>
                </c:pt>
                <c:pt idx="9209">
                  <c:v>10.099842767295589</c:v>
                </c:pt>
                <c:pt idx="9210">
                  <c:v>10.10062893081761</c:v>
                </c:pt>
                <c:pt idx="9211">
                  <c:v>10.10141509433962</c:v>
                </c:pt>
                <c:pt idx="9212">
                  <c:v>10.10220125786164</c:v>
                </c:pt>
                <c:pt idx="9213">
                  <c:v>10.10298742138365</c:v>
                </c:pt>
                <c:pt idx="9214">
                  <c:v>10.10377358490566</c:v>
                </c:pt>
                <c:pt idx="9215">
                  <c:v>10.10455974842767</c:v>
                </c:pt>
                <c:pt idx="9216">
                  <c:v>10.105345911949691</c:v>
                </c:pt>
                <c:pt idx="9217">
                  <c:v>10.106132075471701</c:v>
                </c:pt>
                <c:pt idx="9218">
                  <c:v>10.10691823899371</c:v>
                </c:pt>
                <c:pt idx="9219">
                  <c:v>10.10770440251572</c:v>
                </c:pt>
                <c:pt idx="9220">
                  <c:v>10.10849056603773</c:v>
                </c:pt>
                <c:pt idx="9221">
                  <c:v>10.109276729559751</c:v>
                </c:pt>
                <c:pt idx="9222">
                  <c:v>10.110062893081761</c:v>
                </c:pt>
                <c:pt idx="9223">
                  <c:v>10.110849056603771</c:v>
                </c:pt>
                <c:pt idx="9224">
                  <c:v>10.11163522012578</c:v>
                </c:pt>
                <c:pt idx="9225">
                  <c:v>10.112421383647799</c:v>
                </c:pt>
                <c:pt idx="9226">
                  <c:v>10.113207547169811</c:v>
                </c:pt>
                <c:pt idx="9227">
                  <c:v>10.113993710691821</c:v>
                </c:pt>
                <c:pt idx="9228">
                  <c:v>10.114779874213831</c:v>
                </c:pt>
                <c:pt idx="9229">
                  <c:v>10.115566037735849</c:v>
                </c:pt>
                <c:pt idx="9230">
                  <c:v>10.116352201257859</c:v>
                </c:pt>
                <c:pt idx="9231">
                  <c:v>10.117138364779869</c:v>
                </c:pt>
                <c:pt idx="9232">
                  <c:v>10.117924528301881</c:v>
                </c:pt>
                <c:pt idx="9233">
                  <c:v>10.118710691823891</c:v>
                </c:pt>
                <c:pt idx="9234">
                  <c:v>10.11949685534592</c:v>
                </c:pt>
                <c:pt idx="9235">
                  <c:v>10.12028301886793</c:v>
                </c:pt>
                <c:pt idx="9236">
                  <c:v>10.121069182389929</c:v>
                </c:pt>
                <c:pt idx="9237">
                  <c:v>10.12185534591195</c:v>
                </c:pt>
                <c:pt idx="9238">
                  <c:v>10.12264150943396</c:v>
                </c:pt>
                <c:pt idx="9239">
                  <c:v>10.12342767295597</c:v>
                </c:pt>
                <c:pt idx="9240">
                  <c:v>10.12421383647799</c:v>
                </c:pt>
                <c:pt idx="9241">
                  <c:v>10.125</c:v>
                </c:pt>
                <c:pt idx="9242">
                  <c:v>10.12578616352201</c:v>
                </c:pt>
                <c:pt idx="9243">
                  <c:v>10.12657232704402</c:v>
                </c:pt>
                <c:pt idx="9244">
                  <c:v>10.12735849056603</c:v>
                </c:pt>
                <c:pt idx="9245">
                  <c:v>10.12814465408805</c:v>
                </c:pt>
                <c:pt idx="9246">
                  <c:v>10.12893081761006</c:v>
                </c:pt>
                <c:pt idx="9247">
                  <c:v>10.12971698113207</c:v>
                </c:pt>
                <c:pt idx="9248">
                  <c:v>10.13050314465408</c:v>
                </c:pt>
                <c:pt idx="9249">
                  <c:v>10.1312893081761</c:v>
                </c:pt>
                <c:pt idx="9250">
                  <c:v>10.13207547169811</c:v>
                </c:pt>
                <c:pt idx="9251">
                  <c:v>10.13286163522012</c:v>
                </c:pt>
                <c:pt idx="9252">
                  <c:v>10.133647798742141</c:v>
                </c:pt>
                <c:pt idx="9253">
                  <c:v>10.134433962264151</c:v>
                </c:pt>
                <c:pt idx="9254">
                  <c:v>10.13522012578616</c:v>
                </c:pt>
                <c:pt idx="9255">
                  <c:v>10.13600628930817</c:v>
                </c:pt>
                <c:pt idx="9256">
                  <c:v>10.13679245283018</c:v>
                </c:pt>
                <c:pt idx="9257">
                  <c:v>10.137578616352201</c:v>
                </c:pt>
                <c:pt idx="9258">
                  <c:v>10.138364779874211</c:v>
                </c:pt>
                <c:pt idx="9259">
                  <c:v>10.139150943396221</c:v>
                </c:pt>
                <c:pt idx="9260">
                  <c:v>10.139937106918239</c:v>
                </c:pt>
                <c:pt idx="9261">
                  <c:v>10.140723270440249</c:v>
                </c:pt>
                <c:pt idx="9262">
                  <c:v>10.141509433962259</c:v>
                </c:pt>
                <c:pt idx="9263">
                  <c:v>10.142295597484271</c:v>
                </c:pt>
                <c:pt idx="9264">
                  <c:v>10.14308176100629</c:v>
                </c:pt>
                <c:pt idx="9265">
                  <c:v>10.143867924528299</c:v>
                </c:pt>
                <c:pt idx="9266">
                  <c:v>10.144654088050309</c:v>
                </c:pt>
                <c:pt idx="9267">
                  <c:v>10.14544025157233</c:v>
                </c:pt>
                <c:pt idx="9268">
                  <c:v>10.14622641509434</c:v>
                </c:pt>
                <c:pt idx="9269">
                  <c:v>10.14701257861635</c:v>
                </c:pt>
                <c:pt idx="9270">
                  <c:v>10.14779874213836</c:v>
                </c:pt>
                <c:pt idx="9271">
                  <c:v>10.148584905660369</c:v>
                </c:pt>
                <c:pt idx="9272">
                  <c:v>10.149371069182379</c:v>
                </c:pt>
                <c:pt idx="9273">
                  <c:v>10.150157232704411</c:v>
                </c:pt>
                <c:pt idx="9274">
                  <c:v>10.15094339622642</c:v>
                </c:pt>
                <c:pt idx="9275">
                  <c:v>10.15172955974843</c:v>
                </c:pt>
                <c:pt idx="9276">
                  <c:v>10.15251572327044</c:v>
                </c:pt>
                <c:pt idx="9277">
                  <c:v>10.15330188679245</c:v>
                </c:pt>
                <c:pt idx="9278">
                  <c:v>10.15408805031446</c:v>
                </c:pt>
                <c:pt idx="9279">
                  <c:v>10.15487421383648</c:v>
                </c:pt>
                <c:pt idx="9280">
                  <c:v>10.155660377358499</c:v>
                </c:pt>
                <c:pt idx="9281">
                  <c:v>10.1564465408805</c:v>
                </c:pt>
                <c:pt idx="9282">
                  <c:v>10.15723270440251</c:v>
                </c:pt>
                <c:pt idx="9283">
                  <c:v>10.15801886792452</c:v>
                </c:pt>
                <c:pt idx="9284">
                  <c:v>10.158805031446541</c:v>
                </c:pt>
                <c:pt idx="9285">
                  <c:v>10.15959119496855</c:v>
                </c:pt>
                <c:pt idx="9286">
                  <c:v>10.16037735849056</c:v>
                </c:pt>
                <c:pt idx="9287">
                  <c:v>10.16116352201257</c:v>
                </c:pt>
                <c:pt idx="9288">
                  <c:v>10.161949685534591</c:v>
                </c:pt>
                <c:pt idx="9289">
                  <c:v>10.16273584905661</c:v>
                </c:pt>
                <c:pt idx="9290">
                  <c:v>10.163522012578619</c:v>
                </c:pt>
                <c:pt idx="9291">
                  <c:v>10.164308176100629</c:v>
                </c:pt>
                <c:pt idx="9292">
                  <c:v>10.16509433962265</c:v>
                </c:pt>
                <c:pt idx="9293">
                  <c:v>10.16588050314466</c:v>
                </c:pt>
                <c:pt idx="9294">
                  <c:v>10.16666666666667</c:v>
                </c:pt>
                <c:pt idx="9295">
                  <c:v>10.16745283018868</c:v>
                </c:pt>
                <c:pt idx="9296">
                  <c:v>10.168238993710689</c:v>
                </c:pt>
                <c:pt idx="9297">
                  <c:v>10.169025157232699</c:v>
                </c:pt>
                <c:pt idx="9298">
                  <c:v>10.169811320754709</c:v>
                </c:pt>
                <c:pt idx="9299">
                  <c:v>10.170597484276721</c:v>
                </c:pt>
                <c:pt idx="9300">
                  <c:v>10.17138364779874</c:v>
                </c:pt>
                <c:pt idx="9301">
                  <c:v>10.17216981132076</c:v>
                </c:pt>
                <c:pt idx="9302">
                  <c:v>10.17295597484277</c:v>
                </c:pt>
                <c:pt idx="9303">
                  <c:v>10.17374213836478</c:v>
                </c:pt>
                <c:pt idx="9304">
                  <c:v>10.17452830188679</c:v>
                </c:pt>
                <c:pt idx="9305">
                  <c:v>10.1753144654088</c:v>
                </c:pt>
                <c:pt idx="9306">
                  <c:v>10.17610062893082</c:v>
                </c:pt>
                <c:pt idx="9307">
                  <c:v>10.17688679245283</c:v>
                </c:pt>
                <c:pt idx="9308">
                  <c:v>10.17767295597484</c:v>
                </c:pt>
                <c:pt idx="9309">
                  <c:v>10.17845911949685</c:v>
                </c:pt>
                <c:pt idx="9310">
                  <c:v>10.17924528301887</c:v>
                </c:pt>
                <c:pt idx="9311">
                  <c:v>10.18003144654087</c:v>
                </c:pt>
                <c:pt idx="9312">
                  <c:v>10.18081761006289</c:v>
                </c:pt>
                <c:pt idx="9313">
                  <c:v>10.1816037735849</c:v>
                </c:pt>
                <c:pt idx="9314">
                  <c:v>10.182389937106921</c:v>
                </c:pt>
                <c:pt idx="9315">
                  <c:v>10.183176100628931</c:v>
                </c:pt>
                <c:pt idx="9316">
                  <c:v>10.18396226415094</c:v>
                </c:pt>
                <c:pt idx="9317">
                  <c:v>10.18474842767295</c:v>
                </c:pt>
                <c:pt idx="9318">
                  <c:v>10.185534591194971</c:v>
                </c:pt>
                <c:pt idx="9319">
                  <c:v>10.186320754716981</c:v>
                </c:pt>
                <c:pt idx="9320">
                  <c:v>10.187106918238999</c:v>
                </c:pt>
                <c:pt idx="9321">
                  <c:v>10.187893081761001</c:v>
                </c:pt>
                <c:pt idx="9322">
                  <c:v>10.188679245283019</c:v>
                </c:pt>
                <c:pt idx="9323">
                  <c:v>10.189465408805029</c:v>
                </c:pt>
                <c:pt idx="9324">
                  <c:v>10.190251572327041</c:v>
                </c:pt>
                <c:pt idx="9325">
                  <c:v>10.191037735849051</c:v>
                </c:pt>
                <c:pt idx="9326">
                  <c:v>10.191823899371061</c:v>
                </c:pt>
                <c:pt idx="9327">
                  <c:v>10.192610062893079</c:v>
                </c:pt>
                <c:pt idx="9328">
                  <c:v>10.1933962264151</c:v>
                </c:pt>
                <c:pt idx="9329">
                  <c:v>10.194182389937099</c:v>
                </c:pt>
                <c:pt idx="9330">
                  <c:v>10.19496855345912</c:v>
                </c:pt>
                <c:pt idx="9331">
                  <c:v>10.19575471698113</c:v>
                </c:pt>
                <c:pt idx="9332">
                  <c:v>10.196540880503139</c:v>
                </c:pt>
                <c:pt idx="9333">
                  <c:v>10.197327044025149</c:v>
                </c:pt>
                <c:pt idx="9334">
                  <c:v>10.19811320754717</c:v>
                </c:pt>
                <c:pt idx="9335">
                  <c:v>10.19889937106918</c:v>
                </c:pt>
                <c:pt idx="9336">
                  <c:v>10.1996855345912</c:v>
                </c:pt>
                <c:pt idx="9337">
                  <c:v>10.2004716981132</c:v>
                </c:pt>
                <c:pt idx="9338">
                  <c:v>10.20125786163522</c:v>
                </c:pt>
                <c:pt idx="9339">
                  <c:v>10.202044025157241</c:v>
                </c:pt>
                <c:pt idx="9340">
                  <c:v>10.202830188679251</c:v>
                </c:pt>
                <c:pt idx="9341">
                  <c:v>10.20361635220126</c:v>
                </c:pt>
                <c:pt idx="9342">
                  <c:v>10.20440251572327</c:v>
                </c:pt>
                <c:pt idx="9343">
                  <c:v>10.20518867924528</c:v>
                </c:pt>
                <c:pt idx="9344">
                  <c:v>10.205974842767301</c:v>
                </c:pt>
                <c:pt idx="9345">
                  <c:v>10.206761006289311</c:v>
                </c:pt>
                <c:pt idx="9346">
                  <c:v>10.20754716981132</c:v>
                </c:pt>
                <c:pt idx="9347">
                  <c:v>10.20833333333333</c:v>
                </c:pt>
                <c:pt idx="9348">
                  <c:v>10.20911949685534</c:v>
                </c:pt>
                <c:pt idx="9349">
                  <c:v>10.20990566037735</c:v>
                </c:pt>
                <c:pt idx="9350">
                  <c:v>10.210691823899371</c:v>
                </c:pt>
                <c:pt idx="9351">
                  <c:v>10.211477987421381</c:v>
                </c:pt>
                <c:pt idx="9352">
                  <c:v>10.21226415094339</c:v>
                </c:pt>
                <c:pt idx="9353">
                  <c:v>10.213050314465409</c:v>
                </c:pt>
                <c:pt idx="9354">
                  <c:v>10.213836477987419</c:v>
                </c:pt>
                <c:pt idx="9355">
                  <c:v>10.214622641509431</c:v>
                </c:pt>
                <c:pt idx="9356">
                  <c:v>10.215408805031441</c:v>
                </c:pt>
                <c:pt idx="9357">
                  <c:v>10.216194968553459</c:v>
                </c:pt>
                <c:pt idx="9358">
                  <c:v>10.216981132075469</c:v>
                </c:pt>
                <c:pt idx="9359">
                  <c:v>10.217767295597479</c:v>
                </c:pt>
                <c:pt idx="9360">
                  <c:v>10.218553459119491</c:v>
                </c:pt>
                <c:pt idx="9361">
                  <c:v>10.21933962264151</c:v>
                </c:pt>
                <c:pt idx="9362">
                  <c:v>10.220125786163511</c:v>
                </c:pt>
                <c:pt idx="9363">
                  <c:v>10.220911949685529</c:v>
                </c:pt>
                <c:pt idx="9364">
                  <c:v>10.221698113207539</c:v>
                </c:pt>
                <c:pt idx="9365">
                  <c:v>10.22248427672956</c:v>
                </c:pt>
                <c:pt idx="9366">
                  <c:v>10.223270440251561</c:v>
                </c:pt>
                <c:pt idx="9367">
                  <c:v>10.22405660377358</c:v>
                </c:pt>
                <c:pt idx="9368">
                  <c:v>10.224842767295589</c:v>
                </c:pt>
                <c:pt idx="9369">
                  <c:v>10.22562893081761</c:v>
                </c:pt>
                <c:pt idx="9370">
                  <c:v>10.22641509433962</c:v>
                </c:pt>
                <c:pt idx="9371">
                  <c:v>10.22720125786163</c:v>
                </c:pt>
                <c:pt idx="9372">
                  <c:v>10.22798742138365</c:v>
                </c:pt>
                <c:pt idx="9373">
                  <c:v>10.22877358490565</c:v>
                </c:pt>
                <c:pt idx="9374">
                  <c:v>10.22955974842767</c:v>
                </c:pt>
                <c:pt idx="9375">
                  <c:v>10.23034591194968</c:v>
                </c:pt>
                <c:pt idx="9376">
                  <c:v>10.231132075471701</c:v>
                </c:pt>
                <c:pt idx="9377">
                  <c:v>10.23191823899371</c:v>
                </c:pt>
                <c:pt idx="9378">
                  <c:v>10.23270440251572</c:v>
                </c:pt>
                <c:pt idx="9379">
                  <c:v>10.23349056603773</c:v>
                </c:pt>
                <c:pt idx="9380">
                  <c:v>10.23427672955974</c:v>
                </c:pt>
                <c:pt idx="9381">
                  <c:v>10.235062893081761</c:v>
                </c:pt>
                <c:pt idx="9382">
                  <c:v>10.235849056603771</c:v>
                </c:pt>
                <c:pt idx="9383">
                  <c:v>10.23663522012578</c:v>
                </c:pt>
                <c:pt idx="9384">
                  <c:v>10.23742138364779</c:v>
                </c:pt>
                <c:pt idx="9385">
                  <c:v>10.238207547169811</c:v>
                </c:pt>
                <c:pt idx="9386">
                  <c:v>10.23899371069181</c:v>
                </c:pt>
                <c:pt idx="9387">
                  <c:v>10.239779874213831</c:v>
                </c:pt>
                <c:pt idx="9388">
                  <c:v>10.240566037735849</c:v>
                </c:pt>
                <c:pt idx="9389">
                  <c:v>10.24135220125785</c:v>
                </c:pt>
                <c:pt idx="9390">
                  <c:v>10.242138364779869</c:v>
                </c:pt>
                <c:pt idx="9391">
                  <c:v>10.242924528301881</c:v>
                </c:pt>
                <c:pt idx="9392">
                  <c:v>10.243710691823891</c:v>
                </c:pt>
                <c:pt idx="9393">
                  <c:v>10.24449685534592</c:v>
                </c:pt>
                <c:pt idx="9394">
                  <c:v>10.24528301886793</c:v>
                </c:pt>
                <c:pt idx="9395">
                  <c:v>10.246069182389929</c:v>
                </c:pt>
                <c:pt idx="9396">
                  <c:v>10.24685534591195</c:v>
                </c:pt>
                <c:pt idx="9397">
                  <c:v>10.24764150943396</c:v>
                </c:pt>
                <c:pt idx="9398">
                  <c:v>10.24842767295597</c:v>
                </c:pt>
                <c:pt idx="9399">
                  <c:v>10.24921383647799</c:v>
                </c:pt>
                <c:pt idx="9400">
                  <c:v>10.25</c:v>
                </c:pt>
                <c:pt idx="9401">
                  <c:v>10.25078616352201</c:v>
                </c:pt>
                <c:pt idx="9402">
                  <c:v>10.25157232704402</c:v>
                </c:pt>
                <c:pt idx="9403">
                  <c:v>10.25235849056603</c:v>
                </c:pt>
                <c:pt idx="9404">
                  <c:v>10.25314465408805</c:v>
                </c:pt>
                <c:pt idx="9405">
                  <c:v>10.253930817610071</c:v>
                </c:pt>
                <c:pt idx="9406">
                  <c:v>10.25471698113207</c:v>
                </c:pt>
                <c:pt idx="9407">
                  <c:v>10.255503144654091</c:v>
                </c:pt>
                <c:pt idx="9408">
                  <c:v>10.2562893081761</c:v>
                </c:pt>
                <c:pt idx="9409">
                  <c:v>10.25707547169811</c:v>
                </c:pt>
                <c:pt idx="9410">
                  <c:v>10.25786163522012</c:v>
                </c:pt>
                <c:pt idx="9411">
                  <c:v>10.258647798742141</c:v>
                </c:pt>
                <c:pt idx="9412">
                  <c:v>10.259433962264151</c:v>
                </c:pt>
                <c:pt idx="9413">
                  <c:v>10.26022012578616</c:v>
                </c:pt>
                <c:pt idx="9414">
                  <c:v>10.26100628930817</c:v>
                </c:pt>
                <c:pt idx="9415">
                  <c:v>10.26179245283018</c:v>
                </c:pt>
                <c:pt idx="9416">
                  <c:v>10.262578616352201</c:v>
                </c:pt>
                <c:pt idx="9417">
                  <c:v>10.263364779874211</c:v>
                </c:pt>
                <c:pt idx="9418">
                  <c:v>10.264150943396221</c:v>
                </c:pt>
                <c:pt idx="9419">
                  <c:v>10.264937106918239</c:v>
                </c:pt>
                <c:pt idx="9420">
                  <c:v>10.265723270440249</c:v>
                </c:pt>
                <c:pt idx="9421">
                  <c:v>10.26650943396227</c:v>
                </c:pt>
                <c:pt idx="9422">
                  <c:v>10.267295597484271</c:v>
                </c:pt>
                <c:pt idx="9423">
                  <c:v>10.26808176100629</c:v>
                </c:pt>
                <c:pt idx="9424">
                  <c:v>10.268867924528299</c:v>
                </c:pt>
                <c:pt idx="9425">
                  <c:v>10.269654088050309</c:v>
                </c:pt>
                <c:pt idx="9426">
                  <c:v>10.27044025157233</c:v>
                </c:pt>
                <c:pt idx="9427">
                  <c:v>10.27122641509434</c:v>
                </c:pt>
                <c:pt idx="9428">
                  <c:v>10.27201257861635</c:v>
                </c:pt>
                <c:pt idx="9429">
                  <c:v>10.27279874213836</c:v>
                </c:pt>
                <c:pt idx="9430">
                  <c:v>10.27358490566038</c:v>
                </c:pt>
                <c:pt idx="9431">
                  <c:v>10.274371069182379</c:v>
                </c:pt>
                <c:pt idx="9432">
                  <c:v>10.275157232704411</c:v>
                </c:pt>
                <c:pt idx="9433">
                  <c:v>10.27594339622642</c:v>
                </c:pt>
                <c:pt idx="9434">
                  <c:v>10.27672955974843</c:v>
                </c:pt>
                <c:pt idx="9435">
                  <c:v>10.27751572327043</c:v>
                </c:pt>
                <c:pt idx="9436">
                  <c:v>10.278301886792439</c:v>
                </c:pt>
                <c:pt idx="9437">
                  <c:v>10.27908805031446</c:v>
                </c:pt>
                <c:pt idx="9438">
                  <c:v>10.27987421383648</c:v>
                </c:pt>
                <c:pt idx="9439">
                  <c:v>10.28066037735849</c:v>
                </c:pt>
                <c:pt idx="9440">
                  <c:v>10.2814465408805</c:v>
                </c:pt>
                <c:pt idx="9441">
                  <c:v>10.28223270440251</c:v>
                </c:pt>
                <c:pt idx="9442">
                  <c:v>10.28301886792452</c:v>
                </c:pt>
                <c:pt idx="9443">
                  <c:v>10.283805031446541</c:v>
                </c:pt>
                <c:pt idx="9444">
                  <c:v>10.28459119496855</c:v>
                </c:pt>
                <c:pt idx="9445">
                  <c:v>10.28537735849056</c:v>
                </c:pt>
                <c:pt idx="9446">
                  <c:v>10.28616352201257</c:v>
                </c:pt>
                <c:pt idx="9447">
                  <c:v>10.286949685534591</c:v>
                </c:pt>
                <c:pt idx="9448">
                  <c:v>10.287735849056601</c:v>
                </c:pt>
                <c:pt idx="9449">
                  <c:v>10.288522012578611</c:v>
                </c:pt>
                <c:pt idx="9450">
                  <c:v>10.289308176100629</c:v>
                </c:pt>
                <c:pt idx="9451">
                  <c:v>10.290094339622639</c:v>
                </c:pt>
                <c:pt idx="9452">
                  <c:v>10.290880503144651</c:v>
                </c:pt>
                <c:pt idx="9453">
                  <c:v>10.29166666666667</c:v>
                </c:pt>
                <c:pt idx="9454">
                  <c:v>10.29245283018868</c:v>
                </c:pt>
                <c:pt idx="9455">
                  <c:v>10.293238993710689</c:v>
                </c:pt>
                <c:pt idx="9456">
                  <c:v>10.294025157232699</c:v>
                </c:pt>
                <c:pt idx="9457">
                  <c:v>10.294811320754709</c:v>
                </c:pt>
                <c:pt idx="9458">
                  <c:v>10.295597484276721</c:v>
                </c:pt>
                <c:pt idx="9459">
                  <c:v>10.29638364779874</c:v>
                </c:pt>
                <c:pt idx="9460">
                  <c:v>10.297169811320749</c:v>
                </c:pt>
                <c:pt idx="9461">
                  <c:v>10.297955974842759</c:v>
                </c:pt>
                <c:pt idx="9462">
                  <c:v>10.29874213836478</c:v>
                </c:pt>
                <c:pt idx="9463">
                  <c:v>10.29952830188679</c:v>
                </c:pt>
                <c:pt idx="9464">
                  <c:v>10.3003144654088</c:v>
                </c:pt>
                <c:pt idx="9465">
                  <c:v>10.30110062893082</c:v>
                </c:pt>
                <c:pt idx="9466">
                  <c:v>10.30188679245283</c:v>
                </c:pt>
                <c:pt idx="9467">
                  <c:v>10.30267295597484</c:v>
                </c:pt>
                <c:pt idx="9468">
                  <c:v>10.303459119496861</c:v>
                </c:pt>
                <c:pt idx="9469">
                  <c:v>10.30424528301887</c:v>
                </c:pt>
                <c:pt idx="9470">
                  <c:v>10.30503144654088</c:v>
                </c:pt>
                <c:pt idx="9471">
                  <c:v>10.305817610062901</c:v>
                </c:pt>
                <c:pt idx="9472">
                  <c:v>10.306603773584911</c:v>
                </c:pt>
                <c:pt idx="9473">
                  <c:v>10.307389937106921</c:v>
                </c:pt>
                <c:pt idx="9474">
                  <c:v>10.308176100628931</c:v>
                </c:pt>
                <c:pt idx="9475">
                  <c:v>10.30896226415094</c:v>
                </c:pt>
                <c:pt idx="9476">
                  <c:v>10.30974842767295</c:v>
                </c:pt>
                <c:pt idx="9477">
                  <c:v>10.310534591194971</c:v>
                </c:pt>
                <c:pt idx="9478">
                  <c:v>10.311320754716981</c:v>
                </c:pt>
                <c:pt idx="9479">
                  <c:v>10.312106918238999</c:v>
                </c:pt>
                <c:pt idx="9480">
                  <c:v>10.312893081761001</c:v>
                </c:pt>
                <c:pt idx="9481">
                  <c:v>10.313679245283019</c:v>
                </c:pt>
                <c:pt idx="9482">
                  <c:v>10.314465408805029</c:v>
                </c:pt>
                <c:pt idx="9483">
                  <c:v>10.31525157232705</c:v>
                </c:pt>
                <c:pt idx="9484">
                  <c:v>10.31603773584906</c:v>
                </c:pt>
                <c:pt idx="9485">
                  <c:v>10.316823899371069</c:v>
                </c:pt>
                <c:pt idx="9486">
                  <c:v>10.317610062893079</c:v>
                </c:pt>
                <c:pt idx="9487">
                  <c:v>10.3183962264151</c:v>
                </c:pt>
                <c:pt idx="9488">
                  <c:v>10.319182389937099</c:v>
                </c:pt>
                <c:pt idx="9489">
                  <c:v>10.31996855345912</c:v>
                </c:pt>
                <c:pt idx="9490">
                  <c:v>10.32075471698113</c:v>
                </c:pt>
                <c:pt idx="9491">
                  <c:v>10.321540880503139</c:v>
                </c:pt>
                <c:pt idx="9492">
                  <c:v>10.322327044025149</c:v>
                </c:pt>
                <c:pt idx="9493">
                  <c:v>10.32311320754717</c:v>
                </c:pt>
                <c:pt idx="9494">
                  <c:v>10.32389937106918</c:v>
                </c:pt>
                <c:pt idx="9495">
                  <c:v>10.3246855345912</c:v>
                </c:pt>
                <c:pt idx="9496">
                  <c:v>10.32547169811321</c:v>
                </c:pt>
                <c:pt idx="9497">
                  <c:v>10.32625786163522</c:v>
                </c:pt>
                <c:pt idx="9498">
                  <c:v>10.327044025157241</c:v>
                </c:pt>
                <c:pt idx="9499">
                  <c:v>10.327830188679251</c:v>
                </c:pt>
                <c:pt idx="9500">
                  <c:v>10.32861635220126</c:v>
                </c:pt>
                <c:pt idx="9501">
                  <c:v>10.329402515723279</c:v>
                </c:pt>
                <c:pt idx="9502">
                  <c:v>10.33018867924528</c:v>
                </c:pt>
                <c:pt idx="9503">
                  <c:v>10.330974842767301</c:v>
                </c:pt>
                <c:pt idx="9504">
                  <c:v>10.331761006289311</c:v>
                </c:pt>
                <c:pt idx="9505">
                  <c:v>10.33254716981132</c:v>
                </c:pt>
                <c:pt idx="9506">
                  <c:v>10.33333333333333</c:v>
                </c:pt>
                <c:pt idx="9507">
                  <c:v>10.33411949685534</c:v>
                </c:pt>
                <c:pt idx="9508">
                  <c:v>10.33490566037735</c:v>
                </c:pt>
                <c:pt idx="9509">
                  <c:v>10.335691823899371</c:v>
                </c:pt>
                <c:pt idx="9510">
                  <c:v>10.336477987421381</c:v>
                </c:pt>
                <c:pt idx="9511">
                  <c:v>10.33726415094339</c:v>
                </c:pt>
                <c:pt idx="9512">
                  <c:v>10.338050314465409</c:v>
                </c:pt>
                <c:pt idx="9513">
                  <c:v>10.338836477987419</c:v>
                </c:pt>
                <c:pt idx="9514">
                  <c:v>10.339622641509431</c:v>
                </c:pt>
                <c:pt idx="9515">
                  <c:v>10.340408805031441</c:v>
                </c:pt>
                <c:pt idx="9516">
                  <c:v>10.341194968553459</c:v>
                </c:pt>
                <c:pt idx="9517">
                  <c:v>10.341981132075469</c:v>
                </c:pt>
                <c:pt idx="9518">
                  <c:v>10.342767295597479</c:v>
                </c:pt>
                <c:pt idx="9519">
                  <c:v>10.3435534591195</c:v>
                </c:pt>
                <c:pt idx="9520">
                  <c:v>10.34433962264151</c:v>
                </c:pt>
                <c:pt idx="9521">
                  <c:v>10.34512578616352</c:v>
                </c:pt>
                <c:pt idx="9522">
                  <c:v>10.345911949685529</c:v>
                </c:pt>
                <c:pt idx="9523">
                  <c:v>10.34669811320755</c:v>
                </c:pt>
                <c:pt idx="9524">
                  <c:v>10.34748427672956</c:v>
                </c:pt>
                <c:pt idx="9525">
                  <c:v>10.348270440251561</c:v>
                </c:pt>
                <c:pt idx="9526">
                  <c:v>10.34905660377358</c:v>
                </c:pt>
                <c:pt idx="9527">
                  <c:v>10.349842767295589</c:v>
                </c:pt>
                <c:pt idx="9528">
                  <c:v>10.35062893081761</c:v>
                </c:pt>
                <c:pt idx="9529">
                  <c:v>10.35141509433962</c:v>
                </c:pt>
                <c:pt idx="9530">
                  <c:v>10.35220125786164</c:v>
                </c:pt>
                <c:pt idx="9531">
                  <c:v>10.35298742138365</c:v>
                </c:pt>
                <c:pt idx="9532">
                  <c:v>10.35377358490566</c:v>
                </c:pt>
                <c:pt idx="9533">
                  <c:v>10.35455974842767</c:v>
                </c:pt>
                <c:pt idx="9534">
                  <c:v>10.3553459119497</c:v>
                </c:pt>
                <c:pt idx="9535">
                  <c:v>10.356132075471701</c:v>
                </c:pt>
                <c:pt idx="9536">
                  <c:v>10.35691823899371</c:v>
                </c:pt>
                <c:pt idx="9537">
                  <c:v>10.35770440251572</c:v>
                </c:pt>
                <c:pt idx="9538">
                  <c:v>10.358490566037741</c:v>
                </c:pt>
                <c:pt idx="9539">
                  <c:v>10.359276729559751</c:v>
                </c:pt>
                <c:pt idx="9540">
                  <c:v>10.360062893081761</c:v>
                </c:pt>
                <c:pt idx="9541">
                  <c:v>10.360849056603779</c:v>
                </c:pt>
                <c:pt idx="9542">
                  <c:v>10.361635220125789</c:v>
                </c:pt>
                <c:pt idx="9543">
                  <c:v>10.362421383647799</c:v>
                </c:pt>
                <c:pt idx="9544">
                  <c:v>10.363207547169811</c:v>
                </c:pt>
                <c:pt idx="9545">
                  <c:v>10.363993710691821</c:v>
                </c:pt>
                <c:pt idx="9546">
                  <c:v>10.364779874213831</c:v>
                </c:pt>
                <c:pt idx="9547">
                  <c:v>10.36556603773586</c:v>
                </c:pt>
                <c:pt idx="9548">
                  <c:v>10.366352201257859</c:v>
                </c:pt>
                <c:pt idx="9549">
                  <c:v>10.367138364779869</c:v>
                </c:pt>
                <c:pt idx="9550">
                  <c:v>10.367924528301881</c:v>
                </c:pt>
                <c:pt idx="9551">
                  <c:v>10.3687106918239</c:v>
                </c:pt>
                <c:pt idx="9552">
                  <c:v>10.36949685534592</c:v>
                </c:pt>
                <c:pt idx="9553">
                  <c:v>10.37028301886793</c:v>
                </c:pt>
                <c:pt idx="9554">
                  <c:v>10.37106918238994</c:v>
                </c:pt>
                <c:pt idx="9555">
                  <c:v>10.37185534591195</c:v>
                </c:pt>
                <c:pt idx="9556">
                  <c:v>10.37264150943397</c:v>
                </c:pt>
                <c:pt idx="9557">
                  <c:v>10.37342767295597</c:v>
                </c:pt>
                <c:pt idx="9558">
                  <c:v>10.374213836478001</c:v>
                </c:pt>
                <c:pt idx="9559">
                  <c:v>10.375</c:v>
                </c:pt>
                <c:pt idx="9560">
                  <c:v>10.375786163522021</c:v>
                </c:pt>
                <c:pt idx="9561">
                  <c:v>10.37657232704403</c:v>
                </c:pt>
                <c:pt idx="9562">
                  <c:v>10.37735849056603</c:v>
                </c:pt>
                <c:pt idx="9563">
                  <c:v>10.37814465408805</c:v>
                </c:pt>
                <c:pt idx="9564">
                  <c:v>10.378930817610071</c:v>
                </c:pt>
                <c:pt idx="9565">
                  <c:v>10.37971698113207</c:v>
                </c:pt>
                <c:pt idx="9566">
                  <c:v>10.380503144654091</c:v>
                </c:pt>
                <c:pt idx="9567">
                  <c:v>10.3812893081761</c:v>
                </c:pt>
                <c:pt idx="9568">
                  <c:v>10.38207547169811</c:v>
                </c:pt>
                <c:pt idx="9569">
                  <c:v>10.38286163522012</c:v>
                </c:pt>
                <c:pt idx="9570">
                  <c:v>10.383647798742141</c:v>
                </c:pt>
                <c:pt idx="9571">
                  <c:v>10.384433962264151</c:v>
                </c:pt>
                <c:pt idx="9572">
                  <c:v>10.38522012578616</c:v>
                </c:pt>
                <c:pt idx="9573">
                  <c:v>10.386006289308179</c:v>
                </c:pt>
                <c:pt idx="9574">
                  <c:v>10.386792452830189</c:v>
                </c:pt>
                <c:pt idx="9575">
                  <c:v>10.387578616352201</c:v>
                </c:pt>
                <c:pt idx="9576">
                  <c:v>10.388364779874211</c:v>
                </c:pt>
                <c:pt idx="9577">
                  <c:v>10.389150943396221</c:v>
                </c:pt>
                <c:pt idx="9578">
                  <c:v>10.389937106918239</c:v>
                </c:pt>
                <c:pt idx="9579">
                  <c:v>10.390723270440249</c:v>
                </c:pt>
                <c:pt idx="9580">
                  <c:v>10.39150943396227</c:v>
                </c:pt>
                <c:pt idx="9581">
                  <c:v>10.39229559748428</c:v>
                </c:pt>
                <c:pt idx="9582">
                  <c:v>10.3930817610063</c:v>
                </c:pt>
                <c:pt idx="9583">
                  <c:v>10.393867924528299</c:v>
                </c:pt>
                <c:pt idx="9584">
                  <c:v>10.394654088050309</c:v>
                </c:pt>
                <c:pt idx="9585">
                  <c:v>10.39544025157233</c:v>
                </c:pt>
                <c:pt idx="9586">
                  <c:v>10.39622641509434</c:v>
                </c:pt>
                <c:pt idx="9587">
                  <c:v>10.39701257861635</c:v>
                </c:pt>
                <c:pt idx="9588">
                  <c:v>10.39779874213836</c:v>
                </c:pt>
                <c:pt idx="9589">
                  <c:v>10.39858490566038</c:v>
                </c:pt>
                <c:pt idx="9590">
                  <c:v>10.399371069182379</c:v>
                </c:pt>
                <c:pt idx="9591">
                  <c:v>10.400157232704411</c:v>
                </c:pt>
                <c:pt idx="9592">
                  <c:v>10.40094339622642</c:v>
                </c:pt>
                <c:pt idx="9593">
                  <c:v>10.40172955974843</c:v>
                </c:pt>
                <c:pt idx="9594">
                  <c:v>10.40251572327044</c:v>
                </c:pt>
                <c:pt idx="9595">
                  <c:v>10.40330188679245</c:v>
                </c:pt>
                <c:pt idx="9596">
                  <c:v>10.40408805031446</c:v>
                </c:pt>
                <c:pt idx="9597">
                  <c:v>10.40487421383648</c:v>
                </c:pt>
                <c:pt idx="9598">
                  <c:v>10.405660377358499</c:v>
                </c:pt>
                <c:pt idx="9599">
                  <c:v>10.4064465408805</c:v>
                </c:pt>
                <c:pt idx="9600">
                  <c:v>10.40723270440251</c:v>
                </c:pt>
                <c:pt idx="9601">
                  <c:v>10.40801886792452</c:v>
                </c:pt>
                <c:pt idx="9602">
                  <c:v>10.408805031446541</c:v>
                </c:pt>
                <c:pt idx="9603">
                  <c:v>10.40959119496855</c:v>
                </c:pt>
                <c:pt idx="9604">
                  <c:v>10.41037735849056</c:v>
                </c:pt>
                <c:pt idx="9605">
                  <c:v>10.41116352201257</c:v>
                </c:pt>
                <c:pt idx="9606">
                  <c:v>10.411949685534591</c:v>
                </c:pt>
                <c:pt idx="9607">
                  <c:v>10.41273584905661</c:v>
                </c:pt>
                <c:pt idx="9608">
                  <c:v>10.413522012578619</c:v>
                </c:pt>
                <c:pt idx="9609">
                  <c:v>10.414308176100629</c:v>
                </c:pt>
                <c:pt idx="9610">
                  <c:v>10.41509433962265</c:v>
                </c:pt>
                <c:pt idx="9611">
                  <c:v>10.41588050314466</c:v>
                </c:pt>
                <c:pt idx="9612">
                  <c:v>10.41666666666667</c:v>
                </c:pt>
                <c:pt idx="9613">
                  <c:v>10.41745283018868</c:v>
                </c:pt>
                <c:pt idx="9614">
                  <c:v>10.418238993710689</c:v>
                </c:pt>
                <c:pt idx="9615">
                  <c:v>10.419025157232699</c:v>
                </c:pt>
                <c:pt idx="9616">
                  <c:v>10.419811320754709</c:v>
                </c:pt>
                <c:pt idx="9617">
                  <c:v>10.420597484276721</c:v>
                </c:pt>
                <c:pt idx="9618">
                  <c:v>10.42138364779874</c:v>
                </c:pt>
                <c:pt idx="9619">
                  <c:v>10.42216981132076</c:v>
                </c:pt>
                <c:pt idx="9620">
                  <c:v>10.42295597484277</c:v>
                </c:pt>
                <c:pt idx="9621">
                  <c:v>10.42374213836478</c:v>
                </c:pt>
                <c:pt idx="9622">
                  <c:v>10.42452830188679</c:v>
                </c:pt>
                <c:pt idx="9623">
                  <c:v>10.4253144654088</c:v>
                </c:pt>
                <c:pt idx="9624">
                  <c:v>10.42610062893082</c:v>
                </c:pt>
                <c:pt idx="9625">
                  <c:v>10.42688679245283</c:v>
                </c:pt>
                <c:pt idx="9626">
                  <c:v>10.42767295597484</c:v>
                </c:pt>
                <c:pt idx="9627">
                  <c:v>10.42845911949685</c:v>
                </c:pt>
                <c:pt idx="9628">
                  <c:v>10.42924528301887</c:v>
                </c:pt>
                <c:pt idx="9629">
                  <c:v>10.43003144654087</c:v>
                </c:pt>
                <c:pt idx="9630">
                  <c:v>10.43081761006289</c:v>
                </c:pt>
                <c:pt idx="9631">
                  <c:v>10.4316037735849</c:v>
                </c:pt>
                <c:pt idx="9632">
                  <c:v>10.432389937106921</c:v>
                </c:pt>
                <c:pt idx="9633">
                  <c:v>10.433176100628931</c:v>
                </c:pt>
                <c:pt idx="9634">
                  <c:v>10.43396226415094</c:v>
                </c:pt>
                <c:pt idx="9635">
                  <c:v>10.43474842767295</c:v>
                </c:pt>
                <c:pt idx="9636">
                  <c:v>10.435534591194971</c:v>
                </c:pt>
                <c:pt idx="9637">
                  <c:v>10.436320754716981</c:v>
                </c:pt>
                <c:pt idx="9638">
                  <c:v>10.437106918238999</c:v>
                </c:pt>
                <c:pt idx="9639">
                  <c:v>10.437893081761001</c:v>
                </c:pt>
                <c:pt idx="9640">
                  <c:v>10.438679245283019</c:v>
                </c:pt>
                <c:pt idx="9641">
                  <c:v>10.439465408805029</c:v>
                </c:pt>
                <c:pt idx="9642">
                  <c:v>10.440251572327041</c:v>
                </c:pt>
                <c:pt idx="9643">
                  <c:v>10.441037735849051</c:v>
                </c:pt>
                <c:pt idx="9644">
                  <c:v>10.441823899371061</c:v>
                </c:pt>
                <c:pt idx="9645">
                  <c:v>10.442610062893079</c:v>
                </c:pt>
                <c:pt idx="9646">
                  <c:v>10.4433962264151</c:v>
                </c:pt>
                <c:pt idx="9647">
                  <c:v>10.444182389937099</c:v>
                </c:pt>
                <c:pt idx="9648">
                  <c:v>10.44496855345912</c:v>
                </c:pt>
                <c:pt idx="9649">
                  <c:v>10.44575471698113</c:v>
                </c:pt>
                <c:pt idx="9650">
                  <c:v>10.446540880503139</c:v>
                </c:pt>
                <c:pt idx="9651">
                  <c:v>10.447327044025149</c:v>
                </c:pt>
                <c:pt idx="9652">
                  <c:v>10.44811320754717</c:v>
                </c:pt>
                <c:pt idx="9653">
                  <c:v>10.44889937106918</c:v>
                </c:pt>
                <c:pt idx="9654">
                  <c:v>10.4496855345912</c:v>
                </c:pt>
                <c:pt idx="9655">
                  <c:v>10.45047169811321</c:v>
                </c:pt>
                <c:pt idx="9656">
                  <c:v>10.45125786163522</c:v>
                </c:pt>
                <c:pt idx="9657">
                  <c:v>10.452044025157241</c:v>
                </c:pt>
                <c:pt idx="9658">
                  <c:v>10.452830188679251</c:v>
                </c:pt>
                <c:pt idx="9659">
                  <c:v>10.45361635220126</c:v>
                </c:pt>
                <c:pt idx="9660">
                  <c:v>10.454402515723279</c:v>
                </c:pt>
                <c:pt idx="9661">
                  <c:v>10.455188679245291</c:v>
                </c:pt>
                <c:pt idx="9662">
                  <c:v>10.455974842767301</c:v>
                </c:pt>
                <c:pt idx="9663">
                  <c:v>10.456761006289311</c:v>
                </c:pt>
                <c:pt idx="9664">
                  <c:v>10.45754716981132</c:v>
                </c:pt>
                <c:pt idx="9665">
                  <c:v>10.45833333333333</c:v>
                </c:pt>
                <c:pt idx="9666">
                  <c:v>10.459119496855349</c:v>
                </c:pt>
                <c:pt idx="9667">
                  <c:v>10.459905660377361</c:v>
                </c:pt>
                <c:pt idx="9668">
                  <c:v>10.460691823899371</c:v>
                </c:pt>
                <c:pt idx="9669">
                  <c:v>10.461477987421381</c:v>
                </c:pt>
                <c:pt idx="9670">
                  <c:v>10.462264150943399</c:v>
                </c:pt>
                <c:pt idx="9671">
                  <c:v>10.463050314465409</c:v>
                </c:pt>
                <c:pt idx="9672">
                  <c:v>10.46383647798743</c:v>
                </c:pt>
                <c:pt idx="9673">
                  <c:v>10.464622641509431</c:v>
                </c:pt>
                <c:pt idx="9674">
                  <c:v>10.46540880503145</c:v>
                </c:pt>
                <c:pt idx="9675">
                  <c:v>10.466194968553459</c:v>
                </c:pt>
                <c:pt idx="9676">
                  <c:v>10.466981132075469</c:v>
                </c:pt>
                <c:pt idx="9677">
                  <c:v>10.467767295597479</c:v>
                </c:pt>
                <c:pt idx="9678">
                  <c:v>10.4685534591195</c:v>
                </c:pt>
                <c:pt idx="9679">
                  <c:v>10.46933962264151</c:v>
                </c:pt>
                <c:pt idx="9680">
                  <c:v>10.47012578616352</c:v>
                </c:pt>
                <c:pt idx="9681">
                  <c:v>10.470911949685529</c:v>
                </c:pt>
                <c:pt idx="9682">
                  <c:v>10.47169811320755</c:v>
                </c:pt>
                <c:pt idx="9683">
                  <c:v>10.47248427672956</c:v>
                </c:pt>
                <c:pt idx="9684">
                  <c:v>10.47327044025157</c:v>
                </c:pt>
                <c:pt idx="9685">
                  <c:v>10.47405660377358</c:v>
                </c:pt>
                <c:pt idx="9686">
                  <c:v>10.474842767295589</c:v>
                </c:pt>
                <c:pt idx="9687">
                  <c:v>10.47562893081761</c:v>
                </c:pt>
                <c:pt idx="9688">
                  <c:v>10.47641509433962</c:v>
                </c:pt>
                <c:pt idx="9689">
                  <c:v>10.47720125786164</c:v>
                </c:pt>
                <c:pt idx="9690">
                  <c:v>10.47798742138365</c:v>
                </c:pt>
                <c:pt idx="9691">
                  <c:v>10.47877358490566</c:v>
                </c:pt>
                <c:pt idx="9692">
                  <c:v>10.47955974842767</c:v>
                </c:pt>
                <c:pt idx="9693">
                  <c:v>10.480345911949691</c:v>
                </c:pt>
                <c:pt idx="9694">
                  <c:v>10.481132075471701</c:v>
                </c:pt>
                <c:pt idx="9695">
                  <c:v>10.48191823899371</c:v>
                </c:pt>
                <c:pt idx="9696">
                  <c:v>10.48270440251572</c:v>
                </c:pt>
                <c:pt idx="9697">
                  <c:v>10.483490566037741</c:v>
                </c:pt>
                <c:pt idx="9698">
                  <c:v>10.484276729559751</c:v>
                </c:pt>
                <c:pt idx="9699">
                  <c:v>10.485062893081761</c:v>
                </c:pt>
                <c:pt idx="9700">
                  <c:v>10.485849056603779</c:v>
                </c:pt>
                <c:pt idx="9701">
                  <c:v>10.486635220125789</c:v>
                </c:pt>
                <c:pt idx="9702">
                  <c:v>10.487421383647799</c:v>
                </c:pt>
                <c:pt idx="9703">
                  <c:v>10.488207547169811</c:v>
                </c:pt>
                <c:pt idx="9704">
                  <c:v>10.488993710691821</c:v>
                </c:pt>
                <c:pt idx="9705">
                  <c:v>10.489779874213831</c:v>
                </c:pt>
                <c:pt idx="9706">
                  <c:v>10.490566037735849</c:v>
                </c:pt>
                <c:pt idx="9707">
                  <c:v>10.491352201257859</c:v>
                </c:pt>
                <c:pt idx="9708">
                  <c:v>10.492138364779869</c:v>
                </c:pt>
                <c:pt idx="9709">
                  <c:v>10.492924528301881</c:v>
                </c:pt>
                <c:pt idx="9710">
                  <c:v>10.4937106918239</c:v>
                </c:pt>
                <c:pt idx="9711">
                  <c:v>10.49449685534592</c:v>
                </c:pt>
                <c:pt idx="9712">
                  <c:v>10.49528301886793</c:v>
                </c:pt>
                <c:pt idx="9713">
                  <c:v>10.49606918238994</c:v>
                </c:pt>
                <c:pt idx="9714">
                  <c:v>10.49685534591195</c:v>
                </c:pt>
                <c:pt idx="9715">
                  <c:v>10.49764150943396</c:v>
                </c:pt>
                <c:pt idx="9716">
                  <c:v>10.49842767295597</c:v>
                </c:pt>
                <c:pt idx="9717">
                  <c:v>10.499213836478001</c:v>
                </c:pt>
                <c:pt idx="9718">
                  <c:v>10.5</c:v>
                </c:pt>
                <c:pt idx="9719">
                  <c:v>10.50078616352201</c:v>
                </c:pt>
                <c:pt idx="9720">
                  <c:v>10.50157232704402</c:v>
                </c:pt>
                <c:pt idx="9721">
                  <c:v>10.50235849056603</c:v>
                </c:pt>
                <c:pt idx="9722">
                  <c:v>10.50314465408805</c:v>
                </c:pt>
                <c:pt idx="9723">
                  <c:v>10.503930817610071</c:v>
                </c:pt>
                <c:pt idx="9724">
                  <c:v>10.50471698113207</c:v>
                </c:pt>
                <c:pt idx="9725">
                  <c:v>10.505503144654091</c:v>
                </c:pt>
                <c:pt idx="9726">
                  <c:v>10.5062893081761</c:v>
                </c:pt>
                <c:pt idx="9727">
                  <c:v>10.50707547169811</c:v>
                </c:pt>
                <c:pt idx="9728">
                  <c:v>10.50786163522012</c:v>
                </c:pt>
                <c:pt idx="9729">
                  <c:v>10.508647798742141</c:v>
                </c:pt>
                <c:pt idx="9730">
                  <c:v>10.509433962264151</c:v>
                </c:pt>
                <c:pt idx="9731">
                  <c:v>10.51022012578616</c:v>
                </c:pt>
                <c:pt idx="9732">
                  <c:v>10.51100628930817</c:v>
                </c:pt>
                <c:pt idx="9733">
                  <c:v>10.51179245283018</c:v>
                </c:pt>
                <c:pt idx="9734">
                  <c:v>10.512578616352201</c:v>
                </c:pt>
                <c:pt idx="9735">
                  <c:v>10.513364779874211</c:v>
                </c:pt>
                <c:pt idx="9736">
                  <c:v>10.514150943396221</c:v>
                </c:pt>
                <c:pt idx="9737">
                  <c:v>10.514937106918239</c:v>
                </c:pt>
                <c:pt idx="9738">
                  <c:v>10.515723270440249</c:v>
                </c:pt>
                <c:pt idx="9739">
                  <c:v>10.51650943396227</c:v>
                </c:pt>
                <c:pt idx="9740">
                  <c:v>10.517295597484271</c:v>
                </c:pt>
                <c:pt idx="9741">
                  <c:v>10.51808176100629</c:v>
                </c:pt>
                <c:pt idx="9742">
                  <c:v>10.518867924528299</c:v>
                </c:pt>
                <c:pt idx="9743">
                  <c:v>10.519654088050309</c:v>
                </c:pt>
                <c:pt idx="9744">
                  <c:v>10.52044025157233</c:v>
                </c:pt>
                <c:pt idx="9745">
                  <c:v>10.52122641509434</c:v>
                </c:pt>
                <c:pt idx="9746">
                  <c:v>10.52201257861635</c:v>
                </c:pt>
                <c:pt idx="9747">
                  <c:v>10.52279874213836</c:v>
                </c:pt>
                <c:pt idx="9748">
                  <c:v>10.52358490566038</c:v>
                </c:pt>
                <c:pt idx="9749">
                  <c:v>10.524371069182379</c:v>
                </c:pt>
                <c:pt idx="9750">
                  <c:v>10.525157232704411</c:v>
                </c:pt>
                <c:pt idx="9751">
                  <c:v>10.52594339622642</c:v>
                </c:pt>
                <c:pt idx="9752">
                  <c:v>10.52672955974843</c:v>
                </c:pt>
                <c:pt idx="9753">
                  <c:v>10.52751572327043</c:v>
                </c:pt>
                <c:pt idx="9754">
                  <c:v>10.528301886792439</c:v>
                </c:pt>
                <c:pt idx="9755">
                  <c:v>10.52908805031446</c:v>
                </c:pt>
                <c:pt idx="9756">
                  <c:v>10.52987421383648</c:v>
                </c:pt>
                <c:pt idx="9757">
                  <c:v>10.53066037735849</c:v>
                </c:pt>
                <c:pt idx="9758">
                  <c:v>10.5314465408805</c:v>
                </c:pt>
                <c:pt idx="9759">
                  <c:v>10.53223270440251</c:v>
                </c:pt>
                <c:pt idx="9760">
                  <c:v>10.53301886792452</c:v>
                </c:pt>
                <c:pt idx="9761">
                  <c:v>10.533805031446541</c:v>
                </c:pt>
                <c:pt idx="9762">
                  <c:v>10.53459119496855</c:v>
                </c:pt>
                <c:pt idx="9763">
                  <c:v>10.53537735849056</c:v>
                </c:pt>
                <c:pt idx="9764">
                  <c:v>10.53616352201257</c:v>
                </c:pt>
                <c:pt idx="9765">
                  <c:v>10.536949685534591</c:v>
                </c:pt>
                <c:pt idx="9766">
                  <c:v>10.537735849056601</c:v>
                </c:pt>
                <c:pt idx="9767">
                  <c:v>10.538522012578611</c:v>
                </c:pt>
                <c:pt idx="9768">
                  <c:v>10.539308176100629</c:v>
                </c:pt>
                <c:pt idx="9769">
                  <c:v>10.540094339622639</c:v>
                </c:pt>
                <c:pt idx="9770">
                  <c:v>10.540880503144651</c:v>
                </c:pt>
                <c:pt idx="9771">
                  <c:v>10.54166666666667</c:v>
                </c:pt>
                <c:pt idx="9772">
                  <c:v>10.54245283018868</c:v>
                </c:pt>
                <c:pt idx="9773">
                  <c:v>10.543238993710689</c:v>
                </c:pt>
                <c:pt idx="9774">
                  <c:v>10.544025157232699</c:v>
                </c:pt>
                <c:pt idx="9775">
                  <c:v>10.544811320754709</c:v>
                </c:pt>
                <c:pt idx="9776">
                  <c:v>10.545597484276721</c:v>
                </c:pt>
                <c:pt idx="9777">
                  <c:v>10.54638364779874</c:v>
                </c:pt>
                <c:pt idx="9778">
                  <c:v>10.547169811320749</c:v>
                </c:pt>
                <c:pt idx="9779">
                  <c:v>10.547955974842759</c:v>
                </c:pt>
                <c:pt idx="9780">
                  <c:v>10.54874213836478</c:v>
                </c:pt>
                <c:pt idx="9781">
                  <c:v>10.54952830188679</c:v>
                </c:pt>
                <c:pt idx="9782">
                  <c:v>10.5503144654088</c:v>
                </c:pt>
                <c:pt idx="9783">
                  <c:v>10.55110062893082</c:v>
                </c:pt>
                <c:pt idx="9784">
                  <c:v>10.55188679245283</c:v>
                </c:pt>
                <c:pt idx="9785">
                  <c:v>10.55267295597484</c:v>
                </c:pt>
                <c:pt idx="9786">
                  <c:v>10.553459119496861</c:v>
                </c:pt>
                <c:pt idx="9787">
                  <c:v>10.55424528301887</c:v>
                </c:pt>
                <c:pt idx="9788">
                  <c:v>10.55503144654088</c:v>
                </c:pt>
                <c:pt idx="9789">
                  <c:v>10.555817610062901</c:v>
                </c:pt>
                <c:pt idx="9790">
                  <c:v>10.556603773584911</c:v>
                </c:pt>
                <c:pt idx="9791">
                  <c:v>10.557389937106921</c:v>
                </c:pt>
                <c:pt idx="9792">
                  <c:v>10.558176100628931</c:v>
                </c:pt>
                <c:pt idx="9793">
                  <c:v>10.55896226415094</c:v>
                </c:pt>
                <c:pt idx="9794">
                  <c:v>10.55974842767295</c:v>
                </c:pt>
                <c:pt idx="9795">
                  <c:v>10.560534591194971</c:v>
                </c:pt>
                <c:pt idx="9796">
                  <c:v>10.561320754716981</c:v>
                </c:pt>
                <c:pt idx="9797">
                  <c:v>10.562106918238999</c:v>
                </c:pt>
                <c:pt idx="9798">
                  <c:v>10.562893081761001</c:v>
                </c:pt>
                <c:pt idx="9799">
                  <c:v>10.563679245283019</c:v>
                </c:pt>
                <c:pt idx="9800">
                  <c:v>10.564465408805029</c:v>
                </c:pt>
                <c:pt idx="9801">
                  <c:v>10.56525157232705</c:v>
                </c:pt>
                <c:pt idx="9802">
                  <c:v>10.56603773584906</c:v>
                </c:pt>
                <c:pt idx="9803">
                  <c:v>10.566823899371069</c:v>
                </c:pt>
                <c:pt idx="9804">
                  <c:v>10.567610062893079</c:v>
                </c:pt>
                <c:pt idx="9805">
                  <c:v>10.5683962264151</c:v>
                </c:pt>
                <c:pt idx="9806">
                  <c:v>10.569182389937099</c:v>
                </c:pt>
                <c:pt idx="9807">
                  <c:v>10.56996855345912</c:v>
                </c:pt>
                <c:pt idx="9808">
                  <c:v>10.57075471698113</c:v>
                </c:pt>
                <c:pt idx="9809">
                  <c:v>10.571540880503139</c:v>
                </c:pt>
                <c:pt idx="9810">
                  <c:v>10.572327044025149</c:v>
                </c:pt>
                <c:pt idx="9811">
                  <c:v>10.57311320754717</c:v>
                </c:pt>
                <c:pt idx="9812">
                  <c:v>10.57389937106918</c:v>
                </c:pt>
                <c:pt idx="9813">
                  <c:v>10.5746855345912</c:v>
                </c:pt>
                <c:pt idx="9814">
                  <c:v>10.57547169811321</c:v>
                </c:pt>
                <c:pt idx="9815">
                  <c:v>10.57625786163522</c:v>
                </c:pt>
                <c:pt idx="9816">
                  <c:v>10.577044025157241</c:v>
                </c:pt>
                <c:pt idx="9817">
                  <c:v>10.577830188679251</c:v>
                </c:pt>
                <c:pt idx="9818">
                  <c:v>10.57861635220126</c:v>
                </c:pt>
                <c:pt idx="9819">
                  <c:v>10.579402515723279</c:v>
                </c:pt>
                <c:pt idx="9820">
                  <c:v>10.58018867924528</c:v>
                </c:pt>
                <c:pt idx="9821">
                  <c:v>10.580974842767301</c:v>
                </c:pt>
                <c:pt idx="9822">
                  <c:v>10.581761006289311</c:v>
                </c:pt>
                <c:pt idx="9823">
                  <c:v>10.58254716981132</c:v>
                </c:pt>
                <c:pt idx="9824">
                  <c:v>10.58333333333333</c:v>
                </c:pt>
                <c:pt idx="9825">
                  <c:v>10.58411949685534</c:v>
                </c:pt>
                <c:pt idx="9826">
                  <c:v>10.58490566037735</c:v>
                </c:pt>
                <c:pt idx="9827">
                  <c:v>10.585691823899371</c:v>
                </c:pt>
                <c:pt idx="9828">
                  <c:v>10.586477987421381</c:v>
                </c:pt>
                <c:pt idx="9829">
                  <c:v>10.58726415094339</c:v>
                </c:pt>
                <c:pt idx="9830">
                  <c:v>10.588050314465409</c:v>
                </c:pt>
                <c:pt idx="9831">
                  <c:v>10.588836477987419</c:v>
                </c:pt>
                <c:pt idx="9832">
                  <c:v>10.589622641509431</c:v>
                </c:pt>
                <c:pt idx="9833">
                  <c:v>10.590408805031441</c:v>
                </c:pt>
                <c:pt idx="9834">
                  <c:v>10.591194968553459</c:v>
                </c:pt>
                <c:pt idx="9835">
                  <c:v>10.591981132075469</c:v>
                </c:pt>
                <c:pt idx="9836">
                  <c:v>10.592767295597479</c:v>
                </c:pt>
                <c:pt idx="9837">
                  <c:v>10.5935534591195</c:v>
                </c:pt>
                <c:pt idx="9838">
                  <c:v>10.59433962264151</c:v>
                </c:pt>
                <c:pt idx="9839">
                  <c:v>10.59512578616352</c:v>
                </c:pt>
                <c:pt idx="9840">
                  <c:v>10.595911949685529</c:v>
                </c:pt>
                <c:pt idx="9841">
                  <c:v>10.59669811320755</c:v>
                </c:pt>
                <c:pt idx="9842">
                  <c:v>10.59748427672956</c:v>
                </c:pt>
                <c:pt idx="9843">
                  <c:v>10.598270440251561</c:v>
                </c:pt>
                <c:pt idx="9844">
                  <c:v>10.59905660377358</c:v>
                </c:pt>
                <c:pt idx="9845">
                  <c:v>10.599842767295589</c:v>
                </c:pt>
                <c:pt idx="9846">
                  <c:v>10.60062893081761</c:v>
                </c:pt>
                <c:pt idx="9847">
                  <c:v>10.60141509433962</c:v>
                </c:pt>
                <c:pt idx="9848">
                  <c:v>10.60220125786164</c:v>
                </c:pt>
                <c:pt idx="9849">
                  <c:v>10.60298742138365</c:v>
                </c:pt>
                <c:pt idx="9850">
                  <c:v>10.60377358490566</c:v>
                </c:pt>
                <c:pt idx="9851">
                  <c:v>10.60455974842767</c:v>
                </c:pt>
                <c:pt idx="9852">
                  <c:v>10.605345911949691</c:v>
                </c:pt>
                <c:pt idx="9853">
                  <c:v>10.606132075471701</c:v>
                </c:pt>
                <c:pt idx="9854">
                  <c:v>10.60691823899371</c:v>
                </c:pt>
                <c:pt idx="9855">
                  <c:v>10.60770440251572</c:v>
                </c:pt>
                <c:pt idx="9856">
                  <c:v>10.60849056603773</c:v>
                </c:pt>
                <c:pt idx="9857">
                  <c:v>10.609276729559751</c:v>
                </c:pt>
                <c:pt idx="9858">
                  <c:v>10.610062893081761</c:v>
                </c:pt>
                <c:pt idx="9859">
                  <c:v>10.610849056603771</c:v>
                </c:pt>
                <c:pt idx="9860">
                  <c:v>10.61163522012578</c:v>
                </c:pt>
                <c:pt idx="9861">
                  <c:v>10.612421383647799</c:v>
                </c:pt>
                <c:pt idx="9862">
                  <c:v>10.613207547169811</c:v>
                </c:pt>
                <c:pt idx="9863">
                  <c:v>10.613993710691821</c:v>
                </c:pt>
                <c:pt idx="9864">
                  <c:v>10.614779874213831</c:v>
                </c:pt>
                <c:pt idx="9865">
                  <c:v>10.615566037735849</c:v>
                </c:pt>
                <c:pt idx="9866">
                  <c:v>10.616352201257859</c:v>
                </c:pt>
                <c:pt idx="9867">
                  <c:v>10.617138364779869</c:v>
                </c:pt>
                <c:pt idx="9868">
                  <c:v>10.617924528301881</c:v>
                </c:pt>
                <c:pt idx="9869">
                  <c:v>10.618710691823891</c:v>
                </c:pt>
                <c:pt idx="9870">
                  <c:v>10.61949685534592</c:v>
                </c:pt>
                <c:pt idx="9871">
                  <c:v>10.62028301886793</c:v>
                </c:pt>
                <c:pt idx="9872">
                  <c:v>10.621069182389929</c:v>
                </c:pt>
                <c:pt idx="9873">
                  <c:v>10.62185534591195</c:v>
                </c:pt>
                <c:pt idx="9874">
                  <c:v>10.62264150943396</c:v>
                </c:pt>
                <c:pt idx="9875">
                  <c:v>10.62342767295597</c:v>
                </c:pt>
                <c:pt idx="9876">
                  <c:v>10.62421383647799</c:v>
                </c:pt>
                <c:pt idx="9877">
                  <c:v>10.625</c:v>
                </c:pt>
                <c:pt idx="9878">
                  <c:v>10.62578616352201</c:v>
                </c:pt>
                <c:pt idx="9879">
                  <c:v>10.62657232704402</c:v>
                </c:pt>
                <c:pt idx="9880">
                  <c:v>10.62735849056603</c:v>
                </c:pt>
                <c:pt idx="9881">
                  <c:v>10.62814465408805</c:v>
                </c:pt>
                <c:pt idx="9882">
                  <c:v>10.62893081761006</c:v>
                </c:pt>
                <c:pt idx="9883">
                  <c:v>10.62971698113207</c:v>
                </c:pt>
                <c:pt idx="9884">
                  <c:v>10.63050314465408</c:v>
                </c:pt>
                <c:pt idx="9885">
                  <c:v>10.6312893081761</c:v>
                </c:pt>
                <c:pt idx="9886">
                  <c:v>10.63207547169811</c:v>
                </c:pt>
                <c:pt idx="9887">
                  <c:v>10.63286163522012</c:v>
                </c:pt>
                <c:pt idx="9888">
                  <c:v>10.633647798742141</c:v>
                </c:pt>
                <c:pt idx="9889">
                  <c:v>10.634433962264151</c:v>
                </c:pt>
                <c:pt idx="9890">
                  <c:v>10.63522012578616</c:v>
                </c:pt>
                <c:pt idx="9891">
                  <c:v>10.63600628930817</c:v>
                </c:pt>
                <c:pt idx="9892">
                  <c:v>10.63679245283018</c:v>
                </c:pt>
                <c:pt idx="9893">
                  <c:v>10.637578616352201</c:v>
                </c:pt>
                <c:pt idx="9894">
                  <c:v>10.638364779874211</c:v>
                </c:pt>
                <c:pt idx="9895">
                  <c:v>10.639150943396221</c:v>
                </c:pt>
                <c:pt idx="9896">
                  <c:v>10.639937106918239</c:v>
                </c:pt>
                <c:pt idx="9897">
                  <c:v>10.640723270440249</c:v>
                </c:pt>
                <c:pt idx="9898">
                  <c:v>10.641509433962259</c:v>
                </c:pt>
                <c:pt idx="9899">
                  <c:v>10.642295597484271</c:v>
                </c:pt>
                <c:pt idx="9900">
                  <c:v>10.64308176100629</c:v>
                </c:pt>
                <c:pt idx="9901">
                  <c:v>10.643867924528299</c:v>
                </c:pt>
                <c:pt idx="9902">
                  <c:v>10.644654088050309</c:v>
                </c:pt>
                <c:pt idx="9903">
                  <c:v>10.64544025157233</c:v>
                </c:pt>
                <c:pt idx="9904">
                  <c:v>10.64622641509434</c:v>
                </c:pt>
                <c:pt idx="9905">
                  <c:v>10.64701257861635</c:v>
                </c:pt>
                <c:pt idx="9906">
                  <c:v>10.64779874213836</c:v>
                </c:pt>
                <c:pt idx="9907">
                  <c:v>10.648584905660369</c:v>
                </c:pt>
                <c:pt idx="9908">
                  <c:v>10.649371069182379</c:v>
                </c:pt>
                <c:pt idx="9909">
                  <c:v>10.650157232704411</c:v>
                </c:pt>
                <c:pt idx="9910">
                  <c:v>10.65094339622642</c:v>
                </c:pt>
                <c:pt idx="9911">
                  <c:v>10.65172955974843</c:v>
                </c:pt>
                <c:pt idx="9912">
                  <c:v>10.65251572327044</c:v>
                </c:pt>
                <c:pt idx="9913">
                  <c:v>10.65330188679245</c:v>
                </c:pt>
                <c:pt idx="9914">
                  <c:v>10.65408805031446</c:v>
                </c:pt>
                <c:pt idx="9915">
                  <c:v>10.65487421383648</c:v>
                </c:pt>
                <c:pt idx="9916">
                  <c:v>10.655660377358499</c:v>
                </c:pt>
                <c:pt idx="9917">
                  <c:v>10.6564465408805</c:v>
                </c:pt>
                <c:pt idx="9918">
                  <c:v>10.65723270440251</c:v>
                </c:pt>
                <c:pt idx="9919">
                  <c:v>10.65801886792452</c:v>
                </c:pt>
                <c:pt idx="9920">
                  <c:v>10.658805031446541</c:v>
                </c:pt>
                <c:pt idx="9921">
                  <c:v>10.65959119496855</c:v>
                </c:pt>
                <c:pt idx="9922">
                  <c:v>10.66037735849056</c:v>
                </c:pt>
                <c:pt idx="9923">
                  <c:v>10.66116352201257</c:v>
                </c:pt>
                <c:pt idx="9924">
                  <c:v>10.661949685534591</c:v>
                </c:pt>
                <c:pt idx="9925">
                  <c:v>10.66273584905661</c:v>
                </c:pt>
                <c:pt idx="9926">
                  <c:v>10.663522012578619</c:v>
                </c:pt>
                <c:pt idx="9927">
                  <c:v>10.664308176100629</c:v>
                </c:pt>
                <c:pt idx="9928">
                  <c:v>10.66509433962265</c:v>
                </c:pt>
                <c:pt idx="9929">
                  <c:v>10.66588050314466</c:v>
                </c:pt>
                <c:pt idx="9930">
                  <c:v>10.66666666666667</c:v>
                </c:pt>
                <c:pt idx="9931">
                  <c:v>10.66745283018868</c:v>
                </c:pt>
                <c:pt idx="9932">
                  <c:v>10.668238993710689</c:v>
                </c:pt>
                <c:pt idx="9933">
                  <c:v>10.669025157232699</c:v>
                </c:pt>
                <c:pt idx="9934">
                  <c:v>10.669811320754709</c:v>
                </c:pt>
                <c:pt idx="9935">
                  <c:v>10.670597484276721</c:v>
                </c:pt>
                <c:pt idx="9936">
                  <c:v>10.670676100628929</c:v>
                </c:pt>
                <c:pt idx="9937">
                  <c:v>10.670754716981129</c:v>
                </c:pt>
                <c:pt idx="9938">
                  <c:v>10.670833333333331</c:v>
                </c:pt>
                <c:pt idx="9939">
                  <c:v>10.67091194968553</c:v>
                </c:pt>
                <c:pt idx="9940">
                  <c:v>10.670990566037741</c:v>
                </c:pt>
                <c:pt idx="9941">
                  <c:v>10.671069182389941</c:v>
                </c:pt>
                <c:pt idx="9942">
                  <c:v>10.67114779874214</c:v>
                </c:pt>
                <c:pt idx="9943">
                  <c:v>10.67122641509434</c:v>
                </c:pt>
                <c:pt idx="9944">
                  <c:v>10.67130503144654</c:v>
                </c:pt>
                <c:pt idx="9945">
                  <c:v>10.67138364779874</c:v>
                </c:pt>
                <c:pt idx="9946">
                  <c:v>10.67146226415095</c:v>
                </c:pt>
                <c:pt idx="9947">
                  <c:v>10.67154088050315</c:v>
                </c:pt>
                <c:pt idx="9948">
                  <c:v>10.671619496855349</c:v>
                </c:pt>
                <c:pt idx="9949">
                  <c:v>10.671698113207549</c:v>
                </c:pt>
                <c:pt idx="9950">
                  <c:v>10.671776729559751</c:v>
                </c:pt>
                <c:pt idx="9951">
                  <c:v>10.671855345911951</c:v>
                </c:pt>
                <c:pt idx="9952">
                  <c:v>10.67193396226415</c:v>
                </c:pt>
                <c:pt idx="9953">
                  <c:v>10.672012578616361</c:v>
                </c:pt>
                <c:pt idx="9954">
                  <c:v>10.67209119496856</c:v>
                </c:pt>
                <c:pt idx="9955">
                  <c:v>10.67216981132076</c:v>
                </c:pt>
                <c:pt idx="9956">
                  <c:v>10.67224842767296</c:v>
                </c:pt>
                <c:pt idx="9957">
                  <c:v>10.67232704402516</c:v>
                </c:pt>
                <c:pt idx="9958">
                  <c:v>10.67240566037737</c:v>
                </c:pt>
                <c:pt idx="9959">
                  <c:v>10.67248427672957</c:v>
                </c:pt>
                <c:pt idx="9960">
                  <c:v>10.67256289308177</c:v>
                </c:pt>
                <c:pt idx="9961">
                  <c:v>10.672641509433969</c:v>
                </c:pt>
                <c:pt idx="9962">
                  <c:v>10.672720125786171</c:v>
                </c:pt>
                <c:pt idx="9963">
                  <c:v>10.672798742138371</c:v>
                </c:pt>
                <c:pt idx="9964">
                  <c:v>10.67287735849057</c:v>
                </c:pt>
                <c:pt idx="9965">
                  <c:v>10.672955974842781</c:v>
                </c:pt>
                <c:pt idx="9966">
                  <c:v>10.67303459119498</c:v>
                </c:pt>
                <c:pt idx="9967">
                  <c:v>10.67311320754718</c:v>
                </c:pt>
                <c:pt idx="9968">
                  <c:v>10.67319182389938</c:v>
                </c:pt>
                <c:pt idx="9969">
                  <c:v>10.673270440251571</c:v>
                </c:pt>
                <c:pt idx="9970">
                  <c:v>10.67334905660379</c:v>
                </c:pt>
                <c:pt idx="9971">
                  <c:v>10.673427672955979</c:v>
                </c:pt>
                <c:pt idx="9972">
                  <c:v>10.6735062893082</c:v>
                </c:pt>
                <c:pt idx="9973">
                  <c:v>10.673584905660389</c:v>
                </c:pt>
                <c:pt idx="9974">
                  <c:v>10.673663522012591</c:v>
                </c:pt>
                <c:pt idx="9975">
                  <c:v>10.673742138364799</c:v>
                </c:pt>
                <c:pt idx="9976">
                  <c:v>10.67382075471699</c:v>
                </c:pt>
                <c:pt idx="9977">
                  <c:v>10.673899371069201</c:v>
                </c:pt>
                <c:pt idx="9978">
                  <c:v>10.6739779874214</c:v>
                </c:pt>
                <c:pt idx="9979">
                  <c:v>10.6740566037736</c:v>
                </c:pt>
                <c:pt idx="9980">
                  <c:v>10.6741352201258</c:v>
                </c:pt>
                <c:pt idx="9981">
                  <c:v>10.674213836478</c:v>
                </c:pt>
                <c:pt idx="9982">
                  <c:v>10.674292452830199</c:v>
                </c:pt>
                <c:pt idx="9983">
                  <c:v>10.674371069182399</c:v>
                </c:pt>
                <c:pt idx="9984">
                  <c:v>10.67444968553461</c:v>
                </c:pt>
                <c:pt idx="9985">
                  <c:v>10.6745283018868</c:v>
                </c:pt>
                <c:pt idx="9986">
                  <c:v>10.674606918239011</c:v>
                </c:pt>
                <c:pt idx="9987">
                  <c:v>10.674685534591219</c:v>
                </c:pt>
                <c:pt idx="9988">
                  <c:v>10.67476415094341</c:v>
                </c:pt>
                <c:pt idx="9989">
                  <c:v>10.67484276729561</c:v>
                </c:pt>
                <c:pt idx="9990">
                  <c:v>10.67492138364781</c:v>
                </c:pt>
                <c:pt idx="9991">
                  <c:v>10.67500000000002</c:v>
                </c:pt>
                <c:pt idx="9992">
                  <c:v>10.67507861635222</c:v>
                </c:pt>
                <c:pt idx="9993">
                  <c:v>10.67515723270442</c:v>
                </c:pt>
                <c:pt idx="9994">
                  <c:v>10.675235849056619</c:v>
                </c:pt>
                <c:pt idx="9995">
                  <c:v>10.675314465408819</c:v>
                </c:pt>
                <c:pt idx="9996">
                  <c:v>10.675393081761021</c:v>
                </c:pt>
                <c:pt idx="9997">
                  <c:v>10.67547169811322</c:v>
                </c:pt>
                <c:pt idx="9998">
                  <c:v>10.675550314465429</c:v>
                </c:pt>
                <c:pt idx="9999">
                  <c:v>10.675628930817631</c:v>
                </c:pt>
                <c:pt idx="10000">
                  <c:v>10.67570754716983</c:v>
                </c:pt>
                <c:pt idx="10001">
                  <c:v>10.67578616352203</c:v>
                </c:pt>
                <c:pt idx="10002">
                  <c:v>10.675864779874241</c:v>
                </c:pt>
                <c:pt idx="10003">
                  <c:v>10.67594339622644</c:v>
                </c:pt>
                <c:pt idx="10004">
                  <c:v>10.67602201257864</c:v>
                </c:pt>
                <c:pt idx="10005">
                  <c:v>10.67610062893084</c:v>
                </c:pt>
                <c:pt idx="10006">
                  <c:v>10.67617924528304</c:v>
                </c:pt>
                <c:pt idx="10007">
                  <c:v>10.676257861635239</c:v>
                </c:pt>
                <c:pt idx="10008">
                  <c:v>10.67633647798745</c:v>
                </c:pt>
                <c:pt idx="10009">
                  <c:v>10.676415094339649</c:v>
                </c:pt>
                <c:pt idx="10010">
                  <c:v>10.67649371069184</c:v>
                </c:pt>
                <c:pt idx="10011">
                  <c:v>10.676572327044051</c:v>
                </c:pt>
                <c:pt idx="10012">
                  <c:v>10.67665094339625</c:v>
                </c:pt>
                <c:pt idx="10013">
                  <c:v>10.67672955974845</c:v>
                </c:pt>
                <c:pt idx="10014">
                  <c:v>10.67680817610065</c:v>
                </c:pt>
                <c:pt idx="10015">
                  <c:v>10.67688679245285</c:v>
                </c:pt>
                <c:pt idx="10016">
                  <c:v>10.676965408805049</c:v>
                </c:pt>
                <c:pt idx="10017">
                  <c:v>10.67704402515726</c:v>
                </c:pt>
                <c:pt idx="10018">
                  <c:v>10.677122641509451</c:v>
                </c:pt>
                <c:pt idx="10019">
                  <c:v>10.677201257861659</c:v>
                </c:pt>
                <c:pt idx="10020">
                  <c:v>10.677279874213861</c:v>
                </c:pt>
                <c:pt idx="10021">
                  <c:v>10.677358490566061</c:v>
                </c:pt>
                <c:pt idx="10022">
                  <c:v>10.677437106918269</c:v>
                </c:pt>
                <c:pt idx="10023">
                  <c:v>10.67751572327046</c:v>
                </c:pt>
                <c:pt idx="10024">
                  <c:v>10.67759433962267</c:v>
                </c:pt>
                <c:pt idx="10025">
                  <c:v>10.67767295597487</c:v>
                </c:pt>
                <c:pt idx="10026">
                  <c:v>10.67775157232707</c:v>
                </c:pt>
                <c:pt idx="10027">
                  <c:v>10.67783018867927</c:v>
                </c:pt>
                <c:pt idx="10028">
                  <c:v>10.677908805031469</c:v>
                </c:pt>
                <c:pt idx="10029">
                  <c:v>10.677987421383669</c:v>
                </c:pt>
                <c:pt idx="10030">
                  <c:v>10.678066037735871</c:v>
                </c:pt>
                <c:pt idx="10031">
                  <c:v>10.678144654088079</c:v>
                </c:pt>
                <c:pt idx="10032">
                  <c:v>10.678223270440281</c:v>
                </c:pt>
                <c:pt idx="10033">
                  <c:v>10.67830188679247</c:v>
                </c:pt>
                <c:pt idx="10034">
                  <c:v>10.67838050314468</c:v>
                </c:pt>
                <c:pt idx="10035">
                  <c:v>10.67845911949688</c:v>
                </c:pt>
                <c:pt idx="10036">
                  <c:v>10.67853773584909</c:v>
                </c:pt>
                <c:pt idx="10037">
                  <c:v>10.678616352201299</c:v>
                </c:pt>
                <c:pt idx="10038">
                  <c:v>10.67869496855349</c:v>
                </c:pt>
                <c:pt idx="10039">
                  <c:v>10.67877358490569</c:v>
                </c:pt>
                <c:pt idx="10040">
                  <c:v>10.678852201257889</c:v>
                </c:pt>
                <c:pt idx="10041">
                  <c:v>10.6789308176101</c:v>
                </c:pt>
                <c:pt idx="10042">
                  <c:v>10.6790094339623</c:v>
                </c:pt>
                <c:pt idx="10043">
                  <c:v>10.679088050314499</c:v>
                </c:pt>
                <c:pt idx="10044">
                  <c:v>10.679166666666699</c:v>
                </c:pt>
                <c:pt idx="10045">
                  <c:v>10.679245283018901</c:v>
                </c:pt>
                <c:pt idx="10046">
                  <c:v>10.6793238993711</c:v>
                </c:pt>
                <c:pt idx="10047">
                  <c:v>10.679402515723311</c:v>
                </c:pt>
                <c:pt idx="10048">
                  <c:v>10.6794811320755</c:v>
                </c:pt>
                <c:pt idx="10049">
                  <c:v>10.67955974842771</c:v>
                </c:pt>
                <c:pt idx="10050">
                  <c:v>10.67963836477991</c:v>
                </c:pt>
                <c:pt idx="10051">
                  <c:v>10.67971698113211</c:v>
                </c:pt>
                <c:pt idx="10052">
                  <c:v>10.67979559748432</c:v>
                </c:pt>
                <c:pt idx="10053">
                  <c:v>10.679874213836509</c:v>
                </c:pt>
                <c:pt idx="10054">
                  <c:v>10.67995283018872</c:v>
                </c:pt>
                <c:pt idx="10055">
                  <c:v>10.680031446540911</c:v>
                </c:pt>
                <c:pt idx="10056">
                  <c:v>10.68011006289311</c:v>
                </c:pt>
                <c:pt idx="10057">
                  <c:v>10.680188679245321</c:v>
                </c:pt>
                <c:pt idx="10058">
                  <c:v>10.68026729559752</c:v>
                </c:pt>
                <c:pt idx="10059">
                  <c:v>10.68034591194972</c:v>
                </c:pt>
                <c:pt idx="10060">
                  <c:v>10.680424528301931</c:v>
                </c:pt>
                <c:pt idx="10061">
                  <c:v>10.68050314465412</c:v>
                </c:pt>
                <c:pt idx="10062">
                  <c:v>10.68058176100633</c:v>
                </c:pt>
                <c:pt idx="10063">
                  <c:v>10.680660377358519</c:v>
                </c:pt>
                <c:pt idx="10064">
                  <c:v>10.68073899371073</c:v>
                </c:pt>
                <c:pt idx="10065">
                  <c:v>10.680817610062929</c:v>
                </c:pt>
                <c:pt idx="10066">
                  <c:v>10.680896226415131</c:v>
                </c:pt>
                <c:pt idx="10067">
                  <c:v>10.680974842767331</c:v>
                </c:pt>
                <c:pt idx="10068">
                  <c:v>10.68105345911953</c:v>
                </c:pt>
                <c:pt idx="10069">
                  <c:v>10.681132075471741</c:v>
                </c:pt>
                <c:pt idx="10070">
                  <c:v>10.68121069182394</c:v>
                </c:pt>
                <c:pt idx="10071">
                  <c:v>10.68128930817614</c:v>
                </c:pt>
                <c:pt idx="10072">
                  <c:v>10.68136792452834</c:v>
                </c:pt>
                <c:pt idx="10073">
                  <c:v>10.68144654088054</c:v>
                </c:pt>
                <c:pt idx="10074">
                  <c:v>10.681525157232739</c:v>
                </c:pt>
                <c:pt idx="10075">
                  <c:v>10.68160377358495</c:v>
                </c:pt>
                <c:pt idx="10076">
                  <c:v>10.68168238993715</c:v>
                </c:pt>
                <c:pt idx="10077">
                  <c:v>10.681761006289349</c:v>
                </c:pt>
                <c:pt idx="10078">
                  <c:v>10.681839622641551</c:v>
                </c:pt>
                <c:pt idx="10079">
                  <c:v>10.681918238993751</c:v>
                </c:pt>
                <c:pt idx="10080">
                  <c:v>10.681996855345959</c:v>
                </c:pt>
                <c:pt idx="10081">
                  <c:v>10.68207547169815</c:v>
                </c:pt>
                <c:pt idx="10082">
                  <c:v>10.68215408805036</c:v>
                </c:pt>
                <c:pt idx="10083">
                  <c:v>10.68223270440256</c:v>
                </c:pt>
                <c:pt idx="10084">
                  <c:v>10.682311320754749</c:v>
                </c:pt>
                <c:pt idx="10085">
                  <c:v>10.68238993710697</c:v>
                </c:pt>
                <c:pt idx="10086">
                  <c:v>10.68246855345917</c:v>
                </c:pt>
                <c:pt idx="10087">
                  <c:v>10.68254716981137</c:v>
                </c:pt>
                <c:pt idx="10088">
                  <c:v>10.682625786163561</c:v>
                </c:pt>
                <c:pt idx="10089">
                  <c:v>10.682704402515769</c:v>
                </c:pt>
                <c:pt idx="10090">
                  <c:v>10.682783018867971</c:v>
                </c:pt>
                <c:pt idx="10091">
                  <c:v>10.682861635220171</c:v>
                </c:pt>
                <c:pt idx="10092">
                  <c:v>10.68294025157237</c:v>
                </c:pt>
                <c:pt idx="10093">
                  <c:v>10.68301886792457</c:v>
                </c:pt>
                <c:pt idx="10094">
                  <c:v>10.68309748427677</c:v>
                </c:pt>
                <c:pt idx="10095">
                  <c:v>10.68317610062898</c:v>
                </c:pt>
                <c:pt idx="10096">
                  <c:v>10.683254716981169</c:v>
                </c:pt>
                <c:pt idx="10097">
                  <c:v>10.68333333333338</c:v>
                </c:pt>
                <c:pt idx="10098">
                  <c:v>10.68341194968558</c:v>
                </c:pt>
                <c:pt idx="10099">
                  <c:v>10.683490566037779</c:v>
                </c:pt>
                <c:pt idx="10100">
                  <c:v>10.683569182389981</c:v>
                </c:pt>
                <c:pt idx="10101">
                  <c:v>10.683647798742189</c:v>
                </c:pt>
                <c:pt idx="10102">
                  <c:v>10.683726415094389</c:v>
                </c:pt>
                <c:pt idx="10103">
                  <c:v>10.683805031446591</c:v>
                </c:pt>
                <c:pt idx="10104">
                  <c:v>10.683883647798799</c:v>
                </c:pt>
                <c:pt idx="10105">
                  <c:v>10.683962264151001</c:v>
                </c:pt>
                <c:pt idx="10106">
                  <c:v>10.68404088050319</c:v>
                </c:pt>
                <c:pt idx="10107">
                  <c:v>10.68411949685539</c:v>
                </c:pt>
                <c:pt idx="10108">
                  <c:v>10.684198113207589</c:v>
                </c:pt>
                <c:pt idx="10109">
                  <c:v>10.6842767295598</c:v>
                </c:pt>
                <c:pt idx="10110">
                  <c:v>10.684355345912</c:v>
                </c:pt>
                <c:pt idx="10111">
                  <c:v>10.684433962264199</c:v>
                </c:pt>
                <c:pt idx="10112">
                  <c:v>10.684512578616401</c:v>
                </c:pt>
                <c:pt idx="10113">
                  <c:v>10.684591194968601</c:v>
                </c:pt>
                <c:pt idx="10114">
                  <c:v>10.6846698113208</c:v>
                </c:pt>
                <c:pt idx="10115">
                  <c:v>10.684748427673</c:v>
                </c:pt>
                <c:pt idx="10116">
                  <c:v>10.68482704402521</c:v>
                </c:pt>
                <c:pt idx="10117">
                  <c:v>10.6849056603774</c:v>
                </c:pt>
                <c:pt idx="10118">
                  <c:v>10.684984276729621</c:v>
                </c:pt>
                <c:pt idx="10119">
                  <c:v>10.68506289308182</c:v>
                </c:pt>
                <c:pt idx="10120">
                  <c:v>10.68514150943402</c:v>
                </c:pt>
                <c:pt idx="10121">
                  <c:v>10.68522012578622</c:v>
                </c:pt>
                <c:pt idx="10122">
                  <c:v>10.68529874213842</c:v>
                </c:pt>
                <c:pt idx="10123">
                  <c:v>10.685377358490619</c:v>
                </c:pt>
                <c:pt idx="10124">
                  <c:v>10.685455974842821</c:v>
                </c:pt>
                <c:pt idx="10125">
                  <c:v>10.685534591195029</c:v>
                </c:pt>
                <c:pt idx="10126">
                  <c:v>10.685613207547229</c:v>
                </c:pt>
                <c:pt idx="10127">
                  <c:v>10.685691823899431</c:v>
                </c:pt>
                <c:pt idx="10128">
                  <c:v>10.68577044025162</c:v>
                </c:pt>
                <c:pt idx="10129">
                  <c:v>10.68584905660383</c:v>
                </c:pt>
                <c:pt idx="10130">
                  <c:v>10.68592767295603</c:v>
                </c:pt>
                <c:pt idx="10131">
                  <c:v>10.68600628930824</c:v>
                </c:pt>
                <c:pt idx="10132">
                  <c:v>10.68608490566044</c:v>
                </c:pt>
                <c:pt idx="10133">
                  <c:v>10.686163522012629</c:v>
                </c:pt>
                <c:pt idx="10134">
                  <c:v>10.68624213836484</c:v>
                </c:pt>
                <c:pt idx="10135">
                  <c:v>10.686320754717039</c:v>
                </c:pt>
                <c:pt idx="10136">
                  <c:v>10.686399371069241</c:v>
                </c:pt>
                <c:pt idx="10137">
                  <c:v>10.686477987421441</c:v>
                </c:pt>
                <c:pt idx="10138">
                  <c:v>10.686556603773649</c:v>
                </c:pt>
                <c:pt idx="10139">
                  <c:v>10.686635220125851</c:v>
                </c:pt>
                <c:pt idx="10140">
                  <c:v>10.686713836478051</c:v>
                </c:pt>
                <c:pt idx="10141">
                  <c:v>10.68679245283025</c:v>
                </c:pt>
                <c:pt idx="10142">
                  <c:v>10.68687106918245</c:v>
                </c:pt>
                <c:pt idx="10143">
                  <c:v>10.68694968553465</c:v>
                </c:pt>
                <c:pt idx="10144">
                  <c:v>10.687028301886849</c:v>
                </c:pt>
                <c:pt idx="10145">
                  <c:v>10.68710691823906</c:v>
                </c:pt>
                <c:pt idx="10146">
                  <c:v>10.68718553459126</c:v>
                </c:pt>
                <c:pt idx="10147">
                  <c:v>10.687264150943451</c:v>
                </c:pt>
                <c:pt idx="10148">
                  <c:v>10.68734276729565</c:v>
                </c:pt>
                <c:pt idx="10149">
                  <c:v>10.687421383647861</c:v>
                </c:pt>
                <c:pt idx="10150">
                  <c:v>10.68750000000006</c:v>
                </c:pt>
                <c:pt idx="10151">
                  <c:v>10.68757861635226</c:v>
                </c:pt>
                <c:pt idx="10152">
                  <c:v>10.687657232704471</c:v>
                </c:pt>
                <c:pt idx="10153">
                  <c:v>10.68773584905667</c:v>
                </c:pt>
                <c:pt idx="10154">
                  <c:v>10.687814465408859</c:v>
                </c:pt>
                <c:pt idx="10155">
                  <c:v>10.68789308176107</c:v>
                </c:pt>
                <c:pt idx="10156">
                  <c:v>10.68797169811327</c:v>
                </c:pt>
                <c:pt idx="10157">
                  <c:v>10.688050314465469</c:v>
                </c:pt>
                <c:pt idx="10158">
                  <c:v>10.688128930817671</c:v>
                </c:pt>
                <c:pt idx="10159">
                  <c:v>10.688207547169871</c:v>
                </c:pt>
                <c:pt idx="10160">
                  <c:v>10.68828616352207</c:v>
                </c:pt>
                <c:pt idx="10161">
                  <c:v>10.688364779874281</c:v>
                </c:pt>
                <c:pt idx="10162">
                  <c:v>10.68844339622648</c:v>
                </c:pt>
                <c:pt idx="10163">
                  <c:v>10.68852201257868</c:v>
                </c:pt>
                <c:pt idx="10164">
                  <c:v>10.68860062893088</c:v>
                </c:pt>
                <c:pt idx="10165">
                  <c:v>10.68867924528308</c:v>
                </c:pt>
                <c:pt idx="10166">
                  <c:v>10.688757861635279</c:v>
                </c:pt>
                <c:pt idx="10167">
                  <c:v>10.6888364779875</c:v>
                </c:pt>
                <c:pt idx="10168">
                  <c:v>10.68891509433969</c:v>
                </c:pt>
                <c:pt idx="10169">
                  <c:v>10.68899371069188</c:v>
                </c:pt>
                <c:pt idx="10170">
                  <c:v>10.689072327044091</c:v>
                </c:pt>
                <c:pt idx="10171">
                  <c:v>10.689150943396291</c:v>
                </c:pt>
                <c:pt idx="10172">
                  <c:v>10.689229559748499</c:v>
                </c:pt>
                <c:pt idx="10173">
                  <c:v>10.689308176100701</c:v>
                </c:pt>
                <c:pt idx="10174">
                  <c:v>10.6893867924529</c:v>
                </c:pt>
                <c:pt idx="10175">
                  <c:v>10.6894654088051</c:v>
                </c:pt>
                <c:pt idx="10176">
                  <c:v>10.689544025157311</c:v>
                </c:pt>
                <c:pt idx="10177">
                  <c:v>10.6896226415095</c:v>
                </c:pt>
                <c:pt idx="10178">
                  <c:v>10.68970125786171</c:v>
                </c:pt>
                <c:pt idx="10179">
                  <c:v>10.68977987421391</c:v>
                </c:pt>
                <c:pt idx="10180">
                  <c:v>10.689858490566101</c:v>
                </c:pt>
                <c:pt idx="10181">
                  <c:v>10.689937106918309</c:v>
                </c:pt>
                <c:pt idx="10182">
                  <c:v>10.690015723270511</c:v>
                </c:pt>
                <c:pt idx="10183">
                  <c:v>10.690094339622719</c:v>
                </c:pt>
                <c:pt idx="10184">
                  <c:v>10.69017295597491</c:v>
                </c:pt>
                <c:pt idx="10185">
                  <c:v>10.690251572327121</c:v>
                </c:pt>
                <c:pt idx="10186">
                  <c:v>10.690330188679321</c:v>
                </c:pt>
                <c:pt idx="10187">
                  <c:v>10.69040880503152</c:v>
                </c:pt>
                <c:pt idx="10188">
                  <c:v>10.69048742138372</c:v>
                </c:pt>
                <c:pt idx="10189">
                  <c:v>10.69056603773592</c:v>
                </c:pt>
                <c:pt idx="10190">
                  <c:v>10.69064465408813</c:v>
                </c:pt>
                <c:pt idx="10191">
                  <c:v>10.690723270440319</c:v>
                </c:pt>
                <c:pt idx="10192">
                  <c:v>10.690801886792521</c:v>
                </c:pt>
                <c:pt idx="10193">
                  <c:v>10.690880503144729</c:v>
                </c:pt>
                <c:pt idx="10194">
                  <c:v>10.690959119496929</c:v>
                </c:pt>
                <c:pt idx="10195">
                  <c:v>10.691037735849131</c:v>
                </c:pt>
                <c:pt idx="10196">
                  <c:v>10.69111635220133</c:v>
                </c:pt>
                <c:pt idx="10197">
                  <c:v>10.69119496855353</c:v>
                </c:pt>
                <c:pt idx="10198">
                  <c:v>10.69127358490573</c:v>
                </c:pt>
                <c:pt idx="10199">
                  <c:v>10.69135220125794</c:v>
                </c:pt>
                <c:pt idx="10200">
                  <c:v>10.69143081761014</c:v>
                </c:pt>
                <c:pt idx="10201">
                  <c:v>10.69150943396234</c:v>
                </c:pt>
                <c:pt idx="10202">
                  <c:v>10.69158805031454</c:v>
                </c:pt>
                <c:pt idx="10203">
                  <c:v>10.69166666666675</c:v>
                </c:pt>
                <c:pt idx="10204">
                  <c:v>10.691745283018941</c:v>
                </c:pt>
                <c:pt idx="10205">
                  <c:v>10.691823899371141</c:v>
                </c:pt>
                <c:pt idx="10206">
                  <c:v>10.691902515723349</c:v>
                </c:pt>
                <c:pt idx="10207">
                  <c:v>10.691981132075551</c:v>
                </c:pt>
                <c:pt idx="10208">
                  <c:v>10.69205974842775</c:v>
                </c:pt>
                <c:pt idx="10209">
                  <c:v>10.69213836477995</c:v>
                </c:pt>
                <c:pt idx="10210">
                  <c:v>10.69221698113215</c:v>
                </c:pt>
                <c:pt idx="10211">
                  <c:v>10.69229559748436</c:v>
                </c:pt>
                <c:pt idx="10212">
                  <c:v>10.69237421383656</c:v>
                </c:pt>
                <c:pt idx="10213">
                  <c:v>10.69245283018877</c:v>
                </c:pt>
                <c:pt idx="10214">
                  <c:v>10.69253144654096</c:v>
                </c:pt>
                <c:pt idx="10215">
                  <c:v>10.692610062893159</c:v>
                </c:pt>
                <c:pt idx="10216">
                  <c:v>10.69268867924537</c:v>
                </c:pt>
                <c:pt idx="10217">
                  <c:v>10.692767295597561</c:v>
                </c:pt>
                <c:pt idx="10218">
                  <c:v>10.692845911949769</c:v>
                </c:pt>
                <c:pt idx="10219">
                  <c:v>10.692924528301971</c:v>
                </c:pt>
                <c:pt idx="10220">
                  <c:v>10.69300314465417</c:v>
                </c:pt>
                <c:pt idx="10221">
                  <c:v>10.69308176100637</c:v>
                </c:pt>
                <c:pt idx="10222">
                  <c:v>10.69316037735857</c:v>
                </c:pt>
                <c:pt idx="10223">
                  <c:v>10.69323899371077</c:v>
                </c:pt>
                <c:pt idx="10224">
                  <c:v>10.69331761006298</c:v>
                </c:pt>
                <c:pt idx="10225">
                  <c:v>10.693396226415169</c:v>
                </c:pt>
                <c:pt idx="10226">
                  <c:v>10.69347484276738</c:v>
                </c:pt>
                <c:pt idx="10227">
                  <c:v>10.693553459119579</c:v>
                </c:pt>
                <c:pt idx="10228">
                  <c:v>10.693632075471781</c:v>
                </c:pt>
                <c:pt idx="10229">
                  <c:v>10.693710691823981</c:v>
                </c:pt>
                <c:pt idx="10230">
                  <c:v>10.693789308176189</c:v>
                </c:pt>
                <c:pt idx="10231">
                  <c:v>10.693867924528391</c:v>
                </c:pt>
                <c:pt idx="10232">
                  <c:v>10.69394654088059</c:v>
                </c:pt>
                <c:pt idx="10233">
                  <c:v>10.69402515723279</c:v>
                </c:pt>
                <c:pt idx="10234">
                  <c:v>10.69410377358499</c:v>
                </c:pt>
                <c:pt idx="10235">
                  <c:v>10.69418238993719</c:v>
                </c:pt>
                <c:pt idx="10236">
                  <c:v>10.694261006289389</c:v>
                </c:pt>
                <c:pt idx="10237">
                  <c:v>10.694339622641589</c:v>
                </c:pt>
                <c:pt idx="10238">
                  <c:v>10.6944182389938</c:v>
                </c:pt>
                <c:pt idx="10239">
                  <c:v>10.69449685534601</c:v>
                </c:pt>
                <c:pt idx="10240">
                  <c:v>10.694575471698201</c:v>
                </c:pt>
                <c:pt idx="10241">
                  <c:v>10.694654088050401</c:v>
                </c:pt>
                <c:pt idx="10242">
                  <c:v>10.6947327044026</c:v>
                </c:pt>
                <c:pt idx="10243">
                  <c:v>10.6948113207548</c:v>
                </c:pt>
                <c:pt idx="10244">
                  <c:v>10.694889937107011</c:v>
                </c:pt>
                <c:pt idx="10245">
                  <c:v>10.69496855345921</c:v>
                </c:pt>
                <c:pt idx="10246">
                  <c:v>10.69504716981141</c:v>
                </c:pt>
                <c:pt idx="10247">
                  <c:v>10.69512578616361</c:v>
                </c:pt>
                <c:pt idx="10248">
                  <c:v>10.69520440251581</c:v>
                </c:pt>
                <c:pt idx="10249">
                  <c:v>10.69528301886802</c:v>
                </c:pt>
                <c:pt idx="10250">
                  <c:v>10.695361635220211</c:v>
                </c:pt>
                <c:pt idx="10251">
                  <c:v>10.695440251572419</c:v>
                </c:pt>
                <c:pt idx="10252">
                  <c:v>10.695518867924619</c:v>
                </c:pt>
                <c:pt idx="10253">
                  <c:v>10.695597484276821</c:v>
                </c:pt>
                <c:pt idx="10254">
                  <c:v>10.69567610062902</c:v>
                </c:pt>
                <c:pt idx="10255">
                  <c:v>10.695754716981231</c:v>
                </c:pt>
                <c:pt idx="10256">
                  <c:v>10.695833333333431</c:v>
                </c:pt>
                <c:pt idx="10257">
                  <c:v>10.69591194968563</c:v>
                </c:pt>
                <c:pt idx="10258">
                  <c:v>10.695990566037819</c:v>
                </c:pt>
                <c:pt idx="10259">
                  <c:v>10.69606918239003</c:v>
                </c:pt>
                <c:pt idx="10260">
                  <c:v>10.69614779874223</c:v>
                </c:pt>
                <c:pt idx="10261">
                  <c:v>10.696226415094429</c:v>
                </c:pt>
                <c:pt idx="10262">
                  <c:v>10.696305031446631</c:v>
                </c:pt>
                <c:pt idx="10263">
                  <c:v>10.696383647798831</c:v>
                </c:pt>
                <c:pt idx="10264">
                  <c:v>10.696462264151039</c:v>
                </c:pt>
                <c:pt idx="10265">
                  <c:v>10.696540880503241</c:v>
                </c:pt>
                <c:pt idx="10266">
                  <c:v>10.69661949685544</c:v>
                </c:pt>
                <c:pt idx="10267">
                  <c:v>10.69669811320764</c:v>
                </c:pt>
                <c:pt idx="10268">
                  <c:v>10.69677672955984</c:v>
                </c:pt>
                <c:pt idx="10269">
                  <c:v>10.69685534591204</c:v>
                </c:pt>
                <c:pt idx="10270">
                  <c:v>10.69693396226425</c:v>
                </c:pt>
                <c:pt idx="10271">
                  <c:v>10.69701257861645</c:v>
                </c:pt>
                <c:pt idx="10272">
                  <c:v>10.69709119496865</c:v>
                </c:pt>
                <c:pt idx="10273">
                  <c:v>10.697169811320849</c:v>
                </c:pt>
                <c:pt idx="10274">
                  <c:v>10.697248427673051</c:v>
                </c:pt>
                <c:pt idx="10275">
                  <c:v>10.697327044025251</c:v>
                </c:pt>
                <c:pt idx="10276">
                  <c:v>10.69740566037745</c:v>
                </c:pt>
                <c:pt idx="10277">
                  <c:v>10.69748427672967</c:v>
                </c:pt>
                <c:pt idx="10278">
                  <c:v>10.69756289308186</c:v>
                </c:pt>
                <c:pt idx="10279">
                  <c:v>10.69764150943406</c:v>
                </c:pt>
                <c:pt idx="10280">
                  <c:v>10.69772012578626</c:v>
                </c:pt>
                <c:pt idx="10281">
                  <c:v>10.69779874213846</c:v>
                </c:pt>
                <c:pt idx="10282">
                  <c:v>10.697877358490659</c:v>
                </c:pt>
                <c:pt idx="10283">
                  <c:v>10.697955974842859</c:v>
                </c:pt>
                <c:pt idx="10284">
                  <c:v>10.69803459119507</c:v>
                </c:pt>
                <c:pt idx="10285">
                  <c:v>10.698113207547269</c:v>
                </c:pt>
                <c:pt idx="10286">
                  <c:v>10.698191823899471</c:v>
                </c:pt>
                <c:pt idx="10287">
                  <c:v>10.69827044025166</c:v>
                </c:pt>
                <c:pt idx="10288">
                  <c:v>10.69834905660387</c:v>
                </c:pt>
                <c:pt idx="10289">
                  <c:v>10.69842767295607</c:v>
                </c:pt>
                <c:pt idx="10290">
                  <c:v>10.698506289308281</c:v>
                </c:pt>
                <c:pt idx="10291">
                  <c:v>10.69858490566048</c:v>
                </c:pt>
                <c:pt idx="10292">
                  <c:v>10.69866352201268</c:v>
                </c:pt>
                <c:pt idx="10293">
                  <c:v>10.69874213836488</c:v>
                </c:pt>
                <c:pt idx="10294">
                  <c:v>10.698820754717079</c:v>
                </c:pt>
                <c:pt idx="10295">
                  <c:v>10.69889937106929</c:v>
                </c:pt>
                <c:pt idx="10296">
                  <c:v>10.698977987421481</c:v>
                </c:pt>
                <c:pt idx="10297">
                  <c:v>10.699056603773689</c:v>
                </c:pt>
                <c:pt idx="10298">
                  <c:v>10.699135220125889</c:v>
                </c:pt>
                <c:pt idx="10299">
                  <c:v>10.699213836478091</c:v>
                </c:pt>
                <c:pt idx="10300">
                  <c:v>10.69929245283029</c:v>
                </c:pt>
                <c:pt idx="10301">
                  <c:v>10.69937106918249</c:v>
                </c:pt>
                <c:pt idx="10302">
                  <c:v>10.699449685534701</c:v>
                </c:pt>
                <c:pt idx="10303">
                  <c:v>10.6995283018869</c:v>
                </c:pt>
                <c:pt idx="10304">
                  <c:v>10.6996069182391</c:v>
                </c:pt>
                <c:pt idx="10305">
                  <c:v>10.6996855345913</c:v>
                </c:pt>
                <c:pt idx="10306">
                  <c:v>10.6997641509435</c:v>
                </c:pt>
                <c:pt idx="10307">
                  <c:v>10.699842767295699</c:v>
                </c:pt>
                <c:pt idx="10308">
                  <c:v>10.699921383647901</c:v>
                </c:pt>
                <c:pt idx="10309">
                  <c:v>10.700000000000101</c:v>
                </c:pt>
                <c:pt idx="10310">
                  <c:v>10.7000786163523</c:v>
                </c:pt>
                <c:pt idx="10311">
                  <c:v>10.700157232704511</c:v>
                </c:pt>
                <c:pt idx="10312">
                  <c:v>10.70023584905671</c:v>
                </c:pt>
                <c:pt idx="10313">
                  <c:v>10.70031446540891</c:v>
                </c:pt>
                <c:pt idx="10314">
                  <c:v>10.70039308176111</c:v>
                </c:pt>
                <c:pt idx="10315">
                  <c:v>10.70047169811331</c:v>
                </c:pt>
                <c:pt idx="10316">
                  <c:v>10.70055031446552</c:v>
                </c:pt>
                <c:pt idx="10317">
                  <c:v>10.70062893081772</c:v>
                </c:pt>
                <c:pt idx="10318">
                  <c:v>10.70070754716992</c:v>
                </c:pt>
                <c:pt idx="10319">
                  <c:v>10.700786163522119</c:v>
                </c:pt>
                <c:pt idx="10320">
                  <c:v>10.700864779874321</c:v>
                </c:pt>
                <c:pt idx="10321">
                  <c:v>10.700943396226521</c:v>
                </c:pt>
                <c:pt idx="10322">
                  <c:v>10.70102201257872</c:v>
                </c:pt>
                <c:pt idx="10323">
                  <c:v>10.701100628930931</c:v>
                </c:pt>
                <c:pt idx="10324">
                  <c:v>10.70117924528313</c:v>
                </c:pt>
                <c:pt idx="10325">
                  <c:v>10.70125786163533</c:v>
                </c:pt>
                <c:pt idx="10326">
                  <c:v>10.70133647798753</c:v>
                </c:pt>
                <c:pt idx="10327">
                  <c:v>10.70141509433973</c:v>
                </c:pt>
                <c:pt idx="10328">
                  <c:v>10.701493710691929</c:v>
                </c:pt>
                <c:pt idx="10329">
                  <c:v>10.70157232704414</c:v>
                </c:pt>
                <c:pt idx="10330">
                  <c:v>10.70165094339634</c:v>
                </c:pt>
                <c:pt idx="10331">
                  <c:v>10.701729559748539</c:v>
                </c:pt>
                <c:pt idx="10332">
                  <c:v>10.701808176100741</c:v>
                </c:pt>
                <c:pt idx="10333">
                  <c:v>10.701886792452941</c:v>
                </c:pt>
                <c:pt idx="10334">
                  <c:v>10.70196540880514</c:v>
                </c:pt>
                <c:pt idx="10335">
                  <c:v>10.702044025157351</c:v>
                </c:pt>
                <c:pt idx="10336">
                  <c:v>10.702122641509551</c:v>
                </c:pt>
                <c:pt idx="10337">
                  <c:v>10.70220125786175</c:v>
                </c:pt>
                <c:pt idx="10338">
                  <c:v>10.70227987421395</c:v>
                </c:pt>
                <c:pt idx="10339">
                  <c:v>10.70235849056615</c:v>
                </c:pt>
                <c:pt idx="10340">
                  <c:v>10.70243710691836</c:v>
                </c:pt>
                <c:pt idx="10341">
                  <c:v>10.702515723270549</c:v>
                </c:pt>
                <c:pt idx="10342">
                  <c:v>10.70259433962276</c:v>
                </c:pt>
                <c:pt idx="10343">
                  <c:v>10.702672955974959</c:v>
                </c:pt>
                <c:pt idx="10344">
                  <c:v>10.702751572327159</c:v>
                </c:pt>
                <c:pt idx="10345">
                  <c:v>10.702830188679361</c:v>
                </c:pt>
                <c:pt idx="10346">
                  <c:v>10.70290880503156</c:v>
                </c:pt>
                <c:pt idx="10347">
                  <c:v>10.702987421383771</c:v>
                </c:pt>
                <c:pt idx="10348">
                  <c:v>10.703066037735971</c:v>
                </c:pt>
                <c:pt idx="10349">
                  <c:v>10.70314465408817</c:v>
                </c:pt>
                <c:pt idx="10350">
                  <c:v>10.70322327044037</c:v>
                </c:pt>
                <c:pt idx="10351">
                  <c:v>10.703301886792559</c:v>
                </c:pt>
                <c:pt idx="10352">
                  <c:v>10.70338050314477</c:v>
                </c:pt>
                <c:pt idx="10353">
                  <c:v>10.70345911949698</c:v>
                </c:pt>
                <c:pt idx="10354">
                  <c:v>10.703537735849171</c:v>
                </c:pt>
                <c:pt idx="10355">
                  <c:v>10.703616352201379</c:v>
                </c:pt>
                <c:pt idx="10356">
                  <c:v>10.703694968553579</c:v>
                </c:pt>
                <c:pt idx="10357">
                  <c:v>10.703773584905781</c:v>
                </c:pt>
                <c:pt idx="10358">
                  <c:v>10.70385220125798</c:v>
                </c:pt>
                <c:pt idx="10359">
                  <c:v>10.70393081761018</c:v>
                </c:pt>
                <c:pt idx="10360">
                  <c:v>10.70400943396238</c:v>
                </c:pt>
                <c:pt idx="10361">
                  <c:v>10.70408805031458</c:v>
                </c:pt>
                <c:pt idx="10362">
                  <c:v>10.70416666666679</c:v>
                </c:pt>
                <c:pt idx="10363">
                  <c:v>10.70424528301899</c:v>
                </c:pt>
                <c:pt idx="10364">
                  <c:v>10.70432389937119</c:v>
                </c:pt>
                <c:pt idx="10365">
                  <c:v>10.7044025157234</c:v>
                </c:pt>
                <c:pt idx="10366">
                  <c:v>10.704481132075591</c:v>
                </c:pt>
                <c:pt idx="10367">
                  <c:v>10.704559748427799</c:v>
                </c:pt>
                <c:pt idx="10368">
                  <c:v>10.704638364779999</c:v>
                </c:pt>
                <c:pt idx="10369">
                  <c:v>10.704716981132201</c:v>
                </c:pt>
                <c:pt idx="10370">
                  <c:v>10.7047955974844</c:v>
                </c:pt>
                <c:pt idx="10371">
                  <c:v>10.7048742138366</c:v>
                </c:pt>
                <c:pt idx="10372">
                  <c:v>10.7049528301888</c:v>
                </c:pt>
                <c:pt idx="10373">
                  <c:v>10.705031446541</c:v>
                </c:pt>
                <c:pt idx="10374">
                  <c:v>10.70511006289321</c:v>
                </c:pt>
                <c:pt idx="10375">
                  <c:v>10.70518867924541</c:v>
                </c:pt>
                <c:pt idx="10376">
                  <c:v>10.70526729559761</c:v>
                </c:pt>
                <c:pt idx="10377">
                  <c:v>10.705345911949809</c:v>
                </c:pt>
                <c:pt idx="10378">
                  <c:v>10.70542452830202</c:v>
                </c:pt>
                <c:pt idx="10379">
                  <c:v>10.705503144654211</c:v>
                </c:pt>
                <c:pt idx="10380">
                  <c:v>10.705581761006419</c:v>
                </c:pt>
                <c:pt idx="10381">
                  <c:v>10.705660377358621</c:v>
                </c:pt>
                <c:pt idx="10382">
                  <c:v>10.70573899371082</c:v>
                </c:pt>
                <c:pt idx="10383">
                  <c:v>10.70581761006302</c:v>
                </c:pt>
                <c:pt idx="10384">
                  <c:v>10.705896226415231</c:v>
                </c:pt>
                <c:pt idx="10385">
                  <c:v>10.70597484276742</c:v>
                </c:pt>
                <c:pt idx="10386">
                  <c:v>10.70605345911963</c:v>
                </c:pt>
                <c:pt idx="10387">
                  <c:v>10.706132075471819</c:v>
                </c:pt>
                <c:pt idx="10388">
                  <c:v>10.70621069182403</c:v>
                </c:pt>
                <c:pt idx="10389">
                  <c:v>10.706289308176229</c:v>
                </c:pt>
                <c:pt idx="10390">
                  <c:v>10.706367924528429</c:v>
                </c:pt>
                <c:pt idx="10391">
                  <c:v>10.70644654088064</c:v>
                </c:pt>
                <c:pt idx="10392">
                  <c:v>10.70652515723283</c:v>
                </c:pt>
                <c:pt idx="10393">
                  <c:v>10.706603773585041</c:v>
                </c:pt>
                <c:pt idx="10394">
                  <c:v>10.706682389937241</c:v>
                </c:pt>
                <c:pt idx="10395">
                  <c:v>10.70676100628944</c:v>
                </c:pt>
                <c:pt idx="10396">
                  <c:v>10.70683962264164</c:v>
                </c:pt>
                <c:pt idx="10397">
                  <c:v>10.70691823899384</c:v>
                </c:pt>
                <c:pt idx="10398">
                  <c:v>10.70699685534605</c:v>
                </c:pt>
                <c:pt idx="10399">
                  <c:v>10.707075471698239</c:v>
                </c:pt>
                <c:pt idx="10400">
                  <c:v>10.707154088050441</c:v>
                </c:pt>
                <c:pt idx="10401">
                  <c:v>10.707232704402649</c:v>
                </c:pt>
                <c:pt idx="10402">
                  <c:v>10.70731132075484</c:v>
                </c:pt>
                <c:pt idx="10403">
                  <c:v>10.707389937107051</c:v>
                </c:pt>
                <c:pt idx="10404">
                  <c:v>10.70746855345925</c:v>
                </c:pt>
                <c:pt idx="10405">
                  <c:v>10.70754716981145</c:v>
                </c:pt>
                <c:pt idx="10406">
                  <c:v>10.70762578616365</c:v>
                </c:pt>
                <c:pt idx="10407">
                  <c:v>10.70770440251585</c:v>
                </c:pt>
                <c:pt idx="10408">
                  <c:v>10.70778301886806</c:v>
                </c:pt>
                <c:pt idx="10409">
                  <c:v>10.70786163522026</c:v>
                </c:pt>
                <c:pt idx="10410">
                  <c:v>10.70794025157246</c:v>
                </c:pt>
                <c:pt idx="10411">
                  <c:v>10.708018867924659</c:v>
                </c:pt>
                <c:pt idx="10412">
                  <c:v>10.708097484276861</c:v>
                </c:pt>
                <c:pt idx="10413">
                  <c:v>10.708176100629069</c:v>
                </c:pt>
                <c:pt idx="10414">
                  <c:v>10.708254716981269</c:v>
                </c:pt>
                <c:pt idx="10415">
                  <c:v>10.708333333333471</c:v>
                </c:pt>
                <c:pt idx="10416">
                  <c:v>10.70841194968567</c:v>
                </c:pt>
                <c:pt idx="10417">
                  <c:v>10.70849056603787</c:v>
                </c:pt>
                <c:pt idx="10418">
                  <c:v>10.70856918239007</c:v>
                </c:pt>
                <c:pt idx="10419">
                  <c:v>10.70864779874228</c:v>
                </c:pt>
                <c:pt idx="10420">
                  <c:v>10.708726415094469</c:v>
                </c:pt>
                <c:pt idx="10421">
                  <c:v>10.70880503144668</c:v>
                </c:pt>
                <c:pt idx="10422">
                  <c:v>10.70888364779888</c:v>
                </c:pt>
                <c:pt idx="10423">
                  <c:v>10.708962264151079</c:v>
                </c:pt>
                <c:pt idx="10424">
                  <c:v>10.709040880503281</c:v>
                </c:pt>
                <c:pt idx="10425">
                  <c:v>10.709119496855481</c:v>
                </c:pt>
                <c:pt idx="10426">
                  <c:v>10.709198113207689</c:v>
                </c:pt>
                <c:pt idx="10427">
                  <c:v>10.709276729559891</c:v>
                </c:pt>
                <c:pt idx="10428">
                  <c:v>10.70935534591209</c:v>
                </c:pt>
                <c:pt idx="10429">
                  <c:v>10.70943396226429</c:v>
                </c:pt>
                <c:pt idx="10430">
                  <c:v>10.709512578616501</c:v>
                </c:pt>
                <c:pt idx="10431">
                  <c:v>10.7095911949687</c:v>
                </c:pt>
                <c:pt idx="10432">
                  <c:v>10.7096698113209</c:v>
                </c:pt>
                <c:pt idx="10433">
                  <c:v>10.7097484276731</c:v>
                </c:pt>
                <c:pt idx="10434">
                  <c:v>10.7098270440253</c:v>
                </c:pt>
                <c:pt idx="10435">
                  <c:v>10.709905660377499</c:v>
                </c:pt>
                <c:pt idx="10436">
                  <c:v>10.70998427672971</c:v>
                </c:pt>
                <c:pt idx="10437">
                  <c:v>10.710062893081901</c:v>
                </c:pt>
                <c:pt idx="10438">
                  <c:v>10.7101415094341</c:v>
                </c:pt>
                <c:pt idx="10439">
                  <c:v>10.7102201257863</c:v>
                </c:pt>
                <c:pt idx="10440">
                  <c:v>10.7102987421385</c:v>
                </c:pt>
                <c:pt idx="10441">
                  <c:v>10.7103773584907</c:v>
                </c:pt>
                <c:pt idx="10442">
                  <c:v>10.710455974842921</c:v>
                </c:pt>
                <c:pt idx="10443">
                  <c:v>10.71053459119512</c:v>
                </c:pt>
                <c:pt idx="10444">
                  <c:v>10.71061320754732</c:v>
                </c:pt>
                <c:pt idx="10445">
                  <c:v>10.710691823899509</c:v>
                </c:pt>
                <c:pt idx="10446">
                  <c:v>10.710770440251711</c:v>
                </c:pt>
                <c:pt idx="10447">
                  <c:v>10.710849056603919</c:v>
                </c:pt>
                <c:pt idx="10448">
                  <c:v>10.710927672956119</c:v>
                </c:pt>
                <c:pt idx="10449">
                  <c:v>10.711006289308321</c:v>
                </c:pt>
                <c:pt idx="10450">
                  <c:v>10.71108490566052</c:v>
                </c:pt>
                <c:pt idx="10451">
                  <c:v>10.71116352201272</c:v>
                </c:pt>
                <c:pt idx="10452">
                  <c:v>10.711242138364931</c:v>
                </c:pt>
                <c:pt idx="10453">
                  <c:v>10.71132075471712</c:v>
                </c:pt>
                <c:pt idx="10454">
                  <c:v>10.71139937106933</c:v>
                </c:pt>
                <c:pt idx="10455">
                  <c:v>10.71147798742153</c:v>
                </c:pt>
                <c:pt idx="10456">
                  <c:v>10.71155660377373</c:v>
                </c:pt>
                <c:pt idx="10457">
                  <c:v>10.71163522012594</c:v>
                </c:pt>
                <c:pt idx="10458">
                  <c:v>10.711713836478131</c:v>
                </c:pt>
                <c:pt idx="10459">
                  <c:v>10.711792452830339</c:v>
                </c:pt>
                <c:pt idx="10460">
                  <c:v>10.71187106918253</c:v>
                </c:pt>
                <c:pt idx="10461">
                  <c:v>10.711949685534741</c:v>
                </c:pt>
                <c:pt idx="10462">
                  <c:v>10.71202830188694</c:v>
                </c:pt>
                <c:pt idx="10463">
                  <c:v>10.712106918239151</c:v>
                </c:pt>
                <c:pt idx="10464">
                  <c:v>10.712185534591351</c:v>
                </c:pt>
                <c:pt idx="10465">
                  <c:v>10.71226415094355</c:v>
                </c:pt>
                <c:pt idx="10466">
                  <c:v>10.71234276729575</c:v>
                </c:pt>
                <c:pt idx="10467">
                  <c:v>10.71242138364795</c:v>
                </c:pt>
                <c:pt idx="10468">
                  <c:v>10.71250000000015</c:v>
                </c:pt>
                <c:pt idx="10469">
                  <c:v>10.712578616352349</c:v>
                </c:pt>
                <c:pt idx="10470">
                  <c:v>10.71265723270456</c:v>
                </c:pt>
                <c:pt idx="10471">
                  <c:v>10.712735849056759</c:v>
                </c:pt>
                <c:pt idx="10472">
                  <c:v>10.712814465408959</c:v>
                </c:pt>
                <c:pt idx="10473">
                  <c:v>10.712893081761161</c:v>
                </c:pt>
                <c:pt idx="10474">
                  <c:v>10.71297169811336</c:v>
                </c:pt>
                <c:pt idx="10475">
                  <c:v>10.71305031446556</c:v>
                </c:pt>
                <c:pt idx="10476">
                  <c:v>10.71312893081776</c:v>
                </c:pt>
                <c:pt idx="10477">
                  <c:v>10.71320754716997</c:v>
                </c:pt>
                <c:pt idx="10478">
                  <c:v>10.71328616352217</c:v>
                </c:pt>
                <c:pt idx="10479">
                  <c:v>10.71336477987437</c:v>
                </c:pt>
                <c:pt idx="10480">
                  <c:v>10.71344339622657</c:v>
                </c:pt>
                <c:pt idx="10481">
                  <c:v>10.713522012578769</c:v>
                </c:pt>
                <c:pt idx="10482">
                  <c:v>10.713600628930971</c:v>
                </c:pt>
                <c:pt idx="10483">
                  <c:v>10.713679245283171</c:v>
                </c:pt>
                <c:pt idx="10484">
                  <c:v>10.71375786163537</c:v>
                </c:pt>
                <c:pt idx="10485">
                  <c:v>10.713836477987581</c:v>
                </c:pt>
                <c:pt idx="10486">
                  <c:v>10.713915094339781</c:v>
                </c:pt>
                <c:pt idx="10487">
                  <c:v>10.71399371069198</c:v>
                </c:pt>
                <c:pt idx="10488">
                  <c:v>10.71407232704418</c:v>
                </c:pt>
                <c:pt idx="10489">
                  <c:v>10.71415094339638</c:v>
                </c:pt>
                <c:pt idx="10490">
                  <c:v>10.714229559748579</c:v>
                </c:pt>
                <c:pt idx="10491">
                  <c:v>10.714308176100779</c:v>
                </c:pt>
                <c:pt idx="10492">
                  <c:v>10.71438679245299</c:v>
                </c:pt>
                <c:pt idx="10493">
                  <c:v>10.714465408805189</c:v>
                </c:pt>
                <c:pt idx="10494">
                  <c:v>10.714544025157389</c:v>
                </c:pt>
                <c:pt idx="10495">
                  <c:v>10.714622641509591</c:v>
                </c:pt>
                <c:pt idx="10496">
                  <c:v>10.714701257861799</c:v>
                </c:pt>
                <c:pt idx="10497">
                  <c:v>10.714779874214001</c:v>
                </c:pt>
                <c:pt idx="10498">
                  <c:v>10.71485849056619</c:v>
                </c:pt>
                <c:pt idx="10499">
                  <c:v>10.7149371069184</c:v>
                </c:pt>
                <c:pt idx="10500">
                  <c:v>10.7150157232706</c:v>
                </c:pt>
                <c:pt idx="10501">
                  <c:v>10.71509433962281</c:v>
                </c:pt>
                <c:pt idx="10502">
                  <c:v>10.715172955975</c:v>
                </c:pt>
                <c:pt idx="10503">
                  <c:v>10.71525157232721</c:v>
                </c:pt>
                <c:pt idx="10504">
                  <c:v>10.715330188679401</c:v>
                </c:pt>
                <c:pt idx="10505">
                  <c:v>10.715408805031609</c:v>
                </c:pt>
                <c:pt idx="10506">
                  <c:v>10.715487421383809</c:v>
                </c:pt>
                <c:pt idx="10507">
                  <c:v>10.71556603773602</c:v>
                </c:pt>
                <c:pt idx="10508">
                  <c:v>10.715644654088219</c:v>
                </c:pt>
                <c:pt idx="10509">
                  <c:v>10.715723270440421</c:v>
                </c:pt>
                <c:pt idx="10510">
                  <c:v>10.715801886792621</c:v>
                </c:pt>
                <c:pt idx="10511">
                  <c:v>10.71588050314482</c:v>
                </c:pt>
                <c:pt idx="10512">
                  <c:v>10.71595911949702</c:v>
                </c:pt>
                <c:pt idx="10513">
                  <c:v>10.71603773584922</c:v>
                </c:pt>
                <c:pt idx="10514">
                  <c:v>10.71611635220142</c:v>
                </c:pt>
                <c:pt idx="10515">
                  <c:v>10.716194968553619</c:v>
                </c:pt>
                <c:pt idx="10516">
                  <c:v>10.716273584905821</c:v>
                </c:pt>
                <c:pt idx="10517">
                  <c:v>10.716352201258029</c:v>
                </c:pt>
                <c:pt idx="10518">
                  <c:v>10.716430817610229</c:v>
                </c:pt>
                <c:pt idx="10519">
                  <c:v>10.716509433962431</c:v>
                </c:pt>
                <c:pt idx="10520">
                  <c:v>10.71658805031463</c:v>
                </c:pt>
                <c:pt idx="10521">
                  <c:v>10.71666666666683</c:v>
                </c:pt>
                <c:pt idx="10522">
                  <c:v>10.71674528301903</c:v>
                </c:pt>
                <c:pt idx="10523">
                  <c:v>10.71682389937124</c:v>
                </c:pt>
                <c:pt idx="10524">
                  <c:v>10.71690251572344</c:v>
                </c:pt>
                <c:pt idx="10525">
                  <c:v>10.71698113207564</c:v>
                </c:pt>
                <c:pt idx="10526">
                  <c:v>10.71705974842784</c:v>
                </c:pt>
                <c:pt idx="10527">
                  <c:v>10.717138364780039</c:v>
                </c:pt>
                <c:pt idx="10528">
                  <c:v>10.717216981132241</c:v>
                </c:pt>
                <c:pt idx="10529">
                  <c:v>10.717295597484449</c:v>
                </c:pt>
                <c:pt idx="10530">
                  <c:v>10.717374213836649</c:v>
                </c:pt>
                <c:pt idx="10531">
                  <c:v>10.717452830188851</c:v>
                </c:pt>
                <c:pt idx="10532">
                  <c:v>10.71753144654105</c:v>
                </c:pt>
                <c:pt idx="10533">
                  <c:v>10.71761006289325</c:v>
                </c:pt>
                <c:pt idx="10534">
                  <c:v>10.71768867924545</c:v>
                </c:pt>
                <c:pt idx="10535">
                  <c:v>10.71776729559765</c:v>
                </c:pt>
                <c:pt idx="10536">
                  <c:v>10.71784591194986</c:v>
                </c:pt>
                <c:pt idx="10537">
                  <c:v>10.71792452830206</c:v>
                </c:pt>
                <c:pt idx="10538">
                  <c:v>10.71800314465426</c:v>
                </c:pt>
                <c:pt idx="10539">
                  <c:v>10.718081761006459</c:v>
                </c:pt>
                <c:pt idx="10540">
                  <c:v>10.718160377358659</c:v>
                </c:pt>
                <c:pt idx="10541">
                  <c:v>10.718238993710861</c:v>
                </c:pt>
                <c:pt idx="10542">
                  <c:v>10.71831761006306</c:v>
                </c:pt>
                <c:pt idx="10543">
                  <c:v>10.718396226415271</c:v>
                </c:pt>
                <c:pt idx="10544">
                  <c:v>10.718474842767471</c:v>
                </c:pt>
                <c:pt idx="10545">
                  <c:v>10.71855345911967</c:v>
                </c:pt>
                <c:pt idx="10546">
                  <c:v>10.71863207547187</c:v>
                </c:pt>
                <c:pt idx="10547">
                  <c:v>10.71871069182407</c:v>
                </c:pt>
                <c:pt idx="10548">
                  <c:v>10.71878930817628</c:v>
                </c:pt>
                <c:pt idx="10549">
                  <c:v>10.718867924528469</c:v>
                </c:pt>
                <c:pt idx="10550">
                  <c:v>10.71894654088068</c:v>
                </c:pt>
                <c:pt idx="10551">
                  <c:v>10.719025157232879</c:v>
                </c:pt>
                <c:pt idx="10552">
                  <c:v>10.719103773585079</c:v>
                </c:pt>
                <c:pt idx="10553">
                  <c:v>10.719182389937281</c:v>
                </c:pt>
                <c:pt idx="10554">
                  <c:v>10.71926100628948</c:v>
                </c:pt>
                <c:pt idx="10555">
                  <c:v>10.719339622641691</c:v>
                </c:pt>
                <c:pt idx="10556">
                  <c:v>10.719418238993891</c:v>
                </c:pt>
                <c:pt idx="10557">
                  <c:v>10.719496855346099</c:v>
                </c:pt>
                <c:pt idx="10558">
                  <c:v>10.71957547169829</c:v>
                </c:pt>
                <c:pt idx="10559">
                  <c:v>10.71965408805049</c:v>
                </c:pt>
                <c:pt idx="10560">
                  <c:v>10.7197327044027</c:v>
                </c:pt>
                <c:pt idx="10561">
                  <c:v>10.719811320754889</c:v>
                </c:pt>
                <c:pt idx="10562">
                  <c:v>10.7198899371071</c:v>
                </c:pt>
                <c:pt idx="10563">
                  <c:v>10.719968553459299</c:v>
                </c:pt>
                <c:pt idx="10564">
                  <c:v>10.720047169811499</c:v>
                </c:pt>
                <c:pt idx="10565">
                  <c:v>10.720125786163701</c:v>
                </c:pt>
                <c:pt idx="10566">
                  <c:v>10.7202044025159</c:v>
                </c:pt>
                <c:pt idx="10567">
                  <c:v>10.7202830188681</c:v>
                </c:pt>
                <c:pt idx="10568">
                  <c:v>10.7203616352203</c:v>
                </c:pt>
                <c:pt idx="10569">
                  <c:v>10.72044025157251</c:v>
                </c:pt>
                <c:pt idx="10570">
                  <c:v>10.72051886792471</c:v>
                </c:pt>
                <c:pt idx="10571">
                  <c:v>10.72059748427691</c:v>
                </c:pt>
                <c:pt idx="10572">
                  <c:v>10.72067610062911</c:v>
                </c:pt>
                <c:pt idx="10573">
                  <c:v>10.72075471698132</c:v>
                </c:pt>
                <c:pt idx="10574">
                  <c:v>10.720833333333511</c:v>
                </c:pt>
                <c:pt idx="10575">
                  <c:v>10.720911949685719</c:v>
                </c:pt>
                <c:pt idx="10576">
                  <c:v>10.720990566037919</c:v>
                </c:pt>
                <c:pt idx="10577">
                  <c:v>10.72106918239011</c:v>
                </c:pt>
                <c:pt idx="10578">
                  <c:v>10.72114779874232</c:v>
                </c:pt>
                <c:pt idx="10579">
                  <c:v>10.72122641509452</c:v>
                </c:pt>
                <c:pt idx="10580">
                  <c:v>10.72130503144672</c:v>
                </c:pt>
                <c:pt idx="10581">
                  <c:v>10.72138364779892</c:v>
                </c:pt>
                <c:pt idx="10582">
                  <c:v>10.721462264151119</c:v>
                </c:pt>
                <c:pt idx="10583">
                  <c:v>10.72154088050333</c:v>
                </c:pt>
                <c:pt idx="10584">
                  <c:v>10.72161949685553</c:v>
                </c:pt>
                <c:pt idx="10585">
                  <c:v>10.721698113207729</c:v>
                </c:pt>
                <c:pt idx="10586">
                  <c:v>10.721776729559931</c:v>
                </c:pt>
                <c:pt idx="10587">
                  <c:v>10.721855345912131</c:v>
                </c:pt>
                <c:pt idx="10588">
                  <c:v>10.72193396226433</c:v>
                </c:pt>
                <c:pt idx="10589">
                  <c:v>10.722012578616541</c:v>
                </c:pt>
                <c:pt idx="10590">
                  <c:v>10.722091194968741</c:v>
                </c:pt>
                <c:pt idx="10591">
                  <c:v>10.72216981132094</c:v>
                </c:pt>
                <c:pt idx="10592">
                  <c:v>10.72224842767314</c:v>
                </c:pt>
                <c:pt idx="10593">
                  <c:v>10.72232704402535</c:v>
                </c:pt>
                <c:pt idx="10594">
                  <c:v>10.72240566037754</c:v>
                </c:pt>
                <c:pt idx="10595">
                  <c:v>10.722484276729761</c:v>
                </c:pt>
                <c:pt idx="10596">
                  <c:v>10.72256289308195</c:v>
                </c:pt>
                <c:pt idx="10597">
                  <c:v>10.722641509434149</c:v>
                </c:pt>
                <c:pt idx="10598">
                  <c:v>10.722720125786349</c:v>
                </c:pt>
                <c:pt idx="10599">
                  <c:v>10.722798742138551</c:v>
                </c:pt>
                <c:pt idx="10600">
                  <c:v>10.72287735849075</c:v>
                </c:pt>
                <c:pt idx="10601">
                  <c:v>10.722955974842961</c:v>
                </c:pt>
                <c:pt idx="10602">
                  <c:v>10.723034591195161</c:v>
                </c:pt>
                <c:pt idx="10603">
                  <c:v>10.72311320754736</c:v>
                </c:pt>
                <c:pt idx="10604">
                  <c:v>10.72319182389956</c:v>
                </c:pt>
                <c:pt idx="10605">
                  <c:v>10.72327044025176</c:v>
                </c:pt>
                <c:pt idx="10606">
                  <c:v>10.72334905660397</c:v>
                </c:pt>
                <c:pt idx="10607">
                  <c:v>10.723427672956159</c:v>
                </c:pt>
                <c:pt idx="10608">
                  <c:v>10.72350628930837</c:v>
                </c:pt>
                <c:pt idx="10609">
                  <c:v>10.723584905660569</c:v>
                </c:pt>
                <c:pt idx="10610">
                  <c:v>10.723663522012769</c:v>
                </c:pt>
                <c:pt idx="10611">
                  <c:v>10.723742138364971</c:v>
                </c:pt>
                <c:pt idx="10612">
                  <c:v>10.72382075471717</c:v>
                </c:pt>
                <c:pt idx="10613">
                  <c:v>10.723899371069381</c:v>
                </c:pt>
                <c:pt idx="10614">
                  <c:v>10.72397798742157</c:v>
                </c:pt>
                <c:pt idx="10615">
                  <c:v>10.72405660377377</c:v>
                </c:pt>
                <c:pt idx="10616">
                  <c:v>10.72413522012598</c:v>
                </c:pt>
                <c:pt idx="10617">
                  <c:v>10.72421383647818</c:v>
                </c:pt>
                <c:pt idx="10618">
                  <c:v>10.72429245283038</c:v>
                </c:pt>
                <c:pt idx="10619">
                  <c:v>10.724371069182579</c:v>
                </c:pt>
                <c:pt idx="10620">
                  <c:v>10.72444968553479</c:v>
                </c:pt>
                <c:pt idx="10621">
                  <c:v>10.724528301886989</c:v>
                </c:pt>
                <c:pt idx="10622">
                  <c:v>10.724606918239189</c:v>
                </c:pt>
                <c:pt idx="10623">
                  <c:v>10.724685534591391</c:v>
                </c:pt>
                <c:pt idx="10624">
                  <c:v>10.72476415094359</c:v>
                </c:pt>
                <c:pt idx="10625">
                  <c:v>10.72484276729579</c:v>
                </c:pt>
                <c:pt idx="10626">
                  <c:v>10.72492138364799</c:v>
                </c:pt>
                <c:pt idx="10627">
                  <c:v>10.7250000000002</c:v>
                </c:pt>
                <c:pt idx="10628">
                  <c:v>10.7250786163524</c:v>
                </c:pt>
                <c:pt idx="10629">
                  <c:v>10.725157232704611</c:v>
                </c:pt>
                <c:pt idx="10630">
                  <c:v>10.7252358490568</c:v>
                </c:pt>
                <c:pt idx="10631">
                  <c:v>10.725314465408999</c:v>
                </c:pt>
                <c:pt idx="10632">
                  <c:v>10.725393081761201</c:v>
                </c:pt>
                <c:pt idx="10633">
                  <c:v>10.725471698113401</c:v>
                </c:pt>
                <c:pt idx="10634">
                  <c:v>10.725550314465609</c:v>
                </c:pt>
                <c:pt idx="10635">
                  <c:v>10.725628930817811</c:v>
                </c:pt>
                <c:pt idx="10636">
                  <c:v>10.725707547170011</c:v>
                </c:pt>
                <c:pt idx="10637">
                  <c:v>10.725786163522219</c:v>
                </c:pt>
                <c:pt idx="10638">
                  <c:v>10.725864779874421</c:v>
                </c:pt>
                <c:pt idx="10639">
                  <c:v>10.72594339622662</c:v>
                </c:pt>
                <c:pt idx="10640">
                  <c:v>10.72602201257882</c:v>
                </c:pt>
                <c:pt idx="10641">
                  <c:v>10.72610062893102</c:v>
                </c:pt>
                <c:pt idx="10642">
                  <c:v>10.72617924528322</c:v>
                </c:pt>
                <c:pt idx="10643">
                  <c:v>10.726257861635419</c:v>
                </c:pt>
                <c:pt idx="10644">
                  <c:v>10.726336477987619</c:v>
                </c:pt>
                <c:pt idx="10645">
                  <c:v>10.726415094339821</c:v>
                </c:pt>
                <c:pt idx="10646">
                  <c:v>10.72649371069202</c:v>
                </c:pt>
                <c:pt idx="10647">
                  <c:v>10.726572327044231</c:v>
                </c:pt>
                <c:pt idx="10648">
                  <c:v>10.726650943396431</c:v>
                </c:pt>
                <c:pt idx="10649">
                  <c:v>10.72672955974863</c:v>
                </c:pt>
                <c:pt idx="10650">
                  <c:v>10.72680817610083</c:v>
                </c:pt>
                <c:pt idx="10651">
                  <c:v>10.72688679245303</c:v>
                </c:pt>
                <c:pt idx="10652">
                  <c:v>10.72696540880524</c:v>
                </c:pt>
                <c:pt idx="10653">
                  <c:v>10.72704402515744</c:v>
                </c:pt>
                <c:pt idx="10654">
                  <c:v>10.72712264150964</c:v>
                </c:pt>
                <c:pt idx="10655">
                  <c:v>10.727201257861839</c:v>
                </c:pt>
                <c:pt idx="10656">
                  <c:v>10.727279874214039</c:v>
                </c:pt>
                <c:pt idx="10657">
                  <c:v>10.727358490566241</c:v>
                </c:pt>
                <c:pt idx="10658">
                  <c:v>10.727437106918449</c:v>
                </c:pt>
                <c:pt idx="10659">
                  <c:v>10.72751572327064</c:v>
                </c:pt>
                <c:pt idx="10660">
                  <c:v>10.727594339622851</c:v>
                </c:pt>
                <c:pt idx="10661">
                  <c:v>10.72767295597505</c:v>
                </c:pt>
                <c:pt idx="10662">
                  <c:v>10.72775157232725</c:v>
                </c:pt>
                <c:pt idx="10663">
                  <c:v>10.72783018867945</c:v>
                </c:pt>
                <c:pt idx="10664">
                  <c:v>10.72790880503165</c:v>
                </c:pt>
                <c:pt idx="10665">
                  <c:v>10.727987421383849</c:v>
                </c:pt>
                <c:pt idx="10666">
                  <c:v>10.728066037736051</c:v>
                </c:pt>
                <c:pt idx="10667">
                  <c:v>10.728144654088259</c:v>
                </c:pt>
                <c:pt idx="10668">
                  <c:v>10.728223270440459</c:v>
                </c:pt>
                <c:pt idx="10669">
                  <c:v>10.728301886792661</c:v>
                </c:pt>
                <c:pt idx="10670">
                  <c:v>10.72838050314486</c:v>
                </c:pt>
                <c:pt idx="10671">
                  <c:v>10.728459119497071</c:v>
                </c:pt>
                <c:pt idx="10672">
                  <c:v>10.728537735849271</c:v>
                </c:pt>
                <c:pt idx="10673">
                  <c:v>10.72861635220147</c:v>
                </c:pt>
                <c:pt idx="10674">
                  <c:v>10.72869496855367</c:v>
                </c:pt>
                <c:pt idx="10675">
                  <c:v>10.728773584905859</c:v>
                </c:pt>
                <c:pt idx="10676">
                  <c:v>10.72885220125807</c:v>
                </c:pt>
                <c:pt idx="10677">
                  <c:v>10.728930817610269</c:v>
                </c:pt>
                <c:pt idx="10678">
                  <c:v>10.729009433962471</c:v>
                </c:pt>
                <c:pt idx="10679">
                  <c:v>10.729088050314679</c:v>
                </c:pt>
                <c:pt idx="10680">
                  <c:v>10.729166666666879</c:v>
                </c:pt>
                <c:pt idx="10681">
                  <c:v>10.729245283019081</c:v>
                </c:pt>
                <c:pt idx="10682">
                  <c:v>10.729323899371281</c:v>
                </c:pt>
                <c:pt idx="10683">
                  <c:v>10.729402515723489</c:v>
                </c:pt>
                <c:pt idx="10684">
                  <c:v>10.729481132075691</c:v>
                </c:pt>
                <c:pt idx="10685">
                  <c:v>10.72955974842789</c:v>
                </c:pt>
                <c:pt idx="10686">
                  <c:v>10.72963836478009</c:v>
                </c:pt>
                <c:pt idx="10687">
                  <c:v>10.72971698113229</c:v>
                </c:pt>
                <c:pt idx="10688">
                  <c:v>10.72979559748449</c:v>
                </c:pt>
                <c:pt idx="10689">
                  <c:v>10.7298742138367</c:v>
                </c:pt>
                <c:pt idx="10690">
                  <c:v>10.729952830188889</c:v>
                </c:pt>
                <c:pt idx="10691">
                  <c:v>10.730031446541091</c:v>
                </c:pt>
                <c:pt idx="10692">
                  <c:v>10.73011006289329</c:v>
                </c:pt>
                <c:pt idx="10693">
                  <c:v>10.730188679245501</c:v>
                </c:pt>
                <c:pt idx="10694">
                  <c:v>10.730267295597701</c:v>
                </c:pt>
                <c:pt idx="10695">
                  <c:v>10.7303459119499</c:v>
                </c:pt>
                <c:pt idx="10696">
                  <c:v>10.7304245283021</c:v>
                </c:pt>
                <c:pt idx="10697">
                  <c:v>10.7305031446543</c:v>
                </c:pt>
                <c:pt idx="10698">
                  <c:v>10.7305817610065</c:v>
                </c:pt>
                <c:pt idx="10699">
                  <c:v>10.73066037735871</c:v>
                </c:pt>
                <c:pt idx="10700">
                  <c:v>10.73073899371091</c:v>
                </c:pt>
                <c:pt idx="10701">
                  <c:v>10.730817610063109</c:v>
                </c:pt>
                <c:pt idx="10702">
                  <c:v>10.730896226415309</c:v>
                </c:pt>
                <c:pt idx="10703">
                  <c:v>10.730974842767511</c:v>
                </c:pt>
                <c:pt idx="10704">
                  <c:v>10.731053459119719</c:v>
                </c:pt>
                <c:pt idx="10705">
                  <c:v>10.731132075471921</c:v>
                </c:pt>
                <c:pt idx="10706">
                  <c:v>10.731210691824121</c:v>
                </c:pt>
                <c:pt idx="10707">
                  <c:v>10.73128930817632</c:v>
                </c:pt>
                <c:pt idx="10708">
                  <c:v>10.73136792452852</c:v>
                </c:pt>
                <c:pt idx="10709">
                  <c:v>10.73144654088072</c:v>
                </c:pt>
                <c:pt idx="10710">
                  <c:v>10.73152515723292</c:v>
                </c:pt>
                <c:pt idx="10711">
                  <c:v>10.731603773585119</c:v>
                </c:pt>
                <c:pt idx="10712">
                  <c:v>10.73168238993733</c:v>
                </c:pt>
                <c:pt idx="10713">
                  <c:v>10.731761006289529</c:v>
                </c:pt>
                <c:pt idx="10714">
                  <c:v>10.731839622641729</c:v>
                </c:pt>
                <c:pt idx="10715">
                  <c:v>10.731918238993931</c:v>
                </c:pt>
                <c:pt idx="10716">
                  <c:v>10.731996855346139</c:v>
                </c:pt>
                <c:pt idx="10717">
                  <c:v>10.73207547169833</c:v>
                </c:pt>
                <c:pt idx="10718">
                  <c:v>10.73215408805053</c:v>
                </c:pt>
                <c:pt idx="10719">
                  <c:v>10.73223270440274</c:v>
                </c:pt>
                <c:pt idx="10720">
                  <c:v>10.73231132075494</c:v>
                </c:pt>
                <c:pt idx="10721">
                  <c:v>10.732389937107151</c:v>
                </c:pt>
                <c:pt idx="10722">
                  <c:v>10.73246855345935</c:v>
                </c:pt>
                <c:pt idx="10723">
                  <c:v>10.732547169811539</c:v>
                </c:pt>
                <c:pt idx="10724">
                  <c:v>10.732625786163741</c:v>
                </c:pt>
                <c:pt idx="10725">
                  <c:v>10.732704402515949</c:v>
                </c:pt>
                <c:pt idx="10726">
                  <c:v>10.732783018868149</c:v>
                </c:pt>
                <c:pt idx="10727">
                  <c:v>10.732861635220351</c:v>
                </c:pt>
                <c:pt idx="10728">
                  <c:v>10.73294025157255</c:v>
                </c:pt>
                <c:pt idx="10729">
                  <c:v>10.73301886792475</c:v>
                </c:pt>
                <c:pt idx="10730">
                  <c:v>10.73309748427695</c:v>
                </c:pt>
                <c:pt idx="10731">
                  <c:v>10.73317610062915</c:v>
                </c:pt>
                <c:pt idx="10732">
                  <c:v>10.73325471698136</c:v>
                </c:pt>
                <c:pt idx="10733">
                  <c:v>10.73333333333356</c:v>
                </c:pt>
                <c:pt idx="10734">
                  <c:v>10.73341194968576</c:v>
                </c:pt>
                <c:pt idx="10735">
                  <c:v>10.73349056603797</c:v>
                </c:pt>
                <c:pt idx="10736">
                  <c:v>10.733569182390159</c:v>
                </c:pt>
                <c:pt idx="10737">
                  <c:v>10.73364779874237</c:v>
                </c:pt>
                <c:pt idx="10738">
                  <c:v>10.73372641509456</c:v>
                </c:pt>
                <c:pt idx="10739">
                  <c:v>10.733805031446771</c:v>
                </c:pt>
                <c:pt idx="10740">
                  <c:v>10.733883647798971</c:v>
                </c:pt>
                <c:pt idx="10741">
                  <c:v>10.73396226415117</c:v>
                </c:pt>
                <c:pt idx="10742">
                  <c:v>10.73404088050337</c:v>
                </c:pt>
                <c:pt idx="10743">
                  <c:v>10.73411949685557</c:v>
                </c:pt>
                <c:pt idx="10744">
                  <c:v>10.73419811320777</c:v>
                </c:pt>
                <c:pt idx="10745">
                  <c:v>10.73427672955998</c:v>
                </c:pt>
                <c:pt idx="10746">
                  <c:v>10.734355345912171</c:v>
                </c:pt>
                <c:pt idx="10747">
                  <c:v>10.734433962264379</c:v>
                </c:pt>
                <c:pt idx="10748">
                  <c:v>10.734512578616579</c:v>
                </c:pt>
                <c:pt idx="10749">
                  <c:v>10.734591194968781</c:v>
                </c:pt>
                <c:pt idx="10750">
                  <c:v>10.734669811320989</c:v>
                </c:pt>
                <c:pt idx="10751">
                  <c:v>10.73474842767318</c:v>
                </c:pt>
                <c:pt idx="10752">
                  <c:v>10.734827044025391</c:v>
                </c:pt>
                <c:pt idx="10753">
                  <c:v>10.73490566037758</c:v>
                </c:pt>
                <c:pt idx="10754">
                  <c:v>10.734984276729801</c:v>
                </c:pt>
                <c:pt idx="10755">
                  <c:v>10.735062893082</c:v>
                </c:pt>
                <c:pt idx="10756">
                  <c:v>10.73514150943419</c:v>
                </c:pt>
                <c:pt idx="10757">
                  <c:v>10.7352201257864</c:v>
                </c:pt>
                <c:pt idx="10758">
                  <c:v>10.7352987421386</c:v>
                </c:pt>
                <c:pt idx="10759">
                  <c:v>10.735377358490799</c:v>
                </c:pt>
                <c:pt idx="10760">
                  <c:v>10.73545597484301</c:v>
                </c:pt>
                <c:pt idx="10761">
                  <c:v>10.73553459119521</c:v>
                </c:pt>
                <c:pt idx="10762">
                  <c:v>10.735613207547409</c:v>
                </c:pt>
                <c:pt idx="10763">
                  <c:v>10.735691823899611</c:v>
                </c:pt>
                <c:pt idx="10764">
                  <c:v>10.7357704402518</c:v>
                </c:pt>
                <c:pt idx="10765">
                  <c:v>10.73584905660401</c:v>
                </c:pt>
                <c:pt idx="10766">
                  <c:v>10.73592767295621</c:v>
                </c:pt>
                <c:pt idx="10767">
                  <c:v>10.73600628930842</c:v>
                </c:pt>
                <c:pt idx="10768">
                  <c:v>10.73608490566062</c:v>
                </c:pt>
                <c:pt idx="10769">
                  <c:v>10.736163522012809</c:v>
                </c:pt>
                <c:pt idx="10770">
                  <c:v>10.73624213836502</c:v>
                </c:pt>
                <c:pt idx="10771">
                  <c:v>10.736320754717219</c:v>
                </c:pt>
                <c:pt idx="10772">
                  <c:v>10.736399371069419</c:v>
                </c:pt>
                <c:pt idx="10773">
                  <c:v>10.736477987421621</c:v>
                </c:pt>
                <c:pt idx="10774">
                  <c:v>10.73655660377382</c:v>
                </c:pt>
                <c:pt idx="10775">
                  <c:v>10.736635220126031</c:v>
                </c:pt>
                <c:pt idx="10776">
                  <c:v>10.736713836478231</c:v>
                </c:pt>
                <c:pt idx="10777">
                  <c:v>10.73679245283042</c:v>
                </c:pt>
                <c:pt idx="10778">
                  <c:v>10.73687106918263</c:v>
                </c:pt>
                <c:pt idx="10779">
                  <c:v>10.73694968553483</c:v>
                </c:pt>
                <c:pt idx="10780">
                  <c:v>10.73702830188703</c:v>
                </c:pt>
                <c:pt idx="10781">
                  <c:v>10.73710691823924</c:v>
                </c:pt>
                <c:pt idx="10782">
                  <c:v>10.73718553459144</c:v>
                </c:pt>
                <c:pt idx="10783">
                  <c:v>10.73726415094364</c:v>
                </c:pt>
                <c:pt idx="10784">
                  <c:v>10.73734276729583</c:v>
                </c:pt>
                <c:pt idx="10785">
                  <c:v>10.737421383648041</c:v>
                </c:pt>
                <c:pt idx="10786">
                  <c:v>10.737500000000241</c:v>
                </c:pt>
                <c:pt idx="10787">
                  <c:v>10.73757861635244</c:v>
                </c:pt>
                <c:pt idx="10788">
                  <c:v>10.737657232704651</c:v>
                </c:pt>
                <c:pt idx="10789">
                  <c:v>10.73773584905685</c:v>
                </c:pt>
                <c:pt idx="10790">
                  <c:v>10.73781446540905</c:v>
                </c:pt>
                <c:pt idx="10791">
                  <c:v>10.73789308176125</c:v>
                </c:pt>
                <c:pt idx="10792">
                  <c:v>10.73797169811345</c:v>
                </c:pt>
                <c:pt idx="10793">
                  <c:v>10.738050314465649</c:v>
                </c:pt>
                <c:pt idx="10794">
                  <c:v>10.738128930817849</c:v>
                </c:pt>
                <c:pt idx="10795">
                  <c:v>10.738207547170051</c:v>
                </c:pt>
                <c:pt idx="10796">
                  <c:v>10.738286163522259</c:v>
                </c:pt>
                <c:pt idx="10797">
                  <c:v>10.738364779874461</c:v>
                </c:pt>
                <c:pt idx="10798">
                  <c:v>10.738443396226661</c:v>
                </c:pt>
                <c:pt idx="10799">
                  <c:v>10.73852201257886</c:v>
                </c:pt>
                <c:pt idx="10800">
                  <c:v>10.73860062893106</c:v>
                </c:pt>
                <c:pt idx="10801">
                  <c:v>10.73867924528327</c:v>
                </c:pt>
                <c:pt idx="10802">
                  <c:v>10.73875786163546</c:v>
                </c:pt>
                <c:pt idx="10803">
                  <c:v>10.73883647798767</c:v>
                </c:pt>
                <c:pt idx="10804">
                  <c:v>10.738915094339861</c:v>
                </c:pt>
                <c:pt idx="10805">
                  <c:v>10.738993710692069</c:v>
                </c:pt>
                <c:pt idx="10806">
                  <c:v>10.739072327044269</c:v>
                </c:pt>
                <c:pt idx="10807">
                  <c:v>10.739150943396471</c:v>
                </c:pt>
                <c:pt idx="10808">
                  <c:v>10.739229559748679</c:v>
                </c:pt>
                <c:pt idx="10809">
                  <c:v>10.73930817610087</c:v>
                </c:pt>
                <c:pt idx="10810">
                  <c:v>10.739386792453081</c:v>
                </c:pt>
                <c:pt idx="10811">
                  <c:v>10.73946540880528</c:v>
                </c:pt>
                <c:pt idx="10812">
                  <c:v>10.73954402515748</c:v>
                </c:pt>
                <c:pt idx="10813">
                  <c:v>10.73962264150968</c:v>
                </c:pt>
                <c:pt idx="10814">
                  <c:v>10.73970125786189</c:v>
                </c:pt>
                <c:pt idx="10815">
                  <c:v>10.73977987421409</c:v>
                </c:pt>
                <c:pt idx="10816">
                  <c:v>10.73985849056629</c:v>
                </c:pt>
                <c:pt idx="10817">
                  <c:v>10.739937106918489</c:v>
                </c:pt>
                <c:pt idx="10818">
                  <c:v>10.740015723270689</c:v>
                </c:pt>
                <c:pt idx="10819">
                  <c:v>10.740094339622891</c:v>
                </c:pt>
                <c:pt idx="10820">
                  <c:v>10.74017295597509</c:v>
                </c:pt>
                <c:pt idx="10821">
                  <c:v>10.740251572327301</c:v>
                </c:pt>
                <c:pt idx="10822">
                  <c:v>10.74033018867949</c:v>
                </c:pt>
                <c:pt idx="10823">
                  <c:v>10.7404088050317</c:v>
                </c:pt>
                <c:pt idx="10824">
                  <c:v>10.7404874213839</c:v>
                </c:pt>
                <c:pt idx="10825">
                  <c:v>10.7405660377361</c:v>
                </c:pt>
                <c:pt idx="10826">
                  <c:v>10.74064465408831</c:v>
                </c:pt>
                <c:pt idx="10827">
                  <c:v>10.740723270440499</c:v>
                </c:pt>
                <c:pt idx="10828">
                  <c:v>10.740801886792701</c:v>
                </c:pt>
                <c:pt idx="10829">
                  <c:v>10.740880503144909</c:v>
                </c:pt>
                <c:pt idx="10830">
                  <c:v>10.740959119497109</c:v>
                </c:pt>
                <c:pt idx="10831">
                  <c:v>10.741037735849311</c:v>
                </c:pt>
                <c:pt idx="10832">
                  <c:v>10.741116352201511</c:v>
                </c:pt>
                <c:pt idx="10833">
                  <c:v>10.74119496855371</c:v>
                </c:pt>
                <c:pt idx="10834">
                  <c:v>10.74127358490591</c:v>
                </c:pt>
                <c:pt idx="10835">
                  <c:v>10.74135220125811</c:v>
                </c:pt>
                <c:pt idx="10836">
                  <c:v>10.74143081761032</c:v>
                </c:pt>
                <c:pt idx="10837">
                  <c:v>10.74150943396252</c:v>
                </c:pt>
                <c:pt idx="10838">
                  <c:v>10.74158805031472</c:v>
                </c:pt>
                <c:pt idx="10839">
                  <c:v>10.741666666666919</c:v>
                </c:pt>
                <c:pt idx="10840">
                  <c:v>10.741745283019119</c:v>
                </c:pt>
                <c:pt idx="10841">
                  <c:v>10.741823899371321</c:v>
                </c:pt>
                <c:pt idx="10842">
                  <c:v>10.741902515723529</c:v>
                </c:pt>
                <c:pt idx="10843">
                  <c:v>10.741981132075731</c:v>
                </c:pt>
                <c:pt idx="10844">
                  <c:v>10.742059748427931</c:v>
                </c:pt>
                <c:pt idx="10845">
                  <c:v>10.74213836478013</c:v>
                </c:pt>
                <c:pt idx="10846">
                  <c:v>10.74221698113233</c:v>
                </c:pt>
                <c:pt idx="10847">
                  <c:v>10.74229559748454</c:v>
                </c:pt>
                <c:pt idx="10848">
                  <c:v>10.74237421383674</c:v>
                </c:pt>
                <c:pt idx="10849">
                  <c:v>10.742452830188951</c:v>
                </c:pt>
                <c:pt idx="10850">
                  <c:v>10.74253144654114</c:v>
                </c:pt>
                <c:pt idx="10851">
                  <c:v>10.742610062893339</c:v>
                </c:pt>
                <c:pt idx="10852">
                  <c:v>10.742688679245539</c:v>
                </c:pt>
                <c:pt idx="10853">
                  <c:v>10.74276729559775</c:v>
                </c:pt>
                <c:pt idx="10854">
                  <c:v>10.742845911949949</c:v>
                </c:pt>
                <c:pt idx="10855">
                  <c:v>10.742924528302151</c:v>
                </c:pt>
                <c:pt idx="10856">
                  <c:v>10.743003144654351</c:v>
                </c:pt>
                <c:pt idx="10857">
                  <c:v>10.74308176100655</c:v>
                </c:pt>
                <c:pt idx="10858">
                  <c:v>10.74316037735875</c:v>
                </c:pt>
                <c:pt idx="10859">
                  <c:v>10.74323899371095</c:v>
                </c:pt>
                <c:pt idx="10860">
                  <c:v>10.74331761006315</c:v>
                </c:pt>
                <c:pt idx="10861">
                  <c:v>10.74339622641536</c:v>
                </c:pt>
                <c:pt idx="10862">
                  <c:v>10.74347484276756</c:v>
                </c:pt>
                <c:pt idx="10863">
                  <c:v>10.743553459119759</c:v>
                </c:pt>
                <c:pt idx="10864">
                  <c:v>10.74363207547197</c:v>
                </c:pt>
                <c:pt idx="10865">
                  <c:v>10.743710691824161</c:v>
                </c:pt>
                <c:pt idx="10866">
                  <c:v>10.743789308176369</c:v>
                </c:pt>
                <c:pt idx="10867">
                  <c:v>10.74386792452856</c:v>
                </c:pt>
                <c:pt idx="10868">
                  <c:v>10.743946540880771</c:v>
                </c:pt>
                <c:pt idx="10869">
                  <c:v>10.74402515723297</c:v>
                </c:pt>
                <c:pt idx="10870">
                  <c:v>10.74410377358517</c:v>
                </c:pt>
                <c:pt idx="10871">
                  <c:v>10.74418238993737</c:v>
                </c:pt>
                <c:pt idx="10872">
                  <c:v>10.74426100628957</c:v>
                </c:pt>
                <c:pt idx="10873">
                  <c:v>10.744339622641769</c:v>
                </c:pt>
                <c:pt idx="10874">
                  <c:v>10.74441823899398</c:v>
                </c:pt>
                <c:pt idx="10875">
                  <c:v>10.744496855346179</c:v>
                </c:pt>
                <c:pt idx="10876">
                  <c:v>10.744575471698379</c:v>
                </c:pt>
                <c:pt idx="10877">
                  <c:v>10.744654088050581</c:v>
                </c:pt>
                <c:pt idx="10878">
                  <c:v>10.74473270440278</c:v>
                </c:pt>
                <c:pt idx="10879">
                  <c:v>10.74481132075498</c:v>
                </c:pt>
                <c:pt idx="10880">
                  <c:v>10.744889937107191</c:v>
                </c:pt>
                <c:pt idx="10881">
                  <c:v>10.74496855345939</c:v>
                </c:pt>
                <c:pt idx="10882">
                  <c:v>10.74504716981159</c:v>
                </c:pt>
                <c:pt idx="10883">
                  <c:v>10.74512578616379</c:v>
                </c:pt>
                <c:pt idx="10884">
                  <c:v>10.74520440251599</c:v>
                </c:pt>
                <c:pt idx="10885">
                  <c:v>10.7452830188682</c:v>
                </c:pt>
                <c:pt idx="10886">
                  <c:v>10.745361635220389</c:v>
                </c:pt>
                <c:pt idx="10887">
                  <c:v>10.7454402515726</c:v>
                </c:pt>
                <c:pt idx="10888">
                  <c:v>10.745518867924799</c:v>
                </c:pt>
                <c:pt idx="10889">
                  <c:v>10.745597484277001</c:v>
                </c:pt>
                <c:pt idx="10890">
                  <c:v>10.745676100629201</c:v>
                </c:pt>
                <c:pt idx="10891">
                  <c:v>10.7457547169814</c:v>
                </c:pt>
                <c:pt idx="10892">
                  <c:v>10.745833333333611</c:v>
                </c:pt>
                <c:pt idx="10893">
                  <c:v>10.74591194968581</c:v>
                </c:pt>
                <c:pt idx="10894">
                  <c:v>10.74599056603801</c:v>
                </c:pt>
                <c:pt idx="10895">
                  <c:v>10.74606918239021</c:v>
                </c:pt>
                <c:pt idx="10896">
                  <c:v>10.74614779874241</c:v>
                </c:pt>
                <c:pt idx="10897">
                  <c:v>10.746226415094609</c:v>
                </c:pt>
                <c:pt idx="10898">
                  <c:v>10.746305031446809</c:v>
                </c:pt>
                <c:pt idx="10899">
                  <c:v>10.74638364779902</c:v>
                </c:pt>
                <c:pt idx="10900">
                  <c:v>10.746462264151219</c:v>
                </c:pt>
                <c:pt idx="10901">
                  <c:v>10.746540880503421</c:v>
                </c:pt>
                <c:pt idx="10902">
                  <c:v>10.746619496855621</c:v>
                </c:pt>
                <c:pt idx="10903">
                  <c:v>10.74669811320782</c:v>
                </c:pt>
                <c:pt idx="10904">
                  <c:v>10.74677672956002</c:v>
                </c:pt>
                <c:pt idx="10905">
                  <c:v>10.74685534591222</c:v>
                </c:pt>
                <c:pt idx="10906">
                  <c:v>10.74693396226442</c:v>
                </c:pt>
                <c:pt idx="10907">
                  <c:v>10.74701257861663</c:v>
                </c:pt>
                <c:pt idx="10908">
                  <c:v>10.74709119496883</c:v>
                </c:pt>
                <c:pt idx="10909">
                  <c:v>10.747169811321029</c:v>
                </c:pt>
                <c:pt idx="10910">
                  <c:v>10.747248427673229</c:v>
                </c:pt>
                <c:pt idx="10911">
                  <c:v>10.747327044025431</c:v>
                </c:pt>
                <c:pt idx="10912">
                  <c:v>10.74740566037763</c:v>
                </c:pt>
                <c:pt idx="10913">
                  <c:v>10.747484276729841</c:v>
                </c:pt>
                <c:pt idx="10914">
                  <c:v>10.747562893082041</c:v>
                </c:pt>
                <c:pt idx="10915">
                  <c:v>10.74764150943424</c:v>
                </c:pt>
                <c:pt idx="10916">
                  <c:v>10.74772012578644</c:v>
                </c:pt>
                <c:pt idx="10917">
                  <c:v>10.74779874213864</c:v>
                </c:pt>
                <c:pt idx="10918">
                  <c:v>10.74787735849084</c:v>
                </c:pt>
                <c:pt idx="10919">
                  <c:v>10.74795597484305</c:v>
                </c:pt>
                <c:pt idx="10920">
                  <c:v>10.74803459119525</c:v>
                </c:pt>
                <c:pt idx="10921">
                  <c:v>10.748113207547449</c:v>
                </c:pt>
                <c:pt idx="10922">
                  <c:v>10.748191823899649</c:v>
                </c:pt>
                <c:pt idx="10923">
                  <c:v>10.74827044025184</c:v>
                </c:pt>
                <c:pt idx="10924">
                  <c:v>10.74834905660405</c:v>
                </c:pt>
                <c:pt idx="10925">
                  <c:v>10.74842767295625</c:v>
                </c:pt>
                <c:pt idx="10926">
                  <c:v>10.748506289308461</c:v>
                </c:pt>
                <c:pt idx="10927">
                  <c:v>10.74858490566066</c:v>
                </c:pt>
                <c:pt idx="10928">
                  <c:v>10.748663522012849</c:v>
                </c:pt>
                <c:pt idx="10929">
                  <c:v>10.74874213836506</c:v>
                </c:pt>
                <c:pt idx="10930">
                  <c:v>10.74882075471726</c:v>
                </c:pt>
                <c:pt idx="10931">
                  <c:v>10.748899371069459</c:v>
                </c:pt>
                <c:pt idx="10932">
                  <c:v>10.748977987421661</c:v>
                </c:pt>
                <c:pt idx="10933">
                  <c:v>10.74905660377387</c:v>
                </c:pt>
                <c:pt idx="10934">
                  <c:v>10.749135220126069</c:v>
                </c:pt>
                <c:pt idx="10935">
                  <c:v>10.749213836478271</c:v>
                </c:pt>
                <c:pt idx="10936">
                  <c:v>10.749292452830471</c:v>
                </c:pt>
                <c:pt idx="10937">
                  <c:v>10.74937106918267</c:v>
                </c:pt>
                <c:pt idx="10938">
                  <c:v>10.749449685534881</c:v>
                </c:pt>
                <c:pt idx="10939">
                  <c:v>10.74952830188708</c:v>
                </c:pt>
                <c:pt idx="10940">
                  <c:v>10.74960691823928</c:v>
                </c:pt>
                <c:pt idx="10941">
                  <c:v>10.74968553459148</c:v>
                </c:pt>
                <c:pt idx="10942">
                  <c:v>10.74976415094368</c:v>
                </c:pt>
                <c:pt idx="10943">
                  <c:v>10.749842767295879</c:v>
                </c:pt>
                <c:pt idx="10944">
                  <c:v>10.749921383648079</c:v>
                </c:pt>
                <c:pt idx="10945">
                  <c:v>10.7500000000003</c:v>
                </c:pt>
                <c:pt idx="10946">
                  <c:v>10.750078616352489</c:v>
                </c:pt>
                <c:pt idx="10947">
                  <c:v>10.7501572327047</c:v>
                </c:pt>
                <c:pt idx="10948">
                  <c:v>10.750235849056891</c:v>
                </c:pt>
                <c:pt idx="10949">
                  <c:v>10.75031446540909</c:v>
                </c:pt>
                <c:pt idx="10950">
                  <c:v>10.750393081761301</c:v>
                </c:pt>
                <c:pt idx="10951">
                  <c:v>10.7504716981135</c:v>
                </c:pt>
                <c:pt idx="10952">
                  <c:v>10.7505503144657</c:v>
                </c:pt>
                <c:pt idx="10953">
                  <c:v>10.7506289308179</c:v>
                </c:pt>
                <c:pt idx="10954">
                  <c:v>10.7507075471701</c:v>
                </c:pt>
                <c:pt idx="10955">
                  <c:v>10.75078616352231</c:v>
                </c:pt>
                <c:pt idx="10956">
                  <c:v>10.750864779874499</c:v>
                </c:pt>
                <c:pt idx="10957">
                  <c:v>10.75094339622671</c:v>
                </c:pt>
                <c:pt idx="10958">
                  <c:v>10.751022012578909</c:v>
                </c:pt>
                <c:pt idx="10959">
                  <c:v>10.751100628931111</c:v>
                </c:pt>
                <c:pt idx="10960">
                  <c:v>10.751179245283311</c:v>
                </c:pt>
                <c:pt idx="10961">
                  <c:v>10.75125786163551</c:v>
                </c:pt>
                <c:pt idx="10962">
                  <c:v>10.751336477987721</c:v>
                </c:pt>
                <c:pt idx="10963">
                  <c:v>10.75141509433992</c:v>
                </c:pt>
                <c:pt idx="10964">
                  <c:v>10.75149371069212</c:v>
                </c:pt>
                <c:pt idx="10965">
                  <c:v>10.75157232704432</c:v>
                </c:pt>
                <c:pt idx="10966">
                  <c:v>10.75165094339652</c:v>
                </c:pt>
                <c:pt idx="10967">
                  <c:v>10.751729559748719</c:v>
                </c:pt>
                <c:pt idx="10968">
                  <c:v>10.751808176100919</c:v>
                </c:pt>
                <c:pt idx="10969">
                  <c:v>10.751886792453121</c:v>
                </c:pt>
                <c:pt idx="10970">
                  <c:v>10.751965408805329</c:v>
                </c:pt>
                <c:pt idx="10971">
                  <c:v>10.752044025157531</c:v>
                </c:pt>
                <c:pt idx="10972">
                  <c:v>10.752122641509731</c:v>
                </c:pt>
                <c:pt idx="10973">
                  <c:v>10.752201257861939</c:v>
                </c:pt>
                <c:pt idx="10974">
                  <c:v>10.75227987421413</c:v>
                </c:pt>
                <c:pt idx="10975">
                  <c:v>10.75235849056633</c:v>
                </c:pt>
                <c:pt idx="10976">
                  <c:v>10.75243710691854</c:v>
                </c:pt>
                <c:pt idx="10977">
                  <c:v>10.75251572327074</c:v>
                </c:pt>
                <c:pt idx="10978">
                  <c:v>10.75259433962295</c:v>
                </c:pt>
                <c:pt idx="10979">
                  <c:v>10.75267295597514</c:v>
                </c:pt>
                <c:pt idx="10980">
                  <c:v>10.75275157232735</c:v>
                </c:pt>
                <c:pt idx="10981">
                  <c:v>10.752830188679541</c:v>
                </c:pt>
                <c:pt idx="10982">
                  <c:v>10.752908805031749</c:v>
                </c:pt>
                <c:pt idx="10983">
                  <c:v>10.752987421383949</c:v>
                </c:pt>
                <c:pt idx="10984">
                  <c:v>10.753066037736151</c:v>
                </c:pt>
                <c:pt idx="10985">
                  <c:v>10.75314465408835</c:v>
                </c:pt>
                <c:pt idx="10986">
                  <c:v>10.75322327044055</c:v>
                </c:pt>
                <c:pt idx="10987">
                  <c:v>10.75330188679275</c:v>
                </c:pt>
                <c:pt idx="10988">
                  <c:v>10.75338050314496</c:v>
                </c:pt>
                <c:pt idx="10989">
                  <c:v>10.75345911949716</c:v>
                </c:pt>
                <c:pt idx="10990">
                  <c:v>10.75353773584936</c:v>
                </c:pt>
                <c:pt idx="10991">
                  <c:v>10.75361635220156</c:v>
                </c:pt>
                <c:pt idx="10992">
                  <c:v>10.753694968553759</c:v>
                </c:pt>
                <c:pt idx="10993">
                  <c:v>10.753773584905961</c:v>
                </c:pt>
                <c:pt idx="10994">
                  <c:v>10.753852201258161</c:v>
                </c:pt>
                <c:pt idx="10995">
                  <c:v>10.753930817610369</c:v>
                </c:pt>
                <c:pt idx="10996">
                  <c:v>10.754009433962571</c:v>
                </c:pt>
                <c:pt idx="10997">
                  <c:v>10.75408805031477</c:v>
                </c:pt>
                <c:pt idx="10998">
                  <c:v>10.75416666666697</c:v>
                </c:pt>
                <c:pt idx="10999">
                  <c:v>10.75424528301917</c:v>
                </c:pt>
                <c:pt idx="11000">
                  <c:v>10.75432389937137</c:v>
                </c:pt>
                <c:pt idx="11001">
                  <c:v>10.75440251572358</c:v>
                </c:pt>
                <c:pt idx="11002">
                  <c:v>10.754481132075769</c:v>
                </c:pt>
                <c:pt idx="11003">
                  <c:v>10.75455974842798</c:v>
                </c:pt>
                <c:pt idx="11004">
                  <c:v>10.754638364780179</c:v>
                </c:pt>
                <c:pt idx="11005">
                  <c:v>10.754716981132381</c:v>
                </c:pt>
                <c:pt idx="11006">
                  <c:v>10.754795597484581</c:v>
                </c:pt>
                <c:pt idx="11007">
                  <c:v>10.75487421383678</c:v>
                </c:pt>
                <c:pt idx="11008">
                  <c:v>10.754952830188991</c:v>
                </c:pt>
                <c:pt idx="11009">
                  <c:v>10.75503144654119</c:v>
                </c:pt>
                <c:pt idx="11010">
                  <c:v>10.75511006289339</c:v>
                </c:pt>
                <c:pt idx="11011">
                  <c:v>10.75518867924559</c:v>
                </c:pt>
                <c:pt idx="11012">
                  <c:v>10.75526729559779</c:v>
                </c:pt>
                <c:pt idx="11013">
                  <c:v>10.75534591195</c:v>
                </c:pt>
                <c:pt idx="11014">
                  <c:v>10.7554245283022</c:v>
                </c:pt>
                <c:pt idx="11015">
                  <c:v>10.7555031446544</c:v>
                </c:pt>
                <c:pt idx="11016">
                  <c:v>10.755581761006599</c:v>
                </c:pt>
                <c:pt idx="11017">
                  <c:v>10.755660377358801</c:v>
                </c:pt>
                <c:pt idx="11018">
                  <c:v>10.755738993711001</c:v>
                </c:pt>
                <c:pt idx="11019">
                  <c:v>10.755817610063209</c:v>
                </c:pt>
                <c:pt idx="11020">
                  <c:v>10.755896226415411</c:v>
                </c:pt>
                <c:pt idx="11021">
                  <c:v>10.755974842767611</c:v>
                </c:pt>
                <c:pt idx="11022">
                  <c:v>10.75605345911981</c:v>
                </c:pt>
                <c:pt idx="11023">
                  <c:v>10.75613207547201</c:v>
                </c:pt>
                <c:pt idx="11024">
                  <c:v>10.75621069182421</c:v>
                </c:pt>
                <c:pt idx="11025">
                  <c:v>10.75628930817642</c:v>
                </c:pt>
                <c:pt idx="11026">
                  <c:v>10.75636792452862</c:v>
                </c:pt>
                <c:pt idx="11027">
                  <c:v>10.75644654088082</c:v>
                </c:pt>
                <c:pt idx="11028">
                  <c:v>10.756525157233019</c:v>
                </c:pt>
                <c:pt idx="11029">
                  <c:v>10.756603773585219</c:v>
                </c:pt>
                <c:pt idx="11030">
                  <c:v>10.756682389937421</c:v>
                </c:pt>
                <c:pt idx="11031">
                  <c:v>10.75676100628962</c:v>
                </c:pt>
                <c:pt idx="11032">
                  <c:v>10.75683962264182</c:v>
                </c:pt>
                <c:pt idx="11033">
                  <c:v>10.75691823899402</c:v>
                </c:pt>
                <c:pt idx="11034">
                  <c:v>10.75699685534623</c:v>
                </c:pt>
                <c:pt idx="11035">
                  <c:v>10.757075471698419</c:v>
                </c:pt>
                <c:pt idx="11036">
                  <c:v>10.75715408805063</c:v>
                </c:pt>
                <c:pt idx="11037">
                  <c:v>10.75723270440283</c:v>
                </c:pt>
                <c:pt idx="11038">
                  <c:v>10.757311320755029</c:v>
                </c:pt>
                <c:pt idx="11039">
                  <c:v>10.75738993710724</c:v>
                </c:pt>
                <c:pt idx="11040">
                  <c:v>10.757468553459439</c:v>
                </c:pt>
                <c:pt idx="11041">
                  <c:v>10.757547169811639</c:v>
                </c:pt>
                <c:pt idx="11042">
                  <c:v>10.75762578616383</c:v>
                </c:pt>
                <c:pt idx="11043">
                  <c:v>10.75770440251604</c:v>
                </c:pt>
                <c:pt idx="11044">
                  <c:v>10.757783018868251</c:v>
                </c:pt>
                <c:pt idx="11045">
                  <c:v>10.75786163522044</c:v>
                </c:pt>
                <c:pt idx="11046">
                  <c:v>10.75794025157265</c:v>
                </c:pt>
                <c:pt idx="11047">
                  <c:v>10.758018867924839</c:v>
                </c:pt>
                <c:pt idx="11048">
                  <c:v>10.75809748427705</c:v>
                </c:pt>
                <c:pt idx="11049">
                  <c:v>10.75817610062925</c:v>
                </c:pt>
                <c:pt idx="11050">
                  <c:v>10.758254716981449</c:v>
                </c:pt>
                <c:pt idx="11051">
                  <c:v>10.758333333333651</c:v>
                </c:pt>
                <c:pt idx="11052">
                  <c:v>10.758411949685851</c:v>
                </c:pt>
                <c:pt idx="11053">
                  <c:v>10.75849056603805</c:v>
                </c:pt>
                <c:pt idx="11054">
                  <c:v>10.75856918239025</c:v>
                </c:pt>
                <c:pt idx="11055">
                  <c:v>10.75864779874246</c:v>
                </c:pt>
                <c:pt idx="11056">
                  <c:v>10.75872641509466</c:v>
                </c:pt>
                <c:pt idx="11057">
                  <c:v>10.75880503144686</c:v>
                </c:pt>
                <c:pt idx="11058">
                  <c:v>10.75888364779906</c:v>
                </c:pt>
                <c:pt idx="11059">
                  <c:v>10.758962264151259</c:v>
                </c:pt>
                <c:pt idx="11060">
                  <c:v>10.75904088050347</c:v>
                </c:pt>
                <c:pt idx="11061">
                  <c:v>10.75911949685567</c:v>
                </c:pt>
                <c:pt idx="11062">
                  <c:v>10.759198113207869</c:v>
                </c:pt>
                <c:pt idx="11063">
                  <c:v>10.759276729560071</c:v>
                </c:pt>
                <c:pt idx="11064">
                  <c:v>10.759355345912271</c:v>
                </c:pt>
                <c:pt idx="11065">
                  <c:v>10.75943396226447</c:v>
                </c:pt>
                <c:pt idx="11066">
                  <c:v>10.759512578616681</c:v>
                </c:pt>
                <c:pt idx="11067">
                  <c:v>10.759591194968881</c:v>
                </c:pt>
                <c:pt idx="11068">
                  <c:v>10.75966981132108</c:v>
                </c:pt>
                <c:pt idx="11069">
                  <c:v>10.75974842767328</c:v>
                </c:pt>
                <c:pt idx="11070">
                  <c:v>10.75982704402548</c:v>
                </c:pt>
                <c:pt idx="11071">
                  <c:v>10.759905660377679</c:v>
                </c:pt>
                <c:pt idx="11072">
                  <c:v>10.759984276729901</c:v>
                </c:pt>
                <c:pt idx="11073">
                  <c:v>10.76006289308209</c:v>
                </c:pt>
                <c:pt idx="11074">
                  <c:v>10.760141509434289</c:v>
                </c:pt>
                <c:pt idx="11075">
                  <c:v>10.760220125786489</c:v>
                </c:pt>
                <c:pt idx="11076">
                  <c:v>10.760298742138691</c:v>
                </c:pt>
                <c:pt idx="11077">
                  <c:v>10.76037735849089</c:v>
                </c:pt>
                <c:pt idx="11078">
                  <c:v>10.760455974843101</c:v>
                </c:pt>
                <c:pt idx="11079">
                  <c:v>10.760534591195301</c:v>
                </c:pt>
                <c:pt idx="11080">
                  <c:v>10.7606132075475</c:v>
                </c:pt>
                <c:pt idx="11081">
                  <c:v>10.7606918238997</c:v>
                </c:pt>
                <c:pt idx="11082">
                  <c:v>10.7607704402519</c:v>
                </c:pt>
                <c:pt idx="11083">
                  <c:v>10.7608490566041</c:v>
                </c:pt>
                <c:pt idx="11084">
                  <c:v>10.760927672956299</c:v>
                </c:pt>
                <c:pt idx="11085">
                  <c:v>10.761006289308501</c:v>
                </c:pt>
                <c:pt idx="11086">
                  <c:v>10.761084905660709</c:v>
                </c:pt>
                <c:pt idx="11087">
                  <c:v>10.7611635220129</c:v>
                </c:pt>
                <c:pt idx="11088">
                  <c:v>10.761242138365111</c:v>
                </c:pt>
                <c:pt idx="11089">
                  <c:v>10.76132075471731</c:v>
                </c:pt>
                <c:pt idx="11090">
                  <c:v>10.76139937106951</c:v>
                </c:pt>
                <c:pt idx="11091">
                  <c:v>10.76147798742171</c:v>
                </c:pt>
                <c:pt idx="11092">
                  <c:v>10.76155660377392</c:v>
                </c:pt>
                <c:pt idx="11093">
                  <c:v>10.76163522012612</c:v>
                </c:pt>
                <c:pt idx="11094">
                  <c:v>10.76171383647832</c:v>
                </c:pt>
                <c:pt idx="11095">
                  <c:v>10.76179245283052</c:v>
                </c:pt>
                <c:pt idx="11096">
                  <c:v>10.761871069182719</c:v>
                </c:pt>
                <c:pt idx="11097">
                  <c:v>10.761949685534921</c:v>
                </c:pt>
                <c:pt idx="11098">
                  <c:v>10.762028301887121</c:v>
                </c:pt>
                <c:pt idx="11099">
                  <c:v>10.762106918239329</c:v>
                </c:pt>
                <c:pt idx="11100">
                  <c:v>10.762185534591531</c:v>
                </c:pt>
                <c:pt idx="11101">
                  <c:v>10.76226415094373</c:v>
                </c:pt>
                <c:pt idx="11102">
                  <c:v>10.76234276729593</c:v>
                </c:pt>
                <c:pt idx="11103">
                  <c:v>10.76242138364813</c:v>
                </c:pt>
                <c:pt idx="11104">
                  <c:v>10.76250000000034</c:v>
                </c:pt>
                <c:pt idx="11105">
                  <c:v>10.762578616352529</c:v>
                </c:pt>
                <c:pt idx="11106">
                  <c:v>10.76265723270475</c:v>
                </c:pt>
                <c:pt idx="11107">
                  <c:v>10.76273584905694</c:v>
                </c:pt>
                <c:pt idx="11108">
                  <c:v>10.762814465409139</c:v>
                </c:pt>
                <c:pt idx="11109">
                  <c:v>10.762893081761341</c:v>
                </c:pt>
                <c:pt idx="11110">
                  <c:v>10.762971698113541</c:v>
                </c:pt>
                <c:pt idx="11111">
                  <c:v>10.763050314465749</c:v>
                </c:pt>
                <c:pt idx="11112">
                  <c:v>10.763128930817951</c:v>
                </c:pt>
                <c:pt idx="11113">
                  <c:v>10.76320754717015</c:v>
                </c:pt>
                <c:pt idx="11114">
                  <c:v>10.76328616352235</c:v>
                </c:pt>
                <c:pt idx="11115">
                  <c:v>10.76336477987455</c:v>
                </c:pt>
                <c:pt idx="11116">
                  <c:v>10.76344339622675</c:v>
                </c:pt>
                <c:pt idx="11117">
                  <c:v>10.76352201257896</c:v>
                </c:pt>
                <c:pt idx="11118">
                  <c:v>10.763600628931149</c:v>
                </c:pt>
                <c:pt idx="11119">
                  <c:v>10.76367924528336</c:v>
                </c:pt>
                <c:pt idx="11120">
                  <c:v>10.763757861635559</c:v>
                </c:pt>
                <c:pt idx="11121">
                  <c:v>10.76383647798777</c:v>
                </c:pt>
                <c:pt idx="11122">
                  <c:v>10.763915094339961</c:v>
                </c:pt>
                <c:pt idx="11123">
                  <c:v>10.76399371069216</c:v>
                </c:pt>
                <c:pt idx="11124">
                  <c:v>10.764072327044371</c:v>
                </c:pt>
                <c:pt idx="11125">
                  <c:v>10.76415094339656</c:v>
                </c:pt>
                <c:pt idx="11126">
                  <c:v>10.76422955974877</c:v>
                </c:pt>
                <c:pt idx="11127">
                  <c:v>10.76430817610097</c:v>
                </c:pt>
                <c:pt idx="11128">
                  <c:v>10.76438679245317</c:v>
                </c:pt>
                <c:pt idx="11129">
                  <c:v>10.76446540880537</c:v>
                </c:pt>
                <c:pt idx="11130">
                  <c:v>10.764544025157569</c:v>
                </c:pt>
                <c:pt idx="11131">
                  <c:v>10.764622641509771</c:v>
                </c:pt>
                <c:pt idx="11132">
                  <c:v>10.764701257861979</c:v>
                </c:pt>
                <c:pt idx="11133">
                  <c:v>10.764779874214179</c:v>
                </c:pt>
                <c:pt idx="11134">
                  <c:v>10.764858490566381</c:v>
                </c:pt>
                <c:pt idx="11135">
                  <c:v>10.76493710691858</c:v>
                </c:pt>
                <c:pt idx="11136">
                  <c:v>10.76501572327078</c:v>
                </c:pt>
                <c:pt idx="11137">
                  <c:v>10.765094339622999</c:v>
                </c:pt>
                <c:pt idx="11138">
                  <c:v>10.76517295597519</c:v>
                </c:pt>
                <c:pt idx="11139">
                  <c:v>10.765251572327401</c:v>
                </c:pt>
                <c:pt idx="11140">
                  <c:v>10.76533018867959</c:v>
                </c:pt>
                <c:pt idx="11141">
                  <c:v>10.76540880503179</c:v>
                </c:pt>
                <c:pt idx="11142">
                  <c:v>10.765487421384</c:v>
                </c:pt>
                <c:pt idx="11143">
                  <c:v>10.7655660377362</c:v>
                </c:pt>
                <c:pt idx="11144">
                  <c:v>10.765644654088399</c:v>
                </c:pt>
                <c:pt idx="11145">
                  <c:v>10.765723270440599</c:v>
                </c:pt>
                <c:pt idx="11146">
                  <c:v>10.765801886792801</c:v>
                </c:pt>
                <c:pt idx="11147">
                  <c:v>10.765880503145</c:v>
                </c:pt>
                <c:pt idx="11148">
                  <c:v>10.765959119497211</c:v>
                </c:pt>
                <c:pt idx="11149">
                  <c:v>10.766037735849411</c:v>
                </c:pt>
                <c:pt idx="11150">
                  <c:v>10.76611635220161</c:v>
                </c:pt>
                <c:pt idx="11151">
                  <c:v>10.76619496855381</c:v>
                </c:pt>
                <c:pt idx="11152">
                  <c:v>10.766273584905999</c:v>
                </c:pt>
                <c:pt idx="11153">
                  <c:v>10.76635220125821</c:v>
                </c:pt>
                <c:pt idx="11154">
                  <c:v>10.76643081761042</c:v>
                </c:pt>
                <c:pt idx="11155">
                  <c:v>10.76650943396262</c:v>
                </c:pt>
                <c:pt idx="11156">
                  <c:v>10.766588050314811</c:v>
                </c:pt>
                <c:pt idx="11157">
                  <c:v>10.766666666667019</c:v>
                </c:pt>
                <c:pt idx="11158">
                  <c:v>10.766745283019221</c:v>
                </c:pt>
                <c:pt idx="11159">
                  <c:v>10.76682389937142</c:v>
                </c:pt>
                <c:pt idx="11160">
                  <c:v>10.76690251572362</c:v>
                </c:pt>
                <c:pt idx="11161">
                  <c:v>10.76698113207582</c:v>
                </c:pt>
                <c:pt idx="11162">
                  <c:v>10.76705974842802</c:v>
                </c:pt>
                <c:pt idx="11163">
                  <c:v>10.767138364780219</c:v>
                </c:pt>
                <c:pt idx="11164">
                  <c:v>10.767216981132419</c:v>
                </c:pt>
                <c:pt idx="11165">
                  <c:v>10.76729559748463</c:v>
                </c:pt>
                <c:pt idx="11166">
                  <c:v>10.767374213836829</c:v>
                </c:pt>
                <c:pt idx="11167">
                  <c:v>10.76745283018904</c:v>
                </c:pt>
                <c:pt idx="11168">
                  <c:v>10.767531446541231</c:v>
                </c:pt>
                <c:pt idx="11169">
                  <c:v>10.76761006289343</c:v>
                </c:pt>
                <c:pt idx="11170">
                  <c:v>10.767688679245641</c:v>
                </c:pt>
                <c:pt idx="11171">
                  <c:v>10.767767295597841</c:v>
                </c:pt>
                <c:pt idx="11172">
                  <c:v>10.76784591195004</c:v>
                </c:pt>
                <c:pt idx="11173">
                  <c:v>10.76792452830224</c:v>
                </c:pt>
                <c:pt idx="11174">
                  <c:v>10.76800314465444</c:v>
                </c:pt>
                <c:pt idx="11175">
                  <c:v>10.768081761006639</c:v>
                </c:pt>
                <c:pt idx="11176">
                  <c:v>10.768160377358839</c:v>
                </c:pt>
                <c:pt idx="11177">
                  <c:v>10.768238993711041</c:v>
                </c:pt>
                <c:pt idx="11178">
                  <c:v>10.768317610063249</c:v>
                </c:pt>
                <c:pt idx="11179">
                  <c:v>10.768396226415449</c:v>
                </c:pt>
                <c:pt idx="11180">
                  <c:v>10.768474842767651</c:v>
                </c:pt>
                <c:pt idx="11181">
                  <c:v>10.76855345911985</c:v>
                </c:pt>
                <c:pt idx="11182">
                  <c:v>10.76863207547205</c:v>
                </c:pt>
                <c:pt idx="11183">
                  <c:v>10.768710691824261</c:v>
                </c:pt>
                <c:pt idx="11184">
                  <c:v>10.76878930817646</c:v>
                </c:pt>
                <c:pt idx="11185">
                  <c:v>10.76886792452866</c:v>
                </c:pt>
                <c:pt idx="11186">
                  <c:v>10.76894654088086</c:v>
                </c:pt>
                <c:pt idx="11187">
                  <c:v>10.76902515723306</c:v>
                </c:pt>
                <c:pt idx="11188">
                  <c:v>10.76910377358527</c:v>
                </c:pt>
                <c:pt idx="11189">
                  <c:v>10.769182389937461</c:v>
                </c:pt>
                <c:pt idx="11190">
                  <c:v>10.769261006289669</c:v>
                </c:pt>
                <c:pt idx="11191">
                  <c:v>10.769339622641869</c:v>
                </c:pt>
                <c:pt idx="11192">
                  <c:v>10.769418238994071</c:v>
                </c:pt>
                <c:pt idx="11193">
                  <c:v>10.769496855346279</c:v>
                </c:pt>
                <c:pt idx="11194">
                  <c:v>10.76957547169847</c:v>
                </c:pt>
                <c:pt idx="11195">
                  <c:v>10.76965408805067</c:v>
                </c:pt>
                <c:pt idx="11196">
                  <c:v>10.76973270440288</c:v>
                </c:pt>
                <c:pt idx="11197">
                  <c:v>10.769811320755069</c:v>
                </c:pt>
                <c:pt idx="11198">
                  <c:v>10.76988993710729</c:v>
                </c:pt>
                <c:pt idx="11199">
                  <c:v>10.76996855345948</c:v>
                </c:pt>
                <c:pt idx="11200">
                  <c:v>10.770047169811679</c:v>
                </c:pt>
                <c:pt idx="11201">
                  <c:v>10.770125786163881</c:v>
                </c:pt>
                <c:pt idx="11202">
                  <c:v>10.770204402516081</c:v>
                </c:pt>
                <c:pt idx="11203">
                  <c:v>10.770283018868289</c:v>
                </c:pt>
                <c:pt idx="11204">
                  <c:v>10.77036163522048</c:v>
                </c:pt>
                <c:pt idx="11205">
                  <c:v>10.77044025157269</c:v>
                </c:pt>
                <c:pt idx="11206">
                  <c:v>10.770518867924901</c:v>
                </c:pt>
                <c:pt idx="11207">
                  <c:v>10.77059748427709</c:v>
                </c:pt>
                <c:pt idx="11208">
                  <c:v>10.7706761006293</c:v>
                </c:pt>
                <c:pt idx="11209">
                  <c:v>10.7707547169815</c:v>
                </c:pt>
                <c:pt idx="11210">
                  <c:v>10.7708333333337</c:v>
                </c:pt>
                <c:pt idx="11211">
                  <c:v>10.7709119496859</c:v>
                </c:pt>
                <c:pt idx="11212">
                  <c:v>10.770990566038099</c:v>
                </c:pt>
                <c:pt idx="11213">
                  <c:v>10.771069182390301</c:v>
                </c:pt>
                <c:pt idx="11214">
                  <c:v>10.771147798742501</c:v>
                </c:pt>
                <c:pt idx="11215">
                  <c:v>10.7712264150947</c:v>
                </c:pt>
                <c:pt idx="11216">
                  <c:v>10.771305031446911</c:v>
                </c:pt>
                <c:pt idx="11217">
                  <c:v>10.771383647799111</c:v>
                </c:pt>
                <c:pt idx="11218">
                  <c:v>10.77146226415131</c:v>
                </c:pt>
                <c:pt idx="11219">
                  <c:v>10.77154088050351</c:v>
                </c:pt>
                <c:pt idx="11220">
                  <c:v>10.77161949685571</c:v>
                </c:pt>
                <c:pt idx="11221">
                  <c:v>10.77169811320792</c:v>
                </c:pt>
                <c:pt idx="11222">
                  <c:v>10.771776729560109</c:v>
                </c:pt>
                <c:pt idx="11223">
                  <c:v>10.77185534591232</c:v>
                </c:pt>
                <c:pt idx="11224">
                  <c:v>10.771933962264519</c:v>
                </c:pt>
                <c:pt idx="11225">
                  <c:v>10.772012578616719</c:v>
                </c:pt>
                <c:pt idx="11226">
                  <c:v>10.772091194968921</c:v>
                </c:pt>
                <c:pt idx="11227">
                  <c:v>10.77216981132112</c:v>
                </c:pt>
                <c:pt idx="11228">
                  <c:v>10.77224842767332</c:v>
                </c:pt>
                <c:pt idx="11229">
                  <c:v>10.77232704402552</c:v>
                </c:pt>
                <c:pt idx="11230">
                  <c:v>10.77240566037773</c:v>
                </c:pt>
                <c:pt idx="11231">
                  <c:v>10.772484276729941</c:v>
                </c:pt>
                <c:pt idx="11232">
                  <c:v>10.77256289308214</c:v>
                </c:pt>
                <c:pt idx="11233">
                  <c:v>10.77264150943433</c:v>
                </c:pt>
                <c:pt idx="11234">
                  <c:v>10.772720125786529</c:v>
                </c:pt>
                <c:pt idx="11235">
                  <c:v>10.772798742138731</c:v>
                </c:pt>
                <c:pt idx="11236">
                  <c:v>10.772877358490939</c:v>
                </c:pt>
                <c:pt idx="11237">
                  <c:v>10.772955974843139</c:v>
                </c:pt>
                <c:pt idx="11238">
                  <c:v>10.77303459119535</c:v>
                </c:pt>
                <c:pt idx="11239">
                  <c:v>10.77311320754754</c:v>
                </c:pt>
                <c:pt idx="11240">
                  <c:v>10.77319182389974</c:v>
                </c:pt>
                <c:pt idx="11241">
                  <c:v>10.77327044025194</c:v>
                </c:pt>
                <c:pt idx="11242">
                  <c:v>10.77334905660415</c:v>
                </c:pt>
                <c:pt idx="11243">
                  <c:v>10.77342767295635</c:v>
                </c:pt>
                <c:pt idx="11244">
                  <c:v>10.77350628930855</c:v>
                </c:pt>
                <c:pt idx="11245">
                  <c:v>10.77358490566075</c:v>
                </c:pt>
                <c:pt idx="11246">
                  <c:v>10.773663522012949</c:v>
                </c:pt>
                <c:pt idx="11247">
                  <c:v>10.773742138365151</c:v>
                </c:pt>
                <c:pt idx="11248">
                  <c:v>10.773820754717351</c:v>
                </c:pt>
                <c:pt idx="11249">
                  <c:v>10.773899371069559</c:v>
                </c:pt>
                <c:pt idx="11250">
                  <c:v>10.773977987421761</c:v>
                </c:pt>
                <c:pt idx="11251">
                  <c:v>10.77405660377396</c:v>
                </c:pt>
                <c:pt idx="11252">
                  <c:v>10.77413522012616</c:v>
                </c:pt>
                <c:pt idx="11253">
                  <c:v>10.77421383647836</c:v>
                </c:pt>
                <c:pt idx="11254">
                  <c:v>10.77429245283056</c:v>
                </c:pt>
                <c:pt idx="11255">
                  <c:v>10.774371069182759</c:v>
                </c:pt>
                <c:pt idx="11256">
                  <c:v>10.77444968553497</c:v>
                </c:pt>
                <c:pt idx="11257">
                  <c:v>10.77452830188717</c:v>
                </c:pt>
                <c:pt idx="11258">
                  <c:v>10.774606918239369</c:v>
                </c:pt>
                <c:pt idx="11259">
                  <c:v>10.774685534591571</c:v>
                </c:pt>
                <c:pt idx="11260">
                  <c:v>10.774764150943771</c:v>
                </c:pt>
                <c:pt idx="11261">
                  <c:v>10.77484276729597</c:v>
                </c:pt>
                <c:pt idx="11262">
                  <c:v>10.77492138364817</c:v>
                </c:pt>
                <c:pt idx="11263">
                  <c:v>10.77500000000038</c:v>
                </c:pt>
                <c:pt idx="11264">
                  <c:v>10.77507861635258</c:v>
                </c:pt>
                <c:pt idx="11265">
                  <c:v>10.775157232704791</c:v>
                </c:pt>
                <c:pt idx="11266">
                  <c:v>10.77523584905699</c:v>
                </c:pt>
                <c:pt idx="11267">
                  <c:v>10.775314465409179</c:v>
                </c:pt>
                <c:pt idx="11268">
                  <c:v>10.77539308176139</c:v>
                </c:pt>
                <c:pt idx="11269">
                  <c:v>10.77547169811359</c:v>
                </c:pt>
                <c:pt idx="11270">
                  <c:v>10.775550314465789</c:v>
                </c:pt>
                <c:pt idx="11271">
                  <c:v>10.775628930817989</c:v>
                </c:pt>
                <c:pt idx="11272">
                  <c:v>10.775707547170191</c:v>
                </c:pt>
                <c:pt idx="11273">
                  <c:v>10.775786163522399</c:v>
                </c:pt>
                <c:pt idx="11274">
                  <c:v>10.775864779874601</c:v>
                </c:pt>
                <c:pt idx="11275">
                  <c:v>10.775943396226801</c:v>
                </c:pt>
                <c:pt idx="11276">
                  <c:v>10.776022012579</c:v>
                </c:pt>
                <c:pt idx="11277">
                  <c:v>10.7761006289312</c:v>
                </c:pt>
                <c:pt idx="11278">
                  <c:v>10.7761792452834</c:v>
                </c:pt>
                <c:pt idx="11279">
                  <c:v>10.7762578616356</c:v>
                </c:pt>
                <c:pt idx="11280">
                  <c:v>10.77633647798781</c:v>
                </c:pt>
                <c:pt idx="11281">
                  <c:v>10.77641509434001</c:v>
                </c:pt>
                <c:pt idx="11282">
                  <c:v>10.776493710692209</c:v>
                </c:pt>
                <c:pt idx="11283">
                  <c:v>10.776572327044409</c:v>
                </c:pt>
                <c:pt idx="11284">
                  <c:v>10.776650943396611</c:v>
                </c:pt>
                <c:pt idx="11285">
                  <c:v>10.776729559748819</c:v>
                </c:pt>
                <c:pt idx="11286">
                  <c:v>10.776808176101021</c:v>
                </c:pt>
                <c:pt idx="11287">
                  <c:v>10.776886792453221</c:v>
                </c:pt>
                <c:pt idx="11288">
                  <c:v>10.77696540880542</c:v>
                </c:pt>
                <c:pt idx="11289">
                  <c:v>10.77704402515762</c:v>
                </c:pt>
                <c:pt idx="11290">
                  <c:v>10.77712264150982</c:v>
                </c:pt>
                <c:pt idx="11291">
                  <c:v>10.77720125786202</c:v>
                </c:pt>
                <c:pt idx="11292">
                  <c:v>10.777279874214219</c:v>
                </c:pt>
                <c:pt idx="11293">
                  <c:v>10.777358490566421</c:v>
                </c:pt>
                <c:pt idx="11294">
                  <c:v>10.777437106918629</c:v>
                </c:pt>
                <c:pt idx="11295">
                  <c:v>10.77751572327082</c:v>
                </c:pt>
                <c:pt idx="11296">
                  <c:v>10.777594339623031</c:v>
                </c:pt>
                <c:pt idx="11297">
                  <c:v>10.77767295597523</c:v>
                </c:pt>
                <c:pt idx="11298">
                  <c:v>10.77775157232743</c:v>
                </c:pt>
                <c:pt idx="11299">
                  <c:v>10.77783018867963</c:v>
                </c:pt>
                <c:pt idx="11300">
                  <c:v>10.77790880503183</c:v>
                </c:pt>
                <c:pt idx="11301">
                  <c:v>10.77798742138404</c:v>
                </c:pt>
                <c:pt idx="11302">
                  <c:v>10.77806603773624</c:v>
                </c:pt>
                <c:pt idx="11303">
                  <c:v>10.77814465408844</c:v>
                </c:pt>
                <c:pt idx="11304">
                  <c:v>10.778223270440639</c:v>
                </c:pt>
                <c:pt idx="11305">
                  <c:v>10.778301886792841</c:v>
                </c:pt>
                <c:pt idx="11306">
                  <c:v>10.778380503145049</c:v>
                </c:pt>
                <c:pt idx="11307">
                  <c:v>10.778459119497249</c:v>
                </c:pt>
                <c:pt idx="11308">
                  <c:v>10.778537735849451</c:v>
                </c:pt>
                <c:pt idx="11309">
                  <c:v>10.77861635220165</c:v>
                </c:pt>
                <c:pt idx="11310">
                  <c:v>10.77869496855385</c:v>
                </c:pt>
                <c:pt idx="11311">
                  <c:v>10.77877358490605</c:v>
                </c:pt>
                <c:pt idx="11312">
                  <c:v>10.77885220125825</c:v>
                </c:pt>
                <c:pt idx="11313">
                  <c:v>10.77893081761046</c:v>
                </c:pt>
                <c:pt idx="11314">
                  <c:v>10.77900943396266</c:v>
                </c:pt>
                <c:pt idx="11315">
                  <c:v>10.77908805031486</c:v>
                </c:pt>
                <c:pt idx="11316">
                  <c:v>10.779166666667059</c:v>
                </c:pt>
                <c:pt idx="11317">
                  <c:v>10.779245283019261</c:v>
                </c:pt>
                <c:pt idx="11318">
                  <c:v>10.779323899371461</c:v>
                </c:pt>
                <c:pt idx="11319">
                  <c:v>10.779402515723669</c:v>
                </c:pt>
                <c:pt idx="11320">
                  <c:v>10.779481132075871</c:v>
                </c:pt>
                <c:pt idx="11321">
                  <c:v>10.779559748428071</c:v>
                </c:pt>
                <c:pt idx="11322">
                  <c:v>10.77963836478027</c:v>
                </c:pt>
                <c:pt idx="11323">
                  <c:v>10.77971698113247</c:v>
                </c:pt>
                <c:pt idx="11324">
                  <c:v>10.77979559748468</c:v>
                </c:pt>
                <c:pt idx="11325">
                  <c:v>10.77987421383687</c:v>
                </c:pt>
                <c:pt idx="11326">
                  <c:v>10.77995283018908</c:v>
                </c:pt>
                <c:pt idx="11327">
                  <c:v>10.78003144654128</c:v>
                </c:pt>
                <c:pt idx="11328">
                  <c:v>10.780110062893471</c:v>
                </c:pt>
                <c:pt idx="11329">
                  <c:v>10.780188679245679</c:v>
                </c:pt>
                <c:pt idx="11330">
                  <c:v>10.780267295597881</c:v>
                </c:pt>
                <c:pt idx="11331">
                  <c:v>10.78034591195008</c:v>
                </c:pt>
                <c:pt idx="11332">
                  <c:v>10.780424528302291</c:v>
                </c:pt>
                <c:pt idx="11333">
                  <c:v>10.78050314465448</c:v>
                </c:pt>
                <c:pt idx="11334">
                  <c:v>10.780581761006699</c:v>
                </c:pt>
                <c:pt idx="11335">
                  <c:v>10.78066037735889</c:v>
                </c:pt>
                <c:pt idx="11336">
                  <c:v>10.78073899371109</c:v>
                </c:pt>
                <c:pt idx="11337">
                  <c:v>10.7808176100633</c:v>
                </c:pt>
                <c:pt idx="11338">
                  <c:v>10.7808962264155</c:v>
                </c:pt>
                <c:pt idx="11339">
                  <c:v>10.7809748427677</c:v>
                </c:pt>
                <c:pt idx="11340">
                  <c:v>10.781053459119899</c:v>
                </c:pt>
                <c:pt idx="11341">
                  <c:v>10.781132075472099</c:v>
                </c:pt>
                <c:pt idx="11342">
                  <c:v>10.781210691824301</c:v>
                </c:pt>
                <c:pt idx="11343">
                  <c:v>10.7812893081765</c:v>
                </c:pt>
                <c:pt idx="11344">
                  <c:v>10.7813679245287</c:v>
                </c:pt>
                <c:pt idx="11345">
                  <c:v>10.781446540880911</c:v>
                </c:pt>
                <c:pt idx="11346">
                  <c:v>10.7815251572331</c:v>
                </c:pt>
                <c:pt idx="11347">
                  <c:v>10.78160377358531</c:v>
                </c:pt>
                <c:pt idx="11348">
                  <c:v>10.78168238993751</c:v>
                </c:pt>
                <c:pt idx="11349">
                  <c:v>10.78176100628971</c:v>
                </c:pt>
                <c:pt idx="11350">
                  <c:v>10.78183962264192</c:v>
                </c:pt>
                <c:pt idx="11351">
                  <c:v>10.781918238994111</c:v>
                </c:pt>
                <c:pt idx="11352">
                  <c:v>10.781996855346319</c:v>
                </c:pt>
                <c:pt idx="11353">
                  <c:v>10.78207547169851</c:v>
                </c:pt>
                <c:pt idx="11354">
                  <c:v>10.782154088050721</c:v>
                </c:pt>
                <c:pt idx="11355">
                  <c:v>10.78223270440292</c:v>
                </c:pt>
                <c:pt idx="11356">
                  <c:v>10.78231132075512</c:v>
                </c:pt>
                <c:pt idx="11357">
                  <c:v>10.782389937107331</c:v>
                </c:pt>
                <c:pt idx="11358">
                  <c:v>10.78246855345953</c:v>
                </c:pt>
                <c:pt idx="11359">
                  <c:v>10.78254716981173</c:v>
                </c:pt>
                <c:pt idx="11360">
                  <c:v>10.78262578616393</c:v>
                </c:pt>
                <c:pt idx="11361">
                  <c:v>10.78270440251613</c:v>
                </c:pt>
                <c:pt idx="11362">
                  <c:v>10.78278301886834</c:v>
                </c:pt>
                <c:pt idx="11363">
                  <c:v>10.782861635220531</c:v>
                </c:pt>
                <c:pt idx="11364">
                  <c:v>10.782940251572739</c:v>
                </c:pt>
                <c:pt idx="11365">
                  <c:v>10.783018867924939</c:v>
                </c:pt>
                <c:pt idx="11366">
                  <c:v>10.783097484277141</c:v>
                </c:pt>
                <c:pt idx="11367">
                  <c:v>10.783176100629341</c:v>
                </c:pt>
                <c:pt idx="11368">
                  <c:v>10.78325471698154</c:v>
                </c:pt>
                <c:pt idx="11369">
                  <c:v>10.78333333333374</c:v>
                </c:pt>
                <c:pt idx="11370">
                  <c:v>10.78341194968595</c:v>
                </c:pt>
                <c:pt idx="11371">
                  <c:v>10.78349056603815</c:v>
                </c:pt>
                <c:pt idx="11372">
                  <c:v>10.78356918239035</c:v>
                </c:pt>
                <c:pt idx="11373">
                  <c:v>10.78364779874255</c:v>
                </c:pt>
                <c:pt idx="11374">
                  <c:v>10.783726415094749</c:v>
                </c:pt>
                <c:pt idx="11375">
                  <c:v>10.783805031446949</c:v>
                </c:pt>
                <c:pt idx="11376">
                  <c:v>10.783883647799151</c:v>
                </c:pt>
                <c:pt idx="11377">
                  <c:v>10.78396226415135</c:v>
                </c:pt>
                <c:pt idx="11378">
                  <c:v>10.78404088050355</c:v>
                </c:pt>
                <c:pt idx="11379">
                  <c:v>10.784119496855761</c:v>
                </c:pt>
                <c:pt idx="11380">
                  <c:v>10.78419811320796</c:v>
                </c:pt>
                <c:pt idx="11381">
                  <c:v>10.78427672956016</c:v>
                </c:pt>
                <c:pt idx="11382">
                  <c:v>10.78435534591236</c:v>
                </c:pt>
                <c:pt idx="11383">
                  <c:v>10.78443396226456</c:v>
                </c:pt>
                <c:pt idx="11384">
                  <c:v>10.78451257861677</c:v>
                </c:pt>
                <c:pt idx="11385">
                  <c:v>10.78459119496897</c:v>
                </c:pt>
                <c:pt idx="11386">
                  <c:v>10.784669811321169</c:v>
                </c:pt>
                <c:pt idx="11387">
                  <c:v>10.784748427673369</c:v>
                </c:pt>
                <c:pt idx="11388">
                  <c:v>10.784827044025571</c:v>
                </c:pt>
                <c:pt idx="11389">
                  <c:v>10.78490566037777</c:v>
                </c:pt>
                <c:pt idx="11390">
                  <c:v>10.784984276729981</c:v>
                </c:pt>
                <c:pt idx="11391">
                  <c:v>10.785062893082181</c:v>
                </c:pt>
                <c:pt idx="11392">
                  <c:v>10.78514150943438</c:v>
                </c:pt>
                <c:pt idx="11393">
                  <c:v>10.78522012578658</c:v>
                </c:pt>
                <c:pt idx="11394">
                  <c:v>10.78529874213878</c:v>
                </c:pt>
                <c:pt idx="11395">
                  <c:v>10.78537735849098</c:v>
                </c:pt>
                <c:pt idx="11396">
                  <c:v>10.78545597484319</c:v>
                </c:pt>
                <c:pt idx="11397">
                  <c:v>10.7855345911954</c:v>
                </c:pt>
                <c:pt idx="11398">
                  <c:v>10.785613207547589</c:v>
                </c:pt>
                <c:pt idx="11399">
                  <c:v>10.785691823899789</c:v>
                </c:pt>
                <c:pt idx="11400">
                  <c:v>10.785770440251991</c:v>
                </c:pt>
                <c:pt idx="11401">
                  <c:v>10.785849056604199</c:v>
                </c:pt>
                <c:pt idx="11402">
                  <c:v>10.78592767295639</c:v>
                </c:pt>
                <c:pt idx="11403">
                  <c:v>10.786006289308601</c:v>
                </c:pt>
                <c:pt idx="11404">
                  <c:v>10.7860849056608</c:v>
                </c:pt>
                <c:pt idx="11405">
                  <c:v>10.786163522013</c:v>
                </c:pt>
                <c:pt idx="11406">
                  <c:v>10.7862421383652</c:v>
                </c:pt>
                <c:pt idx="11407">
                  <c:v>10.7863207547174</c:v>
                </c:pt>
                <c:pt idx="11408">
                  <c:v>10.78639937106961</c:v>
                </c:pt>
                <c:pt idx="11409">
                  <c:v>10.786477987421801</c:v>
                </c:pt>
                <c:pt idx="11410">
                  <c:v>10.786556603774009</c:v>
                </c:pt>
                <c:pt idx="11411">
                  <c:v>10.786635220126209</c:v>
                </c:pt>
                <c:pt idx="11412">
                  <c:v>10.786713836478411</c:v>
                </c:pt>
                <c:pt idx="11413">
                  <c:v>10.786792452830611</c:v>
                </c:pt>
                <c:pt idx="11414">
                  <c:v>10.78687106918281</c:v>
                </c:pt>
                <c:pt idx="11415">
                  <c:v>10.786949685535021</c:v>
                </c:pt>
                <c:pt idx="11416">
                  <c:v>10.78702830188721</c:v>
                </c:pt>
                <c:pt idx="11417">
                  <c:v>10.78710691823942</c:v>
                </c:pt>
                <c:pt idx="11418">
                  <c:v>10.78718553459162</c:v>
                </c:pt>
                <c:pt idx="11419">
                  <c:v>10.78726415094382</c:v>
                </c:pt>
                <c:pt idx="11420">
                  <c:v>10.787342767296019</c:v>
                </c:pt>
                <c:pt idx="11421">
                  <c:v>10.787421383648219</c:v>
                </c:pt>
                <c:pt idx="11422">
                  <c:v>10.787500000000421</c:v>
                </c:pt>
                <c:pt idx="11423">
                  <c:v>10.78757861635262</c:v>
                </c:pt>
                <c:pt idx="11424">
                  <c:v>10.787657232704831</c:v>
                </c:pt>
                <c:pt idx="11425">
                  <c:v>10.787735849057031</c:v>
                </c:pt>
                <c:pt idx="11426">
                  <c:v>10.78781446540923</c:v>
                </c:pt>
                <c:pt idx="11427">
                  <c:v>10.78789308176143</c:v>
                </c:pt>
                <c:pt idx="11428">
                  <c:v>10.78797169811363</c:v>
                </c:pt>
                <c:pt idx="11429">
                  <c:v>10.78805031446583</c:v>
                </c:pt>
                <c:pt idx="11430">
                  <c:v>10.788128930818029</c:v>
                </c:pt>
                <c:pt idx="11431">
                  <c:v>10.78820754717024</c:v>
                </c:pt>
                <c:pt idx="11432">
                  <c:v>10.788286163522439</c:v>
                </c:pt>
                <c:pt idx="11433">
                  <c:v>10.788364779874639</c:v>
                </c:pt>
                <c:pt idx="11434">
                  <c:v>10.788443396226841</c:v>
                </c:pt>
                <c:pt idx="11435">
                  <c:v>10.78852201257904</c:v>
                </c:pt>
                <c:pt idx="11436">
                  <c:v>10.788600628931251</c:v>
                </c:pt>
                <c:pt idx="11437">
                  <c:v>10.788679245283451</c:v>
                </c:pt>
                <c:pt idx="11438">
                  <c:v>10.78875786163565</c:v>
                </c:pt>
                <c:pt idx="11439">
                  <c:v>10.78883647798785</c:v>
                </c:pt>
                <c:pt idx="11440">
                  <c:v>10.78891509434005</c:v>
                </c:pt>
                <c:pt idx="11441">
                  <c:v>10.78899371069225</c:v>
                </c:pt>
                <c:pt idx="11442">
                  <c:v>10.789072327044449</c:v>
                </c:pt>
                <c:pt idx="11443">
                  <c:v>10.789150943396651</c:v>
                </c:pt>
                <c:pt idx="11444">
                  <c:v>10.789229559748859</c:v>
                </c:pt>
                <c:pt idx="11445">
                  <c:v>10.789308176101059</c:v>
                </c:pt>
                <c:pt idx="11446">
                  <c:v>10.789386792453261</c:v>
                </c:pt>
                <c:pt idx="11447">
                  <c:v>10.78946540880546</c:v>
                </c:pt>
                <c:pt idx="11448">
                  <c:v>10.789544025157671</c:v>
                </c:pt>
                <c:pt idx="11449">
                  <c:v>10.789622641509871</c:v>
                </c:pt>
                <c:pt idx="11450">
                  <c:v>10.78970125786207</c:v>
                </c:pt>
                <c:pt idx="11451">
                  <c:v>10.78977987421427</c:v>
                </c:pt>
                <c:pt idx="11452">
                  <c:v>10.78985849056647</c:v>
                </c:pt>
                <c:pt idx="11453">
                  <c:v>10.78993710691867</c:v>
                </c:pt>
                <c:pt idx="11454">
                  <c:v>10.790015723270869</c:v>
                </c:pt>
                <c:pt idx="11455">
                  <c:v>10.790094339623071</c:v>
                </c:pt>
                <c:pt idx="11456">
                  <c:v>10.790172955975279</c:v>
                </c:pt>
                <c:pt idx="11457">
                  <c:v>10.790251572327479</c:v>
                </c:pt>
                <c:pt idx="11458">
                  <c:v>10.790330188679681</c:v>
                </c:pt>
                <c:pt idx="11459">
                  <c:v>10.79040880503188</c:v>
                </c:pt>
                <c:pt idx="11460">
                  <c:v>10.79048742138408</c:v>
                </c:pt>
                <c:pt idx="11461">
                  <c:v>10.790566037736291</c:v>
                </c:pt>
                <c:pt idx="11462">
                  <c:v>10.790644654088499</c:v>
                </c:pt>
                <c:pt idx="11463">
                  <c:v>10.79072327044069</c:v>
                </c:pt>
                <c:pt idx="11464">
                  <c:v>10.790801886792879</c:v>
                </c:pt>
                <c:pt idx="11465">
                  <c:v>10.79088050314509</c:v>
                </c:pt>
                <c:pt idx="11466">
                  <c:v>10.7909591194973</c:v>
                </c:pt>
                <c:pt idx="11467">
                  <c:v>10.791037735849491</c:v>
                </c:pt>
                <c:pt idx="11468">
                  <c:v>10.7911163522017</c:v>
                </c:pt>
                <c:pt idx="11469">
                  <c:v>10.79119496855389</c:v>
                </c:pt>
                <c:pt idx="11470">
                  <c:v>10.79127358490609</c:v>
                </c:pt>
                <c:pt idx="11471">
                  <c:v>10.791352201258301</c:v>
                </c:pt>
                <c:pt idx="11472">
                  <c:v>10.7914308176105</c:v>
                </c:pt>
                <c:pt idx="11473">
                  <c:v>10.7915094339627</c:v>
                </c:pt>
                <c:pt idx="11474">
                  <c:v>10.7915880503149</c:v>
                </c:pt>
                <c:pt idx="11475">
                  <c:v>10.79166666666711</c:v>
                </c:pt>
                <c:pt idx="11476">
                  <c:v>10.791745283019299</c:v>
                </c:pt>
                <c:pt idx="11477">
                  <c:v>10.79182389937151</c:v>
                </c:pt>
                <c:pt idx="11478">
                  <c:v>10.791902515723709</c:v>
                </c:pt>
                <c:pt idx="11479">
                  <c:v>10.791981132075909</c:v>
                </c:pt>
                <c:pt idx="11480">
                  <c:v>10.792059748428111</c:v>
                </c:pt>
                <c:pt idx="11481">
                  <c:v>10.792138364780319</c:v>
                </c:pt>
                <c:pt idx="11482">
                  <c:v>10.79221698113251</c:v>
                </c:pt>
                <c:pt idx="11483">
                  <c:v>10.792295597484721</c:v>
                </c:pt>
                <c:pt idx="11484">
                  <c:v>10.79237421383692</c:v>
                </c:pt>
                <c:pt idx="11485">
                  <c:v>10.792452830189131</c:v>
                </c:pt>
                <c:pt idx="11486">
                  <c:v>10.79253144654132</c:v>
                </c:pt>
                <c:pt idx="11487">
                  <c:v>10.79261006289352</c:v>
                </c:pt>
                <c:pt idx="11488">
                  <c:v>10.79268867924573</c:v>
                </c:pt>
                <c:pt idx="11489">
                  <c:v>10.79276729559793</c:v>
                </c:pt>
                <c:pt idx="11490">
                  <c:v>10.792845911950129</c:v>
                </c:pt>
                <c:pt idx="11491">
                  <c:v>10.792924528302329</c:v>
                </c:pt>
                <c:pt idx="11492">
                  <c:v>10.793003144654531</c:v>
                </c:pt>
                <c:pt idx="11493">
                  <c:v>10.79308176100673</c:v>
                </c:pt>
                <c:pt idx="11494">
                  <c:v>10.793160377358941</c:v>
                </c:pt>
                <c:pt idx="11495">
                  <c:v>10.79323899371113</c:v>
                </c:pt>
                <c:pt idx="11496">
                  <c:v>10.79331761006334</c:v>
                </c:pt>
                <c:pt idx="11497">
                  <c:v>10.79339622641554</c:v>
                </c:pt>
                <c:pt idx="11498">
                  <c:v>10.79347484276775</c:v>
                </c:pt>
                <c:pt idx="11499">
                  <c:v>10.79355345911995</c:v>
                </c:pt>
                <c:pt idx="11500">
                  <c:v>10.79363207547215</c:v>
                </c:pt>
                <c:pt idx="11501">
                  <c:v>10.79371069182435</c:v>
                </c:pt>
                <c:pt idx="11502">
                  <c:v>10.793789308176549</c:v>
                </c:pt>
                <c:pt idx="11503">
                  <c:v>10.793867924528749</c:v>
                </c:pt>
                <c:pt idx="11504">
                  <c:v>10.793946540880951</c:v>
                </c:pt>
                <c:pt idx="11505">
                  <c:v>10.79402515723315</c:v>
                </c:pt>
                <c:pt idx="11506">
                  <c:v>10.79410377358535</c:v>
                </c:pt>
                <c:pt idx="11507">
                  <c:v>10.79418238993755</c:v>
                </c:pt>
                <c:pt idx="11508">
                  <c:v>10.79426100628975</c:v>
                </c:pt>
                <c:pt idx="11509">
                  <c:v>10.79433962264196</c:v>
                </c:pt>
                <c:pt idx="11510">
                  <c:v>10.79441823899416</c:v>
                </c:pt>
                <c:pt idx="11511">
                  <c:v>10.79449685534637</c:v>
                </c:pt>
                <c:pt idx="11512">
                  <c:v>10.794575471698559</c:v>
                </c:pt>
                <c:pt idx="11513">
                  <c:v>10.794654088050761</c:v>
                </c:pt>
                <c:pt idx="11514">
                  <c:v>10.79473270440297</c:v>
                </c:pt>
                <c:pt idx="11515">
                  <c:v>10.79481132075516</c:v>
                </c:pt>
                <c:pt idx="11516">
                  <c:v>10.794889937107371</c:v>
                </c:pt>
                <c:pt idx="11517">
                  <c:v>10.794968553459571</c:v>
                </c:pt>
                <c:pt idx="11518">
                  <c:v>10.79504716981177</c:v>
                </c:pt>
                <c:pt idx="11519">
                  <c:v>10.79512578616397</c:v>
                </c:pt>
                <c:pt idx="11520">
                  <c:v>10.79520440251617</c:v>
                </c:pt>
                <c:pt idx="11521">
                  <c:v>10.79528301886838</c:v>
                </c:pt>
                <c:pt idx="11522">
                  <c:v>10.795361635220569</c:v>
                </c:pt>
                <c:pt idx="11523">
                  <c:v>10.79544025157278</c:v>
                </c:pt>
                <c:pt idx="11524">
                  <c:v>10.795518867924979</c:v>
                </c:pt>
                <c:pt idx="11525">
                  <c:v>10.795597484277179</c:v>
                </c:pt>
                <c:pt idx="11526">
                  <c:v>10.79567610062939</c:v>
                </c:pt>
                <c:pt idx="11527">
                  <c:v>10.795754716981589</c:v>
                </c:pt>
                <c:pt idx="11528">
                  <c:v>10.795833333333791</c:v>
                </c:pt>
                <c:pt idx="11529">
                  <c:v>10.795911949685991</c:v>
                </c:pt>
                <c:pt idx="11530">
                  <c:v>10.795990566038199</c:v>
                </c:pt>
                <c:pt idx="11531">
                  <c:v>10.79606918239039</c:v>
                </c:pt>
                <c:pt idx="11532">
                  <c:v>10.7961477987426</c:v>
                </c:pt>
                <c:pt idx="11533">
                  <c:v>10.79622641509479</c:v>
                </c:pt>
                <c:pt idx="11534">
                  <c:v>10.796305031447</c:v>
                </c:pt>
                <c:pt idx="11535">
                  <c:v>10.7963836477992</c:v>
                </c:pt>
                <c:pt idx="11536">
                  <c:v>10.796462264151399</c:v>
                </c:pt>
                <c:pt idx="11537">
                  <c:v>10.796540880503599</c:v>
                </c:pt>
                <c:pt idx="11538">
                  <c:v>10.796619496855801</c:v>
                </c:pt>
                <c:pt idx="11539">
                  <c:v>10.796698113208</c:v>
                </c:pt>
                <c:pt idx="11540">
                  <c:v>10.796776729560211</c:v>
                </c:pt>
                <c:pt idx="11541">
                  <c:v>10.796855345912411</c:v>
                </c:pt>
                <c:pt idx="11542">
                  <c:v>10.79693396226461</c:v>
                </c:pt>
                <c:pt idx="11543">
                  <c:v>10.79701257861681</c:v>
                </c:pt>
                <c:pt idx="11544">
                  <c:v>10.79709119496901</c:v>
                </c:pt>
                <c:pt idx="11545">
                  <c:v>10.79716981132122</c:v>
                </c:pt>
                <c:pt idx="11546">
                  <c:v>10.797248427673409</c:v>
                </c:pt>
                <c:pt idx="11547">
                  <c:v>10.79732704402562</c:v>
                </c:pt>
                <c:pt idx="11548">
                  <c:v>10.797405660377819</c:v>
                </c:pt>
                <c:pt idx="11549">
                  <c:v>10.797484276730019</c:v>
                </c:pt>
                <c:pt idx="11550">
                  <c:v>10.797562893082221</c:v>
                </c:pt>
                <c:pt idx="11551">
                  <c:v>10.79764150943442</c:v>
                </c:pt>
                <c:pt idx="11552">
                  <c:v>10.79772012578662</c:v>
                </c:pt>
                <c:pt idx="11553">
                  <c:v>10.79779874213882</c:v>
                </c:pt>
                <c:pt idx="11554">
                  <c:v>10.79787735849102</c:v>
                </c:pt>
                <c:pt idx="11555">
                  <c:v>10.79795597484323</c:v>
                </c:pt>
                <c:pt idx="11556">
                  <c:v>10.79803459119543</c:v>
                </c:pt>
                <c:pt idx="11557">
                  <c:v>10.79811320754763</c:v>
                </c:pt>
                <c:pt idx="11558">
                  <c:v>10.798191823899829</c:v>
                </c:pt>
                <c:pt idx="11559">
                  <c:v>10.798270440252031</c:v>
                </c:pt>
                <c:pt idx="11560">
                  <c:v>10.798349056604239</c:v>
                </c:pt>
                <c:pt idx="11561">
                  <c:v>10.798427672956439</c:v>
                </c:pt>
                <c:pt idx="11562">
                  <c:v>10.79850628930865</c:v>
                </c:pt>
                <c:pt idx="11563">
                  <c:v>10.798584905660841</c:v>
                </c:pt>
                <c:pt idx="11564">
                  <c:v>10.79866352201304</c:v>
                </c:pt>
                <c:pt idx="11565">
                  <c:v>10.798742138365251</c:v>
                </c:pt>
                <c:pt idx="11566">
                  <c:v>10.79882075471744</c:v>
                </c:pt>
                <c:pt idx="11567">
                  <c:v>10.79889937106965</c:v>
                </c:pt>
                <c:pt idx="11568">
                  <c:v>10.798977987421839</c:v>
                </c:pt>
                <c:pt idx="11569">
                  <c:v>10.79905660377405</c:v>
                </c:pt>
                <c:pt idx="11570">
                  <c:v>10.79913522012626</c:v>
                </c:pt>
                <c:pt idx="11571">
                  <c:v>10.799213836478449</c:v>
                </c:pt>
                <c:pt idx="11572">
                  <c:v>10.799292452830651</c:v>
                </c:pt>
                <c:pt idx="11573">
                  <c:v>10.79937106918285</c:v>
                </c:pt>
                <c:pt idx="11574">
                  <c:v>10.799449685535061</c:v>
                </c:pt>
                <c:pt idx="11575">
                  <c:v>10.799528301887261</c:v>
                </c:pt>
                <c:pt idx="11576">
                  <c:v>10.799606918239469</c:v>
                </c:pt>
                <c:pt idx="11577">
                  <c:v>10.799685534591671</c:v>
                </c:pt>
                <c:pt idx="11578">
                  <c:v>10.79976415094387</c:v>
                </c:pt>
                <c:pt idx="11579">
                  <c:v>10.79984276729607</c:v>
                </c:pt>
                <c:pt idx="11580">
                  <c:v>10.79992138364827</c:v>
                </c:pt>
                <c:pt idx="11581">
                  <c:v>10.80000000000047</c:v>
                </c:pt>
                <c:pt idx="11582">
                  <c:v>10.800078616352669</c:v>
                </c:pt>
                <c:pt idx="11583">
                  <c:v>10.800157232704869</c:v>
                </c:pt>
                <c:pt idx="11584">
                  <c:v>10.800235849057071</c:v>
                </c:pt>
                <c:pt idx="11585">
                  <c:v>10.800314465409279</c:v>
                </c:pt>
                <c:pt idx="11586">
                  <c:v>10.800393081761481</c:v>
                </c:pt>
                <c:pt idx="11587">
                  <c:v>10.800471698113681</c:v>
                </c:pt>
                <c:pt idx="11588">
                  <c:v>10.80055031446588</c:v>
                </c:pt>
                <c:pt idx="11589">
                  <c:v>10.80062893081808</c:v>
                </c:pt>
                <c:pt idx="11590">
                  <c:v>10.80070754717029</c:v>
                </c:pt>
                <c:pt idx="11591">
                  <c:v>10.80078616352249</c:v>
                </c:pt>
                <c:pt idx="11592">
                  <c:v>10.800864779874701</c:v>
                </c:pt>
                <c:pt idx="11593">
                  <c:v>10.8009433962269</c:v>
                </c:pt>
                <c:pt idx="11594">
                  <c:v>10.801022012579089</c:v>
                </c:pt>
                <c:pt idx="11595">
                  <c:v>10.8011006289313</c:v>
                </c:pt>
                <c:pt idx="11596">
                  <c:v>10.801179245283491</c:v>
                </c:pt>
                <c:pt idx="11597">
                  <c:v>10.80125786163569</c:v>
                </c:pt>
                <c:pt idx="11598">
                  <c:v>10.801336477987901</c:v>
                </c:pt>
                <c:pt idx="11599">
                  <c:v>10.801415094340101</c:v>
                </c:pt>
                <c:pt idx="11600">
                  <c:v>10.8014937106923</c:v>
                </c:pt>
                <c:pt idx="11601">
                  <c:v>10.8015723270445</c:v>
                </c:pt>
                <c:pt idx="11602">
                  <c:v>10.8016509433967</c:v>
                </c:pt>
                <c:pt idx="11603">
                  <c:v>10.80172955974891</c:v>
                </c:pt>
                <c:pt idx="11604">
                  <c:v>10.801808176101099</c:v>
                </c:pt>
                <c:pt idx="11605">
                  <c:v>10.80188679245331</c:v>
                </c:pt>
                <c:pt idx="11606">
                  <c:v>10.801965408805509</c:v>
                </c:pt>
                <c:pt idx="11607">
                  <c:v>10.80204402515772</c:v>
                </c:pt>
                <c:pt idx="11608">
                  <c:v>10.80212264150992</c:v>
                </c:pt>
                <c:pt idx="11609">
                  <c:v>10.802201257862119</c:v>
                </c:pt>
                <c:pt idx="11610">
                  <c:v>10.802279874214319</c:v>
                </c:pt>
                <c:pt idx="11611">
                  <c:v>10.802358490566521</c:v>
                </c:pt>
                <c:pt idx="11612">
                  <c:v>10.80243710691872</c:v>
                </c:pt>
                <c:pt idx="11613">
                  <c:v>10.80251572327092</c:v>
                </c:pt>
                <c:pt idx="11614">
                  <c:v>10.802594339623131</c:v>
                </c:pt>
                <c:pt idx="11615">
                  <c:v>10.80267295597533</c:v>
                </c:pt>
                <c:pt idx="11616">
                  <c:v>10.80275157232753</c:v>
                </c:pt>
                <c:pt idx="11617">
                  <c:v>10.802830188679719</c:v>
                </c:pt>
                <c:pt idx="11618">
                  <c:v>10.80290880503193</c:v>
                </c:pt>
                <c:pt idx="11619">
                  <c:v>10.802987421384129</c:v>
                </c:pt>
                <c:pt idx="11620">
                  <c:v>10.803066037736331</c:v>
                </c:pt>
                <c:pt idx="11621">
                  <c:v>10.803144654088539</c:v>
                </c:pt>
                <c:pt idx="11622">
                  <c:v>10.80322327044073</c:v>
                </c:pt>
                <c:pt idx="11623">
                  <c:v>10.80330188679293</c:v>
                </c:pt>
                <c:pt idx="11624">
                  <c:v>10.80338050314514</c:v>
                </c:pt>
                <c:pt idx="11625">
                  <c:v>10.803459119497351</c:v>
                </c:pt>
                <c:pt idx="11626">
                  <c:v>10.803537735849551</c:v>
                </c:pt>
                <c:pt idx="11627">
                  <c:v>10.80361635220175</c:v>
                </c:pt>
                <c:pt idx="11628">
                  <c:v>10.80369496855395</c:v>
                </c:pt>
                <c:pt idx="11629">
                  <c:v>10.803773584906139</c:v>
                </c:pt>
                <c:pt idx="11630">
                  <c:v>10.80385220125835</c:v>
                </c:pt>
                <c:pt idx="11631">
                  <c:v>10.803930817610549</c:v>
                </c:pt>
                <c:pt idx="11632">
                  <c:v>10.804009433962751</c:v>
                </c:pt>
                <c:pt idx="11633">
                  <c:v>10.804088050314951</c:v>
                </c:pt>
                <c:pt idx="11634">
                  <c:v>10.80416666666715</c:v>
                </c:pt>
                <c:pt idx="11635">
                  <c:v>10.80424528301935</c:v>
                </c:pt>
                <c:pt idx="11636">
                  <c:v>10.80432389937155</c:v>
                </c:pt>
                <c:pt idx="11637">
                  <c:v>10.80440251572376</c:v>
                </c:pt>
                <c:pt idx="11638">
                  <c:v>10.80448113207596</c:v>
                </c:pt>
                <c:pt idx="11639">
                  <c:v>10.80455974842816</c:v>
                </c:pt>
                <c:pt idx="11640">
                  <c:v>10.804638364780359</c:v>
                </c:pt>
                <c:pt idx="11641">
                  <c:v>10.804716981132559</c:v>
                </c:pt>
                <c:pt idx="11642">
                  <c:v>10.80479559748477</c:v>
                </c:pt>
                <c:pt idx="11643">
                  <c:v>10.804874213836969</c:v>
                </c:pt>
                <c:pt idx="11644">
                  <c:v>10.804952830189171</c:v>
                </c:pt>
                <c:pt idx="11645">
                  <c:v>10.805031446541371</c:v>
                </c:pt>
                <c:pt idx="11646">
                  <c:v>10.80511006289357</c:v>
                </c:pt>
                <c:pt idx="11647">
                  <c:v>10.805188679245781</c:v>
                </c:pt>
                <c:pt idx="11648">
                  <c:v>10.80526729559798</c:v>
                </c:pt>
                <c:pt idx="11649">
                  <c:v>10.80534591195017</c:v>
                </c:pt>
                <c:pt idx="11650">
                  <c:v>10.80542452830238</c:v>
                </c:pt>
                <c:pt idx="11651">
                  <c:v>10.80550314465458</c:v>
                </c:pt>
                <c:pt idx="11652">
                  <c:v>10.805581761006779</c:v>
                </c:pt>
                <c:pt idx="11653">
                  <c:v>10.80566037735899</c:v>
                </c:pt>
                <c:pt idx="11654">
                  <c:v>10.805738993711181</c:v>
                </c:pt>
                <c:pt idx="11655">
                  <c:v>10.8058176100634</c:v>
                </c:pt>
                <c:pt idx="11656">
                  <c:v>10.805896226415589</c:v>
                </c:pt>
                <c:pt idx="11657">
                  <c:v>10.8059748427678</c:v>
                </c:pt>
                <c:pt idx="11658">
                  <c:v>10.80605345911999</c:v>
                </c:pt>
                <c:pt idx="11659">
                  <c:v>10.80613207547219</c:v>
                </c:pt>
                <c:pt idx="11660">
                  <c:v>10.806210691824401</c:v>
                </c:pt>
                <c:pt idx="11661">
                  <c:v>10.8062893081766</c:v>
                </c:pt>
                <c:pt idx="11662">
                  <c:v>10.8063679245288</c:v>
                </c:pt>
                <c:pt idx="11663">
                  <c:v>10.806446540881</c:v>
                </c:pt>
                <c:pt idx="11664">
                  <c:v>10.8065251572332</c:v>
                </c:pt>
                <c:pt idx="11665">
                  <c:v>10.806603773585399</c:v>
                </c:pt>
                <c:pt idx="11666">
                  <c:v>10.80668238993761</c:v>
                </c:pt>
                <c:pt idx="11667">
                  <c:v>10.806761006289801</c:v>
                </c:pt>
                <c:pt idx="11668">
                  <c:v>10.806839622642009</c:v>
                </c:pt>
                <c:pt idx="11669">
                  <c:v>10.806918238994211</c:v>
                </c:pt>
                <c:pt idx="11670">
                  <c:v>10.806996855346419</c:v>
                </c:pt>
                <c:pt idx="11671">
                  <c:v>10.80707547169861</c:v>
                </c:pt>
                <c:pt idx="11672">
                  <c:v>10.80715408805081</c:v>
                </c:pt>
                <c:pt idx="11673">
                  <c:v>10.80723270440302</c:v>
                </c:pt>
                <c:pt idx="11674">
                  <c:v>10.807311320755209</c:v>
                </c:pt>
                <c:pt idx="11675">
                  <c:v>10.80738993710742</c:v>
                </c:pt>
                <c:pt idx="11676">
                  <c:v>10.80746855345962</c:v>
                </c:pt>
                <c:pt idx="11677">
                  <c:v>10.807547169811819</c:v>
                </c:pt>
                <c:pt idx="11678">
                  <c:v>10.807625786164021</c:v>
                </c:pt>
                <c:pt idx="11679">
                  <c:v>10.807704402516221</c:v>
                </c:pt>
                <c:pt idx="11680">
                  <c:v>10.807783018868429</c:v>
                </c:pt>
                <c:pt idx="11681">
                  <c:v>10.80786163522062</c:v>
                </c:pt>
                <c:pt idx="11682">
                  <c:v>10.80794025157283</c:v>
                </c:pt>
                <c:pt idx="11683">
                  <c:v>10.80801886792503</c:v>
                </c:pt>
                <c:pt idx="11684">
                  <c:v>10.80809748427723</c:v>
                </c:pt>
                <c:pt idx="11685">
                  <c:v>10.80817610062943</c:v>
                </c:pt>
                <c:pt idx="11686">
                  <c:v>10.808254716981629</c:v>
                </c:pt>
                <c:pt idx="11687">
                  <c:v>10.808333333333829</c:v>
                </c:pt>
                <c:pt idx="11688">
                  <c:v>10.80841194968604</c:v>
                </c:pt>
                <c:pt idx="11689">
                  <c:v>10.808490566038239</c:v>
                </c:pt>
                <c:pt idx="11690">
                  <c:v>10.808569182390441</c:v>
                </c:pt>
                <c:pt idx="11691">
                  <c:v>10.808647798742649</c:v>
                </c:pt>
                <c:pt idx="11692">
                  <c:v>10.80872641509484</c:v>
                </c:pt>
                <c:pt idx="11693">
                  <c:v>10.808805031447051</c:v>
                </c:pt>
                <c:pt idx="11694">
                  <c:v>10.80888364779925</c:v>
                </c:pt>
                <c:pt idx="11695">
                  <c:v>10.80896226415144</c:v>
                </c:pt>
                <c:pt idx="11696">
                  <c:v>10.80904088050365</c:v>
                </c:pt>
                <c:pt idx="11697">
                  <c:v>10.80911949685585</c:v>
                </c:pt>
                <c:pt idx="11698">
                  <c:v>10.809198113208049</c:v>
                </c:pt>
                <c:pt idx="11699">
                  <c:v>10.80927672956026</c:v>
                </c:pt>
                <c:pt idx="11700">
                  <c:v>10.809355345912451</c:v>
                </c:pt>
                <c:pt idx="11701">
                  <c:v>10.809433962264659</c:v>
                </c:pt>
                <c:pt idx="11702">
                  <c:v>10.809512578616861</c:v>
                </c:pt>
                <c:pt idx="11703">
                  <c:v>10.809591194969061</c:v>
                </c:pt>
                <c:pt idx="11704">
                  <c:v>10.809669811321269</c:v>
                </c:pt>
                <c:pt idx="11705">
                  <c:v>10.80974842767346</c:v>
                </c:pt>
                <c:pt idx="11706">
                  <c:v>10.809827044025671</c:v>
                </c:pt>
                <c:pt idx="11707">
                  <c:v>10.80990566037786</c:v>
                </c:pt>
                <c:pt idx="11708">
                  <c:v>10.80998427673007</c:v>
                </c:pt>
                <c:pt idx="11709">
                  <c:v>10.81006289308227</c:v>
                </c:pt>
                <c:pt idx="11710">
                  <c:v>10.810141509434469</c:v>
                </c:pt>
                <c:pt idx="11711">
                  <c:v>10.810220125786669</c:v>
                </c:pt>
                <c:pt idx="11712">
                  <c:v>10.810298742138871</c:v>
                </c:pt>
                <c:pt idx="11713">
                  <c:v>10.810377358491071</c:v>
                </c:pt>
                <c:pt idx="11714">
                  <c:v>10.810455974843279</c:v>
                </c:pt>
                <c:pt idx="11715">
                  <c:v>10.810534591195481</c:v>
                </c:pt>
                <c:pt idx="11716">
                  <c:v>10.81061320754768</c:v>
                </c:pt>
                <c:pt idx="11717">
                  <c:v>10.81069182389988</c:v>
                </c:pt>
                <c:pt idx="11718">
                  <c:v>10.81077044025208</c:v>
                </c:pt>
                <c:pt idx="11719">
                  <c:v>10.810849056604299</c:v>
                </c:pt>
                <c:pt idx="11720">
                  <c:v>10.810927672956479</c:v>
                </c:pt>
                <c:pt idx="11721">
                  <c:v>10.8110062893087</c:v>
                </c:pt>
                <c:pt idx="11722">
                  <c:v>10.8110849056609</c:v>
                </c:pt>
                <c:pt idx="11723">
                  <c:v>10.811163522013089</c:v>
                </c:pt>
                <c:pt idx="11724">
                  <c:v>10.8112421383653</c:v>
                </c:pt>
                <c:pt idx="11725">
                  <c:v>10.811320754717491</c:v>
                </c:pt>
                <c:pt idx="11726">
                  <c:v>10.811399371069699</c:v>
                </c:pt>
                <c:pt idx="11727">
                  <c:v>10.811477987421901</c:v>
                </c:pt>
                <c:pt idx="11728">
                  <c:v>10.8115566037741</c:v>
                </c:pt>
                <c:pt idx="11729">
                  <c:v>10.8116352201263</c:v>
                </c:pt>
                <c:pt idx="11730">
                  <c:v>10.8117138364785</c:v>
                </c:pt>
                <c:pt idx="11731">
                  <c:v>10.8117924528307</c:v>
                </c:pt>
                <c:pt idx="11732">
                  <c:v>10.811871069182899</c:v>
                </c:pt>
                <c:pt idx="11733">
                  <c:v>10.811949685535099</c:v>
                </c:pt>
                <c:pt idx="11734">
                  <c:v>10.81202830188731</c:v>
                </c:pt>
                <c:pt idx="11735">
                  <c:v>10.812106918239509</c:v>
                </c:pt>
                <c:pt idx="11736">
                  <c:v>10.81218553459172</c:v>
                </c:pt>
                <c:pt idx="11737">
                  <c:v>10.812264150943919</c:v>
                </c:pt>
                <c:pt idx="11738">
                  <c:v>10.81234276729611</c:v>
                </c:pt>
                <c:pt idx="11739">
                  <c:v>10.812421383648321</c:v>
                </c:pt>
                <c:pt idx="11740">
                  <c:v>10.81250000000052</c:v>
                </c:pt>
                <c:pt idx="11741">
                  <c:v>10.81257861635272</c:v>
                </c:pt>
                <c:pt idx="11742">
                  <c:v>10.812657232704931</c:v>
                </c:pt>
                <c:pt idx="11743">
                  <c:v>10.81273584905712</c:v>
                </c:pt>
                <c:pt idx="11744">
                  <c:v>10.812814465409319</c:v>
                </c:pt>
                <c:pt idx="11745">
                  <c:v>10.812893081761519</c:v>
                </c:pt>
                <c:pt idx="11746">
                  <c:v>10.812971698113721</c:v>
                </c:pt>
                <c:pt idx="11747">
                  <c:v>10.813050314465929</c:v>
                </c:pt>
                <c:pt idx="11748">
                  <c:v>10.813128930818131</c:v>
                </c:pt>
                <c:pt idx="11749">
                  <c:v>10.813207547170331</c:v>
                </c:pt>
                <c:pt idx="11750">
                  <c:v>10.81328616352253</c:v>
                </c:pt>
                <c:pt idx="11751">
                  <c:v>10.81336477987473</c:v>
                </c:pt>
                <c:pt idx="11752">
                  <c:v>10.813443396226941</c:v>
                </c:pt>
                <c:pt idx="11753">
                  <c:v>10.81352201257914</c:v>
                </c:pt>
                <c:pt idx="11754">
                  <c:v>10.81360062893134</c:v>
                </c:pt>
                <c:pt idx="11755">
                  <c:v>10.81367924528354</c:v>
                </c:pt>
                <c:pt idx="11756">
                  <c:v>10.813757861635739</c:v>
                </c:pt>
                <c:pt idx="11757">
                  <c:v>10.81383647798795</c:v>
                </c:pt>
                <c:pt idx="11758">
                  <c:v>10.813915094340141</c:v>
                </c:pt>
                <c:pt idx="11759">
                  <c:v>10.81399371069234</c:v>
                </c:pt>
                <c:pt idx="11760">
                  <c:v>10.814072327044549</c:v>
                </c:pt>
                <c:pt idx="11761">
                  <c:v>10.814150943396751</c:v>
                </c:pt>
                <c:pt idx="11762">
                  <c:v>10.81422955974895</c:v>
                </c:pt>
                <c:pt idx="11763">
                  <c:v>10.81430817610115</c:v>
                </c:pt>
                <c:pt idx="11764">
                  <c:v>10.81438679245335</c:v>
                </c:pt>
                <c:pt idx="11765">
                  <c:v>10.81446540880555</c:v>
                </c:pt>
                <c:pt idx="11766">
                  <c:v>10.81454402515776</c:v>
                </c:pt>
                <c:pt idx="11767">
                  <c:v>10.81462264150996</c:v>
                </c:pt>
                <c:pt idx="11768">
                  <c:v>10.81470125786216</c:v>
                </c:pt>
                <c:pt idx="11769">
                  <c:v>10.814779874214359</c:v>
                </c:pt>
                <c:pt idx="11770">
                  <c:v>10.814858490566561</c:v>
                </c:pt>
                <c:pt idx="11771">
                  <c:v>10.814937106918761</c:v>
                </c:pt>
                <c:pt idx="11772">
                  <c:v>10.815015723270969</c:v>
                </c:pt>
                <c:pt idx="11773">
                  <c:v>10.815094339623171</c:v>
                </c:pt>
                <c:pt idx="11774">
                  <c:v>10.81517295597537</c:v>
                </c:pt>
                <c:pt idx="11775">
                  <c:v>10.81525157232757</c:v>
                </c:pt>
                <c:pt idx="11776">
                  <c:v>10.81533018867977</c:v>
                </c:pt>
                <c:pt idx="11777">
                  <c:v>10.81540880503198</c:v>
                </c:pt>
                <c:pt idx="11778">
                  <c:v>10.81548742138418</c:v>
                </c:pt>
                <c:pt idx="11779">
                  <c:v>10.81556603773638</c:v>
                </c:pt>
                <c:pt idx="11780">
                  <c:v>10.81564465408858</c:v>
                </c:pt>
                <c:pt idx="11781">
                  <c:v>10.815723270440779</c:v>
                </c:pt>
                <c:pt idx="11782">
                  <c:v>10.815801886792981</c:v>
                </c:pt>
                <c:pt idx="11783">
                  <c:v>10.815880503145189</c:v>
                </c:pt>
                <c:pt idx="11784">
                  <c:v>10.815959119497389</c:v>
                </c:pt>
                <c:pt idx="11785">
                  <c:v>10.816037735849591</c:v>
                </c:pt>
                <c:pt idx="11786">
                  <c:v>10.816116352201799</c:v>
                </c:pt>
                <c:pt idx="11787">
                  <c:v>10.816194968554001</c:v>
                </c:pt>
                <c:pt idx="11788">
                  <c:v>10.81627358490619</c:v>
                </c:pt>
                <c:pt idx="11789">
                  <c:v>10.81635220125839</c:v>
                </c:pt>
                <c:pt idx="11790">
                  <c:v>10.8164308176106</c:v>
                </c:pt>
                <c:pt idx="11791">
                  <c:v>10.8165094339628</c:v>
                </c:pt>
                <c:pt idx="11792">
                  <c:v>10.816588050315</c:v>
                </c:pt>
                <c:pt idx="11793">
                  <c:v>10.816666666667199</c:v>
                </c:pt>
                <c:pt idx="11794">
                  <c:v>10.816745283019401</c:v>
                </c:pt>
                <c:pt idx="11795">
                  <c:v>10.816823899371601</c:v>
                </c:pt>
                <c:pt idx="11796">
                  <c:v>10.816902515723809</c:v>
                </c:pt>
                <c:pt idx="11797">
                  <c:v>10.816981132076</c:v>
                </c:pt>
                <c:pt idx="11798">
                  <c:v>10.81705974842821</c:v>
                </c:pt>
                <c:pt idx="11799">
                  <c:v>10.81713836478041</c:v>
                </c:pt>
                <c:pt idx="11800">
                  <c:v>10.81721698113261</c:v>
                </c:pt>
                <c:pt idx="11801">
                  <c:v>10.81729559748481</c:v>
                </c:pt>
                <c:pt idx="11802">
                  <c:v>10.817374213837009</c:v>
                </c:pt>
                <c:pt idx="11803">
                  <c:v>10.81745283018922</c:v>
                </c:pt>
                <c:pt idx="11804">
                  <c:v>10.817531446541411</c:v>
                </c:pt>
                <c:pt idx="11805">
                  <c:v>10.817610062893619</c:v>
                </c:pt>
                <c:pt idx="11806">
                  <c:v>10.817688679245819</c:v>
                </c:pt>
                <c:pt idx="11807">
                  <c:v>10.817767295598021</c:v>
                </c:pt>
                <c:pt idx="11808">
                  <c:v>10.81784591195022</c:v>
                </c:pt>
                <c:pt idx="11809">
                  <c:v>10.81792452830242</c:v>
                </c:pt>
                <c:pt idx="11810">
                  <c:v>10.81800314465462</c:v>
                </c:pt>
                <c:pt idx="11811">
                  <c:v>10.81808176100682</c:v>
                </c:pt>
                <c:pt idx="11812">
                  <c:v>10.818160377359019</c:v>
                </c:pt>
                <c:pt idx="11813">
                  <c:v>10.81823899371123</c:v>
                </c:pt>
                <c:pt idx="11814">
                  <c:v>10.81831761006343</c:v>
                </c:pt>
                <c:pt idx="11815">
                  <c:v>10.818396226415629</c:v>
                </c:pt>
                <c:pt idx="11816">
                  <c:v>10.818474842767831</c:v>
                </c:pt>
                <c:pt idx="11817">
                  <c:v>10.818553459120039</c:v>
                </c:pt>
                <c:pt idx="11818">
                  <c:v>10.818632075472239</c:v>
                </c:pt>
                <c:pt idx="11819">
                  <c:v>10.818710691824441</c:v>
                </c:pt>
                <c:pt idx="11820">
                  <c:v>10.81878930817664</c:v>
                </c:pt>
                <c:pt idx="11821">
                  <c:v>10.81886792452884</c:v>
                </c:pt>
                <c:pt idx="11822">
                  <c:v>10.818946540881051</c:v>
                </c:pt>
                <c:pt idx="11823">
                  <c:v>10.81902515723325</c:v>
                </c:pt>
                <c:pt idx="11824">
                  <c:v>10.81910377358545</c:v>
                </c:pt>
                <c:pt idx="11825">
                  <c:v>10.81918238993765</c:v>
                </c:pt>
                <c:pt idx="11826">
                  <c:v>10.81926100628985</c:v>
                </c:pt>
                <c:pt idx="11827">
                  <c:v>10.819339622642049</c:v>
                </c:pt>
                <c:pt idx="11828">
                  <c:v>10.81941823899426</c:v>
                </c:pt>
                <c:pt idx="11829">
                  <c:v>10.819496855346459</c:v>
                </c:pt>
                <c:pt idx="11830">
                  <c:v>10.81957547169865</c:v>
                </c:pt>
                <c:pt idx="11831">
                  <c:v>10.819654088050861</c:v>
                </c:pt>
                <c:pt idx="11832">
                  <c:v>10.81973270440306</c:v>
                </c:pt>
                <c:pt idx="11833">
                  <c:v>10.81981132075526</c:v>
                </c:pt>
                <c:pt idx="11834">
                  <c:v>10.819889937107471</c:v>
                </c:pt>
                <c:pt idx="11835">
                  <c:v>10.81996855345967</c:v>
                </c:pt>
                <c:pt idx="11836">
                  <c:v>10.820047169811859</c:v>
                </c:pt>
                <c:pt idx="11837">
                  <c:v>10.820125786164059</c:v>
                </c:pt>
                <c:pt idx="11838">
                  <c:v>10.82020440251627</c:v>
                </c:pt>
                <c:pt idx="11839">
                  <c:v>10.820283018868469</c:v>
                </c:pt>
                <c:pt idx="11840">
                  <c:v>10.820361635220671</c:v>
                </c:pt>
                <c:pt idx="11841">
                  <c:v>10.820440251572871</c:v>
                </c:pt>
                <c:pt idx="11842">
                  <c:v>10.82051886792507</c:v>
                </c:pt>
                <c:pt idx="11843">
                  <c:v>10.820597484277281</c:v>
                </c:pt>
                <c:pt idx="11844">
                  <c:v>10.82067610062948</c:v>
                </c:pt>
                <c:pt idx="11845">
                  <c:v>10.82075471698168</c:v>
                </c:pt>
                <c:pt idx="11846">
                  <c:v>10.82083333333388</c:v>
                </c:pt>
                <c:pt idx="11847">
                  <c:v>10.82091194968608</c:v>
                </c:pt>
                <c:pt idx="11848">
                  <c:v>10.820990566038279</c:v>
                </c:pt>
                <c:pt idx="11849">
                  <c:v>10.821069182390479</c:v>
                </c:pt>
                <c:pt idx="11850">
                  <c:v>10.82114779874269</c:v>
                </c:pt>
                <c:pt idx="11851">
                  <c:v>10.82122641509488</c:v>
                </c:pt>
                <c:pt idx="11852">
                  <c:v>10.821305031447091</c:v>
                </c:pt>
                <c:pt idx="11853">
                  <c:v>10.821383647799291</c:v>
                </c:pt>
                <c:pt idx="11854">
                  <c:v>10.821462264151499</c:v>
                </c:pt>
                <c:pt idx="11855">
                  <c:v>10.821540880503701</c:v>
                </c:pt>
                <c:pt idx="11856">
                  <c:v>10.821619496855901</c:v>
                </c:pt>
                <c:pt idx="11857">
                  <c:v>10.8216981132081</c:v>
                </c:pt>
                <c:pt idx="11858">
                  <c:v>10.8217767295603</c:v>
                </c:pt>
                <c:pt idx="11859">
                  <c:v>10.8218553459125</c:v>
                </c:pt>
                <c:pt idx="11860">
                  <c:v>10.8219339622647</c:v>
                </c:pt>
                <c:pt idx="11861">
                  <c:v>10.82201257861691</c:v>
                </c:pt>
                <c:pt idx="11862">
                  <c:v>10.822091194969101</c:v>
                </c:pt>
                <c:pt idx="11863">
                  <c:v>10.822169811321309</c:v>
                </c:pt>
                <c:pt idx="11864">
                  <c:v>10.8222484276735</c:v>
                </c:pt>
                <c:pt idx="11865">
                  <c:v>10.822327044025711</c:v>
                </c:pt>
                <c:pt idx="11866">
                  <c:v>10.82240566037791</c:v>
                </c:pt>
                <c:pt idx="11867">
                  <c:v>10.822484276730121</c:v>
                </c:pt>
                <c:pt idx="11868">
                  <c:v>10.822562893082321</c:v>
                </c:pt>
                <c:pt idx="11869">
                  <c:v>10.82264150943452</c:v>
                </c:pt>
                <c:pt idx="11870">
                  <c:v>10.82272012578672</c:v>
                </c:pt>
                <c:pt idx="11871">
                  <c:v>10.82279874213892</c:v>
                </c:pt>
                <c:pt idx="11872">
                  <c:v>10.82287735849112</c:v>
                </c:pt>
                <c:pt idx="11873">
                  <c:v>10.822955974843319</c:v>
                </c:pt>
                <c:pt idx="11874">
                  <c:v>10.823034591195521</c:v>
                </c:pt>
                <c:pt idx="11875">
                  <c:v>10.823113207547721</c:v>
                </c:pt>
                <c:pt idx="11876">
                  <c:v>10.823191823899929</c:v>
                </c:pt>
                <c:pt idx="11877">
                  <c:v>10.82327044025212</c:v>
                </c:pt>
                <c:pt idx="11878">
                  <c:v>10.82334905660433</c:v>
                </c:pt>
                <c:pt idx="11879">
                  <c:v>10.82342767295653</c:v>
                </c:pt>
                <c:pt idx="11880">
                  <c:v>10.823506289308741</c:v>
                </c:pt>
                <c:pt idx="11881">
                  <c:v>10.82358490566094</c:v>
                </c:pt>
                <c:pt idx="11882">
                  <c:v>10.823663522013129</c:v>
                </c:pt>
                <c:pt idx="11883">
                  <c:v>10.82374213836534</c:v>
                </c:pt>
                <c:pt idx="11884">
                  <c:v>10.82382075471754</c:v>
                </c:pt>
                <c:pt idx="11885">
                  <c:v>10.823899371069739</c:v>
                </c:pt>
                <c:pt idx="11886">
                  <c:v>10.823977987421941</c:v>
                </c:pt>
                <c:pt idx="11887">
                  <c:v>10.824056603774141</c:v>
                </c:pt>
                <c:pt idx="11888">
                  <c:v>10.824135220126349</c:v>
                </c:pt>
                <c:pt idx="11889">
                  <c:v>10.824213836478551</c:v>
                </c:pt>
                <c:pt idx="11890">
                  <c:v>10.82429245283075</c:v>
                </c:pt>
                <c:pt idx="11891">
                  <c:v>10.82437106918295</c:v>
                </c:pt>
                <c:pt idx="11892">
                  <c:v>10.82444968553515</c:v>
                </c:pt>
                <c:pt idx="11893">
                  <c:v>10.82452830188735</c:v>
                </c:pt>
                <c:pt idx="11894">
                  <c:v>10.82460691823956</c:v>
                </c:pt>
                <c:pt idx="11895">
                  <c:v>10.82468553459176</c:v>
                </c:pt>
                <c:pt idx="11896">
                  <c:v>10.82476415094396</c:v>
                </c:pt>
                <c:pt idx="11897">
                  <c:v>10.824842767296159</c:v>
                </c:pt>
                <c:pt idx="11898">
                  <c:v>10.824921383648361</c:v>
                </c:pt>
                <c:pt idx="11899">
                  <c:v>10.825000000000561</c:v>
                </c:pt>
                <c:pt idx="11900">
                  <c:v>10.82507861635276</c:v>
                </c:pt>
                <c:pt idx="11901">
                  <c:v>10.825157232704971</c:v>
                </c:pt>
                <c:pt idx="11902">
                  <c:v>10.825235849057171</c:v>
                </c:pt>
                <c:pt idx="11903">
                  <c:v>10.82531446540937</c:v>
                </c:pt>
                <c:pt idx="11904">
                  <c:v>10.82539308176157</c:v>
                </c:pt>
                <c:pt idx="11905">
                  <c:v>10.82547169811377</c:v>
                </c:pt>
                <c:pt idx="11906">
                  <c:v>10.82555031446598</c:v>
                </c:pt>
                <c:pt idx="11907">
                  <c:v>10.825628930818169</c:v>
                </c:pt>
                <c:pt idx="11908">
                  <c:v>10.825707547170371</c:v>
                </c:pt>
                <c:pt idx="11909">
                  <c:v>10.825786163522579</c:v>
                </c:pt>
                <c:pt idx="11910">
                  <c:v>10.825864779874779</c:v>
                </c:pt>
                <c:pt idx="11911">
                  <c:v>10.825943396226981</c:v>
                </c:pt>
                <c:pt idx="11912">
                  <c:v>10.82602201257918</c:v>
                </c:pt>
                <c:pt idx="11913">
                  <c:v>10.82610062893138</c:v>
                </c:pt>
                <c:pt idx="11914">
                  <c:v>10.82617924528358</c:v>
                </c:pt>
                <c:pt idx="11915">
                  <c:v>10.82625786163578</c:v>
                </c:pt>
                <c:pt idx="11916">
                  <c:v>10.826336477988001</c:v>
                </c:pt>
                <c:pt idx="11917">
                  <c:v>10.8264150943402</c:v>
                </c:pt>
                <c:pt idx="11918">
                  <c:v>10.82649371069239</c:v>
                </c:pt>
                <c:pt idx="11919">
                  <c:v>10.8265723270446</c:v>
                </c:pt>
                <c:pt idx="11920">
                  <c:v>10.826650943396791</c:v>
                </c:pt>
                <c:pt idx="11921">
                  <c:v>10.826729559748999</c:v>
                </c:pt>
                <c:pt idx="11922">
                  <c:v>10.826808176101199</c:v>
                </c:pt>
                <c:pt idx="11923">
                  <c:v>10.826886792453401</c:v>
                </c:pt>
                <c:pt idx="11924">
                  <c:v>10.8269654088056</c:v>
                </c:pt>
                <c:pt idx="11925">
                  <c:v>10.8270440251578</c:v>
                </c:pt>
                <c:pt idx="11926">
                  <c:v>10.82712264151</c:v>
                </c:pt>
                <c:pt idx="11927">
                  <c:v>10.82720125786221</c:v>
                </c:pt>
                <c:pt idx="11928">
                  <c:v>10.82727987421441</c:v>
                </c:pt>
                <c:pt idx="11929">
                  <c:v>10.827358490566599</c:v>
                </c:pt>
                <c:pt idx="11930">
                  <c:v>10.82743710691881</c:v>
                </c:pt>
                <c:pt idx="11931">
                  <c:v>10.827515723271009</c:v>
                </c:pt>
                <c:pt idx="11932">
                  <c:v>10.82759433962322</c:v>
                </c:pt>
                <c:pt idx="11933">
                  <c:v>10.827672955975411</c:v>
                </c:pt>
                <c:pt idx="11934">
                  <c:v>10.827751572327619</c:v>
                </c:pt>
                <c:pt idx="11935">
                  <c:v>10.827830188679821</c:v>
                </c:pt>
                <c:pt idx="11936">
                  <c:v>10.82790880503202</c:v>
                </c:pt>
                <c:pt idx="11937">
                  <c:v>10.82798742138422</c:v>
                </c:pt>
                <c:pt idx="11938">
                  <c:v>10.82806603773642</c:v>
                </c:pt>
                <c:pt idx="11939">
                  <c:v>10.82814465408863</c:v>
                </c:pt>
                <c:pt idx="11940">
                  <c:v>10.828223270440819</c:v>
                </c:pt>
                <c:pt idx="11941">
                  <c:v>10.828301886793019</c:v>
                </c:pt>
                <c:pt idx="11942">
                  <c:v>10.82838050314523</c:v>
                </c:pt>
                <c:pt idx="11943">
                  <c:v>10.828459119497429</c:v>
                </c:pt>
                <c:pt idx="11944">
                  <c:v>10.828537735849631</c:v>
                </c:pt>
                <c:pt idx="11945">
                  <c:v>10.828616352201831</c:v>
                </c:pt>
                <c:pt idx="11946">
                  <c:v>10.82869496855403</c:v>
                </c:pt>
                <c:pt idx="11947">
                  <c:v>10.82877358490623</c:v>
                </c:pt>
                <c:pt idx="11948">
                  <c:v>10.828852201258441</c:v>
                </c:pt>
                <c:pt idx="11949">
                  <c:v>10.82893081761064</c:v>
                </c:pt>
                <c:pt idx="11950">
                  <c:v>10.82900943396284</c:v>
                </c:pt>
                <c:pt idx="11951">
                  <c:v>10.82908805031505</c:v>
                </c:pt>
                <c:pt idx="11952">
                  <c:v>10.82916666666725</c:v>
                </c:pt>
                <c:pt idx="11953">
                  <c:v>10.82924528301945</c:v>
                </c:pt>
                <c:pt idx="11954">
                  <c:v>10.82932389937165</c:v>
                </c:pt>
                <c:pt idx="11955">
                  <c:v>10.82940251572386</c:v>
                </c:pt>
                <c:pt idx="11956">
                  <c:v>10.829481132076049</c:v>
                </c:pt>
                <c:pt idx="11957">
                  <c:v>10.82955974842826</c:v>
                </c:pt>
                <c:pt idx="11958">
                  <c:v>10.82963836478045</c:v>
                </c:pt>
                <c:pt idx="11959">
                  <c:v>10.82971698113265</c:v>
                </c:pt>
                <c:pt idx="11960">
                  <c:v>10.829795597484861</c:v>
                </c:pt>
                <c:pt idx="11961">
                  <c:v>10.82987421383706</c:v>
                </c:pt>
                <c:pt idx="11962">
                  <c:v>10.829952830189271</c:v>
                </c:pt>
                <c:pt idx="11963">
                  <c:v>10.83003144654146</c:v>
                </c:pt>
                <c:pt idx="11964">
                  <c:v>10.83011006289366</c:v>
                </c:pt>
                <c:pt idx="11965">
                  <c:v>10.83018867924587</c:v>
                </c:pt>
                <c:pt idx="11966">
                  <c:v>10.830267295598061</c:v>
                </c:pt>
                <c:pt idx="11967">
                  <c:v>10.830345911950269</c:v>
                </c:pt>
                <c:pt idx="11968">
                  <c:v>10.830424528302469</c:v>
                </c:pt>
                <c:pt idx="11969">
                  <c:v>10.830503144654671</c:v>
                </c:pt>
                <c:pt idx="11970">
                  <c:v>10.83058176100687</c:v>
                </c:pt>
                <c:pt idx="11971">
                  <c:v>10.83066037735907</c:v>
                </c:pt>
                <c:pt idx="11972">
                  <c:v>10.83073899371127</c:v>
                </c:pt>
                <c:pt idx="11973">
                  <c:v>10.83081761006348</c:v>
                </c:pt>
                <c:pt idx="11974">
                  <c:v>10.83089622641568</c:v>
                </c:pt>
                <c:pt idx="11975">
                  <c:v>10.83097484276788</c:v>
                </c:pt>
                <c:pt idx="11976">
                  <c:v>10.83105345912008</c:v>
                </c:pt>
                <c:pt idx="11977">
                  <c:v>10.831132075472279</c:v>
                </c:pt>
                <c:pt idx="11978">
                  <c:v>10.831210691824481</c:v>
                </c:pt>
                <c:pt idx="11979">
                  <c:v>10.831289308176689</c:v>
                </c:pt>
                <c:pt idx="11980">
                  <c:v>10.83136792452888</c:v>
                </c:pt>
                <c:pt idx="11981">
                  <c:v>10.8314465408811</c:v>
                </c:pt>
                <c:pt idx="11982">
                  <c:v>10.831525157233299</c:v>
                </c:pt>
                <c:pt idx="11983">
                  <c:v>10.831603773585501</c:v>
                </c:pt>
                <c:pt idx="11984">
                  <c:v>10.831682389937701</c:v>
                </c:pt>
                <c:pt idx="11985">
                  <c:v>10.83176100628989</c:v>
                </c:pt>
                <c:pt idx="11986">
                  <c:v>10.8318396226421</c:v>
                </c:pt>
                <c:pt idx="11987">
                  <c:v>10.8319182389943</c:v>
                </c:pt>
                <c:pt idx="11988">
                  <c:v>10.8319968553465</c:v>
                </c:pt>
                <c:pt idx="11989">
                  <c:v>10.832075471698699</c:v>
                </c:pt>
                <c:pt idx="11990">
                  <c:v>10.832154088050901</c:v>
                </c:pt>
                <c:pt idx="11991">
                  <c:v>10.832232704403101</c:v>
                </c:pt>
                <c:pt idx="11992">
                  <c:v>10.8323113207553</c:v>
                </c:pt>
                <c:pt idx="11993">
                  <c:v>10.832389937107511</c:v>
                </c:pt>
                <c:pt idx="11994">
                  <c:v>10.83246855345971</c:v>
                </c:pt>
                <c:pt idx="11995">
                  <c:v>10.83254716981191</c:v>
                </c:pt>
                <c:pt idx="11996">
                  <c:v>10.83262578616411</c:v>
                </c:pt>
                <c:pt idx="11997">
                  <c:v>10.83270440251632</c:v>
                </c:pt>
                <c:pt idx="11998">
                  <c:v>10.83278301886852</c:v>
                </c:pt>
                <c:pt idx="11999">
                  <c:v>10.83286163522072</c:v>
                </c:pt>
                <c:pt idx="12000">
                  <c:v>10.83294025157292</c:v>
                </c:pt>
                <c:pt idx="12001">
                  <c:v>10.833018867925119</c:v>
                </c:pt>
                <c:pt idx="12002">
                  <c:v>10.833097484277321</c:v>
                </c:pt>
                <c:pt idx="12003">
                  <c:v>10.833176100629521</c:v>
                </c:pt>
                <c:pt idx="12004">
                  <c:v>10.83325471698172</c:v>
                </c:pt>
                <c:pt idx="12005">
                  <c:v>10.833333333333931</c:v>
                </c:pt>
                <c:pt idx="12006">
                  <c:v>10.833411949686131</c:v>
                </c:pt>
                <c:pt idx="12007">
                  <c:v>10.83349056603833</c:v>
                </c:pt>
                <c:pt idx="12008">
                  <c:v>10.83356918239053</c:v>
                </c:pt>
                <c:pt idx="12009">
                  <c:v>10.83364779874274</c:v>
                </c:pt>
                <c:pt idx="12010">
                  <c:v>10.83372641509493</c:v>
                </c:pt>
                <c:pt idx="12011">
                  <c:v>10.83380503144714</c:v>
                </c:pt>
                <c:pt idx="12012">
                  <c:v>10.83388364779934</c:v>
                </c:pt>
                <c:pt idx="12013">
                  <c:v>10.833962264151531</c:v>
                </c:pt>
                <c:pt idx="12014">
                  <c:v>10.834040880503739</c:v>
                </c:pt>
                <c:pt idx="12015">
                  <c:v>10.834119496855941</c:v>
                </c:pt>
                <c:pt idx="12016">
                  <c:v>10.83419811320814</c:v>
                </c:pt>
                <c:pt idx="12017">
                  <c:v>10.83427672956034</c:v>
                </c:pt>
                <c:pt idx="12018">
                  <c:v>10.83435534591254</c:v>
                </c:pt>
                <c:pt idx="12019">
                  <c:v>10.83443396226475</c:v>
                </c:pt>
                <c:pt idx="12020">
                  <c:v>10.83451257861695</c:v>
                </c:pt>
                <c:pt idx="12021">
                  <c:v>10.83459119496915</c:v>
                </c:pt>
                <c:pt idx="12022">
                  <c:v>10.83466981132135</c:v>
                </c:pt>
                <c:pt idx="12023">
                  <c:v>10.834748427673549</c:v>
                </c:pt>
                <c:pt idx="12024">
                  <c:v>10.834827044025751</c:v>
                </c:pt>
                <c:pt idx="12025">
                  <c:v>10.834905660377951</c:v>
                </c:pt>
                <c:pt idx="12026">
                  <c:v>10.834984276730159</c:v>
                </c:pt>
                <c:pt idx="12027">
                  <c:v>10.835062893082361</c:v>
                </c:pt>
                <c:pt idx="12028">
                  <c:v>10.83514150943456</c:v>
                </c:pt>
                <c:pt idx="12029">
                  <c:v>10.83522012578676</c:v>
                </c:pt>
                <c:pt idx="12030">
                  <c:v>10.83529874213896</c:v>
                </c:pt>
                <c:pt idx="12031">
                  <c:v>10.83537735849116</c:v>
                </c:pt>
                <c:pt idx="12032">
                  <c:v>10.83545597484337</c:v>
                </c:pt>
                <c:pt idx="12033">
                  <c:v>10.83553459119557</c:v>
                </c:pt>
                <c:pt idx="12034">
                  <c:v>10.83561320754777</c:v>
                </c:pt>
                <c:pt idx="12035">
                  <c:v>10.835691823899969</c:v>
                </c:pt>
                <c:pt idx="12036">
                  <c:v>10.835770440252171</c:v>
                </c:pt>
                <c:pt idx="12037">
                  <c:v>10.835849056604379</c:v>
                </c:pt>
                <c:pt idx="12038">
                  <c:v>10.83592767295657</c:v>
                </c:pt>
                <c:pt idx="12039">
                  <c:v>10.836006289308781</c:v>
                </c:pt>
                <c:pt idx="12040">
                  <c:v>10.83608490566098</c:v>
                </c:pt>
                <c:pt idx="12041">
                  <c:v>10.83616352201318</c:v>
                </c:pt>
                <c:pt idx="12042">
                  <c:v>10.836242138365391</c:v>
                </c:pt>
                <c:pt idx="12043">
                  <c:v>10.83632075471758</c:v>
                </c:pt>
                <c:pt idx="12044">
                  <c:v>10.83639937106979</c:v>
                </c:pt>
                <c:pt idx="12045">
                  <c:v>10.83647798742199</c:v>
                </c:pt>
                <c:pt idx="12046">
                  <c:v>10.8365566037742</c:v>
                </c:pt>
                <c:pt idx="12047">
                  <c:v>10.836635220126389</c:v>
                </c:pt>
                <c:pt idx="12048">
                  <c:v>10.836713836478591</c:v>
                </c:pt>
                <c:pt idx="12049">
                  <c:v>10.836792452830791</c:v>
                </c:pt>
                <c:pt idx="12050">
                  <c:v>10.83687106918299</c:v>
                </c:pt>
                <c:pt idx="12051">
                  <c:v>10.836949685535201</c:v>
                </c:pt>
                <c:pt idx="12052">
                  <c:v>10.837028301887401</c:v>
                </c:pt>
                <c:pt idx="12053">
                  <c:v>10.8371069182396</c:v>
                </c:pt>
                <c:pt idx="12054">
                  <c:v>10.8371855345918</c:v>
                </c:pt>
                <c:pt idx="12055">
                  <c:v>10.837264150944</c:v>
                </c:pt>
                <c:pt idx="12056">
                  <c:v>10.837342767296199</c:v>
                </c:pt>
                <c:pt idx="12057">
                  <c:v>10.837421383648399</c:v>
                </c:pt>
                <c:pt idx="12058">
                  <c:v>10.83750000000061</c:v>
                </c:pt>
                <c:pt idx="12059">
                  <c:v>10.837578616352809</c:v>
                </c:pt>
                <c:pt idx="12060">
                  <c:v>10.83765723270502</c:v>
                </c:pt>
                <c:pt idx="12061">
                  <c:v>10.83773584905722</c:v>
                </c:pt>
                <c:pt idx="12062">
                  <c:v>10.83781446540941</c:v>
                </c:pt>
                <c:pt idx="12063">
                  <c:v>10.837893081761621</c:v>
                </c:pt>
                <c:pt idx="12064">
                  <c:v>10.83797169811381</c:v>
                </c:pt>
                <c:pt idx="12065">
                  <c:v>10.83805031446602</c:v>
                </c:pt>
                <c:pt idx="12066">
                  <c:v>10.83812893081822</c:v>
                </c:pt>
                <c:pt idx="12067">
                  <c:v>10.83820754717042</c:v>
                </c:pt>
                <c:pt idx="12068">
                  <c:v>10.83828616352262</c:v>
                </c:pt>
                <c:pt idx="12069">
                  <c:v>10.838364779874819</c:v>
                </c:pt>
                <c:pt idx="12070">
                  <c:v>10.838443396227021</c:v>
                </c:pt>
                <c:pt idx="12071">
                  <c:v>10.838522012579229</c:v>
                </c:pt>
                <c:pt idx="12072">
                  <c:v>10.838600628931429</c:v>
                </c:pt>
                <c:pt idx="12073">
                  <c:v>10.838679245283631</c:v>
                </c:pt>
                <c:pt idx="12074">
                  <c:v>10.83875786163583</c:v>
                </c:pt>
                <c:pt idx="12075">
                  <c:v>10.838836477988041</c:v>
                </c:pt>
                <c:pt idx="12076">
                  <c:v>10.83891509434023</c:v>
                </c:pt>
                <c:pt idx="12077">
                  <c:v>10.83899371069243</c:v>
                </c:pt>
                <c:pt idx="12078">
                  <c:v>10.83907232704464</c:v>
                </c:pt>
                <c:pt idx="12079">
                  <c:v>10.83915094339684</c:v>
                </c:pt>
                <c:pt idx="12080">
                  <c:v>10.83922955974905</c:v>
                </c:pt>
                <c:pt idx="12081">
                  <c:v>10.83930817610125</c:v>
                </c:pt>
                <c:pt idx="12082">
                  <c:v>10.839386792453441</c:v>
                </c:pt>
                <c:pt idx="12083">
                  <c:v>10.839465408805649</c:v>
                </c:pt>
                <c:pt idx="12084">
                  <c:v>10.839544025157849</c:v>
                </c:pt>
                <c:pt idx="12085">
                  <c:v>10.839622641510051</c:v>
                </c:pt>
                <c:pt idx="12086">
                  <c:v>10.83970125786225</c:v>
                </c:pt>
                <c:pt idx="12087">
                  <c:v>10.83977987421445</c:v>
                </c:pt>
                <c:pt idx="12088">
                  <c:v>10.83985849056665</c:v>
                </c:pt>
                <c:pt idx="12089">
                  <c:v>10.83993710691885</c:v>
                </c:pt>
                <c:pt idx="12090">
                  <c:v>10.840015723271049</c:v>
                </c:pt>
                <c:pt idx="12091">
                  <c:v>10.84009433962326</c:v>
                </c:pt>
                <c:pt idx="12092">
                  <c:v>10.84017295597546</c:v>
                </c:pt>
                <c:pt idx="12093">
                  <c:v>10.840251572327659</c:v>
                </c:pt>
                <c:pt idx="12094">
                  <c:v>10.840330188679861</c:v>
                </c:pt>
                <c:pt idx="12095">
                  <c:v>10.840408805032061</c:v>
                </c:pt>
                <c:pt idx="12096">
                  <c:v>10.840487421384269</c:v>
                </c:pt>
                <c:pt idx="12097">
                  <c:v>10.840566037736471</c:v>
                </c:pt>
                <c:pt idx="12098">
                  <c:v>10.840644654088671</c:v>
                </c:pt>
                <c:pt idx="12099">
                  <c:v>10.84072327044087</c:v>
                </c:pt>
                <c:pt idx="12100">
                  <c:v>10.84080188679307</c:v>
                </c:pt>
                <c:pt idx="12101">
                  <c:v>10.84088050314528</c:v>
                </c:pt>
                <c:pt idx="12102">
                  <c:v>10.840959119497469</c:v>
                </c:pt>
                <c:pt idx="12103">
                  <c:v>10.84103773584968</c:v>
                </c:pt>
                <c:pt idx="12104">
                  <c:v>10.84111635220188</c:v>
                </c:pt>
                <c:pt idx="12105">
                  <c:v>10.841194968554079</c:v>
                </c:pt>
                <c:pt idx="12106">
                  <c:v>10.841273584906279</c:v>
                </c:pt>
                <c:pt idx="12107">
                  <c:v>10.841352201258481</c:v>
                </c:pt>
                <c:pt idx="12108">
                  <c:v>10.841430817610689</c:v>
                </c:pt>
                <c:pt idx="12109">
                  <c:v>10.84150943396288</c:v>
                </c:pt>
                <c:pt idx="12110">
                  <c:v>10.841588050315091</c:v>
                </c:pt>
                <c:pt idx="12111">
                  <c:v>10.841666666667299</c:v>
                </c:pt>
                <c:pt idx="12112">
                  <c:v>10.84174528301949</c:v>
                </c:pt>
                <c:pt idx="12113">
                  <c:v>10.84182389937169</c:v>
                </c:pt>
                <c:pt idx="12114">
                  <c:v>10.8419025157239</c:v>
                </c:pt>
                <c:pt idx="12115">
                  <c:v>10.841981132076089</c:v>
                </c:pt>
                <c:pt idx="12116">
                  <c:v>10.8420597484283</c:v>
                </c:pt>
                <c:pt idx="12117">
                  <c:v>10.842138364780499</c:v>
                </c:pt>
                <c:pt idx="12118">
                  <c:v>10.842216981132699</c:v>
                </c:pt>
                <c:pt idx="12119">
                  <c:v>10.84229559748491</c:v>
                </c:pt>
                <c:pt idx="12120">
                  <c:v>10.8423742138371</c:v>
                </c:pt>
                <c:pt idx="12121">
                  <c:v>10.842452830189311</c:v>
                </c:pt>
                <c:pt idx="12122">
                  <c:v>10.842531446541511</c:v>
                </c:pt>
                <c:pt idx="12123">
                  <c:v>10.84261006289371</c:v>
                </c:pt>
                <c:pt idx="12124">
                  <c:v>10.842688679245921</c:v>
                </c:pt>
                <c:pt idx="12125">
                  <c:v>10.84276729559811</c:v>
                </c:pt>
                <c:pt idx="12126">
                  <c:v>10.84284591195031</c:v>
                </c:pt>
                <c:pt idx="12127">
                  <c:v>10.84292452830252</c:v>
                </c:pt>
                <c:pt idx="12128">
                  <c:v>10.843003144654711</c:v>
                </c:pt>
                <c:pt idx="12129">
                  <c:v>10.843081761006919</c:v>
                </c:pt>
                <c:pt idx="12130">
                  <c:v>10.843160377359119</c:v>
                </c:pt>
                <c:pt idx="12131">
                  <c:v>10.843238993711321</c:v>
                </c:pt>
                <c:pt idx="12132">
                  <c:v>10.84331761006352</c:v>
                </c:pt>
                <c:pt idx="12133">
                  <c:v>10.84339622641572</c:v>
                </c:pt>
                <c:pt idx="12134">
                  <c:v>10.843474842767931</c:v>
                </c:pt>
                <c:pt idx="12135">
                  <c:v>10.84355345912013</c:v>
                </c:pt>
                <c:pt idx="12136">
                  <c:v>10.84363207547233</c:v>
                </c:pt>
                <c:pt idx="12137">
                  <c:v>10.84371069182453</c:v>
                </c:pt>
                <c:pt idx="12138">
                  <c:v>10.84378930817673</c:v>
                </c:pt>
                <c:pt idx="12139">
                  <c:v>10.843867924528929</c:v>
                </c:pt>
                <c:pt idx="12140">
                  <c:v>10.843946540881131</c:v>
                </c:pt>
                <c:pt idx="12141">
                  <c:v>10.844025157233331</c:v>
                </c:pt>
                <c:pt idx="12142">
                  <c:v>10.84410377358553</c:v>
                </c:pt>
                <c:pt idx="12143">
                  <c:v>10.844182389937741</c:v>
                </c:pt>
                <c:pt idx="12144">
                  <c:v>10.84426100628994</c:v>
                </c:pt>
                <c:pt idx="12145">
                  <c:v>10.84433962264214</c:v>
                </c:pt>
                <c:pt idx="12146">
                  <c:v>10.844418238994351</c:v>
                </c:pt>
                <c:pt idx="12147">
                  <c:v>10.84449685534655</c:v>
                </c:pt>
                <c:pt idx="12148">
                  <c:v>10.844575471698739</c:v>
                </c:pt>
                <c:pt idx="12149">
                  <c:v>10.84465408805095</c:v>
                </c:pt>
                <c:pt idx="12150">
                  <c:v>10.84473270440315</c:v>
                </c:pt>
                <c:pt idx="12151">
                  <c:v>10.844811320755349</c:v>
                </c:pt>
                <c:pt idx="12152">
                  <c:v>10.844889937107549</c:v>
                </c:pt>
                <c:pt idx="12153">
                  <c:v>10.844968553459751</c:v>
                </c:pt>
                <c:pt idx="12154">
                  <c:v>10.84504716981195</c:v>
                </c:pt>
                <c:pt idx="12155">
                  <c:v>10.84512578616415</c:v>
                </c:pt>
                <c:pt idx="12156">
                  <c:v>10.845204402516361</c:v>
                </c:pt>
                <c:pt idx="12157">
                  <c:v>10.84528301886856</c:v>
                </c:pt>
                <c:pt idx="12158">
                  <c:v>10.84536163522076</c:v>
                </c:pt>
                <c:pt idx="12159">
                  <c:v>10.84544025157297</c:v>
                </c:pt>
                <c:pt idx="12160">
                  <c:v>10.84551886792517</c:v>
                </c:pt>
                <c:pt idx="12161">
                  <c:v>10.84559748427737</c:v>
                </c:pt>
                <c:pt idx="12162">
                  <c:v>10.84567610062957</c:v>
                </c:pt>
                <c:pt idx="12163">
                  <c:v>10.845754716981769</c:v>
                </c:pt>
                <c:pt idx="12164">
                  <c:v>10.845833333333969</c:v>
                </c:pt>
                <c:pt idx="12165">
                  <c:v>10.845911949686171</c:v>
                </c:pt>
                <c:pt idx="12166">
                  <c:v>10.84599056603837</c:v>
                </c:pt>
                <c:pt idx="12167">
                  <c:v>10.84606918239057</c:v>
                </c:pt>
                <c:pt idx="12168">
                  <c:v>10.846147798742781</c:v>
                </c:pt>
                <c:pt idx="12169">
                  <c:v>10.84622641509498</c:v>
                </c:pt>
                <c:pt idx="12170">
                  <c:v>10.84630503144718</c:v>
                </c:pt>
                <c:pt idx="12171">
                  <c:v>10.84638364779938</c:v>
                </c:pt>
                <c:pt idx="12172">
                  <c:v>10.84646226415158</c:v>
                </c:pt>
                <c:pt idx="12173">
                  <c:v>10.84654088050379</c:v>
                </c:pt>
                <c:pt idx="12174">
                  <c:v>10.84661949685599</c:v>
                </c:pt>
                <c:pt idx="12175">
                  <c:v>10.846698113208189</c:v>
                </c:pt>
                <c:pt idx="12176">
                  <c:v>10.846776729560389</c:v>
                </c:pt>
                <c:pt idx="12177">
                  <c:v>10.846855345912591</c:v>
                </c:pt>
                <c:pt idx="12178">
                  <c:v>10.846933962264799</c:v>
                </c:pt>
                <c:pt idx="12179">
                  <c:v>10.847012578617001</c:v>
                </c:pt>
                <c:pt idx="12180">
                  <c:v>10.847091194969201</c:v>
                </c:pt>
                <c:pt idx="12181">
                  <c:v>10.8471698113214</c:v>
                </c:pt>
                <c:pt idx="12182">
                  <c:v>10.847248427673589</c:v>
                </c:pt>
                <c:pt idx="12183">
                  <c:v>10.8473270440258</c:v>
                </c:pt>
                <c:pt idx="12184">
                  <c:v>10.847405660378</c:v>
                </c:pt>
                <c:pt idx="12185">
                  <c:v>10.84748427673021</c:v>
                </c:pt>
                <c:pt idx="12186">
                  <c:v>10.847562893082401</c:v>
                </c:pt>
                <c:pt idx="12187">
                  <c:v>10.847641509434601</c:v>
                </c:pt>
                <c:pt idx="12188">
                  <c:v>10.8477201257868</c:v>
                </c:pt>
                <c:pt idx="12189">
                  <c:v>10.847798742139011</c:v>
                </c:pt>
                <c:pt idx="12190">
                  <c:v>10.84787735849121</c:v>
                </c:pt>
                <c:pt idx="12191">
                  <c:v>10.84795597484341</c:v>
                </c:pt>
                <c:pt idx="12192">
                  <c:v>10.848034591195621</c:v>
                </c:pt>
                <c:pt idx="12193">
                  <c:v>10.84811320754781</c:v>
                </c:pt>
                <c:pt idx="12194">
                  <c:v>10.84819182390002</c:v>
                </c:pt>
                <c:pt idx="12195">
                  <c:v>10.848270440252209</c:v>
                </c:pt>
                <c:pt idx="12196">
                  <c:v>10.84834905660442</c:v>
                </c:pt>
                <c:pt idx="12197">
                  <c:v>10.848427672956619</c:v>
                </c:pt>
                <c:pt idx="12198">
                  <c:v>10.848506289308821</c:v>
                </c:pt>
                <c:pt idx="12199">
                  <c:v>10.848584905661021</c:v>
                </c:pt>
                <c:pt idx="12200">
                  <c:v>10.84866352201322</c:v>
                </c:pt>
                <c:pt idx="12201">
                  <c:v>10.848742138365431</c:v>
                </c:pt>
                <c:pt idx="12202">
                  <c:v>10.848820754717631</c:v>
                </c:pt>
                <c:pt idx="12203">
                  <c:v>10.84889937106983</c:v>
                </c:pt>
                <c:pt idx="12204">
                  <c:v>10.84897798742203</c:v>
                </c:pt>
                <c:pt idx="12205">
                  <c:v>10.84905660377424</c:v>
                </c:pt>
                <c:pt idx="12206">
                  <c:v>10.84913522012644</c:v>
                </c:pt>
                <c:pt idx="12207">
                  <c:v>10.84921383647864</c:v>
                </c:pt>
                <c:pt idx="12208">
                  <c:v>10.84929245283084</c:v>
                </c:pt>
                <c:pt idx="12209">
                  <c:v>10.849371069183039</c:v>
                </c:pt>
                <c:pt idx="12210">
                  <c:v>10.84944968553525</c:v>
                </c:pt>
                <c:pt idx="12211">
                  <c:v>10.849528301887441</c:v>
                </c:pt>
                <c:pt idx="12212">
                  <c:v>10.849606918239649</c:v>
                </c:pt>
                <c:pt idx="12213">
                  <c:v>10.849685534591851</c:v>
                </c:pt>
                <c:pt idx="12214">
                  <c:v>10.849764150944051</c:v>
                </c:pt>
                <c:pt idx="12215">
                  <c:v>10.84984276729625</c:v>
                </c:pt>
                <c:pt idx="12216">
                  <c:v>10.84992138364845</c:v>
                </c:pt>
                <c:pt idx="12217">
                  <c:v>10.85000000000066</c:v>
                </c:pt>
                <c:pt idx="12218">
                  <c:v>10.85007861635285</c:v>
                </c:pt>
                <c:pt idx="12219">
                  <c:v>10.85015723270506</c:v>
                </c:pt>
                <c:pt idx="12220">
                  <c:v>10.85023584905726</c:v>
                </c:pt>
                <c:pt idx="12221">
                  <c:v>10.850314465409459</c:v>
                </c:pt>
                <c:pt idx="12222">
                  <c:v>10.850393081761659</c:v>
                </c:pt>
                <c:pt idx="12223">
                  <c:v>10.850471698113861</c:v>
                </c:pt>
                <c:pt idx="12224">
                  <c:v>10.850550314466069</c:v>
                </c:pt>
                <c:pt idx="12225">
                  <c:v>10.850628930818271</c:v>
                </c:pt>
                <c:pt idx="12226">
                  <c:v>10.850707547170471</c:v>
                </c:pt>
                <c:pt idx="12227">
                  <c:v>10.85078616352267</c:v>
                </c:pt>
                <c:pt idx="12228">
                  <c:v>10.85086477987487</c:v>
                </c:pt>
                <c:pt idx="12229">
                  <c:v>10.85094339622707</c:v>
                </c:pt>
                <c:pt idx="12230">
                  <c:v>10.85102201257927</c:v>
                </c:pt>
                <c:pt idx="12231">
                  <c:v>10.851100628931469</c:v>
                </c:pt>
                <c:pt idx="12232">
                  <c:v>10.851179245283671</c:v>
                </c:pt>
                <c:pt idx="12233">
                  <c:v>10.851257861635871</c:v>
                </c:pt>
                <c:pt idx="12234">
                  <c:v>10.851336477988079</c:v>
                </c:pt>
                <c:pt idx="12235">
                  <c:v>10.851415094340281</c:v>
                </c:pt>
                <c:pt idx="12236">
                  <c:v>10.85149371069248</c:v>
                </c:pt>
                <c:pt idx="12237">
                  <c:v>10.851572327044691</c:v>
                </c:pt>
                <c:pt idx="12238">
                  <c:v>10.85165094339688</c:v>
                </c:pt>
                <c:pt idx="12239">
                  <c:v>10.851729559749099</c:v>
                </c:pt>
                <c:pt idx="12240">
                  <c:v>10.851808176101301</c:v>
                </c:pt>
                <c:pt idx="12241">
                  <c:v>10.851886792453501</c:v>
                </c:pt>
                <c:pt idx="12242">
                  <c:v>10.85196540880569</c:v>
                </c:pt>
                <c:pt idx="12243">
                  <c:v>10.8520440251579</c:v>
                </c:pt>
                <c:pt idx="12244">
                  <c:v>10.852122641510091</c:v>
                </c:pt>
                <c:pt idx="12245">
                  <c:v>10.852201257862299</c:v>
                </c:pt>
                <c:pt idx="12246">
                  <c:v>10.852279874214499</c:v>
                </c:pt>
                <c:pt idx="12247">
                  <c:v>10.852358490566701</c:v>
                </c:pt>
                <c:pt idx="12248">
                  <c:v>10.852437106918909</c:v>
                </c:pt>
                <c:pt idx="12249">
                  <c:v>10.8525157232711</c:v>
                </c:pt>
                <c:pt idx="12250">
                  <c:v>10.852594339623311</c:v>
                </c:pt>
                <c:pt idx="12251">
                  <c:v>10.85267295597551</c:v>
                </c:pt>
                <c:pt idx="12252">
                  <c:v>10.85275157232771</c:v>
                </c:pt>
                <c:pt idx="12253">
                  <c:v>10.85283018867991</c:v>
                </c:pt>
                <c:pt idx="12254">
                  <c:v>10.85290880503211</c:v>
                </c:pt>
                <c:pt idx="12255">
                  <c:v>10.85298742138432</c:v>
                </c:pt>
                <c:pt idx="12256">
                  <c:v>10.85306603773652</c:v>
                </c:pt>
                <c:pt idx="12257">
                  <c:v>10.85314465408872</c:v>
                </c:pt>
                <c:pt idx="12258">
                  <c:v>10.853223270440919</c:v>
                </c:pt>
                <c:pt idx="12259">
                  <c:v>10.853301886793121</c:v>
                </c:pt>
                <c:pt idx="12260">
                  <c:v>10.853380503145321</c:v>
                </c:pt>
                <c:pt idx="12261">
                  <c:v>10.85345911949752</c:v>
                </c:pt>
                <c:pt idx="12262">
                  <c:v>10.853537735849731</c:v>
                </c:pt>
                <c:pt idx="12263">
                  <c:v>10.85361635220193</c:v>
                </c:pt>
                <c:pt idx="12264">
                  <c:v>10.85369496855413</c:v>
                </c:pt>
                <c:pt idx="12265">
                  <c:v>10.85377358490633</c:v>
                </c:pt>
                <c:pt idx="12266">
                  <c:v>10.85385220125853</c:v>
                </c:pt>
                <c:pt idx="12267">
                  <c:v>10.853930817610729</c:v>
                </c:pt>
                <c:pt idx="12268">
                  <c:v>10.854009433962929</c:v>
                </c:pt>
                <c:pt idx="12269">
                  <c:v>10.854088050315131</c:v>
                </c:pt>
                <c:pt idx="12270">
                  <c:v>10.854166666667339</c:v>
                </c:pt>
                <c:pt idx="12271">
                  <c:v>10.85424528301953</c:v>
                </c:pt>
                <c:pt idx="12272">
                  <c:v>10.854323899371741</c:v>
                </c:pt>
                <c:pt idx="12273">
                  <c:v>10.854402515723949</c:v>
                </c:pt>
                <c:pt idx="12274">
                  <c:v>10.85448113207614</c:v>
                </c:pt>
                <c:pt idx="12275">
                  <c:v>10.85455974842835</c:v>
                </c:pt>
                <c:pt idx="12276">
                  <c:v>10.85463836478055</c:v>
                </c:pt>
                <c:pt idx="12277">
                  <c:v>10.85471698113275</c:v>
                </c:pt>
                <c:pt idx="12278">
                  <c:v>10.85479559748495</c:v>
                </c:pt>
                <c:pt idx="12279">
                  <c:v>10.854874213837149</c:v>
                </c:pt>
                <c:pt idx="12280">
                  <c:v>10.85495283018936</c:v>
                </c:pt>
                <c:pt idx="12281">
                  <c:v>10.855031446541551</c:v>
                </c:pt>
                <c:pt idx="12282">
                  <c:v>10.85511006289375</c:v>
                </c:pt>
                <c:pt idx="12283">
                  <c:v>10.855188679245961</c:v>
                </c:pt>
                <c:pt idx="12284">
                  <c:v>10.855267295598161</c:v>
                </c:pt>
                <c:pt idx="12285">
                  <c:v>10.85534591195036</c:v>
                </c:pt>
                <c:pt idx="12286">
                  <c:v>10.855424528302571</c:v>
                </c:pt>
                <c:pt idx="12287">
                  <c:v>10.85550314465476</c:v>
                </c:pt>
                <c:pt idx="12288">
                  <c:v>10.85558176100697</c:v>
                </c:pt>
                <c:pt idx="12289">
                  <c:v>10.85566037735917</c:v>
                </c:pt>
                <c:pt idx="12290">
                  <c:v>10.85573899371137</c:v>
                </c:pt>
                <c:pt idx="12291">
                  <c:v>10.855817610063569</c:v>
                </c:pt>
                <c:pt idx="12292">
                  <c:v>10.855896226415769</c:v>
                </c:pt>
                <c:pt idx="12293">
                  <c:v>10.85597484276798</c:v>
                </c:pt>
                <c:pt idx="12294">
                  <c:v>10.856053459120171</c:v>
                </c:pt>
                <c:pt idx="12295">
                  <c:v>10.856132075472379</c:v>
                </c:pt>
                <c:pt idx="12296">
                  <c:v>10.856210691824581</c:v>
                </c:pt>
                <c:pt idx="12297">
                  <c:v>10.85628930817678</c:v>
                </c:pt>
                <c:pt idx="12298">
                  <c:v>10.85636792452898</c:v>
                </c:pt>
                <c:pt idx="12299">
                  <c:v>10.856446540881191</c:v>
                </c:pt>
                <c:pt idx="12300">
                  <c:v>10.85652515723338</c:v>
                </c:pt>
                <c:pt idx="12301">
                  <c:v>10.85660377358559</c:v>
                </c:pt>
                <c:pt idx="12302">
                  <c:v>10.85668238993779</c:v>
                </c:pt>
                <c:pt idx="12303">
                  <c:v>10.85676100629</c:v>
                </c:pt>
                <c:pt idx="12304">
                  <c:v>10.8568396226422</c:v>
                </c:pt>
                <c:pt idx="12305">
                  <c:v>10.8569182389944</c:v>
                </c:pt>
                <c:pt idx="12306">
                  <c:v>10.856996855346599</c:v>
                </c:pt>
                <c:pt idx="12307">
                  <c:v>10.85707547169879</c:v>
                </c:pt>
                <c:pt idx="12308">
                  <c:v>10.857154088051001</c:v>
                </c:pt>
                <c:pt idx="12309">
                  <c:v>10.8572327044032</c:v>
                </c:pt>
                <c:pt idx="12310">
                  <c:v>10.8573113207554</c:v>
                </c:pt>
                <c:pt idx="12311">
                  <c:v>10.857389937107611</c:v>
                </c:pt>
                <c:pt idx="12312">
                  <c:v>10.8574685534598</c:v>
                </c:pt>
                <c:pt idx="12313">
                  <c:v>10.857547169811999</c:v>
                </c:pt>
                <c:pt idx="12314">
                  <c:v>10.857625786164199</c:v>
                </c:pt>
                <c:pt idx="12315">
                  <c:v>10.857704402516401</c:v>
                </c:pt>
                <c:pt idx="12316">
                  <c:v>10.857783018868609</c:v>
                </c:pt>
                <c:pt idx="12317">
                  <c:v>10.857861635220811</c:v>
                </c:pt>
                <c:pt idx="12318">
                  <c:v>10.857940251573011</c:v>
                </c:pt>
                <c:pt idx="12319">
                  <c:v>10.85801886792521</c:v>
                </c:pt>
                <c:pt idx="12320">
                  <c:v>10.85809748427741</c:v>
                </c:pt>
                <c:pt idx="12321">
                  <c:v>10.85817610062962</c:v>
                </c:pt>
                <c:pt idx="12322">
                  <c:v>10.85825471698182</c:v>
                </c:pt>
                <c:pt idx="12323">
                  <c:v>10.85833333333402</c:v>
                </c:pt>
                <c:pt idx="12324">
                  <c:v>10.85841194968622</c:v>
                </c:pt>
                <c:pt idx="12325">
                  <c:v>10.858490566038419</c:v>
                </c:pt>
                <c:pt idx="12326">
                  <c:v>10.858569182390619</c:v>
                </c:pt>
                <c:pt idx="12327">
                  <c:v>10.858647798742821</c:v>
                </c:pt>
                <c:pt idx="12328">
                  <c:v>10.85872641509502</c:v>
                </c:pt>
                <c:pt idx="12329">
                  <c:v>10.858805031447231</c:v>
                </c:pt>
                <c:pt idx="12330">
                  <c:v>10.858883647799431</c:v>
                </c:pt>
                <c:pt idx="12331">
                  <c:v>10.85896226415163</c:v>
                </c:pt>
                <c:pt idx="12332">
                  <c:v>10.859040880503841</c:v>
                </c:pt>
                <c:pt idx="12333">
                  <c:v>10.85911949685604</c:v>
                </c:pt>
                <c:pt idx="12334">
                  <c:v>10.85919811320824</c:v>
                </c:pt>
                <c:pt idx="12335">
                  <c:v>10.85927672956044</c:v>
                </c:pt>
                <c:pt idx="12336">
                  <c:v>10.85935534591264</c:v>
                </c:pt>
                <c:pt idx="12337">
                  <c:v>10.859433962264839</c:v>
                </c:pt>
                <c:pt idx="12338">
                  <c:v>10.85951257861705</c:v>
                </c:pt>
                <c:pt idx="12339">
                  <c:v>10.85959119496925</c:v>
                </c:pt>
                <c:pt idx="12340">
                  <c:v>10.859669811321449</c:v>
                </c:pt>
                <c:pt idx="12341">
                  <c:v>10.859748427673649</c:v>
                </c:pt>
                <c:pt idx="12342">
                  <c:v>10.859827044025851</c:v>
                </c:pt>
                <c:pt idx="12343">
                  <c:v>10.85990566037805</c:v>
                </c:pt>
                <c:pt idx="12344">
                  <c:v>10.859984276730261</c:v>
                </c:pt>
                <c:pt idx="12345">
                  <c:v>10.86006289308245</c:v>
                </c:pt>
                <c:pt idx="12346">
                  <c:v>10.86014150943466</c:v>
                </c:pt>
                <c:pt idx="12347">
                  <c:v>10.860220125786849</c:v>
                </c:pt>
                <c:pt idx="12348">
                  <c:v>10.860298742139051</c:v>
                </c:pt>
                <c:pt idx="12349">
                  <c:v>10.86037735849126</c:v>
                </c:pt>
                <c:pt idx="12350">
                  <c:v>10.860455974843459</c:v>
                </c:pt>
                <c:pt idx="12351">
                  <c:v>10.86053459119567</c:v>
                </c:pt>
                <c:pt idx="12352">
                  <c:v>10.860613207547869</c:v>
                </c:pt>
                <c:pt idx="12353">
                  <c:v>10.860691823900069</c:v>
                </c:pt>
                <c:pt idx="12354">
                  <c:v>10.86077044025226</c:v>
                </c:pt>
                <c:pt idx="12355">
                  <c:v>10.86084905660447</c:v>
                </c:pt>
                <c:pt idx="12356">
                  <c:v>10.86092767295667</c:v>
                </c:pt>
                <c:pt idx="12357">
                  <c:v>10.86100628930887</c:v>
                </c:pt>
                <c:pt idx="12358">
                  <c:v>10.86108490566107</c:v>
                </c:pt>
                <c:pt idx="12359">
                  <c:v>10.861163522013269</c:v>
                </c:pt>
                <c:pt idx="12360">
                  <c:v>10.861242138365469</c:v>
                </c:pt>
                <c:pt idx="12361">
                  <c:v>10.861320754717671</c:v>
                </c:pt>
                <c:pt idx="12362">
                  <c:v>10.861399371069879</c:v>
                </c:pt>
                <c:pt idx="12363">
                  <c:v>10.861477987422081</c:v>
                </c:pt>
                <c:pt idx="12364">
                  <c:v>10.861556603774289</c:v>
                </c:pt>
                <c:pt idx="12365">
                  <c:v>10.861635220126489</c:v>
                </c:pt>
                <c:pt idx="12366">
                  <c:v>10.861713836478691</c:v>
                </c:pt>
                <c:pt idx="12367">
                  <c:v>10.86179245283089</c:v>
                </c:pt>
                <c:pt idx="12368">
                  <c:v>10.86187106918309</c:v>
                </c:pt>
                <c:pt idx="12369">
                  <c:v>10.861949685535301</c:v>
                </c:pt>
                <c:pt idx="12370">
                  <c:v>10.86202830188749</c:v>
                </c:pt>
                <c:pt idx="12371">
                  <c:v>10.8621069182397</c:v>
                </c:pt>
                <c:pt idx="12372">
                  <c:v>10.8621855345919</c:v>
                </c:pt>
                <c:pt idx="12373">
                  <c:v>10.8622641509441</c:v>
                </c:pt>
                <c:pt idx="12374">
                  <c:v>10.862342767296299</c:v>
                </c:pt>
                <c:pt idx="12375">
                  <c:v>10.862421383648501</c:v>
                </c:pt>
                <c:pt idx="12376">
                  <c:v>10.862500000000701</c:v>
                </c:pt>
                <c:pt idx="12377">
                  <c:v>10.8625786163529</c:v>
                </c:pt>
                <c:pt idx="12378">
                  <c:v>10.862657232705111</c:v>
                </c:pt>
                <c:pt idx="12379">
                  <c:v>10.86273584905731</c:v>
                </c:pt>
                <c:pt idx="12380">
                  <c:v>10.86281446540951</c:v>
                </c:pt>
                <c:pt idx="12381">
                  <c:v>10.86289308176171</c:v>
                </c:pt>
                <c:pt idx="12382">
                  <c:v>10.86297169811391</c:v>
                </c:pt>
                <c:pt idx="12383">
                  <c:v>10.86305031446612</c:v>
                </c:pt>
                <c:pt idx="12384">
                  <c:v>10.863128930818309</c:v>
                </c:pt>
                <c:pt idx="12385">
                  <c:v>10.863207547170511</c:v>
                </c:pt>
                <c:pt idx="12386">
                  <c:v>10.863286163522719</c:v>
                </c:pt>
                <c:pt idx="12387">
                  <c:v>10.863364779874921</c:v>
                </c:pt>
                <c:pt idx="12388">
                  <c:v>10.863443396227121</c:v>
                </c:pt>
                <c:pt idx="12389">
                  <c:v>10.86352201257932</c:v>
                </c:pt>
                <c:pt idx="12390">
                  <c:v>10.86360062893152</c:v>
                </c:pt>
                <c:pt idx="12391">
                  <c:v>10.863679245283731</c:v>
                </c:pt>
                <c:pt idx="12392">
                  <c:v>10.86375786163593</c:v>
                </c:pt>
                <c:pt idx="12393">
                  <c:v>10.86383647798813</c:v>
                </c:pt>
                <c:pt idx="12394">
                  <c:v>10.86391509434033</c:v>
                </c:pt>
                <c:pt idx="12395">
                  <c:v>10.86399371069253</c:v>
                </c:pt>
                <c:pt idx="12396">
                  <c:v>10.864072327044729</c:v>
                </c:pt>
                <c:pt idx="12397">
                  <c:v>10.864150943396931</c:v>
                </c:pt>
                <c:pt idx="12398">
                  <c:v>10.864229559749139</c:v>
                </c:pt>
                <c:pt idx="12399">
                  <c:v>10.86430817610133</c:v>
                </c:pt>
                <c:pt idx="12400">
                  <c:v>10.864386792453541</c:v>
                </c:pt>
                <c:pt idx="12401">
                  <c:v>10.86446540880574</c:v>
                </c:pt>
                <c:pt idx="12402">
                  <c:v>10.864544025157951</c:v>
                </c:pt>
                <c:pt idx="12403">
                  <c:v>10.86462264151014</c:v>
                </c:pt>
                <c:pt idx="12404">
                  <c:v>10.86470125786235</c:v>
                </c:pt>
                <c:pt idx="12405">
                  <c:v>10.86477987421455</c:v>
                </c:pt>
                <c:pt idx="12406">
                  <c:v>10.864858490566739</c:v>
                </c:pt>
                <c:pt idx="12407">
                  <c:v>10.86493710691895</c:v>
                </c:pt>
                <c:pt idx="12408">
                  <c:v>10.865015723271149</c:v>
                </c:pt>
                <c:pt idx="12409">
                  <c:v>10.86509433962336</c:v>
                </c:pt>
                <c:pt idx="12410">
                  <c:v>10.865172955975551</c:v>
                </c:pt>
                <c:pt idx="12411">
                  <c:v>10.865251572327759</c:v>
                </c:pt>
                <c:pt idx="12412">
                  <c:v>10.865330188679961</c:v>
                </c:pt>
                <c:pt idx="12413">
                  <c:v>10.86540880503216</c:v>
                </c:pt>
                <c:pt idx="12414">
                  <c:v>10.86548742138436</c:v>
                </c:pt>
                <c:pt idx="12415">
                  <c:v>10.865566037736571</c:v>
                </c:pt>
                <c:pt idx="12416">
                  <c:v>10.86564465408877</c:v>
                </c:pt>
                <c:pt idx="12417">
                  <c:v>10.86572327044097</c:v>
                </c:pt>
                <c:pt idx="12418">
                  <c:v>10.865801886793159</c:v>
                </c:pt>
                <c:pt idx="12419">
                  <c:v>10.86588050314537</c:v>
                </c:pt>
                <c:pt idx="12420">
                  <c:v>10.865959119497569</c:v>
                </c:pt>
                <c:pt idx="12421">
                  <c:v>10.86603773584978</c:v>
                </c:pt>
                <c:pt idx="12422">
                  <c:v>10.866116352201979</c:v>
                </c:pt>
                <c:pt idx="12423">
                  <c:v>10.86619496855417</c:v>
                </c:pt>
                <c:pt idx="12424">
                  <c:v>10.86627358490637</c:v>
                </c:pt>
                <c:pt idx="12425">
                  <c:v>10.86635220125858</c:v>
                </c:pt>
                <c:pt idx="12426">
                  <c:v>10.86643081761078</c:v>
                </c:pt>
                <c:pt idx="12427">
                  <c:v>10.866509433962991</c:v>
                </c:pt>
                <c:pt idx="12428">
                  <c:v>10.86658805031518</c:v>
                </c:pt>
                <c:pt idx="12429">
                  <c:v>10.866666666667379</c:v>
                </c:pt>
                <c:pt idx="12430">
                  <c:v>10.86674528301959</c:v>
                </c:pt>
                <c:pt idx="12431">
                  <c:v>10.866823899371781</c:v>
                </c:pt>
                <c:pt idx="12432">
                  <c:v>10.866902515724</c:v>
                </c:pt>
                <c:pt idx="12433">
                  <c:v>10.866981132076191</c:v>
                </c:pt>
                <c:pt idx="12434">
                  <c:v>10.867059748428391</c:v>
                </c:pt>
                <c:pt idx="12435">
                  <c:v>10.86713836478059</c:v>
                </c:pt>
                <c:pt idx="12436">
                  <c:v>10.86721698113279</c:v>
                </c:pt>
                <c:pt idx="12437">
                  <c:v>10.867295597485001</c:v>
                </c:pt>
                <c:pt idx="12438">
                  <c:v>10.8673742138372</c:v>
                </c:pt>
                <c:pt idx="12439">
                  <c:v>10.8674528301894</c:v>
                </c:pt>
                <c:pt idx="12440">
                  <c:v>10.8675314465416</c:v>
                </c:pt>
                <c:pt idx="12441">
                  <c:v>10.867610062893799</c:v>
                </c:pt>
                <c:pt idx="12442">
                  <c:v>10.86768867924601</c:v>
                </c:pt>
                <c:pt idx="12443">
                  <c:v>10.86776729559821</c:v>
                </c:pt>
                <c:pt idx="12444">
                  <c:v>10.867845911950401</c:v>
                </c:pt>
                <c:pt idx="12445">
                  <c:v>10.867924528302609</c:v>
                </c:pt>
                <c:pt idx="12446">
                  <c:v>10.8680031446548</c:v>
                </c:pt>
                <c:pt idx="12447">
                  <c:v>10.86808176100701</c:v>
                </c:pt>
                <c:pt idx="12448">
                  <c:v>10.86816037735921</c:v>
                </c:pt>
                <c:pt idx="12449">
                  <c:v>10.86823899371141</c:v>
                </c:pt>
                <c:pt idx="12450">
                  <c:v>10.86831761006362</c:v>
                </c:pt>
                <c:pt idx="12451">
                  <c:v>10.86839622641582</c:v>
                </c:pt>
                <c:pt idx="12452">
                  <c:v>10.86847484276802</c:v>
                </c:pt>
                <c:pt idx="12453">
                  <c:v>10.86855345912022</c:v>
                </c:pt>
                <c:pt idx="12454">
                  <c:v>10.868632075472419</c:v>
                </c:pt>
                <c:pt idx="12455">
                  <c:v>10.868710691824621</c:v>
                </c:pt>
                <c:pt idx="12456">
                  <c:v>10.868789308176821</c:v>
                </c:pt>
                <c:pt idx="12457">
                  <c:v>10.86886792452902</c:v>
                </c:pt>
                <c:pt idx="12458">
                  <c:v>10.868946540881231</c:v>
                </c:pt>
                <c:pt idx="12459">
                  <c:v>10.86902515723343</c:v>
                </c:pt>
                <c:pt idx="12460">
                  <c:v>10.86910377358563</c:v>
                </c:pt>
                <c:pt idx="12461">
                  <c:v>10.86918238993783</c:v>
                </c:pt>
                <c:pt idx="12462">
                  <c:v>10.86926100629003</c:v>
                </c:pt>
                <c:pt idx="12463">
                  <c:v>10.86933962264224</c:v>
                </c:pt>
                <c:pt idx="12464">
                  <c:v>10.86941823899444</c:v>
                </c:pt>
                <c:pt idx="12465">
                  <c:v>10.86949685534665</c:v>
                </c:pt>
                <c:pt idx="12466">
                  <c:v>10.869575471698839</c:v>
                </c:pt>
                <c:pt idx="12467">
                  <c:v>10.86965408805105</c:v>
                </c:pt>
                <c:pt idx="12468">
                  <c:v>10.869732704403249</c:v>
                </c:pt>
                <c:pt idx="12469">
                  <c:v>10.86981132075544</c:v>
                </c:pt>
                <c:pt idx="12470">
                  <c:v>10.86988993710766</c:v>
                </c:pt>
                <c:pt idx="12471">
                  <c:v>10.86996855345985</c:v>
                </c:pt>
                <c:pt idx="12472">
                  <c:v>10.87004716981205</c:v>
                </c:pt>
                <c:pt idx="12473">
                  <c:v>10.87012578616425</c:v>
                </c:pt>
                <c:pt idx="12474">
                  <c:v>10.87020440251645</c:v>
                </c:pt>
                <c:pt idx="12475">
                  <c:v>10.87028301886866</c:v>
                </c:pt>
                <c:pt idx="12476">
                  <c:v>10.870361635220849</c:v>
                </c:pt>
                <c:pt idx="12477">
                  <c:v>10.87044025157306</c:v>
                </c:pt>
                <c:pt idx="12478">
                  <c:v>10.870518867925259</c:v>
                </c:pt>
                <c:pt idx="12479">
                  <c:v>10.870597484277461</c:v>
                </c:pt>
                <c:pt idx="12480">
                  <c:v>10.870676100629661</c:v>
                </c:pt>
                <c:pt idx="12481">
                  <c:v>10.87075471698186</c:v>
                </c:pt>
                <c:pt idx="12482">
                  <c:v>10.870833333334071</c:v>
                </c:pt>
                <c:pt idx="12483">
                  <c:v>10.870911949686271</c:v>
                </c:pt>
                <c:pt idx="12484">
                  <c:v>10.87099056603847</c:v>
                </c:pt>
                <c:pt idx="12485">
                  <c:v>10.87106918239067</c:v>
                </c:pt>
                <c:pt idx="12486">
                  <c:v>10.87114779874287</c:v>
                </c:pt>
                <c:pt idx="12487">
                  <c:v>10.871226415095069</c:v>
                </c:pt>
                <c:pt idx="12488">
                  <c:v>10.87130503144728</c:v>
                </c:pt>
                <c:pt idx="12489">
                  <c:v>10.871383647799471</c:v>
                </c:pt>
                <c:pt idx="12490">
                  <c:v>10.87146226415167</c:v>
                </c:pt>
                <c:pt idx="12491">
                  <c:v>10.871540880503879</c:v>
                </c:pt>
                <c:pt idx="12492">
                  <c:v>10.871619496856081</c:v>
                </c:pt>
                <c:pt idx="12493">
                  <c:v>10.87169811320828</c:v>
                </c:pt>
                <c:pt idx="12494">
                  <c:v>10.87177672956048</c:v>
                </c:pt>
                <c:pt idx="12495">
                  <c:v>10.87185534591268</c:v>
                </c:pt>
                <c:pt idx="12496">
                  <c:v>10.87193396226488</c:v>
                </c:pt>
                <c:pt idx="12497">
                  <c:v>10.872012578617101</c:v>
                </c:pt>
                <c:pt idx="12498">
                  <c:v>10.8720911949693</c:v>
                </c:pt>
                <c:pt idx="12499">
                  <c:v>10.8721698113215</c:v>
                </c:pt>
                <c:pt idx="12500">
                  <c:v>10.872248427673689</c:v>
                </c:pt>
                <c:pt idx="12501">
                  <c:v>10.872327044025891</c:v>
                </c:pt>
                <c:pt idx="12502">
                  <c:v>10.872405660378099</c:v>
                </c:pt>
                <c:pt idx="12503">
                  <c:v>10.87248427673031</c:v>
                </c:pt>
                <c:pt idx="12504">
                  <c:v>10.872562893082501</c:v>
                </c:pt>
                <c:pt idx="12505">
                  <c:v>10.8726415094347</c:v>
                </c:pt>
                <c:pt idx="12506">
                  <c:v>10.8727201257869</c:v>
                </c:pt>
                <c:pt idx="12507">
                  <c:v>10.8727987421391</c:v>
                </c:pt>
                <c:pt idx="12508">
                  <c:v>10.87287735849131</c:v>
                </c:pt>
                <c:pt idx="12509">
                  <c:v>10.87295597484351</c:v>
                </c:pt>
                <c:pt idx="12510">
                  <c:v>10.87303459119571</c:v>
                </c:pt>
                <c:pt idx="12511">
                  <c:v>10.87311320754791</c:v>
                </c:pt>
                <c:pt idx="12512">
                  <c:v>10.873191823900109</c:v>
                </c:pt>
                <c:pt idx="12513">
                  <c:v>10.873270440252311</c:v>
                </c:pt>
                <c:pt idx="12514">
                  <c:v>10.873349056604519</c:v>
                </c:pt>
                <c:pt idx="12515">
                  <c:v>10.873427672956719</c:v>
                </c:pt>
                <c:pt idx="12516">
                  <c:v>10.873506289308921</c:v>
                </c:pt>
                <c:pt idx="12517">
                  <c:v>10.87358490566112</c:v>
                </c:pt>
                <c:pt idx="12518">
                  <c:v>10.87366352201332</c:v>
                </c:pt>
                <c:pt idx="12519">
                  <c:v>10.87374213836552</c:v>
                </c:pt>
                <c:pt idx="12520">
                  <c:v>10.87382075471772</c:v>
                </c:pt>
                <c:pt idx="12521">
                  <c:v>10.87389937106993</c:v>
                </c:pt>
                <c:pt idx="12522">
                  <c:v>10.873977987422119</c:v>
                </c:pt>
                <c:pt idx="12523">
                  <c:v>10.87405660377433</c:v>
                </c:pt>
                <c:pt idx="12524">
                  <c:v>10.874135220126529</c:v>
                </c:pt>
                <c:pt idx="12525">
                  <c:v>10.874213836478731</c:v>
                </c:pt>
                <c:pt idx="12526">
                  <c:v>10.874292452830931</c:v>
                </c:pt>
                <c:pt idx="12527">
                  <c:v>10.87437106918313</c:v>
                </c:pt>
                <c:pt idx="12528">
                  <c:v>10.874449685535341</c:v>
                </c:pt>
                <c:pt idx="12529">
                  <c:v>10.87452830188754</c:v>
                </c:pt>
                <c:pt idx="12530">
                  <c:v>10.87460691823974</c:v>
                </c:pt>
                <c:pt idx="12531">
                  <c:v>10.874685534591951</c:v>
                </c:pt>
                <c:pt idx="12532">
                  <c:v>10.87476415094414</c:v>
                </c:pt>
                <c:pt idx="12533">
                  <c:v>10.874842767296339</c:v>
                </c:pt>
                <c:pt idx="12534">
                  <c:v>10.874921383648539</c:v>
                </c:pt>
                <c:pt idx="12535">
                  <c:v>10.87500000000075</c:v>
                </c:pt>
                <c:pt idx="12536">
                  <c:v>10.875078616352949</c:v>
                </c:pt>
                <c:pt idx="12537">
                  <c:v>10.875157232705149</c:v>
                </c:pt>
                <c:pt idx="12538">
                  <c:v>10.875235849057351</c:v>
                </c:pt>
                <c:pt idx="12539">
                  <c:v>10.87531446540955</c:v>
                </c:pt>
                <c:pt idx="12540">
                  <c:v>10.87539308176175</c:v>
                </c:pt>
                <c:pt idx="12541">
                  <c:v>10.875471698113961</c:v>
                </c:pt>
                <c:pt idx="12542">
                  <c:v>10.87555031446616</c:v>
                </c:pt>
                <c:pt idx="12543">
                  <c:v>10.87562893081836</c:v>
                </c:pt>
                <c:pt idx="12544">
                  <c:v>10.87570754717056</c:v>
                </c:pt>
                <c:pt idx="12545">
                  <c:v>10.87578616352277</c:v>
                </c:pt>
                <c:pt idx="12546">
                  <c:v>10.87586477987497</c:v>
                </c:pt>
                <c:pt idx="12547">
                  <c:v>10.87594339622717</c:v>
                </c:pt>
                <c:pt idx="12548">
                  <c:v>10.876022012579369</c:v>
                </c:pt>
                <c:pt idx="12549">
                  <c:v>10.876100628931569</c:v>
                </c:pt>
                <c:pt idx="12550">
                  <c:v>10.876179245283771</c:v>
                </c:pt>
                <c:pt idx="12551">
                  <c:v>10.87625786163597</c:v>
                </c:pt>
                <c:pt idx="12552">
                  <c:v>10.87633647798817</c:v>
                </c:pt>
                <c:pt idx="12553">
                  <c:v>10.876415094340381</c:v>
                </c:pt>
                <c:pt idx="12554">
                  <c:v>10.87649371069257</c:v>
                </c:pt>
                <c:pt idx="12555">
                  <c:v>10.87657232704478</c:v>
                </c:pt>
                <c:pt idx="12556">
                  <c:v>10.87665094339698</c:v>
                </c:pt>
                <c:pt idx="12557">
                  <c:v>10.87672955974919</c:v>
                </c:pt>
                <c:pt idx="12558">
                  <c:v>10.876808176101379</c:v>
                </c:pt>
                <c:pt idx="12559">
                  <c:v>10.876886792453581</c:v>
                </c:pt>
                <c:pt idx="12560">
                  <c:v>10.876965408805781</c:v>
                </c:pt>
                <c:pt idx="12561">
                  <c:v>10.877044025157989</c:v>
                </c:pt>
                <c:pt idx="12562">
                  <c:v>10.87712264151018</c:v>
                </c:pt>
                <c:pt idx="12563">
                  <c:v>10.877201257862399</c:v>
                </c:pt>
                <c:pt idx="12564">
                  <c:v>10.87727987421459</c:v>
                </c:pt>
                <c:pt idx="12565">
                  <c:v>10.87735849056679</c:v>
                </c:pt>
                <c:pt idx="12566">
                  <c:v>10.877437106919</c:v>
                </c:pt>
                <c:pt idx="12567">
                  <c:v>10.877515723271189</c:v>
                </c:pt>
                <c:pt idx="12568">
                  <c:v>10.8775943396234</c:v>
                </c:pt>
                <c:pt idx="12569">
                  <c:v>10.8776729559756</c:v>
                </c:pt>
                <c:pt idx="12570">
                  <c:v>10.877751572327799</c:v>
                </c:pt>
                <c:pt idx="12571">
                  <c:v>10.877830188680001</c:v>
                </c:pt>
                <c:pt idx="12572">
                  <c:v>10.877908805032201</c:v>
                </c:pt>
                <c:pt idx="12573">
                  <c:v>10.8779874213844</c:v>
                </c:pt>
                <c:pt idx="12574">
                  <c:v>10.878066037736611</c:v>
                </c:pt>
                <c:pt idx="12575">
                  <c:v>10.87814465408881</c:v>
                </c:pt>
                <c:pt idx="12576">
                  <c:v>10.87822327044101</c:v>
                </c:pt>
                <c:pt idx="12577">
                  <c:v>10.87830188679321</c:v>
                </c:pt>
                <c:pt idx="12578">
                  <c:v>10.87838050314541</c:v>
                </c:pt>
                <c:pt idx="12579">
                  <c:v>10.87845911949762</c:v>
                </c:pt>
                <c:pt idx="12580">
                  <c:v>10.87853773584982</c:v>
                </c:pt>
                <c:pt idx="12581">
                  <c:v>10.87861635220202</c:v>
                </c:pt>
                <c:pt idx="12582">
                  <c:v>10.878694968554219</c:v>
                </c:pt>
                <c:pt idx="12583">
                  <c:v>10.878773584906421</c:v>
                </c:pt>
                <c:pt idx="12584">
                  <c:v>10.878852201258621</c:v>
                </c:pt>
                <c:pt idx="12585">
                  <c:v>10.87893081761082</c:v>
                </c:pt>
                <c:pt idx="12586">
                  <c:v>10.879009433963031</c:v>
                </c:pt>
                <c:pt idx="12587">
                  <c:v>10.879088050315231</c:v>
                </c:pt>
                <c:pt idx="12588">
                  <c:v>10.87916666666743</c:v>
                </c:pt>
                <c:pt idx="12589">
                  <c:v>10.87924528301963</c:v>
                </c:pt>
                <c:pt idx="12590">
                  <c:v>10.87932389937183</c:v>
                </c:pt>
                <c:pt idx="12591">
                  <c:v>10.87940251572404</c:v>
                </c:pt>
                <c:pt idx="12592">
                  <c:v>10.87948113207624</c:v>
                </c:pt>
                <c:pt idx="12593">
                  <c:v>10.87955974842844</c:v>
                </c:pt>
                <c:pt idx="12594">
                  <c:v>10.879638364780639</c:v>
                </c:pt>
                <c:pt idx="12595">
                  <c:v>10.879716981132839</c:v>
                </c:pt>
                <c:pt idx="12596">
                  <c:v>10.87979559748505</c:v>
                </c:pt>
                <c:pt idx="12597">
                  <c:v>10.879874213837249</c:v>
                </c:pt>
                <c:pt idx="12598">
                  <c:v>10.879952830189451</c:v>
                </c:pt>
                <c:pt idx="12599">
                  <c:v>10.880031446541651</c:v>
                </c:pt>
                <c:pt idx="12600">
                  <c:v>10.88011006289384</c:v>
                </c:pt>
                <c:pt idx="12601">
                  <c:v>10.88018867924605</c:v>
                </c:pt>
                <c:pt idx="12602">
                  <c:v>10.88026729559825</c:v>
                </c:pt>
                <c:pt idx="12603">
                  <c:v>10.88034591195045</c:v>
                </c:pt>
                <c:pt idx="12604">
                  <c:v>10.88042452830266</c:v>
                </c:pt>
                <c:pt idx="12605">
                  <c:v>10.880503144654851</c:v>
                </c:pt>
                <c:pt idx="12606">
                  <c:v>10.880581761007051</c:v>
                </c:pt>
                <c:pt idx="12607">
                  <c:v>10.880660377359259</c:v>
                </c:pt>
                <c:pt idx="12608">
                  <c:v>10.880738993711461</c:v>
                </c:pt>
                <c:pt idx="12609">
                  <c:v>10.88081761006366</c:v>
                </c:pt>
                <c:pt idx="12610">
                  <c:v>10.88089622641586</c:v>
                </c:pt>
                <c:pt idx="12611">
                  <c:v>10.880974842768071</c:v>
                </c:pt>
                <c:pt idx="12612">
                  <c:v>10.88105345912027</c:v>
                </c:pt>
                <c:pt idx="12613">
                  <c:v>10.88113207547247</c:v>
                </c:pt>
                <c:pt idx="12614">
                  <c:v>10.88121069182467</c:v>
                </c:pt>
                <c:pt idx="12615">
                  <c:v>10.88128930817687</c:v>
                </c:pt>
                <c:pt idx="12616">
                  <c:v>10.881367924529069</c:v>
                </c:pt>
                <c:pt idx="12617">
                  <c:v>10.88144654088128</c:v>
                </c:pt>
                <c:pt idx="12618">
                  <c:v>10.881525157233471</c:v>
                </c:pt>
                <c:pt idx="12619">
                  <c:v>10.88160377358567</c:v>
                </c:pt>
                <c:pt idx="12620">
                  <c:v>10.881682389937881</c:v>
                </c:pt>
                <c:pt idx="12621">
                  <c:v>10.88176100629007</c:v>
                </c:pt>
                <c:pt idx="12622">
                  <c:v>10.88183962264228</c:v>
                </c:pt>
                <c:pt idx="12623">
                  <c:v>10.88191823899448</c:v>
                </c:pt>
                <c:pt idx="12624">
                  <c:v>10.88199685534669</c:v>
                </c:pt>
                <c:pt idx="12625">
                  <c:v>10.882075471698879</c:v>
                </c:pt>
                <c:pt idx="12626">
                  <c:v>10.88215408805109</c:v>
                </c:pt>
                <c:pt idx="12627">
                  <c:v>10.8822327044033</c:v>
                </c:pt>
                <c:pt idx="12628">
                  <c:v>10.882311320755489</c:v>
                </c:pt>
                <c:pt idx="12629">
                  <c:v>10.8823899371077</c:v>
                </c:pt>
                <c:pt idx="12630">
                  <c:v>10.882468553459899</c:v>
                </c:pt>
                <c:pt idx="12631">
                  <c:v>10.882547169812099</c:v>
                </c:pt>
                <c:pt idx="12632">
                  <c:v>10.882625786164301</c:v>
                </c:pt>
                <c:pt idx="12633">
                  <c:v>10.882704402516501</c:v>
                </c:pt>
                <c:pt idx="12634">
                  <c:v>10.882783018868709</c:v>
                </c:pt>
                <c:pt idx="12635">
                  <c:v>10.8828616352209</c:v>
                </c:pt>
                <c:pt idx="12636">
                  <c:v>10.8829402515731</c:v>
                </c:pt>
                <c:pt idx="12637">
                  <c:v>10.883018867925299</c:v>
                </c:pt>
                <c:pt idx="12638">
                  <c:v>10.883097484277499</c:v>
                </c:pt>
                <c:pt idx="12639">
                  <c:v>10.883176100629701</c:v>
                </c:pt>
                <c:pt idx="12640">
                  <c:v>10.883254716981909</c:v>
                </c:pt>
                <c:pt idx="12641">
                  <c:v>10.883333333334109</c:v>
                </c:pt>
                <c:pt idx="12642">
                  <c:v>10.883411949686311</c:v>
                </c:pt>
                <c:pt idx="12643">
                  <c:v>10.88349056603851</c:v>
                </c:pt>
                <c:pt idx="12644">
                  <c:v>10.88356918239071</c:v>
                </c:pt>
                <c:pt idx="12645">
                  <c:v>10.883647798742921</c:v>
                </c:pt>
                <c:pt idx="12646">
                  <c:v>10.88372641509512</c:v>
                </c:pt>
                <c:pt idx="12647">
                  <c:v>10.88380503144732</c:v>
                </c:pt>
                <c:pt idx="12648">
                  <c:v>10.88388364779952</c:v>
                </c:pt>
                <c:pt idx="12649">
                  <c:v>10.88396226415172</c:v>
                </c:pt>
                <c:pt idx="12650">
                  <c:v>10.88404088050393</c:v>
                </c:pt>
                <c:pt idx="12651">
                  <c:v>10.884119496856121</c:v>
                </c:pt>
                <c:pt idx="12652">
                  <c:v>10.884198113208321</c:v>
                </c:pt>
                <c:pt idx="12653">
                  <c:v>10.88427672956052</c:v>
                </c:pt>
                <c:pt idx="12654">
                  <c:v>10.88435534591272</c:v>
                </c:pt>
                <c:pt idx="12655">
                  <c:v>10.88443396226493</c:v>
                </c:pt>
                <c:pt idx="12656">
                  <c:v>10.884512578617141</c:v>
                </c:pt>
                <c:pt idx="12657">
                  <c:v>10.884591194969341</c:v>
                </c:pt>
                <c:pt idx="12658">
                  <c:v>10.88466981132154</c:v>
                </c:pt>
                <c:pt idx="12659">
                  <c:v>10.88474842767374</c:v>
                </c:pt>
                <c:pt idx="12660">
                  <c:v>10.88482704402594</c:v>
                </c:pt>
                <c:pt idx="12661">
                  <c:v>10.88490566037814</c:v>
                </c:pt>
                <c:pt idx="12662">
                  <c:v>10.88498427673035</c:v>
                </c:pt>
                <c:pt idx="12663">
                  <c:v>10.88506289308255</c:v>
                </c:pt>
                <c:pt idx="12664">
                  <c:v>10.885141509434749</c:v>
                </c:pt>
                <c:pt idx="12665">
                  <c:v>10.885220125786949</c:v>
                </c:pt>
                <c:pt idx="12666">
                  <c:v>10.885298742139151</c:v>
                </c:pt>
                <c:pt idx="12667">
                  <c:v>10.88537735849135</c:v>
                </c:pt>
                <c:pt idx="12668">
                  <c:v>10.88545597484355</c:v>
                </c:pt>
                <c:pt idx="12669">
                  <c:v>10.885534591195761</c:v>
                </c:pt>
                <c:pt idx="12670">
                  <c:v>10.88561320754796</c:v>
                </c:pt>
                <c:pt idx="12671">
                  <c:v>10.88569182390016</c:v>
                </c:pt>
                <c:pt idx="12672">
                  <c:v>10.885770440252349</c:v>
                </c:pt>
                <c:pt idx="12673">
                  <c:v>10.88584905660456</c:v>
                </c:pt>
                <c:pt idx="12674">
                  <c:v>10.885927672956759</c:v>
                </c:pt>
                <c:pt idx="12675">
                  <c:v>10.88600628930897</c:v>
                </c:pt>
                <c:pt idx="12676">
                  <c:v>10.886084905661169</c:v>
                </c:pt>
                <c:pt idx="12677">
                  <c:v>10.88616352201336</c:v>
                </c:pt>
                <c:pt idx="12678">
                  <c:v>10.886242138365571</c:v>
                </c:pt>
                <c:pt idx="12679">
                  <c:v>10.88632075471777</c:v>
                </c:pt>
                <c:pt idx="12680">
                  <c:v>10.88639937106997</c:v>
                </c:pt>
                <c:pt idx="12681">
                  <c:v>10.88647798742217</c:v>
                </c:pt>
                <c:pt idx="12682">
                  <c:v>10.88655660377438</c:v>
                </c:pt>
                <c:pt idx="12683">
                  <c:v>10.88663522012658</c:v>
                </c:pt>
                <c:pt idx="12684">
                  <c:v>10.88671383647878</c:v>
                </c:pt>
                <c:pt idx="12685">
                  <c:v>10.88679245283098</c:v>
                </c:pt>
                <c:pt idx="12686">
                  <c:v>10.886871069183179</c:v>
                </c:pt>
                <c:pt idx="12687">
                  <c:v>10.886949685535379</c:v>
                </c:pt>
                <c:pt idx="12688">
                  <c:v>10.887028301887581</c:v>
                </c:pt>
                <c:pt idx="12689">
                  <c:v>10.887106918239789</c:v>
                </c:pt>
                <c:pt idx="12690">
                  <c:v>10.887185534591991</c:v>
                </c:pt>
                <c:pt idx="12691">
                  <c:v>10.887264150944191</c:v>
                </c:pt>
                <c:pt idx="12692">
                  <c:v>10.88734276729639</c:v>
                </c:pt>
                <c:pt idx="12693">
                  <c:v>10.88742138364859</c:v>
                </c:pt>
                <c:pt idx="12694">
                  <c:v>10.88750000000079</c:v>
                </c:pt>
                <c:pt idx="12695">
                  <c:v>10.88757861635299</c:v>
                </c:pt>
                <c:pt idx="12696">
                  <c:v>10.8876572327052</c:v>
                </c:pt>
                <c:pt idx="12697">
                  <c:v>10.8877358490574</c:v>
                </c:pt>
                <c:pt idx="12698">
                  <c:v>10.887814465409599</c:v>
                </c:pt>
                <c:pt idx="12699">
                  <c:v>10.887893081761799</c:v>
                </c:pt>
                <c:pt idx="12700">
                  <c:v>10.887971698114001</c:v>
                </c:pt>
                <c:pt idx="12701">
                  <c:v>10.888050314466209</c:v>
                </c:pt>
                <c:pt idx="12702">
                  <c:v>10.8881289308184</c:v>
                </c:pt>
                <c:pt idx="12703">
                  <c:v>10.8882075471706</c:v>
                </c:pt>
                <c:pt idx="12704">
                  <c:v>10.88828616352281</c:v>
                </c:pt>
                <c:pt idx="12705">
                  <c:v>10.88836477987501</c:v>
                </c:pt>
                <c:pt idx="12706">
                  <c:v>10.88844339622722</c:v>
                </c:pt>
                <c:pt idx="12707">
                  <c:v>10.88852201257941</c:v>
                </c:pt>
                <c:pt idx="12708">
                  <c:v>10.888600628931609</c:v>
                </c:pt>
                <c:pt idx="12709">
                  <c:v>10.888679245283811</c:v>
                </c:pt>
                <c:pt idx="12710">
                  <c:v>10.888757861636019</c:v>
                </c:pt>
                <c:pt idx="12711">
                  <c:v>10.888836477988219</c:v>
                </c:pt>
                <c:pt idx="12712">
                  <c:v>10.888915094340421</c:v>
                </c:pt>
                <c:pt idx="12713">
                  <c:v>10.88899371069262</c:v>
                </c:pt>
                <c:pt idx="12714">
                  <c:v>10.88907232704482</c:v>
                </c:pt>
                <c:pt idx="12715">
                  <c:v>10.88915094339702</c:v>
                </c:pt>
                <c:pt idx="12716">
                  <c:v>10.88922955974923</c:v>
                </c:pt>
                <c:pt idx="12717">
                  <c:v>10.889308176101419</c:v>
                </c:pt>
                <c:pt idx="12718">
                  <c:v>10.88938679245363</c:v>
                </c:pt>
                <c:pt idx="12719">
                  <c:v>10.88946540880583</c:v>
                </c:pt>
                <c:pt idx="12720">
                  <c:v>10.889544025158029</c:v>
                </c:pt>
                <c:pt idx="12721">
                  <c:v>10.889622641510231</c:v>
                </c:pt>
                <c:pt idx="12722">
                  <c:v>10.889701257862439</c:v>
                </c:pt>
                <c:pt idx="12723">
                  <c:v>10.889779874214639</c:v>
                </c:pt>
                <c:pt idx="12724">
                  <c:v>10.889858490566841</c:v>
                </c:pt>
                <c:pt idx="12725">
                  <c:v>10.88993710691904</c:v>
                </c:pt>
                <c:pt idx="12726">
                  <c:v>10.89001572327124</c:v>
                </c:pt>
                <c:pt idx="12727">
                  <c:v>10.890094339623451</c:v>
                </c:pt>
                <c:pt idx="12728">
                  <c:v>10.89017295597565</c:v>
                </c:pt>
                <c:pt idx="12729">
                  <c:v>10.89025157232785</c:v>
                </c:pt>
                <c:pt idx="12730">
                  <c:v>10.89033018868005</c:v>
                </c:pt>
                <c:pt idx="12731">
                  <c:v>10.89040880503225</c:v>
                </c:pt>
                <c:pt idx="12732">
                  <c:v>10.890487421384449</c:v>
                </c:pt>
                <c:pt idx="12733">
                  <c:v>10.89056603773666</c:v>
                </c:pt>
                <c:pt idx="12734">
                  <c:v>10.89064465408886</c:v>
                </c:pt>
                <c:pt idx="12735">
                  <c:v>10.89072327044105</c:v>
                </c:pt>
                <c:pt idx="12736">
                  <c:v>10.890801886793261</c:v>
                </c:pt>
                <c:pt idx="12737">
                  <c:v>10.890880503145461</c:v>
                </c:pt>
                <c:pt idx="12738">
                  <c:v>10.89095911949766</c:v>
                </c:pt>
                <c:pt idx="12739">
                  <c:v>10.89103773584986</c:v>
                </c:pt>
                <c:pt idx="12740">
                  <c:v>10.89111635220207</c:v>
                </c:pt>
                <c:pt idx="12741">
                  <c:v>10.89119496855426</c:v>
                </c:pt>
                <c:pt idx="12742">
                  <c:v>10.891273584906459</c:v>
                </c:pt>
                <c:pt idx="12743">
                  <c:v>10.89135220125867</c:v>
                </c:pt>
                <c:pt idx="12744">
                  <c:v>10.891430817610869</c:v>
                </c:pt>
                <c:pt idx="12745">
                  <c:v>10.891509433963069</c:v>
                </c:pt>
                <c:pt idx="12746">
                  <c:v>10.891588050315271</c:v>
                </c:pt>
                <c:pt idx="12747">
                  <c:v>10.89166666666747</c:v>
                </c:pt>
                <c:pt idx="12748">
                  <c:v>10.89174528301967</c:v>
                </c:pt>
                <c:pt idx="12749">
                  <c:v>10.89182389937187</c:v>
                </c:pt>
                <c:pt idx="12750">
                  <c:v>10.89190251572408</c:v>
                </c:pt>
                <c:pt idx="12751">
                  <c:v>10.89198113207628</c:v>
                </c:pt>
                <c:pt idx="12752">
                  <c:v>10.89205974842848</c:v>
                </c:pt>
                <c:pt idx="12753">
                  <c:v>10.89213836478068</c:v>
                </c:pt>
                <c:pt idx="12754">
                  <c:v>10.892216981132879</c:v>
                </c:pt>
                <c:pt idx="12755">
                  <c:v>10.89229559748509</c:v>
                </c:pt>
                <c:pt idx="12756">
                  <c:v>10.892374213837289</c:v>
                </c:pt>
                <c:pt idx="12757">
                  <c:v>10.8924528301895</c:v>
                </c:pt>
                <c:pt idx="12758">
                  <c:v>10.892531446541691</c:v>
                </c:pt>
                <c:pt idx="12759">
                  <c:v>10.89261006289389</c:v>
                </c:pt>
                <c:pt idx="12760">
                  <c:v>10.892688679246101</c:v>
                </c:pt>
                <c:pt idx="12761">
                  <c:v>10.892767295598301</c:v>
                </c:pt>
                <c:pt idx="12762">
                  <c:v>10.8928459119505</c:v>
                </c:pt>
                <c:pt idx="12763">
                  <c:v>10.8929245283027</c:v>
                </c:pt>
                <c:pt idx="12764">
                  <c:v>10.8930031446549</c:v>
                </c:pt>
                <c:pt idx="12765">
                  <c:v>10.8930817610071</c:v>
                </c:pt>
                <c:pt idx="12766">
                  <c:v>10.893160377359299</c:v>
                </c:pt>
                <c:pt idx="12767">
                  <c:v>10.893238993711501</c:v>
                </c:pt>
                <c:pt idx="12768">
                  <c:v>10.893317610063701</c:v>
                </c:pt>
                <c:pt idx="12769">
                  <c:v>10.893396226415909</c:v>
                </c:pt>
                <c:pt idx="12770">
                  <c:v>10.893474842768111</c:v>
                </c:pt>
                <c:pt idx="12771">
                  <c:v>10.89355345912031</c:v>
                </c:pt>
                <c:pt idx="12772">
                  <c:v>10.89363207547251</c:v>
                </c:pt>
                <c:pt idx="12773">
                  <c:v>10.893710691824721</c:v>
                </c:pt>
                <c:pt idx="12774">
                  <c:v>10.89378930817692</c:v>
                </c:pt>
                <c:pt idx="12775">
                  <c:v>10.89386792452912</c:v>
                </c:pt>
                <c:pt idx="12776">
                  <c:v>10.89394654088132</c:v>
                </c:pt>
                <c:pt idx="12777">
                  <c:v>10.89402515723352</c:v>
                </c:pt>
                <c:pt idx="12778">
                  <c:v>10.894103773585719</c:v>
                </c:pt>
                <c:pt idx="12779">
                  <c:v>10.894182389937921</c:v>
                </c:pt>
                <c:pt idx="12780">
                  <c:v>10.894261006290121</c:v>
                </c:pt>
                <c:pt idx="12781">
                  <c:v>10.89433962264232</c:v>
                </c:pt>
                <c:pt idx="12782">
                  <c:v>10.894418238994531</c:v>
                </c:pt>
                <c:pt idx="12783">
                  <c:v>10.894496855346739</c:v>
                </c:pt>
                <c:pt idx="12784">
                  <c:v>10.89457547169893</c:v>
                </c:pt>
                <c:pt idx="12785">
                  <c:v>10.89465408805113</c:v>
                </c:pt>
                <c:pt idx="12786">
                  <c:v>10.89473270440334</c:v>
                </c:pt>
                <c:pt idx="12787">
                  <c:v>10.894811320755529</c:v>
                </c:pt>
                <c:pt idx="12788">
                  <c:v>10.89488993710774</c:v>
                </c:pt>
                <c:pt idx="12789">
                  <c:v>10.89496855345994</c:v>
                </c:pt>
                <c:pt idx="12790">
                  <c:v>10.895047169812139</c:v>
                </c:pt>
                <c:pt idx="12791">
                  <c:v>10.895125786164339</c:v>
                </c:pt>
                <c:pt idx="12792">
                  <c:v>10.895204402516541</c:v>
                </c:pt>
                <c:pt idx="12793">
                  <c:v>10.895283018868749</c:v>
                </c:pt>
                <c:pt idx="12794">
                  <c:v>10.895361635220951</c:v>
                </c:pt>
                <c:pt idx="12795">
                  <c:v>10.895440251573151</c:v>
                </c:pt>
                <c:pt idx="12796">
                  <c:v>10.89551886792535</c:v>
                </c:pt>
                <c:pt idx="12797">
                  <c:v>10.89559748427755</c:v>
                </c:pt>
                <c:pt idx="12798">
                  <c:v>10.89567610062975</c:v>
                </c:pt>
                <c:pt idx="12799">
                  <c:v>10.89575471698196</c:v>
                </c:pt>
                <c:pt idx="12800">
                  <c:v>10.89583333333416</c:v>
                </c:pt>
                <c:pt idx="12801">
                  <c:v>10.895911949686351</c:v>
                </c:pt>
                <c:pt idx="12802">
                  <c:v>10.895990566038559</c:v>
                </c:pt>
                <c:pt idx="12803">
                  <c:v>10.896069182390759</c:v>
                </c:pt>
                <c:pt idx="12804">
                  <c:v>10.896147798742961</c:v>
                </c:pt>
                <c:pt idx="12805">
                  <c:v>10.89622641509516</c:v>
                </c:pt>
                <c:pt idx="12806">
                  <c:v>10.896305031447371</c:v>
                </c:pt>
                <c:pt idx="12807">
                  <c:v>10.89638364779956</c:v>
                </c:pt>
                <c:pt idx="12808">
                  <c:v>10.89646226415177</c:v>
                </c:pt>
                <c:pt idx="12809">
                  <c:v>10.89654088050397</c:v>
                </c:pt>
                <c:pt idx="12810">
                  <c:v>10.89661949685617</c:v>
                </c:pt>
                <c:pt idx="12811">
                  <c:v>10.89669811320837</c:v>
                </c:pt>
                <c:pt idx="12812">
                  <c:v>10.896776729560569</c:v>
                </c:pt>
                <c:pt idx="12813">
                  <c:v>10.896855345912771</c:v>
                </c:pt>
                <c:pt idx="12814">
                  <c:v>10.896933962264979</c:v>
                </c:pt>
                <c:pt idx="12815">
                  <c:v>10.897012578617179</c:v>
                </c:pt>
                <c:pt idx="12816">
                  <c:v>10.897091194969381</c:v>
                </c:pt>
                <c:pt idx="12817">
                  <c:v>10.89716981132158</c:v>
                </c:pt>
                <c:pt idx="12818">
                  <c:v>10.89724842767378</c:v>
                </c:pt>
                <c:pt idx="12819">
                  <c:v>10.89732704402598</c:v>
                </c:pt>
                <c:pt idx="12820">
                  <c:v>10.89740566037818</c:v>
                </c:pt>
                <c:pt idx="12821">
                  <c:v>10.897484276730401</c:v>
                </c:pt>
                <c:pt idx="12822">
                  <c:v>10.89756289308259</c:v>
                </c:pt>
                <c:pt idx="12823">
                  <c:v>10.89764150943479</c:v>
                </c:pt>
                <c:pt idx="12824">
                  <c:v>10.897720125786989</c:v>
                </c:pt>
                <c:pt idx="12825">
                  <c:v>10.897798742139191</c:v>
                </c:pt>
                <c:pt idx="12826">
                  <c:v>10.897877358491391</c:v>
                </c:pt>
                <c:pt idx="12827">
                  <c:v>10.897955974843599</c:v>
                </c:pt>
                <c:pt idx="12828">
                  <c:v>10.898034591195801</c:v>
                </c:pt>
                <c:pt idx="12829">
                  <c:v>10.898113207548001</c:v>
                </c:pt>
                <c:pt idx="12830">
                  <c:v>10.8981918239002</c:v>
                </c:pt>
                <c:pt idx="12831">
                  <c:v>10.898270440252389</c:v>
                </c:pt>
                <c:pt idx="12832">
                  <c:v>10.89834905660461</c:v>
                </c:pt>
                <c:pt idx="12833">
                  <c:v>10.898427672956799</c:v>
                </c:pt>
                <c:pt idx="12834">
                  <c:v>10.89850628930901</c:v>
                </c:pt>
                <c:pt idx="12835">
                  <c:v>10.89858490566121</c:v>
                </c:pt>
                <c:pt idx="12836">
                  <c:v>10.898663522013409</c:v>
                </c:pt>
                <c:pt idx="12837">
                  <c:v>10.898742138365609</c:v>
                </c:pt>
                <c:pt idx="12838">
                  <c:v>10.898820754717811</c:v>
                </c:pt>
                <c:pt idx="12839">
                  <c:v>10.89889937107001</c:v>
                </c:pt>
                <c:pt idx="12840">
                  <c:v>10.89897798742221</c:v>
                </c:pt>
                <c:pt idx="12841">
                  <c:v>10.899056603774421</c:v>
                </c:pt>
                <c:pt idx="12842">
                  <c:v>10.89913522012662</c:v>
                </c:pt>
                <c:pt idx="12843">
                  <c:v>10.89921383647882</c:v>
                </c:pt>
                <c:pt idx="12844">
                  <c:v>10.89929245283102</c:v>
                </c:pt>
                <c:pt idx="12845">
                  <c:v>10.89937106918322</c:v>
                </c:pt>
                <c:pt idx="12846">
                  <c:v>10.89944968553543</c:v>
                </c:pt>
                <c:pt idx="12847">
                  <c:v>10.89952830188763</c:v>
                </c:pt>
                <c:pt idx="12848">
                  <c:v>10.899606918239829</c:v>
                </c:pt>
                <c:pt idx="12849">
                  <c:v>10.899685534592029</c:v>
                </c:pt>
                <c:pt idx="12850">
                  <c:v>10.89976415094424</c:v>
                </c:pt>
                <c:pt idx="12851">
                  <c:v>10.89984276729643</c:v>
                </c:pt>
                <c:pt idx="12852">
                  <c:v>10.89992138364863</c:v>
                </c:pt>
                <c:pt idx="12853">
                  <c:v>10.900000000000841</c:v>
                </c:pt>
                <c:pt idx="12854">
                  <c:v>10.90007861635304</c:v>
                </c:pt>
                <c:pt idx="12855">
                  <c:v>10.900157232705251</c:v>
                </c:pt>
                <c:pt idx="12856">
                  <c:v>10.90023584905744</c:v>
                </c:pt>
                <c:pt idx="12857">
                  <c:v>10.90031446540964</c:v>
                </c:pt>
                <c:pt idx="12858">
                  <c:v>10.900393081761839</c:v>
                </c:pt>
                <c:pt idx="12859">
                  <c:v>10.900471698114041</c:v>
                </c:pt>
                <c:pt idx="12860">
                  <c:v>10.90055031446626</c:v>
                </c:pt>
                <c:pt idx="12861">
                  <c:v>10.900628930818449</c:v>
                </c:pt>
                <c:pt idx="12862">
                  <c:v>10.900707547170651</c:v>
                </c:pt>
                <c:pt idx="12863">
                  <c:v>10.90078616352285</c:v>
                </c:pt>
                <c:pt idx="12864">
                  <c:v>10.90086477987505</c:v>
                </c:pt>
                <c:pt idx="12865">
                  <c:v>10.900943396227261</c:v>
                </c:pt>
                <c:pt idx="12866">
                  <c:v>10.90102201257946</c:v>
                </c:pt>
                <c:pt idx="12867">
                  <c:v>10.90110062893166</c:v>
                </c:pt>
                <c:pt idx="12868">
                  <c:v>10.90117924528386</c:v>
                </c:pt>
                <c:pt idx="12869">
                  <c:v>10.90125786163606</c:v>
                </c:pt>
                <c:pt idx="12870">
                  <c:v>10.90133647798827</c:v>
                </c:pt>
                <c:pt idx="12871">
                  <c:v>10.901415094340461</c:v>
                </c:pt>
                <c:pt idx="12872">
                  <c:v>10.901493710692669</c:v>
                </c:pt>
                <c:pt idx="12873">
                  <c:v>10.901572327044869</c:v>
                </c:pt>
                <c:pt idx="12874">
                  <c:v>10.901650943397071</c:v>
                </c:pt>
                <c:pt idx="12875">
                  <c:v>10.90172955974927</c:v>
                </c:pt>
                <c:pt idx="12876">
                  <c:v>10.90180817610147</c:v>
                </c:pt>
                <c:pt idx="12877">
                  <c:v>10.90188679245367</c:v>
                </c:pt>
                <c:pt idx="12878">
                  <c:v>10.90196540880587</c:v>
                </c:pt>
                <c:pt idx="12879">
                  <c:v>10.90204402515808</c:v>
                </c:pt>
                <c:pt idx="12880">
                  <c:v>10.902122641510269</c:v>
                </c:pt>
                <c:pt idx="12881">
                  <c:v>10.90220125786248</c:v>
                </c:pt>
                <c:pt idx="12882">
                  <c:v>10.902279874214679</c:v>
                </c:pt>
                <c:pt idx="12883">
                  <c:v>10.902358490566879</c:v>
                </c:pt>
                <c:pt idx="12884">
                  <c:v>10.90243710691909</c:v>
                </c:pt>
                <c:pt idx="12885">
                  <c:v>10.90251572327128</c:v>
                </c:pt>
                <c:pt idx="12886">
                  <c:v>10.9025943396235</c:v>
                </c:pt>
                <c:pt idx="12887">
                  <c:v>10.902672955975691</c:v>
                </c:pt>
                <c:pt idx="12888">
                  <c:v>10.902751572327899</c:v>
                </c:pt>
                <c:pt idx="12889">
                  <c:v>10.90283018868009</c:v>
                </c:pt>
                <c:pt idx="12890">
                  <c:v>10.9029088050323</c:v>
                </c:pt>
                <c:pt idx="12891">
                  <c:v>10.9029874213845</c:v>
                </c:pt>
                <c:pt idx="12892">
                  <c:v>10.9030660377367</c:v>
                </c:pt>
                <c:pt idx="12893">
                  <c:v>10.9031446540889</c:v>
                </c:pt>
                <c:pt idx="12894">
                  <c:v>10.903223270441099</c:v>
                </c:pt>
                <c:pt idx="12895">
                  <c:v>10.903301886793299</c:v>
                </c:pt>
                <c:pt idx="12896">
                  <c:v>10.903380503145501</c:v>
                </c:pt>
                <c:pt idx="12897">
                  <c:v>10.903459119497709</c:v>
                </c:pt>
                <c:pt idx="12898">
                  <c:v>10.903537735849911</c:v>
                </c:pt>
                <c:pt idx="12899">
                  <c:v>10.903616352202111</c:v>
                </c:pt>
                <c:pt idx="12900">
                  <c:v>10.90369496855431</c:v>
                </c:pt>
                <c:pt idx="12901">
                  <c:v>10.90377358490651</c:v>
                </c:pt>
                <c:pt idx="12902">
                  <c:v>10.90385220125872</c:v>
                </c:pt>
                <c:pt idx="12903">
                  <c:v>10.90393081761092</c:v>
                </c:pt>
                <c:pt idx="12904">
                  <c:v>10.90400943396312</c:v>
                </c:pt>
                <c:pt idx="12905">
                  <c:v>10.90408805031532</c:v>
                </c:pt>
                <c:pt idx="12906">
                  <c:v>10.904166666667519</c:v>
                </c:pt>
                <c:pt idx="12907">
                  <c:v>10.904245283019719</c:v>
                </c:pt>
                <c:pt idx="12908">
                  <c:v>10.904323899371921</c:v>
                </c:pt>
                <c:pt idx="12909">
                  <c:v>10.90440251572412</c:v>
                </c:pt>
                <c:pt idx="12910">
                  <c:v>10.90448113207632</c:v>
                </c:pt>
                <c:pt idx="12911">
                  <c:v>10.904559748428531</c:v>
                </c:pt>
                <c:pt idx="12912">
                  <c:v>10.90463836478072</c:v>
                </c:pt>
                <c:pt idx="12913">
                  <c:v>10.90471698113293</c:v>
                </c:pt>
                <c:pt idx="12914">
                  <c:v>10.90479559748513</c:v>
                </c:pt>
                <c:pt idx="12915">
                  <c:v>10.90487421383733</c:v>
                </c:pt>
                <c:pt idx="12916">
                  <c:v>10.90495283018954</c:v>
                </c:pt>
                <c:pt idx="12917">
                  <c:v>10.905031446541731</c:v>
                </c:pt>
                <c:pt idx="12918">
                  <c:v>10.905110062893931</c:v>
                </c:pt>
                <c:pt idx="12919">
                  <c:v>10.905188679246139</c:v>
                </c:pt>
                <c:pt idx="12920">
                  <c:v>10.905267295598341</c:v>
                </c:pt>
                <c:pt idx="12921">
                  <c:v>10.90534591195054</c:v>
                </c:pt>
                <c:pt idx="12922">
                  <c:v>10.905424528302751</c:v>
                </c:pt>
                <c:pt idx="12923">
                  <c:v>10.905503144654951</c:v>
                </c:pt>
                <c:pt idx="12924">
                  <c:v>10.90558176100715</c:v>
                </c:pt>
                <c:pt idx="12925">
                  <c:v>10.90566037735935</c:v>
                </c:pt>
                <c:pt idx="12926">
                  <c:v>10.90573899371155</c:v>
                </c:pt>
                <c:pt idx="12927">
                  <c:v>10.90581761006375</c:v>
                </c:pt>
                <c:pt idx="12928">
                  <c:v>10.90589622641596</c:v>
                </c:pt>
                <c:pt idx="12929">
                  <c:v>10.905974842768151</c:v>
                </c:pt>
                <c:pt idx="12930">
                  <c:v>10.906053459120351</c:v>
                </c:pt>
                <c:pt idx="12931">
                  <c:v>10.906132075472559</c:v>
                </c:pt>
                <c:pt idx="12932">
                  <c:v>10.906210691824761</c:v>
                </c:pt>
                <c:pt idx="12933">
                  <c:v>10.906289308176961</c:v>
                </c:pt>
                <c:pt idx="12934">
                  <c:v>10.90636792452916</c:v>
                </c:pt>
                <c:pt idx="12935">
                  <c:v>10.906446540881371</c:v>
                </c:pt>
                <c:pt idx="12936">
                  <c:v>10.90652515723356</c:v>
                </c:pt>
                <c:pt idx="12937">
                  <c:v>10.90660377358577</c:v>
                </c:pt>
                <c:pt idx="12938">
                  <c:v>10.90668238993797</c:v>
                </c:pt>
                <c:pt idx="12939">
                  <c:v>10.90676100629017</c:v>
                </c:pt>
                <c:pt idx="12940">
                  <c:v>10.906839622642369</c:v>
                </c:pt>
                <c:pt idx="12941">
                  <c:v>10.906918238994569</c:v>
                </c:pt>
                <c:pt idx="12942">
                  <c:v>10.90699685534678</c:v>
                </c:pt>
                <c:pt idx="12943">
                  <c:v>10.90707547169897</c:v>
                </c:pt>
                <c:pt idx="12944">
                  <c:v>10.90715408805117</c:v>
                </c:pt>
                <c:pt idx="12945">
                  <c:v>10.907232704403381</c:v>
                </c:pt>
                <c:pt idx="12946">
                  <c:v>10.90731132075557</c:v>
                </c:pt>
                <c:pt idx="12947">
                  <c:v>10.907389937107791</c:v>
                </c:pt>
                <c:pt idx="12948">
                  <c:v>10.90746855345999</c:v>
                </c:pt>
                <c:pt idx="12949">
                  <c:v>10.90754716981218</c:v>
                </c:pt>
                <c:pt idx="12950">
                  <c:v>10.907625786164379</c:v>
                </c:pt>
                <c:pt idx="12951">
                  <c:v>10.907704402516581</c:v>
                </c:pt>
                <c:pt idx="12952">
                  <c:v>10.907783018868789</c:v>
                </c:pt>
                <c:pt idx="12953">
                  <c:v>10.907861635220989</c:v>
                </c:pt>
                <c:pt idx="12954">
                  <c:v>10.907940251573191</c:v>
                </c:pt>
                <c:pt idx="12955">
                  <c:v>10.90801886792539</c:v>
                </c:pt>
                <c:pt idx="12956">
                  <c:v>10.90809748427759</c:v>
                </c:pt>
                <c:pt idx="12957">
                  <c:v>10.908176100629801</c:v>
                </c:pt>
                <c:pt idx="12958">
                  <c:v>10.908254716982</c:v>
                </c:pt>
                <c:pt idx="12959">
                  <c:v>10.9083333333342</c:v>
                </c:pt>
                <c:pt idx="12960">
                  <c:v>10.9084119496864</c:v>
                </c:pt>
                <c:pt idx="12961">
                  <c:v>10.9084905660386</c:v>
                </c:pt>
                <c:pt idx="12962">
                  <c:v>10.908569182390799</c:v>
                </c:pt>
                <c:pt idx="12963">
                  <c:v>10.908647798743001</c:v>
                </c:pt>
                <c:pt idx="12964">
                  <c:v>10.908726415095209</c:v>
                </c:pt>
                <c:pt idx="12965">
                  <c:v>10.908805031447409</c:v>
                </c:pt>
                <c:pt idx="12966">
                  <c:v>10.908883647799611</c:v>
                </c:pt>
                <c:pt idx="12967">
                  <c:v>10.90896226415181</c:v>
                </c:pt>
                <c:pt idx="12968">
                  <c:v>10.909040880504021</c:v>
                </c:pt>
                <c:pt idx="12969">
                  <c:v>10.909119496856221</c:v>
                </c:pt>
                <c:pt idx="12970">
                  <c:v>10.90919811320842</c:v>
                </c:pt>
                <c:pt idx="12971">
                  <c:v>10.90927672956062</c:v>
                </c:pt>
                <c:pt idx="12972">
                  <c:v>10.90935534591282</c:v>
                </c:pt>
                <c:pt idx="12973">
                  <c:v>10.90943396226502</c:v>
                </c:pt>
                <c:pt idx="12974">
                  <c:v>10.90951257861723</c:v>
                </c:pt>
                <c:pt idx="12975">
                  <c:v>10.909591194969421</c:v>
                </c:pt>
                <c:pt idx="12976">
                  <c:v>10.909669811321629</c:v>
                </c:pt>
                <c:pt idx="12977">
                  <c:v>10.90974842767382</c:v>
                </c:pt>
                <c:pt idx="12978">
                  <c:v>10.909827044026031</c:v>
                </c:pt>
                <c:pt idx="12979">
                  <c:v>10.909905660378231</c:v>
                </c:pt>
                <c:pt idx="12980">
                  <c:v>10.909984276730439</c:v>
                </c:pt>
                <c:pt idx="12981">
                  <c:v>10.910062893082641</c:v>
                </c:pt>
                <c:pt idx="12982">
                  <c:v>10.91014150943484</c:v>
                </c:pt>
                <c:pt idx="12983">
                  <c:v>10.91022012578704</c:v>
                </c:pt>
                <c:pt idx="12984">
                  <c:v>10.910298742139229</c:v>
                </c:pt>
                <c:pt idx="12985">
                  <c:v>10.91037735849144</c:v>
                </c:pt>
                <c:pt idx="12986">
                  <c:v>10.91045597484365</c:v>
                </c:pt>
                <c:pt idx="12987">
                  <c:v>10.91053459119585</c:v>
                </c:pt>
                <c:pt idx="12988">
                  <c:v>10.91061320754805</c:v>
                </c:pt>
                <c:pt idx="12989">
                  <c:v>10.910691823900249</c:v>
                </c:pt>
                <c:pt idx="12990">
                  <c:v>10.91077044025244</c:v>
                </c:pt>
                <c:pt idx="12991">
                  <c:v>10.910849056604651</c:v>
                </c:pt>
                <c:pt idx="12992">
                  <c:v>10.91092767295685</c:v>
                </c:pt>
                <c:pt idx="12993">
                  <c:v>10.91100628930905</c:v>
                </c:pt>
                <c:pt idx="12994">
                  <c:v>10.91108490566126</c:v>
                </c:pt>
                <c:pt idx="12995">
                  <c:v>10.91116352201345</c:v>
                </c:pt>
                <c:pt idx="12996">
                  <c:v>10.91124213836566</c:v>
                </c:pt>
                <c:pt idx="12997">
                  <c:v>10.911320754717851</c:v>
                </c:pt>
                <c:pt idx="12998">
                  <c:v>10.911399371070059</c:v>
                </c:pt>
                <c:pt idx="12999">
                  <c:v>10.911477987422259</c:v>
                </c:pt>
                <c:pt idx="13000">
                  <c:v>10.911556603774461</c:v>
                </c:pt>
                <c:pt idx="13001">
                  <c:v>10.911635220126669</c:v>
                </c:pt>
                <c:pt idx="13002">
                  <c:v>10.91171383647886</c:v>
                </c:pt>
                <c:pt idx="13003">
                  <c:v>10.911792452831071</c:v>
                </c:pt>
                <c:pt idx="13004">
                  <c:v>10.91187106918327</c:v>
                </c:pt>
                <c:pt idx="13005">
                  <c:v>10.91194968553547</c:v>
                </c:pt>
                <c:pt idx="13006">
                  <c:v>10.91202830188767</c:v>
                </c:pt>
                <c:pt idx="13007">
                  <c:v>10.91210691823988</c:v>
                </c:pt>
                <c:pt idx="13008">
                  <c:v>10.91218553459208</c:v>
                </c:pt>
                <c:pt idx="13009">
                  <c:v>10.91226415094428</c:v>
                </c:pt>
                <c:pt idx="13010">
                  <c:v>10.912342767296479</c:v>
                </c:pt>
                <c:pt idx="13011">
                  <c:v>10.912421383648679</c:v>
                </c:pt>
                <c:pt idx="13012">
                  <c:v>10.912500000000881</c:v>
                </c:pt>
                <c:pt idx="13013">
                  <c:v>10.91257861635308</c:v>
                </c:pt>
                <c:pt idx="13014">
                  <c:v>10.9126572327053</c:v>
                </c:pt>
                <c:pt idx="13015">
                  <c:v>10.912735849057491</c:v>
                </c:pt>
                <c:pt idx="13016">
                  <c:v>10.912814465409699</c:v>
                </c:pt>
                <c:pt idx="13017">
                  <c:v>10.91289308176189</c:v>
                </c:pt>
                <c:pt idx="13018">
                  <c:v>10.91297169811409</c:v>
                </c:pt>
                <c:pt idx="13019">
                  <c:v>10.9130503144663</c:v>
                </c:pt>
                <c:pt idx="13020">
                  <c:v>10.913128930818489</c:v>
                </c:pt>
                <c:pt idx="13021">
                  <c:v>10.913207547170691</c:v>
                </c:pt>
                <c:pt idx="13022">
                  <c:v>10.913286163522899</c:v>
                </c:pt>
                <c:pt idx="13023">
                  <c:v>10.913364779875099</c:v>
                </c:pt>
                <c:pt idx="13024">
                  <c:v>10.91344339622731</c:v>
                </c:pt>
                <c:pt idx="13025">
                  <c:v>10.9135220125795</c:v>
                </c:pt>
                <c:pt idx="13026">
                  <c:v>10.9136006289317</c:v>
                </c:pt>
                <c:pt idx="13027">
                  <c:v>10.913679245283911</c:v>
                </c:pt>
                <c:pt idx="13028">
                  <c:v>10.91375786163611</c:v>
                </c:pt>
                <c:pt idx="13029">
                  <c:v>10.91383647798831</c:v>
                </c:pt>
                <c:pt idx="13030">
                  <c:v>10.91391509434051</c:v>
                </c:pt>
                <c:pt idx="13031">
                  <c:v>10.91399371069271</c:v>
                </c:pt>
                <c:pt idx="13032">
                  <c:v>10.914072327044909</c:v>
                </c:pt>
                <c:pt idx="13033">
                  <c:v>10.914150943397109</c:v>
                </c:pt>
                <c:pt idx="13034">
                  <c:v>10.91422955974932</c:v>
                </c:pt>
                <c:pt idx="13035">
                  <c:v>10.91430817610151</c:v>
                </c:pt>
                <c:pt idx="13036">
                  <c:v>10.914386792453721</c:v>
                </c:pt>
                <c:pt idx="13037">
                  <c:v>10.914465408805921</c:v>
                </c:pt>
                <c:pt idx="13038">
                  <c:v>10.91454402515812</c:v>
                </c:pt>
                <c:pt idx="13039">
                  <c:v>10.91462264151032</c:v>
                </c:pt>
                <c:pt idx="13040">
                  <c:v>10.91470125786253</c:v>
                </c:pt>
                <c:pt idx="13041">
                  <c:v>10.91477987421472</c:v>
                </c:pt>
                <c:pt idx="13042">
                  <c:v>10.914858490566919</c:v>
                </c:pt>
                <c:pt idx="13043">
                  <c:v>10.91493710691913</c:v>
                </c:pt>
                <c:pt idx="13044">
                  <c:v>10.915015723271329</c:v>
                </c:pt>
                <c:pt idx="13045">
                  <c:v>10.91509433962354</c:v>
                </c:pt>
                <c:pt idx="13046">
                  <c:v>10.915172955975731</c:v>
                </c:pt>
                <c:pt idx="13047">
                  <c:v>10.915251572327939</c:v>
                </c:pt>
                <c:pt idx="13048">
                  <c:v>10.915330188680141</c:v>
                </c:pt>
                <c:pt idx="13049">
                  <c:v>10.915408805032341</c:v>
                </c:pt>
                <c:pt idx="13050">
                  <c:v>10.91548742138454</c:v>
                </c:pt>
                <c:pt idx="13051">
                  <c:v>10.915566037736751</c:v>
                </c:pt>
                <c:pt idx="13052">
                  <c:v>10.91564465408895</c:v>
                </c:pt>
                <c:pt idx="13053">
                  <c:v>10.91572327044115</c:v>
                </c:pt>
                <c:pt idx="13054">
                  <c:v>10.91580188679335</c:v>
                </c:pt>
                <c:pt idx="13055">
                  <c:v>10.91588050314555</c:v>
                </c:pt>
                <c:pt idx="13056">
                  <c:v>10.915959119497749</c:v>
                </c:pt>
                <c:pt idx="13057">
                  <c:v>10.91603773584996</c:v>
                </c:pt>
                <c:pt idx="13058">
                  <c:v>10.916116352202151</c:v>
                </c:pt>
                <c:pt idx="13059">
                  <c:v>10.91619496855435</c:v>
                </c:pt>
                <c:pt idx="13060">
                  <c:v>10.91627358490655</c:v>
                </c:pt>
                <c:pt idx="13061">
                  <c:v>10.916352201258761</c:v>
                </c:pt>
                <c:pt idx="13062">
                  <c:v>10.91643081761096</c:v>
                </c:pt>
                <c:pt idx="13063">
                  <c:v>10.91650943396316</c:v>
                </c:pt>
                <c:pt idx="13064">
                  <c:v>10.91658805031537</c:v>
                </c:pt>
                <c:pt idx="13065">
                  <c:v>10.91666666666756</c:v>
                </c:pt>
                <c:pt idx="13066">
                  <c:v>10.91674528301977</c:v>
                </c:pt>
                <c:pt idx="13067">
                  <c:v>10.91682389937197</c:v>
                </c:pt>
                <c:pt idx="13068">
                  <c:v>10.916902515724169</c:v>
                </c:pt>
                <c:pt idx="13069">
                  <c:v>10.916981132076369</c:v>
                </c:pt>
                <c:pt idx="13070">
                  <c:v>10.917059748428571</c:v>
                </c:pt>
                <c:pt idx="13071">
                  <c:v>10.91713836478077</c:v>
                </c:pt>
                <c:pt idx="13072">
                  <c:v>10.91721698113297</c:v>
                </c:pt>
                <c:pt idx="13073">
                  <c:v>10.917295597485181</c:v>
                </c:pt>
                <c:pt idx="13074">
                  <c:v>10.91737421383738</c:v>
                </c:pt>
                <c:pt idx="13075">
                  <c:v>10.91745283018958</c:v>
                </c:pt>
                <c:pt idx="13076">
                  <c:v>10.91753144654178</c:v>
                </c:pt>
                <c:pt idx="13077">
                  <c:v>10.91761006289398</c:v>
                </c:pt>
                <c:pt idx="13078">
                  <c:v>10.91768867924619</c:v>
                </c:pt>
                <c:pt idx="13079">
                  <c:v>10.917767295598381</c:v>
                </c:pt>
                <c:pt idx="13080">
                  <c:v>10.917845911950581</c:v>
                </c:pt>
                <c:pt idx="13081">
                  <c:v>10.917924528302789</c:v>
                </c:pt>
                <c:pt idx="13082">
                  <c:v>10.918003144654991</c:v>
                </c:pt>
                <c:pt idx="13083">
                  <c:v>10.918081761007191</c:v>
                </c:pt>
                <c:pt idx="13084">
                  <c:v>10.91816037735939</c:v>
                </c:pt>
                <c:pt idx="13085">
                  <c:v>10.91823899371159</c:v>
                </c:pt>
                <c:pt idx="13086">
                  <c:v>10.9183176100638</c:v>
                </c:pt>
                <c:pt idx="13087">
                  <c:v>10.918396226416</c:v>
                </c:pt>
                <c:pt idx="13088">
                  <c:v>10.9184748427682</c:v>
                </c:pt>
                <c:pt idx="13089">
                  <c:v>10.9185534591204</c:v>
                </c:pt>
                <c:pt idx="13090">
                  <c:v>10.918632075472599</c:v>
                </c:pt>
                <c:pt idx="13091">
                  <c:v>10.918710691824799</c:v>
                </c:pt>
                <c:pt idx="13092">
                  <c:v>10.918789308177001</c:v>
                </c:pt>
                <c:pt idx="13093">
                  <c:v>10.918867924529209</c:v>
                </c:pt>
                <c:pt idx="13094">
                  <c:v>10.918946540881411</c:v>
                </c:pt>
                <c:pt idx="13095">
                  <c:v>10.919025157233611</c:v>
                </c:pt>
                <c:pt idx="13096">
                  <c:v>10.91910377358581</c:v>
                </c:pt>
                <c:pt idx="13097">
                  <c:v>10.919182389938021</c:v>
                </c:pt>
                <c:pt idx="13098">
                  <c:v>10.91926100629021</c:v>
                </c:pt>
                <c:pt idx="13099">
                  <c:v>10.91933962264242</c:v>
                </c:pt>
                <c:pt idx="13100">
                  <c:v>10.91941823899462</c:v>
                </c:pt>
                <c:pt idx="13101">
                  <c:v>10.91949685534683</c:v>
                </c:pt>
                <c:pt idx="13102">
                  <c:v>10.919575471699019</c:v>
                </c:pt>
                <c:pt idx="13103">
                  <c:v>10.91965408805123</c:v>
                </c:pt>
                <c:pt idx="13104">
                  <c:v>10.919732704403421</c:v>
                </c:pt>
                <c:pt idx="13105">
                  <c:v>10.91981132075562</c:v>
                </c:pt>
                <c:pt idx="13106">
                  <c:v>10.919889937107831</c:v>
                </c:pt>
                <c:pt idx="13107">
                  <c:v>10.919968553460031</c:v>
                </c:pt>
                <c:pt idx="13108">
                  <c:v>10.92004716981223</c:v>
                </c:pt>
                <c:pt idx="13109">
                  <c:v>10.92012578616443</c:v>
                </c:pt>
                <c:pt idx="13110">
                  <c:v>10.92020440251663</c:v>
                </c:pt>
                <c:pt idx="13111">
                  <c:v>10.92028301886884</c:v>
                </c:pt>
                <c:pt idx="13112">
                  <c:v>10.920361635221029</c:v>
                </c:pt>
                <c:pt idx="13113">
                  <c:v>10.92044025157324</c:v>
                </c:pt>
                <c:pt idx="13114">
                  <c:v>10.920518867925439</c:v>
                </c:pt>
                <c:pt idx="13115">
                  <c:v>10.920597484277639</c:v>
                </c:pt>
                <c:pt idx="13116">
                  <c:v>10.920676100629841</c:v>
                </c:pt>
                <c:pt idx="13117">
                  <c:v>10.920754716982049</c:v>
                </c:pt>
                <c:pt idx="13118">
                  <c:v>10.920833333334251</c:v>
                </c:pt>
                <c:pt idx="13119">
                  <c:v>10.920911949686451</c:v>
                </c:pt>
                <c:pt idx="13120">
                  <c:v>10.92099056603865</c:v>
                </c:pt>
                <c:pt idx="13121">
                  <c:v>10.921069182390839</c:v>
                </c:pt>
                <c:pt idx="13122">
                  <c:v>10.92114779874305</c:v>
                </c:pt>
                <c:pt idx="13123">
                  <c:v>10.92122641509525</c:v>
                </c:pt>
                <c:pt idx="13124">
                  <c:v>10.921305031447449</c:v>
                </c:pt>
                <c:pt idx="13125">
                  <c:v>10.921383647799651</c:v>
                </c:pt>
                <c:pt idx="13126">
                  <c:v>10.921462264151851</c:v>
                </c:pt>
                <c:pt idx="13127">
                  <c:v>10.921540880504059</c:v>
                </c:pt>
                <c:pt idx="13128">
                  <c:v>10.921619496856261</c:v>
                </c:pt>
                <c:pt idx="13129">
                  <c:v>10.921698113208461</c:v>
                </c:pt>
                <c:pt idx="13130">
                  <c:v>10.92177672956066</c:v>
                </c:pt>
                <c:pt idx="13131">
                  <c:v>10.92185534591286</c:v>
                </c:pt>
                <c:pt idx="13132">
                  <c:v>10.92193396226507</c:v>
                </c:pt>
                <c:pt idx="13133">
                  <c:v>10.92201257861727</c:v>
                </c:pt>
                <c:pt idx="13134">
                  <c:v>10.92209119496947</c:v>
                </c:pt>
                <c:pt idx="13135">
                  <c:v>10.92216981132167</c:v>
                </c:pt>
                <c:pt idx="13136">
                  <c:v>10.922248427673869</c:v>
                </c:pt>
                <c:pt idx="13137">
                  <c:v>10.922327044026069</c:v>
                </c:pt>
                <c:pt idx="13138">
                  <c:v>10.92240566037828</c:v>
                </c:pt>
                <c:pt idx="13139">
                  <c:v>10.922484276730479</c:v>
                </c:pt>
                <c:pt idx="13140">
                  <c:v>10.922562893082681</c:v>
                </c:pt>
                <c:pt idx="13141">
                  <c:v>10.922641509434881</c:v>
                </c:pt>
                <c:pt idx="13142">
                  <c:v>10.92272012578708</c:v>
                </c:pt>
                <c:pt idx="13143">
                  <c:v>10.92279874213928</c:v>
                </c:pt>
                <c:pt idx="13144">
                  <c:v>10.92287735849149</c:v>
                </c:pt>
                <c:pt idx="13145">
                  <c:v>10.922955974843701</c:v>
                </c:pt>
                <c:pt idx="13146">
                  <c:v>10.92303459119589</c:v>
                </c:pt>
                <c:pt idx="13147">
                  <c:v>10.92311320754809</c:v>
                </c:pt>
                <c:pt idx="13148">
                  <c:v>10.923191823900289</c:v>
                </c:pt>
                <c:pt idx="13149">
                  <c:v>10.923270440252489</c:v>
                </c:pt>
                <c:pt idx="13150">
                  <c:v>10.9233490566047</c:v>
                </c:pt>
                <c:pt idx="13151">
                  <c:v>10.923427672956899</c:v>
                </c:pt>
                <c:pt idx="13152">
                  <c:v>10.923506289309101</c:v>
                </c:pt>
                <c:pt idx="13153">
                  <c:v>10.923584905661301</c:v>
                </c:pt>
                <c:pt idx="13154">
                  <c:v>10.9236635220135</c:v>
                </c:pt>
                <c:pt idx="13155">
                  <c:v>10.9237421383657</c:v>
                </c:pt>
                <c:pt idx="13156">
                  <c:v>10.9238207547179</c:v>
                </c:pt>
                <c:pt idx="13157">
                  <c:v>10.9238993710701</c:v>
                </c:pt>
                <c:pt idx="13158">
                  <c:v>10.923977987422299</c:v>
                </c:pt>
                <c:pt idx="13159">
                  <c:v>10.92405660377451</c:v>
                </c:pt>
                <c:pt idx="13160">
                  <c:v>10.924135220126709</c:v>
                </c:pt>
                <c:pt idx="13161">
                  <c:v>10.924213836478909</c:v>
                </c:pt>
                <c:pt idx="13162">
                  <c:v>10.924292452831111</c:v>
                </c:pt>
                <c:pt idx="13163">
                  <c:v>10.92437106918331</c:v>
                </c:pt>
                <c:pt idx="13164">
                  <c:v>10.924449685535521</c:v>
                </c:pt>
                <c:pt idx="13165">
                  <c:v>10.924528301887721</c:v>
                </c:pt>
                <c:pt idx="13166">
                  <c:v>10.92460691823992</c:v>
                </c:pt>
                <c:pt idx="13167">
                  <c:v>10.92468553459212</c:v>
                </c:pt>
                <c:pt idx="13168">
                  <c:v>10.92476415094432</c:v>
                </c:pt>
                <c:pt idx="13169">
                  <c:v>10.92484276729652</c:v>
                </c:pt>
                <c:pt idx="13170">
                  <c:v>10.924921383648719</c:v>
                </c:pt>
                <c:pt idx="13171">
                  <c:v>10.92500000000093</c:v>
                </c:pt>
                <c:pt idx="13172">
                  <c:v>10.925078616353129</c:v>
                </c:pt>
                <c:pt idx="13173">
                  <c:v>10.925157232705329</c:v>
                </c:pt>
                <c:pt idx="13174">
                  <c:v>10.925235849057531</c:v>
                </c:pt>
                <c:pt idx="13175">
                  <c:v>10.925314465409731</c:v>
                </c:pt>
                <c:pt idx="13176">
                  <c:v>10.92539308176193</c:v>
                </c:pt>
                <c:pt idx="13177">
                  <c:v>10.925471698114141</c:v>
                </c:pt>
                <c:pt idx="13178">
                  <c:v>10.925550314466349</c:v>
                </c:pt>
                <c:pt idx="13179">
                  <c:v>10.92562893081854</c:v>
                </c:pt>
                <c:pt idx="13180">
                  <c:v>10.92570754717074</c:v>
                </c:pt>
                <c:pt idx="13181">
                  <c:v>10.92578616352295</c:v>
                </c:pt>
                <c:pt idx="13182">
                  <c:v>10.92586477987515</c:v>
                </c:pt>
                <c:pt idx="13183">
                  <c:v>10.92594339622735</c:v>
                </c:pt>
                <c:pt idx="13184">
                  <c:v>10.92602201257955</c:v>
                </c:pt>
                <c:pt idx="13185">
                  <c:v>10.926100628931749</c:v>
                </c:pt>
                <c:pt idx="13186">
                  <c:v>10.926179245283951</c:v>
                </c:pt>
                <c:pt idx="13187">
                  <c:v>10.926257861636151</c:v>
                </c:pt>
                <c:pt idx="13188">
                  <c:v>10.926336477988359</c:v>
                </c:pt>
                <c:pt idx="13189">
                  <c:v>10.92641509434055</c:v>
                </c:pt>
                <c:pt idx="13190">
                  <c:v>10.92649371069276</c:v>
                </c:pt>
                <c:pt idx="13191">
                  <c:v>10.92657232704496</c:v>
                </c:pt>
                <c:pt idx="13192">
                  <c:v>10.92665094339716</c:v>
                </c:pt>
                <c:pt idx="13193">
                  <c:v>10.92672955974937</c:v>
                </c:pt>
                <c:pt idx="13194">
                  <c:v>10.926808176101559</c:v>
                </c:pt>
                <c:pt idx="13195">
                  <c:v>10.926886792453759</c:v>
                </c:pt>
                <c:pt idx="13196">
                  <c:v>10.92696540880597</c:v>
                </c:pt>
                <c:pt idx="13197">
                  <c:v>10.927044025158169</c:v>
                </c:pt>
                <c:pt idx="13198">
                  <c:v>10.92712264151036</c:v>
                </c:pt>
                <c:pt idx="13199">
                  <c:v>10.927201257862571</c:v>
                </c:pt>
                <c:pt idx="13200">
                  <c:v>10.92727987421477</c:v>
                </c:pt>
                <c:pt idx="13201">
                  <c:v>10.92735849056697</c:v>
                </c:pt>
                <c:pt idx="13202">
                  <c:v>10.92743710691918</c:v>
                </c:pt>
                <c:pt idx="13203">
                  <c:v>10.92751572327137</c:v>
                </c:pt>
                <c:pt idx="13204">
                  <c:v>10.92759433962358</c:v>
                </c:pt>
                <c:pt idx="13205">
                  <c:v>10.92767295597578</c:v>
                </c:pt>
                <c:pt idx="13206">
                  <c:v>10.927751572327979</c:v>
                </c:pt>
                <c:pt idx="13207">
                  <c:v>10.927830188680179</c:v>
                </c:pt>
                <c:pt idx="13208">
                  <c:v>10.927908805032381</c:v>
                </c:pt>
                <c:pt idx="13209">
                  <c:v>10.92798742138458</c:v>
                </c:pt>
                <c:pt idx="13210">
                  <c:v>10.928066037736791</c:v>
                </c:pt>
                <c:pt idx="13211">
                  <c:v>10.928144654088991</c:v>
                </c:pt>
                <c:pt idx="13212">
                  <c:v>10.92822327044118</c:v>
                </c:pt>
                <c:pt idx="13213">
                  <c:v>10.92830188679339</c:v>
                </c:pt>
                <c:pt idx="13214">
                  <c:v>10.92838050314559</c:v>
                </c:pt>
                <c:pt idx="13215">
                  <c:v>10.9284591194978</c:v>
                </c:pt>
                <c:pt idx="13216">
                  <c:v>10.92853773585</c:v>
                </c:pt>
                <c:pt idx="13217">
                  <c:v>10.9286163522022</c:v>
                </c:pt>
                <c:pt idx="13218">
                  <c:v>10.928694968554399</c:v>
                </c:pt>
                <c:pt idx="13219">
                  <c:v>10.928773584906599</c:v>
                </c:pt>
                <c:pt idx="13220">
                  <c:v>10.928852201258801</c:v>
                </c:pt>
                <c:pt idx="13221">
                  <c:v>10.928930817611</c:v>
                </c:pt>
                <c:pt idx="13222">
                  <c:v>10.929009433963209</c:v>
                </c:pt>
                <c:pt idx="13223">
                  <c:v>10.929088050315411</c:v>
                </c:pt>
                <c:pt idx="13224">
                  <c:v>10.92916666666761</c:v>
                </c:pt>
                <c:pt idx="13225">
                  <c:v>10.92924528301981</c:v>
                </c:pt>
                <c:pt idx="13226">
                  <c:v>10.92932389937201</c:v>
                </c:pt>
                <c:pt idx="13227">
                  <c:v>10.92940251572422</c:v>
                </c:pt>
                <c:pt idx="13228">
                  <c:v>10.92948113207642</c:v>
                </c:pt>
                <c:pt idx="13229">
                  <c:v>10.92955974842862</c:v>
                </c:pt>
                <c:pt idx="13230">
                  <c:v>10.92963836478082</c:v>
                </c:pt>
                <c:pt idx="13231">
                  <c:v>10.929716981133019</c:v>
                </c:pt>
                <c:pt idx="13232">
                  <c:v>10.92979559748523</c:v>
                </c:pt>
                <c:pt idx="13233">
                  <c:v>10.929874213837421</c:v>
                </c:pt>
                <c:pt idx="13234">
                  <c:v>10.929952830189629</c:v>
                </c:pt>
                <c:pt idx="13235">
                  <c:v>10.93003144654182</c:v>
                </c:pt>
                <c:pt idx="13236">
                  <c:v>10.93011006289402</c:v>
                </c:pt>
                <c:pt idx="13237">
                  <c:v>10.93018867924623</c:v>
                </c:pt>
                <c:pt idx="13238">
                  <c:v>10.93026729559843</c:v>
                </c:pt>
                <c:pt idx="13239">
                  <c:v>10.93034591195063</c:v>
                </c:pt>
                <c:pt idx="13240">
                  <c:v>10.93042452830284</c:v>
                </c:pt>
                <c:pt idx="13241">
                  <c:v>10.930503144655029</c:v>
                </c:pt>
                <c:pt idx="13242">
                  <c:v>10.93058176100724</c:v>
                </c:pt>
                <c:pt idx="13243">
                  <c:v>10.930660377359439</c:v>
                </c:pt>
                <c:pt idx="13244">
                  <c:v>10.930738993711641</c:v>
                </c:pt>
                <c:pt idx="13245">
                  <c:v>10.930817610063841</c:v>
                </c:pt>
                <c:pt idx="13246">
                  <c:v>10.930896226416049</c:v>
                </c:pt>
                <c:pt idx="13247">
                  <c:v>10.930974842768251</c:v>
                </c:pt>
                <c:pt idx="13248">
                  <c:v>10.93105345912045</c:v>
                </c:pt>
                <c:pt idx="13249">
                  <c:v>10.93113207547265</c:v>
                </c:pt>
                <c:pt idx="13250">
                  <c:v>10.93121069182485</c:v>
                </c:pt>
                <c:pt idx="13251">
                  <c:v>10.93128930817705</c:v>
                </c:pt>
                <c:pt idx="13252">
                  <c:v>10.931367924529249</c:v>
                </c:pt>
                <c:pt idx="13253">
                  <c:v>10.93144654088146</c:v>
                </c:pt>
                <c:pt idx="13254">
                  <c:v>10.931525157233651</c:v>
                </c:pt>
                <c:pt idx="13255">
                  <c:v>10.93160377358585</c:v>
                </c:pt>
                <c:pt idx="13256">
                  <c:v>10.931682389938061</c:v>
                </c:pt>
                <c:pt idx="13257">
                  <c:v>10.931761006290261</c:v>
                </c:pt>
                <c:pt idx="13258">
                  <c:v>10.93183962264246</c:v>
                </c:pt>
                <c:pt idx="13259">
                  <c:v>10.93191823899466</c:v>
                </c:pt>
                <c:pt idx="13260">
                  <c:v>10.93199685534687</c:v>
                </c:pt>
                <c:pt idx="13261">
                  <c:v>10.93207547169906</c:v>
                </c:pt>
                <c:pt idx="13262">
                  <c:v>10.93215408805127</c:v>
                </c:pt>
                <c:pt idx="13263">
                  <c:v>10.93223270440347</c:v>
                </c:pt>
                <c:pt idx="13264">
                  <c:v>10.932311320755669</c:v>
                </c:pt>
                <c:pt idx="13265">
                  <c:v>10.93238993710788</c:v>
                </c:pt>
                <c:pt idx="13266">
                  <c:v>10.932468553460071</c:v>
                </c:pt>
                <c:pt idx="13267">
                  <c:v>10.93254716981227</c:v>
                </c:pt>
                <c:pt idx="13268">
                  <c:v>10.93262578616447</c:v>
                </c:pt>
                <c:pt idx="13269">
                  <c:v>10.932704402516681</c:v>
                </c:pt>
                <c:pt idx="13270">
                  <c:v>10.93278301886888</c:v>
                </c:pt>
                <c:pt idx="13271">
                  <c:v>10.93286163522108</c:v>
                </c:pt>
                <c:pt idx="13272">
                  <c:v>10.932940251573291</c:v>
                </c:pt>
                <c:pt idx="13273">
                  <c:v>10.93301886792548</c:v>
                </c:pt>
                <c:pt idx="13274">
                  <c:v>10.933097484277679</c:v>
                </c:pt>
                <c:pt idx="13275">
                  <c:v>10.933176100629881</c:v>
                </c:pt>
                <c:pt idx="13276">
                  <c:v>10.9332547169821</c:v>
                </c:pt>
                <c:pt idx="13277">
                  <c:v>10.933333333334289</c:v>
                </c:pt>
                <c:pt idx="13278">
                  <c:v>10.933411949686491</c:v>
                </c:pt>
                <c:pt idx="13279">
                  <c:v>10.933490566038699</c:v>
                </c:pt>
                <c:pt idx="13280">
                  <c:v>10.93356918239089</c:v>
                </c:pt>
                <c:pt idx="13281">
                  <c:v>10.933647798743101</c:v>
                </c:pt>
                <c:pt idx="13282">
                  <c:v>10.9337264150953</c:v>
                </c:pt>
                <c:pt idx="13283">
                  <c:v>10.9338050314475</c:v>
                </c:pt>
                <c:pt idx="13284">
                  <c:v>10.9338836477997</c:v>
                </c:pt>
                <c:pt idx="13285">
                  <c:v>10.9339622641519</c:v>
                </c:pt>
                <c:pt idx="13286">
                  <c:v>10.934040880504099</c:v>
                </c:pt>
                <c:pt idx="13287">
                  <c:v>10.934119496856299</c:v>
                </c:pt>
                <c:pt idx="13288">
                  <c:v>10.934198113208501</c:v>
                </c:pt>
                <c:pt idx="13289">
                  <c:v>10.934276729560709</c:v>
                </c:pt>
                <c:pt idx="13290">
                  <c:v>10.934355345912911</c:v>
                </c:pt>
                <c:pt idx="13291">
                  <c:v>10.934433962265111</c:v>
                </c:pt>
                <c:pt idx="13292">
                  <c:v>10.934512578617319</c:v>
                </c:pt>
                <c:pt idx="13293">
                  <c:v>10.93459119496951</c:v>
                </c:pt>
                <c:pt idx="13294">
                  <c:v>10.93466981132172</c:v>
                </c:pt>
                <c:pt idx="13295">
                  <c:v>10.93474842767392</c:v>
                </c:pt>
                <c:pt idx="13296">
                  <c:v>10.93482704402612</c:v>
                </c:pt>
                <c:pt idx="13297">
                  <c:v>10.93490566037832</c:v>
                </c:pt>
                <c:pt idx="13298">
                  <c:v>10.934984276730519</c:v>
                </c:pt>
                <c:pt idx="13299">
                  <c:v>10.93506289308273</c:v>
                </c:pt>
                <c:pt idx="13300">
                  <c:v>10.93514150943493</c:v>
                </c:pt>
                <c:pt idx="13301">
                  <c:v>10.935220125787129</c:v>
                </c:pt>
                <c:pt idx="13302">
                  <c:v>10.93529874213932</c:v>
                </c:pt>
                <c:pt idx="13303">
                  <c:v>10.935377358491531</c:v>
                </c:pt>
                <c:pt idx="13304">
                  <c:v>10.935455974843739</c:v>
                </c:pt>
                <c:pt idx="13305">
                  <c:v>10.935534591195941</c:v>
                </c:pt>
                <c:pt idx="13306">
                  <c:v>10.93561320754814</c:v>
                </c:pt>
                <c:pt idx="13307">
                  <c:v>10.93569182390034</c:v>
                </c:pt>
                <c:pt idx="13308">
                  <c:v>10.935770440252529</c:v>
                </c:pt>
                <c:pt idx="13309">
                  <c:v>10.93584905660475</c:v>
                </c:pt>
                <c:pt idx="13310">
                  <c:v>10.935927672956939</c:v>
                </c:pt>
                <c:pt idx="13311">
                  <c:v>10.93600628930915</c:v>
                </c:pt>
                <c:pt idx="13312">
                  <c:v>10.93608490566135</c:v>
                </c:pt>
                <c:pt idx="13313">
                  <c:v>10.93616352201354</c:v>
                </c:pt>
                <c:pt idx="13314">
                  <c:v>10.936242138365751</c:v>
                </c:pt>
                <c:pt idx="13315">
                  <c:v>10.936320754717951</c:v>
                </c:pt>
                <c:pt idx="13316">
                  <c:v>10.93639937107015</c:v>
                </c:pt>
                <c:pt idx="13317">
                  <c:v>10.93647798742235</c:v>
                </c:pt>
                <c:pt idx="13318">
                  <c:v>10.93655660377455</c:v>
                </c:pt>
                <c:pt idx="13319">
                  <c:v>10.93663522012676</c:v>
                </c:pt>
                <c:pt idx="13320">
                  <c:v>10.93671383647896</c:v>
                </c:pt>
                <c:pt idx="13321">
                  <c:v>10.93679245283116</c:v>
                </c:pt>
                <c:pt idx="13322">
                  <c:v>10.936871069183359</c:v>
                </c:pt>
                <c:pt idx="13323">
                  <c:v>10.936949685535559</c:v>
                </c:pt>
                <c:pt idx="13324">
                  <c:v>10.937028301887761</c:v>
                </c:pt>
                <c:pt idx="13325">
                  <c:v>10.937106918239969</c:v>
                </c:pt>
                <c:pt idx="13326">
                  <c:v>10.937185534592169</c:v>
                </c:pt>
                <c:pt idx="13327">
                  <c:v>10.937264150944371</c:v>
                </c:pt>
                <c:pt idx="13328">
                  <c:v>10.93734276729657</c:v>
                </c:pt>
                <c:pt idx="13329">
                  <c:v>10.93742138364877</c:v>
                </c:pt>
                <c:pt idx="13330">
                  <c:v>10.93750000000097</c:v>
                </c:pt>
                <c:pt idx="13331">
                  <c:v>10.93757861635317</c:v>
                </c:pt>
                <c:pt idx="13332">
                  <c:v>10.93765723270538</c:v>
                </c:pt>
                <c:pt idx="13333">
                  <c:v>10.937735849057569</c:v>
                </c:pt>
                <c:pt idx="13334">
                  <c:v>10.93781446540978</c:v>
                </c:pt>
                <c:pt idx="13335">
                  <c:v>10.937893081761979</c:v>
                </c:pt>
                <c:pt idx="13336">
                  <c:v>10.937971698114181</c:v>
                </c:pt>
                <c:pt idx="13337">
                  <c:v>10.938050314466381</c:v>
                </c:pt>
                <c:pt idx="13338">
                  <c:v>10.93812893081858</c:v>
                </c:pt>
                <c:pt idx="13339">
                  <c:v>10.93820754717078</c:v>
                </c:pt>
                <c:pt idx="13340">
                  <c:v>10.93828616352299</c:v>
                </c:pt>
                <c:pt idx="13341">
                  <c:v>10.93836477987518</c:v>
                </c:pt>
                <c:pt idx="13342">
                  <c:v>10.93844339622739</c:v>
                </c:pt>
                <c:pt idx="13343">
                  <c:v>10.93852201257959</c:v>
                </c:pt>
                <c:pt idx="13344">
                  <c:v>10.938600628931789</c:v>
                </c:pt>
                <c:pt idx="13345">
                  <c:v>10.938679245283989</c:v>
                </c:pt>
                <c:pt idx="13346">
                  <c:v>10.9387578616362</c:v>
                </c:pt>
                <c:pt idx="13347">
                  <c:v>10.938836477988399</c:v>
                </c:pt>
                <c:pt idx="13348">
                  <c:v>10.938915094340601</c:v>
                </c:pt>
                <c:pt idx="13349">
                  <c:v>10.938993710692801</c:v>
                </c:pt>
                <c:pt idx="13350">
                  <c:v>10.939072327045</c:v>
                </c:pt>
                <c:pt idx="13351">
                  <c:v>10.9391509433972</c:v>
                </c:pt>
                <c:pt idx="13352">
                  <c:v>10.93922955974941</c:v>
                </c:pt>
                <c:pt idx="13353">
                  <c:v>10.93930817610161</c:v>
                </c:pt>
                <c:pt idx="13354">
                  <c:v>10.93938679245381</c:v>
                </c:pt>
                <c:pt idx="13355">
                  <c:v>10.93946540880602</c:v>
                </c:pt>
                <c:pt idx="13356">
                  <c:v>10.93954402515822</c:v>
                </c:pt>
                <c:pt idx="13357">
                  <c:v>10.939622641510409</c:v>
                </c:pt>
                <c:pt idx="13358">
                  <c:v>10.93970125786262</c:v>
                </c:pt>
                <c:pt idx="13359">
                  <c:v>10.939779874214819</c:v>
                </c:pt>
                <c:pt idx="13360">
                  <c:v>10.939858490567021</c:v>
                </c:pt>
                <c:pt idx="13361">
                  <c:v>10.939937106919221</c:v>
                </c:pt>
                <c:pt idx="13362">
                  <c:v>10.94001572327141</c:v>
                </c:pt>
                <c:pt idx="13363">
                  <c:v>10.940094339623631</c:v>
                </c:pt>
                <c:pt idx="13364">
                  <c:v>10.94017295597582</c:v>
                </c:pt>
                <c:pt idx="13365">
                  <c:v>10.94025157232802</c:v>
                </c:pt>
                <c:pt idx="13366">
                  <c:v>10.940330188680219</c:v>
                </c:pt>
                <c:pt idx="13367">
                  <c:v>10.94040880503243</c:v>
                </c:pt>
                <c:pt idx="13368">
                  <c:v>10.940487421384629</c:v>
                </c:pt>
                <c:pt idx="13369">
                  <c:v>10.94056603773684</c:v>
                </c:pt>
                <c:pt idx="13370">
                  <c:v>10.94064465408904</c:v>
                </c:pt>
                <c:pt idx="13371">
                  <c:v>10.94072327044123</c:v>
                </c:pt>
                <c:pt idx="13372">
                  <c:v>10.94080188679343</c:v>
                </c:pt>
                <c:pt idx="13373">
                  <c:v>10.940880503145641</c:v>
                </c:pt>
                <c:pt idx="13374">
                  <c:v>10.94095911949784</c:v>
                </c:pt>
                <c:pt idx="13375">
                  <c:v>10.94103773585004</c:v>
                </c:pt>
                <c:pt idx="13376">
                  <c:v>10.941116352202251</c:v>
                </c:pt>
                <c:pt idx="13377">
                  <c:v>10.94119496855444</c:v>
                </c:pt>
                <c:pt idx="13378">
                  <c:v>10.941273584906639</c:v>
                </c:pt>
                <c:pt idx="13379">
                  <c:v>10.94135220125885</c:v>
                </c:pt>
                <c:pt idx="13380">
                  <c:v>10.94143081761105</c:v>
                </c:pt>
                <c:pt idx="13381">
                  <c:v>10.941509433963249</c:v>
                </c:pt>
                <c:pt idx="13382">
                  <c:v>10.941588050315451</c:v>
                </c:pt>
                <c:pt idx="13383">
                  <c:v>10.941666666667651</c:v>
                </c:pt>
                <c:pt idx="13384">
                  <c:v>10.94174528301985</c:v>
                </c:pt>
                <c:pt idx="13385">
                  <c:v>10.94182389937205</c:v>
                </c:pt>
                <c:pt idx="13386">
                  <c:v>10.94190251572426</c:v>
                </c:pt>
                <c:pt idx="13387">
                  <c:v>10.94198113207646</c:v>
                </c:pt>
                <c:pt idx="13388">
                  <c:v>10.942059748428671</c:v>
                </c:pt>
                <c:pt idx="13389">
                  <c:v>10.94213836478086</c:v>
                </c:pt>
                <c:pt idx="13390">
                  <c:v>10.942216981133059</c:v>
                </c:pt>
                <c:pt idx="13391">
                  <c:v>10.94229559748527</c:v>
                </c:pt>
                <c:pt idx="13392">
                  <c:v>10.94237421383747</c:v>
                </c:pt>
                <c:pt idx="13393">
                  <c:v>10.94245283018968</c:v>
                </c:pt>
                <c:pt idx="13394">
                  <c:v>10.942531446541871</c:v>
                </c:pt>
                <c:pt idx="13395">
                  <c:v>10.942610062894071</c:v>
                </c:pt>
                <c:pt idx="13396">
                  <c:v>10.942688679246279</c:v>
                </c:pt>
                <c:pt idx="13397">
                  <c:v>10.942767295598481</c:v>
                </c:pt>
                <c:pt idx="13398">
                  <c:v>10.94284591195068</c:v>
                </c:pt>
                <c:pt idx="13399">
                  <c:v>10.94292452830288</c:v>
                </c:pt>
                <c:pt idx="13400">
                  <c:v>10.94300314465508</c:v>
                </c:pt>
                <c:pt idx="13401">
                  <c:v>10.94308176100728</c:v>
                </c:pt>
                <c:pt idx="13402">
                  <c:v>10.943160377359479</c:v>
                </c:pt>
                <c:pt idx="13403">
                  <c:v>10.943238993711679</c:v>
                </c:pt>
                <c:pt idx="13404">
                  <c:v>10.943317610063881</c:v>
                </c:pt>
                <c:pt idx="13405">
                  <c:v>10.943396226416089</c:v>
                </c:pt>
                <c:pt idx="13406">
                  <c:v>10.943474842768291</c:v>
                </c:pt>
                <c:pt idx="13407">
                  <c:v>10.943553459120491</c:v>
                </c:pt>
                <c:pt idx="13408">
                  <c:v>10.943632075472699</c:v>
                </c:pt>
                <c:pt idx="13409">
                  <c:v>10.94371069182489</c:v>
                </c:pt>
                <c:pt idx="13410">
                  <c:v>10.9437893081771</c:v>
                </c:pt>
                <c:pt idx="13411">
                  <c:v>10.9438679245293</c:v>
                </c:pt>
                <c:pt idx="13412">
                  <c:v>10.9439465408815</c:v>
                </c:pt>
                <c:pt idx="13413">
                  <c:v>10.9440251572337</c:v>
                </c:pt>
                <c:pt idx="13414">
                  <c:v>10.944103773585899</c:v>
                </c:pt>
                <c:pt idx="13415">
                  <c:v>10.944182389938099</c:v>
                </c:pt>
                <c:pt idx="13416">
                  <c:v>10.944261006290301</c:v>
                </c:pt>
                <c:pt idx="13417">
                  <c:v>10.9443396226425</c:v>
                </c:pt>
                <c:pt idx="13418">
                  <c:v>10.944418238994709</c:v>
                </c:pt>
                <c:pt idx="13419">
                  <c:v>10.94449685534692</c:v>
                </c:pt>
                <c:pt idx="13420">
                  <c:v>10.94457547169911</c:v>
                </c:pt>
                <c:pt idx="13421">
                  <c:v>10.94465408805131</c:v>
                </c:pt>
                <c:pt idx="13422">
                  <c:v>10.94473270440351</c:v>
                </c:pt>
                <c:pt idx="13423">
                  <c:v>10.94481132075571</c:v>
                </c:pt>
                <c:pt idx="13424">
                  <c:v>10.94488993710792</c:v>
                </c:pt>
                <c:pt idx="13425">
                  <c:v>10.94496855346012</c:v>
                </c:pt>
                <c:pt idx="13426">
                  <c:v>10.94504716981232</c:v>
                </c:pt>
                <c:pt idx="13427">
                  <c:v>10.945125786164519</c:v>
                </c:pt>
                <c:pt idx="13428">
                  <c:v>10.945204402516721</c:v>
                </c:pt>
                <c:pt idx="13429">
                  <c:v>10.945283018868929</c:v>
                </c:pt>
                <c:pt idx="13430">
                  <c:v>10.94536163522112</c:v>
                </c:pt>
                <c:pt idx="13431">
                  <c:v>10.945440251573331</c:v>
                </c:pt>
                <c:pt idx="13432">
                  <c:v>10.94551886792553</c:v>
                </c:pt>
                <c:pt idx="13433">
                  <c:v>10.94559748427773</c:v>
                </c:pt>
                <c:pt idx="13434">
                  <c:v>10.945676100629941</c:v>
                </c:pt>
                <c:pt idx="13435">
                  <c:v>10.94575471698214</c:v>
                </c:pt>
                <c:pt idx="13436">
                  <c:v>10.94583333333434</c:v>
                </c:pt>
                <c:pt idx="13437">
                  <c:v>10.945911949686529</c:v>
                </c:pt>
                <c:pt idx="13438">
                  <c:v>10.94599056603874</c:v>
                </c:pt>
                <c:pt idx="13439">
                  <c:v>10.946069182390939</c:v>
                </c:pt>
                <c:pt idx="13440">
                  <c:v>10.946147798743141</c:v>
                </c:pt>
                <c:pt idx="13441">
                  <c:v>10.946226415095341</c:v>
                </c:pt>
                <c:pt idx="13442">
                  <c:v>10.946305031447549</c:v>
                </c:pt>
                <c:pt idx="13443">
                  <c:v>10.946383647799751</c:v>
                </c:pt>
                <c:pt idx="13444">
                  <c:v>10.94646226415195</c:v>
                </c:pt>
                <c:pt idx="13445">
                  <c:v>10.94654088050415</c:v>
                </c:pt>
                <c:pt idx="13446">
                  <c:v>10.94661949685635</c:v>
                </c:pt>
                <c:pt idx="13447">
                  <c:v>10.94669811320855</c:v>
                </c:pt>
                <c:pt idx="13448">
                  <c:v>10.946776729560749</c:v>
                </c:pt>
                <c:pt idx="13449">
                  <c:v>10.946855345912949</c:v>
                </c:pt>
                <c:pt idx="13450">
                  <c:v>10.94693396226516</c:v>
                </c:pt>
                <c:pt idx="13451">
                  <c:v>10.947012578617359</c:v>
                </c:pt>
                <c:pt idx="13452">
                  <c:v>10.947091194969561</c:v>
                </c:pt>
                <c:pt idx="13453">
                  <c:v>10.947169811321761</c:v>
                </c:pt>
                <c:pt idx="13454">
                  <c:v>10.94724842767396</c:v>
                </c:pt>
                <c:pt idx="13455">
                  <c:v>10.94732704402616</c:v>
                </c:pt>
                <c:pt idx="13456">
                  <c:v>10.94740566037837</c:v>
                </c:pt>
                <c:pt idx="13457">
                  <c:v>10.94748427673057</c:v>
                </c:pt>
                <c:pt idx="13458">
                  <c:v>10.94756289308277</c:v>
                </c:pt>
                <c:pt idx="13459">
                  <c:v>10.94764150943497</c:v>
                </c:pt>
                <c:pt idx="13460">
                  <c:v>10.947720125787169</c:v>
                </c:pt>
                <c:pt idx="13461">
                  <c:v>10.947798742139369</c:v>
                </c:pt>
                <c:pt idx="13462">
                  <c:v>10.947877358491571</c:v>
                </c:pt>
                <c:pt idx="13463">
                  <c:v>10.947955974843779</c:v>
                </c:pt>
                <c:pt idx="13464">
                  <c:v>10.948034591195981</c:v>
                </c:pt>
                <c:pt idx="13465">
                  <c:v>10.948113207548181</c:v>
                </c:pt>
                <c:pt idx="13466">
                  <c:v>10.94819182390038</c:v>
                </c:pt>
                <c:pt idx="13467">
                  <c:v>10.948270440252569</c:v>
                </c:pt>
                <c:pt idx="13468">
                  <c:v>10.948349056604791</c:v>
                </c:pt>
                <c:pt idx="13469">
                  <c:v>10.94842767295699</c:v>
                </c:pt>
                <c:pt idx="13470">
                  <c:v>10.94850628930919</c:v>
                </c:pt>
                <c:pt idx="13471">
                  <c:v>10.94858490566139</c:v>
                </c:pt>
                <c:pt idx="13472">
                  <c:v>10.948663522013589</c:v>
                </c:pt>
                <c:pt idx="13473">
                  <c:v>10.948742138365789</c:v>
                </c:pt>
                <c:pt idx="13474">
                  <c:v>10.948820754717991</c:v>
                </c:pt>
                <c:pt idx="13475">
                  <c:v>10.948899371070191</c:v>
                </c:pt>
                <c:pt idx="13476">
                  <c:v>10.94897798742239</c:v>
                </c:pt>
                <c:pt idx="13477">
                  <c:v>10.949056603774601</c:v>
                </c:pt>
                <c:pt idx="13478">
                  <c:v>10.9491352201268</c:v>
                </c:pt>
                <c:pt idx="13479">
                  <c:v>10.949213836479</c:v>
                </c:pt>
                <c:pt idx="13480">
                  <c:v>10.9492924528312</c:v>
                </c:pt>
                <c:pt idx="13481">
                  <c:v>10.9493710691834</c:v>
                </c:pt>
                <c:pt idx="13482">
                  <c:v>10.94944968553561</c:v>
                </c:pt>
                <c:pt idx="13483">
                  <c:v>10.94952830188781</c:v>
                </c:pt>
                <c:pt idx="13484">
                  <c:v>10.94960691824002</c:v>
                </c:pt>
                <c:pt idx="13485">
                  <c:v>10.94968553459222</c:v>
                </c:pt>
                <c:pt idx="13486">
                  <c:v>10.949764150944411</c:v>
                </c:pt>
                <c:pt idx="13487">
                  <c:v>10.949842767296611</c:v>
                </c:pt>
                <c:pt idx="13488">
                  <c:v>10.94992138364881</c:v>
                </c:pt>
                <c:pt idx="13489">
                  <c:v>10.950000000001021</c:v>
                </c:pt>
                <c:pt idx="13490">
                  <c:v>10.95007861635322</c:v>
                </c:pt>
                <c:pt idx="13491">
                  <c:v>10.95015723270542</c:v>
                </c:pt>
                <c:pt idx="13492">
                  <c:v>10.950235849057631</c:v>
                </c:pt>
                <c:pt idx="13493">
                  <c:v>10.95031446540982</c:v>
                </c:pt>
                <c:pt idx="13494">
                  <c:v>10.950393081762019</c:v>
                </c:pt>
                <c:pt idx="13495">
                  <c:v>10.95047169811423</c:v>
                </c:pt>
                <c:pt idx="13496">
                  <c:v>10.95055031446644</c:v>
                </c:pt>
                <c:pt idx="13497">
                  <c:v>10.950628930818629</c:v>
                </c:pt>
                <c:pt idx="13498">
                  <c:v>10.950707547170831</c:v>
                </c:pt>
                <c:pt idx="13499">
                  <c:v>10.950786163523039</c:v>
                </c:pt>
                <c:pt idx="13500">
                  <c:v>10.950864779875239</c:v>
                </c:pt>
                <c:pt idx="13501">
                  <c:v>10.950943396227441</c:v>
                </c:pt>
                <c:pt idx="13502">
                  <c:v>10.95102201257964</c:v>
                </c:pt>
                <c:pt idx="13503">
                  <c:v>10.95110062893184</c:v>
                </c:pt>
                <c:pt idx="13504">
                  <c:v>10.95117924528404</c:v>
                </c:pt>
                <c:pt idx="13505">
                  <c:v>10.95125786163625</c:v>
                </c:pt>
                <c:pt idx="13506">
                  <c:v>10.95133647798845</c:v>
                </c:pt>
                <c:pt idx="13507">
                  <c:v>10.95141509434065</c:v>
                </c:pt>
                <c:pt idx="13508">
                  <c:v>10.95149371069285</c:v>
                </c:pt>
                <c:pt idx="13509">
                  <c:v>10.951572327045049</c:v>
                </c:pt>
                <c:pt idx="13510">
                  <c:v>10.951650943397251</c:v>
                </c:pt>
                <c:pt idx="13511">
                  <c:v>10.951729559749459</c:v>
                </c:pt>
                <c:pt idx="13512">
                  <c:v>10.95180817610165</c:v>
                </c:pt>
                <c:pt idx="13513">
                  <c:v>10.95188679245385</c:v>
                </c:pt>
                <c:pt idx="13514">
                  <c:v>10.951965408806061</c:v>
                </c:pt>
                <c:pt idx="13515">
                  <c:v>10.95204402515826</c:v>
                </c:pt>
                <c:pt idx="13516">
                  <c:v>10.95212264151046</c:v>
                </c:pt>
                <c:pt idx="13517">
                  <c:v>10.95220125786267</c:v>
                </c:pt>
                <c:pt idx="13518">
                  <c:v>10.952279874214859</c:v>
                </c:pt>
                <c:pt idx="13519">
                  <c:v>10.95235849056707</c:v>
                </c:pt>
                <c:pt idx="13520">
                  <c:v>10.95243710691927</c:v>
                </c:pt>
                <c:pt idx="13521">
                  <c:v>10.952515723271469</c:v>
                </c:pt>
                <c:pt idx="13522">
                  <c:v>10.95259433962368</c:v>
                </c:pt>
                <c:pt idx="13523">
                  <c:v>10.952672955975871</c:v>
                </c:pt>
                <c:pt idx="13524">
                  <c:v>10.95275157232807</c:v>
                </c:pt>
                <c:pt idx="13525">
                  <c:v>10.952830188680281</c:v>
                </c:pt>
                <c:pt idx="13526">
                  <c:v>10.952908805032481</c:v>
                </c:pt>
                <c:pt idx="13527">
                  <c:v>10.95298742138468</c:v>
                </c:pt>
                <c:pt idx="13528">
                  <c:v>10.95306603773688</c:v>
                </c:pt>
                <c:pt idx="13529">
                  <c:v>10.95314465408909</c:v>
                </c:pt>
                <c:pt idx="13530">
                  <c:v>10.95322327044128</c:v>
                </c:pt>
                <c:pt idx="13531">
                  <c:v>10.953301886793479</c:v>
                </c:pt>
                <c:pt idx="13532">
                  <c:v>10.95338050314569</c:v>
                </c:pt>
                <c:pt idx="13533">
                  <c:v>10.953459119497889</c:v>
                </c:pt>
                <c:pt idx="13534">
                  <c:v>10.9535377358501</c:v>
                </c:pt>
                <c:pt idx="13535">
                  <c:v>10.9536163522023</c:v>
                </c:pt>
                <c:pt idx="13536">
                  <c:v>10.953694968554499</c:v>
                </c:pt>
                <c:pt idx="13537">
                  <c:v>10.953773584906701</c:v>
                </c:pt>
                <c:pt idx="13538">
                  <c:v>10.953852201258901</c:v>
                </c:pt>
                <c:pt idx="13539">
                  <c:v>10.9539308176111</c:v>
                </c:pt>
                <c:pt idx="13540">
                  <c:v>10.9540094339633</c:v>
                </c:pt>
                <c:pt idx="13541">
                  <c:v>10.9540880503155</c:v>
                </c:pt>
                <c:pt idx="13542">
                  <c:v>10.9541666666677</c:v>
                </c:pt>
                <c:pt idx="13543">
                  <c:v>10.954245283019899</c:v>
                </c:pt>
                <c:pt idx="13544">
                  <c:v>10.954323899372101</c:v>
                </c:pt>
                <c:pt idx="13545">
                  <c:v>10.954402515724309</c:v>
                </c:pt>
                <c:pt idx="13546">
                  <c:v>10.954481132076509</c:v>
                </c:pt>
                <c:pt idx="13547">
                  <c:v>10.954559748428711</c:v>
                </c:pt>
                <c:pt idx="13548">
                  <c:v>10.95463836478091</c:v>
                </c:pt>
                <c:pt idx="13549">
                  <c:v>10.95471698113311</c:v>
                </c:pt>
                <c:pt idx="13550">
                  <c:v>10.954795597485321</c:v>
                </c:pt>
                <c:pt idx="13551">
                  <c:v>10.95487421383751</c:v>
                </c:pt>
                <c:pt idx="13552">
                  <c:v>10.95495283018972</c:v>
                </c:pt>
                <c:pt idx="13553">
                  <c:v>10.95503144654192</c:v>
                </c:pt>
                <c:pt idx="13554">
                  <c:v>10.95511006289412</c:v>
                </c:pt>
                <c:pt idx="13555">
                  <c:v>10.95518867924633</c:v>
                </c:pt>
                <c:pt idx="13556">
                  <c:v>10.955267295598521</c:v>
                </c:pt>
                <c:pt idx="13557">
                  <c:v>10.955345911950721</c:v>
                </c:pt>
                <c:pt idx="13558">
                  <c:v>10.955424528302929</c:v>
                </c:pt>
                <c:pt idx="13559">
                  <c:v>10.955503144655131</c:v>
                </c:pt>
                <c:pt idx="13560">
                  <c:v>10.95558176100733</c:v>
                </c:pt>
                <c:pt idx="13561">
                  <c:v>10.95566037735953</c:v>
                </c:pt>
                <c:pt idx="13562">
                  <c:v>10.95573899371173</c:v>
                </c:pt>
                <c:pt idx="13563">
                  <c:v>10.95581761006394</c:v>
                </c:pt>
                <c:pt idx="13564">
                  <c:v>10.95589622641614</c:v>
                </c:pt>
                <c:pt idx="13565">
                  <c:v>10.95597484276834</c:v>
                </c:pt>
                <c:pt idx="13566">
                  <c:v>10.95605345912054</c:v>
                </c:pt>
                <c:pt idx="13567">
                  <c:v>10.956132075472739</c:v>
                </c:pt>
                <c:pt idx="13568">
                  <c:v>10.956210691824939</c:v>
                </c:pt>
                <c:pt idx="13569">
                  <c:v>10.95628930817715</c:v>
                </c:pt>
                <c:pt idx="13570">
                  <c:v>10.956367924529349</c:v>
                </c:pt>
                <c:pt idx="13571">
                  <c:v>10.956446540881551</c:v>
                </c:pt>
                <c:pt idx="13572">
                  <c:v>10.956525157233751</c:v>
                </c:pt>
                <c:pt idx="13573">
                  <c:v>10.95660377358595</c:v>
                </c:pt>
                <c:pt idx="13574">
                  <c:v>10.95668238993815</c:v>
                </c:pt>
                <c:pt idx="13575">
                  <c:v>10.95676100629035</c:v>
                </c:pt>
                <c:pt idx="13576">
                  <c:v>10.95683962264255</c:v>
                </c:pt>
                <c:pt idx="13577">
                  <c:v>10.95691823899476</c:v>
                </c:pt>
                <c:pt idx="13578">
                  <c:v>10.95699685534696</c:v>
                </c:pt>
                <c:pt idx="13579">
                  <c:v>10.957075471699151</c:v>
                </c:pt>
                <c:pt idx="13580">
                  <c:v>10.957154088051359</c:v>
                </c:pt>
                <c:pt idx="13581">
                  <c:v>10.957232704403561</c:v>
                </c:pt>
                <c:pt idx="13582">
                  <c:v>10.95731132075576</c:v>
                </c:pt>
                <c:pt idx="13583">
                  <c:v>10.957389937107971</c:v>
                </c:pt>
                <c:pt idx="13584">
                  <c:v>10.957468553460171</c:v>
                </c:pt>
                <c:pt idx="13585">
                  <c:v>10.95754716981237</c:v>
                </c:pt>
                <c:pt idx="13586">
                  <c:v>10.95762578616457</c:v>
                </c:pt>
                <c:pt idx="13587">
                  <c:v>10.95770440251677</c:v>
                </c:pt>
                <c:pt idx="13588">
                  <c:v>10.95778301886898</c:v>
                </c:pt>
                <c:pt idx="13589">
                  <c:v>10.957861635221169</c:v>
                </c:pt>
                <c:pt idx="13590">
                  <c:v>10.957940251573371</c:v>
                </c:pt>
                <c:pt idx="13591">
                  <c:v>10.958018867925571</c:v>
                </c:pt>
                <c:pt idx="13592">
                  <c:v>10.95809748427777</c:v>
                </c:pt>
                <c:pt idx="13593">
                  <c:v>10.958176100629981</c:v>
                </c:pt>
                <c:pt idx="13594">
                  <c:v>10.95825471698218</c:v>
                </c:pt>
                <c:pt idx="13595">
                  <c:v>10.95833333333438</c:v>
                </c:pt>
                <c:pt idx="13596">
                  <c:v>10.95841194968658</c:v>
                </c:pt>
                <c:pt idx="13597">
                  <c:v>10.95849056603879</c:v>
                </c:pt>
                <c:pt idx="13598">
                  <c:v>10.95856918239099</c:v>
                </c:pt>
                <c:pt idx="13599">
                  <c:v>10.95864779874319</c:v>
                </c:pt>
                <c:pt idx="13600">
                  <c:v>10.9587264150954</c:v>
                </c:pt>
                <c:pt idx="13601">
                  <c:v>10.958805031447589</c:v>
                </c:pt>
                <c:pt idx="13602">
                  <c:v>10.958883647799791</c:v>
                </c:pt>
                <c:pt idx="13603">
                  <c:v>10.958962264151991</c:v>
                </c:pt>
                <c:pt idx="13604">
                  <c:v>10.959040880504199</c:v>
                </c:pt>
                <c:pt idx="13605">
                  <c:v>10.959119496856401</c:v>
                </c:pt>
                <c:pt idx="13606">
                  <c:v>10.9591981132086</c:v>
                </c:pt>
                <c:pt idx="13607">
                  <c:v>10.9592767295608</c:v>
                </c:pt>
                <c:pt idx="13608">
                  <c:v>10.959355345913</c:v>
                </c:pt>
                <c:pt idx="13609">
                  <c:v>10.95943396226521</c:v>
                </c:pt>
                <c:pt idx="13610">
                  <c:v>10.95951257861741</c:v>
                </c:pt>
                <c:pt idx="13611">
                  <c:v>10.95959119496961</c:v>
                </c:pt>
                <c:pt idx="13612">
                  <c:v>10.95966981132181</c:v>
                </c:pt>
                <c:pt idx="13613">
                  <c:v>10.959748427674009</c:v>
                </c:pt>
                <c:pt idx="13614">
                  <c:v>10.959827044026211</c:v>
                </c:pt>
                <c:pt idx="13615">
                  <c:v>10.959905660378411</c:v>
                </c:pt>
                <c:pt idx="13616">
                  <c:v>10.959984276730619</c:v>
                </c:pt>
                <c:pt idx="13617">
                  <c:v>10.960062893082821</c:v>
                </c:pt>
                <c:pt idx="13618">
                  <c:v>10.960141509435021</c:v>
                </c:pt>
                <c:pt idx="13619">
                  <c:v>10.96022012578722</c:v>
                </c:pt>
                <c:pt idx="13620">
                  <c:v>10.96029874213942</c:v>
                </c:pt>
                <c:pt idx="13621">
                  <c:v>10.96037735849162</c:v>
                </c:pt>
                <c:pt idx="13622">
                  <c:v>10.96045597484383</c:v>
                </c:pt>
                <c:pt idx="13623">
                  <c:v>10.96053459119603</c:v>
                </c:pt>
                <c:pt idx="13624">
                  <c:v>10.96061320754823</c:v>
                </c:pt>
                <c:pt idx="13625">
                  <c:v>10.960691823900429</c:v>
                </c:pt>
                <c:pt idx="13626">
                  <c:v>10.96077044025262</c:v>
                </c:pt>
                <c:pt idx="13627">
                  <c:v>10.96084905660484</c:v>
                </c:pt>
                <c:pt idx="13628">
                  <c:v>10.96092767295703</c:v>
                </c:pt>
                <c:pt idx="13629">
                  <c:v>10.961006289309241</c:v>
                </c:pt>
                <c:pt idx="13630">
                  <c:v>10.961084905661441</c:v>
                </c:pt>
                <c:pt idx="13631">
                  <c:v>10.96116352201364</c:v>
                </c:pt>
                <c:pt idx="13632">
                  <c:v>10.96124213836584</c:v>
                </c:pt>
                <c:pt idx="13633">
                  <c:v>10.96132075471804</c:v>
                </c:pt>
                <c:pt idx="13634">
                  <c:v>10.96139937107024</c:v>
                </c:pt>
                <c:pt idx="13635">
                  <c:v>10.961477987422439</c:v>
                </c:pt>
                <c:pt idx="13636">
                  <c:v>10.96155660377465</c:v>
                </c:pt>
                <c:pt idx="13637">
                  <c:v>10.961635220126849</c:v>
                </c:pt>
                <c:pt idx="13638">
                  <c:v>10.961713836479049</c:v>
                </c:pt>
                <c:pt idx="13639">
                  <c:v>10.961792452831251</c:v>
                </c:pt>
                <c:pt idx="13640">
                  <c:v>10.96187106918345</c:v>
                </c:pt>
                <c:pt idx="13641">
                  <c:v>10.96194968553565</c:v>
                </c:pt>
                <c:pt idx="13642">
                  <c:v>10.96202830188785</c:v>
                </c:pt>
                <c:pt idx="13643">
                  <c:v>10.96210691824006</c:v>
                </c:pt>
                <c:pt idx="13644">
                  <c:v>10.96218553459226</c:v>
                </c:pt>
                <c:pt idx="13645">
                  <c:v>10.96226415094446</c:v>
                </c:pt>
                <c:pt idx="13646">
                  <c:v>10.96234276729666</c:v>
                </c:pt>
                <c:pt idx="13647">
                  <c:v>10.962421383648859</c:v>
                </c:pt>
                <c:pt idx="13648">
                  <c:v>10.96250000000107</c:v>
                </c:pt>
                <c:pt idx="13649">
                  <c:v>10.962578616353269</c:v>
                </c:pt>
                <c:pt idx="13650">
                  <c:v>10.962657232705469</c:v>
                </c:pt>
                <c:pt idx="13651">
                  <c:v>10.962735849057671</c:v>
                </c:pt>
                <c:pt idx="13652">
                  <c:v>10.96281446540987</c:v>
                </c:pt>
                <c:pt idx="13653">
                  <c:v>10.96289308176207</c:v>
                </c:pt>
                <c:pt idx="13654">
                  <c:v>10.96297169811427</c:v>
                </c:pt>
                <c:pt idx="13655">
                  <c:v>10.96305031446648</c:v>
                </c:pt>
                <c:pt idx="13656">
                  <c:v>10.963128930818669</c:v>
                </c:pt>
                <c:pt idx="13657">
                  <c:v>10.963207547170869</c:v>
                </c:pt>
                <c:pt idx="13658">
                  <c:v>10.96328616352308</c:v>
                </c:pt>
                <c:pt idx="13659">
                  <c:v>10.963364779875279</c:v>
                </c:pt>
                <c:pt idx="13660">
                  <c:v>10.96344339622749</c:v>
                </c:pt>
                <c:pt idx="13661">
                  <c:v>10.96352201257969</c:v>
                </c:pt>
                <c:pt idx="13662">
                  <c:v>10.96360062893188</c:v>
                </c:pt>
                <c:pt idx="13663">
                  <c:v>10.963679245284091</c:v>
                </c:pt>
                <c:pt idx="13664">
                  <c:v>10.963757861636291</c:v>
                </c:pt>
                <c:pt idx="13665">
                  <c:v>10.963836477988499</c:v>
                </c:pt>
                <c:pt idx="13666">
                  <c:v>10.96391509434069</c:v>
                </c:pt>
                <c:pt idx="13667">
                  <c:v>10.96399371069289</c:v>
                </c:pt>
                <c:pt idx="13668">
                  <c:v>10.9640723270451</c:v>
                </c:pt>
                <c:pt idx="13669">
                  <c:v>10.9641509433973</c:v>
                </c:pt>
                <c:pt idx="13670">
                  <c:v>10.9642295597495</c:v>
                </c:pt>
                <c:pt idx="13671">
                  <c:v>10.964308176101699</c:v>
                </c:pt>
                <c:pt idx="13672">
                  <c:v>10.964386792453899</c:v>
                </c:pt>
                <c:pt idx="13673">
                  <c:v>10.964465408806101</c:v>
                </c:pt>
                <c:pt idx="13674">
                  <c:v>10.964544025158309</c:v>
                </c:pt>
                <c:pt idx="13675">
                  <c:v>10.9646226415105</c:v>
                </c:pt>
                <c:pt idx="13676">
                  <c:v>10.964701257862711</c:v>
                </c:pt>
                <c:pt idx="13677">
                  <c:v>10.96477987421491</c:v>
                </c:pt>
                <c:pt idx="13678">
                  <c:v>10.96485849056711</c:v>
                </c:pt>
                <c:pt idx="13679">
                  <c:v>10.96493710691932</c:v>
                </c:pt>
                <c:pt idx="13680">
                  <c:v>10.96501572327151</c:v>
                </c:pt>
                <c:pt idx="13681">
                  <c:v>10.96509433962372</c:v>
                </c:pt>
                <c:pt idx="13682">
                  <c:v>10.96517295597592</c:v>
                </c:pt>
                <c:pt idx="13683">
                  <c:v>10.965251572328119</c:v>
                </c:pt>
                <c:pt idx="13684">
                  <c:v>10.965330188680319</c:v>
                </c:pt>
                <c:pt idx="13685">
                  <c:v>10.965408805032521</c:v>
                </c:pt>
                <c:pt idx="13686">
                  <c:v>10.96548742138472</c:v>
                </c:pt>
                <c:pt idx="13687">
                  <c:v>10.965566037736931</c:v>
                </c:pt>
                <c:pt idx="13688">
                  <c:v>10.965644654089131</c:v>
                </c:pt>
                <c:pt idx="13689">
                  <c:v>10.96572327044133</c:v>
                </c:pt>
                <c:pt idx="13690">
                  <c:v>10.96580188679353</c:v>
                </c:pt>
                <c:pt idx="13691">
                  <c:v>10.96588050314574</c:v>
                </c:pt>
                <c:pt idx="13692">
                  <c:v>10.96595911949794</c:v>
                </c:pt>
                <c:pt idx="13693">
                  <c:v>10.96603773585014</c:v>
                </c:pt>
                <c:pt idx="13694">
                  <c:v>10.96611635220234</c:v>
                </c:pt>
                <c:pt idx="13695">
                  <c:v>10.966194968554531</c:v>
                </c:pt>
                <c:pt idx="13696">
                  <c:v>10.966273584906739</c:v>
                </c:pt>
                <c:pt idx="13697">
                  <c:v>10.966352201258941</c:v>
                </c:pt>
                <c:pt idx="13698">
                  <c:v>10.966430817611149</c:v>
                </c:pt>
                <c:pt idx="13699">
                  <c:v>10.966509433963351</c:v>
                </c:pt>
                <c:pt idx="13700">
                  <c:v>10.966588050315551</c:v>
                </c:pt>
                <c:pt idx="13701">
                  <c:v>10.96666666666775</c:v>
                </c:pt>
                <c:pt idx="13702">
                  <c:v>10.96674528301995</c:v>
                </c:pt>
                <c:pt idx="13703">
                  <c:v>10.96682389937215</c:v>
                </c:pt>
                <c:pt idx="13704">
                  <c:v>10.96690251572436</c:v>
                </c:pt>
                <c:pt idx="13705">
                  <c:v>10.966981132076549</c:v>
                </c:pt>
                <c:pt idx="13706">
                  <c:v>10.967059748428751</c:v>
                </c:pt>
                <c:pt idx="13707">
                  <c:v>10.967138364780951</c:v>
                </c:pt>
                <c:pt idx="13708">
                  <c:v>10.96721698113315</c:v>
                </c:pt>
                <c:pt idx="13709">
                  <c:v>10.967295597485361</c:v>
                </c:pt>
                <c:pt idx="13710">
                  <c:v>10.967374213837561</c:v>
                </c:pt>
                <c:pt idx="13711">
                  <c:v>10.967452830189769</c:v>
                </c:pt>
                <c:pt idx="13712">
                  <c:v>10.967531446541971</c:v>
                </c:pt>
                <c:pt idx="13713">
                  <c:v>10.96761006289416</c:v>
                </c:pt>
                <c:pt idx="13714">
                  <c:v>10.96768867924637</c:v>
                </c:pt>
                <c:pt idx="13715">
                  <c:v>10.96776729559857</c:v>
                </c:pt>
                <c:pt idx="13716">
                  <c:v>10.96784591195077</c:v>
                </c:pt>
                <c:pt idx="13717">
                  <c:v>10.967924528302969</c:v>
                </c:pt>
                <c:pt idx="13718">
                  <c:v>10.968003144655169</c:v>
                </c:pt>
                <c:pt idx="13719">
                  <c:v>10.968081761007371</c:v>
                </c:pt>
                <c:pt idx="13720">
                  <c:v>10.96816037735957</c:v>
                </c:pt>
                <c:pt idx="13721">
                  <c:v>10.96823899371177</c:v>
                </c:pt>
                <c:pt idx="13722">
                  <c:v>10.968317610063981</c:v>
                </c:pt>
                <c:pt idx="13723">
                  <c:v>10.96839622641618</c:v>
                </c:pt>
                <c:pt idx="13724">
                  <c:v>10.96847484276838</c:v>
                </c:pt>
                <c:pt idx="13725">
                  <c:v>10.96855345912058</c:v>
                </c:pt>
                <c:pt idx="13726">
                  <c:v>10.96863207547279</c:v>
                </c:pt>
                <c:pt idx="13727">
                  <c:v>10.96871069182499</c:v>
                </c:pt>
                <c:pt idx="13728">
                  <c:v>10.96878930817719</c:v>
                </c:pt>
                <c:pt idx="13729">
                  <c:v>10.968867924529389</c:v>
                </c:pt>
                <c:pt idx="13730">
                  <c:v>10.968946540881589</c:v>
                </c:pt>
                <c:pt idx="13731">
                  <c:v>10.969025157233791</c:v>
                </c:pt>
                <c:pt idx="13732">
                  <c:v>10.969103773585999</c:v>
                </c:pt>
                <c:pt idx="13733">
                  <c:v>10.969182389938201</c:v>
                </c:pt>
                <c:pt idx="13734">
                  <c:v>10.969261006290401</c:v>
                </c:pt>
                <c:pt idx="13735">
                  <c:v>10.9693396226426</c:v>
                </c:pt>
                <c:pt idx="13736">
                  <c:v>10.9694182389948</c:v>
                </c:pt>
                <c:pt idx="13737">
                  <c:v>10.96949685534701</c:v>
                </c:pt>
                <c:pt idx="13738">
                  <c:v>10.9695754716992</c:v>
                </c:pt>
                <c:pt idx="13739">
                  <c:v>10.96965408805141</c:v>
                </c:pt>
                <c:pt idx="13740">
                  <c:v>10.96973270440361</c:v>
                </c:pt>
                <c:pt idx="13741">
                  <c:v>10.969811320755801</c:v>
                </c:pt>
                <c:pt idx="13742">
                  <c:v>10.96988993710802</c:v>
                </c:pt>
                <c:pt idx="13743">
                  <c:v>10.969968553460211</c:v>
                </c:pt>
                <c:pt idx="13744">
                  <c:v>10.97004716981241</c:v>
                </c:pt>
                <c:pt idx="13745">
                  <c:v>10.97012578616461</c:v>
                </c:pt>
                <c:pt idx="13746">
                  <c:v>10.97020440251681</c:v>
                </c:pt>
                <c:pt idx="13747">
                  <c:v>10.97028301886902</c:v>
                </c:pt>
                <c:pt idx="13748">
                  <c:v>10.97036163522122</c:v>
                </c:pt>
                <c:pt idx="13749">
                  <c:v>10.97044025157342</c:v>
                </c:pt>
                <c:pt idx="13750">
                  <c:v>10.97051886792562</c:v>
                </c:pt>
                <c:pt idx="13751">
                  <c:v>10.970597484277819</c:v>
                </c:pt>
                <c:pt idx="13752">
                  <c:v>10.970676100630021</c:v>
                </c:pt>
                <c:pt idx="13753">
                  <c:v>10.970754716982229</c:v>
                </c:pt>
                <c:pt idx="13754">
                  <c:v>10.970833333334429</c:v>
                </c:pt>
                <c:pt idx="13755">
                  <c:v>10.970911949686631</c:v>
                </c:pt>
                <c:pt idx="13756">
                  <c:v>10.97099056603883</c:v>
                </c:pt>
                <c:pt idx="13757">
                  <c:v>10.97106918239103</c:v>
                </c:pt>
                <c:pt idx="13758">
                  <c:v>10.971147798743241</c:v>
                </c:pt>
                <c:pt idx="13759">
                  <c:v>10.97122641509543</c:v>
                </c:pt>
                <c:pt idx="13760">
                  <c:v>10.97130503144764</c:v>
                </c:pt>
                <c:pt idx="13761">
                  <c:v>10.971383647799829</c:v>
                </c:pt>
                <c:pt idx="13762">
                  <c:v>10.97146226415204</c:v>
                </c:pt>
                <c:pt idx="13763">
                  <c:v>10.97154088050425</c:v>
                </c:pt>
                <c:pt idx="13764">
                  <c:v>10.971619496856439</c:v>
                </c:pt>
                <c:pt idx="13765">
                  <c:v>10.97169811320865</c:v>
                </c:pt>
                <c:pt idx="13766">
                  <c:v>10.971776729560849</c:v>
                </c:pt>
                <c:pt idx="13767">
                  <c:v>10.971855345913051</c:v>
                </c:pt>
                <c:pt idx="13768">
                  <c:v>10.971933962265251</c:v>
                </c:pt>
                <c:pt idx="13769">
                  <c:v>10.97201257861745</c:v>
                </c:pt>
                <c:pt idx="13770">
                  <c:v>10.97209119496965</c:v>
                </c:pt>
                <c:pt idx="13771">
                  <c:v>10.97216981132186</c:v>
                </c:pt>
                <c:pt idx="13772">
                  <c:v>10.97224842767405</c:v>
                </c:pt>
                <c:pt idx="13773">
                  <c:v>10.97232704402626</c:v>
                </c:pt>
                <c:pt idx="13774">
                  <c:v>10.97240566037846</c:v>
                </c:pt>
                <c:pt idx="13775">
                  <c:v>10.97248427673067</c:v>
                </c:pt>
                <c:pt idx="13776">
                  <c:v>10.972562893082859</c:v>
                </c:pt>
                <c:pt idx="13777">
                  <c:v>10.97264150943507</c:v>
                </c:pt>
                <c:pt idx="13778">
                  <c:v>10.972720125787269</c:v>
                </c:pt>
                <c:pt idx="13779">
                  <c:v>10.97279874213946</c:v>
                </c:pt>
                <c:pt idx="13780">
                  <c:v>10.972877358491671</c:v>
                </c:pt>
                <c:pt idx="13781">
                  <c:v>10.97295597484387</c:v>
                </c:pt>
                <c:pt idx="13782">
                  <c:v>10.97303459119607</c:v>
                </c:pt>
                <c:pt idx="13783">
                  <c:v>10.97311320754828</c:v>
                </c:pt>
                <c:pt idx="13784">
                  <c:v>10.97319182390047</c:v>
                </c:pt>
                <c:pt idx="13785">
                  <c:v>10.973270440252669</c:v>
                </c:pt>
                <c:pt idx="13786">
                  <c:v>10.97334905660488</c:v>
                </c:pt>
                <c:pt idx="13787">
                  <c:v>10.973427672957079</c:v>
                </c:pt>
                <c:pt idx="13788">
                  <c:v>10.97350628930929</c:v>
                </c:pt>
                <c:pt idx="13789">
                  <c:v>10.97358490566149</c:v>
                </c:pt>
                <c:pt idx="13790">
                  <c:v>10.97366352201368</c:v>
                </c:pt>
                <c:pt idx="13791">
                  <c:v>10.973742138365891</c:v>
                </c:pt>
                <c:pt idx="13792">
                  <c:v>10.973820754718091</c:v>
                </c:pt>
                <c:pt idx="13793">
                  <c:v>10.973899371070299</c:v>
                </c:pt>
                <c:pt idx="13794">
                  <c:v>10.97397798742249</c:v>
                </c:pt>
                <c:pt idx="13795">
                  <c:v>10.97405660377469</c:v>
                </c:pt>
                <c:pt idx="13796">
                  <c:v>10.97413522012689</c:v>
                </c:pt>
                <c:pt idx="13797">
                  <c:v>10.974213836479089</c:v>
                </c:pt>
                <c:pt idx="13798">
                  <c:v>10.974292452831291</c:v>
                </c:pt>
                <c:pt idx="13799">
                  <c:v>10.974371069183491</c:v>
                </c:pt>
                <c:pt idx="13800">
                  <c:v>10.974449685535699</c:v>
                </c:pt>
                <c:pt idx="13801">
                  <c:v>10.974528301887901</c:v>
                </c:pt>
                <c:pt idx="13802">
                  <c:v>10.9746069182401</c:v>
                </c:pt>
                <c:pt idx="13803">
                  <c:v>10.974685534592311</c:v>
                </c:pt>
                <c:pt idx="13804">
                  <c:v>10.9747641509445</c:v>
                </c:pt>
                <c:pt idx="13805">
                  <c:v>10.97484276729671</c:v>
                </c:pt>
                <c:pt idx="13806">
                  <c:v>10.97492138364891</c:v>
                </c:pt>
                <c:pt idx="13807">
                  <c:v>10.97500000000111</c:v>
                </c:pt>
                <c:pt idx="13808">
                  <c:v>10.97507861635331</c:v>
                </c:pt>
                <c:pt idx="13809">
                  <c:v>10.97515723270552</c:v>
                </c:pt>
                <c:pt idx="13810">
                  <c:v>10.97523584905772</c:v>
                </c:pt>
                <c:pt idx="13811">
                  <c:v>10.97531446540992</c:v>
                </c:pt>
                <c:pt idx="13812">
                  <c:v>10.975393081762119</c:v>
                </c:pt>
                <c:pt idx="13813">
                  <c:v>10.975471698114321</c:v>
                </c:pt>
                <c:pt idx="13814">
                  <c:v>10.975550314466529</c:v>
                </c:pt>
                <c:pt idx="13815">
                  <c:v>10.97562893081872</c:v>
                </c:pt>
                <c:pt idx="13816">
                  <c:v>10.975707547170931</c:v>
                </c:pt>
                <c:pt idx="13817">
                  <c:v>10.97578616352313</c:v>
                </c:pt>
                <c:pt idx="13818">
                  <c:v>10.97586477987533</c:v>
                </c:pt>
                <c:pt idx="13819">
                  <c:v>10.97594339622753</c:v>
                </c:pt>
                <c:pt idx="13820">
                  <c:v>10.97602201257973</c:v>
                </c:pt>
                <c:pt idx="13821">
                  <c:v>10.976100628931929</c:v>
                </c:pt>
                <c:pt idx="13822">
                  <c:v>10.976179245284129</c:v>
                </c:pt>
                <c:pt idx="13823">
                  <c:v>10.976257861636331</c:v>
                </c:pt>
                <c:pt idx="13824">
                  <c:v>10.976336477988539</c:v>
                </c:pt>
                <c:pt idx="13825">
                  <c:v>10.976415094340741</c:v>
                </c:pt>
                <c:pt idx="13826">
                  <c:v>10.976493710692941</c:v>
                </c:pt>
                <c:pt idx="13827">
                  <c:v>10.97657232704514</c:v>
                </c:pt>
                <c:pt idx="13828">
                  <c:v>10.97665094339734</c:v>
                </c:pt>
                <c:pt idx="13829">
                  <c:v>10.97672955974955</c:v>
                </c:pt>
                <c:pt idx="13830">
                  <c:v>10.97680817610175</c:v>
                </c:pt>
                <c:pt idx="13831">
                  <c:v>10.97688679245395</c:v>
                </c:pt>
                <c:pt idx="13832">
                  <c:v>10.97696540880615</c:v>
                </c:pt>
                <c:pt idx="13833">
                  <c:v>10.977044025158349</c:v>
                </c:pt>
                <c:pt idx="13834">
                  <c:v>10.977122641510549</c:v>
                </c:pt>
                <c:pt idx="13835">
                  <c:v>10.977201257862751</c:v>
                </c:pt>
                <c:pt idx="13836">
                  <c:v>10.97727987421495</c:v>
                </c:pt>
                <c:pt idx="13837">
                  <c:v>10.97735849056715</c:v>
                </c:pt>
                <c:pt idx="13838">
                  <c:v>10.977437106919361</c:v>
                </c:pt>
                <c:pt idx="13839">
                  <c:v>10.97751572327155</c:v>
                </c:pt>
                <c:pt idx="13840">
                  <c:v>10.977594339623771</c:v>
                </c:pt>
                <c:pt idx="13841">
                  <c:v>10.97767295597597</c:v>
                </c:pt>
                <c:pt idx="13842">
                  <c:v>10.97775157232816</c:v>
                </c:pt>
                <c:pt idx="13843">
                  <c:v>10.97783018868037</c:v>
                </c:pt>
                <c:pt idx="13844">
                  <c:v>10.977908805032561</c:v>
                </c:pt>
                <c:pt idx="13845">
                  <c:v>10.977987421384769</c:v>
                </c:pt>
                <c:pt idx="13846">
                  <c:v>10.978066037736969</c:v>
                </c:pt>
                <c:pt idx="13847">
                  <c:v>10.978144654089171</c:v>
                </c:pt>
                <c:pt idx="13848">
                  <c:v>10.97822327044137</c:v>
                </c:pt>
                <c:pt idx="13849">
                  <c:v>10.97830188679357</c:v>
                </c:pt>
                <c:pt idx="13850">
                  <c:v>10.978380503145781</c:v>
                </c:pt>
                <c:pt idx="13851">
                  <c:v>10.97845911949798</c:v>
                </c:pt>
                <c:pt idx="13852">
                  <c:v>10.97853773585018</c:v>
                </c:pt>
                <c:pt idx="13853">
                  <c:v>10.97861635220238</c:v>
                </c:pt>
                <c:pt idx="13854">
                  <c:v>10.97869496855458</c:v>
                </c:pt>
                <c:pt idx="13855">
                  <c:v>10.978773584906779</c:v>
                </c:pt>
                <c:pt idx="13856">
                  <c:v>10.978852201258981</c:v>
                </c:pt>
                <c:pt idx="13857">
                  <c:v>10.978930817611181</c:v>
                </c:pt>
                <c:pt idx="13858">
                  <c:v>10.9790094339634</c:v>
                </c:pt>
                <c:pt idx="13859">
                  <c:v>10.979088050315591</c:v>
                </c:pt>
                <c:pt idx="13860">
                  <c:v>10.979166666667791</c:v>
                </c:pt>
                <c:pt idx="13861">
                  <c:v>10.979245283019999</c:v>
                </c:pt>
                <c:pt idx="13862">
                  <c:v>10.97932389937219</c:v>
                </c:pt>
                <c:pt idx="13863">
                  <c:v>10.9794025157244</c:v>
                </c:pt>
                <c:pt idx="13864">
                  <c:v>10.9794811320766</c:v>
                </c:pt>
                <c:pt idx="13865">
                  <c:v>10.9795597484288</c:v>
                </c:pt>
                <c:pt idx="13866">
                  <c:v>10.979638364781</c:v>
                </c:pt>
                <c:pt idx="13867">
                  <c:v>10.979716981133199</c:v>
                </c:pt>
                <c:pt idx="13868">
                  <c:v>10.97979559748541</c:v>
                </c:pt>
                <c:pt idx="13869">
                  <c:v>10.97987421383761</c:v>
                </c:pt>
                <c:pt idx="13870">
                  <c:v>10.979952830189809</c:v>
                </c:pt>
                <c:pt idx="13871">
                  <c:v>10.980031446542011</c:v>
                </c:pt>
                <c:pt idx="13872">
                  <c:v>10.980110062894211</c:v>
                </c:pt>
                <c:pt idx="13873">
                  <c:v>10.98018867924641</c:v>
                </c:pt>
                <c:pt idx="13874">
                  <c:v>10.980267295598621</c:v>
                </c:pt>
                <c:pt idx="13875">
                  <c:v>10.98034591195081</c:v>
                </c:pt>
                <c:pt idx="13876">
                  <c:v>10.98042452830302</c:v>
                </c:pt>
                <c:pt idx="13877">
                  <c:v>10.98050314465522</c:v>
                </c:pt>
                <c:pt idx="13878">
                  <c:v>10.98058176100742</c:v>
                </c:pt>
                <c:pt idx="13879">
                  <c:v>10.980660377359619</c:v>
                </c:pt>
                <c:pt idx="13880">
                  <c:v>10.980738993711819</c:v>
                </c:pt>
                <c:pt idx="13881">
                  <c:v>10.980817610064021</c:v>
                </c:pt>
                <c:pt idx="13882">
                  <c:v>10.980896226416229</c:v>
                </c:pt>
                <c:pt idx="13883">
                  <c:v>10.980974842768431</c:v>
                </c:pt>
                <c:pt idx="13884">
                  <c:v>10.981053459120631</c:v>
                </c:pt>
                <c:pt idx="13885">
                  <c:v>10.98113207547283</c:v>
                </c:pt>
                <c:pt idx="13886">
                  <c:v>10.98121069182503</c:v>
                </c:pt>
                <c:pt idx="13887">
                  <c:v>10.98128930817724</c:v>
                </c:pt>
                <c:pt idx="13888">
                  <c:v>10.98136792452943</c:v>
                </c:pt>
                <c:pt idx="13889">
                  <c:v>10.98144654088164</c:v>
                </c:pt>
                <c:pt idx="13890">
                  <c:v>10.981525157233831</c:v>
                </c:pt>
                <c:pt idx="13891">
                  <c:v>10.981603773586039</c:v>
                </c:pt>
                <c:pt idx="13892">
                  <c:v>10.981682389938239</c:v>
                </c:pt>
                <c:pt idx="13893">
                  <c:v>10.981761006290441</c:v>
                </c:pt>
                <c:pt idx="13894">
                  <c:v>10.981839622642649</c:v>
                </c:pt>
                <c:pt idx="13895">
                  <c:v>10.981918238994851</c:v>
                </c:pt>
                <c:pt idx="13896">
                  <c:v>10.981996855347051</c:v>
                </c:pt>
                <c:pt idx="13897">
                  <c:v>10.98207547169925</c:v>
                </c:pt>
                <c:pt idx="13898">
                  <c:v>10.98215408805145</c:v>
                </c:pt>
                <c:pt idx="13899">
                  <c:v>10.98223270440365</c:v>
                </c:pt>
                <c:pt idx="13900">
                  <c:v>10.98231132075585</c:v>
                </c:pt>
                <c:pt idx="13901">
                  <c:v>10.98238993710806</c:v>
                </c:pt>
                <c:pt idx="13902">
                  <c:v>10.98246855346026</c:v>
                </c:pt>
                <c:pt idx="13903">
                  <c:v>10.982547169812459</c:v>
                </c:pt>
                <c:pt idx="13904">
                  <c:v>10.982625786164659</c:v>
                </c:pt>
                <c:pt idx="13905">
                  <c:v>10.982704402516861</c:v>
                </c:pt>
                <c:pt idx="13906">
                  <c:v>10.982783018869069</c:v>
                </c:pt>
                <c:pt idx="13907">
                  <c:v>10.982861635221269</c:v>
                </c:pt>
                <c:pt idx="13908">
                  <c:v>10.982940251573471</c:v>
                </c:pt>
                <c:pt idx="13909">
                  <c:v>10.98301886792567</c:v>
                </c:pt>
                <c:pt idx="13910">
                  <c:v>10.98309748427787</c:v>
                </c:pt>
                <c:pt idx="13911">
                  <c:v>10.98317610063007</c:v>
                </c:pt>
                <c:pt idx="13912">
                  <c:v>10.98325471698227</c:v>
                </c:pt>
                <c:pt idx="13913">
                  <c:v>10.983333333334469</c:v>
                </c:pt>
                <c:pt idx="13914">
                  <c:v>10.983411949686669</c:v>
                </c:pt>
                <c:pt idx="13915">
                  <c:v>10.983490566038871</c:v>
                </c:pt>
                <c:pt idx="13916">
                  <c:v>10.98356918239107</c:v>
                </c:pt>
                <c:pt idx="13917">
                  <c:v>10.983647798743281</c:v>
                </c:pt>
                <c:pt idx="13918">
                  <c:v>10.983726415095481</c:v>
                </c:pt>
                <c:pt idx="13919">
                  <c:v>10.983805031447689</c:v>
                </c:pt>
                <c:pt idx="13920">
                  <c:v>10.98388364779988</c:v>
                </c:pt>
                <c:pt idx="13921">
                  <c:v>10.98396226415208</c:v>
                </c:pt>
                <c:pt idx="13922">
                  <c:v>10.984040880504301</c:v>
                </c:pt>
                <c:pt idx="13923">
                  <c:v>10.984119496856479</c:v>
                </c:pt>
                <c:pt idx="13924">
                  <c:v>10.9841981132087</c:v>
                </c:pt>
                <c:pt idx="13925">
                  <c:v>10.984276729560889</c:v>
                </c:pt>
                <c:pt idx="13926">
                  <c:v>10.984355345913089</c:v>
                </c:pt>
                <c:pt idx="13927">
                  <c:v>10.9844339622653</c:v>
                </c:pt>
                <c:pt idx="13928">
                  <c:v>10.984512578617499</c:v>
                </c:pt>
                <c:pt idx="13929">
                  <c:v>10.984591194969701</c:v>
                </c:pt>
                <c:pt idx="13930">
                  <c:v>10.984669811321901</c:v>
                </c:pt>
                <c:pt idx="13931">
                  <c:v>10.9847484276741</c:v>
                </c:pt>
                <c:pt idx="13932">
                  <c:v>10.9848270440263</c:v>
                </c:pt>
                <c:pt idx="13933">
                  <c:v>10.9849056603785</c:v>
                </c:pt>
                <c:pt idx="13934">
                  <c:v>10.98498427673071</c:v>
                </c:pt>
                <c:pt idx="13935">
                  <c:v>10.98506289308291</c:v>
                </c:pt>
                <c:pt idx="13936">
                  <c:v>10.98514150943511</c:v>
                </c:pt>
                <c:pt idx="13937">
                  <c:v>10.985220125787309</c:v>
                </c:pt>
                <c:pt idx="13938">
                  <c:v>10.985298742139509</c:v>
                </c:pt>
                <c:pt idx="13939">
                  <c:v>10.985377358491711</c:v>
                </c:pt>
                <c:pt idx="13940">
                  <c:v>10.985455974843919</c:v>
                </c:pt>
                <c:pt idx="13941">
                  <c:v>10.985534591196121</c:v>
                </c:pt>
                <c:pt idx="13942">
                  <c:v>10.985613207548321</c:v>
                </c:pt>
                <c:pt idx="13943">
                  <c:v>10.98569182390052</c:v>
                </c:pt>
                <c:pt idx="13944">
                  <c:v>10.98577044025272</c:v>
                </c:pt>
                <c:pt idx="13945">
                  <c:v>10.98584905660493</c:v>
                </c:pt>
                <c:pt idx="13946">
                  <c:v>10.98592767295712</c:v>
                </c:pt>
                <c:pt idx="13947">
                  <c:v>10.98600628930933</c:v>
                </c:pt>
                <c:pt idx="13948">
                  <c:v>10.98608490566153</c:v>
                </c:pt>
                <c:pt idx="13949">
                  <c:v>10.986163522013729</c:v>
                </c:pt>
                <c:pt idx="13950">
                  <c:v>10.986242138365929</c:v>
                </c:pt>
                <c:pt idx="13951">
                  <c:v>10.986320754718131</c:v>
                </c:pt>
                <c:pt idx="13952">
                  <c:v>10.98639937107033</c:v>
                </c:pt>
                <c:pt idx="13953">
                  <c:v>10.98647798742253</c:v>
                </c:pt>
                <c:pt idx="13954">
                  <c:v>10.986556603774741</c:v>
                </c:pt>
                <c:pt idx="13955">
                  <c:v>10.98663522012694</c:v>
                </c:pt>
                <c:pt idx="13956">
                  <c:v>10.98671383647914</c:v>
                </c:pt>
                <c:pt idx="13957">
                  <c:v>10.98679245283134</c:v>
                </c:pt>
                <c:pt idx="13958">
                  <c:v>10.98687106918354</c:v>
                </c:pt>
                <c:pt idx="13959">
                  <c:v>10.98694968553575</c:v>
                </c:pt>
                <c:pt idx="13960">
                  <c:v>10.987028301887941</c:v>
                </c:pt>
                <c:pt idx="13961">
                  <c:v>10.98710691824015</c:v>
                </c:pt>
                <c:pt idx="13962">
                  <c:v>10.987185534592349</c:v>
                </c:pt>
                <c:pt idx="13963">
                  <c:v>10.987264150944551</c:v>
                </c:pt>
                <c:pt idx="13964">
                  <c:v>10.987342767296751</c:v>
                </c:pt>
                <c:pt idx="13965">
                  <c:v>10.98742138364895</c:v>
                </c:pt>
                <c:pt idx="13966">
                  <c:v>10.98750000000115</c:v>
                </c:pt>
                <c:pt idx="13967">
                  <c:v>10.98757861635336</c:v>
                </c:pt>
                <c:pt idx="13968">
                  <c:v>10.98765723270556</c:v>
                </c:pt>
                <c:pt idx="13969">
                  <c:v>10.98773584905776</c:v>
                </c:pt>
                <c:pt idx="13970">
                  <c:v>10.98781446540996</c:v>
                </c:pt>
                <c:pt idx="13971">
                  <c:v>10.987893081762159</c:v>
                </c:pt>
                <c:pt idx="13972">
                  <c:v>10.987971698114359</c:v>
                </c:pt>
                <c:pt idx="13973">
                  <c:v>10.98805031446657</c:v>
                </c:pt>
                <c:pt idx="13974">
                  <c:v>10.98812893081876</c:v>
                </c:pt>
                <c:pt idx="13975">
                  <c:v>10.988207547170971</c:v>
                </c:pt>
                <c:pt idx="13976">
                  <c:v>10.988286163523171</c:v>
                </c:pt>
                <c:pt idx="13977">
                  <c:v>10.98836477987537</c:v>
                </c:pt>
                <c:pt idx="13978">
                  <c:v>10.98844339622757</c:v>
                </c:pt>
                <c:pt idx="13979">
                  <c:v>10.98852201257978</c:v>
                </c:pt>
                <c:pt idx="13980">
                  <c:v>10.98860062893197</c:v>
                </c:pt>
                <c:pt idx="13981">
                  <c:v>10.988679245284169</c:v>
                </c:pt>
                <c:pt idx="13982">
                  <c:v>10.98875786163638</c:v>
                </c:pt>
                <c:pt idx="13983">
                  <c:v>10.988836477988579</c:v>
                </c:pt>
                <c:pt idx="13984">
                  <c:v>10.988915094340779</c:v>
                </c:pt>
                <c:pt idx="13985">
                  <c:v>10.988993710692981</c:v>
                </c:pt>
                <c:pt idx="13986">
                  <c:v>10.98907232704518</c:v>
                </c:pt>
                <c:pt idx="13987">
                  <c:v>10.989150943397391</c:v>
                </c:pt>
                <c:pt idx="13988">
                  <c:v>10.989229559749591</c:v>
                </c:pt>
                <c:pt idx="13989">
                  <c:v>10.98930817610179</c:v>
                </c:pt>
                <c:pt idx="13990">
                  <c:v>10.98938679245399</c:v>
                </c:pt>
                <c:pt idx="13991">
                  <c:v>10.9894654088062</c:v>
                </c:pt>
                <c:pt idx="13992">
                  <c:v>10.9895440251584</c:v>
                </c:pt>
                <c:pt idx="13993">
                  <c:v>10.989622641510589</c:v>
                </c:pt>
                <c:pt idx="13994">
                  <c:v>10.9897012578628</c:v>
                </c:pt>
                <c:pt idx="13995">
                  <c:v>10.989779874214999</c:v>
                </c:pt>
                <c:pt idx="13996">
                  <c:v>10.989858490567199</c:v>
                </c:pt>
                <c:pt idx="13997">
                  <c:v>10.989937106919401</c:v>
                </c:pt>
                <c:pt idx="13998">
                  <c:v>10.9900157232716</c:v>
                </c:pt>
                <c:pt idx="13999">
                  <c:v>10.990094339623811</c:v>
                </c:pt>
                <c:pt idx="14000">
                  <c:v>10.990172955976011</c:v>
                </c:pt>
                <c:pt idx="14001">
                  <c:v>10.99025157232821</c:v>
                </c:pt>
                <c:pt idx="14002">
                  <c:v>10.99033018868041</c:v>
                </c:pt>
                <c:pt idx="14003">
                  <c:v>10.990408805032621</c:v>
                </c:pt>
                <c:pt idx="14004">
                  <c:v>10.99048742138481</c:v>
                </c:pt>
                <c:pt idx="14005">
                  <c:v>10.99056603773702</c:v>
                </c:pt>
                <c:pt idx="14006">
                  <c:v>10.99064465408922</c:v>
                </c:pt>
                <c:pt idx="14007">
                  <c:v>10.99072327044142</c:v>
                </c:pt>
                <c:pt idx="14008">
                  <c:v>10.990801886793619</c:v>
                </c:pt>
                <c:pt idx="14009">
                  <c:v>10.990880503145821</c:v>
                </c:pt>
                <c:pt idx="14010">
                  <c:v>10.990959119498021</c:v>
                </c:pt>
                <c:pt idx="14011">
                  <c:v>10.99103773585022</c:v>
                </c:pt>
                <c:pt idx="14012">
                  <c:v>10.991116352202431</c:v>
                </c:pt>
                <c:pt idx="14013">
                  <c:v>10.99119496855463</c:v>
                </c:pt>
                <c:pt idx="14014">
                  <c:v>10.991273584906819</c:v>
                </c:pt>
                <c:pt idx="14015">
                  <c:v>10.99135220125903</c:v>
                </c:pt>
                <c:pt idx="14016">
                  <c:v>10.99143081761124</c:v>
                </c:pt>
                <c:pt idx="14017">
                  <c:v>10.99150943396344</c:v>
                </c:pt>
                <c:pt idx="14018">
                  <c:v>10.991588050315629</c:v>
                </c:pt>
                <c:pt idx="14019">
                  <c:v>10.991666666667831</c:v>
                </c:pt>
                <c:pt idx="14020">
                  <c:v>10.991745283020039</c:v>
                </c:pt>
                <c:pt idx="14021">
                  <c:v>10.991823899372241</c:v>
                </c:pt>
                <c:pt idx="14022">
                  <c:v>10.991902515724441</c:v>
                </c:pt>
                <c:pt idx="14023">
                  <c:v>10.99198113207664</c:v>
                </c:pt>
                <c:pt idx="14024">
                  <c:v>10.992059748428851</c:v>
                </c:pt>
                <c:pt idx="14025">
                  <c:v>10.99213836478105</c:v>
                </c:pt>
                <c:pt idx="14026">
                  <c:v>10.99221698113325</c:v>
                </c:pt>
                <c:pt idx="14027">
                  <c:v>10.99229559748545</c:v>
                </c:pt>
                <c:pt idx="14028">
                  <c:v>10.99237421383765</c:v>
                </c:pt>
                <c:pt idx="14029">
                  <c:v>10.99245283018986</c:v>
                </c:pt>
                <c:pt idx="14030">
                  <c:v>10.992531446542049</c:v>
                </c:pt>
                <c:pt idx="14031">
                  <c:v>10.992610062894251</c:v>
                </c:pt>
                <c:pt idx="14032">
                  <c:v>10.992688679246459</c:v>
                </c:pt>
                <c:pt idx="14033">
                  <c:v>10.992767295598661</c:v>
                </c:pt>
                <c:pt idx="14034">
                  <c:v>10.992845911950861</c:v>
                </c:pt>
                <c:pt idx="14035">
                  <c:v>10.99292452830306</c:v>
                </c:pt>
                <c:pt idx="14036">
                  <c:v>10.99300314465526</c:v>
                </c:pt>
                <c:pt idx="14037">
                  <c:v>10.99308176100746</c:v>
                </c:pt>
                <c:pt idx="14038">
                  <c:v>10.99316037735967</c:v>
                </c:pt>
                <c:pt idx="14039">
                  <c:v>10.993238993711859</c:v>
                </c:pt>
                <c:pt idx="14040">
                  <c:v>10.99331761006407</c:v>
                </c:pt>
                <c:pt idx="14041">
                  <c:v>10.993396226416269</c:v>
                </c:pt>
                <c:pt idx="14042">
                  <c:v>10.993474842768469</c:v>
                </c:pt>
                <c:pt idx="14043">
                  <c:v>10.993553459120671</c:v>
                </c:pt>
                <c:pt idx="14044">
                  <c:v>10.99363207547287</c:v>
                </c:pt>
                <c:pt idx="14045">
                  <c:v>10.993710691825081</c:v>
                </c:pt>
                <c:pt idx="14046">
                  <c:v>10.993789308177281</c:v>
                </c:pt>
                <c:pt idx="14047">
                  <c:v>10.99386792452948</c:v>
                </c:pt>
                <c:pt idx="14048">
                  <c:v>10.99394654088168</c:v>
                </c:pt>
                <c:pt idx="14049">
                  <c:v>10.99402515723388</c:v>
                </c:pt>
                <c:pt idx="14050">
                  <c:v>10.99410377358608</c:v>
                </c:pt>
                <c:pt idx="14051">
                  <c:v>10.99418238993829</c:v>
                </c:pt>
                <c:pt idx="14052">
                  <c:v>10.994261006290481</c:v>
                </c:pt>
                <c:pt idx="14053">
                  <c:v>10.994339622642689</c:v>
                </c:pt>
                <c:pt idx="14054">
                  <c:v>10.994418238994889</c:v>
                </c:pt>
                <c:pt idx="14055">
                  <c:v>10.9944968553471</c:v>
                </c:pt>
                <c:pt idx="14056">
                  <c:v>10.994575471699291</c:v>
                </c:pt>
                <c:pt idx="14057">
                  <c:v>10.994654088051499</c:v>
                </c:pt>
                <c:pt idx="14058">
                  <c:v>10.994732704403701</c:v>
                </c:pt>
                <c:pt idx="14059">
                  <c:v>10.99481132075589</c:v>
                </c:pt>
                <c:pt idx="14060">
                  <c:v>10.9948899371081</c:v>
                </c:pt>
                <c:pt idx="14061">
                  <c:v>10.9949685534603</c:v>
                </c:pt>
                <c:pt idx="14062">
                  <c:v>10.9950471698125</c:v>
                </c:pt>
                <c:pt idx="14063">
                  <c:v>10.995125786164699</c:v>
                </c:pt>
                <c:pt idx="14064">
                  <c:v>10.995204402516899</c:v>
                </c:pt>
                <c:pt idx="14065">
                  <c:v>10.99528301886911</c:v>
                </c:pt>
                <c:pt idx="14066">
                  <c:v>10.995361635221309</c:v>
                </c:pt>
                <c:pt idx="14067">
                  <c:v>10.995440251573511</c:v>
                </c:pt>
                <c:pt idx="14068">
                  <c:v>10.995518867925719</c:v>
                </c:pt>
                <c:pt idx="14069">
                  <c:v>10.995597484277919</c:v>
                </c:pt>
                <c:pt idx="14070">
                  <c:v>10.99567610063011</c:v>
                </c:pt>
                <c:pt idx="14071">
                  <c:v>10.99575471698232</c:v>
                </c:pt>
                <c:pt idx="14072">
                  <c:v>10.99583333333452</c:v>
                </c:pt>
                <c:pt idx="14073">
                  <c:v>10.99591194968672</c:v>
                </c:pt>
                <c:pt idx="14074">
                  <c:v>10.99599056603892</c:v>
                </c:pt>
                <c:pt idx="14075">
                  <c:v>10.996069182391119</c:v>
                </c:pt>
                <c:pt idx="14076">
                  <c:v>10.996147798743319</c:v>
                </c:pt>
                <c:pt idx="14077">
                  <c:v>10.996226415095521</c:v>
                </c:pt>
                <c:pt idx="14078">
                  <c:v>10.996305031447729</c:v>
                </c:pt>
                <c:pt idx="14079">
                  <c:v>10.996383647799931</c:v>
                </c:pt>
                <c:pt idx="14080">
                  <c:v>10.996462264152131</c:v>
                </c:pt>
                <c:pt idx="14081">
                  <c:v>10.996540880504339</c:v>
                </c:pt>
                <c:pt idx="14082">
                  <c:v>10.99661949685653</c:v>
                </c:pt>
                <c:pt idx="14083">
                  <c:v>10.99669811320874</c:v>
                </c:pt>
                <c:pt idx="14084">
                  <c:v>10.99677672956094</c:v>
                </c:pt>
                <c:pt idx="14085">
                  <c:v>10.996855345913129</c:v>
                </c:pt>
                <c:pt idx="14086">
                  <c:v>10.99693396226534</c:v>
                </c:pt>
                <c:pt idx="14087">
                  <c:v>10.997012578617539</c:v>
                </c:pt>
                <c:pt idx="14088">
                  <c:v>10.997091194969739</c:v>
                </c:pt>
                <c:pt idx="14089">
                  <c:v>10.99716981132195</c:v>
                </c:pt>
                <c:pt idx="14090">
                  <c:v>10.99724842767414</c:v>
                </c:pt>
                <c:pt idx="14091">
                  <c:v>10.997327044026351</c:v>
                </c:pt>
                <c:pt idx="14092">
                  <c:v>10.997405660378551</c:v>
                </c:pt>
                <c:pt idx="14093">
                  <c:v>10.99748427673075</c:v>
                </c:pt>
                <c:pt idx="14094">
                  <c:v>10.99756289308295</c:v>
                </c:pt>
                <c:pt idx="14095">
                  <c:v>10.99764150943515</c:v>
                </c:pt>
                <c:pt idx="14096">
                  <c:v>10.99772012578735</c:v>
                </c:pt>
                <c:pt idx="14097">
                  <c:v>10.997798742139549</c:v>
                </c:pt>
                <c:pt idx="14098">
                  <c:v>10.99787735849176</c:v>
                </c:pt>
                <c:pt idx="14099">
                  <c:v>10.997955974843959</c:v>
                </c:pt>
                <c:pt idx="14100">
                  <c:v>10.998034591196159</c:v>
                </c:pt>
                <c:pt idx="14101">
                  <c:v>10.998113207548361</c:v>
                </c:pt>
                <c:pt idx="14102">
                  <c:v>10.99819182390056</c:v>
                </c:pt>
                <c:pt idx="14103">
                  <c:v>10.99827044025276</c:v>
                </c:pt>
                <c:pt idx="14104">
                  <c:v>10.998349056604971</c:v>
                </c:pt>
                <c:pt idx="14105">
                  <c:v>10.99842767295717</c:v>
                </c:pt>
                <c:pt idx="14106">
                  <c:v>10.99850628930937</c:v>
                </c:pt>
                <c:pt idx="14107">
                  <c:v>10.99858490566157</c:v>
                </c:pt>
                <c:pt idx="14108">
                  <c:v>10.99866352201377</c:v>
                </c:pt>
                <c:pt idx="14109">
                  <c:v>10.99874213836598</c:v>
                </c:pt>
                <c:pt idx="14110">
                  <c:v>10.998820754718169</c:v>
                </c:pt>
                <c:pt idx="14111">
                  <c:v>10.99889937107038</c:v>
                </c:pt>
                <c:pt idx="14112">
                  <c:v>10.99897798742257</c:v>
                </c:pt>
                <c:pt idx="14113">
                  <c:v>10.999056603774781</c:v>
                </c:pt>
                <c:pt idx="14114">
                  <c:v>10.999135220126989</c:v>
                </c:pt>
                <c:pt idx="14115">
                  <c:v>10.99921383647918</c:v>
                </c:pt>
                <c:pt idx="14116">
                  <c:v>10.999292452831391</c:v>
                </c:pt>
                <c:pt idx="14117">
                  <c:v>10.99937106918358</c:v>
                </c:pt>
                <c:pt idx="14118">
                  <c:v>10.999449685535801</c:v>
                </c:pt>
                <c:pt idx="14119">
                  <c:v>10.99952830188799</c:v>
                </c:pt>
                <c:pt idx="14120">
                  <c:v>10.9996069182402</c:v>
                </c:pt>
                <c:pt idx="14121">
                  <c:v>10.9996855345924</c:v>
                </c:pt>
                <c:pt idx="14122">
                  <c:v>10.999764150944589</c:v>
                </c:pt>
                <c:pt idx="14123">
                  <c:v>10.9998427672968</c:v>
                </c:pt>
                <c:pt idx="14124">
                  <c:v>10.999921383648999</c:v>
                </c:pt>
                <c:pt idx="14125">
                  <c:v>11.000000000001201</c:v>
                </c:pt>
                <c:pt idx="14126">
                  <c:v>11.000078616353401</c:v>
                </c:pt>
                <c:pt idx="14127">
                  <c:v>11.000157232705609</c:v>
                </c:pt>
                <c:pt idx="14128">
                  <c:v>11.0002358490578</c:v>
                </c:pt>
                <c:pt idx="14129">
                  <c:v>11.00031446541</c:v>
                </c:pt>
                <c:pt idx="14130">
                  <c:v>11.00039308176221</c:v>
                </c:pt>
                <c:pt idx="14131">
                  <c:v>11.00047169811441</c:v>
                </c:pt>
                <c:pt idx="14132">
                  <c:v>11.00055031446662</c:v>
                </c:pt>
                <c:pt idx="14133">
                  <c:v>11.000628930818809</c:v>
                </c:pt>
                <c:pt idx="14134">
                  <c:v>11.00070754717102</c:v>
                </c:pt>
                <c:pt idx="14135">
                  <c:v>11.00078616352322</c:v>
                </c:pt>
                <c:pt idx="14136">
                  <c:v>11.000864779875419</c:v>
                </c:pt>
                <c:pt idx="14137">
                  <c:v>11.000943396227621</c:v>
                </c:pt>
                <c:pt idx="14138">
                  <c:v>11.001022012579821</c:v>
                </c:pt>
                <c:pt idx="14139">
                  <c:v>11.00110062893202</c:v>
                </c:pt>
                <c:pt idx="14140">
                  <c:v>11.00117924528422</c:v>
                </c:pt>
                <c:pt idx="14141">
                  <c:v>11.00125786163642</c:v>
                </c:pt>
                <c:pt idx="14142">
                  <c:v>11.00133647798863</c:v>
                </c:pt>
                <c:pt idx="14143">
                  <c:v>11.001415094340819</c:v>
                </c:pt>
                <c:pt idx="14144">
                  <c:v>11.00149371069303</c:v>
                </c:pt>
                <c:pt idx="14145">
                  <c:v>11.001572327045229</c:v>
                </c:pt>
                <c:pt idx="14146">
                  <c:v>11.001650943397429</c:v>
                </c:pt>
                <c:pt idx="14147">
                  <c:v>11.00172955974964</c:v>
                </c:pt>
                <c:pt idx="14148">
                  <c:v>11.00180817610183</c:v>
                </c:pt>
                <c:pt idx="14149">
                  <c:v>11.001886792454041</c:v>
                </c:pt>
                <c:pt idx="14150">
                  <c:v>11.001965408806241</c:v>
                </c:pt>
                <c:pt idx="14151">
                  <c:v>11.00204402515844</c:v>
                </c:pt>
                <c:pt idx="14152">
                  <c:v>11.00212264151064</c:v>
                </c:pt>
                <c:pt idx="14153">
                  <c:v>11.002201257862851</c:v>
                </c:pt>
                <c:pt idx="14154">
                  <c:v>11.00227987421505</c:v>
                </c:pt>
                <c:pt idx="14155">
                  <c:v>11.00235849056725</c:v>
                </c:pt>
                <c:pt idx="14156">
                  <c:v>11.00243710691945</c:v>
                </c:pt>
                <c:pt idx="14157">
                  <c:v>11.00251572327165</c:v>
                </c:pt>
                <c:pt idx="14158">
                  <c:v>11.00259433962386</c:v>
                </c:pt>
                <c:pt idx="14159">
                  <c:v>11.002672955976051</c:v>
                </c:pt>
                <c:pt idx="14160">
                  <c:v>11.002751572328259</c:v>
                </c:pt>
                <c:pt idx="14161">
                  <c:v>11.00283018868045</c:v>
                </c:pt>
                <c:pt idx="14162">
                  <c:v>11.002908805032661</c:v>
                </c:pt>
                <c:pt idx="14163">
                  <c:v>11.00298742138486</c:v>
                </c:pt>
                <c:pt idx="14164">
                  <c:v>11.00306603773706</c:v>
                </c:pt>
                <c:pt idx="14165">
                  <c:v>11.003144654089271</c:v>
                </c:pt>
                <c:pt idx="14166">
                  <c:v>11.00322327044146</c:v>
                </c:pt>
                <c:pt idx="14167">
                  <c:v>11.003301886793659</c:v>
                </c:pt>
                <c:pt idx="14168">
                  <c:v>11.00338050314587</c:v>
                </c:pt>
                <c:pt idx="14169">
                  <c:v>11.00345911949807</c:v>
                </c:pt>
                <c:pt idx="14170">
                  <c:v>11.003537735850269</c:v>
                </c:pt>
                <c:pt idx="14171">
                  <c:v>11.003616352202471</c:v>
                </c:pt>
                <c:pt idx="14172">
                  <c:v>11.003694968554671</c:v>
                </c:pt>
                <c:pt idx="14173">
                  <c:v>11.00377358490687</c:v>
                </c:pt>
                <c:pt idx="14174">
                  <c:v>11.003852201259081</c:v>
                </c:pt>
                <c:pt idx="14175">
                  <c:v>11.00393081761128</c:v>
                </c:pt>
                <c:pt idx="14176">
                  <c:v>11.00400943396348</c:v>
                </c:pt>
                <c:pt idx="14177">
                  <c:v>11.00408805031568</c:v>
                </c:pt>
                <c:pt idx="14178">
                  <c:v>11.00416666666788</c:v>
                </c:pt>
                <c:pt idx="14179">
                  <c:v>11.004245283020079</c:v>
                </c:pt>
                <c:pt idx="14180">
                  <c:v>11.004323899372279</c:v>
                </c:pt>
                <c:pt idx="14181">
                  <c:v>11.00440251572449</c:v>
                </c:pt>
                <c:pt idx="14182">
                  <c:v>11.004481132076689</c:v>
                </c:pt>
                <c:pt idx="14183">
                  <c:v>11.004559748428891</c:v>
                </c:pt>
                <c:pt idx="14184">
                  <c:v>11.004638364781091</c:v>
                </c:pt>
                <c:pt idx="14185">
                  <c:v>11.00471698113329</c:v>
                </c:pt>
                <c:pt idx="14186">
                  <c:v>11.004795597485501</c:v>
                </c:pt>
                <c:pt idx="14187">
                  <c:v>11.0048742138377</c:v>
                </c:pt>
                <c:pt idx="14188">
                  <c:v>11.0049528301899</c:v>
                </c:pt>
                <c:pt idx="14189">
                  <c:v>11.0050314465421</c:v>
                </c:pt>
                <c:pt idx="14190">
                  <c:v>11.0051100628943</c:v>
                </c:pt>
                <c:pt idx="14191">
                  <c:v>11.005188679246499</c:v>
                </c:pt>
                <c:pt idx="14192">
                  <c:v>11.00526729559871</c:v>
                </c:pt>
                <c:pt idx="14193">
                  <c:v>11.005345911950901</c:v>
                </c:pt>
                <c:pt idx="14194">
                  <c:v>11.005424528303109</c:v>
                </c:pt>
                <c:pt idx="14195">
                  <c:v>11.005503144655311</c:v>
                </c:pt>
                <c:pt idx="14196">
                  <c:v>11.005581761007511</c:v>
                </c:pt>
                <c:pt idx="14197">
                  <c:v>11.00566037735971</c:v>
                </c:pt>
                <c:pt idx="14198">
                  <c:v>11.005738993711921</c:v>
                </c:pt>
                <c:pt idx="14199">
                  <c:v>11.005817610064121</c:v>
                </c:pt>
                <c:pt idx="14200">
                  <c:v>11.00589622641632</c:v>
                </c:pt>
                <c:pt idx="14201">
                  <c:v>11.00597484276852</c:v>
                </c:pt>
                <c:pt idx="14202">
                  <c:v>11.00605345912072</c:v>
                </c:pt>
                <c:pt idx="14203">
                  <c:v>11.006132075472919</c:v>
                </c:pt>
                <c:pt idx="14204">
                  <c:v>11.006210691825119</c:v>
                </c:pt>
                <c:pt idx="14205">
                  <c:v>11.006289308177321</c:v>
                </c:pt>
                <c:pt idx="14206">
                  <c:v>11.006367924529521</c:v>
                </c:pt>
                <c:pt idx="14207">
                  <c:v>11.006446540881729</c:v>
                </c:pt>
                <c:pt idx="14208">
                  <c:v>11.006525157233931</c:v>
                </c:pt>
                <c:pt idx="14209">
                  <c:v>11.00660377358613</c:v>
                </c:pt>
                <c:pt idx="14210">
                  <c:v>11.00668238993833</c:v>
                </c:pt>
                <c:pt idx="14211">
                  <c:v>11.00676100629053</c:v>
                </c:pt>
                <c:pt idx="14212">
                  <c:v>11.00683962264274</c:v>
                </c:pt>
                <c:pt idx="14213">
                  <c:v>11.00691823899494</c:v>
                </c:pt>
                <c:pt idx="14214">
                  <c:v>11.00699685534714</c:v>
                </c:pt>
                <c:pt idx="14215">
                  <c:v>11.00707547169934</c:v>
                </c:pt>
                <c:pt idx="14216">
                  <c:v>11.007154088051539</c:v>
                </c:pt>
                <c:pt idx="14217">
                  <c:v>11.007232704403741</c:v>
                </c:pt>
                <c:pt idx="14218">
                  <c:v>11.007311320755941</c:v>
                </c:pt>
                <c:pt idx="14219">
                  <c:v>11.007389937108149</c:v>
                </c:pt>
                <c:pt idx="14220">
                  <c:v>11.007468553460351</c:v>
                </c:pt>
                <c:pt idx="14221">
                  <c:v>11.00754716981255</c:v>
                </c:pt>
                <c:pt idx="14222">
                  <c:v>11.00762578616475</c:v>
                </c:pt>
                <c:pt idx="14223">
                  <c:v>11.00770440251695</c:v>
                </c:pt>
                <c:pt idx="14224">
                  <c:v>11.00778301886915</c:v>
                </c:pt>
                <c:pt idx="14225">
                  <c:v>11.007861635221349</c:v>
                </c:pt>
                <c:pt idx="14226">
                  <c:v>11.007940251573549</c:v>
                </c:pt>
                <c:pt idx="14227">
                  <c:v>11.008018867925751</c:v>
                </c:pt>
                <c:pt idx="14228">
                  <c:v>11.008097484277959</c:v>
                </c:pt>
                <c:pt idx="14229">
                  <c:v>11.00817610063015</c:v>
                </c:pt>
                <c:pt idx="14230">
                  <c:v>11.008254716982361</c:v>
                </c:pt>
                <c:pt idx="14231">
                  <c:v>11.00833333333456</c:v>
                </c:pt>
                <c:pt idx="14232">
                  <c:v>11.00841194968676</c:v>
                </c:pt>
                <c:pt idx="14233">
                  <c:v>11.00849056603897</c:v>
                </c:pt>
                <c:pt idx="14234">
                  <c:v>11.00856918239116</c:v>
                </c:pt>
                <c:pt idx="14235">
                  <c:v>11.00864779874337</c:v>
                </c:pt>
                <c:pt idx="14236">
                  <c:v>11.00872641509557</c:v>
                </c:pt>
                <c:pt idx="14237">
                  <c:v>11.008805031447769</c:v>
                </c:pt>
                <c:pt idx="14238">
                  <c:v>11.008883647799969</c:v>
                </c:pt>
                <c:pt idx="14239">
                  <c:v>11.008962264152171</c:v>
                </c:pt>
                <c:pt idx="14240">
                  <c:v>11.009040880504379</c:v>
                </c:pt>
                <c:pt idx="14241">
                  <c:v>11.00911949685657</c:v>
                </c:pt>
                <c:pt idx="14242">
                  <c:v>11.009198113208781</c:v>
                </c:pt>
                <c:pt idx="14243">
                  <c:v>11.00927672956098</c:v>
                </c:pt>
                <c:pt idx="14244">
                  <c:v>11.00935534591318</c:v>
                </c:pt>
                <c:pt idx="14245">
                  <c:v>11.009433962265391</c:v>
                </c:pt>
                <c:pt idx="14246">
                  <c:v>11.009512578617599</c:v>
                </c:pt>
                <c:pt idx="14247">
                  <c:v>11.00959119496979</c:v>
                </c:pt>
                <c:pt idx="14248">
                  <c:v>11.009669811322</c:v>
                </c:pt>
                <c:pt idx="14249">
                  <c:v>11.009748427674189</c:v>
                </c:pt>
                <c:pt idx="14250">
                  <c:v>11.009827044026389</c:v>
                </c:pt>
                <c:pt idx="14251">
                  <c:v>11.009905660378591</c:v>
                </c:pt>
                <c:pt idx="14252">
                  <c:v>11.009984276730799</c:v>
                </c:pt>
                <c:pt idx="14253">
                  <c:v>11.010062893082999</c:v>
                </c:pt>
                <c:pt idx="14254">
                  <c:v>11.010141509435201</c:v>
                </c:pt>
                <c:pt idx="14255">
                  <c:v>11.0102201257874</c:v>
                </c:pt>
                <c:pt idx="14256">
                  <c:v>11.0102987421396</c:v>
                </c:pt>
                <c:pt idx="14257">
                  <c:v>11.0103773584918</c:v>
                </c:pt>
                <c:pt idx="14258">
                  <c:v>11.01045597484401</c:v>
                </c:pt>
                <c:pt idx="14259">
                  <c:v>11.01053459119621</c:v>
                </c:pt>
                <c:pt idx="14260">
                  <c:v>11.01061320754841</c:v>
                </c:pt>
                <c:pt idx="14261">
                  <c:v>11.01069182390061</c:v>
                </c:pt>
                <c:pt idx="14262">
                  <c:v>11.0107704402528</c:v>
                </c:pt>
                <c:pt idx="14263">
                  <c:v>11.01084905660502</c:v>
                </c:pt>
                <c:pt idx="14264">
                  <c:v>11.010927672957211</c:v>
                </c:pt>
                <c:pt idx="14265">
                  <c:v>11.011006289309419</c:v>
                </c:pt>
                <c:pt idx="14266">
                  <c:v>11.011084905661621</c:v>
                </c:pt>
                <c:pt idx="14267">
                  <c:v>11.01116352201382</c:v>
                </c:pt>
                <c:pt idx="14268">
                  <c:v>11.01124213836602</c:v>
                </c:pt>
                <c:pt idx="14269">
                  <c:v>11.01132075471822</c:v>
                </c:pt>
                <c:pt idx="14270">
                  <c:v>11.01139937107042</c:v>
                </c:pt>
                <c:pt idx="14271">
                  <c:v>11.011477987422619</c:v>
                </c:pt>
                <c:pt idx="14272">
                  <c:v>11.011556603774819</c:v>
                </c:pt>
                <c:pt idx="14273">
                  <c:v>11.01163522012703</c:v>
                </c:pt>
                <c:pt idx="14274">
                  <c:v>11.011713836479229</c:v>
                </c:pt>
                <c:pt idx="14275">
                  <c:v>11.011792452831431</c:v>
                </c:pt>
                <c:pt idx="14276">
                  <c:v>11.011871069183631</c:v>
                </c:pt>
                <c:pt idx="14277">
                  <c:v>11.01194968553583</c:v>
                </c:pt>
                <c:pt idx="14278">
                  <c:v>11.012028301888041</c:v>
                </c:pt>
                <c:pt idx="14279">
                  <c:v>11.01210691824024</c:v>
                </c:pt>
                <c:pt idx="14280">
                  <c:v>11.01218553459244</c:v>
                </c:pt>
                <c:pt idx="14281">
                  <c:v>11.01226415094464</c:v>
                </c:pt>
                <c:pt idx="14282">
                  <c:v>11.01234276729684</c:v>
                </c:pt>
                <c:pt idx="14283">
                  <c:v>11.01242138364905</c:v>
                </c:pt>
                <c:pt idx="14284">
                  <c:v>11.01250000000125</c:v>
                </c:pt>
                <c:pt idx="14285">
                  <c:v>11.01257861635345</c:v>
                </c:pt>
                <c:pt idx="14286">
                  <c:v>11.01265723270566</c:v>
                </c:pt>
                <c:pt idx="14287">
                  <c:v>11.012735849057851</c:v>
                </c:pt>
                <c:pt idx="14288">
                  <c:v>11.012814465410051</c:v>
                </c:pt>
                <c:pt idx="14289">
                  <c:v>11.01289308176225</c:v>
                </c:pt>
                <c:pt idx="14290">
                  <c:v>11.01297169811445</c:v>
                </c:pt>
                <c:pt idx="14291">
                  <c:v>11.01305031446666</c:v>
                </c:pt>
                <c:pt idx="14292">
                  <c:v>11.01312893081885</c:v>
                </c:pt>
                <c:pt idx="14293">
                  <c:v>11.01320754717106</c:v>
                </c:pt>
                <c:pt idx="14294">
                  <c:v>11.01328616352327</c:v>
                </c:pt>
                <c:pt idx="14295">
                  <c:v>11.013364779875459</c:v>
                </c:pt>
                <c:pt idx="14296">
                  <c:v>11.01344339622767</c:v>
                </c:pt>
                <c:pt idx="14297">
                  <c:v>11.01352201257987</c:v>
                </c:pt>
                <c:pt idx="14298">
                  <c:v>11.013600628932069</c:v>
                </c:pt>
                <c:pt idx="14299">
                  <c:v>11.013679245284269</c:v>
                </c:pt>
                <c:pt idx="14300">
                  <c:v>11.013757861636471</c:v>
                </c:pt>
                <c:pt idx="14301">
                  <c:v>11.01383647798867</c:v>
                </c:pt>
                <c:pt idx="14302">
                  <c:v>11.01391509434087</c:v>
                </c:pt>
                <c:pt idx="14303">
                  <c:v>11.01399371069307</c:v>
                </c:pt>
                <c:pt idx="14304">
                  <c:v>11.01407232704527</c:v>
                </c:pt>
                <c:pt idx="14305">
                  <c:v>11.014150943397469</c:v>
                </c:pt>
                <c:pt idx="14306">
                  <c:v>11.01422955974968</c:v>
                </c:pt>
                <c:pt idx="14307">
                  <c:v>11.01430817610188</c:v>
                </c:pt>
                <c:pt idx="14308">
                  <c:v>11.014386792454079</c:v>
                </c:pt>
                <c:pt idx="14309">
                  <c:v>11.014465408806281</c:v>
                </c:pt>
                <c:pt idx="14310">
                  <c:v>11.014544025158481</c:v>
                </c:pt>
                <c:pt idx="14311">
                  <c:v>11.01462264151068</c:v>
                </c:pt>
                <c:pt idx="14312">
                  <c:v>11.014701257862891</c:v>
                </c:pt>
                <c:pt idx="14313">
                  <c:v>11.01477987421509</c:v>
                </c:pt>
                <c:pt idx="14314">
                  <c:v>11.014858490567301</c:v>
                </c:pt>
                <c:pt idx="14315">
                  <c:v>11.01493710691949</c:v>
                </c:pt>
                <c:pt idx="14316">
                  <c:v>11.01501572327169</c:v>
                </c:pt>
                <c:pt idx="14317">
                  <c:v>11.0150943396239</c:v>
                </c:pt>
                <c:pt idx="14318">
                  <c:v>11.0151729559761</c:v>
                </c:pt>
                <c:pt idx="14319">
                  <c:v>11.0152515723283</c:v>
                </c:pt>
                <c:pt idx="14320">
                  <c:v>11.015330188680499</c:v>
                </c:pt>
                <c:pt idx="14321">
                  <c:v>11.015408805032701</c:v>
                </c:pt>
                <c:pt idx="14322">
                  <c:v>11.015487421384909</c:v>
                </c:pt>
                <c:pt idx="14323">
                  <c:v>11.015566037737109</c:v>
                </c:pt>
                <c:pt idx="14324">
                  <c:v>11.01564465408932</c:v>
                </c:pt>
                <c:pt idx="14325">
                  <c:v>11.01572327044151</c:v>
                </c:pt>
                <c:pt idx="14326">
                  <c:v>11.01580188679371</c:v>
                </c:pt>
                <c:pt idx="14327">
                  <c:v>11.015880503145921</c:v>
                </c:pt>
                <c:pt idx="14328">
                  <c:v>11.01595911949812</c:v>
                </c:pt>
                <c:pt idx="14329">
                  <c:v>11.01603773585032</c:v>
                </c:pt>
                <c:pt idx="14330">
                  <c:v>11.01611635220252</c:v>
                </c:pt>
                <c:pt idx="14331">
                  <c:v>11.01619496855472</c:v>
                </c:pt>
                <c:pt idx="14332">
                  <c:v>11.016273584906919</c:v>
                </c:pt>
                <c:pt idx="14333">
                  <c:v>11.016352201259121</c:v>
                </c:pt>
                <c:pt idx="14334">
                  <c:v>11.016430817611329</c:v>
                </c:pt>
                <c:pt idx="14335">
                  <c:v>11.01650943396352</c:v>
                </c:pt>
                <c:pt idx="14336">
                  <c:v>11.016588050315731</c:v>
                </c:pt>
                <c:pt idx="14337">
                  <c:v>11.01666666666793</c:v>
                </c:pt>
                <c:pt idx="14338">
                  <c:v>11.01674528302013</c:v>
                </c:pt>
                <c:pt idx="14339">
                  <c:v>11.01682389937233</c:v>
                </c:pt>
                <c:pt idx="14340">
                  <c:v>11.01690251572453</c:v>
                </c:pt>
                <c:pt idx="14341">
                  <c:v>11.016981132076729</c:v>
                </c:pt>
                <c:pt idx="14342">
                  <c:v>11.01705974842894</c:v>
                </c:pt>
                <c:pt idx="14343">
                  <c:v>11.017138364781131</c:v>
                </c:pt>
                <c:pt idx="14344">
                  <c:v>11.017216981133339</c:v>
                </c:pt>
                <c:pt idx="14345">
                  <c:v>11.017295597485541</c:v>
                </c:pt>
                <c:pt idx="14346">
                  <c:v>11.017374213837741</c:v>
                </c:pt>
                <c:pt idx="14347">
                  <c:v>11.017452830189949</c:v>
                </c:pt>
                <c:pt idx="14348">
                  <c:v>11.01753144654214</c:v>
                </c:pt>
                <c:pt idx="14349">
                  <c:v>11.01761006289434</c:v>
                </c:pt>
                <c:pt idx="14350">
                  <c:v>11.01768867924655</c:v>
                </c:pt>
                <c:pt idx="14351">
                  <c:v>11.01776729559875</c:v>
                </c:pt>
                <c:pt idx="14352">
                  <c:v>11.01784591195095</c:v>
                </c:pt>
                <c:pt idx="14353">
                  <c:v>11.01792452830315</c:v>
                </c:pt>
                <c:pt idx="14354">
                  <c:v>11.018003144655349</c:v>
                </c:pt>
                <c:pt idx="14355">
                  <c:v>11.018081761007551</c:v>
                </c:pt>
                <c:pt idx="14356">
                  <c:v>11.018160377359751</c:v>
                </c:pt>
                <c:pt idx="14357">
                  <c:v>11.01823899371195</c:v>
                </c:pt>
                <c:pt idx="14358">
                  <c:v>11.018317610064161</c:v>
                </c:pt>
                <c:pt idx="14359">
                  <c:v>11.01839622641636</c:v>
                </c:pt>
                <c:pt idx="14360">
                  <c:v>11.01847484276856</c:v>
                </c:pt>
                <c:pt idx="14361">
                  <c:v>11.01855345912076</c:v>
                </c:pt>
                <c:pt idx="14362">
                  <c:v>11.01863207547297</c:v>
                </c:pt>
                <c:pt idx="14363">
                  <c:v>11.018710691825159</c:v>
                </c:pt>
                <c:pt idx="14364">
                  <c:v>11.01878930817737</c:v>
                </c:pt>
                <c:pt idx="14365">
                  <c:v>11.01886792452957</c:v>
                </c:pt>
                <c:pt idx="14366">
                  <c:v>11.018946540881769</c:v>
                </c:pt>
                <c:pt idx="14367">
                  <c:v>11.019025157233971</c:v>
                </c:pt>
                <c:pt idx="14368">
                  <c:v>11.019103773586171</c:v>
                </c:pt>
                <c:pt idx="14369">
                  <c:v>11.019182389938379</c:v>
                </c:pt>
                <c:pt idx="14370">
                  <c:v>11.01926100629057</c:v>
                </c:pt>
                <c:pt idx="14371">
                  <c:v>11.01933962264278</c:v>
                </c:pt>
                <c:pt idx="14372">
                  <c:v>11.019418238994991</c:v>
                </c:pt>
                <c:pt idx="14373">
                  <c:v>11.019496855347191</c:v>
                </c:pt>
                <c:pt idx="14374">
                  <c:v>11.01957547169938</c:v>
                </c:pt>
                <c:pt idx="14375">
                  <c:v>11.01965408805159</c:v>
                </c:pt>
                <c:pt idx="14376">
                  <c:v>11.01973270440379</c:v>
                </c:pt>
                <c:pt idx="14377">
                  <c:v>11.01981132075599</c:v>
                </c:pt>
                <c:pt idx="14378">
                  <c:v>11.0198899371082</c:v>
                </c:pt>
                <c:pt idx="14379">
                  <c:v>11.019968553460391</c:v>
                </c:pt>
                <c:pt idx="14380">
                  <c:v>11.020047169812591</c:v>
                </c:pt>
                <c:pt idx="14381">
                  <c:v>11.02012578616479</c:v>
                </c:pt>
                <c:pt idx="14382">
                  <c:v>11.020204402517001</c:v>
                </c:pt>
                <c:pt idx="14383">
                  <c:v>11.0202830188692</c:v>
                </c:pt>
                <c:pt idx="14384">
                  <c:v>11.0203616352214</c:v>
                </c:pt>
                <c:pt idx="14385">
                  <c:v>11.0204402515736</c:v>
                </c:pt>
                <c:pt idx="14386">
                  <c:v>11.0205188679258</c:v>
                </c:pt>
                <c:pt idx="14387">
                  <c:v>11.020597484277999</c:v>
                </c:pt>
                <c:pt idx="14388">
                  <c:v>11.020676100630199</c:v>
                </c:pt>
                <c:pt idx="14389">
                  <c:v>11.02075471698241</c:v>
                </c:pt>
                <c:pt idx="14390">
                  <c:v>11.020833333334609</c:v>
                </c:pt>
                <c:pt idx="14391">
                  <c:v>11.020911949686811</c:v>
                </c:pt>
                <c:pt idx="14392">
                  <c:v>11.020990566039011</c:v>
                </c:pt>
                <c:pt idx="14393">
                  <c:v>11.02106918239121</c:v>
                </c:pt>
                <c:pt idx="14394">
                  <c:v>11.02114779874341</c:v>
                </c:pt>
                <c:pt idx="14395">
                  <c:v>11.021226415095621</c:v>
                </c:pt>
                <c:pt idx="14396">
                  <c:v>11.02130503144782</c:v>
                </c:pt>
                <c:pt idx="14397">
                  <c:v>11.02138364780002</c:v>
                </c:pt>
                <c:pt idx="14398">
                  <c:v>11.02146226415222</c:v>
                </c:pt>
                <c:pt idx="14399">
                  <c:v>11.021540880504419</c:v>
                </c:pt>
                <c:pt idx="14400">
                  <c:v>11.021619496856619</c:v>
                </c:pt>
                <c:pt idx="14401">
                  <c:v>11.021698113208821</c:v>
                </c:pt>
                <c:pt idx="14402">
                  <c:v>11.021776729561029</c:v>
                </c:pt>
                <c:pt idx="14403">
                  <c:v>11.02185534591322</c:v>
                </c:pt>
                <c:pt idx="14404">
                  <c:v>11.021933962265431</c:v>
                </c:pt>
                <c:pt idx="14405">
                  <c:v>11.022012578617639</c:v>
                </c:pt>
                <c:pt idx="14406">
                  <c:v>11.02209119496983</c:v>
                </c:pt>
                <c:pt idx="14407">
                  <c:v>11.022169811322041</c:v>
                </c:pt>
                <c:pt idx="14408">
                  <c:v>11.02224842767424</c:v>
                </c:pt>
                <c:pt idx="14409">
                  <c:v>11.022327044026429</c:v>
                </c:pt>
                <c:pt idx="14410">
                  <c:v>11.02240566037864</c:v>
                </c:pt>
                <c:pt idx="14411">
                  <c:v>11.02248427673085</c:v>
                </c:pt>
                <c:pt idx="14412">
                  <c:v>11.02256289308305</c:v>
                </c:pt>
                <c:pt idx="14413">
                  <c:v>11.02264150943525</c:v>
                </c:pt>
                <c:pt idx="14414">
                  <c:v>11.022720125787449</c:v>
                </c:pt>
                <c:pt idx="14415">
                  <c:v>11.022798742139649</c:v>
                </c:pt>
                <c:pt idx="14416">
                  <c:v>11.022877358491851</c:v>
                </c:pt>
                <c:pt idx="14417">
                  <c:v>11.02295597484405</c:v>
                </c:pt>
                <c:pt idx="14418">
                  <c:v>11.02303459119625</c:v>
                </c:pt>
                <c:pt idx="14419">
                  <c:v>11.02311320754845</c:v>
                </c:pt>
                <c:pt idx="14420">
                  <c:v>11.02319182390065</c:v>
                </c:pt>
                <c:pt idx="14421">
                  <c:v>11.023270440252849</c:v>
                </c:pt>
                <c:pt idx="14422">
                  <c:v>11.02334905660506</c:v>
                </c:pt>
                <c:pt idx="14423">
                  <c:v>11.02342767295726</c:v>
                </c:pt>
                <c:pt idx="14424">
                  <c:v>11.023506289309459</c:v>
                </c:pt>
                <c:pt idx="14425">
                  <c:v>11.02358490566167</c:v>
                </c:pt>
                <c:pt idx="14426">
                  <c:v>11.023663522013861</c:v>
                </c:pt>
                <c:pt idx="14427">
                  <c:v>11.023742138366069</c:v>
                </c:pt>
                <c:pt idx="14428">
                  <c:v>11.023820754718271</c:v>
                </c:pt>
                <c:pt idx="14429">
                  <c:v>11.02389937107047</c:v>
                </c:pt>
                <c:pt idx="14430">
                  <c:v>11.02397798742267</c:v>
                </c:pt>
                <c:pt idx="14431">
                  <c:v>11.02405660377487</c:v>
                </c:pt>
                <c:pt idx="14432">
                  <c:v>11.02413522012707</c:v>
                </c:pt>
                <c:pt idx="14433">
                  <c:v>11.024213836479269</c:v>
                </c:pt>
                <c:pt idx="14434">
                  <c:v>11.024292452831469</c:v>
                </c:pt>
                <c:pt idx="14435">
                  <c:v>11.024371069183671</c:v>
                </c:pt>
                <c:pt idx="14436">
                  <c:v>11.024449685535879</c:v>
                </c:pt>
                <c:pt idx="14437">
                  <c:v>11.024528301888081</c:v>
                </c:pt>
                <c:pt idx="14438">
                  <c:v>11.024606918240289</c:v>
                </c:pt>
                <c:pt idx="14439">
                  <c:v>11.02468553459248</c:v>
                </c:pt>
                <c:pt idx="14440">
                  <c:v>11.024764150944691</c:v>
                </c:pt>
                <c:pt idx="14441">
                  <c:v>11.02484276729688</c:v>
                </c:pt>
                <c:pt idx="14442">
                  <c:v>11.02492138364908</c:v>
                </c:pt>
                <c:pt idx="14443">
                  <c:v>11.02500000000129</c:v>
                </c:pt>
                <c:pt idx="14444">
                  <c:v>11.02507861635349</c:v>
                </c:pt>
                <c:pt idx="14445">
                  <c:v>11.0251572327057</c:v>
                </c:pt>
                <c:pt idx="14446">
                  <c:v>11.0252358490579</c:v>
                </c:pt>
                <c:pt idx="14447">
                  <c:v>11.025314465410091</c:v>
                </c:pt>
                <c:pt idx="14448">
                  <c:v>11.025393081762299</c:v>
                </c:pt>
                <c:pt idx="14449">
                  <c:v>11.025471698114499</c:v>
                </c:pt>
                <c:pt idx="14450">
                  <c:v>11.02555031446671</c:v>
                </c:pt>
                <c:pt idx="14451">
                  <c:v>11.0256289308189</c:v>
                </c:pt>
                <c:pt idx="14452">
                  <c:v>11.0257075471711</c:v>
                </c:pt>
                <c:pt idx="14453">
                  <c:v>11.025786163523311</c:v>
                </c:pt>
                <c:pt idx="14454">
                  <c:v>11.02586477987551</c:v>
                </c:pt>
                <c:pt idx="14455">
                  <c:v>11.02594339622771</c:v>
                </c:pt>
                <c:pt idx="14456">
                  <c:v>11.02602201257992</c:v>
                </c:pt>
                <c:pt idx="14457">
                  <c:v>11.02610062893211</c:v>
                </c:pt>
                <c:pt idx="14458">
                  <c:v>11.02617924528432</c:v>
                </c:pt>
                <c:pt idx="14459">
                  <c:v>11.026257861636511</c:v>
                </c:pt>
                <c:pt idx="14460">
                  <c:v>11.026336477988719</c:v>
                </c:pt>
                <c:pt idx="14461">
                  <c:v>11.026415094340919</c:v>
                </c:pt>
                <c:pt idx="14462">
                  <c:v>11.026493710693121</c:v>
                </c:pt>
                <c:pt idx="14463">
                  <c:v>11.02657232704532</c:v>
                </c:pt>
                <c:pt idx="14464">
                  <c:v>11.02665094339752</c:v>
                </c:pt>
                <c:pt idx="14465">
                  <c:v>11.026729559749731</c:v>
                </c:pt>
                <c:pt idx="14466">
                  <c:v>11.02680817610192</c:v>
                </c:pt>
                <c:pt idx="14467">
                  <c:v>11.02688679245413</c:v>
                </c:pt>
                <c:pt idx="14468">
                  <c:v>11.02696540880633</c:v>
                </c:pt>
                <c:pt idx="14469">
                  <c:v>11.02704402515853</c:v>
                </c:pt>
                <c:pt idx="14470">
                  <c:v>11.027122641510729</c:v>
                </c:pt>
                <c:pt idx="14471">
                  <c:v>11.027201257862931</c:v>
                </c:pt>
                <c:pt idx="14472">
                  <c:v>11.027279874215131</c:v>
                </c:pt>
                <c:pt idx="14473">
                  <c:v>11.02735849056733</c:v>
                </c:pt>
                <c:pt idx="14474">
                  <c:v>11.027437106919541</c:v>
                </c:pt>
                <c:pt idx="14475">
                  <c:v>11.02751572327174</c:v>
                </c:pt>
                <c:pt idx="14476">
                  <c:v>11.027594339623951</c:v>
                </c:pt>
                <c:pt idx="14477">
                  <c:v>11.02767295597614</c:v>
                </c:pt>
                <c:pt idx="14478">
                  <c:v>11.02775157232835</c:v>
                </c:pt>
                <c:pt idx="14479">
                  <c:v>11.027830188680539</c:v>
                </c:pt>
                <c:pt idx="14480">
                  <c:v>11.02790880503275</c:v>
                </c:pt>
                <c:pt idx="14481">
                  <c:v>11.02798742138495</c:v>
                </c:pt>
                <c:pt idx="14482">
                  <c:v>11.028066037737149</c:v>
                </c:pt>
                <c:pt idx="14483">
                  <c:v>11.028144654089351</c:v>
                </c:pt>
                <c:pt idx="14484">
                  <c:v>11.028223270441551</c:v>
                </c:pt>
                <c:pt idx="14485">
                  <c:v>11.02830188679375</c:v>
                </c:pt>
                <c:pt idx="14486">
                  <c:v>11.028380503145961</c:v>
                </c:pt>
                <c:pt idx="14487">
                  <c:v>11.02845911949816</c:v>
                </c:pt>
                <c:pt idx="14488">
                  <c:v>11.02853773585036</c:v>
                </c:pt>
                <c:pt idx="14489">
                  <c:v>11.02861635220256</c:v>
                </c:pt>
                <c:pt idx="14490">
                  <c:v>11.02869496855476</c:v>
                </c:pt>
                <c:pt idx="14491">
                  <c:v>11.028773584906959</c:v>
                </c:pt>
                <c:pt idx="14492">
                  <c:v>11.028852201259159</c:v>
                </c:pt>
                <c:pt idx="14493">
                  <c:v>11.02893081761137</c:v>
                </c:pt>
                <c:pt idx="14494">
                  <c:v>11.029009433963569</c:v>
                </c:pt>
                <c:pt idx="14495">
                  <c:v>11.029088050315771</c:v>
                </c:pt>
                <c:pt idx="14496">
                  <c:v>11.029166666667971</c:v>
                </c:pt>
                <c:pt idx="14497">
                  <c:v>11.02924528302017</c:v>
                </c:pt>
                <c:pt idx="14498">
                  <c:v>11.02932389937237</c:v>
                </c:pt>
                <c:pt idx="14499">
                  <c:v>11.029402515724581</c:v>
                </c:pt>
                <c:pt idx="14500">
                  <c:v>11.02948113207678</c:v>
                </c:pt>
                <c:pt idx="14501">
                  <c:v>11.02955974842898</c:v>
                </c:pt>
                <c:pt idx="14502">
                  <c:v>11.02963836478118</c:v>
                </c:pt>
                <c:pt idx="14503">
                  <c:v>11.02971698113338</c:v>
                </c:pt>
                <c:pt idx="14504">
                  <c:v>11.02979559748559</c:v>
                </c:pt>
                <c:pt idx="14505">
                  <c:v>11.029874213837781</c:v>
                </c:pt>
                <c:pt idx="14506">
                  <c:v>11.029952830189989</c:v>
                </c:pt>
                <c:pt idx="14507">
                  <c:v>11.030031446542189</c:v>
                </c:pt>
                <c:pt idx="14508">
                  <c:v>11.030110062894391</c:v>
                </c:pt>
                <c:pt idx="14509">
                  <c:v>11.03018867924659</c:v>
                </c:pt>
                <c:pt idx="14510">
                  <c:v>11.03026729559879</c:v>
                </c:pt>
                <c:pt idx="14511">
                  <c:v>11.03034591195099</c:v>
                </c:pt>
                <c:pt idx="14512">
                  <c:v>11.0304245283032</c:v>
                </c:pt>
                <c:pt idx="14513">
                  <c:v>11.0305031446554</c:v>
                </c:pt>
                <c:pt idx="14514">
                  <c:v>11.0305817610076</c:v>
                </c:pt>
                <c:pt idx="14515">
                  <c:v>11.0306603773598</c:v>
                </c:pt>
                <c:pt idx="14516">
                  <c:v>11.030738993711999</c:v>
                </c:pt>
                <c:pt idx="14517">
                  <c:v>11.030817610064201</c:v>
                </c:pt>
                <c:pt idx="14518">
                  <c:v>11.030896226416409</c:v>
                </c:pt>
                <c:pt idx="14519">
                  <c:v>11.030974842768609</c:v>
                </c:pt>
                <c:pt idx="14520">
                  <c:v>11.031053459120811</c:v>
                </c:pt>
                <c:pt idx="14521">
                  <c:v>11.03113207547301</c:v>
                </c:pt>
                <c:pt idx="14522">
                  <c:v>11.03121069182521</c:v>
                </c:pt>
                <c:pt idx="14523">
                  <c:v>11.03128930817741</c:v>
                </c:pt>
                <c:pt idx="14524">
                  <c:v>11.03136792452962</c:v>
                </c:pt>
                <c:pt idx="14525">
                  <c:v>11.03144654088182</c:v>
                </c:pt>
                <c:pt idx="14526">
                  <c:v>11.03152515723402</c:v>
                </c:pt>
                <c:pt idx="14527">
                  <c:v>11.03160377358622</c:v>
                </c:pt>
                <c:pt idx="14528">
                  <c:v>11.031682389938419</c:v>
                </c:pt>
                <c:pt idx="14529">
                  <c:v>11.031761006290621</c:v>
                </c:pt>
                <c:pt idx="14530">
                  <c:v>11.031839622642821</c:v>
                </c:pt>
                <c:pt idx="14531">
                  <c:v>11.03191823899502</c:v>
                </c:pt>
                <c:pt idx="14532">
                  <c:v>11.031996855347231</c:v>
                </c:pt>
                <c:pt idx="14533">
                  <c:v>11.03207547169943</c:v>
                </c:pt>
                <c:pt idx="14534">
                  <c:v>11.03215408805163</c:v>
                </c:pt>
                <c:pt idx="14535">
                  <c:v>11.03223270440383</c:v>
                </c:pt>
                <c:pt idx="14536">
                  <c:v>11.03231132075603</c:v>
                </c:pt>
                <c:pt idx="14537">
                  <c:v>11.03238993710824</c:v>
                </c:pt>
                <c:pt idx="14538">
                  <c:v>11.03246855346044</c:v>
                </c:pt>
                <c:pt idx="14539">
                  <c:v>11.03254716981264</c:v>
                </c:pt>
                <c:pt idx="14540">
                  <c:v>11.032625786164839</c:v>
                </c:pt>
                <c:pt idx="14541">
                  <c:v>11.032704402517041</c:v>
                </c:pt>
                <c:pt idx="14542">
                  <c:v>11.03278301886925</c:v>
                </c:pt>
                <c:pt idx="14543">
                  <c:v>11.032861635221449</c:v>
                </c:pt>
                <c:pt idx="14544">
                  <c:v>11.032940251573651</c:v>
                </c:pt>
                <c:pt idx="14545">
                  <c:v>11.033018867925851</c:v>
                </c:pt>
                <c:pt idx="14546">
                  <c:v>11.03309748427805</c:v>
                </c:pt>
                <c:pt idx="14547">
                  <c:v>11.03317610063025</c:v>
                </c:pt>
                <c:pt idx="14548">
                  <c:v>11.03325471698245</c:v>
                </c:pt>
                <c:pt idx="14549">
                  <c:v>11.033333333334649</c:v>
                </c:pt>
                <c:pt idx="14550">
                  <c:v>11.033411949686849</c:v>
                </c:pt>
                <c:pt idx="14551">
                  <c:v>11.03349056603906</c:v>
                </c:pt>
                <c:pt idx="14552">
                  <c:v>11.033569182391259</c:v>
                </c:pt>
                <c:pt idx="14553">
                  <c:v>11.033647798743459</c:v>
                </c:pt>
                <c:pt idx="14554">
                  <c:v>11.033726415095661</c:v>
                </c:pt>
                <c:pt idx="14555">
                  <c:v>11.03380503144786</c:v>
                </c:pt>
                <c:pt idx="14556">
                  <c:v>11.03388364780006</c:v>
                </c:pt>
                <c:pt idx="14557">
                  <c:v>11.033962264152271</c:v>
                </c:pt>
                <c:pt idx="14558">
                  <c:v>11.03404088050447</c:v>
                </c:pt>
                <c:pt idx="14559">
                  <c:v>11.03411949685667</c:v>
                </c:pt>
                <c:pt idx="14560">
                  <c:v>11.03419811320887</c:v>
                </c:pt>
                <c:pt idx="14561">
                  <c:v>11.03427672956107</c:v>
                </c:pt>
                <c:pt idx="14562">
                  <c:v>11.034355345913269</c:v>
                </c:pt>
                <c:pt idx="14563">
                  <c:v>11.034433962265471</c:v>
                </c:pt>
                <c:pt idx="14564">
                  <c:v>11.034512578617679</c:v>
                </c:pt>
                <c:pt idx="14565">
                  <c:v>11.03459119496987</c:v>
                </c:pt>
                <c:pt idx="14566">
                  <c:v>11.034669811322081</c:v>
                </c:pt>
                <c:pt idx="14567">
                  <c:v>11.03474842767428</c:v>
                </c:pt>
                <c:pt idx="14568">
                  <c:v>11.03482704402648</c:v>
                </c:pt>
                <c:pt idx="14569">
                  <c:v>11.03490566037868</c:v>
                </c:pt>
                <c:pt idx="14570">
                  <c:v>11.03498427673089</c:v>
                </c:pt>
                <c:pt idx="14571">
                  <c:v>11.035062893083101</c:v>
                </c:pt>
                <c:pt idx="14572">
                  <c:v>11.03514150943529</c:v>
                </c:pt>
                <c:pt idx="14573">
                  <c:v>11.03522012578749</c:v>
                </c:pt>
                <c:pt idx="14574">
                  <c:v>11.035298742139689</c:v>
                </c:pt>
                <c:pt idx="14575">
                  <c:v>11.035377358491891</c:v>
                </c:pt>
                <c:pt idx="14576">
                  <c:v>11.035455974844099</c:v>
                </c:pt>
                <c:pt idx="14577">
                  <c:v>11.035534591196299</c:v>
                </c:pt>
                <c:pt idx="14578">
                  <c:v>11.035613207548501</c:v>
                </c:pt>
                <c:pt idx="14579">
                  <c:v>11.0356918239007</c:v>
                </c:pt>
                <c:pt idx="14580">
                  <c:v>11.0357704402529</c:v>
                </c:pt>
                <c:pt idx="14581">
                  <c:v>11.035849056605111</c:v>
                </c:pt>
                <c:pt idx="14582">
                  <c:v>11.03592767295731</c:v>
                </c:pt>
                <c:pt idx="14583">
                  <c:v>11.03600628930951</c:v>
                </c:pt>
                <c:pt idx="14584">
                  <c:v>11.03608490566171</c:v>
                </c:pt>
                <c:pt idx="14585">
                  <c:v>11.03616352201391</c:v>
                </c:pt>
                <c:pt idx="14586">
                  <c:v>11.036242138366109</c:v>
                </c:pt>
                <c:pt idx="14587">
                  <c:v>11.036320754718311</c:v>
                </c:pt>
                <c:pt idx="14588">
                  <c:v>11.036399371070511</c:v>
                </c:pt>
                <c:pt idx="14589">
                  <c:v>11.03647798742271</c:v>
                </c:pt>
                <c:pt idx="14590">
                  <c:v>11.036556603774921</c:v>
                </c:pt>
                <c:pt idx="14591">
                  <c:v>11.036635220127121</c:v>
                </c:pt>
                <c:pt idx="14592">
                  <c:v>11.03671383647932</c:v>
                </c:pt>
                <c:pt idx="14593">
                  <c:v>11.03679245283152</c:v>
                </c:pt>
                <c:pt idx="14594">
                  <c:v>11.03687106918372</c:v>
                </c:pt>
                <c:pt idx="14595">
                  <c:v>11.036949685535919</c:v>
                </c:pt>
                <c:pt idx="14596">
                  <c:v>11.037028301888119</c:v>
                </c:pt>
                <c:pt idx="14597">
                  <c:v>11.03710691824033</c:v>
                </c:pt>
                <c:pt idx="14598">
                  <c:v>11.037185534592529</c:v>
                </c:pt>
                <c:pt idx="14599">
                  <c:v>11.037264150944729</c:v>
                </c:pt>
                <c:pt idx="14600">
                  <c:v>11.037342767296931</c:v>
                </c:pt>
                <c:pt idx="14601">
                  <c:v>11.03742138364913</c:v>
                </c:pt>
                <c:pt idx="14602">
                  <c:v>11.037500000001341</c:v>
                </c:pt>
                <c:pt idx="14603">
                  <c:v>11.03757861635353</c:v>
                </c:pt>
                <c:pt idx="14604">
                  <c:v>11.03765723270574</c:v>
                </c:pt>
                <c:pt idx="14605">
                  <c:v>11.03773584905794</c:v>
                </c:pt>
                <c:pt idx="14606">
                  <c:v>11.03781446541014</c:v>
                </c:pt>
                <c:pt idx="14607">
                  <c:v>11.03789308176234</c:v>
                </c:pt>
                <c:pt idx="14608">
                  <c:v>11.037971698114539</c:v>
                </c:pt>
                <c:pt idx="14609">
                  <c:v>11.03805031446675</c:v>
                </c:pt>
                <c:pt idx="14610">
                  <c:v>11.038128930818949</c:v>
                </c:pt>
                <c:pt idx="14611">
                  <c:v>11.038207547171149</c:v>
                </c:pt>
                <c:pt idx="14612">
                  <c:v>11.038286163523351</c:v>
                </c:pt>
                <c:pt idx="14613">
                  <c:v>11.03836477987555</c:v>
                </c:pt>
                <c:pt idx="14614">
                  <c:v>11.03844339622775</c:v>
                </c:pt>
                <c:pt idx="14615">
                  <c:v>11.038522012579961</c:v>
                </c:pt>
                <c:pt idx="14616">
                  <c:v>11.03860062893215</c:v>
                </c:pt>
                <c:pt idx="14617">
                  <c:v>11.03867924528436</c:v>
                </c:pt>
                <c:pt idx="14618">
                  <c:v>11.03875786163656</c:v>
                </c:pt>
                <c:pt idx="14619">
                  <c:v>11.03883647798876</c:v>
                </c:pt>
                <c:pt idx="14620">
                  <c:v>11.038915094340959</c:v>
                </c:pt>
                <c:pt idx="14621">
                  <c:v>11.038993710693161</c:v>
                </c:pt>
                <c:pt idx="14622">
                  <c:v>11.039072327045369</c:v>
                </c:pt>
                <c:pt idx="14623">
                  <c:v>11.03915094339756</c:v>
                </c:pt>
                <c:pt idx="14624">
                  <c:v>11.039229559749771</c:v>
                </c:pt>
                <c:pt idx="14625">
                  <c:v>11.03930817610197</c:v>
                </c:pt>
                <c:pt idx="14626">
                  <c:v>11.03938679245417</c:v>
                </c:pt>
                <c:pt idx="14627">
                  <c:v>11.039465408806381</c:v>
                </c:pt>
                <c:pt idx="14628">
                  <c:v>11.03954402515858</c:v>
                </c:pt>
                <c:pt idx="14629">
                  <c:v>11.039622641510769</c:v>
                </c:pt>
                <c:pt idx="14630">
                  <c:v>11.03970125786298</c:v>
                </c:pt>
                <c:pt idx="14631">
                  <c:v>11.03977987421518</c:v>
                </c:pt>
                <c:pt idx="14632">
                  <c:v>11.039858490567379</c:v>
                </c:pt>
                <c:pt idx="14633">
                  <c:v>11.039937106919581</c:v>
                </c:pt>
                <c:pt idx="14634">
                  <c:v>11.040015723271781</c:v>
                </c:pt>
                <c:pt idx="14635">
                  <c:v>11.040094339623989</c:v>
                </c:pt>
                <c:pt idx="14636">
                  <c:v>11.040172955976191</c:v>
                </c:pt>
                <c:pt idx="14637">
                  <c:v>11.04025157232839</c:v>
                </c:pt>
                <c:pt idx="14638">
                  <c:v>11.04033018868059</c:v>
                </c:pt>
                <c:pt idx="14639">
                  <c:v>11.04040880503279</c:v>
                </c:pt>
                <c:pt idx="14640">
                  <c:v>11.040487421385</c:v>
                </c:pt>
                <c:pt idx="14641">
                  <c:v>11.0405660377372</c:v>
                </c:pt>
                <c:pt idx="14642">
                  <c:v>11.0406446540894</c:v>
                </c:pt>
                <c:pt idx="14643">
                  <c:v>11.0407232704416</c:v>
                </c:pt>
                <c:pt idx="14644">
                  <c:v>11.040801886793799</c:v>
                </c:pt>
                <c:pt idx="14645">
                  <c:v>11.040880503145999</c:v>
                </c:pt>
                <c:pt idx="14646">
                  <c:v>11.040959119498201</c:v>
                </c:pt>
                <c:pt idx="14647">
                  <c:v>11.0410377358504</c:v>
                </c:pt>
                <c:pt idx="14648">
                  <c:v>11.041116352202611</c:v>
                </c:pt>
                <c:pt idx="14649">
                  <c:v>11.0411949685548</c:v>
                </c:pt>
                <c:pt idx="14650">
                  <c:v>11.04127358490701</c:v>
                </c:pt>
                <c:pt idx="14651">
                  <c:v>11.04135220125921</c:v>
                </c:pt>
                <c:pt idx="14652">
                  <c:v>11.04143081761142</c:v>
                </c:pt>
                <c:pt idx="14653">
                  <c:v>11.04150943396362</c:v>
                </c:pt>
                <c:pt idx="14654">
                  <c:v>11.041588050315809</c:v>
                </c:pt>
                <c:pt idx="14655">
                  <c:v>11.04166666666802</c:v>
                </c:pt>
                <c:pt idx="14656">
                  <c:v>11.041745283020219</c:v>
                </c:pt>
                <c:pt idx="14657">
                  <c:v>11.041823899372419</c:v>
                </c:pt>
                <c:pt idx="14658">
                  <c:v>11.041902515724621</c:v>
                </c:pt>
                <c:pt idx="14659">
                  <c:v>11.04198113207682</c:v>
                </c:pt>
                <c:pt idx="14660">
                  <c:v>11.042059748429031</c:v>
                </c:pt>
                <c:pt idx="14661">
                  <c:v>11.042138364781231</c:v>
                </c:pt>
                <c:pt idx="14662">
                  <c:v>11.04221698113342</c:v>
                </c:pt>
                <c:pt idx="14663">
                  <c:v>11.04229559748563</c:v>
                </c:pt>
                <c:pt idx="14664">
                  <c:v>11.04237421383783</c:v>
                </c:pt>
                <c:pt idx="14665">
                  <c:v>11.04245283019004</c:v>
                </c:pt>
                <c:pt idx="14666">
                  <c:v>11.04253144654224</c:v>
                </c:pt>
                <c:pt idx="14667">
                  <c:v>11.042610062894431</c:v>
                </c:pt>
                <c:pt idx="14668">
                  <c:v>11.042688679246639</c:v>
                </c:pt>
                <c:pt idx="14669">
                  <c:v>11.042767295598839</c:v>
                </c:pt>
                <c:pt idx="14670">
                  <c:v>11.042845911951041</c:v>
                </c:pt>
                <c:pt idx="14671">
                  <c:v>11.042924528303249</c:v>
                </c:pt>
                <c:pt idx="14672">
                  <c:v>11.04300314465544</c:v>
                </c:pt>
                <c:pt idx="14673">
                  <c:v>11.043081761007651</c:v>
                </c:pt>
                <c:pt idx="14674">
                  <c:v>11.04316037735985</c:v>
                </c:pt>
                <c:pt idx="14675">
                  <c:v>11.04323899371205</c:v>
                </c:pt>
                <c:pt idx="14676">
                  <c:v>11.04331761006425</c:v>
                </c:pt>
                <c:pt idx="14677">
                  <c:v>11.04339622641645</c:v>
                </c:pt>
                <c:pt idx="14678">
                  <c:v>11.04347484276866</c:v>
                </c:pt>
                <c:pt idx="14679">
                  <c:v>11.043553459120851</c:v>
                </c:pt>
                <c:pt idx="14680">
                  <c:v>11.043632075473059</c:v>
                </c:pt>
                <c:pt idx="14681">
                  <c:v>11.043710691825259</c:v>
                </c:pt>
                <c:pt idx="14682">
                  <c:v>11.043789308177461</c:v>
                </c:pt>
                <c:pt idx="14683">
                  <c:v>11.04386792452966</c:v>
                </c:pt>
                <c:pt idx="14684">
                  <c:v>11.04394654088186</c:v>
                </c:pt>
                <c:pt idx="14685">
                  <c:v>11.04402515723406</c:v>
                </c:pt>
                <c:pt idx="14686">
                  <c:v>11.04410377358627</c:v>
                </c:pt>
                <c:pt idx="14687">
                  <c:v>11.04418238993847</c:v>
                </c:pt>
                <c:pt idx="14688">
                  <c:v>11.044261006290659</c:v>
                </c:pt>
                <c:pt idx="14689">
                  <c:v>11.04433962264287</c:v>
                </c:pt>
                <c:pt idx="14690">
                  <c:v>11.044418238995069</c:v>
                </c:pt>
                <c:pt idx="14691">
                  <c:v>11.04449685534728</c:v>
                </c:pt>
                <c:pt idx="14692">
                  <c:v>11.044575471699471</c:v>
                </c:pt>
                <c:pt idx="14693">
                  <c:v>11.04465408805167</c:v>
                </c:pt>
                <c:pt idx="14694">
                  <c:v>11.04473270440387</c:v>
                </c:pt>
                <c:pt idx="14695">
                  <c:v>11.04481132075607</c:v>
                </c:pt>
                <c:pt idx="14696">
                  <c:v>11.044889937108289</c:v>
                </c:pt>
                <c:pt idx="14697">
                  <c:v>11.04496855346048</c:v>
                </c:pt>
                <c:pt idx="14698">
                  <c:v>11.04504716981268</c:v>
                </c:pt>
                <c:pt idx="14699">
                  <c:v>11.04512578616488</c:v>
                </c:pt>
                <c:pt idx="14700">
                  <c:v>11.045204402517079</c:v>
                </c:pt>
                <c:pt idx="14701">
                  <c:v>11.04528301886929</c:v>
                </c:pt>
                <c:pt idx="14702">
                  <c:v>11.045361635221489</c:v>
                </c:pt>
                <c:pt idx="14703">
                  <c:v>11.0454402515737</c:v>
                </c:pt>
                <c:pt idx="14704">
                  <c:v>11.045518867925891</c:v>
                </c:pt>
                <c:pt idx="14705">
                  <c:v>11.045597484278099</c:v>
                </c:pt>
                <c:pt idx="14706">
                  <c:v>11.045676100630301</c:v>
                </c:pt>
                <c:pt idx="14707">
                  <c:v>11.045754716982501</c:v>
                </c:pt>
                <c:pt idx="14708">
                  <c:v>11.0458333333347</c:v>
                </c:pt>
                <c:pt idx="14709">
                  <c:v>11.0459119496869</c:v>
                </c:pt>
                <c:pt idx="14710">
                  <c:v>11.0459905660391</c:v>
                </c:pt>
                <c:pt idx="14711">
                  <c:v>11.0460691823913</c:v>
                </c:pt>
                <c:pt idx="14712">
                  <c:v>11.046147798743499</c:v>
                </c:pt>
                <c:pt idx="14713">
                  <c:v>11.046226415095701</c:v>
                </c:pt>
                <c:pt idx="14714">
                  <c:v>11.046305031447909</c:v>
                </c:pt>
                <c:pt idx="14715">
                  <c:v>11.046383647800109</c:v>
                </c:pt>
                <c:pt idx="14716">
                  <c:v>11.046462264152311</c:v>
                </c:pt>
                <c:pt idx="14717">
                  <c:v>11.04654088050451</c:v>
                </c:pt>
                <c:pt idx="14718">
                  <c:v>11.04661949685671</c:v>
                </c:pt>
                <c:pt idx="14719">
                  <c:v>11.046698113208921</c:v>
                </c:pt>
                <c:pt idx="14720">
                  <c:v>11.04677672956112</c:v>
                </c:pt>
                <c:pt idx="14721">
                  <c:v>11.04685534591332</c:v>
                </c:pt>
                <c:pt idx="14722">
                  <c:v>11.04693396226552</c:v>
                </c:pt>
                <c:pt idx="14723">
                  <c:v>11.04701257861772</c:v>
                </c:pt>
                <c:pt idx="14724">
                  <c:v>11.047091194969919</c:v>
                </c:pt>
                <c:pt idx="14725">
                  <c:v>11.047169811322121</c:v>
                </c:pt>
                <c:pt idx="14726">
                  <c:v>11.047248427674321</c:v>
                </c:pt>
                <c:pt idx="14727">
                  <c:v>11.04732704402652</c:v>
                </c:pt>
                <c:pt idx="14728">
                  <c:v>11.047405660378731</c:v>
                </c:pt>
                <c:pt idx="14729">
                  <c:v>11.047484276730939</c:v>
                </c:pt>
                <c:pt idx="14730">
                  <c:v>11.04756289308313</c:v>
                </c:pt>
                <c:pt idx="14731">
                  <c:v>11.047641509435341</c:v>
                </c:pt>
                <c:pt idx="14732">
                  <c:v>11.04772012578753</c:v>
                </c:pt>
                <c:pt idx="14733">
                  <c:v>11.047798742139729</c:v>
                </c:pt>
                <c:pt idx="14734">
                  <c:v>11.04787735849194</c:v>
                </c:pt>
                <c:pt idx="14735">
                  <c:v>11.04795597484414</c:v>
                </c:pt>
                <c:pt idx="14736">
                  <c:v>11.048034591196339</c:v>
                </c:pt>
                <c:pt idx="14737">
                  <c:v>11.048113207548541</c:v>
                </c:pt>
                <c:pt idx="14738">
                  <c:v>11.048191823900741</c:v>
                </c:pt>
                <c:pt idx="14739">
                  <c:v>11.04827044025294</c:v>
                </c:pt>
                <c:pt idx="14740">
                  <c:v>11.048349056605151</c:v>
                </c:pt>
                <c:pt idx="14741">
                  <c:v>11.048427672957351</c:v>
                </c:pt>
                <c:pt idx="14742">
                  <c:v>11.04850628930955</c:v>
                </c:pt>
                <c:pt idx="14743">
                  <c:v>11.04858490566175</c:v>
                </c:pt>
                <c:pt idx="14744">
                  <c:v>11.04866352201395</c:v>
                </c:pt>
                <c:pt idx="14745">
                  <c:v>11.048742138366149</c:v>
                </c:pt>
                <c:pt idx="14746">
                  <c:v>11.048820754718349</c:v>
                </c:pt>
                <c:pt idx="14747">
                  <c:v>11.04889937107056</c:v>
                </c:pt>
                <c:pt idx="14748">
                  <c:v>11.048977987422751</c:v>
                </c:pt>
                <c:pt idx="14749">
                  <c:v>11.049056603774959</c:v>
                </c:pt>
                <c:pt idx="14750">
                  <c:v>11.049135220127161</c:v>
                </c:pt>
                <c:pt idx="14751">
                  <c:v>11.04921383647936</c:v>
                </c:pt>
                <c:pt idx="14752">
                  <c:v>11.04929245283156</c:v>
                </c:pt>
                <c:pt idx="14753">
                  <c:v>11.049371069183771</c:v>
                </c:pt>
                <c:pt idx="14754">
                  <c:v>11.04944968553597</c:v>
                </c:pt>
                <c:pt idx="14755">
                  <c:v>11.04952830188817</c:v>
                </c:pt>
                <c:pt idx="14756">
                  <c:v>11.04960691824038</c:v>
                </c:pt>
                <c:pt idx="14757">
                  <c:v>11.04968553459257</c:v>
                </c:pt>
                <c:pt idx="14758">
                  <c:v>11.049764150944769</c:v>
                </c:pt>
                <c:pt idx="14759">
                  <c:v>11.04984276729698</c:v>
                </c:pt>
                <c:pt idx="14760">
                  <c:v>11.049921383649171</c:v>
                </c:pt>
                <c:pt idx="14761">
                  <c:v>11.050000000001379</c:v>
                </c:pt>
                <c:pt idx="14762">
                  <c:v>11.050078616353581</c:v>
                </c:pt>
                <c:pt idx="14763">
                  <c:v>11.050157232705789</c:v>
                </c:pt>
                <c:pt idx="14764">
                  <c:v>11.050235849057991</c:v>
                </c:pt>
                <c:pt idx="14765">
                  <c:v>11.05031446541018</c:v>
                </c:pt>
                <c:pt idx="14766">
                  <c:v>11.05039308176239</c:v>
                </c:pt>
                <c:pt idx="14767">
                  <c:v>11.050471698114601</c:v>
                </c:pt>
                <c:pt idx="14768">
                  <c:v>11.0505503144668</c:v>
                </c:pt>
                <c:pt idx="14769">
                  <c:v>11.050628930819</c:v>
                </c:pt>
                <c:pt idx="14770">
                  <c:v>11.0507075471712</c:v>
                </c:pt>
                <c:pt idx="14771">
                  <c:v>11.0507861635234</c:v>
                </c:pt>
                <c:pt idx="14772">
                  <c:v>11.050864779875599</c:v>
                </c:pt>
                <c:pt idx="14773">
                  <c:v>11.050943396227799</c:v>
                </c:pt>
                <c:pt idx="14774">
                  <c:v>11.051022012580001</c:v>
                </c:pt>
                <c:pt idx="14775">
                  <c:v>11.0511006289322</c:v>
                </c:pt>
                <c:pt idx="14776">
                  <c:v>11.0511792452844</c:v>
                </c:pt>
                <c:pt idx="14777">
                  <c:v>11.051257861636611</c:v>
                </c:pt>
                <c:pt idx="14778">
                  <c:v>11.05133647798881</c:v>
                </c:pt>
                <c:pt idx="14779">
                  <c:v>11.05141509434101</c:v>
                </c:pt>
                <c:pt idx="14780">
                  <c:v>11.051493710693221</c:v>
                </c:pt>
                <c:pt idx="14781">
                  <c:v>11.05157232704541</c:v>
                </c:pt>
                <c:pt idx="14782">
                  <c:v>11.05165094339762</c:v>
                </c:pt>
                <c:pt idx="14783">
                  <c:v>11.05172955974982</c:v>
                </c:pt>
                <c:pt idx="14784">
                  <c:v>11.051808176102019</c:v>
                </c:pt>
                <c:pt idx="14785">
                  <c:v>11.051886792454219</c:v>
                </c:pt>
                <c:pt idx="14786">
                  <c:v>11.051965408806421</c:v>
                </c:pt>
                <c:pt idx="14787">
                  <c:v>11.05204402515862</c:v>
                </c:pt>
                <c:pt idx="14788">
                  <c:v>11.05212264151082</c:v>
                </c:pt>
                <c:pt idx="14789">
                  <c:v>11.052201257863031</c:v>
                </c:pt>
                <c:pt idx="14790">
                  <c:v>11.05227987421523</c:v>
                </c:pt>
                <c:pt idx="14791">
                  <c:v>11.05235849056743</c:v>
                </c:pt>
                <c:pt idx="14792">
                  <c:v>11.052437106919641</c:v>
                </c:pt>
                <c:pt idx="14793">
                  <c:v>11.05251572327183</c:v>
                </c:pt>
                <c:pt idx="14794">
                  <c:v>11.05259433962404</c:v>
                </c:pt>
                <c:pt idx="14795">
                  <c:v>11.05267295597624</c:v>
                </c:pt>
                <c:pt idx="14796">
                  <c:v>11.05275157232844</c:v>
                </c:pt>
                <c:pt idx="14797">
                  <c:v>11.052830188680639</c:v>
                </c:pt>
                <c:pt idx="14798">
                  <c:v>11.052908805032841</c:v>
                </c:pt>
                <c:pt idx="14799">
                  <c:v>11.052987421385041</c:v>
                </c:pt>
                <c:pt idx="14800">
                  <c:v>11.053066037737249</c:v>
                </c:pt>
                <c:pt idx="14801">
                  <c:v>11.053144654089451</c:v>
                </c:pt>
                <c:pt idx="14802">
                  <c:v>11.05322327044165</c:v>
                </c:pt>
                <c:pt idx="14803">
                  <c:v>11.05330188679385</c:v>
                </c:pt>
                <c:pt idx="14804">
                  <c:v>11.05338050314605</c:v>
                </c:pt>
                <c:pt idx="14805">
                  <c:v>11.05345911949826</c:v>
                </c:pt>
                <c:pt idx="14806">
                  <c:v>11.053537735850449</c:v>
                </c:pt>
                <c:pt idx="14807">
                  <c:v>11.05361635220266</c:v>
                </c:pt>
                <c:pt idx="14808">
                  <c:v>11.053694968554851</c:v>
                </c:pt>
                <c:pt idx="14809">
                  <c:v>11.053773584907059</c:v>
                </c:pt>
                <c:pt idx="14810">
                  <c:v>11.053852201259261</c:v>
                </c:pt>
                <c:pt idx="14811">
                  <c:v>11.053930817611461</c:v>
                </c:pt>
                <c:pt idx="14812">
                  <c:v>11.05400943396366</c:v>
                </c:pt>
                <c:pt idx="14813">
                  <c:v>11.05408805031586</c:v>
                </c:pt>
                <c:pt idx="14814">
                  <c:v>11.05416666666807</c:v>
                </c:pt>
                <c:pt idx="14815">
                  <c:v>11.05424528302027</c:v>
                </c:pt>
                <c:pt idx="14816">
                  <c:v>11.054323899372459</c:v>
                </c:pt>
                <c:pt idx="14817">
                  <c:v>11.05440251572467</c:v>
                </c:pt>
                <c:pt idx="14818">
                  <c:v>11.054481132076869</c:v>
                </c:pt>
                <c:pt idx="14819">
                  <c:v>11.054559748429069</c:v>
                </c:pt>
                <c:pt idx="14820">
                  <c:v>11.054638364781271</c:v>
                </c:pt>
                <c:pt idx="14821">
                  <c:v>11.05471698113347</c:v>
                </c:pt>
                <c:pt idx="14822">
                  <c:v>11.054795597485681</c:v>
                </c:pt>
                <c:pt idx="14823">
                  <c:v>11.054874213837881</c:v>
                </c:pt>
                <c:pt idx="14824">
                  <c:v>11.05495283019008</c:v>
                </c:pt>
                <c:pt idx="14825">
                  <c:v>11.05503144654228</c:v>
                </c:pt>
                <c:pt idx="14826">
                  <c:v>11.05511006289448</c:v>
                </c:pt>
                <c:pt idx="14827">
                  <c:v>11.055188679246699</c:v>
                </c:pt>
                <c:pt idx="14828">
                  <c:v>11.05526729559889</c:v>
                </c:pt>
                <c:pt idx="14829">
                  <c:v>11.055345911951081</c:v>
                </c:pt>
                <c:pt idx="14830">
                  <c:v>11.0554245283033</c:v>
                </c:pt>
                <c:pt idx="14831">
                  <c:v>11.055503144655489</c:v>
                </c:pt>
                <c:pt idx="14832">
                  <c:v>11.0555817610077</c:v>
                </c:pt>
                <c:pt idx="14833">
                  <c:v>11.055660377359899</c:v>
                </c:pt>
                <c:pt idx="14834">
                  <c:v>11.055738993712099</c:v>
                </c:pt>
                <c:pt idx="14835">
                  <c:v>11.055817610064301</c:v>
                </c:pt>
                <c:pt idx="14836">
                  <c:v>11.0558962264165</c:v>
                </c:pt>
                <c:pt idx="14837">
                  <c:v>11.0559748427687</c:v>
                </c:pt>
                <c:pt idx="14838">
                  <c:v>11.0560534591209</c:v>
                </c:pt>
                <c:pt idx="14839">
                  <c:v>11.0561320754731</c:v>
                </c:pt>
                <c:pt idx="14840">
                  <c:v>11.05621069182531</c:v>
                </c:pt>
                <c:pt idx="14841">
                  <c:v>11.056289308177501</c:v>
                </c:pt>
                <c:pt idx="14842">
                  <c:v>11.05636792452971</c:v>
                </c:pt>
                <c:pt idx="14843">
                  <c:v>11.05644654088192</c:v>
                </c:pt>
                <c:pt idx="14844">
                  <c:v>11.056525157234111</c:v>
                </c:pt>
                <c:pt idx="14845">
                  <c:v>11.056603773586319</c:v>
                </c:pt>
                <c:pt idx="14846">
                  <c:v>11.056682389938519</c:v>
                </c:pt>
                <c:pt idx="14847">
                  <c:v>11.05676100629071</c:v>
                </c:pt>
                <c:pt idx="14848">
                  <c:v>11.05683962264292</c:v>
                </c:pt>
                <c:pt idx="14849">
                  <c:v>11.05691823899512</c:v>
                </c:pt>
                <c:pt idx="14850">
                  <c:v>11.056996855347331</c:v>
                </c:pt>
                <c:pt idx="14851">
                  <c:v>11.05707547169952</c:v>
                </c:pt>
                <c:pt idx="14852">
                  <c:v>11.057154088051719</c:v>
                </c:pt>
                <c:pt idx="14853">
                  <c:v>11.057232704403919</c:v>
                </c:pt>
                <c:pt idx="14854">
                  <c:v>11.057311320756121</c:v>
                </c:pt>
                <c:pt idx="14855">
                  <c:v>11.057389937108329</c:v>
                </c:pt>
                <c:pt idx="14856">
                  <c:v>11.057468553460531</c:v>
                </c:pt>
                <c:pt idx="14857">
                  <c:v>11.057547169812731</c:v>
                </c:pt>
                <c:pt idx="14858">
                  <c:v>11.05762578616493</c:v>
                </c:pt>
                <c:pt idx="14859">
                  <c:v>11.05770440251713</c:v>
                </c:pt>
                <c:pt idx="14860">
                  <c:v>11.05778301886934</c:v>
                </c:pt>
                <c:pt idx="14861">
                  <c:v>11.05786163522154</c:v>
                </c:pt>
                <c:pt idx="14862">
                  <c:v>11.05794025157374</c:v>
                </c:pt>
                <c:pt idx="14863">
                  <c:v>11.05801886792594</c:v>
                </c:pt>
                <c:pt idx="14864">
                  <c:v>11.058097484278139</c:v>
                </c:pt>
                <c:pt idx="14865">
                  <c:v>11.058176100630339</c:v>
                </c:pt>
                <c:pt idx="14866">
                  <c:v>11.058254716982541</c:v>
                </c:pt>
                <c:pt idx="14867">
                  <c:v>11.058333333334749</c:v>
                </c:pt>
                <c:pt idx="14868">
                  <c:v>11.058411949686951</c:v>
                </c:pt>
                <c:pt idx="14869">
                  <c:v>11.058490566039151</c:v>
                </c:pt>
                <c:pt idx="14870">
                  <c:v>11.05856918239135</c:v>
                </c:pt>
                <c:pt idx="14871">
                  <c:v>11.05864779874355</c:v>
                </c:pt>
                <c:pt idx="14872">
                  <c:v>11.05872641509575</c:v>
                </c:pt>
                <c:pt idx="14873">
                  <c:v>11.05880503144796</c:v>
                </c:pt>
                <c:pt idx="14874">
                  <c:v>11.058883647800149</c:v>
                </c:pt>
                <c:pt idx="14875">
                  <c:v>11.058962264152351</c:v>
                </c:pt>
                <c:pt idx="14876">
                  <c:v>11.059040880504559</c:v>
                </c:pt>
                <c:pt idx="14877">
                  <c:v>11.059119496856759</c:v>
                </c:pt>
                <c:pt idx="14878">
                  <c:v>11.05919811320897</c:v>
                </c:pt>
                <c:pt idx="14879">
                  <c:v>11.05927672956116</c:v>
                </c:pt>
                <c:pt idx="14880">
                  <c:v>11.05935534591336</c:v>
                </c:pt>
                <c:pt idx="14881">
                  <c:v>11.059433962265571</c:v>
                </c:pt>
                <c:pt idx="14882">
                  <c:v>11.05951257861777</c:v>
                </c:pt>
                <c:pt idx="14883">
                  <c:v>11.05959119496997</c:v>
                </c:pt>
                <c:pt idx="14884">
                  <c:v>11.059669811322181</c:v>
                </c:pt>
                <c:pt idx="14885">
                  <c:v>11.05974842767437</c:v>
                </c:pt>
                <c:pt idx="14886">
                  <c:v>11.059827044026569</c:v>
                </c:pt>
                <c:pt idx="14887">
                  <c:v>11.059905660378771</c:v>
                </c:pt>
                <c:pt idx="14888">
                  <c:v>11.05998427673098</c:v>
                </c:pt>
                <c:pt idx="14889">
                  <c:v>11.060062893083179</c:v>
                </c:pt>
                <c:pt idx="14890">
                  <c:v>11.060141509435381</c:v>
                </c:pt>
                <c:pt idx="14891">
                  <c:v>11.060220125787581</c:v>
                </c:pt>
                <c:pt idx="14892">
                  <c:v>11.06029874213978</c:v>
                </c:pt>
                <c:pt idx="14893">
                  <c:v>11.060377358491991</c:v>
                </c:pt>
                <c:pt idx="14894">
                  <c:v>11.060455974844199</c:v>
                </c:pt>
                <c:pt idx="14895">
                  <c:v>11.060534591196401</c:v>
                </c:pt>
                <c:pt idx="14896">
                  <c:v>11.06061320754859</c:v>
                </c:pt>
                <c:pt idx="14897">
                  <c:v>11.06069182390079</c:v>
                </c:pt>
                <c:pt idx="14898">
                  <c:v>11.060770440252989</c:v>
                </c:pt>
                <c:pt idx="14899">
                  <c:v>11.0608490566052</c:v>
                </c:pt>
                <c:pt idx="14900">
                  <c:v>11.0609276729574</c:v>
                </c:pt>
                <c:pt idx="14901">
                  <c:v>11.061006289309599</c:v>
                </c:pt>
                <c:pt idx="14902">
                  <c:v>11.061084905661801</c:v>
                </c:pt>
                <c:pt idx="14903">
                  <c:v>11.061163522014001</c:v>
                </c:pt>
                <c:pt idx="14904">
                  <c:v>11.0612421383662</c:v>
                </c:pt>
                <c:pt idx="14905">
                  <c:v>11.0613207547184</c:v>
                </c:pt>
                <c:pt idx="14906">
                  <c:v>11.06139937107061</c:v>
                </c:pt>
                <c:pt idx="14907">
                  <c:v>11.0614779874228</c:v>
                </c:pt>
                <c:pt idx="14908">
                  <c:v>11.06155660377501</c:v>
                </c:pt>
                <c:pt idx="14909">
                  <c:v>11.06163522012722</c:v>
                </c:pt>
                <c:pt idx="14910">
                  <c:v>11.061713836479409</c:v>
                </c:pt>
                <c:pt idx="14911">
                  <c:v>11.061792452831609</c:v>
                </c:pt>
                <c:pt idx="14912">
                  <c:v>11.061871069183811</c:v>
                </c:pt>
                <c:pt idx="14913">
                  <c:v>11.061949685536019</c:v>
                </c:pt>
                <c:pt idx="14914">
                  <c:v>11.062028301888221</c:v>
                </c:pt>
                <c:pt idx="14915">
                  <c:v>11.062106918240421</c:v>
                </c:pt>
                <c:pt idx="14916">
                  <c:v>11.06218553459262</c:v>
                </c:pt>
                <c:pt idx="14917">
                  <c:v>11.06226415094482</c:v>
                </c:pt>
                <c:pt idx="14918">
                  <c:v>11.06234276729702</c:v>
                </c:pt>
                <c:pt idx="14919">
                  <c:v>11.06242138364923</c:v>
                </c:pt>
                <c:pt idx="14920">
                  <c:v>11.06250000000143</c:v>
                </c:pt>
                <c:pt idx="14921">
                  <c:v>11.06257861635363</c:v>
                </c:pt>
                <c:pt idx="14922">
                  <c:v>11.062657232705829</c:v>
                </c:pt>
                <c:pt idx="14923">
                  <c:v>11.06273584905804</c:v>
                </c:pt>
                <c:pt idx="14924">
                  <c:v>11.062814465410231</c:v>
                </c:pt>
                <c:pt idx="14925">
                  <c:v>11.06289308176243</c:v>
                </c:pt>
                <c:pt idx="14926">
                  <c:v>11.062971698114641</c:v>
                </c:pt>
                <c:pt idx="14927">
                  <c:v>11.063050314466841</c:v>
                </c:pt>
                <c:pt idx="14928">
                  <c:v>11.06312893081904</c:v>
                </c:pt>
                <c:pt idx="14929">
                  <c:v>11.06320754717124</c:v>
                </c:pt>
                <c:pt idx="14930">
                  <c:v>11.063286163523451</c:v>
                </c:pt>
                <c:pt idx="14931">
                  <c:v>11.06336477987565</c:v>
                </c:pt>
                <c:pt idx="14932">
                  <c:v>11.06344339622785</c:v>
                </c:pt>
                <c:pt idx="14933">
                  <c:v>11.06352201258005</c:v>
                </c:pt>
                <c:pt idx="14934">
                  <c:v>11.063600628932249</c:v>
                </c:pt>
                <c:pt idx="14935">
                  <c:v>11.063679245284449</c:v>
                </c:pt>
                <c:pt idx="14936">
                  <c:v>11.063757861636651</c:v>
                </c:pt>
                <c:pt idx="14937">
                  <c:v>11.063836477988859</c:v>
                </c:pt>
                <c:pt idx="14938">
                  <c:v>11.06391509434105</c:v>
                </c:pt>
                <c:pt idx="14939">
                  <c:v>11.063993710693261</c:v>
                </c:pt>
                <c:pt idx="14940">
                  <c:v>11.06407232704546</c:v>
                </c:pt>
                <c:pt idx="14941">
                  <c:v>11.06415094339766</c:v>
                </c:pt>
                <c:pt idx="14942">
                  <c:v>11.064229559749871</c:v>
                </c:pt>
                <c:pt idx="14943">
                  <c:v>11.06430817610206</c:v>
                </c:pt>
                <c:pt idx="14944">
                  <c:v>11.06438679245427</c:v>
                </c:pt>
                <c:pt idx="14945">
                  <c:v>11.06446540880647</c:v>
                </c:pt>
                <c:pt idx="14946">
                  <c:v>11.06454402515867</c:v>
                </c:pt>
                <c:pt idx="14947">
                  <c:v>11.06462264151086</c:v>
                </c:pt>
                <c:pt idx="14948">
                  <c:v>11.064701257863071</c:v>
                </c:pt>
                <c:pt idx="14949">
                  <c:v>11.064779874215271</c:v>
                </c:pt>
                <c:pt idx="14950">
                  <c:v>11.06485849056747</c:v>
                </c:pt>
                <c:pt idx="14951">
                  <c:v>11.064937106919681</c:v>
                </c:pt>
                <c:pt idx="14952">
                  <c:v>11.06501572327187</c:v>
                </c:pt>
                <c:pt idx="14953">
                  <c:v>11.06509433962408</c:v>
                </c:pt>
                <c:pt idx="14954">
                  <c:v>11.06517295597628</c:v>
                </c:pt>
                <c:pt idx="14955">
                  <c:v>11.06525157232848</c:v>
                </c:pt>
                <c:pt idx="14956">
                  <c:v>11.065330188680679</c:v>
                </c:pt>
                <c:pt idx="14957">
                  <c:v>11.065408805032879</c:v>
                </c:pt>
                <c:pt idx="14958">
                  <c:v>11.06548742138509</c:v>
                </c:pt>
                <c:pt idx="14959">
                  <c:v>11.0655660377373</c:v>
                </c:pt>
                <c:pt idx="14960">
                  <c:v>11.0656446540895</c:v>
                </c:pt>
                <c:pt idx="14961">
                  <c:v>11.065723270441691</c:v>
                </c:pt>
                <c:pt idx="14962">
                  <c:v>11.06580188679389</c:v>
                </c:pt>
                <c:pt idx="14963">
                  <c:v>11.065880503146101</c:v>
                </c:pt>
                <c:pt idx="14964">
                  <c:v>11.0659591194983</c:v>
                </c:pt>
                <c:pt idx="14965">
                  <c:v>11.0660377358505</c:v>
                </c:pt>
                <c:pt idx="14966">
                  <c:v>11.0661163522027</c:v>
                </c:pt>
                <c:pt idx="14967">
                  <c:v>11.0661949685549</c:v>
                </c:pt>
                <c:pt idx="14968">
                  <c:v>11.066273584907099</c:v>
                </c:pt>
                <c:pt idx="14969">
                  <c:v>11.06635220125931</c:v>
                </c:pt>
                <c:pt idx="14970">
                  <c:v>11.06643081761151</c:v>
                </c:pt>
                <c:pt idx="14971">
                  <c:v>11.066509433963709</c:v>
                </c:pt>
                <c:pt idx="14972">
                  <c:v>11.066588050315911</c:v>
                </c:pt>
                <c:pt idx="14973">
                  <c:v>11.066666666668111</c:v>
                </c:pt>
                <c:pt idx="14974">
                  <c:v>11.06674528302031</c:v>
                </c:pt>
                <c:pt idx="14975">
                  <c:v>11.06682389937251</c:v>
                </c:pt>
                <c:pt idx="14976">
                  <c:v>11.066902515724721</c:v>
                </c:pt>
                <c:pt idx="14977">
                  <c:v>11.06698113207692</c:v>
                </c:pt>
                <c:pt idx="14978">
                  <c:v>11.06705974842912</c:v>
                </c:pt>
                <c:pt idx="14979">
                  <c:v>11.06713836478132</c:v>
                </c:pt>
                <c:pt idx="14980">
                  <c:v>11.067216981133519</c:v>
                </c:pt>
                <c:pt idx="14981">
                  <c:v>11.067295597485719</c:v>
                </c:pt>
                <c:pt idx="14982">
                  <c:v>11.067374213837921</c:v>
                </c:pt>
                <c:pt idx="14983">
                  <c:v>11.06745283019012</c:v>
                </c:pt>
                <c:pt idx="14984">
                  <c:v>11.067531446542329</c:v>
                </c:pt>
                <c:pt idx="14985">
                  <c:v>11.06761006289452</c:v>
                </c:pt>
                <c:pt idx="14986">
                  <c:v>11.06768867924673</c:v>
                </c:pt>
                <c:pt idx="14987">
                  <c:v>11.06776729559893</c:v>
                </c:pt>
                <c:pt idx="14988">
                  <c:v>11.06784591195113</c:v>
                </c:pt>
                <c:pt idx="14989">
                  <c:v>11.06792452830334</c:v>
                </c:pt>
                <c:pt idx="14990">
                  <c:v>11.068003144655529</c:v>
                </c:pt>
                <c:pt idx="14991">
                  <c:v>11.068081761007729</c:v>
                </c:pt>
                <c:pt idx="14992">
                  <c:v>11.06816037735994</c:v>
                </c:pt>
                <c:pt idx="14993">
                  <c:v>11.068238993712139</c:v>
                </c:pt>
                <c:pt idx="14994">
                  <c:v>11.068317610064341</c:v>
                </c:pt>
                <c:pt idx="14995">
                  <c:v>11.068396226416541</c:v>
                </c:pt>
                <c:pt idx="14996">
                  <c:v>11.068474842768749</c:v>
                </c:pt>
                <c:pt idx="14997">
                  <c:v>11.068553459120951</c:v>
                </c:pt>
                <c:pt idx="14998">
                  <c:v>11.06863207547315</c:v>
                </c:pt>
                <c:pt idx="14999">
                  <c:v>11.06871069182535</c:v>
                </c:pt>
                <c:pt idx="15000">
                  <c:v>11.06878930817755</c:v>
                </c:pt>
                <c:pt idx="15001">
                  <c:v>11.06886792452975</c:v>
                </c:pt>
                <c:pt idx="15002">
                  <c:v>11.06894654088196</c:v>
                </c:pt>
                <c:pt idx="15003">
                  <c:v>11.069025157234149</c:v>
                </c:pt>
                <c:pt idx="15004">
                  <c:v>11.06910377358636</c:v>
                </c:pt>
                <c:pt idx="15005">
                  <c:v>11.069182389938559</c:v>
                </c:pt>
                <c:pt idx="15006">
                  <c:v>11.069261006290761</c:v>
                </c:pt>
                <c:pt idx="15007">
                  <c:v>11.069339622642969</c:v>
                </c:pt>
                <c:pt idx="15008">
                  <c:v>11.069418238995169</c:v>
                </c:pt>
                <c:pt idx="15009">
                  <c:v>11.069496855347371</c:v>
                </c:pt>
                <c:pt idx="15010">
                  <c:v>11.06957547169957</c:v>
                </c:pt>
                <c:pt idx="15011">
                  <c:v>11.06965408805177</c:v>
                </c:pt>
                <c:pt idx="15012">
                  <c:v>11.06973270440397</c:v>
                </c:pt>
                <c:pt idx="15013">
                  <c:v>11.06981132075617</c:v>
                </c:pt>
                <c:pt idx="15014">
                  <c:v>11.06988993710838</c:v>
                </c:pt>
                <c:pt idx="15015">
                  <c:v>11.069968553460569</c:v>
                </c:pt>
                <c:pt idx="15016">
                  <c:v>11.070047169812771</c:v>
                </c:pt>
                <c:pt idx="15017">
                  <c:v>11.070125786164979</c:v>
                </c:pt>
                <c:pt idx="15018">
                  <c:v>11.07020440251717</c:v>
                </c:pt>
                <c:pt idx="15019">
                  <c:v>11.070283018869381</c:v>
                </c:pt>
                <c:pt idx="15020">
                  <c:v>11.07036163522158</c:v>
                </c:pt>
                <c:pt idx="15021">
                  <c:v>11.070440251573791</c:v>
                </c:pt>
                <c:pt idx="15022">
                  <c:v>11.07051886792599</c:v>
                </c:pt>
                <c:pt idx="15023">
                  <c:v>11.07059748427819</c:v>
                </c:pt>
                <c:pt idx="15024">
                  <c:v>11.070676100630379</c:v>
                </c:pt>
                <c:pt idx="15025">
                  <c:v>11.0707547169826</c:v>
                </c:pt>
                <c:pt idx="15026">
                  <c:v>11.070833333334789</c:v>
                </c:pt>
                <c:pt idx="15027">
                  <c:v>11.070911949686989</c:v>
                </c:pt>
                <c:pt idx="15028">
                  <c:v>11.070990566039191</c:v>
                </c:pt>
                <c:pt idx="15029">
                  <c:v>11.07106918239139</c:v>
                </c:pt>
                <c:pt idx="15030">
                  <c:v>11.071147798743601</c:v>
                </c:pt>
                <c:pt idx="15031">
                  <c:v>11.071226415095801</c:v>
                </c:pt>
                <c:pt idx="15032">
                  <c:v>11.071305031448</c:v>
                </c:pt>
                <c:pt idx="15033">
                  <c:v>11.0713836478002</c:v>
                </c:pt>
                <c:pt idx="15034">
                  <c:v>11.0714622641524</c:v>
                </c:pt>
                <c:pt idx="15035">
                  <c:v>11.07154088050461</c:v>
                </c:pt>
                <c:pt idx="15036">
                  <c:v>11.071619496856799</c:v>
                </c:pt>
                <c:pt idx="15037">
                  <c:v>11.07169811320901</c:v>
                </c:pt>
                <c:pt idx="15038">
                  <c:v>11.07177672956121</c:v>
                </c:pt>
                <c:pt idx="15039">
                  <c:v>11.071855345913409</c:v>
                </c:pt>
                <c:pt idx="15040">
                  <c:v>11.071933962265611</c:v>
                </c:pt>
                <c:pt idx="15041">
                  <c:v>11.072012578617819</c:v>
                </c:pt>
                <c:pt idx="15042">
                  <c:v>11.07209119497001</c:v>
                </c:pt>
                <c:pt idx="15043">
                  <c:v>11.072169811322221</c:v>
                </c:pt>
                <c:pt idx="15044">
                  <c:v>11.07224842767442</c:v>
                </c:pt>
                <c:pt idx="15045">
                  <c:v>11.07232704402662</c:v>
                </c:pt>
                <c:pt idx="15046">
                  <c:v>11.07240566037882</c:v>
                </c:pt>
                <c:pt idx="15047">
                  <c:v>11.07248427673103</c:v>
                </c:pt>
                <c:pt idx="15048">
                  <c:v>11.07256289308323</c:v>
                </c:pt>
                <c:pt idx="15049">
                  <c:v>11.07264150943543</c:v>
                </c:pt>
                <c:pt idx="15050">
                  <c:v>11.07272012578763</c:v>
                </c:pt>
                <c:pt idx="15051">
                  <c:v>11.072798742139829</c:v>
                </c:pt>
                <c:pt idx="15052">
                  <c:v>11.072877358492031</c:v>
                </c:pt>
                <c:pt idx="15053">
                  <c:v>11.072955974844239</c:v>
                </c:pt>
                <c:pt idx="15054">
                  <c:v>11.073034591196439</c:v>
                </c:pt>
                <c:pt idx="15055">
                  <c:v>11.073113207548641</c:v>
                </c:pt>
                <c:pt idx="15056">
                  <c:v>11.07319182390084</c:v>
                </c:pt>
                <c:pt idx="15057">
                  <c:v>11.07327044025303</c:v>
                </c:pt>
                <c:pt idx="15058">
                  <c:v>11.073349056605251</c:v>
                </c:pt>
                <c:pt idx="15059">
                  <c:v>11.07342767295745</c:v>
                </c:pt>
                <c:pt idx="15060">
                  <c:v>11.07350628930965</c:v>
                </c:pt>
                <c:pt idx="15061">
                  <c:v>11.07358490566185</c:v>
                </c:pt>
                <c:pt idx="15062">
                  <c:v>11.07366352201405</c:v>
                </c:pt>
                <c:pt idx="15063">
                  <c:v>11.073742138366249</c:v>
                </c:pt>
                <c:pt idx="15064">
                  <c:v>11.073820754718451</c:v>
                </c:pt>
                <c:pt idx="15065">
                  <c:v>11.073899371070651</c:v>
                </c:pt>
                <c:pt idx="15066">
                  <c:v>11.07397798742285</c:v>
                </c:pt>
                <c:pt idx="15067">
                  <c:v>11.07405660377505</c:v>
                </c:pt>
                <c:pt idx="15068">
                  <c:v>11.07413522012726</c:v>
                </c:pt>
                <c:pt idx="15069">
                  <c:v>11.07421383647945</c:v>
                </c:pt>
                <c:pt idx="15070">
                  <c:v>11.07429245283166</c:v>
                </c:pt>
                <c:pt idx="15071">
                  <c:v>11.07437106918386</c:v>
                </c:pt>
                <c:pt idx="15072">
                  <c:v>11.074449685536059</c:v>
                </c:pt>
                <c:pt idx="15073">
                  <c:v>11.07452830188827</c:v>
                </c:pt>
                <c:pt idx="15074">
                  <c:v>11.07460691824047</c:v>
                </c:pt>
                <c:pt idx="15075">
                  <c:v>11.074685534592669</c:v>
                </c:pt>
                <c:pt idx="15076">
                  <c:v>11.074764150944871</c:v>
                </c:pt>
                <c:pt idx="15077">
                  <c:v>11.074842767297071</c:v>
                </c:pt>
                <c:pt idx="15078">
                  <c:v>11.07492138364927</c:v>
                </c:pt>
                <c:pt idx="15079">
                  <c:v>11.07500000000147</c:v>
                </c:pt>
                <c:pt idx="15080">
                  <c:v>11.07507861635367</c:v>
                </c:pt>
                <c:pt idx="15081">
                  <c:v>11.07515723270588</c:v>
                </c:pt>
                <c:pt idx="15082">
                  <c:v>11.07523584905808</c:v>
                </c:pt>
                <c:pt idx="15083">
                  <c:v>11.07531446541028</c:v>
                </c:pt>
                <c:pt idx="15084">
                  <c:v>11.075393081762479</c:v>
                </c:pt>
                <c:pt idx="15085">
                  <c:v>11.075471698114679</c:v>
                </c:pt>
                <c:pt idx="15086">
                  <c:v>11.07555031446689</c:v>
                </c:pt>
                <c:pt idx="15087">
                  <c:v>11.075628930819081</c:v>
                </c:pt>
                <c:pt idx="15088">
                  <c:v>11.075707547171289</c:v>
                </c:pt>
                <c:pt idx="15089">
                  <c:v>11.075786163523491</c:v>
                </c:pt>
                <c:pt idx="15090">
                  <c:v>11.075864779875699</c:v>
                </c:pt>
                <c:pt idx="15091">
                  <c:v>11.07594339622789</c:v>
                </c:pt>
                <c:pt idx="15092">
                  <c:v>11.076022012580101</c:v>
                </c:pt>
                <c:pt idx="15093">
                  <c:v>11.0761006289323</c:v>
                </c:pt>
                <c:pt idx="15094">
                  <c:v>11.0761792452845</c:v>
                </c:pt>
                <c:pt idx="15095">
                  <c:v>11.0762578616367</c:v>
                </c:pt>
                <c:pt idx="15096">
                  <c:v>11.0763364779889</c:v>
                </c:pt>
                <c:pt idx="15097">
                  <c:v>11.076415094341099</c:v>
                </c:pt>
                <c:pt idx="15098">
                  <c:v>11.076493710693301</c:v>
                </c:pt>
                <c:pt idx="15099">
                  <c:v>11.076572327045501</c:v>
                </c:pt>
                <c:pt idx="15100">
                  <c:v>11.0766509433977</c:v>
                </c:pt>
                <c:pt idx="15101">
                  <c:v>11.07672955974992</c:v>
                </c:pt>
                <c:pt idx="15102">
                  <c:v>11.07680817610211</c:v>
                </c:pt>
                <c:pt idx="15103">
                  <c:v>11.07688679245431</c:v>
                </c:pt>
                <c:pt idx="15104">
                  <c:v>11.07696540880651</c:v>
                </c:pt>
                <c:pt idx="15105">
                  <c:v>11.07704402515871</c:v>
                </c:pt>
                <c:pt idx="15106">
                  <c:v>11.077122641510909</c:v>
                </c:pt>
                <c:pt idx="15107">
                  <c:v>11.07720125786312</c:v>
                </c:pt>
                <c:pt idx="15108">
                  <c:v>11.07727987421532</c:v>
                </c:pt>
                <c:pt idx="15109">
                  <c:v>11.077358490567519</c:v>
                </c:pt>
                <c:pt idx="15110">
                  <c:v>11.077437106919721</c:v>
                </c:pt>
                <c:pt idx="15111">
                  <c:v>11.077515723271921</c:v>
                </c:pt>
                <c:pt idx="15112">
                  <c:v>11.077594339624129</c:v>
                </c:pt>
                <c:pt idx="15113">
                  <c:v>11.077672955976331</c:v>
                </c:pt>
                <c:pt idx="15114">
                  <c:v>11.07775157232853</c:v>
                </c:pt>
                <c:pt idx="15115">
                  <c:v>11.07783018868073</c:v>
                </c:pt>
                <c:pt idx="15116">
                  <c:v>11.07790880503293</c:v>
                </c:pt>
                <c:pt idx="15117">
                  <c:v>11.07798742138513</c:v>
                </c:pt>
                <c:pt idx="15118">
                  <c:v>11.07806603773734</c:v>
                </c:pt>
                <c:pt idx="15119">
                  <c:v>11.07814465408954</c:v>
                </c:pt>
                <c:pt idx="15120">
                  <c:v>11.078223270441731</c:v>
                </c:pt>
                <c:pt idx="15121">
                  <c:v>11.078301886793939</c:v>
                </c:pt>
                <c:pt idx="15122">
                  <c:v>11.078380503146141</c:v>
                </c:pt>
                <c:pt idx="15123">
                  <c:v>11.078459119498341</c:v>
                </c:pt>
                <c:pt idx="15124">
                  <c:v>11.07853773585054</c:v>
                </c:pt>
                <c:pt idx="15125">
                  <c:v>11.078616352202751</c:v>
                </c:pt>
                <c:pt idx="15126">
                  <c:v>11.078694968554951</c:v>
                </c:pt>
                <c:pt idx="15127">
                  <c:v>11.07877358490715</c:v>
                </c:pt>
                <c:pt idx="15128">
                  <c:v>11.07885220125935</c:v>
                </c:pt>
                <c:pt idx="15129">
                  <c:v>11.07893081761155</c:v>
                </c:pt>
                <c:pt idx="15130">
                  <c:v>11.079009433963749</c:v>
                </c:pt>
                <c:pt idx="15131">
                  <c:v>11.07908805031596</c:v>
                </c:pt>
                <c:pt idx="15132">
                  <c:v>11.079166666668151</c:v>
                </c:pt>
                <c:pt idx="15133">
                  <c:v>11.079245283020359</c:v>
                </c:pt>
                <c:pt idx="15134">
                  <c:v>11.07932389937255</c:v>
                </c:pt>
                <c:pt idx="15135">
                  <c:v>11.07940251572477</c:v>
                </c:pt>
                <c:pt idx="15136">
                  <c:v>11.07948113207696</c:v>
                </c:pt>
                <c:pt idx="15137">
                  <c:v>11.079559748429171</c:v>
                </c:pt>
                <c:pt idx="15138">
                  <c:v>11.079638364781371</c:v>
                </c:pt>
                <c:pt idx="15139">
                  <c:v>11.07971698113356</c:v>
                </c:pt>
                <c:pt idx="15140">
                  <c:v>11.07979559748577</c:v>
                </c:pt>
                <c:pt idx="15141">
                  <c:v>11.07987421383797</c:v>
                </c:pt>
                <c:pt idx="15142">
                  <c:v>11.07995283019017</c:v>
                </c:pt>
                <c:pt idx="15143">
                  <c:v>11.080031446542369</c:v>
                </c:pt>
                <c:pt idx="15144">
                  <c:v>11.080110062894571</c:v>
                </c:pt>
                <c:pt idx="15145">
                  <c:v>11.080188679246771</c:v>
                </c:pt>
                <c:pt idx="15146">
                  <c:v>11.080267295598979</c:v>
                </c:pt>
                <c:pt idx="15147">
                  <c:v>11.08034591195117</c:v>
                </c:pt>
                <c:pt idx="15148">
                  <c:v>11.08042452830338</c:v>
                </c:pt>
                <c:pt idx="15149">
                  <c:v>11.08050314465558</c:v>
                </c:pt>
                <c:pt idx="15150">
                  <c:v>11.08058176100778</c:v>
                </c:pt>
                <c:pt idx="15151">
                  <c:v>11.08066037735999</c:v>
                </c:pt>
                <c:pt idx="15152">
                  <c:v>11.080738993712179</c:v>
                </c:pt>
                <c:pt idx="15153">
                  <c:v>11.08081761006439</c:v>
                </c:pt>
                <c:pt idx="15154">
                  <c:v>11.0808962264166</c:v>
                </c:pt>
                <c:pt idx="15155">
                  <c:v>11.080974842768789</c:v>
                </c:pt>
                <c:pt idx="15156">
                  <c:v>11.081053459120991</c:v>
                </c:pt>
                <c:pt idx="15157">
                  <c:v>11.081132075473191</c:v>
                </c:pt>
                <c:pt idx="15158">
                  <c:v>11.08121069182539</c:v>
                </c:pt>
                <c:pt idx="15159">
                  <c:v>11.081289308177601</c:v>
                </c:pt>
                <c:pt idx="15160">
                  <c:v>11.0813679245298</c:v>
                </c:pt>
                <c:pt idx="15161">
                  <c:v>11.081446540882</c:v>
                </c:pt>
                <c:pt idx="15162">
                  <c:v>11.0815251572342</c:v>
                </c:pt>
                <c:pt idx="15163">
                  <c:v>11.0816037735864</c:v>
                </c:pt>
                <c:pt idx="15164">
                  <c:v>11.08168238993861</c:v>
                </c:pt>
                <c:pt idx="15165">
                  <c:v>11.081761006290799</c:v>
                </c:pt>
                <c:pt idx="15166">
                  <c:v>11.08183962264301</c:v>
                </c:pt>
                <c:pt idx="15167">
                  <c:v>11.081918238995209</c:v>
                </c:pt>
                <c:pt idx="15168">
                  <c:v>11.081996855347411</c:v>
                </c:pt>
                <c:pt idx="15169">
                  <c:v>11.082075471699611</c:v>
                </c:pt>
                <c:pt idx="15170">
                  <c:v>11.08215408805181</c:v>
                </c:pt>
                <c:pt idx="15171">
                  <c:v>11.082232704404021</c:v>
                </c:pt>
                <c:pt idx="15172">
                  <c:v>11.08231132075622</c:v>
                </c:pt>
                <c:pt idx="15173">
                  <c:v>11.08238993710842</c:v>
                </c:pt>
                <c:pt idx="15174">
                  <c:v>11.08246855346062</c:v>
                </c:pt>
                <c:pt idx="15175">
                  <c:v>11.08254716981282</c:v>
                </c:pt>
                <c:pt idx="15176">
                  <c:v>11.082625786165019</c:v>
                </c:pt>
                <c:pt idx="15177">
                  <c:v>11.08270440251723</c:v>
                </c:pt>
                <c:pt idx="15178">
                  <c:v>11.08278301886943</c:v>
                </c:pt>
                <c:pt idx="15179">
                  <c:v>11.082861635221629</c:v>
                </c:pt>
                <c:pt idx="15180">
                  <c:v>11.082940251573829</c:v>
                </c:pt>
                <c:pt idx="15181">
                  <c:v>11.083018867926031</c:v>
                </c:pt>
                <c:pt idx="15182">
                  <c:v>11.08309748427823</c:v>
                </c:pt>
                <c:pt idx="15183">
                  <c:v>11.08317610063043</c:v>
                </c:pt>
                <c:pt idx="15184">
                  <c:v>11.083254716982641</c:v>
                </c:pt>
                <c:pt idx="15185">
                  <c:v>11.08333333333484</c:v>
                </c:pt>
                <c:pt idx="15186">
                  <c:v>11.08341194968704</c:v>
                </c:pt>
                <c:pt idx="15187">
                  <c:v>11.08349056603925</c:v>
                </c:pt>
                <c:pt idx="15188">
                  <c:v>11.08356918239144</c:v>
                </c:pt>
                <c:pt idx="15189">
                  <c:v>11.08364779874365</c:v>
                </c:pt>
                <c:pt idx="15190">
                  <c:v>11.083726415095841</c:v>
                </c:pt>
                <c:pt idx="15191">
                  <c:v>11.083805031448049</c:v>
                </c:pt>
                <c:pt idx="15192">
                  <c:v>11.083883647800249</c:v>
                </c:pt>
                <c:pt idx="15193">
                  <c:v>11.083962264152451</c:v>
                </c:pt>
                <c:pt idx="15194">
                  <c:v>11.08404088050465</c:v>
                </c:pt>
                <c:pt idx="15195">
                  <c:v>11.08411949685685</c:v>
                </c:pt>
                <c:pt idx="15196">
                  <c:v>11.08419811320905</c:v>
                </c:pt>
                <c:pt idx="15197">
                  <c:v>11.08427672956125</c:v>
                </c:pt>
                <c:pt idx="15198">
                  <c:v>11.084355345913449</c:v>
                </c:pt>
                <c:pt idx="15199">
                  <c:v>11.08443396226566</c:v>
                </c:pt>
                <c:pt idx="15200">
                  <c:v>11.08451257861786</c:v>
                </c:pt>
                <c:pt idx="15201">
                  <c:v>11.084591194970059</c:v>
                </c:pt>
                <c:pt idx="15202">
                  <c:v>11.08466981132227</c:v>
                </c:pt>
                <c:pt idx="15203">
                  <c:v>11.084748427674461</c:v>
                </c:pt>
                <c:pt idx="15204">
                  <c:v>11.08482704402666</c:v>
                </c:pt>
                <c:pt idx="15205">
                  <c:v>11.08490566037886</c:v>
                </c:pt>
                <c:pt idx="15206">
                  <c:v>11.08498427673107</c:v>
                </c:pt>
                <c:pt idx="15207">
                  <c:v>11.08506289308327</c:v>
                </c:pt>
                <c:pt idx="15208">
                  <c:v>11.08514150943547</c:v>
                </c:pt>
                <c:pt idx="15209">
                  <c:v>11.08522012578767</c:v>
                </c:pt>
                <c:pt idx="15210">
                  <c:v>11.085298742139869</c:v>
                </c:pt>
                <c:pt idx="15211">
                  <c:v>11.085377358492069</c:v>
                </c:pt>
                <c:pt idx="15212">
                  <c:v>11.08545597484428</c:v>
                </c:pt>
                <c:pt idx="15213">
                  <c:v>11.085534591196479</c:v>
                </c:pt>
                <c:pt idx="15214">
                  <c:v>11.08561320754869</c:v>
                </c:pt>
                <c:pt idx="15215">
                  <c:v>11.085691823900881</c:v>
                </c:pt>
                <c:pt idx="15216">
                  <c:v>11.08577044025308</c:v>
                </c:pt>
                <c:pt idx="15217">
                  <c:v>11.0858490566053</c:v>
                </c:pt>
                <c:pt idx="15218">
                  <c:v>11.08592767295749</c:v>
                </c:pt>
                <c:pt idx="15219">
                  <c:v>11.086006289309699</c:v>
                </c:pt>
                <c:pt idx="15220">
                  <c:v>11.08608490566189</c:v>
                </c:pt>
                <c:pt idx="15221">
                  <c:v>11.08616352201409</c:v>
                </c:pt>
                <c:pt idx="15222">
                  <c:v>11.0862421383663</c:v>
                </c:pt>
                <c:pt idx="15223">
                  <c:v>11.086320754718489</c:v>
                </c:pt>
                <c:pt idx="15224">
                  <c:v>11.0863993710707</c:v>
                </c:pt>
                <c:pt idx="15225">
                  <c:v>11.086477987422899</c:v>
                </c:pt>
                <c:pt idx="15226">
                  <c:v>11.086556603775101</c:v>
                </c:pt>
                <c:pt idx="15227">
                  <c:v>11.08663522012731</c:v>
                </c:pt>
                <c:pt idx="15228">
                  <c:v>11.0867138364795</c:v>
                </c:pt>
                <c:pt idx="15229">
                  <c:v>11.0867924528317</c:v>
                </c:pt>
                <c:pt idx="15230">
                  <c:v>11.086871069183911</c:v>
                </c:pt>
                <c:pt idx="15231">
                  <c:v>11.08694968553611</c:v>
                </c:pt>
                <c:pt idx="15232">
                  <c:v>11.08702830188831</c:v>
                </c:pt>
                <c:pt idx="15233">
                  <c:v>11.08710691824051</c:v>
                </c:pt>
                <c:pt idx="15234">
                  <c:v>11.08718553459271</c:v>
                </c:pt>
                <c:pt idx="15235">
                  <c:v>11.08726415094492</c:v>
                </c:pt>
                <c:pt idx="15236">
                  <c:v>11.087342767297111</c:v>
                </c:pt>
                <c:pt idx="15237">
                  <c:v>11.087421383649319</c:v>
                </c:pt>
                <c:pt idx="15238">
                  <c:v>11.087500000001519</c:v>
                </c:pt>
                <c:pt idx="15239">
                  <c:v>11.087578616353721</c:v>
                </c:pt>
                <c:pt idx="15240">
                  <c:v>11.08765723270592</c:v>
                </c:pt>
                <c:pt idx="15241">
                  <c:v>11.08773584905812</c:v>
                </c:pt>
                <c:pt idx="15242">
                  <c:v>11.08781446541032</c:v>
                </c:pt>
                <c:pt idx="15243">
                  <c:v>11.08789308176252</c:v>
                </c:pt>
                <c:pt idx="15244">
                  <c:v>11.087971698114719</c:v>
                </c:pt>
                <c:pt idx="15245">
                  <c:v>11.08805031446693</c:v>
                </c:pt>
                <c:pt idx="15246">
                  <c:v>11.08812893081913</c:v>
                </c:pt>
                <c:pt idx="15247">
                  <c:v>11.088207547171329</c:v>
                </c:pt>
                <c:pt idx="15248">
                  <c:v>11.088286163523531</c:v>
                </c:pt>
                <c:pt idx="15249">
                  <c:v>11.088364779875731</c:v>
                </c:pt>
                <c:pt idx="15250">
                  <c:v>11.088443396227939</c:v>
                </c:pt>
                <c:pt idx="15251">
                  <c:v>11.088522012580141</c:v>
                </c:pt>
                <c:pt idx="15252">
                  <c:v>11.08860062893234</c:v>
                </c:pt>
                <c:pt idx="15253">
                  <c:v>11.08867924528454</c:v>
                </c:pt>
                <c:pt idx="15254">
                  <c:v>11.08875786163674</c:v>
                </c:pt>
                <c:pt idx="15255">
                  <c:v>11.08883647798895</c:v>
                </c:pt>
                <c:pt idx="15256">
                  <c:v>11.088915094341139</c:v>
                </c:pt>
                <c:pt idx="15257">
                  <c:v>11.08899371069335</c:v>
                </c:pt>
                <c:pt idx="15258">
                  <c:v>11.08907232704555</c:v>
                </c:pt>
                <c:pt idx="15259">
                  <c:v>11.089150943397749</c:v>
                </c:pt>
                <c:pt idx="15260">
                  <c:v>11.08922955974996</c:v>
                </c:pt>
                <c:pt idx="15261">
                  <c:v>11.089308176102151</c:v>
                </c:pt>
                <c:pt idx="15262">
                  <c:v>11.08938679245435</c:v>
                </c:pt>
                <c:pt idx="15263">
                  <c:v>11.089465408806561</c:v>
                </c:pt>
                <c:pt idx="15264">
                  <c:v>11.08954402515876</c:v>
                </c:pt>
                <c:pt idx="15265">
                  <c:v>11.08962264151096</c:v>
                </c:pt>
                <c:pt idx="15266">
                  <c:v>11.089701257863171</c:v>
                </c:pt>
                <c:pt idx="15267">
                  <c:v>11.08977987421537</c:v>
                </c:pt>
                <c:pt idx="15268">
                  <c:v>11.089858490567559</c:v>
                </c:pt>
                <c:pt idx="15269">
                  <c:v>11.08993710691977</c:v>
                </c:pt>
                <c:pt idx="15270">
                  <c:v>11.090015723271961</c:v>
                </c:pt>
                <c:pt idx="15271">
                  <c:v>11.090094339624169</c:v>
                </c:pt>
                <c:pt idx="15272">
                  <c:v>11.090172955976371</c:v>
                </c:pt>
                <c:pt idx="15273">
                  <c:v>11.090251572328571</c:v>
                </c:pt>
                <c:pt idx="15274">
                  <c:v>11.09033018868077</c:v>
                </c:pt>
                <c:pt idx="15275">
                  <c:v>11.090408805032981</c:v>
                </c:pt>
                <c:pt idx="15276">
                  <c:v>11.090487421385181</c:v>
                </c:pt>
                <c:pt idx="15277">
                  <c:v>11.09056603773738</c:v>
                </c:pt>
                <c:pt idx="15278">
                  <c:v>11.09064465408958</c:v>
                </c:pt>
                <c:pt idx="15279">
                  <c:v>11.09072327044178</c:v>
                </c:pt>
                <c:pt idx="15280">
                  <c:v>11.090801886793979</c:v>
                </c:pt>
                <c:pt idx="15281">
                  <c:v>11.09088050314619</c:v>
                </c:pt>
                <c:pt idx="15282">
                  <c:v>11.090959119498381</c:v>
                </c:pt>
                <c:pt idx="15283">
                  <c:v>11.091037735850589</c:v>
                </c:pt>
                <c:pt idx="15284">
                  <c:v>11.091116352202789</c:v>
                </c:pt>
                <c:pt idx="15285">
                  <c:v>11.091194968554991</c:v>
                </c:pt>
                <c:pt idx="15286">
                  <c:v>11.09127358490719</c:v>
                </c:pt>
                <c:pt idx="15287">
                  <c:v>11.09135220125939</c:v>
                </c:pt>
                <c:pt idx="15288">
                  <c:v>11.091430817611601</c:v>
                </c:pt>
                <c:pt idx="15289">
                  <c:v>11.0915094339638</c:v>
                </c:pt>
                <c:pt idx="15290">
                  <c:v>11.091588050316</c:v>
                </c:pt>
                <c:pt idx="15291">
                  <c:v>11.0916666666682</c:v>
                </c:pt>
                <c:pt idx="15292">
                  <c:v>11.0917452830204</c:v>
                </c:pt>
                <c:pt idx="15293">
                  <c:v>11.091823899372599</c:v>
                </c:pt>
                <c:pt idx="15294">
                  <c:v>11.091902515724801</c:v>
                </c:pt>
                <c:pt idx="15295">
                  <c:v>11.091981132077001</c:v>
                </c:pt>
                <c:pt idx="15296">
                  <c:v>11.092059748429209</c:v>
                </c:pt>
                <c:pt idx="15297">
                  <c:v>11.092138364781411</c:v>
                </c:pt>
                <c:pt idx="15298">
                  <c:v>11.09221698113361</c:v>
                </c:pt>
                <c:pt idx="15299">
                  <c:v>11.092295597485821</c:v>
                </c:pt>
                <c:pt idx="15300">
                  <c:v>11.092374213838021</c:v>
                </c:pt>
                <c:pt idx="15301">
                  <c:v>11.09245283019022</c:v>
                </c:pt>
                <c:pt idx="15302">
                  <c:v>11.09253144654242</c:v>
                </c:pt>
                <c:pt idx="15303">
                  <c:v>11.09261006289462</c:v>
                </c:pt>
                <c:pt idx="15304">
                  <c:v>11.09268867924682</c:v>
                </c:pt>
                <c:pt idx="15305">
                  <c:v>11.092767295599019</c:v>
                </c:pt>
                <c:pt idx="15306">
                  <c:v>11.092845911951221</c:v>
                </c:pt>
                <c:pt idx="15307">
                  <c:v>11.092924528303421</c:v>
                </c:pt>
                <c:pt idx="15308">
                  <c:v>11.09300314465562</c:v>
                </c:pt>
                <c:pt idx="15309">
                  <c:v>11.09308176100782</c:v>
                </c:pt>
                <c:pt idx="15310">
                  <c:v>11.09316037736003</c:v>
                </c:pt>
                <c:pt idx="15311">
                  <c:v>11.09323899371223</c:v>
                </c:pt>
                <c:pt idx="15312">
                  <c:v>11.09331761006443</c:v>
                </c:pt>
                <c:pt idx="15313">
                  <c:v>11.09339622641664</c:v>
                </c:pt>
                <c:pt idx="15314">
                  <c:v>11.09347484276884</c:v>
                </c:pt>
                <c:pt idx="15315">
                  <c:v>11.09355345912104</c:v>
                </c:pt>
                <c:pt idx="15316">
                  <c:v>11.09363207547324</c:v>
                </c:pt>
                <c:pt idx="15317">
                  <c:v>11.093710691825439</c:v>
                </c:pt>
                <c:pt idx="15318">
                  <c:v>11.09378930817765</c:v>
                </c:pt>
                <c:pt idx="15319">
                  <c:v>11.093867924529841</c:v>
                </c:pt>
                <c:pt idx="15320">
                  <c:v>11.093946540882049</c:v>
                </c:pt>
                <c:pt idx="15321">
                  <c:v>11.094025157234251</c:v>
                </c:pt>
                <c:pt idx="15322">
                  <c:v>11.094103773586451</c:v>
                </c:pt>
                <c:pt idx="15323">
                  <c:v>11.09418238993865</c:v>
                </c:pt>
                <c:pt idx="15324">
                  <c:v>11.094261006290839</c:v>
                </c:pt>
                <c:pt idx="15325">
                  <c:v>11.09433962264305</c:v>
                </c:pt>
                <c:pt idx="15326">
                  <c:v>11.09441823899526</c:v>
                </c:pt>
                <c:pt idx="15327">
                  <c:v>11.09449685534746</c:v>
                </c:pt>
                <c:pt idx="15328">
                  <c:v>11.094575471699651</c:v>
                </c:pt>
                <c:pt idx="15329">
                  <c:v>11.094654088051859</c:v>
                </c:pt>
                <c:pt idx="15330">
                  <c:v>11.094732704404059</c:v>
                </c:pt>
                <c:pt idx="15331">
                  <c:v>11.094811320756261</c:v>
                </c:pt>
                <c:pt idx="15332">
                  <c:v>11.094889937108469</c:v>
                </c:pt>
                <c:pt idx="15333">
                  <c:v>11.09496855346066</c:v>
                </c:pt>
                <c:pt idx="15334">
                  <c:v>11.095047169812871</c:v>
                </c:pt>
                <c:pt idx="15335">
                  <c:v>11.09512578616507</c:v>
                </c:pt>
                <c:pt idx="15336">
                  <c:v>11.09520440251727</c:v>
                </c:pt>
                <c:pt idx="15337">
                  <c:v>11.09528301886947</c:v>
                </c:pt>
                <c:pt idx="15338">
                  <c:v>11.09536163522167</c:v>
                </c:pt>
                <c:pt idx="15339">
                  <c:v>11.09544025157388</c:v>
                </c:pt>
                <c:pt idx="15340">
                  <c:v>11.095518867926071</c:v>
                </c:pt>
                <c:pt idx="15341">
                  <c:v>11.095597484278279</c:v>
                </c:pt>
                <c:pt idx="15342">
                  <c:v>11.09567610063047</c:v>
                </c:pt>
                <c:pt idx="15343">
                  <c:v>11.095754716982681</c:v>
                </c:pt>
                <c:pt idx="15344">
                  <c:v>11.09583333333488</c:v>
                </c:pt>
                <c:pt idx="15345">
                  <c:v>11.09591194968708</c:v>
                </c:pt>
                <c:pt idx="15346">
                  <c:v>11.095990566039291</c:v>
                </c:pt>
                <c:pt idx="15347">
                  <c:v>11.09606918239148</c:v>
                </c:pt>
                <c:pt idx="15348">
                  <c:v>11.096147798743701</c:v>
                </c:pt>
                <c:pt idx="15349">
                  <c:v>11.09622641509589</c:v>
                </c:pt>
                <c:pt idx="15350">
                  <c:v>11.09630503144809</c:v>
                </c:pt>
                <c:pt idx="15351">
                  <c:v>11.096383647800289</c:v>
                </c:pt>
                <c:pt idx="15352">
                  <c:v>11.096462264152491</c:v>
                </c:pt>
                <c:pt idx="15353">
                  <c:v>11.096540880504699</c:v>
                </c:pt>
                <c:pt idx="15354">
                  <c:v>11.096619496856899</c:v>
                </c:pt>
                <c:pt idx="15355">
                  <c:v>11.096698113209101</c:v>
                </c:pt>
                <c:pt idx="15356">
                  <c:v>11.0967767295613</c:v>
                </c:pt>
                <c:pt idx="15357">
                  <c:v>11.0968553459135</c:v>
                </c:pt>
                <c:pt idx="15358">
                  <c:v>11.0969339622657</c:v>
                </c:pt>
                <c:pt idx="15359">
                  <c:v>11.09701257861791</c:v>
                </c:pt>
                <c:pt idx="15360">
                  <c:v>11.097091194970099</c:v>
                </c:pt>
                <c:pt idx="15361">
                  <c:v>11.09716981132231</c:v>
                </c:pt>
                <c:pt idx="15362">
                  <c:v>11.09724842767451</c:v>
                </c:pt>
                <c:pt idx="15363">
                  <c:v>11.097327044026709</c:v>
                </c:pt>
                <c:pt idx="15364">
                  <c:v>11.097405660378911</c:v>
                </c:pt>
                <c:pt idx="15365">
                  <c:v>11.097484276731119</c:v>
                </c:pt>
                <c:pt idx="15366">
                  <c:v>11.097562893083319</c:v>
                </c:pt>
                <c:pt idx="15367">
                  <c:v>11.097641509435521</c:v>
                </c:pt>
                <c:pt idx="15368">
                  <c:v>11.09772012578772</c:v>
                </c:pt>
                <c:pt idx="15369">
                  <c:v>11.09779874213992</c:v>
                </c:pt>
                <c:pt idx="15370">
                  <c:v>11.09787735849212</c:v>
                </c:pt>
                <c:pt idx="15371">
                  <c:v>11.09795597484432</c:v>
                </c:pt>
                <c:pt idx="15372">
                  <c:v>11.098034591196519</c:v>
                </c:pt>
                <c:pt idx="15373">
                  <c:v>11.098113207548719</c:v>
                </c:pt>
                <c:pt idx="15374">
                  <c:v>11.09819182390093</c:v>
                </c:pt>
                <c:pt idx="15375">
                  <c:v>11.09827044025312</c:v>
                </c:pt>
                <c:pt idx="15376">
                  <c:v>11.098349056605331</c:v>
                </c:pt>
                <c:pt idx="15377">
                  <c:v>11.098427672957531</c:v>
                </c:pt>
                <c:pt idx="15378">
                  <c:v>11.098506289309739</c:v>
                </c:pt>
                <c:pt idx="15379">
                  <c:v>11.098584905661941</c:v>
                </c:pt>
                <c:pt idx="15380">
                  <c:v>11.09866352201413</c:v>
                </c:pt>
                <c:pt idx="15381">
                  <c:v>11.09874213836634</c:v>
                </c:pt>
                <c:pt idx="15382">
                  <c:v>11.09882075471854</c:v>
                </c:pt>
                <c:pt idx="15383">
                  <c:v>11.09889937107074</c:v>
                </c:pt>
                <c:pt idx="15384">
                  <c:v>11.09897798742294</c:v>
                </c:pt>
                <c:pt idx="15385">
                  <c:v>11.09905660377515</c:v>
                </c:pt>
                <c:pt idx="15386">
                  <c:v>11.09913522012735</c:v>
                </c:pt>
                <c:pt idx="15387">
                  <c:v>11.099213836479549</c:v>
                </c:pt>
                <c:pt idx="15388">
                  <c:v>11.099292452831749</c:v>
                </c:pt>
                <c:pt idx="15389">
                  <c:v>11.099371069183951</c:v>
                </c:pt>
                <c:pt idx="15390">
                  <c:v>11.09944968553615</c:v>
                </c:pt>
                <c:pt idx="15391">
                  <c:v>11.09952830188835</c:v>
                </c:pt>
                <c:pt idx="15392">
                  <c:v>11.099606918240561</c:v>
                </c:pt>
                <c:pt idx="15393">
                  <c:v>11.09968553459276</c:v>
                </c:pt>
                <c:pt idx="15394">
                  <c:v>11.09976415094496</c:v>
                </c:pt>
                <c:pt idx="15395">
                  <c:v>11.09984276729716</c:v>
                </c:pt>
                <c:pt idx="15396">
                  <c:v>11.09992138364936</c:v>
                </c:pt>
                <c:pt idx="15397">
                  <c:v>11.100000000001559</c:v>
                </c:pt>
                <c:pt idx="15398">
                  <c:v>11.100078616353761</c:v>
                </c:pt>
                <c:pt idx="15399">
                  <c:v>11.100157232705969</c:v>
                </c:pt>
                <c:pt idx="15400">
                  <c:v>11.100235849058169</c:v>
                </c:pt>
                <c:pt idx="15401">
                  <c:v>11.100314465410371</c:v>
                </c:pt>
                <c:pt idx="15402">
                  <c:v>11.10039308176257</c:v>
                </c:pt>
                <c:pt idx="15403">
                  <c:v>11.10047169811477</c:v>
                </c:pt>
                <c:pt idx="15404">
                  <c:v>11.100550314466981</c:v>
                </c:pt>
                <c:pt idx="15405">
                  <c:v>11.10062893081917</c:v>
                </c:pt>
                <c:pt idx="15406">
                  <c:v>11.10070754717138</c:v>
                </c:pt>
                <c:pt idx="15407">
                  <c:v>11.10078616352358</c:v>
                </c:pt>
                <c:pt idx="15408">
                  <c:v>11.10086477987578</c:v>
                </c:pt>
                <c:pt idx="15409">
                  <c:v>11.100943396227979</c:v>
                </c:pt>
                <c:pt idx="15410">
                  <c:v>11.101022012580181</c:v>
                </c:pt>
                <c:pt idx="15411">
                  <c:v>11.101100628932381</c:v>
                </c:pt>
                <c:pt idx="15412">
                  <c:v>11.10117924528458</c:v>
                </c:pt>
                <c:pt idx="15413">
                  <c:v>11.101257861636791</c:v>
                </c:pt>
                <c:pt idx="15414">
                  <c:v>11.101336477988999</c:v>
                </c:pt>
                <c:pt idx="15415">
                  <c:v>11.101415094341201</c:v>
                </c:pt>
                <c:pt idx="15416">
                  <c:v>11.10149371069339</c:v>
                </c:pt>
                <c:pt idx="15417">
                  <c:v>11.10157232704559</c:v>
                </c:pt>
                <c:pt idx="15418">
                  <c:v>11.101650943397789</c:v>
                </c:pt>
                <c:pt idx="15419">
                  <c:v>11.10172955975</c:v>
                </c:pt>
                <c:pt idx="15420">
                  <c:v>11.1018081761022</c:v>
                </c:pt>
                <c:pt idx="15421">
                  <c:v>11.101886792454399</c:v>
                </c:pt>
                <c:pt idx="15422">
                  <c:v>11.101965408806601</c:v>
                </c:pt>
                <c:pt idx="15423">
                  <c:v>11.102044025158801</c:v>
                </c:pt>
                <c:pt idx="15424">
                  <c:v>11.102122641511</c:v>
                </c:pt>
                <c:pt idx="15425">
                  <c:v>11.102201257863211</c:v>
                </c:pt>
                <c:pt idx="15426">
                  <c:v>11.102279874215411</c:v>
                </c:pt>
                <c:pt idx="15427">
                  <c:v>11.10235849056761</c:v>
                </c:pt>
                <c:pt idx="15428">
                  <c:v>11.102437106919821</c:v>
                </c:pt>
                <c:pt idx="15429">
                  <c:v>11.10251572327201</c:v>
                </c:pt>
                <c:pt idx="15430">
                  <c:v>11.10259433962422</c:v>
                </c:pt>
                <c:pt idx="15431">
                  <c:v>11.10267295597642</c:v>
                </c:pt>
                <c:pt idx="15432">
                  <c:v>11.10275157232862</c:v>
                </c:pt>
                <c:pt idx="15433">
                  <c:v>11.102830188680819</c:v>
                </c:pt>
                <c:pt idx="15434">
                  <c:v>11.102908805033019</c:v>
                </c:pt>
                <c:pt idx="15435">
                  <c:v>11.102987421385221</c:v>
                </c:pt>
                <c:pt idx="15436">
                  <c:v>11.10306603773742</c:v>
                </c:pt>
                <c:pt idx="15437">
                  <c:v>11.103144654089631</c:v>
                </c:pt>
                <c:pt idx="15438">
                  <c:v>11.10322327044182</c:v>
                </c:pt>
                <c:pt idx="15439">
                  <c:v>11.10330188679402</c:v>
                </c:pt>
                <c:pt idx="15440">
                  <c:v>11.10338050314623</c:v>
                </c:pt>
                <c:pt idx="15441">
                  <c:v>11.10345911949843</c:v>
                </c:pt>
                <c:pt idx="15442">
                  <c:v>11.10353773585064</c:v>
                </c:pt>
                <c:pt idx="15443">
                  <c:v>11.10361635220284</c:v>
                </c:pt>
                <c:pt idx="15444">
                  <c:v>11.103694968555031</c:v>
                </c:pt>
                <c:pt idx="15445">
                  <c:v>11.103773584907239</c:v>
                </c:pt>
                <c:pt idx="15446">
                  <c:v>11.103852201259439</c:v>
                </c:pt>
                <c:pt idx="15447">
                  <c:v>11.103930817611641</c:v>
                </c:pt>
                <c:pt idx="15448">
                  <c:v>11.10400943396384</c:v>
                </c:pt>
                <c:pt idx="15449">
                  <c:v>11.10408805031604</c:v>
                </c:pt>
                <c:pt idx="15450">
                  <c:v>11.104166666668251</c:v>
                </c:pt>
                <c:pt idx="15451">
                  <c:v>11.10424528302045</c:v>
                </c:pt>
                <c:pt idx="15452">
                  <c:v>11.10432389937265</c:v>
                </c:pt>
                <c:pt idx="15453">
                  <c:v>11.10440251572485</c:v>
                </c:pt>
                <c:pt idx="15454">
                  <c:v>11.10448113207705</c:v>
                </c:pt>
                <c:pt idx="15455">
                  <c:v>11.10455974842926</c:v>
                </c:pt>
                <c:pt idx="15456">
                  <c:v>11.104638364781451</c:v>
                </c:pt>
                <c:pt idx="15457">
                  <c:v>11.104716981133651</c:v>
                </c:pt>
                <c:pt idx="15458">
                  <c:v>11.104795597485859</c:v>
                </c:pt>
                <c:pt idx="15459">
                  <c:v>11.104874213838061</c:v>
                </c:pt>
                <c:pt idx="15460">
                  <c:v>11.10495283019026</c:v>
                </c:pt>
                <c:pt idx="15461">
                  <c:v>11.10503144654246</c:v>
                </c:pt>
                <c:pt idx="15462">
                  <c:v>11.10511006289466</c:v>
                </c:pt>
                <c:pt idx="15463">
                  <c:v>11.10518867924687</c:v>
                </c:pt>
                <c:pt idx="15464">
                  <c:v>11.10526729559907</c:v>
                </c:pt>
                <c:pt idx="15465">
                  <c:v>11.10534591195127</c:v>
                </c:pt>
                <c:pt idx="15466">
                  <c:v>11.10542452830347</c:v>
                </c:pt>
                <c:pt idx="15467">
                  <c:v>11.105503144655669</c:v>
                </c:pt>
                <c:pt idx="15468">
                  <c:v>11.105581761007871</c:v>
                </c:pt>
                <c:pt idx="15469">
                  <c:v>11.105660377360071</c:v>
                </c:pt>
                <c:pt idx="15470">
                  <c:v>11.105738993712279</c:v>
                </c:pt>
                <c:pt idx="15471">
                  <c:v>11.105817610064481</c:v>
                </c:pt>
                <c:pt idx="15472">
                  <c:v>11.105896226416681</c:v>
                </c:pt>
                <c:pt idx="15473">
                  <c:v>11.10597484276888</c:v>
                </c:pt>
                <c:pt idx="15474">
                  <c:v>11.10605345912108</c:v>
                </c:pt>
                <c:pt idx="15475">
                  <c:v>11.10613207547329</c:v>
                </c:pt>
                <c:pt idx="15476">
                  <c:v>11.106210691825479</c:v>
                </c:pt>
                <c:pt idx="15477">
                  <c:v>11.10628930817769</c:v>
                </c:pt>
                <c:pt idx="15478">
                  <c:v>11.10636792452989</c:v>
                </c:pt>
                <c:pt idx="15479">
                  <c:v>11.106446540882089</c:v>
                </c:pt>
                <c:pt idx="15480">
                  <c:v>11.106525157234289</c:v>
                </c:pt>
                <c:pt idx="15481">
                  <c:v>11.106603773586491</c:v>
                </c:pt>
                <c:pt idx="15482">
                  <c:v>11.106682389938699</c:v>
                </c:pt>
                <c:pt idx="15483">
                  <c:v>11.10676100629089</c:v>
                </c:pt>
                <c:pt idx="15484">
                  <c:v>11.106839622643101</c:v>
                </c:pt>
                <c:pt idx="15485">
                  <c:v>11.1069182389953</c:v>
                </c:pt>
                <c:pt idx="15486">
                  <c:v>11.1069968553475</c:v>
                </c:pt>
                <c:pt idx="15487">
                  <c:v>11.1070754716997</c:v>
                </c:pt>
                <c:pt idx="15488">
                  <c:v>11.1071540880519</c:v>
                </c:pt>
                <c:pt idx="15489">
                  <c:v>11.107232704404099</c:v>
                </c:pt>
                <c:pt idx="15490">
                  <c:v>11.107311320756301</c:v>
                </c:pt>
                <c:pt idx="15491">
                  <c:v>11.107389937108509</c:v>
                </c:pt>
                <c:pt idx="15492">
                  <c:v>11.107468553460709</c:v>
                </c:pt>
                <c:pt idx="15493">
                  <c:v>11.107547169812911</c:v>
                </c:pt>
                <c:pt idx="15494">
                  <c:v>11.10762578616511</c:v>
                </c:pt>
                <c:pt idx="15495">
                  <c:v>11.10770440251731</c:v>
                </c:pt>
                <c:pt idx="15496">
                  <c:v>11.107783018869521</c:v>
                </c:pt>
                <c:pt idx="15497">
                  <c:v>11.10786163522172</c:v>
                </c:pt>
                <c:pt idx="15498">
                  <c:v>11.10794025157392</c:v>
                </c:pt>
                <c:pt idx="15499">
                  <c:v>11.10801886792612</c:v>
                </c:pt>
                <c:pt idx="15500">
                  <c:v>11.10809748427832</c:v>
                </c:pt>
                <c:pt idx="15501">
                  <c:v>11.108176100630519</c:v>
                </c:pt>
                <c:pt idx="15502">
                  <c:v>11.108254716982721</c:v>
                </c:pt>
                <c:pt idx="15503">
                  <c:v>11.108333333334929</c:v>
                </c:pt>
                <c:pt idx="15504">
                  <c:v>11.10841194968712</c:v>
                </c:pt>
                <c:pt idx="15505">
                  <c:v>11.108490566039331</c:v>
                </c:pt>
                <c:pt idx="15506">
                  <c:v>11.10856918239153</c:v>
                </c:pt>
                <c:pt idx="15507">
                  <c:v>11.10864779874373</c:v>
                </c:pt>
                <c:pt idx="15508">
                  <c:v>11.10872641509593</c:v>
                </c:pt>
                <c:pt idx="15509">
                  <c:v>11.10880503144814</c:v>
                </c:pt>
                <c:pt idx="15510">
                  <c:v>11.10888364780034</c:v>
                </c:pt>
                <c:pt idx="15511">
                  <c:v>11.108962264152529</c:v>
                </c:pt>
                <c:pt idx="15512">
                  <c:v>11.10904088050474</c:v>
                </c:pt>
                <c:pt idx="15513">
                  <c:v>11.109119496856939</c:v>
                </c:pt>
                <c:pt idx="15514">
                  <c:v>11.109198113209141</c:v>
                </c:pt>
                <c:pt idx="15515">
                  <c:v>11.109276729561349</c:v>
                </c:pt>
                <c:pt idx="15516">
                  <c:v>11.10935534591354</c:v>
                </c:pt>
                <c:pt idx="15517">
                  <c:v>11.109433962265751</c:v>
                </c:pt>
                <c:pt idx="15518">
                  <c:v>11.10951257861795</c:v>
                </c:pt>
                <c:pt idx="15519">
                  <c:v>11.10959119497015</c:v>
                </c:pt>
                <c:pt idx="15520">
                  <c:v>11.109669811322361</c:v>
                </c:pt>
                <c:pt idx="15521">
                  <c:v>11.10974842767455</c:v>
                </c:pt>
                <c:pt idx="15522">
                  <c:v>11.109827044026749</c:v>
                </c:pt>
                <c:pt idx="15523">
                  <c:v>11.10990566037896</c:v>
                </c:pt>
                <c:pt idx="15524">
                  <c:v>11.10998427673116</c:v>
                </c:pt>
                <c:pt idx="15525">
                  <c:v>11.110062893083359</c:v>
                </c:pt>
                <c:pt idx="15526">
                  <c:v>11.110141509435559</c:v>
                </c:pt>
                <c:pt idx="15527">
                  <c:v>11.110220125787761</c:v>
                </c:pt>
                <c:pt idx="15528">
                  <c:v>11.11029874213996</c:v>
                </c:pt>
                <c:pt idx="15529">
                  <c:v>11.11037735849216</c:v>
                </c:pt>
                <c:pt idx="15530">
                  <c:v>11.110455974844371</c:v>
                </c:pt>
                <c:pt idx="15531">
                  <c:v>11.11053459119657</c:v>
                </c:pt>
                <c:pt idx="15532">
                  <c:v>11.11061320754877</c:v>
                </c:pt>
                <c:pt idx="15533">
                  <c:v>11.11069182390097</c:v>
                </c:pt>
                <c:pt idx="15534">
                  <c:v>11.11077044025317</c:v>
                </c:pt>
                <c:pt idx="15535">
                  <c:v>11.11084905660538</c:v>
                </c:pt>
                <c:pt idx="15536">
                  <c:v>11.110927672957571</c:v>
                </c:pt>
                <c:pt idx="15537">
                  <c:v>11.111006289309779</c:v>
                </c:pt>
                <c:pt idx="15538">
                  <c:v>11.111084905661979</c:v>
                </c:pt>
                <c:pt idx="15539">
                  <c:v>11.111163522014181</c:v>
                </c:pt>
                <c:pt idx="15540">
                  <c:v>11.11124213836638</c:v>
                </c:pt>
                <c:pt idx="15541">
                  <c:v>11.11132075471858</c:v>
                </c:pt>
                <c:pt idx="15542">
                  <c:v>11.11139937107078</c:v>
                </c:pt>
                <c:pt idx="15543">
                  <c:v>11.11147798742299</c:v>
                </c:pt>
                <c:pt idx="15544">
                  <c:v>11.111556603775201</c:v>
                </c:pt>
                <c:pt idx="15545">
                  <c:v>11.1116352201274</c:v>
                </c:pt>
                <c:pt idx="15546">
                  <c:v>11.11171383647959</c:v>
                </c:pt>
                <c:pt idx="15547">
                  <c:v>11.111792452831789</c:v>
                </c:pt>
                <c:pt idx="15548">
                  <c:v>11.111871069183991</c:v>
                </c:pt>
                <c:pt idx="15549">
                  <c:v>11.111949685536199</c:v>
                </c:pt>
                <c:pt idx="15550">
                  <c:v>11.112028301888399</c:v>
                </c:pt>
                <c:pt idx="15551">
                  <c:v>11.11210691824061</c:v>
                </c:pt>
                <c:pt idx="15552">
                  <c:v>11.1121855345928</c:v>
                </c:pt>
                <c:pt idx="15553">
                  <c:v>11.112264150945</c:v>
                </c:pt>
                <c:pt idx="15554">
                  <c:v>11.112342767297211</c:v>
                </c:pt>
                <c:pt idx="15555">
                  <c:v>11.11242138364941</c:v>
                </c:pt>
                <c:pt idx="15556">
                  <c:v>11.11250000000161</c:v>
                </c:pt>
                <c:pt idx="15557">
                  <c:v>11.11257861635381</c:v>
                </c:pt>
                <c:pt idx="15558">
                  <c:v>11.11265723270602</c:v>
                </c:pt>
                <c:pt idx="15559">
                  <c:v>11.11273584905822</c:v>
                </c:pt>
                <c:pt idx="15560">
                  <c:v>11.112814465410411</c:v>
                </c:pt>
                <c:pt idx="15561">
                  <c:v>11.112893081762619</c:v>
                </c:pt>
                <c:pt idx="15562">
                  <c:v>11.11297169811481</c:v>
                </c:pt>
                <c:pt idx="15563">
                  <c:v>11.113050314467021</c:v>
                </c:pt>
                <c:pt idx="15564">
                  <c:v>11.11312893081922</c:v>
                </c:pt>
                <c:pt idx="15565">
                  <c:v>11.11320754717142</c:v>
                </c:pt>
                <c:pt idx="15566">
                  <c:v>11.113286163523631</c:v>
                </c:pt>
                <c:pt idx="15567">
                  <c:v>11.11336477987582</c:v>
                </c:pt>
                <c:pt idx="15568">
                  <c:v>11.11344339622803</c:v>
                </c:pt>
                <c:pt idx="15569">
                  <c:v>11.11352201258023</c:v>
                </c:pt>
                <c:pt idx="15570">
                  <c:v>11.11360062893243</c:v>
                </c:pt>
                <c:pt idx="15571">
                  <c:v>11.113679245284629</c:v>
                </c:pt>
                <c:pt idx="15572">
                  <c:v>11.113757861636831</c:v>
                </c:pt>
                <c:pt idx="15573">
                  <c:v>11.11383647798904</c:v>
                </c:pt>
                <c:pt idx="15574">
                  <c:v>11.113915094341239</c:v>
                </c:pt>
                <c:pt idx="15575">
                  <c:v>11.113993710693441</c:v>
                </c:pt>
                <c:pt idx="15576">
                  <c:v>11.114072327045641</c:v>
                </c:pt>
                <c:pt idx="15577">
                  <c:v>11.11415094339784</c:v>
                </c:pt>
                <c:pt idx="15578">
                  <c:v>11.11422955975004</c:v>
                </c:pt>
                <c:pt idx="15579">
                  <c:v>11.11430817610224</c:v>
                </c:pt>
                <c:pt idx="15580">
                  <c:v>11.11438679245444</c:v>
                </c:pt>
                <c:pt idx="15581">
                  <c:v>11.11446540880665</c:v>
                </c:pt>
                <c:pt idx="15582">
                  <c:v>11.11454402515885</c:v>
                </c:pt>
                <c:pt idx="15583">
                  <c:v>11.114622641511049</c:v>
                </c:pt>
                <c:pt idx="15584">
                  <c:v>11.114701257863249</c:v>
                </c:pt>
                <c:pt idx="15585">
                  <c:v>11.114779874215451</c:v>
                </c:pt>
                <c:pt idx="15586">
                  <c:v>11.11485849056765</c:v>
                </c:pt>
                <c:pt idx="15587">
                  <c:v>11.11493710691985</c:v>
                </c:pt>
                <c:pt idx="15588">
                  <c:v>11.11501572327205</c:v>
                </c:pt>
                <c:pt idx="15589">
                  <c:v>11.115094339624269</c:v>
                </c:pt>
                <c:pt idx="15590">
                  <c:v>11.11517295597646</c:v>
                </c:pt>
                <c:pt idx="15591">
                  <c:v>11.11525157232867</c:v>
                </c:pt>
                <c:pt idx="15592">
                  <c:v>11.11533018868086</c:v>
                </c:pt>
                <c:pt idx="15593">
                  <c:v>11.11540880503307</c:v>
                </c:pt>
                <c:pt idx="15594">
                  <c:v>11.11548742138527</c:v>
                </c:pt>
                <c:pt idx="15595">
                  <c:v>11.115566037737469</c:v>
                </c:pt>
                <c:pt idx="15596">
                  <c:v>11.11564465408968</c:v>
                </c:pt>
                <c:pt idx="15597">
                  <c:v>11.115723270441871</c:v>
                </c:pt>
                <c:pt idx="15598">
                  <c:v>11.11580188679407</c:v>
                </c:pt>
                <c:pt idx="15599">
                  <c:v>11.115880503146281</c:v>
                </c:pt>
                <c:pt idx="15600">
                  <c:v>11.115959119498481</c:v>
                </c:pt>
                <c:pt idx="15601">
                  <c:v>11.11603773585068</c:v>
                </c:pt>
                <c:pt idx="15602">
                  <c:v>11.11611635220288</c:v>
                </c:pt>
                <c:pt idx="15603">
                  <c:v>11.11619496855508</c:v>
                </c:pt>
                <c:pt idx="15604">
                  <c:v>11.11627358490728</c:v>
                </c:pt>
                <c:pt idx="15605">
                  <c:v>11.116352201259479</c:v>
                </c:pt>
                <c:pt idx="15606">
                  <c:v>11.11643081761169</c:v>
                </c:pt>
                <c:pt idx="15607">
                  <c:v>11.116509433963889</c:v>
                </c:pt>
                <c:pt idx="15608">
                  <c:v>11.116588050316089</c:v>
                </c:pt>
                <c:pt idx="15609">
                  <c:v>11.116666666668291</c:v>
                </c:pt>
                <c:pt idx="15610">
                  <c:v>11.11674528302049</c:v>
                </c:pt>
                <c:pt idx="15611">
                  <c:v>11.11682389937269</c:v>
                </c:pt>
                <c:pt idx="15612">
                  <c:v>11.116902515724901</c:v>
                </c:pt>
                <c:pt idx="15613">
                  <c:v>11.1169811320771</c:v>
                </c:pt>
                <c:pt idx="15614">
                  <c:v>11.1170597484293</c:v>
                </c:pt>
                <c:pt idx="15615">
                  <c:v>11.1171383647815</c:v>
                </c:pt>
                <c:pt idx="15616">
                  <c:v>11.1172169811337</c:v>
                </c:pt>
                <c:pt idx="15617">
                  <c:v>11.11729559748591</c:v>
                </c:pt>
                <c:pt idx="15618">
                  <c:v>11.117374213838101</c:v>
                </c:pt>
                <c:pt idx="15619">
                  <c:v>11.117452830190309</c:v>
                </c:pt>
                <c:pt idx="15620">
                  <c:v>11.1175314465425</c:v>
                </c:pt>
                <c:pt idx="15621">
                  <c:v>11.1176100628947</c:v>
                </c:pt>
                <c:pt idx="15622">
                  <c:v>11.117688679246919</c:v>
                </c:pt>
                <c:pt idx="15623">
                  <c:v>11.11776729559911</c:v>
                </c:pt>
                <c:pt idx="15624">
                  <c:v>11.11784591195131</c:v>
                </c:pt>
                <c:pt idx="15625">
                  <c:v>11.11792452830352</c:v>
                </c:pt>
                <c:pt idx="15626">
                  <c:v>11.118003144655709</c:v>
                </c:pt>
                <c:pt idx="15627">
                  <c:v>11.11808176100792</c:v>
                </c:pt>
                <c:pt idx="15628">
                  <c:v>11.11816037736012</c:v>
                </c:pt>
                <c:pt idx="15629">
                  <c:v>11.118238993712319</c:v>
                </c:pt>
                <c:pt idx="15630">
                  <c:v>11.118317610064519</c:v>
                </c:pt>
                <c:pt idx="15631">
                  <c:v>11.118396226416721</c:v>
                </c:pt>
                <c:pt idx="15632">
                  <c:v>11.118474842768929</c:v>
                </c:pt>
                <c:pt idx="15633">
                  <c:v>11.11855345912112</c:v>
                </c:pt>
                <c:pt idx="15634">
                  <c:v>11.118632075473331</c:v>
                </c:pt>
                <c:pt idx="15635">
                  <c:v>11.11871069182553</c:v>
                </c:pt>
                <c:pt idx="15636">
                  <c:v>11.11878930817773</c:v>
                </c:pt>
                <c:pt idx="15637">
                  <c:v>11.11886792452993</c:v>
                </c:pt>
                <c:pt idx="15638">
                  <c:v>11.11894654088213</c:v>
                </c:pt>
                <c:pt idx="15639">
                  <c:v>11.119025157234329</c:v>
                </c:pt>
                <c:pt idx="15640">
                  <c:v>11.11910377358654</c:v>
                </c:pt>
                <c:pt idx="15641">
                  <c:v>11.119182389938739</c:v>
                </c:pt>
                <c:pt idx="15642">
                  <c:v>11.119261006290939</c:v>
                </c:pt>
                <c:pt idx="15643">
                  <c:v>11.119339622643141</c:v>
                </c:pt>
                <c:pt idx="15644">
                  <c:v>11.119418238995349</c:v>
                </c:pt>
                <c:pt idx="15645">
                  <c:v>11.119496855347551</c:v>
                </c:pt>
                <c:pt idx="15646">
                  <c:v>11.119575471699751</c:v>
                </c:pt>
                <c:pt idx="15647">
                  <c:v>11.11965408805195</c:v>
                </c:pt>
                <c:pt idx="15648">
                  <c:v>11.11973270440415</c:v>
                </c:pt>
                <c:pt idx="15649">
                  <c:v>11.11981132075635</c:v>
                </c:pt>
                <c:pt idx="15650">
                  <c:v>11.11988993710856</c:v>
                </c:pt>
                <c:pt idx="15651">
                  <c:v>11.119968553460749</c:v>
                </c:pt>
                <c:pt idx="15652">
                  <c:v>11.120047169812951</c:v>
                </c:pt>
                <c:pt idx="15653">
                  <c:v>11.120125786165151</c:v>
                </c:pt>
                <c:pt idx="15654">
                  <c:v>11.120204402517359</c:v>
                </c:pt>
                <c:pt idx="15655">
                  <c:v>11.120283018869561</c:v>
                </c:pt>
                <c:pt idx="15656">
                  <c:v>11.12036163522176</c:v>
                </c:pt>
                <c:pt idx="15657">
                  <c:v>11.120440251573971</c:v>
                </c:pt>
                <c:pt idx="15658">
                  <c:v>11.120518867926171</c:v>
                </c:pt>
                <c:pt idx="15659">
                  <c:v>11.12059748427837</c:v>
                </c:pt>
                <c:pt idx="15660">
                  <c:v>11.120676100630559</c:v>
                </c:pt>
                <c:pt idx="15661">
                  <c:v>11.12075471698277</c:v>
                </c:pt>
                <c:pt idx="15662">
                  <c:v>11.12083333333497</c:v>
                </c:pt>
                <c:pt idx="15663">
                  <c:v>11.120911949687169</c:v>
                </c:pt>
                <c:pt idx="15664">
                  <c:v>11.120990566039371</c:v>
                </c:pt>
                <c:pt idx="15665">
                  <c:v>11.121069182391571</c:v>
                </c:pt>
                <c:pt idx="15666">
                  <c:v>11.12114779874377</c:v>
                </c:pt>
                <c:pt idx="15667">
                  <c:v>11.121226415095981</c:v>
                </c:pt>
                <c:pt idx="15668">
                  <c:v>11.121305031448181</c:v>
                </c:pt>
                <c:pt idx="15669">
                  <c:v>11.12138364780038</c:v>
                </c:pt>
                <c:pt idx="15670">
                  <c:v>11.12146226415258</c:v>
                </c:pt>
                <c:pt idx="15671">
                  <c:v>11.12154088050479</c:v>
                </c:pt>
                <c:pt idx="15672">
                  <c:v>11.12161949685699</c:v>
                </c:pt>
                <c:pt idx="15673">
                  <c:v>11.12169811320919</c:v>
                </c:pt>
                <c:pt idx="15674">
                  <c:v>11.12177672956139</c:v>
                </c:pt>
                <c:pt idx="15675">
                  <c:v>11.121855345913589</c:v>
                </c:pt>
                <c:pt idx="15676">
                  <c:v>11.121933962265789</c:v>
                </c:pt>
                <c:pt idx="15677">
                  <c:v>11.122012578618</c:v>
                </c:pt>
                <c:pt idx="15678">
                  <c:v>11.12209119497019</c:v>
                </c:pt>
                <c:pt idx="15679">
                  <c:v>11.122169811322401</c:v>
                </c:pt>
                <c:pt idx="15680">
                  <c:v>11.122248427674601</c:v>
                </c:pt>
                <c:pt idx="15681">
                  <c:v>11.1223270440268</c:v>
                </c:pt>
                <c:pt idx="15682">
                  <c:v>11.122405660379</c:v>
                </c:pt>
                <c:pt idx="15683">
                  <c:v>11.12248427673121</c:v>
                </c:pt>
                <c:pt idx="15684">
                  <c:v>11.12256289308341</c:v>
                </c:pt>
                <c:pt idx="15685">
                  <c:v>11.12264150943561</c:v>
                </c:pt>
                <c:pt idx="15686">
                  <c:v>11.12272012578781</c:v>
                </c:pt>
                <c:pt idx="15687">
                  <c:v>11.122798742140009</c:v>
                </c:pt>
                <c:pt idx="15688">
                  <c:v>11.122877358492209</c:v>
                </c:pt>
                <c:pt idx="15689">
                  <c:v>11.122955974844411</c:v>
                </c:pt>
                <c:pt idx="15690">
                  <c:v>11.123034591196619</c:v>
                </c:pt>
                <c:pt idx="15691">
                  <c:v>11.123113207548821</c:v>
                </c:pt>
                <c:pt idx="15692">
                  <c:v>11.123191823901021</c:v>
                </c:pt>
                <c:pt idx="15693">
                  <c:v>11.12327044025321</c:v>
                </c:pt>
                <c:pt idx="15694">
                  <c:v>11.12334905660542</c:v>
                </c:pt>
                <c:pt idx="15695">
                  <c:v>11.12342767295762</c:v>
                </c:pt>
                <c:pt idx="15696">
                  <c:v>11.12350628930983</c:v>
                </c:pt>
                <c:pt idx="15697">
                  <c:v>11.12358490566203</c:v>
                </c:pt>
                <c:pt idx="15698">
                  <c:v>11.12366352201423</c:v>
                </c:pt>
                <c:pt idx="15699">
                  <c:v>11.123742138366429</c:v>
                </c:pt>
                <c:pt idx="15700">
                  <c:v>11.123820754718629</c:v>
                </c:pt>
                <c:pt idx="15701">
                  <c:v>11.123899371070831</c:v>
                </c:pt>
                <c:pt idx="15702">
                  <c:v>11.12397798742303</c:v>
                </c:pt>
                <c:pt idx="15703">
                  <c:v>11.124056603775241</c:v>
                </c:pt>
                <c:pt idx="15704">
                  <c:v>11.124135220127441</c:v>
                </c:pt>
                <c:pt idx="15705">
                  <c:v>11.12421383647964</c:v>
                </c:pt>
                <c:pt idx="15706">
                  <c:v>11.12429245283184</c:v>
                </c:pt>
                <c:pt idx="15707">
                  <c:v>11.12437106918404</c:v>
                </c:pt>
                <c:pt idx="15708">
                  <c:v>11.12444968553625</c:v>
                </c:pt>
                <c:pt idx="15709">
                  <c:v>11.124528301888439</c:v>
                </c:pt>
                <c:pt idx="15710">
                  <c:v>11.12460691824065</c:v>
                </c:pt>
                <c:pt idx="15711">
                  <c:v>11.124685534592849</c:v>
                </c:pt>
                <c:pt idx="15712">
                  <c:v>11.124764150945049</c:v>
                </c:pt>
                <c:pt idx="15713">
                  <c:v>11.124842767297251</c:v>
                </c:pt>
                <c:pt idx="15714">
                  <c:v>11.12492138364945</c:v>
                </c:pt>
                <c:pt idx="15715">
                  <c:v>11.12500000000165</c:v>
                </c:pt>
                <c:pt idx="15716">
                  <c:v>11.12507861635385</c:v>
                </c:pt>
                <c:pt idx="15717">
                  <c:v>11.12515723270606</c:v>
                </c:pt>
                <c:pt idx="15718">
                  <c:v>11.12523584905826</c:v>
                </c:pt>
                <c:pt idx="15719">
                  <c:v>11.12531446541046</c:v>
                </c:pt>
                <c:pt idx="15720">
                  <c:v>11.12539308176266</c:v>
                </c:pt>
                <c:pt idx="15721">
                  <c:v>11.125471698114859</c:v>
                </c:pt>
                <c:pt idx="15722">
                  <c:v>11.12555031446707</c:v>
                </c:pt>
                <c:pt idx="15723">
                  <c:v>11.12562893081927</c:v>
                </c:pt>
                <c:pt idx="15724">
                  <c:v>11.125707547171469</c:v>
                </c:pt>
                <c:pt idx="15725">
                  <c:v>11.125786163523671</c:v>
                </c:pt>
                <c:pt idx="15726">
                  <c:v>11.125864779875871</c:v>
                </c:pt>
                <c:pt idx="15727">
                  <c:v>11.12594339622807</c:v>
                </c:pt>
                <c:pt idx="15728">
                  <c:v>11.126022012580281</c:v>
                </c:pt>
                <c:pt idx="15729">
                  <c:v>11.12610062893247</c:v>
                </c:pt>
                <c:pt idx="15730">
                  <c:v>11.12617924528468</c:v>
                </c:pt>
                <c:pt idx="15731">
                  <c:v>11.12625786163688</c:v>
                </c:pt>
                <c:pt idx="15732">
                  <c:v>11.12633647798908</c:v>
                </c:pt>
                <c:pt idx="15733">
                  <c:v>11.126415094341279</c:v>
                </c:pt>
                <c:pt idx="15734">
                  <c:v>11.126493710693479</c:v>
                </c:pt>
                <c:pt idx="15735">
                  <c:v>11.126572327045681</c:v>
                </c:pt>
                <c:pt idx="15736">
                  <c:v>11.12665094339788</c:v>
                </c:pt>
                <c:pt idx="15737">
                  <c:v>11.126729559750091</c:v>
                </c:pt>
                <c:pt idx="15738">
                  <c:v>11.126808176102291</c:v>
                </c:pt>
                <c:pt idx="15739">
                  <c:v>11.126886792454499</c:v>
                </c:pt>
                <c:pt idx="15740">
                  <c:v>11.12696540880669</c:v>
                </c:pt>
                <c:pt idx="15741">
                  <c:v>11.12704402515889</c:v>
                </c:pt>
                <c:pt idx="15742">
                  <c:v>11.12712264151109</c:v>
                </c:pt>
                <c:pt idx="15743">
                  <c:v>11.1272012578633</c:v>
                </c:pt>
                <c:pt idx="15744">
                  <c:v>11.1272798742155</c:v>
                </c:pt>
                <c:pt idx="15745">
                  <c:v>11.127358490567699</c:v>
                </c:pt>
                <c:pt idx="15746">
                  <c:v>11.12743710691991</c:v>
                </c:pt>
                <c:pt idx="15747">
                  <c:v>11.127515723272101</c:v>
                </c:pt>
                <c:pt idx="15748">
                  <c:v>11.127594339624309</c:v>
                </c:pt>
                <c:pt idx="15749">
                  <c:v>11.1276729559765</c:v>
                </c:pt>
                <c:pt idx="15750">
                  <c:v>11.127751572328711</c:v>
                </c:pt>
                <c:pt idx="15751">
                  <c:v>11.12783018868091</c:v>
                </c:pt>
                <c:pt idx="15752">
                  <c:v>11.12790880503311</c:v>
                </c:pt>
                <c:pt idx="15753">
                  <c:v>11.12798742138531</c:v>
                </c:pt>
                <c:pt idx="15754">
                  <c:v>11.12806603773751</c:v>
                </c:pt>
                <c:pt idx="15755">
                  <c:v>11.12814465408972</c:v>
                </c:pt>
                <c:pt idx="15756">
                  <c:v>11.128223270441911</c:v>
                </c:pt>
                <c:pt idx="15757">
                  <c:v>11.128301886794111</c:v>
                </c:pt>
                <c:pt idx="15758">
                  <c:v>11.128380503146319</c:v>
                </c:pt>
                <c:pt idx="15759">
                  <c:v>11.128459119498521</c:v>
                </c:pt>
                <c:pt idx="15760">
                  <c:v>11.12853773585072</c:v>
                </c:pt>
                <c:pt idx="15761">
                  <c:v>11.128616352202931</c:v>
                </c:pt>
                <c:pt idx="15762">
                  <c:v>11.12869496855512</c:v>
                </c:pt>
                <c:pt idx="15763">
                  <c:v>11.12877358490733</c:v>
                </c:pt>
                <c:pt idx="15764">
                  <c:v>11.12885220125953</c:v>
                </c:pt>
                <c:pt idx="15765">
                  <c:v>11.12893081761173</c:v>
                </c:pt>
                <c:pt idx="15766">
                  <c:v>11.12900943396394</c:v>
                </c:pt>
                <c:pt idx="15767">
                  <c:v>11.129088050316129</c:v>
                </c:pt>
                <c:pt idx="15768">
                  <c:v>11.129166666668331</c:v>
                </c:pt>
                <c:pt idx="15769">
                  <c:v>11.12924528302054</c:v>
                </c:pt>
                <c:pt idx="15770">
                  <c:v>11.129323899372739</c:v>
                </c:pt>
                <c:pt idx="15771">
                  <c:v>11.12940251572495</c:v>
                </c:pt>
                <c:pt idx="15772">
                  <c:v>11.129481132077141</c:v>
                </c:pt>
                <c:pt idx="15773">
                  <c:v>11.129559748429349</c:v>
                </c:pt>
                <c:pt idx="15774">
                  <c:v>11.12963836478154</c:v>
                </c:pt>
                <c:pt idx="15775">
                  <c:v>11.12971698113375</c:v>
                </c:pt>
                <c:pt idx="15776">
                  <c:v>11.12979559748595</c:v>
                </c:pt>
                <c:pt idx="15777">
                  <c:v>11.12987421383815</c:v>
                </c:pt>
                <c:pt idx="15778">
                  <c:v>11.12995283019035</c:v>
                </c:pt>
                <c:pt idx="15779">
                  <c:v>11.130031446542549</c:v>
                </c:pt>
                <c:pt idx="15780">
                  <c:v>11.130110062894749</c:v>
                </c:pt>
                <c:pt idx="15781">
                  <c:v>11.13018867924696</c:v>
                </c:pt>
                <c:pt idx="15782">
                  <c:v>11.130267295599159</c:v>
                </c:pt>
                <c:pt idx="15783">
                  <c:v>11.13034591195135</c:v>
                </c:pt>
                <c:pt idx="15784">
                  <c:v>11.130424528303561</c:v>
                </c:pt>
                <c:pt idx="15785">
                  <c:v>11.13050314465576</c:v>
                </c:pt>
                <c:pt idx="15786">
                  <c:v>11.13058176100796</c:v>
                </c:pt>
                <c:pt idx="15787">
                  <c:v>11.13066037736017</c:v>
                </c:pt>
                <c:pt idx="15788">
                  <c:v>11.13073899371237</c:v>
                </c:pt>
                <c:pt idx="15789">
                  <c:v>11.13081761006457</c:v>
                </c:pt>
                <c:pt idx="15790">
                  <c:v>11.13089622641677</c:v>
                </c:pt>
                <c:pt idx="15791">
                  <c:v>11.130974842768969</c:v>
                </c:pt>
                <c:pt idx="15792">
                  <c:v>11.131053459121169</c:v>
                </c:pt>
                <c:pt idx="15793">
                  <c:v>11.131132075473371</c:v>
                </c:pt>
                <c:pt idx="15794">
                  <c:v>11.13121069182557</c:v>
                </c:pt>
                <c:pt idx="15795">
                  <c:v>11.13128930817777</c:v>
                </c:pt>
                <c:pt idx="15796">
                  <c:v>11.131367924529981</c:v>
                </c:pt>
                <c:pt idx="15797">
                  <c:v>11.13144654088218</c:v>
                </c:pt>
                <c:pt idx="15798">
                  <c:v>11.13152515723438</c:v>
                </c:pt>
                <c:pt idx="15799">
                  <c:v>11.13160377358658</c:v>
                </c:pt>
                <c:pt idx="15800">
                  <c:v>11.13168238993878</c:v>
                </c:pt>
                <c:pt idx="15801">
                  <c:v>11.131761006290979</c:v>
                </c:pt>
                <c:pt idx="15802">
                  <c:v>11.13183962264319</c:v>
                </c:pt>
                <c:pt idx="15803">
                  <c:v>11.131918238995389</c:v>
                </c:pt>
                <c:pt idx="15804">
                  <c:v>11.131996855347589</c:v>
                </c:pt>
                <c:pt idx="15805">
                  <c:v>11.132075471699791</c:v>
                </c:pt>
                <c:pt idx="15806">
                  <c:v>11.132154088051999</c:v>
                </c:pt>
                <c:pt idx="15807">
                  <c:v>11.132232704404201</c:v>
                </c:pt>
                <c:pt idx="15808">
                  <c:v>11.13231132075639</c:v>
                </c:pt>
                <c:pt idx="15809">
                  <c:v>11.1323899371086</c:v>
                </c:pt>
                <c:pt idx="15810">
                  <c:v>11.1324685534608</c:v>
                </c:pt>
                <c:pt idx="15811">
                  <c:v>11.132547169813</c:v>
                </c:pt>
                <c:pt idx="15812">
                  <c:v>11.1326257861652</c:v>
                </c:pt>
                <c:pt idx="15813">
                  <c:v>11.132704402517399</c:v>
                </c:pt>
                <c:pt idx="15814">
                  <c:v>11.13278301886961</c:v>
                </c:pt>
                <c:pt idx="15815">
                  <c:v>11.132861635221809</c:v>
                </c:pt>
                <c:pt idx="15816">
                  <c:v>11.132940251574009</c:v>
                </c:pt>
                <c:pt idx="15817">
                  <c:v>11.133018867926211</c:v>
                </c:pt>
                <c:pt idx="15818">
                  <c:v>11.133097484278411</c:v>
                </c:pt>
                <c:pt idx="15819">
                  <c:v>11.13317610063061</c:v>
                </c:pt>
                <c:pt idx="15820">
                  <c:v>11.133254716982821</c:v>
                </c:pt>
                <c:pt idx="15821">
                  <c:v>11.13333333333502</c:v>
                </c:pt>
                <c:pt idx="15822">
                  <c:v>11.13341194968722</c:v>
                </c:pt>
                <c:pt idx="15823">
                  <c:v>11.13349056603942</c:v>
                </c:pt>
                <c:pt idx="15824">
                  <c:v>11.13356918239162</c:v>
                </c:pt>
                <c:pt idx="15825">
                  <c:v>11.133647798743819</c:v>
                </c:pt>
                <c:pt idx="15826">
                  <c:v>11.133726415096019</c:v>
                </c:pt>
                <c:pt idx="15827">
                  <c:v>11.13380503144823</c:v>
                </c:pt>
                <c:pt idx="15828">
                  <c:v>11.13388364780042</c:v>
                </c:pt>
                <c:pt idx="15829">
                  <c:v>11.133962264152631</c:v>
                </c:pt>
                <c:pt idx="15830">
                  <c:v>11.134040880504831</c:v>
                </c:pt>
                <c:pt idx="15831">
                  <c:v>11.13411949685703</c:v>
                </c:pt>
                <c:pt idx="15832">
                  <c:v>11.13419811320923</c:v>
                </c:pt>
                <c:pt idx="15833">
                  <c:v>11.13427672956143</c:v>
                </c:pt>
                <c:pt idx="15834">
                  <c:v>11.13435534591363</c:v>
                </c:pt>
                <c:pt idx="15835">
                  <c:v>11.13443396226584</c:v>
                </c:pt>
                <c:pt idx="15836">
                  <c:v>11.13451257861804</c:v>
                </c:pt>
                <c:pt idx="15837">
                  <c:v>11.134591194970239</c:v>
                </c:pt>
                <c:pt idx="15838">
                  <c:v>11.134669811322439</c:v>
                </c:pt>
                <c:pt idx="15839">
                  <c:v>11.134748427674641</c:v>
                </c:pt>
                <c:pt idx="15840">
                  <c:v>11.13482704402684</c:v>
                </c:pt>
                <c:pt idx="15841">
                  <c:v>11.134905660379051</c:v>
                </c:pt>
                <c:pt idx="15842">
                  <c:v>11.134984276731251</c:v>
                </c:pt>
                <c:pt idx="15843">
                  <c:v>11.13506289308345</c:v>
                </c:pt>
                <c:pt idx="15844">
                  <c:v>11.13514150943565</c:v>
                </c:pt>
                <c:pt idx="15845">
                  <c:v>11.13522012578785</c:v>
                </c:pt>
                <c:pt idx="15846">
                  <c:v>11.13529874214005</c:v>
                </c:pt>
                <c:pt idx="15847">
                  <c:v>11.13537735849226</c:v>
                </c:pt>
                <c:pt idx="15848">
                  <c:v>11.13545597484446</c:v>
                </c:pt>
                <c:pt idx="15849">
                  <c:v>11.135534591196659</c:v>
                </c:pt>
                <c:pt idx="15850">
                  <c:v>11.13561320754887</c:v>
                </c:pt>
                <c:pt idx="15851">
                  <c:v>11.135691823901061</c:v>
                </c:pt>
                <c:pt idx="15852">
                  <c:v>11.13577044025326</c:v>
                </c:pt>
                <c:pt idx="15853">
                  <c:v>11.135849056605471</c:v>
                </c:pt>
                <c:pt idx="15854">
                  <c:v>11.135927672957671</c:v>
                </c:pt>
                <c:pt idx="15855">
                  <c:v>11.13600628930987</c:v>
                </c:pt>
                <c:pt idx="15856">
                  <c:v>11.13608490566207</c:v>
                </c:pt>
                <c:pt idx="15857">
                  <c:v>11.13616352201427</c:v>
                </c:pt>
                <c:pt idx="15858">
                  <c:v>11.13624213836647</c:v>
                </c:pt>
                <c:pt idx="15859">
                  <c:v>11.136320754718669</c:v>
                </c:pt>
                <c:pt idx="15860">
                  <c:v>11.136399371070871</c:v>
                </c:pt>
                <c:pt idx="15861">
                  <c:v>11.136477987423079</c:v>
                </c:pt>
                <c:pt idx="15862">
                  <c:v>11.136556603775279</c:v>
                </c:pt>
                <c:pt idx="15863">
                  <c:v>11.136635220127481</c:v>
                </c:pt>
                <c:pt idx="15864">
                  <c:v>11.13671383647968</c:v>
                </c:pt>
                <c:pt idx="15865">
                  <c:v>11.13679245283188</c:v>
                </c:pt>
                <c:pt idx="15866">
                  <c:v>11.13687106918408</c:v>
                </c:pt>
                <c:pt idx="15867">
                  <c:v>11.13694968553629</c:v>
                </c:pt>
                <c:pt idx="15868">
                  <c:v>11.13702830188849</c:v>
                </c:pt>
                <c:pt idx="15869">
                  <c:v>11.137106918240701</c:v>
                </c:pt>
                <c:pt idx="15870">
                  <c:v>11.13718553459289</c:v>
                </c:pt>
                <c:pt idx="15871">
                  <c:v>11.137264150945089</c:v>
                </c:pt>
                <c:pt idx="15872">
                  <c:v>11.137342767297289</c:v>
                </c:pt>
                <c:pt idx="15873">
                  <c:v>11.1374213836495</c:v>
                </c:pt>
                <c:pt idx="15874">
                  <c:v>11.137500000001699</c:v>
                </c:pt>
                <c:pt idx="15875">
                  <c:v>11.137578616353901</c:v>
                </c:pt>
                <c:pt idx="15876">
                  <c:v>11.137657232706101</c:v>
                </c:pt>
                <c:pt idx="15877">
                  <c:v>11.1377358490583</c:v>
                </c:pt>
                <c:pt idx="15878">
                  <c:v>11.1378144654105</c:v>
                </c:pt>
                <c:pt idx="15879">
                  <c:v>11.1378930817627</c:v>
                </c:pt>
                <c:pt idx="15880">
                  <c:v>11.1379716981149</c:v>
                </c:pt>
                <c:pt idx="15881">
                  <c:v>11.13805031446711</c:v>
                </c:pt>
                <c:pt idx="15882">
                  <c:v>11.13812893081931</c:v>
                </c:pt>
                <c:pt idx="15883">
                  <c:v>11.138207547171509</c:v>
                </c:pt>
                <c:pt idx="15884">
                  <c:v>11.138286163523709</c:v>
                </c:pt>
                <c:pt idx="15885">
                  <c:v>11.138364779875911</c:v>
                </c:pt>
                <c:pt idx="15886">
                  <c:v>11.138443396228119</c:v>
                </c:pt>
                <c:pt idx="15887">
                  <c:v>11.138522012580321</c:v>
                </c:pt>
                <c:pt idx="15888">
                  <c:v>11.138600628932521</c:v>
                </c:pt>
                <c:pt idx="15889">
                  <c:v>11.13867924528472</c:v>
                </c:pt>
                <c:pt idx="15890">
                  <c:v>11.13875786163692</c:v>
                </c:pt>
                <c:pt idx="15891">
                  <c:v>11.13883647798913</c:v>
                </c:pt>
                <c:pt idx="15892">
                  <c:v>11.13891509434132</c:v>
                </c:pt>
                <c:pt idx="15893">
                  <c:v>11.138993710693519</c:v>
                </c:pt>
                <c:pt idx="15894">
                  <c:v>11.13907232704573</c:v>
                </c:pt>
                <c:pt idx="15895">
                  <c:v>11.139150943397929</c:v>
                </c:pt>
                <c:pt idx="15896">
                  <c:v>11.139229559750129</c:v>
                </c:pt>
                <c:pt idx="15897">
                  <c:v>11.139308176102331</c:v>
                </c:pt>
                <c:pt idx="15898">
                  <c:v>11.13938679245453</c:v>
                </c:pt>
                <c:pt idx="15899">
                  <c:v>11.139465408806741</c:v>
                </c:pt>
                <c:pt idx="15900">
                  <c:v>11.139544025158941</c:v>
                </c:pt>
                <c:pt idx="15901">
                  <c:v>11.13962264151114</c:v>
                </c:pt>
                <c:pt idx="15902">
                  <c:v>11.139701257863351</c:v>
                </c:pt>
                <c:pt idx="15903">
                  <c:v>11.13977987421554</c:v>
                </c:pt>
                <c:pt idx="15904">
                  <c:v>11.13985849056774</c:v>
                </c:pt>
                <c:pt idx="15905">
                  <c:v>11.13993710691995</c:v>
                </c:pt>
                <c:pt idx="15906">
                  <c:v>11.140015723272141</c:v>
                </c:pt>
                <c:pt idx="15907">
                  <c:v>11.140094339624349</c:v>
                </c:pt>
                <c:pt idx="15908">
                  <c:v>11.140172955976549</c:v>
                </c:pt>
                <c:pt idx="15909">
                  <c:v>11.140251572328751</c:v>
                </c:pt>
                <c:pt idx="15910">
                  <c:v>11.14033018868095</c:v>
                </c:pt>
                <c:pt idx="15911">
                  <c:v>11.14040880503315</c:v>
                </c:pt>
                <c:pt idx="15912">
                  <c:v>11.140487421385361</c:v>
                </c:pt>
                <c:pt idx="15913">
                  <c:v>11.14056603773756</c:v>
                </c:pt>
                <c:pt idx="15914">
                  <c:v>11.140644654089771</c:v>
                </c:pt>
                <c:pt idx="15915">
                  <c:v>11.14072327044196</c:v>
                </c:pt>
                <c:pt idx="15916">
                  <c:v>11.14080188679416</c:v>
                </c:pt>
                <c:pt idx="15917">
                  <c:v>11.14088050314637</c:v>
                </c:pt>
                <c:pt idx="15918">
                  <c:v>11.140959119498561</c:v>
                </c:pt>
                <c:pt idx="15919">
                  <c:v>11.14103773585077</c:v>
                </c:pt>
                <c:pt idx="15920">
                  <c:v>11.141116352202969</c:v>
                </c:pt>
                <c:pt idx="15921">
                  <c:v>11.141194968555171</c:v>
                </c:pt>
                <c:pt idx="15922">
                  <c:v>11.141273584907371</c:v>
                </c:pt>
                <c:pt idx="15923">
                  <c:v>11.14135220125957</c:v>
                </c:pt>
                <c:pt idx="15924">
                  <c:v>11.141430817611781</c:v>
                </c:pt>
                <c:pt idx="15925">
                  <c:v>11.14150943396398</c:v>
                </c:pt>
                <c:pt idx="15926">
                  <c:v>11.14158805031618</c:v>
                </c:pt>
                <c:pt idx="15927">
                  <c:v>11.14166666666838</c:v>
                </c:pt>
                <c:pt idx="15928">
                  <c:v>11.14174528302058</c:v>
                </c:pt>
                <c:pt idx="15929">
                  <c:v>11.141823899372779</c:v>
                </c:pt>
                <c:pt idx="15930">
                  <c:v>11.141902515724979</c:v>
                </c:pt>
                <c:pt idx="15931">
                  <c:v>11.141981132077181</c:v>
                </c:pt>
                <c:pt idx="15932">
                  <c:v>11.142059748429389</c:v>
                </c:pt>
                <c:pt idx="15933">
                  <c:v>11.142138364781591</c:v>
                </c:pt>
                <c:pt idx="15934">
                  <c:v>11.142216981133791</c:v>
                </c:pt>
                <c:pt idx="15935">
                  <c:v>11.142295597485999</c:v>
                </c:pt>
                <c:pt idx="15936">
                  <c:v>11.14237421383819</c:v>
                </c:pt>
                <c:pt idx="15937">
                  <c:v>11.1424528301904</c:v>
                </c:pt>
                <c:pt idx="15938">
                  <c:v>11.1425314465426</c:v>
                </c:pt>
                <c:pt idx="15939">
                  <c:v>11.1426100628948</c:v>
                </c:pt>
                <c:pt idx="15940">
                  <c:v>11.142688679247</c:v>
                </c:pt>
                <c:pt idx="15941">
                  <c:v>11.14276729559921</c:v>
                </c:pt>
                <c:pt idx="15942">
                  <c:v>11.142845911951399</c:v>
                </c:pt>
                <c:pt idx="15943">
                  <c:v>11.14292452830361</c:v>
                </c:pt>
                <c:pt idx="15944">
                  <c:v>11.1430031446558</c:v>
                </c:pt>
                <c:pt idx="15945">
                  <c:v>11.143081761008011</c:v>
                </c:pt>
                <c:pt idx="15946">
                  <c:v>11.143160377360211</c:v>
                </c:pt>
                <c:pt idx="15947">
                  <c:v>11.14323899371241</c:v>
                </c:pt>
                <c:pt idx="15948">
                  <c:v>11.14331761006461</c:v>
                </c:pt>
                <c:pt idx="15949">
                  <c:v>11.14339622641682</c:v>
                </c:pt>
                <c:pt idx="15950">
                  <c:v>11.14347484276902</c:v>
                </c:pt>
                <c:pt idx="15951">
                  <c:v>11.14355345912122</c:v>
                </c:pt>
                <c:pt idx="15952">
                  <c:v>11.14363207547342</c:v>
                </c:pt>
                <c:pt idx="15953">
                  <c:v>11.143710691825619</c:v>
                </c:pt>
                <c:pt idx="15954">
                  <c:v>11.143789308177819</c:v>
                </c:pt>
                <c:pt idx="15955">
                  <c:v>11.143867924530021</c:v>
                </c:pt>
                <c:pt idx="15956">
                  <c:v>11.143946540882229</c:v>
                </c:pt>
                <c:pt idx="15957">
                  <c:v>11.14402515723442</c:v>
                </c:pt>
                <c:pt idx="15958">
                  <c:v>11.144103773586631</c:v>
                </c:pt>
                <c:pt idx="15959">
                  <c:v>11.14418238993883</c:v>
                </c:pt>
                <c:pt idx="15960">
                  <c:v>11.144261006291019</c:v>
                </c:pt>
                <c:pt idx="15961">
                  <c:v>11.14433962264323</c:v>
                </c:pt>
                <c:pt idx="15962">
                  <c:v>11.14441823899544</c:v>
                </c:pt>
                <c:pt idx="15963">
                  <c:v>11.14449685534764</c:v>
                </c:pt>
                <c:pt idx="15964">
                  <c:v>11.144575471699831</c:v>
                </c:pt>
                <c:pt idx="15965">
                  <c:v>11.144654088052039</c:v>
                </c:pt>
                <c:pt idx="15966">
                  <c:v>11.144732704404239</c:v>
                </c:pt>
                <c:pt idx="15967">
                  <c:v>11.144811320756441</c:v>
                </c:pt>
                <c:pt idx="15968">
                  <c:v>11.144889937108649</c:v>
                </c:pt>
                <c:pt idx="15969">
                  <c:v>11.14496855346084</c:v>
                </c:pt>
                <c:pt idx="15970">
                  <c:v>11.145047169813051</c:v>
                </c:pt>
                <c:pt idx="15971">
                  <c:v>11.14512578616525</c:v>
                </c:pt>
                <c:pt idx="15972">
                  <c:v>11.14520440251745</c:v>
                </c:pt>
                <c:pt idx="15973">
                  <c:v>11.145283018869661</c:v>
                </c:pt>
                <c:pt idx="15974">
                  <c:v>11.14536163522185</c:v>
                </c:pt>
                <c:pt idx="15975">
                  <c:v>11.14544025157406</c:v>
                </c:pt>
                <c:pt idx="15976">
                  <c:v>11.14551886792626</c:v>
                </c:pt>
                <c:pt idx="15977">
                  <c:v>11.14559748427846</c:v>
                </c:pt>
                <c:pt idx="15978">
                  <c:v>11.145676100630659</c:v>
                </c:pt>
                <c:pt idx="15979">
                  <c:v>11.145754716982861</c:v>
                </c:pt>
                <c:pt idx="15980">
                  <c:v>11.145833333335061</c:v>
                </c:pt>
                <c:pt idx="15981">
                  <c:v>11.14591194968726</c:v>
                </c:pt>
                <c:pt idx="15982">
                  <c:v>11.145990566039471</c:v>
                </c:pt>
                <c:pt idx="15983">
                  <c:v>11.14606918239167</c:v>
                </c:pt>
                <c:pt idx="15984">
                  <c:v>11.14614779874387</c:v>
                </c:pt>
                <c:pt idx="15985">
                  <c:v>11.14622641509607</c:v>
                </c:pt>
                <c:pt idx="15986">
                  <c:v>11.14630503144827</c:v>
                </c:pt>
                <c:pt idx="15987">
                  <c:v>11.146383647800469</c:v>
                </c:pt>
                <c:pt idx="15988">
                  <c:v>11.146462264152669</c:v>
                </c:pt>
                <c:pt idx="15989">
                  <c:v>11.14654088050488</c:v>
                </c:pt>
                <c:pt idx="15990">
                  <c:v>11.146619496857079</c:v>
                </c:pt>
                <c:pt idx="15991">
                  <c:v>11.146698113209281</c:v>
                </c:pt>
                <c:pt idx="15992">
                  <c:v>11.146776729561481</c:v>
                </c:pt>
                <c:pt idx="15993">
                  <c:v>11.14685534591368</c:v>
                </c:pt>
                <c:pt idx="15994">
                  <c:v>11.14693396226588</c:v>
                </c:pt>
                <c:pt idx="15995">
                  <c:v>11.14701257861809</c:v>
                </c:pt>
                <c:pt idx="15996">
                  <c:v>11.14709119497028</c:v>
                </c:pt>
                <c:pt idx="15997">
                  <c:v>11.14716981132249</c:v>
                </c:pt>
                <c:pt idx="15998">
                  <c:v>11.14724842767469</c:v>
                </c:pt>
                <c:pt idx="15999">
                  <c:v>11.147327044026889</c:v>
                </c:pt>
                <c:pt idx="16000">
                  <c:v>11.147405660379089</c:v>
                </c:pt>
                <c:pt idx="16001">
                  <c:v>11.1474842767313</c:v>
                </c:pt>
                <c:pt idx="16002">
                  <c:v>11.147562893083499</c:v>
                </c:pt>
                <c:pt idx="16003">
                  <c:v>11.147641509435701</c:v>
                </c:pt>
                <c:pt idx="16004">
                  <c:v>11.147720125787901</c:v>
                </c:pt>
                <c:pt idx="16005">
                  <c:v>11.1477987421401</c:v>
                </c:pt>
                <c:pt idx="16006">
                  <c:v>11.1478773584923</c:v>
                </c:pt>
                <c:pt idx="16007">
                  <c:v>11.1479559748445</c:v>
                </c:pt>
                <c:pt idx="16008">
                  <c:v>11.1480345911967</c:v>
                </c:pt>
                <c:pt idx="16009">
                  <c:v>11.14811320754891</c:v>
                </c:pt>
                <c:pt idx="16010">
                  <c:v>11.14819182390111</c:v>
                </c:pt>
                <c:pt idx="16011">
                  <c:v>11.148270440253301</c:v>
                </c:pt>
                <c:pt idx="16012">
                  <c:v>11.148349056605509</c:v>
                </c:pt>
                <c:pt idx="16013">
                  <c:v>11.148427672957711</c:v>
                </c:pt>
                <c:pt idx="16014">
                  <c:v>11.148506289309919</c:v>
                </c:pt>
                <c:pt idx="16015">
                  <c:v>11.148584905662119</c:v>
                </c:pt>
                <c:pt idx="16016">
                  <c:v>11.148663522014321</c:v>
                </c:pt>
                <c:pt idx="16017">
                  <c:v>11.14874213836652</c:v>
                </c:pt>
                <c:pt idx="16018">
                  <c:v>11.14882075471872</c:v>
                </c:pt>
                <c:pt idx="16019">
                  <c:v>11.14889937107092</c:v>
                </c:pt>
                <c:pt idx="16020">
                  <c:v>11.14897798742312</c:v>
                </c:pt>
                <c:pt idx="16021">
                  <c:v>11.149056603775319</c:v>
                </c:pt>
                <c:pt idx="16022">
                  <c:v>11.14913522012753</c:v>
                </c:pt>
                <c:pt idx="16023">
                  <c:v>11.14921383647973</c:v>
                </c:pt>
                <c:pt idx="16024">
                  <c:v>11.149292452831929</c:v>
                </c:pt>
                <c:pt idx="16025">
                  <c:v>11.149371069184131</c:v>
                </c:pt>
                <c:pt idx="16026">
                  <c:v>11.149449685536331</c:v>
                </c:pt>
                <c:pt idx="16027">
                  <c:v>11.14952830188853</c:v>
                </c:pt>
                <c:pt idx="16028">
                  <c:v>11.149606918240741</c:v>
                </c:pt>
                <c:pt idx="16029">
                  <c:v>11.14968553459294</c:v>
                </c:pt>
                <c:pt idx="16030">
                  <c:v>11.14976415094514</c:v>
                </c:pt>
                <c:pt idx="16031">
                  <c:v>11.14984276729734</c:v>
                </c:pt>
                <c:pt idx="16032">
                  <c:v>11.14992138364954</c:v>
                </c:pt>
                <c:pt idx="16033">
                  <c:v>11.15000000000175</c:v>
                </c:pt>
                <c:pt idx="16034">
                  <c:v>11.15007861635395</c:v>
                </c:pt>
                <c:pt idx="16035">
                  <c:v>11.15015723270615</c:v>
                </c:pt>
                <c:pt idx="16036">
                  <c:v>11.150235849058349</c:v>
                </c:pt>
                <c:pt idx="16037">
                  <c:v>11.150314465410551</c:v>
                </c:pt>
                <c:pt idx="16038">
                  <c:v>11.150393081762751</c:v>
                </c:pt>
                <c:pt idx="16039">
                  <c:v>11.15047169811495</c:v>
                </c:pt>
                <c:pt idx="16040">
                  <c:v>11.150550314467161</c:v>
                </c:pt>
                <c:pt idx="16041">
                  <c:v>11.15062893081936</c:v>
                </c:pt>
                <c:pt idx="16042">
                  <c:v>11.15070754717156</c:v>
                </c:pt>
                <c:pt idx="16043">
                  <c:v>11.150786163523771</c:v>
                </c:pt>
                <c:pt idx="16044">
                  <c:v>11.15086477987597</c:v>
                </c:pt>
                <c:pt idx="16045">
                  <c:v>11.15094339622817</c:v>
                </c:pt>
                <c:pt idx="16046">
                  <c:v>11.15102201258037</c:v>
                </c:pt>
                <c:pt idx="16047">
                  <c:v>11.151100628932561</c:v>
                </c:pt>
                <c:pt idx="16048">
                  <c:v>11.151179245284769</c:v>
                </c:pt>
                <c:pt idx="16049">
                  <c:v>11.151257861636971</c:v>
                </c:pt>
                <c:pt idx="16050">
                  <c:v>11.151336477989171</c:v>
                </c:pt>
                <c:pt idx="16051">
                  <c:v>11.15141509434137</c:v>
                </c:pt>
                <c:pt idx="16052">
                  <c:v>11.15149371069357</c:v>
                </c:pt>
                <c:pt idx="16053">
                  <c:v>11.15157232704578</c:v>
                </c:pt>
                <c:pt idx="16054">
                  <c:v>11.15165094339798</c:v>
                </c:pt>
                <c:pt idx="16055">
                  <c:v>11.15172955975018</c:v>
                </c:pt>
                <c:pt idx="16056">
                  <c:v>11.15180817610238</c:v>
                </c:pt>
                <c:pt idx="16057">
                  <c:v>11.151886792454579</c:v>
                </c:pt>
                <c:pt idx="16058">
                  <c:v>11.151965408806779</c:v>
                </c:pt>
                <c:pt idx="16059">
                  <c:v>11.15204402515899</c:v>
                </c:pt>
                <c:pt idx="16060">
                  <c:v>11.15212264151118</c:v>
                </c:pt>
                <c:pt idx="16061">
                  <c:v>11.152201257863389</c:v>
                </c:pt>
                <c:pt idx="16062">
                  <c:v>11.152279874215591</c:v>
                </c:pt>
                <c:pt idx="16063">
                  <c:v>11.152358490567799</c:v>
                </c:pt>
                <c:pt idx="16064">
                  <c:v>11.152437106920001</c:v>
                </c:pt>
                <c:pt idx="16065">
                  <c:v>11.15251572327219</c:v>
                </c:pt>
                <c:pt idx="16066">
                  <c:v>11.1525943396244</c:v>
                </c:pt>
                <c:pt idx="16067">
                  <c:v>11.1526729559766</c:v>
                </c:pt>
                <c:pt idx="16068">
                  <c:v>11.1527515723288</c:v>
                </c:pt>
                <c:pt idx="16069">
                  <c:v>11.152830188681</c:v>
                </c:pt>
                <c:pt idx="16070">
                  <c:v>11.15290880503321</c:v>
                </c:pt>
                <c:pt idx="16071">
                  <c:v>11.152987421385401</c:v>
                </c:pt>
                <c:pt idx="16072">
                  <c:v>11.153066037737609</c:v>
                </c:pt>
                <c:pt idx="16073">
                  <c:v>11.153144654089809</c:v>
                </c:pt>
                <c:pt idx="16074">
                  <c:v>11.153223270442011</c:v>
                </c:pt>
                <c:pt idx="16075">
                  <c:v>11.15330188679421</c:v>
                </c:pt>
                <c:pt idx="16076">
                  <c:v>11.153380503146421</c:v>
                </c:pt>
                <c:pt idx="16077">
                  <c:v>11.153459119498621</c:v>
                </c:pt>
                <c:pt idx="16078">
                  <c:v>11.15353773585082</c:v>
                </c:pt>
                <c:pt idx="16079">
                  <c:v>11.15361635220302</c:v>
                </c:pt>
                <c:pt idx="16080">
                  <c:v>11.15369496855522</c:v>
                </c:pt>
                <c:pt idx="16081">
                  <c:v>11.15377358490742</c:v>
                </c:pt>
                <c:pt idx="16082">
                  <c:v>11.153852201259619</c:v>
                </c:pt>
                <c:pt idx="16083">
                  <c:v>11.153930817611821</c:v>
                </c:pt>
                <c:pt idx="16084">
                  <c:v>11.154009433964021</c:v>
                </c:pt>
                <c:pt idx="16085">
                  <c:v>11.154088050316229</c:v>
                </c:pt>
                <c:pt idx="16086">
                  <c:v>11.154166666668431</c:v>
                </c:pt>
                <c:pt idx="16087">
                  <c:v>11.15424528302063</c:v>
                </c:pt>
                <c:pt idx="16088">
                  <c:v>11.15432389937283</c:v>
                </c:pt>
                <c:pt idx="16089">
                  <c:v>11.154402515725041</c:v>
                </c:pt>
                <c:pt idx="16090">
                  <c:v>11.15448113207724</c:v>
                </c:pt>
                <c:pt idx="16091">
                  <c:v>11.15455974842944</c:v>
                </c:pt>
                <c:pt idx="16092">
                  <c:v>11.15463836478164</c:v>
                </c:pt>
                <c:pt idx="16093">
                  <c:v>11.15471698113384</c:v>
                </c:pt>
                <c:pt idx="16094">
                  <c:v>11.154795597486039</c:v>
                </c:pt>
                <c:pt idx="16095">
                  <c:v>11.154874213838241</c:v>
                </c:pt>
                <c:pt idx="16096">
                  <c:v>11.154952830190441</c:v>
                </c:pt>
                <c:pt idx="16097">
                  <c:v>11.155031446542649</c:v>
                </c:pt>
                <c:pt idx="16098">
                  <c:v>11.15511006289484</c:v>
                </c:pt>
                <c:pt idx="16099">
                  <c:v>11.15518867924705</c:v>
                </c:pt>
                <c:pt idx="16100">
                  <c:v>11.15526729559925</c:v>
                </c:pt>
                <c:pt idx="16101">
                  <c:v>11.15534591195145</c:v>
                </c:pt>
                <c:pt idx="16102">
                  <c:v>11.15542452830366</c:v>
                </c:pt>
                <c:pt idx="16103">
                  <c:v>11.155503144655849</c:v>
                </c:pt>
                <c:pt idx="16104">
                  <c:v>11.15558176100806</c:v>
                </c:pt>
                <c:pt idx="16105">
                  <c:v>11.15566037736026</c:v>
                </c:pt>
                <c:pt idx="16106">
                  <c:v>11.155738993712459</c:v>
                </c:pt>
                <c:pt idx="16107">
                  <c:v>11.155817610064661</c:v>
                </c:pt>
                <c:pt idx="16108">
                  <c:v>11.15589622641687</c:v>
                </c:pt>
                <c:pt idx="16109">
                  <c:v>11.155974842769069</c:v>
                </c:pt>
                <c:pt idx="16110">
                  <c:v>11.156053459121271</c:v>
                </c:pt>
                <c:pt idx="16111">
                  <c:v>11.156132075473471</c:v>
                </c:pt>
                <c:pt idx="16112">
                  <c:v>11.15621069182567</c:v>
                </c:pt>
                <c:pt idx="16113">
                  <c:v>11.15628930817787</c:v>
                </c:pt>
                <c:pt idx="16114">
                  <c:v>11.15636792453007</c:v>
                </c:pt>
                <c:pt idx="16115">
                  <c:v>11.15644654088228</c:v>
                </c:pt>
                <c:pt idx="16116">
                  <c:v>11.156525157234469</c:v>
                </c:pt>
                <c:pt idx="16117">
                  <c:v>11.156603773586671</c:v>
                </c:pt>
                <c:pt idx="16118">
                  <c:v>11.156682389938879</c:v>
                </c:pt>
                <c:pt idx="16119">
                  <c:v>11.15676100629107</c:v>
                </c:pt>
                <c:pt idx="16120">
                  <c:v>11.156839622643281</c:v>
                </c:pt>
                <c:pt idx="16121">
                  <c:v>11.15691823899548</c:v>
                </c:pt>
                <c:pt idx="16122">
                  <c:v>11.156996855347691</c:v>
                </c:pt>
                <c:pt idx="16123">
                  <c:v>11.15707547169988</c:v>
                </c:pt>
                <c:pt idx="16124">
                  <c:v>11.15715408805209</c:v>
                </c:pt>
                <c:pt idx="16125">
                  <c:v>11.15723270440429</c:v>
                </c:pt>
                <c:pt idx="16126">
                  <c:v>11.157311320756479</c:v>
                </c:pt>
                <c:pt idx="16127">
                  <c:v>11.1573899371087</c:v>
                </c:pt>
                <c:pt idx="16128">
                  <c:v>11.157468553460889</c:v>
                </c:pt>
                <c:pt idx="16129">
                  <c:v>11.157547169813091</c:v>
                </c:pt>
                <c:pt idx="16130">
                  <c:v>11.157625786165299</c:v>
                </c:pt>
                <c:pt idx="16131">
                  <c:v>11.157704402517499</c:v>
                </c:pt>
                <c:pt idx="16132">
                  <c:v>11.157783018869701</c:v>
                </c:pt>
                <c:pt idx="16133">
                  <c:v>11.1578616352219</c:v>
                </c:pt>
                <c:pt idx="16134">
                  <c:v>11.1579402515741</c:v>
                </c:pt>
                <c:pt idx="16135">
                  <c:v>11.1580188679263</c:v>
                </c:pt>
                <c:pt idx="16136">
                  <c:v>11.1580974842785</c:v>
                </c:pt>
                <c:pt idx="16137">
                  <c:v>11.158176100630699</c:v>
                </c:pt>
                <c:pt idx="16138">
                  <c:v>11.15825471698291</c:v>
                </c:pt>
                <c:pt idx="16139">
                  <c:v>11.15833333333511</c:v>
                </c:pt>
                <c:pt idx="16140">
                  <c:v>11.158411949687309</c:v>
                </c:pt>
                <c:pt idx="16141">
                  <c:v>11.158490566039511</c:v>
                </c:pt>
                <c:pt idx="16142">
                  <c:v>11.158569182391711</c:v>
                </c:pt>
                <c:pt idx="16143">
                  <c:v>11.158647798743919</c:v>
                </c:pt>
                <c:pt idx="16144">
                  <c:v>11.158726415096121</c:v>
                </c:pt>
                <c:pt idx="16145">
                  <c:v>11.15880503144832</c:v>
                </c:pt>
                <c:pt idx="16146">
                  <c:v>11.15888364780052</c:v>
                </c:pt>
                <c:pt idx="16147">
                  <c:v>11.15896226415272</c:v>
                </c:pt>
                <c:pt idx="16148">
                  <c:v>11.15904088050493</c:v>
                </c:pt>
                <c:pt idx="16149">
                  <c:v>11.159119496857119</c:v>
                </c:pt>
                <c:pt idx="16150">
                  <c:v>11.15919811320933</c:v>
                </c:pt>
                <c:pt idx="16151">
                  <c:v>11.15927672956153</c:v>
                </c:pt>
                <c:pt idx="16152">
                  <c:v>11.159355345913729</c:v>
                </c:pt>
                <c:pt idx="16153">
                  <c:v>11.15943396226594</c:v>
                </c:pt>
                <c:pt idx="16154">
                  <c:v>11.15951257861814</c:v>
                </c:pt>
                <c:pt idx="16155">
                  <c:v>11.15959119497033</c:v>
                </c:pt>
                <c:pt idx="16156">
                  <c:v>11.159669811322541</c:v>
                </c:pt>
                <c:pt idx="16157">
                  <c:v>11.159748427674741</c:v>
                </c:pt>
                <c:pt idx="16158">
                  <c:v>11.15982704402694</c:v>
                </c:pt>
                <c:pt idx="16159">
                  <c:v>11.15990566037914</c:v>
                </c:pt>
                <c:pt idx="16160">
                  <c:v>11.15998427673135</c:v>
                </c:pt>
                <c:pt idx="16161">
                  <c:v>11.160062893083539</c:v>
                </c:pt>
                <c:pt idx="16162">
                  <c:v>11.16014150943575</c:v>
                </c:pt>
                <c:pt idx="16163">
                  <c:v>11.16022012578795</c:v>
                </c:pt>
                <c:pt idx="16164">
                  <c:v>11.160298742140141</c:v>
                </c:pt>
                <c:pt idx="16165">
                  <c:v>11.160377358492349</c:v>
                </c:pt>
                <c:pt idx="16166">
                  <c:v>11.160455974844551</c:v>
                </c:pt>
                <c:pt idx="16167">
                  <c:v>11.16053459119675</c:v>
                </c:pt>
                <c:pt idx="16168">
                  <c:v>11.160613207548961</c:v>
                </c:pt>
                <c:pt idx="16169">
                  <c:v>11.160691823901161</c:v>
                </c:pt>
                <c:pt idx="16170">
                  <c:v>11.16077044025335</c:v>
                </c:pt>
                <c:pt idx="16171">
                  <c:v>11.16084905660556</c:v>
                </c:pt>
                <c:pt idx="16172">
                  <c:v>11.16092767295776</c:v>
                </c:pt>
                <c:pt idx="16173">
                  <c:v>11.16100628930997</c:v>
                </c:pt>
                <c:pt idx="16174">
                  <c:v>11.16108490566217</c:v>
                </c:pt>
                <c:pt idx="16175">
                  <c:v>11.161163522014361</c:v>
                </c:pt>
                <c:pt idx="16176">
                  <c:v>11.161242138366561</c:v>
                </c:pt>
                <c:pt idx="16177">
                  <c:v>11.16132075471876</c:v>
                </c:pt>
                <c:pt idx="16178">
                  <c:v>11.161399371070971</c:v>
                </c:pt>
                <c:pt idx="16179">
                  <c:v>11.16147798742317</c:v>
                </c:pt>
                <c:pt idx="16180">
                  <c:v>11.16155660377537</c:v>
                </c:pt>
                <c:pt idx="16181">
                  <c:v>11.16163522012757</c:v>
                </c:pt>
                <c:pt idx="16182">
                  <c:v>11.16171383647977</c:v>
                </c:pt>
                <c:pt idx="16183">
                  <c:v>11.16179245283198</c:v>
                </c:pt>
                <c:pt idx="16184">
                  <c:v>11.161871069184169</c:v>
                </c:pt>
                <c:pt idx="16185">
                  <c:v>11.16194968553638</c:v>
                </c:pt>
                <c:pt idx="16186">
                  <c:v>11.162028301888579</c:v>
                </c:pt>
                <c:pt idx="16187">
                  <c:v>11.16210691824079</c:v>
                </c:pt>
                <c:pt idx="16188">
                  <c:v>11.162185534592989</c:v>
                </c:pt>
                <c:pt idx="16189">
                  <c:v>11.162264150945189</c:v>
                </c:pt>
                <c:pt idx="16190">
                  <c:v>11.162342767297391</c:v>
                </c:pt>
                <c:pt idx="16191">
                  <c:v>11.16242138364959</c:v>
                </c:pt>
                <c:pt idx="16192">
                  <c:v>11.16250000000179</c:v>
                </c:pt>
                <c:pt idx="16193">
                  <c:v>11.162578616354001</c:v>
                </c:pt>
                <c:pt idx="16194">
                  <c:v>11.1626572327062</c:v>
                </c:pt>
                <c:pt idx="16195">
                  <c:v>11.1627358490584</c:v>
                </c:pt>
                <c:pt idx="16196">
                  <c:v>11.162814465410589</c:v>
                </c:pt>
                <c:pt idx="16197">
                  <c:v>11.1628930817628</c:v>
                </c:pt>
                <c:pt idx="16198">
                  <c:v>11.162971698114999</c:v>
                </c:pt>
                <c:pt idx="16199">
                  <c:v>11.16305031446721</c:v>
                </c:pt>
                <c:pt idx="16200">
                  <c:v>11.163128930819401</c:v>
                </c:pt>
                <c:pt idx="16201">
                  <c:v>11.1632075471716</c:v>
                </c:pt>
                <c:pt idx="16202">
                  <c:v>11.163286163523811</c:v>
                </c:pt>
                <c:pt idx="16203">
                  <c:v>11.163364779876011</c:v>
                </c:pt>
                <c:pt idx="16204">
                  <c:v>11.163443396228219</c:v>
                </c:pt>
                <c:pt idx="16205">
                  <c:v>11.163522012580421</c:v>
                </c:pt>
                <c:pt idx="16206">
                  <c:v>11.16360062893262</c:v>
                </c:pt>
                <c:pt idx="16207">
                  <c:v>11.16367924528482</c:v>
                </c:pt>
                <c:pt idx="16208">
                  <c:v>11.16375786163702</c:v>
                </c:pt>
                <c:pt idx="16209">
                  <c:v>11.16383647798922</c:v>
                </c:pt>
                <c:pt idx="16210">
                  <c:v>11.163915094341419</c:v>
                </c:pt>
                <c:pt idx="16211">
                  <c:v>11.163993710693619</c:v>
                </c:pt>
                <c:pt idx="16212">
                  <c:v>11.164072327045821</c:v>
                </c:pt>
                <c:pt idx="16213">
                  <c:v>11.16415094339802</c:v>
                </c:pt>
                <c:pt idx="16214">
                  <c:v>11.164229559750231</c:v>
                </c:pt>
                <c:pt idx="16215">
                  <c:v>11.16430817610242</c:v>
                </c:pt>
                <c:pt idx="16216">
                  <c:v>11.16438679245463</c:v>
                </c:pt>
                <c:pt idx="16217">
                  <c:v>11.16446540880683</c:v>
                </c:pt>
                <c:pt idx="16218">
                  <c:v>11.16454402515903</c:v>
                </c:pt>
                <c:pt idx="16219">
                  <c:v>11.16462264151123</c:v>
                </c:pt>
                <c:pt idx="16220">
                  <c:v>11.16470125786344</c:v>
                </c:pt>
                <c:pt idx="16221">
                  <c:v>11.164779874215631</c:v>
                </c:pt>
                <c:pt idx="16222">
                  <c:v>11.164858490567831</c:v>
                </c:pt>
                <c:pt idx="16223">
                  <c:v>11.164937106920039</c:v>
                </c:pt>
                <c:pt idx="16224">
                  <c:v>11.165015723272241</c:v>
                </c:pt>
                <c:pt idx="16225">
                  <c:v>11.165094339624449</c:v>
                </c:pt>
                <c:pt idx="16226">
                  <c:v>11.165172955976651</c:v>
                </c:pt>
                <c:pt idx="16227">
                  <c:v>11.165251572328851</c:v>
                </c:pt>
                <c:pt idx="16228">
                  <c:v>11.16533018868105</c:v>
                </c:pt>
                <c:pt idx="16229">
                  <c:v>11.16540880503325</c:v>
                </c:pt>
                <c:pt idx="16230">
                  <c:v>11.16548742138545</c:v>
                </c:pt>
                <c:pt idx="16231">
                  <c:v>11.16556603773766</c:v>
                </c:pt>
                <c:pt idx="16232">
                  <c:v>11.16564465408986</c:v>
                </c:pt>
                <c:pt idx="16233">
                  <c:v>11.165723270442051</c:v>
                </c:pt>
                <c:pt idx="16234">
                  <c:v>11.165801886794259</c:v>
                </c:pt>
                <c:pt idx="16235">
                  <c:v>11.165880503146459</c:v>
                </c:pt>
                <c:pt idx="16236">
                  <c:v>11.165959119498661</c:v>
                </c:pt>
                <c:pt idx="16237">
                  <c:v>11.16603773585086</c:v>
                </c:pt>
                <c:pt idx="16238">
                  <c:v>11.166116352203071</c:v>
                </c:pt>
                <c:pt idx="16239">
                  <c:v>11.166194968555271</c:v>
                </c:pt>
                <c:pt idx="16240">
                  <c:v>11.16627358490747</c:v>
                </c:pt>
                <c:pt idx="16241">
                  <c:v>11.16635220125967</c:v>
                </c:pt>
                <c:pt idx="16242">
                  <c:v>11.16643081761187</c:v>
                </c:pt>
                <c:pt idx="16243">
                  <c:v>11.16650943396407</c:v>
                </c:pt>
                <c:pt idx="16244">
                  <c:v>11.166588050316269</c:v>
                </c:pt>
                <c:pt idx="16245">
                  <c:v>11.166666666668471</c:v>
                </c:pt>
                <c:pt idx="16246">
                  <c:v>11.166745283020671</c:v>
                </c:pt>
                <c:pt idx="16247">
                  <c:v>11.16682389937287</c:v>
                </c:pt>
                <c:pt idx="16248">
                  <c:v>11.166902515725081</c:v>
                </c:pt>
                <c:pt idx="16249">
                  <c:v>11.16698113207728</c:v>
                </c:pt>
                <c:pt idx="16250">
                  <c:v>11.16705974842948</c:v>
                </c:pt>
                <c:pt idx="16251">
                  <c:v>11.16713836478168</c:v>
                </c:pt>
                <c:pt idx="16252">
                  <c:v>11.16721698113388</c:v>
                </c:pt>
                <c:pt idx="16253">
                  <c:v>11.16729559748609</c:v>
                </c:pt>
                <c:pt idx="16254">
                  <c:v>11.16737421383829</c:v>
                </c:pt>
                <c:pt idx="16255">
                  <c:v>11.1674528301905</c:v>
                </c:pt>
                <c:pt idx="16256">
                  <c:v>11.167531446542689</c:v>
                </c:pt>
                <c:pt idx="16257">
                  <c:v>11.167610062894891</c:v>
                </c:pt>
                <c:pt idx="16258">
                  <c:v>11.1676886792471</c:v>
                </c:pt>
                <c:pt idx="16259">
                  <c:v>11.167767295599299</c:v>
                </c:pt>
                <c:pt idx="16260">
                  <c:v>11.16784591195149</c:v>
                </c:pt>
                <c:pt idx="16261">
                  <c:v>11.167924528303701</c:v>
                </c:pt>
                <c:pt idx="16262">
                  <c:v>11.16800314465589</c:v>
                </c:pt>
                <c:pt idx="16263">
                  <c:v>11.1680817610081</c:v>
                </c:pt>
                <c:pt idx="16264">
                  <c:v>11.1681603773603</c:v>
                </c:pt>
                <c:pt idx="16265">
                  <c:v>11.1682389937125</c:v>
                </c:pt>
                <c:pt idx="16266">
                  <c:v>11.168317610064699</c:v>
                </c:pt>
                <c:pt idx="16267">
                  <c:v>11.16839622641691</c:v>
                </c:pt>
                <c:pt idx="16268">
                  <c:v>11.168474842769109</c:v>
                </c:pt>
                <c:pt idx="16269">
                  <c:v>11.168553459121309</c:v>
                </c:pt>
                <c:pt idx="16270">
                  <c:v>11.168632075473511</c:v>
                </c:pt>
                <c:pt idx="16271">
                  <c:v>11.16871069182571</c:v>
                </c:pt>
                <c:pt idx="16272">
                  <c:v>11.168789308177921</c:v>
                </c:pt>
                <c:pt idx="16273">
                  <c:v>11.16886792453011</c:v>
                </c:pt>
                <c:pt idx="16274">
                  <c:v>11.16894654088232</c:v>
                </c:pt>
                <c:pt idx="16275">
                  <c:v>11.16902515723452</c:v>
                </c:pt>
                <c:pt idx="16276">
                  <c:v>11.16910377358672</c:v>
                </c:pt>
                <c:pt idx="16277">
                  <c:v>11.16918238993892</c:v>
                </c:pt>
                <c:pt idx="16278">
                  <c:v>11.169261006291119</c:v>
                </c:pt>
                <c:pt idx="16279">
                  <c:v>11.169339622643321</c:v>
                </c:pt>
                <c:pt idx="16280">
                  <c:v>11.169418238995529</c:v>
                </c:pt>
                <c:pt idx="16281">
                  <c:v>11.16949685534774</c:v>
                </c:pt>
                <c:pt idx="16282">
                  <c:v>11.169575471699931</c:v>
                </c:pt>
                <c:pt idx="16283">
                  <c:v>11.16965408805213</c:v>
                </c:pt>
                <c:pt idx="16284">
                  <c:v>11.169732704404341</c:v>
                </c:pt>
                <c:pt idx="16285">
                  <c:v>11.16981132075653</c:v>
                </c:pt>
                <c:pt idx="16286">
                  <c:v>11.16988993710874</c:v>
                </c:pt>
                <c:pt idx="16287">
                  <c:v>11.16996855346094</c:v>
                </c:pt>
                <c:pt idx="16288">
                  <c:v>11.17004716981314</c:v>
                </c:pt>
                <c:pt idx="16289">
                  <c:v>11.17012578616534</c:v>
                </c:pt>
                <c:pt idx="16290">
                  <c:v>11.170204402517539</c:v>
                </c:pt>
                <c:pt idx="16291">
                  <c:v>11.17028301886975</c:v>
                </c:pt>
                <c:pt idx="16292">
                  <c:v>11.170361635221949</c:v>
                </c:pt>
                <c:pt idx="16293">
                  <c:v>11.170440251574149</c:v>
                </c:pt>
                <c:pt idx="16294">
                  <c:v>11.170518867926351</c:v>
                </c:pt>
                <c:pt idx="16295">
                  <c:v>11.17059748427855</c:v>
                </c:pt>
                <c:pt idx="16296">
                  <c:v>11.17067610063075</c:v>
                </c:pt>
                <c:pt idx="16297">
                  <c:v>11.170754716982961</c:v>
                </c:pt>
                <c:pt idx="16298">
                  <c:v>11.17083333333516</c:v>
                </c:pt>
                <c:pt idx="16299">
                  <c:v>11.170911949687349</c:v>
                </c:pt>
                <c:pt idx="16300">
                  <c:v>11.170990566039549</c:v>
                </c:pt>
                <c:pt idx="16301">
                  <c:v>11.17106918239176</c:v>
                </c:pt>
                <c:pt idx="16302">
                  <c:v>11.171147798743959</c:v>
                </c:pt>
                <c:pt idx="16303">
                  <c:v>11.171226415096161</c:v>
                </c:pt>
                <c:pt idx="16304">
                  <c:v>11.171305031448361</c:v>
                </c:pt>
                <c:pt idx="16305">
                  <c:v>11.17138364780056</c:v>
                </c:pt>
                <c:pt idx="16306">
                  <c:v>11.171462264152771</c:v>
                </c:pt>
                <c:pt idx="16307">
                  <c:v>11.171540880504971</c:v>
                </c:pt>
                <c:pt idx="16308">
                  <c:v>11.17161949685717</c:v>
                </c:pt>
                <c:pt idx="16309">
                  <c:v>11.17169811320937</c:v>
                </c:pt>
                <c:pt idx="16310">
                  <c:v>11.17177672956157</c:v>
                </c:pt>
                <c:pt idx="16311">
                  <c:v>11.171855345913769</c:v>
                </c:pt>
                <c:pt idx="16312">
                  <c:v>11.171933962265969</c:v>
                </c:pt>
                <c:pt idx="16313">
                  <c:v>11.17201257861818</c:v>
                </c:pt>
                <c:pt idx="16314">
                  <c:v>11.172091194970379</c:v>
                </c:pt>
                <c:pt idx="16315">
                  <c:v>11.172169811322579</c:v>
                </c:pt>
                <c:pt idx="16316">
                  <c:v>11.172248427674781</c:v>
                </c:pt>
                <c:pt idx="16317">
                  <c:v>11.17232704402698</c:v>
                </c:pt>
                <c:pt idx="16318">
                  <c:v>11.172405660379191</c:v>
                </c:pt>
                <c:pt idx="16319">
                  <c:v>11.172484276731399</c:v>
                </c:pt>
                <c:pt idx="16320">
                  <c:v>11.172562893083599</c:v>
                </c:pt>
                <c:pt idx="16321">
                  <c:v>11.17264150943579</c:v>
                </c:pt>
                <c:pt idx="16322">
                  <c:v>11.172720125788</c:v>
                </c:pt>
                <c:pt idx="16323">
                  <c:v>11.17279874214019</c:v>
                </c:pt>
                <c:pt idx="16324">
                  <c:v>11.1728773584924</c:v>
                </c:pt>
                <c:pt idx="16325">
                  <c:v>11.1729559748446</c:v>
                </c:pt>
                <c:pt idx="16326">
                  <c:v>11.173034591196799</c:v>
                </c:pt>
                <c:pt idx="16327">
                  <c:v>11.173113207548999</c:v>
                </c:pt>
                <c:pt idx="16328">
                  <c:v>11.173191823901201</c:v>
                </c:pt>
                <c:pt idx="16329">
                  <c:v>11.1732704402534</c:v>
                </c:pt>
                <c:pt idx="16330">
                  <c:v>11.173349056605611</c:v>
                </c:pt>
                <c:pt idx="16331">
                  <c:v>11.173427672957811</c:v>
                </c:pt>
                <c:pt idx="16332">
                  <c:v>11.17350628931001</c:v>
                </c:pt>
                <c:pt idx="16333">
                  <c:v>11.173584905662221</c:v>
                </c:pt>
                <c:pt idx="16334">
                  <c:v>11.17366352201441</c:v>
                </c:pt>
                <c:pt idx="16335">
                  <c:v>11.17374213836662</c:v>
                </c:pt>
                <c:pt idx="16336">
                  <c:v>11.173820754718809</c:v>
                </c:pt>
                <c:pt idx="16337">
                  <c:v>11.173899371071011</c:v>
                </c:pt>
                <c:pt idx="16338">
                  <c:v>11.173977987423211</c:v>
                </c:pt>
                <c:pt idx="16339">
                  <c:v>11.174056603775419</c:v>
                </c:pt>
                <c:pt idx="16340">
                  <c:v>11.174135220127621</c:v>
                </c:pt>
                <c:pt idx="16341">
                  <c:v>11.17421383647982</c:v>
                </c:pt>
                <c:pt idx="16342">
                  <c:v>11.17429245283202</c:v>
                </c:pt>
                <c:pt idx="16343">
                  <c:v>11.17437106918422</c:v>
                </c:pt>
                <c:pt idx="16344">
                  <c:v>11.17444968553643</c:v>
                </c:pt>
                <c:pt idx="16345">
                  <c:v>11.17452830188863</c:v>
                </c:pt>
                <c:pt idx="16346">
                  <c:v>11.17460691824083</c:v>
                </c:pt>
                <c:pt idx="16347">
                  <c:v>11.17468553459303</c:v>
                </c:pt>
                <c:pt idx="16348">
                  <c:v>11.174764150945229</c:v>
                </c:pt>
                <c:pt idx="16349">
                  <c:v>11.174842767297431</c:v>
                </c:pt>
                <c:pt idx="16350">
                  <c:v>11.174921383649631</c:v>
                </c:pt>
                <c:pt idx="16351">
                  <c:v>11.175000000001839</c:v>
                </c:pt>
                <c:pt idx="16352">
                  <c:v>11.175078616354041</c:v>
                </c:pt>
                <c:pt idx="16353">
                  <c:v>11.175157232706249</c:v>
                </c:pt>
                <c:pt idx="16354">
                  <c:v>11.17523584905844</c:v>
                </c:pt>
                <c:pt idx="16355">
                  <c:v>11.17531446541064</c:v>
                </c:pt>
                <c:pt idx="16356">
                  <c:v>11.17539308176284</c:v>
                </c:pt>
                <c:pt idx="16357">
                  <c:v>11.17547169811505</c:v>
                </c:pt>
                <c:pt idx="16358">
                  <c:v>11.175550314467261</c:v>
                </c:pt>
                <c:pt idx="16359">
                  <c:v>11.17562893081945</c:v>
                </c:pt>
                <c:pt idx="16360">
                  <c:v>11.175707547171649</c:v>
                </c:pt>
                <c:pt idx="16361">
                  <c:v>11.175786163523849</c:v>
                </c:pt>
                <c:pt idx="16362">
                  <c:v>11.175864779876051</c:v>
                </c:pt>
                <c:pt idx="16363">
                  <c:v>11.175943396228259</c:v>
                </c:pt>
                <c:pt idx="16364">
                  <c:v>11.176022012580461</c:v>
                </c:pt>
                <c:pt idx="16365">
                  <c:v>11.176100628932661</c:v>
                </c:pt>
                <c:pt idx="16366">
                  <c:v>11.17617924528486</c:v>
                </c:pt>
                <c:pt idx="16367">
                  <c:v>11.17625786163706</c:v>
                </c:pt>
                <c:pt idx="16368">
                  <c:v>11.17633647798927</c:v>
                </c:pt>
                <c:pt idx="16369">
                  <c:v>11.17641509434147</c:v>
                </c:pt>
                <c:pt idx="16370">
                  <c:v>11.17649371069367</c:v>
                </c:pt>
                <c:pt idx="16371">
                  <c:v>11.17657232704587</c:v>
                </c:pt>
                <c:pt idx="16372">
                  <c:v>11.176650943398069</c:v>
                </c:pt>
                <c:pt idx="16373">
                  <c:v>11.176729559750269</c:v>
                </c:pt>
                <c:pt idx="16374">
                  <c:v>11.176808176102471</c:v>
                </c:pt>
                <c:pt idx="16375">
                  <c:v>11.17688679245467</c:v>
                </c:pt>
                <c:pt idx="16376">
                  <c:v>11.17696540880687</c:v>
                </c:pt>
                <c:pt idx="16377">
                  <c:v>11.177044025159081</c:v>
                </c:pt>
                <c:pt idx="16378">
                  <c:v>11.17712264151127</c:v>
                </c:pt>
                <c:pt idx="16379">
                  <c:v>11.17720125786348</c:v>
                </c:pt>
                <c:pt idx="16380">
                  <c:v>11.17727987421568</c:v>
                </c:pt>
                <c:pt idx="16381">
                  <c:v>11.17735849056788</c:v>
                </c:pt>
                <c:pt idx="16382">
                  <c:v>11.17743710692009</c:v>
                </c:pt>
                <c:pt idx="16383">
                  <c:v>11.177515723272281</c:v>
                </c:pt>
                <c:pt idx="16384">
                  <c:v>11.1775943396245</c:v>
                </c:pt>
                <c:pt idx="16385">
                  <c:v>11.177672955976689</c:v>
                </c:pt>
                <c:pt idx="16386">
                  <c:v>11.177751572328891</c:v>
                </c:pt>
                <c:pt idx="16387">
                  <c:v>11.177830188681099</c:v>
                </c:pt>
                <c:pt idx="16388">
                  <c:v>11.17790880503329</c:v>
                </c:pt>
                <c:pt idx="16389">
                  <c:v>11.17798742138549</c:v>
                </c:pt>
                <c:pt idx="16390">
                  <c:v>11.1780660377377</c:v>
                </c:pt>
                <c:pt idx="16391">
                  <c:v>11.1781446540899</c:v>
                </c:pt>
                <c:pt idx="16392">
                  <c:v>11.1782232704421</c:v>
                </c:pt>
                <c:pt idx="16393">
                  <c:v>11.1783018867943</c:v>
                </c:pt>
                <c:pt idx="16394">
                  <c:v>11.178380503146499</c:v>
                </c:pt>
                <c:pt idx="16395">
                  <c:v>11.178459119498701</c:v>
                </c:pt>
                <c:pt idx="16396">
                  <c:v>11.178537735850909</c:v>
                </c:pt>
                <c:pt idx="16397">
                  <c:v>11.178616352203109</c:v>
                </c:pt>
                <c:pt idx="16398">
                  <c:v>11.178694968555311</c:v>
                </c:pt>
                <c:pt idx="16399">
                  <c:v>11.17877358490751</c:v>
                </c:pt>
                <c:pt idx="16400">
                  <c:v>11.17885220125971</c:v>
                </c:pt>
                <c:pt idx="16401">
                  <c:v>11.178930817611921</c:v>
                </c:pt>
                <c:pt idx="16402">
                  <c:v>11.17900943396412</c:v>
                </c:pt>
                <c:pt idx="16403">
                  <c:v>11.17908805031632</c:v>
                </c:pt>
                <c:pt idx="16404">
                  <c:v>11.17916666666852</c:v>
                </c:pt>
                <c:pt idx="16405">
                  <c:v>11.17924528302072</c:v>
                </c:pt>
                <c:pt idx="16406">
                  <c:v>11.179323899372919</c:v>
                </c:pt>
                <c:pt idx="16407">
                  <c:v>11.17940251572513</c:v>
                </c:pt>
                <c:pt idx="16408">
                  <c:v>11.179481132077321</c:v>
                </c:pt>
                <c:pt idx="16409">
                  <c:v>11.179559748429529</c:v>
                </c:pt>
                <c:pt idx="16410">
                  <c:v>11.179638364781731</c:v>
                </c:pt>
                <c:pt idx="16411">
                  <c:v>11.179716981133931</c:v>
                </c:pt>
                <c:pt idx="16412">
                  <c:v>11.17979559748613</c:v>
                </c:pt>
                <c:pt idx="16413">
                  <c:v>11.17987421383833</c:v>
                </c:pt>
                <c:pt idx="16414">
                  <c:v>11.17995283019053</c:v>
                </c:pt>
                <c:pt idx="16415">
                  <c:v>11.18003144654273</c:v>
                </c:pt>
                <c:pt idx="16416">
                  <c:v>11.180110062894929</c:v>
                </c:pt>
                <c:pt idx="16417">
                  <c:v>11.18018867924714</c:v>
                </c:pt>
                <c:pt idx="16418">
                  <c:v>11.180267295599339</c:v>
                </c:pt>
                <c:pt idx="16419">
                  <c:v>11.180345911951539</c:v>
                </c:pt>
                <c:pt idx="16420">
                  <c:v>11.18042452830375</c:v>
                </c:pt>
                <c:pt idx="16421">
                  <c:v>11.18050314465594</c:v>
                </c:pt>
                <c:pt idx="16422">
                  <c:v>11.180581761008151</c:v>
                </c:pt>
                <c:pt idx="16423">
                  <c:v>11.180660377360351</c:v>
                </c:pt>
                <c:pt idx="16424">
                  <c:v>11.18073899371255</c:v>
                </c:pt>
                <c:pt idx="16425">
                  <c:v>11.18081761006475</c:v>
                </c:pt>
                <c:pt idx="16426">
                  <c:v>11.18089622641696</c:v>
                </c:pt>
                <c:pt idx="16427">
                  <c:v>11.18097484276915</c:v>
                </c:pt>
                <c:pt idx="16428">
                  <c:v>11.181053459121349</c:v>
                </c:pt>
                <c:pt idx="16429">
                  <c:v>11.181132075473551</c:v>
                </c:pt>
                <c:pt idx="16430">
                  <c:v>11.181210691825759</c:v>
                </c:pt>
                <c:pt idx="16431">
                  <c:v>11.181289308177959</c:v>
                </c:pt>
                <c:pt idx="16432">
                  <c:v>11.181367924530161</c:v>
                </c:pt>
                <c:pt idx="16433">
                  <c:v>11.181446540882369</c:v>
                </c:pt>
                <c:pt idx="16434">
                  <c:v>11.18152515723456</c:v>
                </c:pt>
                <c:pt idx="16435">
                  <c:v>11.181603773586771</c:v>
                </c:pt>
                <c:pt idx="16436">
                  <c:v>11.18168238993897</c:v>
                </c:pt>
                <c:pt idx="16437">
                  <c:v>11.181761006291159</c:v>
                </c:pt>
                <c:pt idx="16438">
                  <c:v>11.18183962264337</c:v>
                </c:pt>
                <c:pt idx="16439">
                  <c:v>11.18191823899557</c:v>
                </c:pt>
                <c:pt idx="16440">
                  <c:v>11.18199685534778</c:v>
                </c:pt>
                <c:pt idx="16441">
                  <c:v>11.182075471699971</c:v>
                </c:pt>
                <c:pt idx="16442">
                  <c:v>11.182154088052179</c:v>
                </c:pt>
                <c:pt idx="16443">
                  <c:v>11.182232704404379</c:v>
                </c:pt>
                <c:pt idx="16444">
                  <c:v>11.18231132075657</c:v>
                </c:pt>
                <c:pt idx="16445">
                  <c:v>11.182389937108789</c:v>
                </c:pt>
                <c:pt idx="16446">
                  <c:v>11.182468553460989</c:v>
                </c:pt>
                <c:pt idx="16447">
                  <c:v>11.18254716981318</c:v>
                </c:pt>
                <c:pt idx="16448">
                  <c:v>11.18262578616539</c:v>
                </c:pt>
                <c:pt idx="16449">
                  <c:v>11.18270440251759</c:v>
                </c:pt>
                <c:pt idx="16450">
                  <c:v>11.182783018869801</c:v>
                </c:pt>
                <c:pt idx="16451">
                  <c:v>11.18286163522199</c:v>
                </c:pt>
                <c:pt idx="16452">
                  <c:v>11.182940251574189</c:v>
                </c:pt>
                <c:pt idx="16453">
                  <c:v>11.183018867926391</c:v>
                </c:pt>
                <c:pt idx="16454">
                  <c:v>11.183097484278591</c:v>
                </c:pt>
                <c:pt idx="16455">
                  <c:v>11.18317610063079</c:v>
                </c:pt>
                <c:pt idx="16456">
                  <c:v>11.183254716983001</c:v>
                </c:pt>
                <c:pt idx="16457">
                  <c:v>11.183333333335201</c:v>
                </c:pt>
                <c:pt idx="16458">
                  <c:v>11.1834119496874</c:v>
                </c:pt>
                <c:pt idx="16459">
                  <c:v>11.183490566039611</c:v>
                </c:pt>
                <c:pt idx="16460">
                  <c:v>11.1835691823918</c:v>
                </c:pt>
                <c:pt idx="16461">
                  <c:v>11.18364779874401</c:v>
                </c:pt>
                <c:pt idx="16462">
                  <c:v>11.18372641509621</c:v>
                </c:pt>
                <c:pt idx="16463">
                  <c:v>11.18380503144841</c:v>
                </c:pt>
                <c:pt idx="16464">
                  <c:v>11.183883647800609</c:v>
                </c:pt>
                <c:pt idx="16465">
                  <c:v>11.183962264152809</c:v>
                </c:pt>
                <c:pt idx="16466">
                  <c:v>11.184040880505011</c:v>
                </c:pt>
                <c:pt idx="16467">
                  <c:v>11.18411949685721</c:v>
                </c:pt>
                <c:pt idx="16468">
                  <c:v>11.184198113209421</c:v>
                </c:pt>
                <c:pt idx="16469">
                  <c:v>11.184276729561621</c:v>
                </c:pt>
                <c:pt idx="16470">
                  <c:v>11.18435534591381</c:v>
                </c:pt>
                <c:pt idx="16471">
                  <c:v>11.18443396226602</c:v>
                </c:pt>
                <c:pt idx="16472">
                  <c:v>11.18451257861823</c:v>
                </c:pt>
                <c:pt idx="16473">
                  <c:v>11.18459119497042</c:v>
                </c:pt>
                <c:pt idx="16474">
                  <c:v>11.18466981132263</c:v>
                </c:pt>
                <c:pt idx="16475">
                  <c:v>11.184748427674821</c:v>
                </c:pt>
                <c:pt idx="16476">
                  <c:v>11.184827044027029</c:v>
                </c:pt>
                <c:pt idx="16477">
                  <c:v>11.184905660379229</c:v>
                </c:pt>
                <c:pt idx="16478">
                  <c:v>11.184984276731431</c:v>
                </c:pt>
                <c:pt idx="16479">
                  <c:v>11.185062893083639</c:v>
                </c:pt>
                <c:pt idx="16480">
                  <c:v>11.185141509435841</c:v>
                </c:pt>
                <c:pt idx="16481">
                  <c:v>11.185220125788041</c:v>
                </c:pt>
                <c:pt idx="16482">
                  <c:v>11.18529874214024</c:v>
                </c:pt>
                <c:pt idx="16483">
                  <c:v>11.18537735849244</c:v>
                </c:pt>
                <c:pt idx="16484">
                  <c:v>11.18545597484465</c:v>
                </c:pt>
                <c:pt idx="16485">
                  <c:v>11.18553459119685</c:v>
                </c:pt>
                <c:pt idx="16486">
                  <c:v>11.18561320754905</c:v>
                </c:pt>
                <c:pt idx="16487">
                  <c:v>11.18569182390125</c:v>
                </c:pt>
                <c:pt idx="16488">
                  <c:v>11.185770440253441</c:v>
                </c:pt>
                <c:pt idx="16489">
                  <c:v>11.18584905660566</c:v>
                </c:pt>
                <c:pt idx="16490">
                  <c:v>11.185927672957851</c:v>
                </c:pt>
                <c:pt idx="16491">
                  <c:v>11.18600628931005</c:v>
                </c:pt>
                <c:pt idx="16492">
                  <c:v>11.186084905662261</c:v>
                </c:pt>
                <c:pt idx="16493">
                  <c:v>11.18616352201445</c:v>
                </c:pt>
                <c:pt idx="16494">
                  <c:v>11.18624213836666</c:v>
                </c:pt>
                <c:pt idx="16495">
                  <c:v>11.186320754718849</c:v>
                </c:pt>
                <c:pt idx="16496">
                  <c:v>11.18639937107106</c:v>
                </c:pt>
                <c:pt idx="16497">
                  <c:v>11.18647798742326</c:v>
                </c:pt>
                <c:pt idx="16498">
                  <c:v>11.18655660377547</c:v>
                </c:pt>
                <c:pt idx="16499">
                  <c:v>11.18663522012767</c:v>
                </c:pt>
                <c:pt idx="16500">
                  <c:v>11.186713836479861</c:v>
                </c:pt>
                <c:pt idx="16501">
                  <c:v>11.186792452832069</c:v>
                </c:pt>
                <c:pt idx="16502">
                  <c:v>11.186871069184271</c:v>
                </c:pt>
                <c:pt idx="16503">
                  <c:v>11.186949685536471</c:v>
                </c:pt>
                <c:pt idx="16504">
                  <c:v>11.18702830188867</c:v>
                </c:pt>
                <c:pt idx="16505">
                  <c:v>11.18710691824087</c:v>
                </c:pt>
                <c:pt idx="16506">
                  <c:v>11.18718553459308</c:v>
                </c:pt>
                <c:pt idx="16507">
                  <c:v>11.18726415094528</c:v>
                </c:pt>
                <c:pt idx="16508">
                  <c:v>11.187342767297469</c:v>
                </c:pt>
                <c:pt idx="16509">
                  <c:v>11.18742138364968</c:v>
                </c:pt>
                <c:pt idx="16510">
                  <c:v>11.187500000001879</c:v>
                </c:pt>
                <c:pt idx="16511">
                  <c:v>11.187578616354079</c:v>
                </c:pt>
                <c:pt idx="16512">
                  <c:v>11.18765723270629</c:v>
                </c:pt>
                <c:pt idx="16513">
                  <c:v>11.187735849058489</c:v>
                </c:pt>
                <c:pt idx="16514">
                  <c:v>11.18781446541068</c:v>
                </c:pt>
                <c:pt idx="16515">
                  <c:v>11.187893081762891</c:v>
                </c:pt>
                <c:pt idx="16516">
                  <c:v>11.18797169811509</c:v>
                </c:pt>
                <c:pt idx="16517">
                  <c:v>11.188050314467301</c:v>
                </c:pt>
                <c:pt idx="16518">
                  <c:v>11.18812893081949</c:v>
                </c:pt>
                <c:pt idx="16519">
                  <c:v>11.18820754717169</c:v>
                </c:pt>
                <c:pt idx="16520">
                  <c:v>11.1882861635239</c:v>
                </c:pt>
                <c:pt idx="16521">
                  <c:v>11.1883647798761</c:v>
                </c:pt>
                <c:pt idx="16522">
                  <c:v>11.188443396228299</c:v>
                </c:pt>
                <c:pt idx="16523">
                  <c:v>11.188522012580499</c:v>
                </c:pt>
                <c:pt idx="16524">
                  <c:v>11.188600628932701</c:v>
                </c:pt>
                <c:pt idx="16525">
                  <c:v>11.1886792452849</c:v>
                </c:pt>
                <c:pt idx="16526">
                  <c:v>11.1887578616371</c:v>
                </c:pt>
                <c:pt idx="16527">
                  <c:v>11.188836477989311</c:v>
                </c:pt>
                <c:pt idx="16528">
                  <c:v>11.1889150943415</c:v>
                </c:pt>
                <c:pt idx="16529">
                  <c:v>11.18899371069371</c:v>
                </c:pt>
                <c:pt idx="16530">
                  <c:v>11.18907232704592</c:v>
                </c:pt>
                <c:pt idx="16531">
                  <c:v>11.18915094339811</c:v>
                </c:pt>
                <c:pt idx="16532">
                  <c:v>11.18922955975032</c:v>
                </c:pt>
                <c:pt idx="16533">
                  <c:v>11.189308176102511</c:v>
                </c:pt>
                <c:pt idx="16534">
                  <c:v>11.189386792454719</c:v>
                </c:pt>
                <c:pt idx="16535">
                  <c:v>11.189465408806919</c:v>
                </c:pt>
                <c:pt idx="16536">
                  <c:v>11.189544025159121</c:v>
                </c:pt>
                <c:pt idx="16537">
                  <c:v>11.18962264151132</c:v>
                </c:pt>
                <c:pt idx="16538">
                  <c:v>11.189701257863531</c:v>
                </c:pt>
                <c:pt idx="16539">
                  <c:v>11.189779874215731</c:v>
                </c:pt>
                <c:pt idx="16540">
                  <c:v>11.18985849056793</c:v>
                </c:pt>
                <c:pt idx="16541">
                  <c:v>11.18993710692013</c:v>
                </c:pt>
                <c:pt idx="16542">
                  <c:v>11.19001572327233</c:v>
                </c:pt>
                <c:pt idx="16543">
                  <c:v>11.19009433962453</c:v>
                </c:pt>
                <c:pt idx="16544">
                  <c:v>11.190172955976729</c:v>
                </c:pt>
                <c:pt idx="16545">
                  <c:v>11.190251572328931</c:v>
                </c:pt>
                <c:pt idx="16546">
                  <c:v>11.190330188681131</c:v>
                </c:pt>
                <c:pt idx="16547">
                  <c:v>11.190408805033339</c:v>
                </c:pt>
                <c:pt idx="16548">
                  <c:v>11.190487421385541</c:v>
                </c:pt>
                <c:pt idx="16549">
                  <c:v>11.190566037737749</c:v>
                </c:pt>
                <c:pt idx="16550">
                  <c:v>11.190644654089949</c:v>
                </c:pt>
                <c:pt idx="16551">
                  <c:v>11.19072327044214</c:v>
                </c:pt>
                <c:pt idx="16552">
                  <c:v>11.19080188679435</c:v>
                </c:pt>
                <c:pt idx="16553">
                  <c:v>11.19088050314655</c:v>
                </c:pt>
                <c:pt idx="16554">
                  <c:v>11.19095911949875</c:v>
                </c:pt>
                <c:pt idx="16555">
                  <c:v>11.19103773585095</c:v>
                </c:pt>
                <c:pt idx="16556">
                  <c:v>11.191116352203149</c:v>
                </c:pt>
                <c:pt idx="16557">
                  <c:v>11.191194968555349</c:v>
                </c:pt>
                <c:pt idx="16558">
                  <c:v>11.191273584907551</c:v>
                </c:pt>
                <c:pt idx="16559">
                  <c:v>11.19135220125975</c:v>
                </c:pt>
                <c:pt idx="16560">
                  <c:v>11.191430817611961</c:v>
                </c:pt>
                <c:pt idx="16561">
                  <c:v>11.191509433964161</c:v>
                </c:pt>
                <c:pt idx="16562">
                  <c:v>11.19158805031636</c:v>
                </c:pt>
                <c:pt idx="16563">
                  <c:v>11.19166666666856</c:v>
                </c:pt>
                <c:pt idx="16564">
                  <c:v>11.19174528302077</c:v>
                </c:pt>
                <c:pt idx="16565">
                  <c:v>11.19182389937297</c:v>
                </c:pt>
                <c:pt idx="16566">
                  <c:v>11.19190251572517</c:v>
                </c:pt>
                <c:pt idx="16567">
                  <c:v>11.19198113207737</c:v>
                </c:pt>
                <c:pt idx="16568">
                  <c:v>11.192059748429569</c:v>
                </c:pt>
                <c:pt idx="16569">
                  <c:v>11.192138364781769</c:v>
                </c:pt>
                <c:pt idx="16570">
                  <c:v>11.192216981133971</c:v>
                </c:pt>
                <c:pt idx="16571">
                  <c:v>11.192295597486179</c:v>
                </c:pt>
                <c:pt idx="16572">
                  <c:v>11.192374213838381</c:v>
                </c:pt>
                <c:pt idx="16573">
                  <c:v>11.192452830190581</c:v>
                </c:pt>
                <c:pt idx="16574">
                  <c:v>11.19253144654278</c:v>
                </c:pt>
                <c:pt idx="16575">
                  <c:v>11.19261006289498</c:v>
                </c:pt>
                <c:pt idx="16576">
                  <c:v>11.19268867924719</c:v>
                </c:pt>
                <c:pt idx="16577">
                  <c:v>11.19276729559939</c:v>
                </c:pt>
                <c:pt idx="16578">
                  <c:v>11.192845911951579</c:v>
                </c:pt>
                <c:pt idx="16579">
                  <c:v>11.1929245283038</c:v>
                </c:pt>
                <c:pt idx="16580">
                  <c:v>11.193003144655989</c:v>
                </c:pt>
                <c:pt idx="16581">
                  <c:v>11.193081761008189</c:v>
                </c:pt>
                <c:pt idx="16582">
                  <c:v>11.193160377360391</c:v>
                </c:pt>
                <c:pt idx="16583">
                  <c:v>11.19323899371259</c:v>
                </c:pt>
                <c:pt idx="16584">
                  <c:v>11.193317610064801</c:v>
                </c:pt>
                <c:pt idx="16585">
                  <c:v>11.193396226417001</c:v>
                </c:pt>
                <c:pt idx="16586">
                  <c:v>11.1934748427692</c:v>
                </c:pt>
                <c:pt idx="16587">
                  <c:v>11.1935534591214</c:v>
                </c:pt>
                <c:pt idx="16588">
                  <c:v>11.19363207547361</c:v>
                </c:pt>
                <c:pt idx="16589">
                  <c:v>11.1937106918258</c:v>
                </c:pt>
                <c:pt idx="16590">
                  <c:v>11.19378930817801</c:v>
                </c:pt>
                <c:pt idx="16591">
                  <c:v>11.193867924530201</c:v>
                </c:pt>
                <c:pt idx="16592">
                  <c:v>11.193946540882409</c:v>
                </c:pt>
                <c:pt idx="16593">
                  <c:v>11.194025157234609</c:v>
                </c:pt>
                <c:pt idx="16594">
                  <c:v>11.194103773586811</c:v>
                </c:pt>
                <c:pt idx="16595">
                  <c:v>11.19418238993901</c:v>
                </c:pt>
                <c:pt idx="16596">
                  <c:v>11.19426100629121</c:v>
                </c:pt>
                <c:pt idx="16597">
                  <c:v>11.194339622643421</c:v>
                </c:pt>
                <c:pt idx="16598">
                  <c:v>11.19441823899562</c:v>
                </c:pt>
                <c:pt idx="16599">
                  <c:v>11.19449685534782</c:v>
                </c:pt>
                <c:pt idx="16600">
                  <c:v>11.19457547170002</c:v>
                </c:pt>
                <c:pt idx="16601">
                  <c:v>11.19465408805222</c:v>
                </c:pt>
                <c:pt idx="16602">
                  <c:v>11.194732704404419</c:v>
                </c:pt>
                <c:pt idx="16603">
                  <c:v>11.194811320756621</c:v>
                </c:pt>
                <c:pt idx="16604">
                  <c:v>11.19488993710883</c:v>
                </c:pt>
                <c:pt idx="16605">
                  <c:v>11.19496855346102</c:v>
                </c:pt>
                <c:pt idx="16606">
                  <c:v>11.195047169813231</c:v>
                </c:pt>
                <c:pt idx="16607">
                  <c:v>11.195125786165431</c:v>
                </c:pt>
                <c:pt idx="16608">
                  <c:v>11.19520440251763</c:v>
                </c:pt>
                <c:pt idx="16609">
                  <c:v>11.195283018869841</c:v>
                </c:pt>
                <c:pt idx="16610">
                  <c:v>11.19536163522204</c:v>
                </c:pt>
                <c:pt idx="16611">
                  <c:v>11.19544025157424</c:v>
                </c:pt>
                <c:pt idx="16612">
                  <c:v>11.19551886792644</c:v>
                </c:pt>
                <c:pt idx="16613">
                  <c:v>11.19559748427864</c:v>
                </c:pt>
                <c:pt idx="16614">
                  <c:v>11.195676100630839</c:v>
                </c:pt>
                <c:pt idx="16615">
                  <c:v>11.19575471698305</c:v>
                </c:pt>
                <c:pt idx="16616">
                  <c:v>11.19583333333525</c:v>
                </c:pt>
                <c:pt idx="16617">
                  <c:v>11.195911949687449</c:v>
                </c:pt>
                <c:pt idx="16618">
                  <c:v>11.195990566039651</c:v>
                </c:pt>
                <c:pt idx="16619">
                  <c:v>11.196069182391851</c:v>
                </c:pt>
                <c:pt idx="16620">
                  <c:v>11.19614779874405</c:v>
                </c:pt>
                <c:pt idx="16621">
                  <c:v>11.19622641509625</c:v>
                </c:pt>
                <c:pt idx="16622">
                  <c:v>11.19630503144846</c:v>
                </c:pt>
                <c:pt idx="16623">
                  <c:v>11.19638364780065</c:v>
                </c:pt>
                <c:pt idx="16624">
                  <c:v>11.196462264152849</c:v>
                </c:pt>
                <c:pt idx="16625">
                  <c:v>11.19654088050506</c:v>
                </c:pt>
                <c:pt idx="16626">
                  <c:v>11.196619496857259</c:v>
                </c:pt>
                <c:pt idx="16627">
                  <c:v>11.196698113209459</c:v>
                </c:pt>
                <c:pt idx="16628">
                  <c:v>11.196776729561661</c:v>
                </c:pt>
                <c:pt idx="16629">
                  <c:v>11.19685534591386</c:v>
                </c:pt>
                <c:pt idx="16630">
                  <c:v>11.196933962266071</c:v>
                </c:pt>
                <c:pt idx="16631">
                  <c:v>11.197012578618271</c:v>
                </c:pt>
                <c:pt idx="16632">
                  <c:v>11.19709119497046</c:v>
                </c:pt>
                <c:pt idx="16633">
                  <c:v>11.19716981132267</c:v>
                </c:pt>
                <c:pt idx="16634">
                  <c:v>11.19724842767487</c:v>
                </c:pt>
                <c:pt idx="16635">
                  <c:v>11.19732704402707</c:v>
                </c:pt>
                <c:pt idx="16636">
                  <c:v>11.197405660379269</c:v>
                </c:pt>
                <c:pt idx="16637">
                  <c:v>11.19748427673148</c:v>
                </c:pt>
                <c:pt idx="16638">
                  <c:v>11.197562893083679</c:v>
                </c:pt>
                <c:pt idx="16639">
                  <c:v>11.197641509435879</c:v>
                </c:pt>
                <c:pt idx="16640">
                  <c:v>11.197720125788081</c:v>
                </c:pt>
                <c:pt idx="16641">
                  <c:v>11.19779874214028</c:v>
                </c:pt>
                <c:pt idx="16642">
                  <c:v>11.19787735849248</c:v>
                </c:pt>
                <c:pt idx="16643">
                  <c:v>11.197955974844691</c:v>
                </c:pt>
                <c:pt idx="16644">
                  <c:v>11.19803459119689</c:v>
                </c:pt>
                <c:pt idx="16645">
                  <c:v>11.198113207549101</c:v>
                </c:pt>
                <c:pt idx="16646">
                  <c:v>11.19819182390129</c:v>
                </c:pt>
                <c:pt idx="16647">
                  <c:v>11.198270440253481</c:v>
                </c:pt>
                <c:pt idx="16648">
                  <c:v>11.1983490566057</c:v>
                </c:pt>
                <c:pt idx="16649">
                  <c:v>11.198427672957891</c:v>
                </c:pt>
                <c:pt idx="16650">
                  <c:v>11.1985062893101</c:v>
                </c:pt>
                <c:pt idx="16651">
                  <c:v>11.198584905662299</c:v>
                </c:pt>
                <c:pt idx="16652">
                  <c:v>11.198663522014501</c:v>
                </c:pt>
                <c:pt idx="16653">
                  <c:v>11.198742138366701</c:v>
                </c:pt>
                <c:pt idx="16654">
                  <c:v>11.1988207547189</c:v>
                </c:pt>
                <c:pt idx="16655">
                  <c:v>11.1988993710711</c:v>
                </c:pt>
                <c:pt idx="16656">
                  <c:v>11.1989779874233</c:v>
                </c:pt>
                <c:pt idx="16657">
                  <c:v>11.19905660377551</c:v>
                </c:pt>
                <c:pt idx="16658">
                  <c:v>11.19913522012771</c:v>
                </c:pt>
                <c:pt idx="16659">
                  <c:v>11.19921383647991</c:v>
                </c:pt>
                <c:pt idx="16660">
                  <c:v>11.199292452832109</c:v>
                </c:pt>
                <c:pt idx="16661">
                  <c:v>11.199371069184309</c:v>
                </c:pt>
                <c:pt idx="16662">
                  <c:v>11.19944968553652</c:v>
                </c:pt>
                <c:pt idx="16663">
                  <c:v>11.199528301888719</c:v>
                </c:pt>
                <c:pt idx="16664">
                  <c:v>11.19960691824093</c:v>
                </c:pt>
                <c:pt idx="16665">
                  <c:v>11.199685534593121</c:v>
                </c:pt>
                <c:pt idx="16666">
                  <c:v>11.19976415094532</c:v>
                </c:pt>
                <c:pt idx="16667">
                  <c:v>11.19984276729752</c:v>
                </c:pt>
                <c:pt idx="16668">
                  <c:v>11.19992138364972</c:v>
                </c:pt>
                <c:pt idx="16669">
                  <c:v>11.20000000000193</c:v>
                </c:pt>
                <c:pt idx="16670">
                  <c:v>11.200078616354119</c:v>
                </c:pt>
                <c:pt idx="16671">
                  <c:v>11.20015723270633</c:v>
                </c:pt>
                <c:pt idx="16672">
                  <c:v>11.200235849058529</c:v>
                </c:pt>
                <c:pt idx="16673">
                  <c:v>11.200314465410729</c:v>
                </c:pt>
                <c:pt idx="16674">
                  <c:v>11.200393081762931</c:v>
                </c:pt>
                <c:pt idx="16675">
                  <c:v>11.20047169811513</c:v>
                </c:pt>
                <c:pt idx="16676">
                  <c:v>11.200550314467341</c:v>
                </c:pt>
                <c:pt idx="16677">
                  <c:v>11.200628930819541</c:v>
                </c:pt>
                <c:pt idx="16678">
                  <c:v>11.20070754717174</c:v>
                </c:pt>
                <c:pt idx="16679">
                  <c:v>11.200786163523951</c:v>
                </c:pt>
                <c:pt idx="16680">
                  <c:v>11.20086477987614</c:v>
                </c:pt>
                <c:pt idx="16681">
                  <c:v>11.20094339622835</c:v>
                </c:pt>
                <c:pt idx="16682">
                  <c:v>11.20102201258055</c:v>
                </c:pt>
                <c:pt idx="16683">
                  <c:v>11.20110062893275</c:v>
                </c:pt>
                <c:pt idx="16684">
                  <c:v>11.201179245284949</c:v>
                </c:pt>
                <c:pt idx="16685">
                  <c:v>11.201257861637149</c:v>
                </c:pt>
                <c:pt idx="16686">
                  <c:v>11.201336477989351</c:v>
                </c:pt>
                <c:pt idx="16687">
                  <c:v>11.20141509434155</c:v>
                </c:pt>
                <c:pt idx="16688">
                  <c:v>11.20149371069375</c:v>
                </c:pt>
                <c:pt idx="16689">
                  <c:v>11.201572327045961</c:v>
                </c:pt>
                <c:pt idx="16690">
                  <c:v>11.20165094339816</c:v>
                </c:pt>
                <c:pt idx="16691">
                  <c:v>11.20172955975036</c:v>
                </c:pt>
                <c:pt idx="16692">
                  <c:v>11.20180817610256</c:v>
                </c:pt>
                <c:pt idx="16693">
                  <c:v>11.20188679245476</c:v>
                </c:pt>
                <c:pt idx="16694">
                  <c:v>11.201965408806959</c:v>
                </c:pt>
                <c:pt idx="16695">
                  <c:v>11.20204402515917</c:v>
                </c:pt>
                <c:pt idx="16696">
                  <c:v>11.202122641511369</c:v>
                </c:pt>
                <c:pt idx="16697">
                  <c:v>11.202201257863569</c:v>
                </c:pt>
                <c:pt idx="16698">
                  <c:v>11.202279874215771</c:v>
                </c:pt>
                <c:pt idx="16699">
                  <c:v>11.202358490567971</c:v>
                </c:pt>
                <c:pt idx="16700">
                  <c:v>11.202437106920179</c:v>
                </c:pt>
                <c:pt idx="16701">
                  <c:v>11.20251572327237</c:v>
                </c:pt>
                <c:pt idx="16702">
                  <c:v>11.20259433962458</c:v>
                </c:pt>
                <c:pt idx="16703">
                  <c:v>11.20267295597678</c:v>
                </c:pt>
                <c:pt idx="16704">
                  <c:v>11.20275157232898</c:v>
                </c:pt>
                <c:pt idx="16705">
                  <c:v>11.20283018868118</c:v>
                </c:pt>
                <c:pt idx="16706">
                  <c:v>11.202908805033379</c:v>
                </c:pt>
                <c:pt idx="16707">
                  <c:v>11.202987421385579</c:v>
                </c:pt>
                <c:pt idx="16708">
                  <c:v>11.2030660377378</c:v>
                </c:pt>
                <c:pt idx="16709">
                  <c:v>11.203144654089989</c:v>
                </c:pt>
                <c:pt idx="16710">
                  <c:v>11.203223270442191</c:v>
                </c:pt>
                <c:pt idx="16711">
                  <c:v>11.203301886794391</c:v>
                </c:pt>
                <c:pt idx="16712">
                  <c:v>11.20338050314659</c:v>
                </c:pt>
                <c:pt idx="16713">
                  <c:v>11.203459119498801</c:v>
                </c:pt>
                <c:pt idx="16714">
                  <c:v>11.203537735851</c:v>
                </c:pt>
                <c:pt idx="16715">
                  <c:v>11.2036163522032</c:v>
                </c:pt>
                <c:pt idx="16716">
                  <c:v>11.2036949685554</c:v>
                </c:pt>
                <c:pt idx="16717">
                  <c:v>11.2037735849076</c:v>
                </c:pt>
                <c:pt idx="16718">
                  <c:v>11.203852201259799</c:v>
                </c:pt>
                <c:pt idx="16719">
                  <c:v>11.203930817611999</c:v>
                </c:pt>
                <c:pt idx="16720">
                  <c:v>11.20400943396421</c:v>
                </c:pt>
                <c:pt idx="16721">
                  <c:v>11.204088050316409</c:v>
                </c:pt>
                <c:pt idx="16722">
                  <c:v>11.204166666668611</c:v>
                </c:pt>
                <c:pt idx="16723">
                  <c:v>11.204245283020811</c:v>
                </c:pt>
                <c:pt idx="16724">
                  <c:v>11.20432389937301</c:v>
                </c:pt>
                <c:pt idx="16725">
                  <c:v>11.204402515725221</c:v>
                </c:pt>
                <c:pt idx="16726">
                  <c:v>11.20448113207742</c:v>
                </c:pt>
                <c:pt idx="16727">
                  <c:v>11.20455974842962</c:v>
                </c:pt>
                <c:pt idx="16728">
                  <c:v>11.204638364781809</c:v>
                </c:pt>
                <c:pt idx="16729">
                  <c:v>11.20471698113402</c:v>
                </c:pt>
                <c:pt idx="16730">
                  <c:v>11.204795597486219</c:v>
                </c:pt>
                <c:pt idx="16731">
                  <c:v>11.204874213838419</c:v>
                </c:pt>
                <c:pt idx="16732">
                  <c:v>11.204952830190621</c:v>
                </c:pt>
                <c:pt idx="16733">
                  <c:v>11.20503144654282</c:v>
                </c:pt>
                <c:pt idx="16734">
                  <c:v>11.20511006289502</c:v>
                </c:pt>
                <c:pt idx="16735">
                  <c:v>11.205188679247231</c:v>
                </c:pt>
                <c:pt idx="16736">
                  <c:v>11.20526729559943</c:v>
                </c:pt>
                <c:pt idx="16737">
                  <c:v>11.20534591195163</c:v>
                </c:pt>
                <c:pt idx="16738">
                  <c:v>11.205424528303841</c:v>
                </c:pt>
                <c:pt idx="16739">
                  <c:v>11.20550314465603</c:v>
                </c:pt>
                <c:pt idx="16740">
                  <c:v>11.20558176100824</c:v>
                </c:pt>
                <c:pt idx="16741">
                  <c:v>11.20566037736044</c:v>
                </c:pt>
                <c:pt idx="16742">
                  <c:v>11.205738993712639</c:v>
                </c:pt>
                <c:pt idx="16743">
                  <c:v>11.205817610064839</c:v>
                </c:pt>
                <c:pt idx="16744">
                  <c:v>11.20589622641705</c:v>
                </c:pt>
                <c:pt idx="16745">
                  <c:v>11.205974842769249</c:v>
                </c:pt>
                <c:pt idx="16746">
                  <c:v>11.206053459121449</c:v>
                </c:pt>
                <c:pt idx="16747">
                  <c:v>11.206132075473651</c:v>
                </c:pt>
                <c:pt idx="16748">
                  <c:v>11.20621069182585</c:v>
                </c:pt>
                <c:pt idx="16749">
                  <c:v>11.20628930817805</c:v>
                </c:pt>
                <c:pt idx="16750">
                  <c:v>11.20636792453025</c:v>
                </c:pt>
                <c:pt idx="16751">
                  <c:v>11.20644654088246</c:v>
                </c:pt>
                <c:pt idx="16752">
                  <c:v>11.206525157234649</c:v>
                </c:pt>
                <c:pt idx="16753">
                  <c:v>11.206603773586849</c:v>
                </c:pt>
                <c:pt idx="16754">
                  <c:v>11.20668238993906</c:v>
                </c:pt>
                <c:pt idx="16755">
                  <c:v>11.206761006291259</c:v>
                </c:pt>
                <c:pt idx="16756">
                  <c:v>11.206839622643461</c:v>
                </c:pt>
                <c:pt idx="16757">
                  <c:v>11.206918238995661</c:v>
                </c:pt>
                <c:pt idx="16758">
                  <c:v>11.206996855347869</c:v>
                </c:pt>
                <c:pt idx="16759">
                  <c:v>11.20707547170006</c:v>
                </c:pt>
                <c:pt idx="16760">
                  <c:v>11.20715408805227</c:v>
                </c:pt>
                <c:pt idx="16761">
                  <c:v>11.20723270440447</c:v>
                </c:pt>
                <c:pt idx="16762">
                  <c:v>11.207311320756659</c:v>
                </c:pt>
                <c:pt idx="16763">
                  <c:v>11.20738993710887</c:v>
                </c:pt>
                <c:pt idx="16764">
                  <c:v>11.207468553461069</c:v>
                </c:pt>
                <c:pt idx="16765">
                  <c:v>11.207547169813269</c:v>
                </c:pt>
                <c:pt idx="16766">
                  <c:v>11.207625786165471</c:v>
                </c:pt>
                <c:pt idx="16767">
                  <c:v>11.207704402517679</c:v>
                </c:pt>
                <c:pt idx="16768">
                  <c:v>11.207783018869881</c:v>
                </c:pt>
                <c:pt idx="16769">
                  <c:v>11.207861635222081</c:v>
                </c:pt>
                <c:pt idx="16770">
                  <c:v>11.20794025157428</c:v>
                </c:pt>
                <c:pt idx="16771">
                  <c:v>11.20801886792648</c:v>
                </c:pt>
                <c:pt idx="16772">
                  <c:v>11.20809748427868</c:v>
                </c:pt>
                <c:pt idx="16773">
                  <c:v>11.20817610063088</c:v>
                </c:pt>
                <c:pt idx="16774">
                  <c:v>11.20825471698309</c:v>
                </c:pt>
                <c:pt idx="16775">
                  <c:v>11.20833333333529</c:v>
                </c:pt>
                <c:pt idx="16776">
                  <c:v>11.208411949687489</c:v>
                </c:pt>
                <c:pt idx="16777">
                  <c:v>11.2084905660397</c:v>
                </c:pt>
                <c:pt idx="16778">
                  <c:v>11.208569182391891</c:v>
                </c:pt>
                <c:pt idx="16779">
                  <c:v>11.208647798744099</c:v>
                </c:pt>
                <c:pt idx="16780">
                  <c:v>11.208726415096301</c:v>
                </c:pt>
                <c:pt idx="16781">
                  <c:v>11.208805031448501</c:v>
                </c:pt>
                <c:pt idx="16782">
                  <c:v>11.2088836478007</c:v>
                </c:pt>
                <c:pt idx="16783">
                  <c:v>11.2089622641529</c:v>
                </c:pt>
                <c:pt idx="16784">
                  <c:v>11.20904088050511</c:v>
                </c:pt>
                <c:pt idx="16785">
                  <c:v>11.2091194968573</c:v>
                </c:pt>
                <c:pt idx="16786">
                  <c:v>11.209198113209499</c:v>
                </c:pt>
                <c:pt idx="16787">
                  <c:v>11.20927672956171</c:v>
                </c:pt>
                <c:pt idx="16788">
                  <c:v>11.209355345913909</c:v>
                </c:pt>
                <c:pt idx="16789">
                  <c:v>11.20943396226612</c:v>
                </c:pt>
                <c:pt idx="16790">
                  <c:v>11.20951257861832</c:v>
                </c:pt>
                <c:pt idx="16791">
                  <c:v>11.20959119497051</c:v>
                </c:pt>
                <c:pt idx="16792">
                  <c:v>11.209669811322719</c:v>
                </c:pt>
                <c:pt idx="16793">
                  <c:v>11.209748427674921</c:v>
                </c:pt>
                <c:pt idx="16794">
                  <c:v>11.20982704402712</c:v>
                </c:pt>
                <c:pt idx="16795">
                  <c:v>11.20990566037932</c:v>
                </c:pt>
                <c:pt idx="16796">
                  <c:v>11.20998427673152</c:v>
                </c:pt>
                <c:pt idx="16797">
                  <c:v>11.21006289308372</c:v>
                </c:pt>
                <c:pt idx="16798">
                  <c:v>11.210141509435919</c:v>
                </c:pt>
                <c:pt idx="16799">
                  <c:v>11.210220125788121</c:v>
                </c:pt>
                <c:pt idx="16800">
                  <c:v>11.210298742140321</c:v>
                </c:pt>
                <c:pt idx="16801">
                  <c:v>11.210377358492529</c:v>
                </c:pt>
                <c:pt idx="16802">
                  <c:v>11.210455974844731</c:v>
                </c:pt>
                <c:pt idx="16803">
                  <c:v>11.210534591196939</c:v>
                </c:pt>
                <c:pt idx="16804">
                  <c:v>11.210613207549139</c:v>
                </c:pt>
                <c:pt idx="16805">
                  <c:v>11.210691823901341</c:v>
                </c:pt>
                <c:pt idx="16806">
                  <c:v>11.21077044025353</c:v>
                </c:pt>
                <c:pt idx="16807">
                  <c:v>11.21084905660574</c:v>
                </c:pt>
                <c:pt idx="16808">
                  <c:v>11.21092767295794</c:v>
                </c:pt>
                <c:pt idx="16809">
                  <c:v>11.21100628931014</c:v>
                </c:pt>
                <c:pt idx="16810">
                  <c:v>11.21108490566235</c:v>
                </c:pt>
                <c:pt idx="16811">
                  <c:v>11.211163522014539</c:v>
                </c:pt>
                <c:pt idx="16812">
                  <c:v>11.21124213836675</c:v>
                </c:pt>
                <c:pt idx="16813">
                  <c:v>11.211320754718949</c:v>
                </c:pt>
                <c:pt idx="16814">
                  <c:v>11.211399371071151</c:v>
                </c:pt>
                <c:pt idx="16815">
                  <c:v>11.211477987423351</c:v>
                </c:pt>
                <c:pt idx="16816">
                  <c:v>11.21155660377555</c:v>
                </c:pt>
                <c:pt idx="16817">
                  <c:v>11.211635220127761</c:v>
                </c:pt>
                <c:pt idx="16818">
                  <c:v>11.21171383647996</c:v>
                </c:pt>
                <c:pt idx="16819">
                  <c:v>11.21179245283215</c:v>
                </c:pt>
                <c:pt idx="16820">
                  <c:v>11.21187106918436</c:v>
                </c:pt>
                <c:pt idx="16821">
                  <c:v>11.21194968553656</c:v>
                </c:pt>
                <c:pt idx="16822">
                  <c:v>11.212028301888759</c:v>
                </c:pt>
                <c:pt idx="16823">
                  <c:v>11.21210691824097</c:v>
                </c:pt>
                <c:pt idx="16824">
                  <c:v>11.21218553459317</c:v>
                </c:pt>
                <c:pt idx="16825">
                  <c:v>11.212264150945369</c:v>
                </c:pt>
                <c:pt idx="16826">
                  <c:v>11.212342767297571</c:v>
                </c:pt>
                <c:pt idx="16827">
                  <c:v>11.212421383649771</c:v>
                </c:pt>
                <c:pt idx="16828">
                  <c:v>11.21250000000197</c:v>
                </c:pt>
                <c:pt idx="16829">
                  <c:v>11.21257861635417</c:v>
                </c:pt>
                <c:pt idx="16830">
                  <c:v>11.21265723270638</c:v>
                </c:pt>
                <c:pt idx="16831">
                  <c:v>11.21273584905858</c:v>
                </c:pt>
                <c:pt idx="16832">
                  <c:v>11.212814465410769</c:v>
                </c:pt>
                <c:pt idx="16833">
                  <c:v>11.21289308176298</c:v>
                </c:pt>
                <c:pt idx="16834">
                  <c:v>11.212971698115179</c:v>
                </c:pt>
                <c:pt idx="16835">
                  <c:v>11.21305031446739</c:v>
                </c:pt>
                <c:pt idx="16836">
                  <c:v>11.213128930819581</c:v>
                </c:pt>
                <c:pt idx="16837">
                  <c:v>11.21320754717178</c:v>
                </c:pt>
                <c:pt idx="16838">
                  <c:v>11.213286163523991</c:v>
                </c:pt>
                <c:pt idx="16839">
                  <c:v>11.213364779876191</c:v>
                </c:pt>
                <c:pt idx="16840">
                  <c:v>11.21344339622839</c:v>
                </c:pt>
                <c:pt idx="16841">
                  <c:v>11.21352201258059</c:v>
                </c:pt>
                <c:pt idx="16842">
                  <c:v>11.21360062893279</c:v>
                </c:pt>
                <c:pt idx="16843">
                  <c:v>11.213679245285</c:v>
                </c:pt>
                <c:pt idx="16844">
                  <c:v>11.2137578616372</c:v>
                </c:pt>
                <c:pt idx="16845">
                  <c:v>11.2138364779894</c:v>
                </c:pt>
                <c:pt idx="16846">
                  <c:v>11.213915094341599</c:v>
                </c:pt>
                <c:pt idx="16847">
                  <c:v>11.213993710693799</c:v>
                </c:pt>
                <c:pt idx="16848">
                  <c:v>11.214072327046001</c:v>
                </c:pt>
                <c:pt idx="16849">
                  <c:v>11.214150943398201</c:v>
                </c:pt>
                <c:pt idx="16850">
                  <c:v>11.2142295597504</c:v>
                </c:pt>
                <c:pt idx="16851">
                  <c:v>11.2143081761026</c:v>
                </c:pt>
                <c:pt idx="16852">
                  <c:v>11.21438679245481</c:v>
                </c:pt>
                <c:pt idx="16853">
                  <c:v>11.21446540880701</c:v>
                </c:pt>
                <c:pt idx="16854">
                  <c:v>11.214544025159221</c:v>
                </c:pt>
                <c:pt idx="16855">
                  <c:v>11.21462264151141</c:v>
                </c:pt>
                <c:pt idx="16856">
                  <c:v>11.21470125786362</c:v>
                </c:pt>
                <c:pt idx="16857">
                  <c:v>11.214779874215809</c:v>
                </c:pt>
                <c:pt idx="16858">
                  <c:v>11.21485849056802</c:v>
                </c:pt>
                <c:pt idx="16859">
                  <c:v>11.214937106920219</c:v>
                </c:pt>
                <c:pt idx="16860">
                  <c:v>11.215015723272421</c:v>
                </c:pt>
                <c:pt idx="16861">
                  <c:v>11.215094339624629</c:v>
                </c:pt>
                <c:pt idx="16862">
                  <c:v>11.21517295597682</c:v>
                </c:pt>
                <c:pt idx="16863">
                  <c:v>11.215251572329031</c:v>
                </c:pt>
                <c:pt idx="16864">
                  <c:v>11.21533018868123</c:v>
                </c:pt>
                <c:pt idx="16865">
                  <c:v>11.21540880503343</c:v>
                </c:pt>
                <c:pt idx="16866">
                  <c:v>11.21548742138563</c:v>
                </c:pt>
                <c:pt idx="16867">
                  <c:v>11.21556603773784</c:v>
                </c:pt>
                <c:pt idx="16868">
                  <c:v>11.21564465409004</c:v>
                </c:pt>
                <c:pt idx="16869">
                  <c:v>11.215723270442229</c:v>
                </c:pt>
                <c:pt idx="16870">
                  <c:v>11.21580188679444</c:v>
                </c:pt>
                <c:pt idx="16871">
                  <c:v>11.215880503146639</c:v>
                </c:pt>
                <c:pt idx="16872">
                  <c:v>11.215959119498841</c:v>
                </c:pt>
                <c:pt idx="16873">
                  <c:v>11.216037735851041</c:v>
                </c:pt>
                <c:pt idx="16874">
                  <c:v>11.216116352203249</c:v>
                </c:pt>
                <c:pt idx="16875">
                  <c:v>11.21619496855544</c:v>
                </c:pt>
                <c:pt idx="16876">
                  <c:v>11.21627358490765</c:v>
                </c:pt>
                <c:pt idx="16877">
                  <c:v>11.21635220125985</c:v>
                </c:pt>
                <c:pt idx="16878">
                  <c:v>11.21643081761205</c:v>
                </c:pt>
                <c:pt idx="16879">
                  <c:v>11.21650943396426</c:v>
                </c:pt>
                <c:pt idx="16880">
                  <c:v>11.216588050316449</c:v>
                </c:pt>
                <c:pt idx="16881">
                  <c:v>11.21666666666866</c:v>
                </c:pt>
                <c:pt idx="16882">
                  <c:v>11.216745283020851</c:v>
                </c:pt>
                <c:pt idx="16883">
                  <c:v>11.216823899373059</c:v>
                </c:pt>
                <c:pt idx="16884">
                  <c:v>11.216902515725261</c:v>
                </c:pt>
                <c:pt idx="16885">
                  <c:v>11.216981132077461</c:v>
                </c:pt>
                <c:pt idx="16886">
                  <c:v>11.21705974842966</c:v>
                </c:pt>
                <c:pt idx="16887">
                  <c:v>11.21713836478186</c:v>
                </c:pt>
                <c:pt idx="16888">
                  <c:v>11.21721698113406</c:v>
                </c:pt>
                <c:pt idx="16889">
                  <c:v>11.21729559748627</c:v>
                </c:pt>
                <c:pt idx="16890">
                  <c:v>11.217374213838459</c:v>
                </c:pt>
                <c:pt idx="16891">
                  <c:v>11.21745283019067</c:v>
                </c:pt>
                <c:pt idx="16892">
                  <c:v>11.217531446542869</c:v>
                </c:pt>
                <c:pt idx="16893">
                  <c:v>11.217610062895069</c:v>
                </c:pt>
                <c:pt idx="16894">
                  <c:v>11.217688679247271</c:v>
                </c:pt>
                <c:pt idx="16895">
                  <c:v>11.217767295599471</c:v>
                </c:pt>
                <c:pt idx="16896">
                  <c:v>11.21784591195167</c:v>
                </c:pt>
                <c:pt idx="16897">
                  <c:v>11.217924528303881</c:v>
                </c:pt>
                <c:pt idx="16898">
                  <c:v>11.21800314465607</c:v>
                </c:pt>
                <c:pt idx="16899">
                  <c:v>11.21808176100828</c:v>
                </c:pt>
                <c:pt idx="16900">
                  <c:v>11.21816037736048</c:v>
                </c:pt>
                <c:pt idx="16901">
                  <c:v>11.21823899371268</c:v>
                </c:pt>
                <c:pt idx="16902">
                  <c:v>11.218317610064879</c:v>
                </c:pt>
                <c:pt idx="16903">
                  <c:v>11.21839622641709</c:v>
                </c:pt>
                <c:pt idx="16904">
                  <c:v>11.21847484276929</c:v>
                </c:pt>
                <c:pt idx="16905">
                  <c:v>11.218553459121489</c:v>
                </c:pt>
                <c:pt idx="16906">
                  <c:v>11.218632075473691</c:v>
                </c:pt>
                <c:pt idx="16907">
                  <c:v>11.218710691825891</c:v>
                </c:pt>
                <c:pt idx="16908">
                  <c:v>11.218789308178099</c:v>
                </c:pt>
                <c:pt idx="16909">
                  <c:v>11.21886792453029</c:v>
                </c:pt>
                <c:pt idx="16910">
                  <c:v>11.2189465408825</c:v>
                </c:pt>
                <c:pt idx="16911">
                  <c:v>11.2190251572347</c:v>
                </c:pt>
                <c:pt idx="16912">
                  <c:v>11.2191037735869</c:v>
                </c:pt>
                <c:pt idx="16913">
                  <c:v>11.2191823899391</c:v>
                </c:pt>
                <c:pt idx="16914">
                  <c:v>11.219261006291299</c:v>
                </c:pt>
                <c:pt idx="16915">
                  <c:v>11.219339622643499</c:v>
                </c:pt>
                <c:pt idx="16916">
                  <c:v>11.21941823899571</c:v>
                </c:pt>
                <c:pt idx="16917">
                  <c:v>11.21949685534792</c:v>
                </c:pt>
                <c:pt idx="16918">
                  <c:v>11.219575471700111</c:v>
                </c:pt>
                <c:pt idx="16919">
                  <c:v>11.219654088052311</c:v>
                </c:pt>
                <c:pt idx="16920">
                  <c:v>11.21973270440451</c:v>
                </c:pt>
                <c:pt idx="16921">
                  <c:v>11.21981132075671</c:v>
                </c:pt>
                <c:pt idx="16922">
                  <c:v>11.21988993710892</c:v>
                </c:pt>
                <c:pt idx="16923">
                  <c:v>11.21996855346112</c:v>
                </c:pt>
                <c:pt idx="16924">
                  <c:v>11.22004716981332</c:v>
                </c:pt>
                <c:pt idx="16925">
                  <c:v>11.22012578616552</c:v>
                </c:pt>
                <c:pt idx="16926">
                  <c:v>11.220204402517719</c:v>
                </c:pt>
                <c:pt idx="16927">
                  <c:v>11.22028301886993</c:v>
                </c:pt>
                <c:pt idx="16928">
                  <c:v>11.220361635222121</c:v>
                </c:pt>
                <c:pt idx="16929">
                  <c:v>11.220440251574329</c:v>
                </c:pt>
                <c:pt idx="16930">
                  <c:v>11.220518867926531</c:v>
                </c:pt>
                <c:pt idx="16931">
                  <c:v>11.220597484278731</c:v>
                </c:pt>
                <c:pt idx="16932">
                  <c:v>11.22067610063093</c:v>
                </c:pt>
                <c:pt idx="16933">
                  <c:v>11.22075471698313</c:v>
                </c:pt>
                <c:pt idx="16934">
                  <c:v>11.22083333333534</c:v>
                </c:pt>
                <c:pt idx="16935">
                  <c:v>11.22091194968753</c:v>
                </c:pt>
                <c:pt idx="16936">
                  <c:v>11.22099056603974</c:v>
                </c:pt>
                <c:pt idx="16937">
                  <c:v>11.22106918239194</c:v>
                </c:pt>
                <c:pt idx="16938">
                  <c:v>11.221147798744139</c:v>
                </c:pt>
                <c:pt idx="16939">
                  <c:v>11.221226415096339</c:v>
                </c:pt>
                <c:pt idx="16940">
                  <c:v>11.221305031448541</c:v>
                </c:pt>
                <c:pt idx="16941">
                  <c:v>11.22138364780074</c:v>
                </c:pt>
                <c:pt idx="16942">
                  <c:v>11.221462264152949</c:v>
                </c:pt>
                <c:pt idx="16943">
                  <c:v>11.221540880505151</c:v>
                </c:pt>
                <c:pt idx="16944">
                  <c:v>11.22161949685735</c:v>
                </c:pt>
                <c:pt idx="16945">
                  <c:v>11.22169811320955</c:v>
                </c:pt>
                <c:pt idx="16946">
                  <c:v>11.22177672956175</c:v>
                </c:pt>
                <c:pt idx="16947">
                  <c:v>11.22185534591395</c:v>
                </c:pt>
                <c:pt idx="16948">
                  <c:v>11.221933962266149</c:v>
                </c:pt>
                <c:pt idx="16949">
                  <c:v>11.22201257861836</c:v>
                </c:pt>
                <c:pt idx="16950">
                  <c:v>11.22209119497056</c:v>
                </c:pt>
                <c:pt idx="16951">
                  <c:v>11.22216981132277</c:v>
                </c:pt>
                <c:pt idx="16952">
                  <c:v>11.222248427674961</c:v>
                </c:pt>
                <c:pt idx="16953">
                  <c:v>11.222327044027161</c:v>
                </c:pt>
                <c:pt idx="16954">
                  <c:v>11.222405660379369</c:v>
                </c:pt>
                <c:pt idx="16955">
                  <c:v>11.222484276731571</c:v>
                </c:pt>
                <c:pt idx="16956">
                  <c:v>11.22256289308377</c:v>
                </c:pt>
                <c:pt idx="16957">
                  <c:v>11.22264150943597</c:v>
                </c:pt>
                <c:pt idx="16958">
                  <c:v>11.22272012578817</c:v>
                </c:pt>
                <c:pt idx="16959">
                  <c:v>11.22279874214037</c:v>
                </c:pt>
                <c:pt idx="16960">
                  <c:v>11.222877358492569</c:v>
                </c:pt>
                <c:pt idx="16961">
                  <c:v>11.22295597484478</c:v>
                </c:pt>
                <c:pt idx="16962">
                  <c:v>11.22303459119698</c:v>
                </c:pt>
                <c:pt idx="16963">
                  <c:v>11.223113207549179</c:v>
                </c:pt>
                <c:pt idx="16964">
                  <c:v>11.223191823901381</c:v>
                </c:pt>
                <c:pt idx="16965">
                  <c:v>11.22327044025357</c:v>
                </c:pt>
                <c:pt idx="16966">
                  <c:v>11.223349056605789</c:v>
                </c:pt>
                <c:pt idx="16967">
                  <c:v>11.223427672957991</c:v>
                </c:pt>
                <c:pt idx="16968">
                  <c:v>11.22350628931019</c:v>
                </c:pt>
                <c:pt idx="16969">
                  <c:v>11.22358490566239</c:v>
                </c:pt>
                <c:pt idx="16970">
                  <c:v>11.22366352201459</c:v>
                </c:pt>
                <c:pt idx="16971">
                  <c:v>11.2237421383668</c:v>
                </c:pt>
                <c:pt idx="16972">
                  <c:v>11.223820754718989</c:v>
                </c:pt>
                <c:pt idx="16973">
                  <c:v>11.223899371071189</c:v>
                </c:pt>
                <c:pt idx="16974">
                  <c:v>11.223977987423391</c:v>
                </c:pt>
                <c:pt idx="16975">
                  <c:v>11.224056603775599</c:v>
                </c:pt>
                <c:pt idx="16976">
                  <c:v>11.224135220127801</c:v>
                </c:pt>
                <c:pt idx="16977">
                  <c:v>11.224213836480001</c:v>
                </c:pt>
                <c:pt idx="16978">
                  <c:v>11.2242924528322</c:v>
                </c:pt>
                <c:pt idx="16979">
                  <c:v>11.2243710691844</c:v>
                </c:pt>
                <c:pt idx="16980">
                  <c:v>11.22444968553661</c:v>
                </c:pt>
                <c:pt idx="16981">
                  <c:v>11.2245283018888</c:v>
                </c:pt>
                <c:pt idx="16982">
                  <c:v>11.22460691824101</c:v>
                </c:pt>
                <c:pt idx="16983">
                  <c:v>11.22468553459322</c:v>
                </c:pt>
                <c:pt idx="16984">
                  <c:v>11.224764150945409</c:v>
                </c:pt>
                <c:pt idx="16985">
                  <c:v>11.224842767297609</c:v>
                </c:pt>
                <c:pt idx="16986">
                  <c:v>11.224921383649811</c:v>
                </c:pt>
                <c:pt idx="16987">
                  <c:v>11.225000000002019</c:v>
                </c:pt>
                <c:pt idx="16988">
                  <c:v>11.225078616354221</c:v>
                </c:pt>
                <c:pt idx="16989">
                  <c:v>11.225157232706421</c:v>
                </c:pt>
                <c:pt idx="16990">
                  <c:v>11.22523584905862</c:v>
                </c:pt>
                <c:pt idx="16991">
                  <c:v>11.22531446541082</c:v>
                </c:pt>
                <c:pt idx="16992">
                  <c:v>11.22539308176302</c:v>
                </c:pt>
                <c:pt idx="16993">
                  <c:v>11.22547169811523</c:v>
                </c:pt>
                <c:pt idx="16994">
                  <c:v>11.22555031446743</c:v>
                </c:pt>
                <c:pt idx="16995">
                  <c:v>11.22562893081963</c:v>
                </c:pt>
                <c:pt idx="16996">
                  <c:v>11.22570754717183</c:v>
                </c:pt>
                <c:pt idx="16997">
                  <c:v>11.22578616352404</c:v>
                </c:pt>
                <c:pt idx="16998">
                  <c:v>11.225864779876231</c:v>
                </c:pt>
                <c:pt idx="16999">
                  <c:v>11.225943396228439</c:v>
                </c:pt>
                <c:pt idx="17000">
                  <c:v>11.226022012580639</c:v>
                </c:pt>
                <c:pt idx="17001">
                  <c:v>11.226100628932841</c:v>
                </c:pt>
                <c:pt idx="17002">
                  <c:v>11.22617924528504</c:v>
                </c:pt>
                <c:pt idx="17003">
                  <c:v>11.22625786163724</c:v>
                </c:pt>
                <c:pt idx="17004">
                  <c:v>11.226336477989451</c:v>
                </c:pt>
                <c:pt idx="17005">
                  <c:v>11.22641509434165</c:v>
                </c:pt>
                <c:pt idx="17006">
                  <c:v>11.22649371069385</c:v>
                </c:pt>
                <c:pt idx="17007">
                  <c:v>11.22657232704605</c:v>
                </c:pt>
                <c:pt idx="17008">
                  <c:v>11.22665094339825</c:v>
                </c:pt>
                <c:pt idx="17009">
                  <c:v>11.226729559750449</c:v>
                </c:pt>
                <c:pt idx="17010">
                  <c:v>11.226808176102651</c:v>
                </c:pt>
                <c:pt idx="17011">
                  <c:v>11.226886792454851</c:v>
                </c:pt>
                <c:pt idx="17012">
                  <c:v>11.22696540880705</c:v>
                </c:pt>
                <c:pt idx="17013">
                  <c:v>11.227044025159261</c:v>
                </c:pt>
                <c:pt idx="17014">
                  <c:v>11.22712264151145</c:v>
                </c:pt>
                <c:pt idx="17015">
                  <c:v>11.22720125786366</c:v>
                </c:pt>
                <c:pt idx="17016">
                  <c:v>11.22727987421586</c:v>
                </c:pt>
                <c:pt idx="17017">
                  <c:v>11.22735849056806</c:v>
                </c:pt>
                <c:pt idx="17018">
                  <c:v>11.22743710692027</c:v>
                </c:pt>
                <c:pt idx="17019">
                  <c:v>11.227515723272459</c:v>
                </c:pt>
                <c:pt idx="17020">
                  <c:v>11.22759433962467</c:v>
                </c:pt>
                <c:pt idx="17021">
                  <c:v>11.227672955976869</c:v>
                </c:pt>
                <c:pt idx="17022">
                  <c:v>11.227751572329071</c:v>
                </c:pt>
                <c:pt idx="17023">
                  <c:v>11.227830188681271</c:v>
                </c:pt>
                <c:pt idx="17024">
                  <c:v>11.22790880503347</c:v>
                </c:pt>
                <c:pt idx="17025">
                  <c:v>11.22798742138567</c:v>
                </c:pt>
                <c:pt idx="17026">
                  <c:v>11.22806603773788</c:v>
                </c:pt>
                <c:pt idx="17027">
                  <c:v>11.22814465409008</c:v>
                </c:pt>
                <c:pt idx="17028">
                  <c:v>11.22822327044228</c:v>
                </c:pt>
                <c:pt idx="17029">
                  <c:v>11.22830188679448</c:v>
                </c:pt>
                <c:pt idx="17030">
                  <c:v>11.228380503146679</c:v>
                </c:pt>
                <c:pt idx="17031">
                  <c:v>11.228459119498879</c:v>
                </c:pt>
                <c:pt idx="17032">
                  <c:v>11.22853773585109</c:v>
                </c:pt>
                <c:pt idx="17033">
                  <c:v>11.228616352203289</c:v>
                </c:pt>
                <c:pt idx="17034">
                  <c:v>11.228694968555491</c:v>
                </c:pt>
                <c:pt idx="17035">
                  <c:v>11.228773584907691</c:v>
                </c:pt>
                <c:pt idx="17036">
                  <c:v>11.22885220125989</c:v>
                </c:pt>
                <c:pt idx="17037">
                  <c:v>11.22893081761209</c:v>
                </c:pt>
                <c:pt idx="17038">
                  <c:v>11.229009433964301</c:v>
                </c:pt>
                <c:pt idx="17039">
                  <c:v>11.2290880503165</c:v>
                </c:pt>
                <c:pt idx="17040">
                  <c:v>11.2291666666687</c:v>
                </c:pt>
                <c:pt idx="17041">
                  <c:v>11.2292452830209</c:v>
                </c:pt>
                <c:pt idx="17042">
                  <c:v>11.229323899373099</c:v>
                </c:pt>
                <c:pt idx="17043">
                  <c:v>11.22940251572531</c:v>
                </c:pt>
                <c:pt idx="17044">
                  <c:v>11.229481132077501</c:v>
                </c:pt>
                <c:pt idx="17045">
                  <c:v>11.229559748429709</c:v>
                </c:pt>
                <c:pt idx="17046">
                  <c:v>11.229638364781909</c:v>
                </c:pt>
                <c:pt idx="17047">
                  <c:v>11.229716981134111</c:v>
                </c:pt>
                <c:pt idx="17048">
                  <c:v>11.229795597486319</c:v>
                </c:pt>
                <c:pt idx="17049">
                  <c:v>11.22987421383851</c:v>
                </c:pt>
                <c:pt idx="17050">
                  <c:v>11.229952830190721</c:v>
                </c:pt>
                <c:pt idx="17051">
                  <c:v>11.23003144654292</c:v>
                </c:pt>
                <c:pt idx="17052">
                  <c:v>11.230110062895109</c:v>
                </c:pt>
                <c:pt idx="17053">
                  <c:v>11.23018867924732</c:v>
                </c:pt>
                <c:pt idx="17054">
                  <c:v>11.23026729559952</c:v>
                </c:pt>
                <c:pt idx="17055">
                  <c:v>11.230345911951719</c:v>
                </c:pt>
                <c:pt idx="17056">
                  <c:v>11.230424528303921</c:v>
                </c:pt>
                <c:pt idx="17057">
                  <c:v>11.230503144656121</c:v>
                </c:pt>
                <c:pt idx="17058">
                  <c:v>11.23058176100832</c:v>
                </c:pt>
                <c:pt idx="17059">
                  <c:v>11.230660377360531</c:v>
                </c:pt>
                <c:pt idx="17060">
                  <c:v>11.23073899371273</c:v>
                </c:pt>
                <c:pt idx="17061">
                  <c:v>11.23081761006493</c:v>
                </c:pt>
                <c:pt idx="17062">
                  <c:v>11.23089622641713</c:v>
                </c:pt>
                <c:pt idx="17063">
                  <c:v>11.23097484276933</c:v>
                </c:pt>
                <c:pt idx="17064">
                  <c:v>11.231053459121529</c:v>
                </c:pt>
                <c:pt idx="17065">
                  <c:v>11.23113207547374</c:v>
                </c:pt>
                <c:pt idx="17066">
                  <c:v>11.23121069182594</c:v>
                </c:pt>
                <c:pt idx="17067">
                  <c:v>11.231289308178139</c:v>
                </c:pt>
                <c:pt idx="17068">
                  <c:v>11.231367924530341</c:v>
                </c:pt>
                <c:pt idx="17069">
                  <c:v>11.231446540882541</c:v>
                </c:pt>
                <c:pt idx="17070">
                  <c:v>11.23152515723474</c:v>
                </c:pt>
                <c:pt idx="17071">
                  <c:v>11.231603773586951</c:v>
                </c:pt>
                <c:pt idx="17072">
                  <c:v>11.23168238993915</c:v>
                </c:pt>
                <c:pt idx="17073">
                  <c:v>11.23176100629134</c:v>
                </c:pt>
                <c:pt idx="17074">
                  <c:v>11.23183962264355</c:v>
                </c:pt>
                <c:pt idx="17075">
                  <c:v>11.23191823899575</c:v>
                </c:pt>
                <c:pt idx="17076">
                  <c:v>11.23199685534796</c:v>
                </c:pt>
                <c:pt idx="17077">
                  <c:v>11.232075471700149</c:v>
                </c:pt>
                <c:pt idx="17078">
                  <c:v>11.23215408805236</c:v>
                </c:pt>
                <c:pt idx="17079">
                  <c:v>11.232232704404559</c:v>
                </c:pt>
                <c:pt idx="17080">
                  <c:v>11.232311320756761</c:v>
                </c:pt>
                <c:pt idx="17081">
                  <c:v>11.232389937108969</c:v>
                </c:pt>
                <c:pt idx="17082">
                  <c:v>11.23246855346116</c:v>
                </c:pt>
                <c:pt idx="17083">
                  <c:v>11.232547169813371</c:v>
                </c:pt>
                <c:pt idx="17084">
                  <c:v>11.232625786165571</c:v>
                </c:pt>
                <c:pt idx="17085">
                  <c:v>11.23270440251777</c:v>
                </c:pt>
                <c:pt idx="17086">
                  <c:v>11.23278301886997</c:v>
                </c:pt>
                <c:pt idx="17087">
                  <c:v>11.23286163522217</c:v>
                </c:pt>
                <c:pt idx="17088">
                  <c:v>11.232940251574369</c:v>
                </c:pt>
                <c:pt idx="17089">
                  <c:v>11.233018867926569</c:v>
                </c:pt>
                <c:pt idx="17090">
                  <c:v>11.233097484278771</c:v>
                </c:pt>
                <c:pt idx="17091">
                  <c:v>11.23317610063097</c:v>
                </c:pt>
                <c:pt idx="17092">
                  <c:v>11.233254716983179</c:v>
                </c:pt>
                <c:pt idx="17093">
                  <c:v>11.233333333335381</c:v>
                </c:pt>
                <c:pt idx="17094">
                  <c:v>11.23341194968758</c:v>
                </c:pt>
                <c:pt idx="17095">
                  <c:v>11.23349056603978</c:v>
                </c:pt>
                <c:pt idx="17096">
                  <c:v>11.23356918239198</c:v>
                </c:pt>
                <c:pt idx="17097">
                  <c:v>11.23364779874419</c:v>
                </c:pt>
                <c:pt idx="17098">
                  <c:v>11.23372641509639</c:v>
                </c:pt>
                <c:pt idx="17099">
                  <c:v>11.23380503144859</c:v>
                </c:pt>
                <c:pt idx="17100">
                  <c:v>11.23388364780079</c:v>
                </c:pt>
                <c:pt idx="17101">
                  <c:v>11.233962264152989</c:v>
                </c:pt>
                <c:pt idx="17102">
                  <c:v>11.234040880505191</c:v>
                </c:pt>
                <c:pt idx="17103">
                  <c:v>11.234119496857391</c:v>
                </c:pt>
                <c:pt idx="17104">
                  <c:v>11.23419811320959</c:v>
                </c:pt>
                <c:pt idx="17105">
                  <c:v>11.234276729561801</c:v>
                </c:pt>
                <c:pt idx="17106">
                  <c:v>11.234355345914</c:v>
                </c:pt>
                <c:pt idx="17107">
                  <c:v>11.2344339622662</c:v>
                </c:pt>
                <c:pt idx="17108">
                  <c:v>11.234512578618411</c:v>
                </c:pt>
                <c:pt idx="17109">
                  <c:v>11.2345911949706</c:v>
                </c:pt>
                <c:pt idx="17110">
                  <c:v>11.23466981132281</c:v>
                </c:pt>
                <c:pt idx="17111">
                  <c:v>11.23474842767501</c:v>
                </c:pt>
                <c:pt idx="17112">
                  <c:v>11.23482704402721</c:v>
                </c:pt>
                <c:pt idx="17113">
                  <c:v>11.234905660379409</c:v>
                </c:pt>
                <c:pt idx="17114">
                  <c:v>11.234984276731611</c:v>
                </c:pt>
                <c:pt idx="17115">
                  <c:v>11.235062893083811</c:v>
                </c:pt>
                <c:pt idx="17116">
                  <c:v>11.235141509436019</c:v>
                </c:pt>
                <c:pt idx="17117">
                  <c:v>11.235220125788221</c:v>
                </c:pt>
                <c:pt idx="17118">
                  <c:v>11.23529874214042</c:v>
                </c:pt>
                <c:pt idx="17119">
                  <c:v>11.23537735849262</c:v>
                </c:pt>
                <c:pt idx="17120">
                  <c:v>11.23545597484482</c:v>
                </c:pt>
                <c:pt idx="17121">
                  <c:v>11.23553459119703</c:v>
                </c:pt>
                <c:pt idx="17122">
                  <c:v>11.23561320754923</c:v>
                </c:pt>
                <c:pt idx="17123">
                  <c:v>11.23569182390143</c:v>
                </c:pt>
                <c:pt idx="17124">
                  <c:v>11.235770440253621</c:v>
                </c:pt>
                <c:pt idx="17125">
                  <c:v>11.235849056605829</c:v>
                </c:pt>
                <c:pt idx="17126">
                  <c:v>11.235927672958031</c:v>
                </c:pt>
                <c:pt idx="17127">
                  <c:v>11.236006289310231</c:v>
                </c:pt>
                <c:pt idx="17128">
                  <c:v>11.236084905662439</c:v>
                </c:pt>
                <c:pt idx="17129">
                  <c:v>11.23616352201463</c:v>
                </c:pt>
                <c:pt idx="17130">
                  <c:v>11.23624213836684</c:v>
                </c:pt>
                <c:pt idx="17131">
                  <c:v>11.23632075471904</c:v>
                </c:pt>
                <c:pt idx="17132">
                  <c:v>11.23639937107124</c:v>
                </c:pt>
                <c:pt idx="17133">
                  <c:v>11.23647798742344</c:v>
                </c:pt>
                <c:pt idx="17134">
                  <c:v>11.23655660377565</c:v>
                </c:pt>
                <c:pt idx="17135">
                  <c:v>11.23663522012785</c:v>
                </c:pt>
                <c:pt idx="17136">
                  <c:v>11.23671383648005</c:v>
                </c:pt>
                <c:pt idx="17137">
                  <c:v>11.236792452832249</c:v>
                </c:pt>
                <c:pt idx="17138">
                  <c:v>11.236871069184449</c:v>
                </c:pt>
                <c:pt idx="17139">
                  <c:v>11.236949685536651</c:v>
                </c:pt>
                <c:pt idx="17140">
                  <c:v>11.23702830188885</c:v>
                </c:pt>
                <c:pt idx="17141">
                  <c:v>11.237106918241061</c:v>
                </c:pt>
                <c:pt idx="17142">
                  <c:v>11.237185534593261</c:v>
                </c:pt>
                <c:pt idx="17143">
                  <c:v>11.23726415094545</c:v>
                </c:pt>
                <c:pt idx="17144">
                  <c:v>11.23734276729766</c:v>
                </c:pt>
                <c:pt idx="17145">
                  <c:v>11.23742138364986</c:v>
                </c:pt>
                <c:pt idx="17146">
                  <c:v>11.23750000000206</c:v>
                </c:pt>
                <c:pt idx="17147">
                  <c:v>11.237578616354259</c:v>
                </c:pt>
                <c:pt idx="17148">
                  <c:v>11.23765723270647</c:v>
                </c:pt>
                <c:pt idx="17149">
                  <c:v>11.237735849058669</c:v>
                </c:pt>
                <c:pt idx="17150">
                  <c:v>11.23781446541086</c:v>
                </c:pt>
                <c:pt idx="17151">
                  <c:v>11.237893081763071</c:v>
                </c:pt>
                <c:pt idx="17152">
                  <c:v>11.23797169811527</c:v>
                </c:pt>
                <c:pt idx="17153">
                  <c:v>11.23805031446747</c:v>
                </c:pt>
                <c:pt idx="17154">
                  <c:v>11.23812893081967</c:v>
                </c:pt>
                <c:pt idx="17155">
                  <c:v>11.23820754717187</c:v>
                </c:pt>
                <c:pt idx="17156">
                  <c:v>11.23828616352408</c:v>
                </c:pt>
                <c:pt idx="17157">
                  <c:v>11.23836477987628</c:v>
                </c:pt>
                <c:pt idx="17158">
                  <c:v>11.23844339622848</c:v>
                </c:pt>
                <c:pt idx="17159">
                  <c:v>11.238522012580679</c:v>
                </c:pt>
                <c:pt idx="17160">
                  <c:v>11.238600628932881</c:v>
                </c:pt>
                <c:pt idx="17161">
                  <c:v>11.238679245285081</c:v>
                </c:pt>
                <c:pt idx="17162">
                  <c:v>11.238757861637289</c:v>
                </c:pt>
                <c:pt idx="17163">
                  <c:v>11.238836477989491</c:v>
                </c:pt>
                <c:pt idx="17164">
                  <c:v>11.23891509434169</c:v>
                </c:pt>
                <c:pt idx="17165">
                  <c:v>11.23899371069389</c:v>
                </c:pt>
                <c:pt idx="17166">
                  <c:v>11.23907232704609</c:v>
                </c:pt>
                <c:pt idx="17167">
                  <c:v>11.23915094339829</c:v>
                </c:pt>
                <c:pt idx="17168">
                  <c:v>11.2392295597505</c:v>
                </c:pt>
                <c:pt idx="17169">
                  <c:v>11.2393081761027</c:v>
                </c:pt>
                <c:pt idx="17170">
                  <c:v>11.2393867924549</c:v>
                </c:pt>
                <c:pt idx="17171">
                  <c:v>11.239465408807099</c:v>
                </c:pt>
                <c:pt idx="17172">
                  <c:v>11.239544025159301</c:v>
                </c:pt>
                <c:pt idx="17173">
                  <c:v>11.239622641511501</c:v>
                </c:pt>
                <c:pt idx="17174">
                  <c:v>11.239701257863709</c:v>
                </c:pt>
                <c:pt idx="17175">
                  <c:v>11.239779874215911</c:v>
                </c:pt>
                <c:pt idx="17176">
                  <c:v>11.23985849056811</c:v>
                </c:pt>
                <c:pt idx="17177">
                  <c:v>11.23993710692031</c:v>
                </c:pt>
                <c:pt idx="17178">
                  <c:v>11.240015723272499</c:v>
                </c:pt>
                <c:pt idx="17179">
                  <c:v>11.24009433962472</c:v>
                </c:pt>
                <c:pt idx="17180">
                  <c:v>11.24017295597692</c:v>
                </c:pt>
                <c:pt idx="17181">
                  <c:v>11.240251572329109</c:v>
                </c:pt>
                <c:pt idx="17182">
                  <c:v>11.24033018868132</c:v>
                </c:pt>
                <c:pt idx="17183">
                  <c:v>11.240408805033519</c:v>
                </c:pt>
                <c:pt idx="17184">
                  <c:v>11.240487421385721</c:v>
                </c:pt>
                <c:pt idx="17185">
                  <c:v>11.240566037737921</c:v>
                </c:pt>
                <c:pt idx="17186">
                  <c:v>11.24064465409012</c:v>
                </c:pt>
                <c:pt idx="17187">
                  <c:v>11.24072327044232</c:v>
                </c:pt>
                <c:pt idx="17188">
                  <c:v>11.24080188679452</c:v>
                </c:pt>
                <c:pt idx="17189">
                  <c:v>11.24088050314673</c:v>
                </c:pt>
                <c:pt idx="17190">
                  <c:v>11.24095911949893</c:v>
                </c:pt>
                <c:pt idx="17191">
                  <c:v>11.24103773585113</c:v>
                </c:pt>
                <c:pt idx="17192">
                  <c:v>11.241116352203329</c:v>
                </c:pt>
                <c:pt idx="17193">
                  <c:v>11.241194968555529</c:v>
                </c:pt>
                <c:pt idx="17194">
                  <c:v>11.241273584907731</c:v>
                </c:pt>
                <c:pt idx="17195">
                  <c:v>11.241352201259939</c:v>
                </c:pt>
                <c:pt idx="17196">
                  <c:v>11.241430817612139</c:v>
                </c:pt>
                <c:pt idx="17197">
                  <c:v>11.241509433964341</c:v>
                </c:pt>
                <c:pt idx="17198">
                  <c:v>11.24158805031654</c:v>
                </c:pt>
                <c:pt idx="17199">
                  <c:v>11.24166666666874</c:v>
                </c:pt>
                <c:pt idx="17200">
                  <c:v>11.241745283020951</c:v>
                </c:pt>
                <c:pt idx="17201">
                  <c:v>11.24182389937314</c:v>
                </c:pt>
                <c:pt idx="17202">
                  <c:v>11.24190251572535</c:v>
                </c:pt>
                <c:pt idx="17203">
                  <c:v>11.24198113207755</c:v>
                </c:pt>
                <c:pt idx="17204">
                  <c:v>11.24205974842975</c:v>
                </c:pt>
                <c:pt idx="17205">
                  <c:v>11.242138364781949</c:v>
                </c:pt>
                <c:pt idx="17206">
                  <c:v>11.242216981134151</c:v>
                </c:pt>
                <c:pt idx="17207">
                  <c:v>11.242295597486359</c:v>
                </c:pt>
                <c:pt idx="17208">
                  <c:v>11.24237421383855</c:v>
                </c:pt>
                <c:pt idx="17209">
                  <c:v>11.242452830190761</c:v>
                </c:pt>
                <c:pt idx="17210">
                  <c:v>11.24253144654296</c:v>
                </c:pt>
                <c:pt idx="17211">
                  <c:v>11.24261006289516</c:v>
                </c:pt>
                <c:pt idx="17212">
                  <c:v>11.242688679247371</c:v>
                </c:pt>
                <c:pt idx="17213">
                  <c:v>11.24276729559957</c:v>
                </c:pt>
                <c:pt idx="17214">
                  <c:v>11.24284591195177</c:v>
                </c:pt>
                <c:pt idx="17215">
                  <c:v>11.24292452830397</c:v>
                </c:pt>
                <c:pt idx="17216">
                  <c:v>11.24300314465617</c:v>
                </c:pt>
                <c:pt idx="17217">
                  <c:v>11.243081761008369</c:v>
                </c:pt>
                <c:pt idx="17218">
                  <c:v>11.243160377360571</c:v>
                </c:pt>
                <c:pt idx="17219">
                  <c:v>11.243238993712771</c:v>
                </c:pt>
                <c:pt idx="17220">
                  <c:v>11.24331761006497</c:v>
                </c:pt>
                <c:pt idx="17221">
                  <c:v>11.243396226417181</c:v>
                </c:pt>
                <c:pt idx="17222">
                  <c:v>11.24347484276938</c:v>
                </c:pt>
                <c:pt idx="17223">
                  <c:v>11.24355345912158</c:v>
                </c:pt>
                <c:pt idx="17224">
                  <c:v>11.24363207547378</c:v>
                </c:pt>
                <c:pt idx="17225">
                  <c:v>11.24371069182599</c:v>
                </c:pt>
                <c:pt idx="17226">
                  <c:v>11.24378930817819</c:v>
                </c:pt>
                <c:pt idx="17227">
                  <c:v>11.243867924530379</c:v>
                </c:pt>
                <c:pt idx="17228">
                  <c:v>11.24394654088259</c:v>
                </c:pt>
                <c:pt idx="17229">
                  <c:v>11.244025157234789</c:v>
                </c:pt>
                <c:pt idx="17230">
                  <c:v>11.244103773586991</c:v>
                </c:pt>
                <c:pt idx="17231">
                  <c:v>11.244182389939191</c:v>
                </c:pt>
                <c:pt idx="17232">
                  <c:v>11.24426100629139</c:v>
                </c:pt>
                <c:pt idx="17233">
                  <c:v>11.24433962264359</c:v>
                </c:pt>
                <c:pt idx="17234">
                  <c:v>11.244418238995801</c:v>
                </c:pt>
                <c:pt idx="17235">
                  <c:v>11.244496855348</c:v>
                </c:pt>
                <c:pt idx="17236">
                  <c:v>11.2445754717002</c:v>
                </c:pt>
                <c:pt idx="17237">
                  <c:v>11.2446540880524</c:v>
                </c:pt>
                <c:pt idx="17238">
                  <c:v>11.244732704404599</c:v>
                </c:pt>
                <c:pt idx="17239">
                  <c:v>11.244811320756799</c:v>
                </c:pt>
                <c:pt idx="17240">
                  <c:v>11.24488993710901</c:v>
                </c:pt>
                <c:pt idx="17241">
                  <c:v>11.244968553461209</c:v>
                </c:pt>
                <c:pt idx="17242">
                  <c:v>11.245047169813409</c:v>
                </c:pt>
                <c:pt idx="17243">
                  <c:v>11.245125786165611</c:v>
                </c:pt>
                <c:pt idx="17244">
                  <c:v>11.24520440251781</c:v>
                </c:pt>
                <c:pt idx="17245">
                  <c:v>11.245283018870021</c:v>
                </c:pt>
                <c:pt idx="17246">
                  <c:v>11.245361635222221</c:v>
                </c:pt>
                <c:pt idx="17247">
                  <c:v>11.24544025157442</c:v>
                </c:pt>
                <c:pt idx="17248">
                  <c:v>11.24551886792662</c:v>
                </c:pt>
                <c:pt idx="17249">
                  <c:v>11.24559748427882</c:v>
                </c:pt>
                <c:pt idx="17250">
                  <c:v>11.24567610063102</c:v>
                </c:pt>
                <c:pt idx="17251">
                  <c:v>11.24575471698323</c:v>
                </c:pt>
                <c:pt idx="17252">
                  <c:v>11.24583333333543</c:v>
                </c:pt>
                <c:pt idx="17253">
                  <c:v>11.245911949687629</c:v>
                </c:pt>
                <c:pt idx="17254">
                  <c:v>11.245990566039829</c:v>
                </c:pt>
                <c:pt idx="17255">
                  <c:v>11.246069182392031</c:v>
                </c:pt>
                <c:pt idx="17256">
                  <c:v>11.24614779874423</c:v>
                </c:pt>
                <c:pt idx="17257">
                  <c:v>11.24622641509643</c:v>
                </c:pt>
                <c:pt idx="17258">
                  <c:v>11.246305031448641</c:v>
                </c:pt>
                <c:pt idx="17259">
                  <c:v>11.24638364780083</c:v>
                </c:pt>
                <c:pt idx="17260">
                  <c:v>11.24646226415304</c:v>
                </c:pt>
                <c:pt idx="17261">
                  <c:v>11.24654088050525</c:v>
                </c:pt>
                <c:pt idx="17262">
                  <c:v>11.24661949685744</c:v>
                </c:pt>
                <c:pt idx="17263">
                  <c:v>11.24669811320965</c:v>
                </c:pt>
                <c:pt idx="17264">
                  <c:v>11.246776729561841</c:v>
                </c:pt>
                <c:pt idx="17265">
                  <c:v>11.246855345914041</c:v>
                </c:pt>
                <c:pt idx="17266">
                  <c:v>11.246933962266249</c:v>
                </c:pt>
                <c:pt idx="17267">
                  <c:v>11.247012578618451</c:v>
                </c:pt>
                <c:pt idx="17268">
                  <c:v>11.24709119497065</c:v>
                </c:pt>
                <c:pt idx="17269">
                  <c:v>11.24716981132285</c:v>
                </c:pt>
                <c:pt idx="17270">
                  <c:v>11.24724842767505</c:v>
                </c:pt>
                <c:pt idx="17271">
                  <c:v>11.24732704402725</c:v>
                </c:pt>
                <c:pt idx="17272">
                  <c:v>11.247405660379449</c:v>
                </c:pt>
                <c:pt idx="17273">
                  <c:v>11.24748427673166</c:v>
                </c:pt>
                <c:pt idx="17274">
                  <c:v>11.24756289308386</c:v>
                </c:pt>
                <c:pt idx="17275">
                  <c:v>11.247641509436059</c:v>
                </c:pt>
                <c:pt idx="17276">
                  <c:v>11.247720125788261</c:v>
                </c:pt>
                <c:pt idx="17277">
                  <c:v>11.247798742140461</c:v>
                </c:pt>
                <c:pt idx="17278">
                  <c:v>11.24787735849266</c:v>
                </c:pt>
                <c:pt idx="17279">
                  <c:v>11.247955974844871</c:v>
                </c:pt>
                <c:pt idx="17280">
                  <c:v>11.24803459119707</c:v>
                </c:pt>
                <c:pt idx="17281">
                  <c:v>11.24811320754927</c:v>
                </c:pt>
                <c:pt idx="17282">
                  <c:v>11.24819182390147</c:v>
                </c:pt>
                <c:pt idx="17283">
                  <c:v>11.248270440253661</c:v>
                </c:pt>
                <c:pt idx="17284">
                  <c:v>11.248349056605869</c:v>
                </c:pt>
                <c:pt idx="17285">
                  <c:v>11.248427672958069</c:v>
                </c:pt>
                <c:pt idx="17286">
                  <c:v>11.24850628931028</c:v>
                </c:pt>
                <c:pt idx="17287">
                  <c:v>11.248584905662479</c:v>
                </c:pt>
                <c:pt idx="17288">
                  <c:v>11.248663522014679</c:v>
                </c:pt>
                <c:pt idx="17289">
                  <c:v>11.248742138366881</c:v>
                </c:pt>
                <c:pt idx="17290">
                  <c:v>11.24882075471908</c:v>
                </c:pt>
                <c:pt idx="17291">
                  <c:v>11.24889937107128</c:v>
                </c:pt>
                <c:pt idx="17292">
                  <c:v>11.24897798742348</c:v>
                </c:pt>
                <c:pt idx="17293">
                  <c:v>11.249056603775699</c:v>
                </c:pt>
                <c:pt idx="17294">
                  <c:v>11.24913522012789</c:v>
                </c:pt>
                <c:pt idx="17295">
                  <c:v>11.24921383648009</c:v>
                </c:pt>
                <c:pt idx="17296">
                  <c:v>11.24929245283229</c:v>
                </c:pt>
                <c:pt idx="17297">
                  <c:v>11.249371069184489</c:v>
                </c:pt>
                <c:pt idx="17298">
                  <c:v>11.2494496855367</c:v>
                </c:pt>
                <c:pt idx="17299">
                  <c:v>11.249528301888899</c:v>
                </c:pt>
                <c:pt idx="17300">
                  <c:v>11.249606918241099</c:v>
                </c:pt>
                <c:pt idx="17301">
                  <c:v>11.249685534593301</c:v>
                </c:pt>
                <c:pt idx="17302">
                  <c:v>11.2497641509455</c:v>
                </c:pt>
                <c:pt idx="17303">
                  <c:v>11.2498427672977</c:v>
                </c:pt>
                <c:pt idx="17304">
                  <c:v>11.2499213836499</c:v>
                </c:pt>
                <c:pt idx="17305">
                  <c:v>11.25000000000211</c:v>
                </c:pt>
                <c:pt idx="17306">
                  <c:v>11.25007861635431</c:v>
                </c:pt>
                <c:pt idx="17307">
                  <c:v>11.25015723270652</c:v>
                </c:pt>
                <c:pt idx="17308">
                  <c:v>11.25023584905872</c:v>
                </c:pt>
                <c:pt idx="17309">
                  <c:v>11.250314465410909</c:v>
                </c:pt>
                <c:pt idx="17310">
                  <c:v>11.250393081763111</c:v>
                </c:pt>
                <c:pt idx="17311">
                  <c:v>11.250471698115319</c:v>
                </c:pt>
                <c:pt idx="17312">
                  <c:v>11.250550314467519</c:v>
                </c:pt>
                <c:pt idx="17313">
                  <c:v>11.250628930819721</c:v>
                </c:pt>
                <c:pt idx="17314">
                  <c:v>11.25070754717192</c:v>
                </c:pt>
                <c:pt idx="17315">
                  <c:v>11.250786163524131</c:v>
                </c:pt>
                <c:pt idx="17316">
                  <c:v>11.250864779876331</c:v>
                </c:pt>
                <c:pt idx="17317">
                  <c:v>11.25094339622853</c:v>
                </c:pt>
                <c:pt idx="17318">
                  <c:v>11.25102201258073</c:v>
                </c:pt>
                <c:pt idx="17319">
                  <c:v>11.25110062893293</c:v>
                </c:pt>
                <c:pt idx="17320">
                  <c:v>11.25117924528513</c:v>
                </c:pt>
                <c:pt idx="17321">
                  <c:v>11.251257861637329</c:v>
                </c:pt>
                <c:pt idx="17322">
                  <c:v>11.251336477989531</c:v>
                </c:pt>
                <c:pt idx="17323">
                  <c:v>11.251415094341739</c:v>
                </c:pt>
                <c:pt idx="17324">
                  <c:v>11.251493710693939</c:v>
                </c:pt>
                <c:pt idx="17325">
                  <c:v>11.251572327046141</c:v>
                </c:pt>
                <c:pt idx="17326">
                  <c:v>11.25165094339834</c:v>
                </c:pt>
                <c:pt idx="17327">
                  <c:v>11.25172955975054</c:v>
                </c:pt>
                <c:pt idx="17328">
                  <c:v>11.25180817610274</c:v>
                </c:pt>
                <c:pt idx="17329">
                  <c:v>11.25188679245495</c:v>
                </c:pt>
                <c:pt idx="17330">
                  <c:v>11.25196540880715</c:v>
                </c:pt>
                <c:pt idx="17331">
                  <c:v>11.25204402515935</c:v>
                </c:pt>
                <c:pt idx="17332">
                  <c:v>11.25212264151155</c:v>
                </c:pt>
                <c:pt idx="17333">
                  <c:v>11.25220125786376</c:v>
                </c:pt>
                <c:pt idx="17334">
                  <c:v>11.252279874215951</c:v>
                </c:pt>
                <c:pt idx="17335">
                  <c:v>11.252358490568151</c:v>
                </c:pt>
                <c:pt idx="17336">
                  <c:v>11.252437106920359</c:v>
                </c:pt>
                <c:pt idx="17337">
                  <c:v>11.25251572327255</c:v>
                </c:pt>
                <c:pt idx="17338">
                  <c:v>11.252594339624769</c:v>
                </c:pt>
                <c:pt idx="17339">
                  <c:v>11.252672955976969</c:v>
                </c:pt>
                <c:pt idx="17340">
                  <c:v>11.252751572329171</c:v>
                </c:pt>
                <c:pt idx="17341">
                  <c:v>11.25283018868137</c:v>
                </c:pt>
                <c:pt idx="17342">
                  <c:v>11.25290880503357</c:v>
                </c:pt>
                <c:pt idx="17343">
                  <c:v>11.25298742138577</c:v>
                </c:pt>
                <c:pt idx="17344">
                  <c:v>11.25306603773797</c:v>
                </c:pt>
                <c:pt idx="17345">
                  <c:v>11.253144654090169</c:v>
                </c:pt>
                <c:pt idx="17346">
                  <c:v>11.253223270442369</c:v>
                </c:pt>
                <c:pt idx="17347">
                  <c:v>11.253301886794571</c:v>
                </c:pt>
                <c:pt idx="17348">
                  <c:v>11.253380503146779</c:v>
                </c:pt>
                <c:pt idx="17349">
                  <c:v>11.253459119498981</c:v>
                </c:pt>
                <c:pt idx="17350">
                  <c:v>11.253537735851181</c:v>
                </c:pt>
                <c:pt idx="17351">
                  <c:v>11.25361635220338</c:v>
                </c:pt>
                <c:pt idx="17352">
                  <c:v>11.25369496855558</c:v>
                </c:pt>
                <c:pt idx="17353">
                  <c:v>11.25377358490778</c:v>
                </c:pt>
                <c:pt idx="17354">
                  <c:v>11.25385220125999</c:v>
                </c:pt>
                <c:pt idx="17355">
                  <c:v>11.25393081761219</c:v>
                </c:pt>
                <c:pt idx="17356">
                  <c:v>11.2540094339644</c:v>
                </c:pt>
                <c:pt idx="17357">
                  <c:v>11.254088050316589</c:v>
                </c:pt>
                <c:pt idx="17358">
                  <c:v>11.254166666668789</c:v>
                </c:pt>
                <c:pt idx="17359">
                  <c:v>11.254245283020991</c:v>
                </c:pt>
                <c:pt idx="17360">
                  <c:v>11.25432389937319</c:v>
                </c:pt>
                <c:pt idx="17361">
                  <c:v>11.254402515725401</c:v>
                </c:pt>
                <c:pt idx="17362">
                  <c:v>11.254481132077601</c:v>
                </c:pt>
                <c:pt idx="17363">
                  <c:v>11.2545597484298</c:v>
                </c:pt>
                <c:pt idx="17364">
                  <c:v>11.254638364782</c:v>
                </c:pt>
                <c:pt idx="17365">
                  <c:v>11.2547169811342</c:v>
                </c:pt>
                <c:pt idx="17366">
                  <c:v>11.25479559748641</c:v>
                </c:pt>
                <c:pt idx="17367">
                  <c:v>11.25487421383861</c:v>
                </c:pt>
                <c:pt idx="17368">
                  <c:v>11.254952830190801</c:v>
                </c:pt>
                <c:pt idx="17369">
                  <c:v>11.255031446543009</c:v>
                </c:pt>
                <c:pt idx="17370">
                  <c:v>11.255110062895209</c:v>
                </c:pt>
                <c:pt idx="17371">
                  <c:v>11.25518867924742</c:v>
                </c:pt>
                <c:pt idx="17372">
                  <c:v>11.255267295599619</c:v>
                </c:pt>
                <c:pt idx="17373">
                  <c:v>11.25534591195181</c:v>
                </c:pt>
                <c:pt idx="17374">
                  <c:v>11.255424528304021</c:v>
                </c:pt>
                <c:pt idx="17375">
                  <c:v>11.25550314465622</c:v>
                </c:pt>
                <c:pt idx="17376">
                  <c:v>11.25558176100842</c:v>
                </c:pt>
                <c:pt idx="17377">
                  <c:v>11.25566037736062</c:v>
                </c:pt>
                <c:pt idx="17378">
                  <c:v>11.25573899371282</c:v>
                </c:pt>
                <c:pt idx="17379">
                  <c:v>11.25581761006503</c:v>
                </c:pt>
                <c:pt idx="17380">
                  <c:v>11.25589622641723</c:v>
                </c:pt>
                <c:pt idx="17381">
                  <c:v>11.25597484276943</c:v>
                </c:pt>
                <c:pt idx="17382">
                  <c:v>11.256053459121629</c:v>
                </c:pt>
                <c:pt idx="17383">
                  <c:v>11.256132075473831</c:v>
                </c:pt>
                <c:pt idx="17384">
                  <c:v>11.256210691826031</c:v>
                </c:pt>
                <c:pt idx="17385">
                  <c:v>11.256289308178239</c:v>
                </c:pt>
                <c:pt idx="17386">
                  <c:v>11.25636792453043</c:v>
                </c:pt>
                <c:pt idx="17387">
                  <c:v>11.25644654088264</c:v>
                </c:pt>
                <c:pt idx="17388">
                  <c:v>11.25652515723484</c:v>
                </c:pt>
                <c:pt idx="17389">
                  <c:v>11.25660377358704</c:v>
                </c:pt>
                <c:pt idx="17390">
                  <c:v>11.25668238993925</c:v>
                </c:pt>
                <c:pt idx="17391">
                  <c:v>11.256761006291439</c:v>
                </c:pt>
                <c:pt idx="17392">
                  <c:v>11.25683962264365</c:v>
                </c:pt>
                <c:pt idx="17393">
                  <c:v>11.25691823899585</c:v>
                </c:pt>
                <c:pt idx="17394">
                  <c:v>11.256996855348049</c:v>
                </c:pt>
                <c:pt idx="17395">
                  <c:v>11.257075471700251</c:v>
                </c:pt>
                <c:pt idx="17396">
                  <c:v>11.257154088052451</c:v>
                </c:pt>
                <c:pt idx="17397">
                  <c:v>11.25723270440465</c:v>
                </c:pt>
                <c:pt idx="17398">
                  <c:v>11.25731132075685</c:v>
                </c:pt>
                <c:pt idx="17399">
                  <c:v>11.25738993710906</c:v>
                </c:pt>
                <c:pt idx="17400">
                  <c:v>11.25746855346126</c:v>
                </c:pt>
                <c:pt idx="17401">
                  <c:v>11.257547169813449</c:v>
                </c:pt>
                <c:pt idx="17402">
                  <c:v>11.25762578616566</c:v>
                </c:pt>
                <c:pt idx="17403">
                  <c:v>11.257704402517859</c:v>
                </c:pt>
                <c:pt idx="17404">
                  <c:v>11.257783018870059</c:v>
                </c:pt>
                <c:pt idx="17405">
                  <c:v>11.257861635222261</c:v>
                </c:pt>
                <c:pt idx="17406">
                  <c:v>11.25794025157446</c:v>
                </c:pt>
                <c:pt idx="17407">
                  <c:v>11.258018867926671</c:v>
                </c:pt>
                <c:pt idx="17408">
                  <c:v>11.258097484278871</c:v>
                </c:pt>
                <c:pt idx="17409">
                  <c:v>11.25817610063106</c:v>
                </c:pt>
                <c:pt idx="17410">
                  <c:v>11.25825471698327</c:v>
                </c:pt>
                <c:pt idx="17411">
                  <c:v>11.25833333333547</c:v>
                </c:pt>
                <c:pt idx="17412">
                  <c:v>11.25841194968767</c:v>
                </c:pt>
                <c:pt idx="17413">
                  <c:v>11.258490566039869</c:v>
                </c:pt>
                <c:pt idx="17414">
                  <c:v>11.258569182392071</c:v>
                </c:pt>
                <c:pt idx="17415">
                  <c:v>11.258647798744279</c:v>
                </c:pt>
                <c:pt idx="17416">
                  <c:v>11.258726415096479</c:v>
                </c:pt>
                <c:pt idx="17417">
                  <c:v>11.258805031448681</c:v>
                </c:pt>
                <c:pt idx="17418">
                  <c:v>11.25888364780088</c:v>
                </c:pt>
                <c:pt idx="17419">
                  <c:v>11.25896226415308</c:v>
                </c:pt>
                <c:pt idx="17420">
                  <c:v>11.259040880505299</c:v>
                </c:pt>
                <c:pt idx="17421">
                  <c:v>11.25911949685749</c:v>
                </c:pt>
                <c:pt idx="17422">
                  <c:v>11.259198113209701</c:v>
                </c:pt>
                <c:pt idx="17423">
                  <c:v>11.25927672956189</c:v>
                </c:pt>
                <c:pt idx="17424">
                  <c:v>11.25935534591409</c:v>
                </c:pt>
                <c:pt idx="17425">
                  <c:v>11.2594339622663</c:v>
                </c:pt>
                <c:pt idx="17426">
                  <c:v>11.2595125786185</c:v>
                </c:pt>
                <c:pt idx="17427">
                  <c:v>11.259591194970699</c:v>
                </c:pt>
                <c:pt idx="17428">
                  <c:v>11.259669811322899</c:v>
                </c:pt>
                <c:pt idx="17429">
                  <c:v>11.259748427675101</c:v>
                </c:pt>
                <c:pt idx="17430">
                  <c:v>11.259827044027301</c:v>
                </c:pt>
                <c:pt idx="17431">
                  <c:v>11.2599056603795</c:v>
                </c:pt>
                <c:pt idx="17432">
                  <c:v>11.259984276731711</c:v>
                </c:pt>
                <c:pt idx="17433">
                  <c:v>11.26006289308391</c:v>
                </c:pt>
                <c:pt idx="17434">
                  <c:v>11.26014150943611</c:v>
                </c:pt>
                <c:pt idx="17435">
                  <c:v>11.26022012578831</c:v>
                </c:pt>
                <c:pt idx="17436">
                  <c:v>11.26029874214051</c:v>
                </c:pt>
                <c:pt idx="17437">
                  <c:v>11.260377358492709</c:v>
                </c:pt>
                <c:pt idx="17438">
                  <c:v>11.26045597484492</c:v>
                </c:pt>
                <c:pt idx="17439">
                  <c:v>11.26053459119712</c:v>
                </c:pt>
                <c:pt idx="17440">
                  <c:v>11.260613207549319</c:v>
                </c:pt>
                <c:pt idx="17441">
                  <c:v>11.260691823901521</c:v>
                </c:pt>
                <c:pt idx="17442">
                  <c:v>11.260770440253721</c:v>
                </c:pt>
                <c:pt idx="17443">
                  <c:v>11.260849056605929</c:v>
                </c:pt>
                <c:pt idx="17444">
                  <c:v>11.26092767295812</c:v>
                </c:pt>
                <c:pt idx="17445">
                  <c:v>11.26100628931032</c:v>
                </c:pt>
                <c:pt idx="17446">
                  <c:v>11.26108490566253</c:v>
                </c:pt>
                <c:pt idx="17447">
                  <c:v>11.261163522014719</c:v>
                </c:pt>
                <c:pt idx="17448">
                  <c:v>11.26124213836693</c:v>
                </c:pt>
                <c:pt idx="17449">
                  <c:v>11.261320754719129</c:v>
                </c:pt>
                <c:pt idx="17450">
                  <c:v>11.261399371071329</c:v>
                </c:pt>
                <c:pt idx="17451">
                  <c:v>11.261477987423531</c:v>
                </c:pt>
                <c:pt idx="17452">
                  <c:v>11.261556603775739</c:v>
                </c:pt>
                <c:pt idx="17453">
                  <c:v>11.261635220127941</c:v>
                </c:pt>
                <c:pt idx="17454">
                  <c:v>11.261713836480141</c:v>
                </c:pt>
                <c:pt idx="17455">
                  <c:v>11.26179245283234</c:v>
                </c:pt>
                <c:pt idx="17456">
                  <c:v>11.26187106918454</c:v>
                </c:pt>
                <c:pt idx="17457">
                  <c:v>11.26194968553674</c:v>
                </c:pt>
                <c:pt idx="17458">
                  <c:v>11.26202830188895</c:v>
                </c:pt>
                <c:pt idx="17459">
                  <c:v>11.26210691824115</c:v>
                </c:pt>
                <c:pt idx="17460">
                  <c:v>11.26218553459335</c:v>
                </c:pt>
                <c:pt idx="17461">
                  <c:v>11.262264150945549</c:v>
                </c:pt>
                <c:pt idx="17462">
                  <c:v>11.262342767297749</c:v>
                </c:pt>
                <c:pt idx="17463">
                  <c:v>11.262421383649951</c:v>
                </c:pt>
                <c:pt idx="17464">
                  <c:v>11.26250000000215</c:v>
                </c:pt>
                <c:pt idx="17465">
                  <c:v>11.262578616354361</c:v>
                </c:pt>
                <c:pt idx="17466">
                  <c:v>11.262657232706561</c:v>
                </c:pt>
                <c:pt idx="17467">
                  <c:v>11.26273584905876</c:v>
                </c:pt>
                <c:pt idx="17468">
                  <c:v>11.26281446541096</c:v>
                </c:pt>
                <c:pt idx="17469">
                  <c:v>11.26289308176316</c:v>
                </c:pt>
                <c:pt idx="17470">
                  <c:v>11.26297169811536</c:v>
                </c:pt>
                <c:pt idx="17471">
                  <c:v>11.26305031446757</c:v>
                </c:pt>
                <c:pt idx="17472">
                  <c:v>11.263128930819761</c:v>
                </c:pt>
                <c:pt idx="17473">
                  <c:v>11.263207547171969</c:v>
                </c:pt>
                <c:pt idx="17474">
                  <c:v>11.263286163524169</c:v>
                </c:pt>
                <c:pt idx="17475">
                  <c:v>11.263364779876371</c:v>
                </c:pt>
                <c:pt idx="17476">
                  <c:v>11.26344339622857</c:v>
                </c:pt>
                <c:pt idx="17477">
                  <c:v>11.263522012580779</c:v>
                </c:pt>
                <c:pt idx="17478">
                  <c:v>11.263600628932981</c:v>
                </c:pt>
                <c:pt idx="17479">
                  <c:v>11.26367924528518</c:v>
                </c:pt>
                <c:pt idx="17480">
                  <c:v>11.26375786163738</c:v>
                </c:pt>
                <c:pt idx="17481">
                  <c:v>11.26383647798958</c:v>
                </c:pt>
                <c:pt idx="17482">
                  <c:v>11.26391509434178</c:v>
                </c:pt>
                <c:pt idx="17483">
                  <c:v>11.263993710693979</c:v>
                </c:pt>
                <c:pt idx="17484">
                  <c:v>11.264072327046181</c:v>
                </c:pt>
                <c:pt idx="17485">
                  <c:v>11.264150943398381</c:v>
                </c:pt>
                <c:pt idx="17486">
                  <c:v>11.264229559750589</c:v>
                </c:pt>
                <c:pt idx="17487">
                  <c:v>11.264308176102791</c:v>
                </c:pt>
                <c:pt idx="17488">
                  <c:v>11.264386792454991</c:v>
                </c:pt>
                <c:pt idx="17489">
                  <c:v>11.26446540880719</c:v>
                </c:pt>
                <c:pt idx="17490">
                  <c:v>11.264544025159401</c:v>
                </c:pt>
                <c:pt idx="17491">
                  <c:v>11.26462264151159</c:v>
                </c:pt>
                <c:pt idx="17492">
                  <c:v>11.2647012578638</c:v>
                </c:pt>
                <c:pt idx="17493">
                  <c:v>11.264779874216</c:v>
                </c:pt>
                <c:pt idx="17494">
                  <c:v>11.2648584905682</c:v>
                </c:pt>
                <c:pt idx="17495">
                  <c:v>11.264937106920399</c:v>
                </c:pt>
                <c:pt idx="17496">
                  <c:v>11.265015723272599</c:v>
                </c:pt>
                <c:pt idx="17497">
                  <c:v>11.26509433962481</c:v>
                </c:pt>
                <c:pt idx="17498">
                  <c:v>11.265172955977009</c:v>
                </c:pt>
                <c:pt idx="17499">
                  <c:v>11.265251572329211</c:v>
                </c:pt>
                <c:pt idx="17500">
                  <c:v>11.265330188681411</c:v>
                </c:pt>
                <c:pt idx="17501">
                  <c:v>11.265408805033619</c:v>
                </c:pt>
                <c:pt idx="17502">
                  <c:v>11.265487421385821</c:v>
                </c:pt>
                <c:pt idx="17503">
                  <c:v>11.26556603773802</c:v>
                </c:pt>
                <c:pt idx="17504">
                  <c:v>11.26564465409022</c:v>
                </c:pt>
                <c:pt idx="17505">
                  <c:v>11.26572327044242</c:v>
                </c:pt>
                <c:pt idx="17506">
                  <c:v>11.26580188679462</c:v>
                </c:pt>
                <c:pt idx="17507">
                  <c:v>11.265880503146819</c:v>
                </c:pt>
                <c:pt idx="17508">
                  <c:v>11.265959119499019</c:v>
                </c:pt>
                <c:pt idx="17509">
                  <c:v>11.266037735851221</c:v>
                </c:pt>
                <c:pt idx="17510">
                  <c:v>11.266116352203429</c:v>
                </c:pt>
                <c:pt idx="17511">
                  <c:v>11.266194968555631</c:v>
                </c:pt>
                <c:pt idx="17512">
                  <c:v>11.266273584907831</c:v>
                </c:pt>
                <c:pt idx="17513">
                  <c:v>11.26635220126003</c:v>
                </c:pt>
                <c:pt idx="17514">
                  <c:v>11.266430817612241</c:v>
                </c:pt>
                <c:pt idx="17515">
                  <c:v>11.26650943396444</c:v>
                </c:pt>
                <c:pt idx="17516">
                  <c:v>11.26658805031664</c:v>
                </c:pt>
                <c:pt idx="17517">
                  <c:v>11.26666666666884</c:v>
                </c:pt>
                <c:pt idx="17518">
                  <c:v>11.26674528302104</c:v>
                </c:pt>
                <c:pt idx="17519">
                  <c:v>11.266823899373239</c:v>
                </c:pt>
                <c:pt idx="17520">
                  <c:v>11.266902515725439</c:v>
                </c:pt>
                <c:pt idx="17521">
                  <c:v>11.266981132077641</c:v>
                </c:pt>
                <c:pt idx="17522">
                  <c:v>11.26705974842984</c:v>
                </c:pt>
                <c:pt idx="17523">
                  <c:v>11.26713836478204</c:v>
                </c:pt>
                <c:pt idx="17524">
                  <c:v>11.267216981134251</c:v>
                </c:pt>
                <c:pt idx="17525">
                  <c:v>11.26729559748645</c:v>
                </c:pt>
                <c:pt idx="17526">
                  <c:v>11.26737421383865</c:v>
                </c:pt>
                <c:pt idx="17527">
                  <c:v>11.26745283019085</c:v>
                </c:pt>
                <c:pt idx="17528">
                  <c:v>11.26753144654305</c:v>
                </c:pt>
                <c:pt idx="17529">
                  <c:v>11.267610062895249</c:v>
                </c:pt>
                <c:pt idx="17530">
                  <c:v>11.26768867924746</c:v>
                </c:pt>
                <c:pt idx="17531">
                  <c:v>11.26776729559966</c:v>
                </c:pt>
                <c:pt idx="17532">
                  <c:v>11.26784591195185</c:v>
                </c:pt>
                <c:pt idx="17533">
                  <c:v>11.267924528304061</c:v>
                </c:pt>
                <c:pt idx="17534">
                  <c:v>11.268003144656261</c:v>
                </c:pt>
                <c:pt idx="17535">
                  <c:v>11.26808176100846</c:v>
                </c:pt>
                <c:pt idx="17536">
                  <c:v>11.268160377360671</c:v>
                </c:pt>
                <c:pt idx="17537">
                  <c:v>11.26823899371286</c:v>
                </c:pt>
                <c:pt idx="17538">
                  <c:v>11.26831761006507</c:v>
                </c:pt>
                <c:pt idx="17539">
                  <c:v>11.26839622641727</c:v>
                </c:pt>
                <c:pt idx="17540">
                  <c:v>11.26847484276947</c:v>
                </c:pt>
                <c:pt idx="17541">
                  <c:v>11.268553459121669</c:v>
                </c:pt>
                <c:pt idx="17542">
                  <c:v>11.268632075473869</c:v>
                </c:pt>
                <c:pt idx="17543">
                  <c:v>11.268710691826071</c:v>
                </c:pt>
                <c:pt idx="17544">
                  <c:v>11.268789308178279</c:v>
                </c:pt>
                <c:pt idx="17545">
                  <c:v>11.26886792453047</c:v>
                </c:pt>
                <c:pt idx="17546">
                  <c:v>11.268946540882681</c:v>
                </c:pt>
                <c:pt idx="17547">
                  <c:v>11.26902515723488</c:v>
                </c:pt>
                <c:pt idx="17548">
                  <c:v>11.26910377358708</c:v>
                </c:pt>
                <c:pt idx="17549">
                  <c:v>11.26918238993929</c:v>
                </c:pt>
                <c:pt idx="17550">
                  <c:v>11.26926100629148</c:v>
                </c:pt>
                <c:pt idx="17551">
                  <c:v>11.269339622643701</c:v>
                </c:pt>
                <c:pt idx="17552">
                  <c:v>11.26941823899589</c:v>
                </c:pt>
                <c:pt idx="17553">
                  <c:v>11.2694968553481</c:v>
                </c:pt>
                <c:pt idx="17554">
                  <c:v>11.2695754717003</c:v>
                </c:pt>
                <c:pt idx="17555">
                  <c:v>11.2696540880525</c:v>
                </c:pt>
                <c:pt idx="17556">
                  <c:v>11.269732704404699</c:v>
                </c:pt>
                <c:pt idx="17557">
                  <c:v>11.26981132075689</c:v>
                </c:pt>
                <c:pt idx="17558">
                  <c:v>11.269889937109109</c:v>
                </c:pt>
                <c:pt idx="17559">
                  <c:v>11.2699685534613</c:v>
                </c:pt>
                <c:pt idx="17560">
                  <c:v>11.2700471698135</c:v>
                </c:pt>
                <c:pt idx="17561">
                  <c:v>11.2701257861657</c:v>
                </c:pt>
                <c:pt idx="17562">
                  <c:v>11.2702044025179</c:v>
                </c:pt>
                <c:pt idx="17563">
                  <c:v>11.270283018870099</c:v>
                </c:pt>
                <c:pt idx="17564">
                  <c:v>11.27036163522231</c:v>
                </c:pt>
                <c:pt idx="17565">
                  <c:v>11.270440251574509</c:v>
                </c:pt>
                <c:pt idx="17566">
                  <c:v>11.270518867926709</c:v>
                </c:pt>
                <c:pt idx="17567">
                  <c:v>11.270597484278911</c:v>
                </c:pt>
                <c:pt idx="17568">
                  <c:v>11.27067610063111</c:v>
                </c:pt>
                <c:pt idx="17569">
                  <c:v>11.270754716983321</c:v>
                </c:pt>
                <c:pt idx="17570">
                  <c:v>11.270833333335521</c:v>
                </c:pt>
                <c:pt idx="17571">
                  <c:v>11.27091194968772</c:v>
                </c:pt>
                <c:pt idx="17572">
                  <c:v>11.27099056603992</c:v>
                </c:pt>
                <c:pt idx="17573">
                  <c:v>11.27106918239212</c:v>
                </c:pt>
                <c:pt idx="17574">
                  <c:v>11.27114779874432</c:v>
                </c:pt>
                <c:pt idx="17575">
                  <c:v>11.271226415096519</c:v>
                </c:pt>
                <c:pt idx="17576">
                  <c:v>11.27130503144873</c:v>
                </c:pt>
                <c:pt idx="17577">
                  <c:v>11.271383647800929</c:v>
                </c:pt>
                <c:pt idx="17578">
                  <c:v>11.271462264153129</c:v>
                </c:pt>
                <c:pt idx="17579">
                  <c:v>11.271540880505331</c:v>
                </c:pt>
                <c:pt idx="17580">
                  <c:v>11.271619496857531</c:v>
                </c:pt>
                <c:pt idx="17581">
                  <c:v>11.27169811320973</c:v>
                </c:pt>
                <c:pt idx="17582">
                  <c:v>11.271776729561941</c:v>
                </c:pt>
                <c:pt idx="17583">
                  <c:v>11.27185534591413</c:v>
                </c:pt>
                <c:pt idx="17584">
                  <c:v>11.27193396226634</c:v>
                </c:pt>
                <c:pt idx="17585">
                  <c:v>11.272012578618551</c:v>
                </c:pt>
                <c:pt idx="17586">
                  <c:v>11.27209119497074</c:v>
                </c:pt>
                <c:pt idx="17587">
                  <c:v>11.27216981132295</c:v>
                </c:pt>
                <c:pt idx="17588">
                  <c:v>11.272248427675139</c:v>
                </c:pt>
                <c:pt idx="17589">
                  <c:v>11.27232704402735</c:v>
                </c:pt>
                <c:pt idx="17590">
                  <c:v>11.272405660379549</c:v>
                </c:pt>
                <c:pt idx="17591">
                  <c:v>11.27248427673176</c:v>
                </c:pt>
                <c:pt idx="17592">
                  <c:v>11.272562893083959</c:v>
                </c:pt>
                <c:pt idx="17593">
                  <c:v>11.27264150943615</c:v>
                </c:pt>
                <c:pt idx="17594">
                  <c:v>11.272720125788361</c:v>
                </c:pt>
                <c:pt idx="17595">
                  <c:v>11.27279874214055</c:v>
                </c:pt>
                <c:pt idx="17596">
                  <c:v>11.27287735849276</c:v>
                </c:pt>
                <c:pt idx="17597">
                  <c:v>11.27295597484496</c:v>
                </c:pt>
                <c:pt idx="17598">
                  <c:v>11.27303459119716</c:v>
                </c:pt>
                <c:pt idx="17599">
                  <c:v>11.27311320754937</c:v>
                </c:pt>
                <c:pt idx="17600">
                  <c:v>11.273191823901559</c:v>
                </c:pt>
                <c:pt idx="17601">
                  <c:v>11.273270440253761</c:v>
                </c:pt>
                <c:pt idx="17602">
                  <c:v>11.273349056605969</c:v>
                </c:pt>
                <c:pt idx="17603">
                  <c:v>11.273427672958171</c:v>
                </c:pt>
                <c:pt idx="17604">
                  <c:v>11.273506289310371</c:v>
                </c:pt>
                <c:pt idx="17605">
                  <c:v>11.27358490566257</c:v>
                </c:pt>
                <c:pt idx="17606">
                  <c:v>11.27366352201477</c:v>
                </c:pt>
                <c:pt idx="17607">
                  <c:v>11.27374213836698</c:v>
                </c:pt>
                <c:pt idx="17608">
                  <c:v>11.27382075471917</c:v>
                </c:pt>
                <c:pt idx="17609">
                  <c:v>11.27389937107138</c:v>
                </c:pt>
                <c:pt idx="17610">
                  <c:v>11.273977987423571</c:v>
                </c:pt>
                <c:pt idx="17611">
                  <c:v>11.274056603775779</c:v>
                </c:pt>
                <c:pt idx="17612">
                  <c:v>11.27413522012799</c:v>
                </c:pt>
                <c:pt idx="17613">
                  <c:v>11.274213836480181</c:v>
                </c:pt>
                <c:pt idx="17614">
                  <c:v>11.27429245283238</c:v>
                </c:pt>
                <c:pt idx="17615">
                  <c:v>11.27437106918458</c:v>
                </c:pt>
                <c:pt idx="17616">
                  <c:v>11.274449685536791</c:v>
                </c:pt>
                <c:pt idx="17617">
                  <c:v>11.274528301888999</c:v>
                </c:pt>
                <c:pt idx="17618">
                  <c:v>11.274606918241201</c:v>
                </c:pt>
                <c:pt idx="17619">
                  <c:v>11.274685534593401</c:v>
                </c:pt>
                <c:pt idx="17620">
                  <c:v>11.27476415094559</c:v>
                </c:pt>
                <c:pt idx="17621">
                  <c:v>11.274842767297789</c:v>
                </c:pt>
                <c:pt idx="17622">
                  <c:v>11.27492138365</c:v>
                </c:pt>
                <c:pt idx="17623">
                  <c:v>11.275000000002199</c:v>
                </c:pt>
                <c:pt idx="17624">
                  <c:v>11.275078616354399</c:v>
                </c:pt>
                <c:pt idx="17625">
                  <c:v>11.27515723270661</c:v>
                </c:pt>
                <c:pt idx="17626">
                  <c:v>11.2752358490588</c:v>
                </c:pt>
                <c:pt idx="17627">
                  <c:v>11.275314465411</c:v>
                </c:pt>
                <c:pt idx="17628">
                  <c:v>11.275393081763211</c:v>
                </c:pt>
                <c:pt idx="17629">
                  <c:v>11.27547169811541</c:v>
                </c:pt>
                <c:pt idx="17630">
                  <c:v>11.275550314467621</c:v>
                </c:pt>
                <c:pt idx="17631">
                  <c:v>11.27562893081981</c:v>
                </c:pt>
                <c:pt idx="17632">
                  <c:v>11.27570754717202</c:v>
                </c:pt>
                <c:pt idx="17633">
                  <c:v>11.27578616352422</c:v>
                </c:pt>
                <c:pt idx="17634">
                  <c:v>11.27586477987642</c:v>
                </c:pt>
                <c:pt idx="17635">
                  <c:v>11.27594339622862</c:v>
                </c:pt>
                <c:pt idx="17636">
                  <c:v>11.276022012580819</c:v>
                </c:pt>
                <c:pt idx="17637">
                  <c:v>11.276100628933021</c:v>
                </c:pt>
                <c:pt idx="17638">
                  <c:v>11.276179245285221</c:v>
                </c:pt>
                <c:pt idx="17639">
                  <c:v>11.27625786163742</c:v>
                </c:pt>
                <c:pt idx="17640">
                  <c:v>11.276336477989631</c:v>
                </c:pt>
                <c:pt idx="17641">
                  <c:v>11.27641509434183</c:v>
                </c:pt>
                <c:pt idx="17642">
                  <c:v>11.27649371069403</c:v>
                </c:pt>
                <c:pt idx="17643">
                  <c:v>11.27657232704623</c:v>
                </c:pt>
                <c:pt idx="17644">
                  <c:v>11.27665094339843</c:v>
                </c:pt>
                <c:pt idx="17645">
                  <c:v>11.27672955975064</c:v>
                </c:pt>
                <c:pt idx="17646">
                  <c:v>11.276808176102829</c:v>
                </c:pt>
                <c:pt idx="17647">
                  <c:v>11.27688679245504</c:v>
                </c:pt>
                <c:pt idx="17648">
                  <c:v>11.276965408807239</c:v>
                </c:pt>
                <c:pt idx="17649">
                  <c:v>11.277044025159441</c:v>
                </c:pt>
                <c:pt idx="17650">
                  <c:v>11.277122641511641</c:v>
                </c:pt>
                <c:pt idx="17651">
                  <c:v>11.27720125786384</c:v>
                </c:pt>
                <c:pt idx="17652">
                  <c:v>11.27727987421604</c:v>
                </c:pt>
                <c:pt idx="17653">
                  <c:v>11.27735849056825</c:v>
                </c:pt>
                <c:pt idx="17654">
                  <c:v>11.27743710692045</c:v>
                </c:pt>
                <c:pt idx="17655">
                  <c:v>11.27751572327265</c:v>
                </c:pt>
                <c:pt idx="17656">
                  <c:v>11.27759433962485</c:v>
                </c:pt>
                <c:pt idx="17657">
                  <c:v>11.277672955977049</c:v>
                </c:pt>
                <c:pt idx="17658">
                  <c:v>11.27775157232926</c:v>
                </c:pt>
                <c:pt idx="17659">
                  <c:v>11.277830188681451</c:v>
                </c:pt>
                <c:pt idx="17660">
                  <c:v>11.277908805033659</c:v>
                </c:pt>
                <c:pt idx="17661">
                  <c:v>11.27798742138585</c:v>
                </c:pt>
                <c:pt idx="17662">
                  <c:v>11.278066037738061</c:v>
                </c:pt>
                <c:pt idx="17663">
                  <c:v>11.27814465409026</c:v>
                </c:pt>
                <c:pt idx="17664">
                  <c:v>11.27822327044246</c:v>
                </c:pt>
                <c:pt idx="17665">
                  <c:v>11.27830188679466</c:v>
                </c:pt>
                <c:pt idx="17666">
                  <c:v>11.27838050314687</c:v>
                </c:pt>
                <c:pt idx="17667">
                  <c:v>11.27845911949907</c:v>
                </c:pt>
                <c:pt idx="17668">
                  <c:v>11.27853773585127</c:v>
                </c:pt>
                <c:pt idx="17669">
                  <c:v>11.278616352203469</c:v>
                </c:pt>
                <c:pt idx="17670">
                  <c:v>11.278694968555669</c:v>
                </c:pt>
                <c:pt idx="17671">
                  <c:v>11.278773584907871</c:v>
                </c:pt>
                <c:pt idx="17672">
                  <c:v>11.27885220126007</c:v>
                </c:pt>
                <c:pt idx="17673">
                  <c:v>11.278930817612279</c:v>
                </c:pt>
                <c:pt idx="17674">
                  <c:v>11.279009433964481</c:v>
                </c:pt>
                <c:pt idx="17675">
                  <c:v>11.27908805031668</c:v>
                </c:pt>
                <c:pt idx="17676">
                  <c:v>11.27916666666888</c:v>
                </c:pt>
                <c:pt idx="17677">
                  <c:v>11.27924528302108</c:v>
                </c:pt>
                <c:pt idx="17678">
                  <c:v>11.27932389937328</c:v>
                </c:pt>
                <c:pt idx="17679">
                  <c:v>11.279402515725501</c:v>
                </c:pt>
                <c:pt idx="17680">
                  <c:v>11.2794811320777</c:v>
                </c:pt>
                <c:pt idx="17681">
                  <c:v>11.27955974842989</c:v>
                </c:pt>
                <c:pt idx="17682">
                  <c:v>11.279638364782089</c:v>
                </c:pt>
                <c:pt idx="17683">
                  <c:v>11.279716981134291</c:v>
                </c:pt>
                <c:pt idx="17684">
                  <c:v>11.279795597486499</c:v>
                </c:pt>
                <c:pt idx="17685">
                  <c:v>11.279874213838699</c:v>
                </c:pt>
                <c:pt idx="17686">
                  <c:v>11.279952830190901</c:v>
                </c:pt>
                <c:pt idx="17687">
                  <c:v>11.2800314465431</c:v>
                </c:pt>
                <c:pt idx="17688">
                  <c:v>11.2801100628953</c:v>
                </c:pt>
                <c:pt idx="17689">
                  <c:v>11.2801886792475</c:v>
                </c:pt>
                <c:pt idx="17690">
                  <c:v>11.2802672955997</c:v>
                </c:pt>
                <c:pt idx="17691">
                  <c:v>11.280345911951899</c:v>
                </c:pt>
                <c:pt idx="17692">
                  <c:v>11.28042452830411</c:v>
                </c:pt>
                <c:pt idx="17693">
                  <c:v>11.28050314465631</c:v>
                </c:pt>
                <c:pt idx="17694">
                  <c:v>11.280581761008509</c:v>
                </c:pt>
                <c:pt idx="17695">
                  <c:v>11.280660377360711</c:v>
                </c:pt>
                <c:pt idx="17696">
                  <c:v>11.280738993712911</c:v>
                </c:pt>
                <c:pt idx="17697">
                  <c:v>11.28081761006511</c:v>
                </c:pt>
                <c:pt idx="17698">
                  <c:v>11.280896226417321</c:v>
                </c:pt>
                <c:pt idx="17699">
                  <c:v>11.28097484276952</c:v>
                </c:pt>
                <c:pt idx="17700">
                  <c:v>11.28105345912172</c:v>
                </c:pt>
                <c:pt idx="17701">
                  <c:v>11.28113207547392</c:v>
                </c:pt>
                <c:pt idx="17702">
                  <c:v>11.28121069182612</c:v>
                </c:pt>
                <c:pt idx="17703">
                  <c:v>11.281289308178319</c:v>
                </c:pt>
                <c:pt idx="17704">
                  <c:v>11.281367924530519</c:v>
                </c:pt>
                <c:pt idx="17705">
                  <c:v>11.28144654088273</c:v>
                </c:pt>
                <c:pt idx="17706">
                  <c:v>11.281525157234929</c:v>
                </c:pt>
                <c:pt idx="17707">
                  <c:v>11.281603773587131</c:v>
                </c:pt>
                <c:pt idx="17708">
                  <c:v>11.281682389939331</c:v>
                </c:pt>
                <c:pt idx="17709">
                  <c:v>11.28176100629152</c:v>
                </c:pt>
                <c:pt idx="17710">
                  <c:v>11.28183962264373</c:v>
                </c:pt>
                <c:pt idx="17711">
                  <c:v>11.28191823899594</c:v>
                </c:pt>
                <c:pt idx="17712">
                  <c:v>11.28199685534814</c:v>
                </c:pt>
                <c:pt idx="17713">
                  <c:v>11.28207547170034</c:v>
                </c:pt>
                <c:pt idx="17714">
                  <c:v>11.28215408805254</c:v>
                </c:pt>
                <c:pt idx="17715">
                  <c:v>11.282232704404739</c:v>
                </c:pt>
                <c:pt idx="17716">
                  <c:v>11.282311320756939</c:v>
                </c:pt>
                <c:pt idx="17717">
                  <c:v>11.28238993710915</c:v>
                </c:pt>
                <c:pt idx="17718">
                  <c:v>11.282468553461349</c:v>
                </c:pt>
                <c:pt idx="17719">
                  <c:v>11.282547169813551</c:v>
                </c:pt>
                <c:pt idx="17720">
                  <c:v>11.282625786165751</c:v>
                </c:pt>
                <c:pt idx="17721">
                  <c:v>11.28270440251795</c:v>
                </c:pt>
                <c:pt idx="17722">
                  <c:v>11.28278301887015</c:v>
                </c:pt>
                <c:pt idx="17723">
                  <c:v>11.282861635222361</c:v>
                </c:pt>
                <c:pt idx="17724">
                  <c:v>11.28294025157455</c:v>
                </c:pt>
                <c:pt idx="17725">
                  <c:v>11.283018867926749</c:v>
                </c:pt>
                <c:pt idx="17726">
                  <c:v>11.28309748427896</c:v>
                </c:pt>
                <c:pt idx="17727">
                  <c:v>11.283176100631151</c:v>
                </c:pt>
                <c:pt idx="17728">
                  <c:v>11.283254716983359</c:v>
                </c:pt>
                <c:pt idx="17729">
                  <c:v>11.283333333335561</c:v>
                </c:pt>
                <c:pt idx="17730">
                  <c:v>11.283411949687761</c:v>
                </c:pt>
                <c:pt idx="17731">
                  <c:v>11.283490566039969</c:v>
                </c:pt>
                <c:pt idx="17732">
                  <c:v>11.283569182392171</c:v>
                </c:pt>
                <c:pt idx="17733">
                  <c:v>11.28364779874437</c:v>
                </c:pt>
                <c:pt idx="17734">
                  <c:v>11.28372641509657</c:v>
                </c:pt>
                <c:pt idx="17735">
                  <c:v>11.28380503144877</c:v>
                </c:pt>
                <c:pt idx="17736">
                  <c:v>11.28388364780097</c:v>
                </c:pt>
                <c:pt idx="17737">
                  <c:v>11.283962264153169</c:v>
                </c:pt>
                <c:pt idx="17738">
                  <c:v>11.28404088050538</c:v>
                </c:pt>
                <c:pt idx="17739">
                  <c:v>11.284119496857571</c:v>
                </c:pt>
                <c:pt idx="17740">
                  <c:v>11.284198113209779</c:v>
                </c:pt>
                <c:pt idx="17741">
                  <c:v>11.284276729561981</c:v>
                </c:pt>
                <c:pt idx="17742">
                  <c:v>11.284355345914181</c:v>
                </c:pt>
                <c:pt idx="17743">
                  <c:v>11.284433962266389</c:v>
                </c:pt>
                <c:pt idx="17744">
                  <c:v>11.284512578618591</c:v>
                </c:pt>
                <c:pt idx="17745">
                  <c:v>11.28459119497078</c:v>
                </c:pt>
                <c:pt idx="17746">
                  <c:v>11.28466981132299</c:v>
                </c:pt>
                <c:pt idx="17747">
                  <c:v>11.28474842767519</c:v>
                </c:pt>
                <c:pt idx="17748">
                  <c:v>11.28482704402739</c:v>
                </c:pt>
                <c:pt idx="17749">
                  <c:v>11.284905660379589</c:v>
                </c:pt>
                <c:pt idx="17750">
                  <c:v>11.2849842767318</c:v>
                </c:pt>
                <c:pt idx="17751">
                  <c:v>11.285062893084</c:v>
                </c:pt>
                <c:pt idx="17752">
                  <c:v>11.285141509436199</c:v>
                </c:pt>
                <c:pt idx="17753">
                  <c:v>11.285220125788401</c:v>
                </c:pt>
                <c:pt idx="17754">
                  <c:v>11.285298742140601</c:v>
                </c:pt>
                <c:pt idx="17755">
                  <c:v>11.2853773584928</c:v>
                </c:pt>
                <c:pt idx="17756">
                  <c:v>11.285455974845011</c:v>
                </c:pt>
                <c:pt idx="17757">
                  <c:v>11.28553459119721</c:v>
                </c:pt>
                <c:pt idx="17758">
                  <c:v>11.28561320754941</c:v>
                </c:pt>
                <c:pt idx="17759">
                  <c:v>11.28569182390161</c:v>
                </c:pt>
                <c:pt idx="17760">
                  <c:v>11.28577044025381</c:v>
                </c:pt>
                <c:pt idx="17761">
                  <c:v>11.28584905660602</c:v>
                </c:pt>
                <c:pt idx="17762">
                  <c:v>11.28592767295822</c:v>
                </c:pt>
                <c:pt idx="17763">
                  <c:v>11.286006289310411</c:v>
                </c:pt>
                <c:pt idx="17764">
                  <c:v>11.286084905662619</c:v>
                </c:pt>
                <c:pt idx="17765">
                  <c:v>11.286163522014821</c:v>
                </c:pt>
                <c:pt idx="17766">
                  <c:v>11.286242138367021</c:v>
                </c:pt>
                <c:pt idx="17767">
                  <c:v>11.28632075471922</c:v>
                </c:pt>
                <c:pt idx="17768">
                  <c:v>11.28639937107142</c:v>
                </c:pt>
                <c:pt idx="17769">
                  <c:v>11.28647798742362</c:v>
                </c:pt>
                <c:pt idx="17770">
                  <c:v>11.28655660377583</c:v>
                </c:pt>
                <c:pt idx="17771">
                  <c:v>11.28663522012803</c:v>
                </c:pt>
                <c:pt idx="17772">
                  <c:v>11.28671383648023</c:v>
                </c:pt>
                <c:pt idx="17773">
                  <c:v>11.286792452832429</c:v>
                </c:pt>
                <c:pt idx="17774">
                  <c:v>11.286871069184629</c:v>
                </c:pt>
                <c:pt idx="17775">
                  <c:v>11.286949685536831</c:v>
                </c:pt>
                <c:pt idx="17776">
                  <c:v>11.287028301889031</c:v>
                </c:pt>
                <c:pt idx="17777">
                  <c:v>11.287106918241239</c:v>
                </c:pt>
                <c:pt idx="17778">
                  <c:v>11.287185534593441</c:v>
                </c:pt>
                <c:pt idx="17779">
                  <c:v>11.28726415094564</c:v>
                </c:pt>
                <c:pt idx="17780">
                  <c:v>11.28734276729784</c:v>
                </c:pt>
                <c:pt idx="17781">
                  <c:v>11.28742138365004</c:v>
                </c:pt>
                <c:pt idx="17782">
                  <c:v>11.28750000000225</c:v>
                </c:pt>
                <c:pt idx="17783">
                  <c:v>11.287578616354439</c:v>
                </c:pt>
                <c:pt idx="17784">
                  <c:v>11.28765723270665</c:v>
                </c:pt>
                <c:pt idx="17785">
                  <c:v>11.28773584905885</c:v>
                </c:pt>
                <c:pt idx="17786">
                  <c:v>11.287814465411049</c:v>
                </c:pt>
                <c:pt idx="17787">
                  <c:v>11.287893081763251</c:v>
                </c:pt>
                <c:pt idx="17788">
                  <c:v>11.287971698115451</c:v>
                </c:pt>
                <c:pt idx="17789">
                  <c:v>11.288050314467659</c:v>
                </c:pt>
                <c:pt idx="17790">
                  <c:v>11.28812893081985</c:v>
                </c:pt>
                <c:pt idx="17791">
                  <c:v>11.28820754717206</c:v>
                </c:pt>
                <c:pt idx="17792">
                  <c:v>11.28828616352426</c:v>
                </c:pt>
                <c:pt idx="17793">
                  <c:v>11.28836477987646</c:v>
                </c:pt>
                <c:pt idx="17794">
                  <c:v>11.28844339622867</c:v>
                </c:pt>
                <c:pt idx="17795">
                  <c:v>11.28852201258087</c:v>
                </c:pt>
                <c:pt idx="17796">
                  <c:v>11.288600628933059</c:v>
                </c:pt>
                <c:pt idx="17797">
                  <c:v>11.28867924528527</c:v>
                </c:pt>
                <c:pt idx="17798">
                  <c:v>11.288757861637469</c:v>
                </c:pt>
                <c:pt idx="17799">
                  <c:v>11.288836477989671</c:v>
                </c:pt>
                <c:pt idx="17800">
                  <c:v>11.288915094341871</c:v>
                </c:pt>
                <c:pt idx="17801">
                  <c:v>11.28899371069407</c:v>
                </c:pt>
                <c:pt idx="17802">
                  <c:v>11.289072327046281</c:v>
                </c:pt>
                <c:pt idx="17803">
                  <c:v>11.28915094339847</c:v>
                </c:pt>
                <c:pt idx="17804">
                  <c:v>11.28922955975068</c:v>
                </c:pt>
                <c:pt idx="17805">
                  <c:v>11.28930817610288</c:v>
                </c:pt>
                <c:pt idx="17806">
                  <c:v>11.28938679245508</c:v>
                </c:pt>
                <c:pt idx="17807">
                  <c:v>11.28946540880729</c:v>
                </c:pt>
                <c:pt idx="17808">
                  <c:v>11.28954402515949</c:v>
                </c:pt>
                <c:pt idx="17809">
                  <c:v>11.289622641511681</c:v>
                </c:pt>
                <c:pt idx="17810">
                  <c:v>11.289701257863889</c:v>
                </c:pt>
                <c:pt idx="17811">
                  <c:v>11.289779874216091</c:v>
                </c:pt>
                <c:pt idx="17812">
                  <c:v>11.289858490568291</c:v>
                </c:pt>
                <c:pt idx="17813">
                  <c:v>11.28993710692049</c:v>
                </c:pt>
                <c:pt idx="17814">
                  <c:v>11.29001572327269</c:v>
                </c:pt>
                <c:pt idx="17815">
                  <c:v>11.2900943396249</c:v>
                </c:pt>
                <c:pt idx="17816">
                  <c:v>11.2901729559771</c:v>
                </c:pt>
                <c:pt idx="17817">
                  <c:v>11.2902515723293</c:v>
                </c:pt>
                <c:pt idx="17818">
                  <c:v>11.2903301886815</c:v>
                </c:pt>
                <c:pt idx="17819">
                  <c:v>11.290408805033699</c:v>
                </c:pt>
                <c:pt idx="17820">
                  <c:v>11.29048742138591</c:v>
                </c:pt>
                <c:pt idx="17821">
                  <c:v>11.29056603773811</c:v>
                </c:pt>
                <c:pt idx="17822">
                  <c:v>11.290644654090309</c:v>
                </c:pt>
                <c:pt idx="17823">
                  <c:v>11.2907232704425</c:v>
                </c:pt>
                <c:pt idx="17824">
                  <c:v>11.290801886794711</c:v>
                </c:pt>
                <c:pt idx="17825">
                  <c:v>11.290880503146919</c:v>
                </c:pt>
                <c:pt idx="17826">
                  <c:v>11.29095911949911</c:v>
                </c:pt>
                <c:pt idx="17827">
                  <c:v>11.291037735851321</c:v>
                </c:pt>
                <c:pt idx="17828">
                  <c:v>11.29111635220352</c:v>
                </c:pt>
                <c:pt idx="17829">
                  <c:v>11.291194968555709</c:v>
                </c:pt>
                <c:pt idx="17830">
                  <c:v>11.29127358490792</c:v>
                </c:pt>
                <c:pt idx="17831">
                  <c:v>11.29135220126012</c:v>
                </c:pt>
                <c:pt idx="17832">
                  <c:v>11.291430817612319</c:v>
                </c:pt>
                <c:pt idx="17833">
                  <c:v>11.291509433964521</c:v>
                </c:pt>
                <c:pt idx="17834">
                  <c:v>11.291588050316721</c:v>
                </c:pt>
                <c:pt idx="17835">
                  <c:v>11.291666666668929</c:v>
                </c:pt>
                <c:pt idx="17836">
                  <c:v>11.291745283021131</c:v>
                </c:pt>
                <c:pt idx="17837">
                  <c:v>11.29182389937333</c:v>
                </c:pt>
                <c:pt idx="17838">
                  <c:v>11.29190251572553</c:v>
                </c:pt>
                <c:pt idx="17839">
                  <c:v>11.29198113207773</c:v>
                </c:pt>
                <c:pt idx="17840">
                  <c:v>11.29205974842994</c:v>
                </c:pt>
                <c:pt idx="17841">
                  <c:v>11.292138364782129</c:v>
                </c:pt>
                <c:pt idx="17842">
                  <c:v>11.29221698113434</c:v>
                </c:pt>
                <c:pt idx="17843">
                  <c:v>11.29229559748654</c:v>
                </c:pt>
                <c:pt idx="17844">
                  <c:v>11.292374213838739</c:v>
                </c:pt>
                <c:pt idx="17845">
                  <c:v>11.29245283019095</c:v>
                </c:pt>
                <c:pt idx="17846">
                  <c:v>11.292531446543141</c:v>
                </c:pt>
                <c:pt idx="17847">
                  <c:v>11.29261006289534</c:v>
                </c:pt>
                <c:pt idx="17848">
                  <c:v>11.292688679247551</c:v>
                </c:pt>
                <c:pt idx="17849">
                  <c:v>11.29276729559975</c:v>
                </c:pt>
                <c:pt idx="17850">
                  <c:v>11.29284591195195</c:v>
                </c:pt>
                <c:pt idx="17851">
                  <c:v>11.29292452830415</c:v>
                </c:pt>
                <c:pt idx="17852">
                  <c:v>11.29300314465635</c:v>
                </c:pt>
                <c:pt idx="17853">
                  <c:v>11.293081761008549</c:v>
                </c:pt>
                <c:pt idx="17854">
                  <c:v>11.293160377360749</c:v>
                </c:pt>
                <c:pt idx="17855">
                  <c:v>11.29323899371296</c:v>
                </c:pt>
                <c:pt idx="17856">
                  <c:v>11.293317610065159</c:v>
                </c:pt>
                <c:pt idx="17857">
                  <c:v>11.293396226417361</c:v>
                </c:pt>
                <c:pt idx="17858">
                  <c:v>11.293474842769561</c:v>
                </c:pt>
                <c:pt idx="17859">
                  <c:v>11.29355345912176</c:v>
                </c:pt>
                <c:pt idx="17860">
                  <c:v>11.293632075473971</c:v>
                </c:pt>
                <c:pt idx="17861">
                  <c:v>11.29371069182617</c:v>
                </c:pt>
                <c:pt idx="17862">
                  <c:v>11.29378930817837</c:v>
                </c:pt>
                <c:pt idx="17863">
                  <c:v>11.293867924530559</c:v>
                </c:pt>
                <c:pt idx="17864">
                  <c:v>11.29394654088277</c:v>
                </c:pt>
                <c:pt idx="17865">
                  <c:v>11.294025157234969</c:v>
                </c:pt>
                <c:pt idx="17866">
                  <c:v>11.294103773587169</c:v>
                </c:pt>
                <c:pt idx="17867">
                  <c:v>11.294182389939371</c:v>
                </c:pt>
                <c:pt idx="17868">
                  <c:v>11.29426100629157</c:v>
                </c:pt>
                <c:pt idx="17869">
                  <c:v>11.294339622643781</c:v>
                </c:pt>
                <c:pt idx="17870">
                  <c:v>11.294418238995981</c:v>
                </c:pt>
                <c:pt idx="17871">
                  <c:v>11.294496855348189</c:v>
                </c:pt>
                <c:pt idx="17872">
                  <c:v>11.29457547170038</c:v>
                </c:pt>
                <c:pt idx="17873">
                  <c:v>11.29465408805258</c:v>
                </c:pt>
                <c:pt idx="17874">
                  <c:v>11.29473270440479</c:v>
                </c:pt>
                <c:pt idx="17875">
                  <c:v>11.294811320756979</c:v>
                </c:pt>
                <c:pt idx="17876">
                  <c:v>11.2948899371092</c:v>
                </c:pt>
                <c:pt idx="17877">
                  <c:v>11.29496855346139</c:v>
                </c:pt>
                <c:pt idx="17878">
                  <c:v>11.295047169813589</c:v>
                </c:pt>
                <c:pt idx="17879">
                  <c:v>11.295125786165791</c:v>
                </c:pt>
                <c:pt idx="17880">
                  <c:v>11.295204402517999</c:v>
                </c:pt>
                <c:pt idx="17881">
                  <c:v>11.295283018870199</c:v>
                </c:pt>
                <c:pt idx="17882">
                  <c:v>11.295361635222401</c:v>
                </c:pt>
                <c:pt idx="17883">
                  <c:v>11.2954402515746</c:v>
                </c:pt>
                <c:pt idx="17884">
                  <c:v>11.2955188679268</c:v>
                </c:pt>
                <c:pt idx="17885">
                  <c:v>11.295597484279011</c:v>
                </c:pt>
                <c:pt idx="17886">
                  <c:v>11.2956761006312</c:v>
                </c:pt>
                <c:pt idx="17887">
                  <c:v>11.29575471698341</c:v>
                </c:pt>
                <c:pt idx="17888">
                  <c:v>11.29583333333561</c:v>
                </c:pt>
                <c:pt idx="17889">
                  <c:v>11.29591194968781</c:v>
                </c:pt>
                <c:pt idx="17890">
                  <c:v>11.295990566040009</c:v>
                </c:pt>
                <c:pt idx="17891">
                  <c:v>11.296069182392211</c:v>
                </c:pt>
                <c:pt idx="17892">
                  <c:v>11.296147798744411</c:v>
                </c:pt>
                <c:pt idx="17893">
                  <c:v>11.296226415096619</c:v>
                </c:pt>
                <c:pt idx="17894">
                  <c:v>11.296305031448821</c:v>
                </c:pt>
                <c:pt idx="17895">
                  <c:v>11.29638364780102</c:v>
                </c:pt>
                <c:pt idx="17896">
                  <c:v>11.29646226415322</c:v>
                </c:pt>
                <c:pt idx="17897">
                  <c:v>11.29654088050542</c:v>
                </c:pt>
                <c:pt idx="17898">
                  <c:v>11.29661949685762</c:v>
                </c:pt>
                <c:pt idx="17899">
                  <c:v>11.296698113209819</c:v>
                </c:pt>
                <c:pt idx="17900">
                  <c:v>11.29677672956203</c:v>
                </c:pt>
                <c:pt idx="17901">
                  <c:v>11.29685534591423</c:v>
                </c:pt>
                <c:pt idx="17902">
                  <c:v>11.296933962266429</c:v>
                </c:pt>
                <c:pt idx="17903">
                  <c:v>11.297012578618631</c:v>
                </c:pt>
                <c:pt idx="17904">
                  <c:v>11.297091194970831</c:v>
                </c:pt>
                <c:pt idx="17905">
                  <c:v>11.297169811323039</c:v>
                </c:pt>
                <c:pt idx="17906">
                  <c:v>11.29724842767523</c:v>
                </c:pt>
                <c:pt idx="17907">
                  <c:v>11.29732704402743</c:v>
                </c:pt>
                <c:pt idx="17908">
                  <c:v>11.29740566037964</c:v>
                </c:pt>
                <c:pt idx="17909">
                  <c:v>11.297484276731851</c:v>
                </c:pt>
                <c:pt idx="17910">
                  <c:v>11.29756289308405</c:v>
                </c:pt>
                <c:pt idx="17911">
                  <c:v>11.29764150943625</c:v>
                </c:pt>
                <c:pt idx="17912">
                  <c:v>11.297720125788439</c:v>
                </c:pt>
                <c:pt idx="17913">
                  <c:v>11.297798742140641</c:v>
                </c:pt>
                <c:pt idx="17914">
                  <c:v>11.297877358492849</c:v>
                </c:pt>
                <c:pt idx="17915">
                  <c:v>11.297955974845051</c:v>
                </c:pt>
                <c:pt idx="17916">
                  <c:v>11.298034591197251</c:v>
                </c:pt>
                <c:pt idx="17917">
                  <c:v>11.29811320754945</c:v>
                </c:pt>
                <c:pt idx="17918">
                  <c:v>11.29819182390165</c:v>
                </c:pt>
                <c:pt idx="17919">
                  <c:v>11.298270440253839</c:v>
                </c:pt>
                <c:pt idx="17920">
                  <c:v>11.29834905660606</c:v>
                </c:pt>
                <c:pt idx="17921">
                  <c:v>11.29842767295826</c:v>
                </c:pt>
                <c:pt idx="17922">
                  <c:v>11.29850628931046</c:v>
                </c:pt>
                <c:pt idx="17923">
                  <c:v>11.29858490566267</c:v>
                </c:pt>
                <c:pt idx="17924">
                  <c:v>11.298663522014859</c:v>
                </c:pt>
                <c:pt idx="17925">
                  <c:v>11.298742138367061</c:v>
                </c:pt>
                <c:pt idx="17926">
                  <c:v>11.298820754719269</c:v>
                </c:pt>
                <c:pt idx="17927">
                  <c:v>11.298899371071469</c:v>
                </c:pt>
                <c:pt idx="17928">
                  <c:v>11.298977987423671</c:v>
                </c:pt>
                <c:pt idx="17929">
                  <c:v>11.29905660377587</c:v>
                </c:pt>
                <c:pt idx="17930">
                  <c:v>11.29913522012807</c:v>
                </c:pt>
                <c:pt idx="17931">
                  <c:v>11.29921383648027</c:v>
                </c:pt>
                <c:pt idx="17932">
                  <c:v>11.29929245283247</c:v>
                </c:pt>
                <c:pt idx="17933">
                  <c:v>11.299371069184669</c:v>
                </c:pt>
                <c:pt idx="17934">
                  <c:v>11.29944968553688</c:v>
                </c:pt>
                <c:pt idx="17935">
                  <c:v>11.29952830188908</c:v>
                </c:pt>
                <c:pt idx="17936">
                  <c:v>11.29960691824129</c:v>
                </c:pt>
                <c:pt idx="17937">
                  <c:v>11.299685534593481</c:v>
                </c:pt>
                <c:pt idx="17938">
                  <c:v>11.299764150945689</c:v>
                </c:pt>
                <c:pt idx="17939">
                  <c:v>11.29984276729788</c:v>
                </c:pt>
                <c:pt idx="17940">
                  <c:v>11.29992138365008</c:v>
                </c:pt>
                <c:pt idx="17941">
                  <c:v>11.30000000000229</c:v>
                </c:pt>
                <c:pt idx="17942">
                  <c:v>11.30007861635449</c:v>
                </c:pt>
                <c:pt idx="17943">
                  <c:v>11.300157232706701</c:v>
                </c:pt>
                <c:pt idx="17944">
                  <c:v>11.3002358490589</c:v>
                </c:pt>
                <c:pt idx="17945">
                  <c:v>11.3003144654111</c:v>
                </c:pt>
                <c:pt idx="17946">
                  <c:v>11.3003930817633</c:v>
                </c:pt>
                <c:pt idx="17947">
                  <c:v>11.3004716981155</c:v>
                </c:pt>
                <c:pt idx="17948">
                  <c:v>11.30055031446771</c:v>
                </c:pt>
                <c:pt idx="17949">
                  <c:v>11.300628930819901</c:v>
                </c:pt>
                <c:pt idx="17950">
                  <c:v>11.300707547172101</c:v>
                </c:pt>
                <c:pt idx="17951">
                  <c:v>11.300786163524309</c:v>
                </c:pt>
                <c:pt idx="17952">
                  <c:v>11.300864779876511</c:v>
                </c:pt>
                <c:pt idx="17953">
                  <c:v>11.30094339622871</c:v>
                </c:pt>
                <c:pt idx="17954">
                  <c:v>11.301022012580921</c:v>
                </c:pt>
                <c:pt idx="17955">
                  <c:v>11.30110062893311</c:v>
                </c:pt>
                <c:pt idx="17956">
                  <c:v>11.30117924528532</c:v>
                </c:pt>
                <c:pt idx="17957">
                  <c:v>11.30125786163752</c:v>
                </c:pt>
                <c:pt idx="17958">
                  <c:v>11.30133647798972</c:v>
                </c:pt>
                <c:pt idx="17959">
                  <c:v>11.30141509434192</c:v>
                </c:pt>
                <c:pt idx="17960">
                  <c:v>11.301493710694119</c:v>
                </c:pt>
                <c:pt idx="17961">
                  <c:v>11.301572327046321</c:v>
                </c:pt>
                <c:pt idx="17962">
                  <c:v>11.301650943398521</c:v>
                </c:pt>
                <c:pt idx="17963">
                  <c:v>11.301729559750729</c:v>
                </c:pt>
                <c:pt idx="17964">
                  <c:v>11.301808176102931</c:v>
                </c:pt>
                <c:pt idx="17965">
                  <c:v>11.301886792455131</c:v>
                </c:pt>
                <c:pt idx="17966">
                  <c:v>11.30196540880733</c:v>
                </c:pt>
                <c:pt idx="17967">
                  <c:v>11.30204402515953</c:v>
                </c:pt>
                <c:pt idx="17968">
                  <c:v>11.30212264151173</c:v>
                </c:pt>
                <c:pt idx="17969">
                  <c:v>11.30220125786394</c:v>
                </c:pt>
                <c:pt idx="17970">
                  <c:v>11.30227987421614</c:v>
                </c:pt>
                <c:pt idx="17971">
                  <c:v>11.30235849056834</c:v>
                </c:pt>
                <c:pt idx="17972">
                  <c:v>11.302437106920539</c:v>
                </c:pt>
                <c:pt idx="17973">
                  <c:v>11.302515723272739</c:v>
                </c:pt>
                <c:pt idx="17974">
                  <c:v>11.30259433962495</c:v>
                </c:pt>
                <c:pt idx="17975">
                  <c:v>11.302672955977149</c:v>
                </c:pt>
                <c:pt idx="17976">
                  <c:v>11.302751572329351</c:v>
                </c:pt>
                <c:pt idx="17977">
                  <c:v>11.302830188681551</c:v>
                </c:pt>
                <c:pt idx="17978">
                  <c:v>11.30290880503375</c:v>
                </c:pt>
                <c:pt idx="17979">
                  <c:v>11.30298742138595</c:v>
                </c:pt>
                <c:pt idx="17980">
                  <c:v>11.30306603773816</c:v>
                </c:pt>
                <c:pt idx="17981">
                  <c:v>11.30314465409036</c:v>
                </c:pt>
                <c:pt idx="17982">
                  <c:v>11.303223270442549</c:v>
                </c:pt>
                <c:pt idx="17983">
                  <c:v>11.303301886794751</c:v>
                </c:pt>
                <c:pt idx="17984">
                  <c:v>11.303380503146959</c:v>
                </c:pt>
                <c:pt idx="17985">
                  <c:v>11.303459119499159</c:v>
                </c:pt>
                <c:pt idx="17986">
                  <c:v>11.30353773585137</c:v>
                </c:pt>
                <c:pt idx="17987">
                  <c:v>11.303616352203569</c:v>
                </c:pt>
                <c:pt idx="17988">
                  <c:v>11.303694968555771</c:v>
                </c:pt>
                <c:pt idx="17989">
                  <c:v>11.303773584907971</c:v>
                </c:pt>
                <c:pt idx="17990">
                  <c:v>11.30385220126017</c:v>
                </c:pt>
                <c:pt idx="17991">
                  <c:v>11.30393081761237</c:v>
                </c:pt>
                <c:pt idx="17992">
                  <c:v>11.30400943396457</c:v>
                </c:pt>
                <c:pt idx="17993">
                  <c:v>11.30408805031677</c:v>
                </c:pt>
                <c:pt idx="17994">
                  <c:v>11.304166666668969</c:v>
                </c:pt>
                <c:pt idx="17995">
                  <c:v>11.304245283021171</c:v>
                </c:pt>
                <c:pt idx="17996">
                  <c:v>11.304323899373371</c:v>
                </c:pt>
                <c:pt idx="17997">
                  <c:v>11.304402515725579</c:v>
                </c:pt>
                <c:pt idx="17998">
                  <c:v>11.304481132077781</c:v>
                </c:pt>
                <c:pt idx="17999">
                  <c:v>11.30455974842998</c:v>
                </c:pt>
                <c:pt idx="18000">
                  <c:v>11.30463836478218</c:v>
                </c:pt>
                <c:pt idx="18001">
                  <c:v>11.30471698113438</c:v>
                </c:pt>
                <c:pt idx="18002">
                  <c:v>11.30479559748659</c:v>
                </c:pt>
                <c:pt idx="18003">
                  <c:v>11.30487421383879</c:v>
                </c:pt>
                <c:pt idx="18004">
                  <c:v>11.304952830191001</c:v>
                </c:pt>
                <c:pt idx="18005">
                  <c:v>11.30503144654319</c:v>
                </c:pt>
                <c:pt idx="18006">
                  <c:v>11.305110062895389</c:v>
                </c:pt>
                <c:pt idx="18007">
                  <c:v>11.3051886792476</c:v>
                </c:pt>
                <c:pt idx="18008">
                  <c:v>11.305267295599799</c:v>
                </c:pt>
                <c:pt idx="18009">
                  <c:v>11.305345911951999</c:v>
                </c:pt>
                <c:pt idx="18010">
                  <c:v>11.30542452830421</c:v>
                </c:pt>
                <c:pt idx="18011">
                  <c:v>11.3055031446564</c:v>
                </c:pt>
                <c:pt idx="18012">
                  <c:v>11.3055817610086</c:v>
                </c:pt>
                <c:pt idx="18013">
                  <c:v>11.305660377360811</c:v>
                </c:pt>
                <c:pt idx="18014">
                  <c:v>11.30573899371301</c:v>
                </c:pt>
                <c:pt idx="18015">
                  <c:v>11.30581761006521</c:v>
                </c:pt>
                <c:pt idx="18016">
                  <c:v>11.30589622641741</c:v>
                </c:pt>
                <c:pt idx="18017">
                  <c:v>11.30597484276961</c:v>
                </c:pt>
                <c:pt idx="18018">
                  <c:v>11.306053459121809</c:v>
                </c:pt>
                <c:pt idx="18019">
                  <c:v>11.30613207547402</c:v>
                </c:pt>
                <c:pt idx="18020">
                  <c:v>11.30621069182622</c:v>
                </c:pt>
                <c:pt idx="18021">
                  <c:v>11.306289308178419</c:v>
                </c:pt>
                <c:pt idx="18022">
                  <c:v>11.306367924530621</c:v>
                </c:pt>
                <c:pt idx="18023">
                  <c:v>11.306446540882821</c:v>
                </c:pt>
                <c:pt idx="18024">
                  <c:v>11.30652515723502</c:v>
                </c:pt>
                <c:pt idx="18025">
                  <c:v>11.30660377358722</c:v>
                </c:pt>
                <c:pt idx="18026">
                  <c:v>11.30668238993943</c:v>
                </c:pt>
                <c:pt idx="18027">
                  <c:v>11.30676100629162</c:v>
                </c:pt>
                <c:pt idx="18028">
                  <c:v>11.30683962264383</c:v>
                </c:pt>
                <c:pt idx="18029">
                  <c:v>11.30691823899603</c:v>
                </c:pt>
                <c:pt idx="18030">
                  <c:v>11.30699685534824</c:v>
                </c:pt>
                <c:pt idx="18031">
                  <c:v>11.307075471700429</c:v>
                </c:pt>
                <c:pt idx="18032">
                  <c:v>11.307154088052631</c:v>
                </c:pt>
                <c:pt idx="18033">
                  <c:v>11.30723270440483</c:v>
                </c:pt>
                <c:pt idx="18034">
                  <c:v>11.30731132075703</c:v>
                </c:pt>
                <c:pt idx="18035">
                  <c:v>11.307389937109249</c:v>
                </c:pt>
                <c:pt idx="18036">
                  <c:v>11.30746855346144</c:v>
                </c:pt>
                <c:pt idx="18037">
                  <c:v>11.30754716981364</c:v>
                </c:pt>
                <c:pt idx="18038">
                  <c:v>11.30762578616584</c:v>
                </c:pt>
                <c:pt idx="18039">
                  <c:v>11.30770440251804</c:v>
                </c:pt>
                <c:pt idx="18040">
                  <c:v>11.30778301887025</c:v>
                </c:pt>
                <c:pt idx="18041">
                  <c:v>11.30786163522245</c:v>
                </c:pt>
                <c:pt idx="18042">
                  <c:v>11.307940251574649</c:v>
                </c:pt>
                <c:pt idx="18043">
                  <c:v>11.308018867926849</c:v>
                </c:pt>
                <c:pt idx="18044">
                  <c:v>11.308097484279051</c:v>
                </c:pt>
                <c:pt idx="18045">
                  <c:v>11.30817610063125</c:v>
                </c:pt>
                <c:pt idx="18046">
                  <c:v>11.30825471698345</c:v>
                </c:pt>
                <c:pt idx="18047">
                  <c:v>11.308333333335661</c:v>
                </c:pt>
                <c:pt idx="18048">
                  <c:v>11.30841194968785</c:v>
                </c:pt>
                <c:pt idx="18049">
                  <c:v>11.30849056604006</c:v>
                </c:pt>
                <c:pt idx="18050">
                  <c:v>11.30856918239226</c:v>
                </c:pt>
                <c:pt idx="18051">
                  <c:v>11.30864779874446</c:v>
                </c:pt>
                <c:pt idx="18052">
                  <c:v>11.308726415096659</c:v>
                </c:pt>
                <c:pt idx="18053">
                  <c:v>11.308805031448861</c:v>
                </c:pt>
                <c:pt idx="18054">
                  <c:v>11.308883647801061</c:v>
                </c:pt>
                <c:pt idx="18055">
                  <c:v>11.308962264153269</c:v>
                </c:pt>
                <c:pt idx="18056">
                  <c:v>11.309040880505471</c:v>
                </c:pt>
                <c:pt idx="18057">
                  <c:v>11.30911949685767</c:v>
                </c:pt>
                <c:pt idx="18058">
                  <c:v>11.30919811320987</c:v>
                </c:pt>
                <c:pt idx="18059">
                  <c:v>11.30927672956207</c:v>
                </c:pt>
                <c:pt idx="18060">
                  <c:v>11.30935534591427</c:v>
                </c:pt>
                <c:pt idx="18061">
                  <c:v>11.30943396226648</c:v>
                </c:pt>
                <c:pt idx="18062">
                  <c:v>11.309512578618691</c:v>
                </c:pt>
                <c:pt idx="18063">
                  <c:v>11.30959119497088</c:v>
                </c:pt>
                <c:pt idx="18064">
                  <c:v>11.30966981132309</c:v>
                </c:pt>
                <c:pt idx="18065">
                  <c:v>11.309748427675281</c:v>
                </c:pt>
                <c:pt idx="18066">
                  <c:v>11.309827044027481</c:v>
                </c:pt>
                <c:pt idx="18067">
                  <c:v>11.309905660379689</c:v>
                </c:pt>
                <c:pt idx="18068">
                  <c:v>11.3099842767319</c:v>
                </c:pt>
                <c:pt idx="18069">
                  <c:v>11.310062893084099</c:v>
                </c:pt>
                <c:pt idx="18070">
                  <c:v>11.31014150943629</c:v>
                </c:pt>
                <c:pt idx="18071">
                  <c:v>11.31022012578849</c:v>
                </c:pt>
                <c:pt idx="18072">
                  <c:v>11.31029874214069</c:v>
                </c:pt>
                <c:pt idx="18073">
                  <c:v>11.310377358492889</c:v>
                </c:pt>
                <c:pt idx="18074">
                  <c:v>11.3104559748451</c:v>
                </c:pt>
                <c:pt idx="18075">
                  <c:v>11.3105345911973</c:v>
                </c:pt>
                <c:pt idx="18076">
                  <c:v>11.310613207549499</c:v>
                </c:pt>
                <c:pt idx="18077">
                  <c:v>11.310691823901699</c:v>
                </c:pt>
                <c:pt idx="18078">
                  <c:v>11.310770440253901</c:v>
                </c:pt>
                <c:pt idx="18079">
                  <c:v>11.310849056606109</c:v>
                </c:pt>
                <c:pt idx="18080">
                  <c:v>11.310927672958311</c:v>
                </c:pt>
                <c:pt idx="18081">
                  <c:v>11.311006289310511</c:v>
                </c:pt>
                <c:pt idx="18082">
                  <c:v>11.31108490566271</c:v>
                </c:pt>
                <c:pt idx="18083">
                  <c:v>11.31116352201491</c:v>
                </c:pt>
                <c:pt idx="18084">
                  <c:v>11.31124213836711</c:v>
                </c:pt>
                <c:pt idx="18085">
                  <c:v>11.31132075471931</c:v>
                </c:pt>
                <c:pt idx="18086">
                  <c:v>11.311399371071509</c:v>
                </c:pt>
                <c:pt idx="18087">
                  <c:v>11.311477987423711</c:v>
                </c:pt>
                <c:pt idx="18088">
                  <c:v>11.311556603775919</c:v>
                </c:pt>
                <c:pt idx="18089">
                  <c:v>11.311635220128119</c:v>
                </c:pt>
                <c:pt idx="18090">
                  <c:v>11.311713836480321</c:v>
                </c:pt>
                <c:pt idx="18091">
                  <c:v>11.31179245283252</c:v>
                </c:pt>
                <c:pt idx="18092">
                  <c:v>11.31187106918472</c:v>
                </c:pt>
                <c:pt idx="18093">
                  <c:v>11.311949685536931</c:v>
                </c:pt>
                <c:pt idx="18094">
                  <c:v>11.31202830188913</c:v>
                </c:pt>
                <c:pt idx="18095">
                  <c:v>11.312106918241341</c:v>
                </c:pt>
                <c:pt idx="18096">
                  <c:v>11.31218553459353</c:v>
                </c:pt>
                <c:pt idx="18097">
                  <c:v>11.31226415094573</c:v>
                </c:pt>
                <c:pt idx="18098">
                  <c:v>11.31234276729794</c:v>
                </c:pt>
                <c:pt idx="18099">
                  <c:v>11.312421383650131</c:v>
                </c:pt>
                <c:pt idx="18100">
                  <c:v>11.312500000002339</c:v>
                </c:pt>
                <c:pt idx="18101">
                  <c:v>11.312578616354539</c:v>
                </c:pt>
                <c:pt idx="18102">
                  <c:v>11.31265723270675</c:v>
                </c:pt>
                <c:pt idx="18103">
                  <c:v>11.312735849058949</c:v>
                </c:pt>
                <c:pt idx="18104">
                  <c:v>11.31281446541114</c:v>
                </c:pt>
                <c:pt idx="18105">
                  <c:v>11.312893081763351</c:v>
                </c:pt>
                <c:pt idx="18106">
                  <c:v>11.31297169811554</c:v>
                </c:pt>
                <c:pt idx="18107">
                  <c:v>11.31305031446775</c:v>
                </c:pt>
                <c:pt idx="18108">
                  <c:v>11.31312893081995</c:v>
                </c:pt>
                <c:pt idx="18109">
                  <c:v>11.31320754717215</c:v>
                </c:pt>
                <c:pt idx="18110">
                  <c:v>11.31328616352436</c:v>
                </c:pt>
                <c:pt idx="18111">
                  <c:v>11.313364779876551</c:v>
                </c:pt>
                <c:pt idx="18112">
                  <c:v>11.313443396228759</c:v>
                </c:pt>
                <c:pt idx="18113">
                  <c:v>11.313522012580959</c:v>
                </c:pt>
                <c:pt idx="18114">
                  <c:v>11.313600628933161</c:v>
                </c:pt>
                <c:pt idx="18115">
                  <c:v>11.313679245285361</c:v>
                </c:pt>
                <c:pt idx="18116">
                  <c:v>11.31375786163756</c:v>
                </c:pt>
                <c:pt idx="18117">
                  <c:v>11.313836477989771</c:v>
                </c:pt>
                <c:pt idx="18118">
                  <c:v>11.31391509434197</c:v>
                </c:pt>
                <c:pt idx="18119">
                  <c:v>11.31399371069417</c:v>
                </c:pt>
                <c:pt idx="18120">
                  <c:v>11.31407232704637</c:v>
                </c:pt>
                <c:pt idx="18121">
                  <c:v>11.31415094339857</c:v>
                </c:pt>
                <c:pt idx="18122">
                  <c:v>11.314229559750769</c:v>
                </c:pt>
                <c:pt idx="18123">
                  <c:v>11.314308176102969</c:v>
                </c:pt>
                <c:pt idx="18124">
                  <c:v>11.314386792455171</c:v>
                </c:pt>
                <c:pt idx="18125">
                  <c:v>11.314465408807379</c:v>
                </c:pt>
                <c:pt idx="18126">
                  <c:v>11.314544025159581</c:v>
                </c:pt>
                <c:pt idx="18127">
                  <c:v>11.31462264151177</c:v>
                </c:pt>
                <c:pt idx="18128">
                  <c:v>11.31470125786398</c:v>
                </c:pt>
                <c:pt idx="18129">
                  <c:v>11.31477987421618</c:v>
                </c:pt>
                <c:pt idx="18130">
                  <c:v>11.31485849056838</c:v>
                </c:pt>
                <c:pt idx="18131">
                  <c:v>11.31493710692058</c:v>
                </c:pt>
                <c:pt idx="18132">
                  <c:v>11.315015723272779</c:v>
                </c:pt>
                <c:pt idx="18133">
                  <c:v>11.315094339625</c:v>
                </c:pt>
                <c:pt idx="18134">
                  <c:v>11.315172955977189</c:v>
                </c:pt>
                <c:pt idx="18135">
                  <c:v>11.315251572329389</c:v>
                </c:pt>
                <c:pt idx="18136">
                  <c:v>11.315330188681591</c:v>
                </c:pt>
                <c:pt idx="18137">
                  <c:v>11.315408805033799</c:v>
                </c:pt>
                <c:pt idx="18138">
                  <c:v>11.315487421386001</c:v>
                </c:pt>
                <c:pt idx="18139">
                  <c:v>11.315566037738209</c:v>
                </c:pt>
                <c:pt idx="18140">
                  <c:v>11.3156446540904</c:v>
                </c:pt>
                <c:pt idx="18141">
                  <c:v>11.3157232704426</c:v>
                </c:pt>
                <c:pt idx="18142">
                  <c:v>11.3158018867948</c:v>
                </c:pt>
                <c:pt idx="18143">
                  <c:v>11.31588050314701</c:v>
                </c:pt>
                <c:pt idx="18144">
                  <c:v>11.31595911949921</c:v>
                </c:pt>
                <c:pt idx="18145">
                  <c:v>11.31603773585141</c:v>
                </c:pt>
                <c:pt idx="18146">
                  <c:v>11.316116352203609</c:v>
                </c:pt>
                <c:pt idx="18147">
                  <c:v>11.316194968555809</c:v>
                </c:pt>
                <c:pt idx="18148">
                  <c:v>11.316273584908011</c:v>
                </c:pt>
                <c:pt idx="18149">
                  <c:v>11.316352201260219</c:v>
                </c:pt>
                <c:pt idx="18150">
                  <c:v>11.316430817612421</c:v>
                </c:pt>
                <c:pt idx="18151">
                  <c:v>11.316509433964621</c:v>
                </c:pt>
                <c:pt idx="18152">
                  <c:v>11.31658805031682</c:v>
                </c:pt>
                <c:pt idx="18153">
                  <c:v>11.31666666666902</c:v>
                </c:pt>
                <c:pt idx="18154">
                  <c:v>11.31674528302122</c:v>
                </c:pt>
                <c:pt idx="18155">
                  <c:v>11.31682389937342</c:v>
                </c:pt>
                <c:pt idx="18156">
                  <c:v>11.31690251572563</c:v>
                </c:pt>
                <c:pt idx="18157">
                  <c:v>11.316981132077821</c:v>
                </c:pt>
                <c:pt idx="18158">
                  <c:v>11.317059748430021</c:v>
                </c:pt>
                <c:pt idx="18159">
                  <c:v>11.317138364782229</c:v>
                </c:pt>
                <c:pt idx="18160">
                  <c:v>11.317216981134431</c:v>
                </c:pt>
                <c:pt idx="18161">
                  <c:v>11.31729559748663</c:v>
                </c:pt>
                <c:pt idx="18162">
                  <c:v>11.31737421383883</c:v>
                </c:pt>
                <c:pt idx="18163">
                  <c:v>11.317452830191041</c:v>
                </c:pt>
                <c:pt idx="18164">
                  <c:v>11.31753144654324</c:v>
                </c:pt>
                <c:pt idx="18165">
                  <c:v>11.317610062895429</c:v>
                </c:pt>
                <c:pt idx="18166">
                  <c:v>11.317688679247651</c:v>
                </c:pt>
                <c:pt idx="18167">
                  <c:v>11.31776729559984</c:v>
                </c:pt>
                <c:pt idx="18168">
                  <c:v>11.317845911952039</c:v>
                </c:pt>
                <c:pt idx="18169">
                  <c:v>11.31792452830425</c:v>
                </c:pt>
                <c:pt idx="18170">
                  <c:v>11.318003144656441</c:v>
                </c:pt>
                <c:pt idx="18171">
                  <c:v>11.318081761008649</c:v>
                </c:pt>
                <c:pt idx="18172">
                  <c:v>11.318160377360851</c:v>
                </c:pt>
                <c:pt idx="18173">
                  <c:v>11.318238993713051</c:v>
                </c:pt>
                <c:pt idx="18174">
                  <c:v>11.31831761006525</c:v>
                </c:pt>
                <c:pt idx="18175">
                  <c:v>11.31839622641745</c:v>
                </c:pt>
                <c:pt idx="18176">
                  <c:v>11.31847484276966</c:v>
                </c:pt>
                <c:pt idx="18177">
                  <c:v>11.31855345912185</c:v>
                </c:pt>
                <c:pt idx="18178">
                  <c:v>11.31863207547406</c:v>
                </c:pt>
                <c:pt idx="18179">
                  <c:v>11.31871069182626</c:v>
                </c:pt>
                <c:pt idx="18180">
                  <c:v>11.318789308178459</c:v>
                </c:pt>
                <c:pt idx="18181">
                  <c:v>11.318867924530659</c:v>
                </c:pt>
                <c:pt idx="18182">
                  <c:v>11.318946540882861</c:v>
                </c:pt>
                <c:pt idx="18183">
                  <c:v>11.31902515723506</c:v>
                </c:pt>
                <c:pt idx="18184">
                  <c:v>11.319103773587271</c:v>
                </c:pt>
                <c:pt idx="18185">
                  <c:v>11.319182389939471</c:v>
                </c:pt>
                <c:pt idx="18186">
                  <c:v>11.31926100629167</c:v>
                </c:pt>
                <c:pt idx="18187">
                  <c:v>11.31933962264387</c:v>
                </c:pt>
                <c:pt idx="18188">
                  <c:v>11.31941823899608</c:v>
                </c:pt>
                <c:pt idx="18189">
                  <c:v>11.31949685534828</c:v>
                </c:pt>
                <c:pt idx="18190">
                  <c:v>11.319575471700469</c:v>
                </c:pt>
                <c:pt idx="18191">
                  <c:v>11.31965408805268</c:v>
                </c:pt>
                <c:pt idx="18192">
                  <c:v>11.319732704404879</c:v>
                </c:pt>
                <c:pt idx="18193">
                  <c:v>11.319811320757079</c:v>
                </c:pt>
                <c:pt idx="18194">
                  <c:v>11.31988993710929</c:v>
                </c:pt>
                <c:pt idx="18195">
                  <c:v>11.31996855346148</c:v>
                </c:pt>
                <c:pt idx="18196">
                  <c:v>11.32004716981368</c:v>
                </c:pt>
                <c:pt idx="18197">
                  <c:v>11.32012578616588</c:v>
                </c:pt>
                <c:pt idx="18198">
                  <c:v>11.32020440251809</c:v>
                </c:pt>
                <c:pt idx="18199">
                  <c:v>11.320283018870301</c:v>
                </c:pt>
                <c:pt idx="18200">
                  <c:v>11.32036163522249</c:v>
                </c:pt>
                <c:pt idx="18201">
                  <c:v>11.3204402515747</c:v>
                </c:pt>
                <c:pt idx="18202">
                  <c:v>11.3205188679269</c:v>
                </c:pt>
                <c:pt idx="18203">
                  <c:v>11.3205974842791</c:v>
                </c:pt>
                <c:pt idx="18204">
                  <c:v>11.320676100631299</c:v>
                </c:pt>
                <c:pt idx="18205">
                  <c:v>11.320754716983499</c:v>
                </c:pt>
                <c:pt idx="18206">
                  <c:v>11.320833333335701</c:v>
                </c:pt>
                <c:pt idx="18207">
                  <c:v>11.3209119496879</c:v>
                </c:pt>
                <c:pt idx="18208">
                  <c:v>11.3209905660401</c:v>
                </c:pt>
                <c:pt idx="18209">
                  <c:v>11.3210691823923</c:v>
                </c:pt>
                <c:pt idx="18210">
                  <c:v>11.32114779874451</c:v>
                </c:pt>
                <c:pt idx="18211">
                  <c:v>11.32122641509671</c:v>
                </c:pt>
                <c:pt idx="18212">
                  <c:v>11.32130503144891</c:v>
                </c:pt>
                <c:pt idx="18213">
                  <c:v>11.32138364780111</c:v>
                </c:pt>
                <c:pt idx="18214">
                  <c:v>11.321462264153309</c:v>
                </c:pt>
                <c:pt idx="18215">
                  <c:v>11.321540880505511</c:v>
                </c:pt>
                <c:pt idx="18216">
                  <c:v>11.321619496857711</c:v>
                </c:pt>
                <c:pt idx="18217">
                  <c:v>11.321698113209919</c:v>
                </c:pt>
                <c:pt idx="18218">
                  <c:v>11.321776729562121</c:v>
                </c:pt>
                <c:pt idx="18219">
                  <c:v>11.321855345914321</c:v>
                </c:pt>
                <c:pt idx="18220">
                  <c:v>11.32193396226652</c:v>
                </c:pt>
                <c:pt idx="18221">
                  <c:v>11.322012578618731</c:v>
                </c:pt>
                <c:pt idx="18222">
                  <c:v>11.32209119497092</c:v>
                </c:pt>
                <c:pt idx="18223">
                  <c:v>11.32216981132313</c:v>
                </c:pt>
                <c:pt idx="18224">
                  <c:v>11.32224842767533</c:v>
                </c:pt>
                <c:pt idx="18225">
                  <c:v>11.32232704402753</c:v>
                </c:pt>
                <c:pt idx="18226">
                  <c:v>11.322405660379729</c:v>
                </c:pt>
                <c:pt idx="18227">
                  <c:v>11.32248427673194</c:v>
                </c:pt>
                <c:pt idx="18228">
                  <c:v>11.32256289308414</c:v>
                </c:pt>
                <c:pt idx="18229">
                  <c:v>11.322641509436339</c:v>
                </c:pt>
                <c:pt idx="18230">
                  <c:v>11.322720125788541</c:v>
                </c:pt>
                <c:pt idx="18231">
                  <c:v>11.322798742140741</c:v>
                </c:pt>
                <c:pt idx="18232">
                  <c:v>11.32287735849294</c:v>
                </c:pt>
                <c:pt idx="18233">
                  <c:v>11.322955974845151</c:v>
                </c:pt>
                <c:pt idx="18234">
                  <c:v>11.32303459119735</c:v>
                </c:pt>
                <c:pt idx="18235">
                  <c:v>11.32311320754955</c:v>
                </c:pt>
                <c:pt idx="18236">
                  <c:v>11.32319182390175</c:v>
                </c:pt>
                <c:pt idx="18237">
                  <c:v>11.323270440253941</c:v>
                </c:pt>
                <c:pt idx="18238">
                  <c:v>11.323349056606149</c:v>
                </c:pt>
                <c:pt idx="18239">
                  <c:v>11.323427672958349</c:v>
                </c:pt>
                <c:pt idx="18240">
                  <c:v>11.323506289310551</c:v>
                </c:pt>
                <c:pt idx="18241">
                  <c:v>11.323584905662759</c:v>
                </c:pt>
                <c:pt idx="18242">
                  <c:v>11.323663522014961</c:v>
                </c:pt>
                <c:pt idx="18243">
                  <c:v>11.323742138367161</c:v>
                </c:pt>
                <c:pt idx="18244">
                  <c:v>11.32382075471936</c:v>
                </c:pt>
                <c:pt idx="18245">
                  <c:v>11.32389937107156</c:v>
                </c:pt>
                <c:pt idx="18246">
                  <c:v>11.32397798742376</c:v>
                </c:pt>
                <c:pt idx="18247">
                  <c:v>11.32405660377597</c:v>
                </c:pt>
                <c:pt idx="18248">
                  <c:v>11.32413522012817</c:v>
                </c:pt>
                <c:pt idx="18249">
                  <c:v>11.324213836480361</c:v>
                </c:pt>
                <c:pt idx="18250">
                  <c:v>11.324292452832569</c:v>
                </c:pt>
                <c:pt idx="18251">
                  <c:v>11.324371069184769</c:v>
                </c:pt>
                <c:pt idx="18252">
                  <c:v>11.324449685536971</c:v>
                </c:pt>
                <c:pt idx="18253">
                  <c:v>11.32452830188917</c:v>
                </c:pt>
                <c:pt idx="18254">
                  <c:v>11.324606918241381</c:v>
                </c:pt>
                <c:pt idx="18255">
                  <c:v>11.324685534593581</c:v>
                </c:pt>
                <c:pt idx="18256">
                  <c:v>11.32476415094578</c:v>
                </c:pt>
                <c:pt idx="18257">
                  <c:v>11.32484276729798</c:v>
                </c:pt>
                <c:pt idx="18258">
                  <c:v>11.324921383650169</c:v>
                </c:pt>
                <c:pt idx="18259">
                  <c:v>11.32500000000238</c:v>
                </c:pt>
                <c:pt idx="18260">
                  <c:v>11.325078616354579</c:v>
                </c:pt>
                <c:pt idx="18261">
                  <c:v>11.32515723270679</c:v>
                </c:pt>
                <c:pt idx="18262">
                  <c:v>11.325235849059</c:v>
                </c:pt>
                <c:pt idx="18263">
                  <c:v>11.32531446541118</c:v>
                </c:pt>
                <c:pt idx="18264">
                  <c:v>11.325393081763391</c:v>
                </c:pt>
                <c:pt idx="18265">
                  <c:v>11.325471698115591</c:v>
                </c:pt>
                <c:pt idx="18266">
                  <c:v>11.325550314467799</c:v>
                </c:pt>
                <c:pt idx="18267">
                  <c:v>11.325628930820001</c:v>
                </c:pt>
                <c:pt idx="18268">
                  <c:v>11.3257075471722</c:v>
                </c:pt>
                <c:pt idx="18269">
                  <c:v>11.3257861635244</c:v>
                </c:pt>
                <c:pt idx="18270">
                  <c:v>11.3258647798766</c:v>
                </c:pt>
                <c:pt idx="18271">
                  <c:v>11.3259433962288</c:v>
                </c:pt>
                <c:pt idx="18272">
                  <c:v>11.32602201258101</c:v>
                </c:pt>
                <c:pt idx="18273">
                  <c:v>11.326100628933199</c:v>
                </c:pt>
                <c:pt idx="18274">
                  <c:v>11.326179245285401</c:v>
                </c:pt>
                <c:pt idx="18275">
                  <c:v>11.326257861637609</c:v>
                </c:pt>
                <c:pt idx="18276">
                  <c:v>11.326336477989811</c:v>
                </c:pt>
                <c:pt idx="18277">
                  <c:v>11.326415094342011</c:v>
                </c:pt>
                <c:pt idx="18278">
                  <c:v>11.326493710694219</c:v>
                </c:pt>
                <c:pt idx="18279">
                  <c:v>11.326572327046421</c:v>
                </c:pt>
                <c:pt idx="18280">
                  <c:v>11.32665094339862</c:v>
                </c:pt>
                <c:pt idx="18281">
                  <c:v>11.32672955975082</c:v>
                </c:pt>
                <c:pt idx="18282">
                  <c:v>11.32680817610302</c:v>
                </c:pt>
                <c:pt idx="18283">
                  <c:v>11.32688679245522</c:v>
                </c:pt>
                <c:pt idx="18284">
                  <c:v>11.326965408807419</c:v>
                </c:pt>
                <c:pt idx="18285">
                  <c:v>11.327044025159619</c:v>
                </c:pt>
                <c:pt idx="18286">
                  <c:v>11.327122641511821</c:v>
                </c:pt>
                <c:pt idx="18287">
                  <c:v>11.327201257864029</c:v>
                </c:pt>
                <c:pt idx="18288">
                  <c:v>11.327279874216231</c:v>
                </c:pt>
                <c:pt idx="18289">
                  <c:v>11.32735849056842</c:v>
                </c:pt>
                <c:pt idx="18290">
                  <c:v>11.32743710692063</c:v>
                </c:pt>
                <c:pt idx="18291">
                  <c:v>11.32751572327283</c:v>
                </c:pt>
                <c:pt idx="18292">
                  <c:v>11.32759433962504</c:v>
                </c:pt>
                <c:pt idx="18293">
                  <c:v>11.32767295597724</c:v>
                </c:pt>
                <c:pt idx="18294">
                  <c:v>11.32775157232944</c:v>
                </c:pt>
                <c:pt idx="18295">
                  <c:v>11.32783018868164</c:v>
                </c:pt>
                <c:pt idx="18296">
                  <c:v>11.327908805033839</c:v>
                </c:pt>
                <c:pt idx="18297">
                  <c:v>11.327987421386039</c:v>
                </c:pt>
                <c:pt idx="18298">
                  <c:v>11.32806603773825</c:v>
                </c:pt>
                <c:pt idx="18299">
                  <c:v>11.32814465409044</c:v>
                </c:pt>
                <c:pt idx="18300">
                  <c:v>11.32822327044264</c:v>
                </c:pt>
                <c:pt idx="18301">
                  <c:v>11.32830188679484</c:v>
                </c:pt>
                <c:pt idx="18302">
                  <c:v>11.32838050314705</c:v>
                </c:pt>
                <c:pt idx="18303">
                  <c:v>11.32845911949925</c:v>
                </c:pt>
                <c:pt idx="18304">
                  <c:v>11.32853773585145</c:v>
                </c:pt>
                <c:pt idx="18305">
                  <c:v>11.32861635220366</c:v>
                </c:pt>
                <c:pt idx="18306">
                  <c:v>11.328694968555849</c:v>
                </c:pt>
                <c:pt idx="18307">
                  <c:v>11.328773584908051</c:v>
                </c:pt>
                <c:pt idx="18308">
                  <c:v>11.328852201260259</c:v>
                </c:pt>
                <c:pt idx="18309">
                  <c:v>11.328930817612459</c:v>
                </c:pt>
                <c:pt idx="18310">
                  <c:v>11.32900943396467</c:v>
                </c:pt>
                <c:pt idx="18311">
                  <c:v>11.329088050316861</c:v>
                </c:pt>
                <c:pt idx="18312">
                  <c:v>11.329166666669069</c:v>
                </c:pt>
                <c:pt idx="18313">
                  <c:v>11.329245283021271</c:v>
                </c:pt>
                <c:pt idx="18314">
                  <c:v>11.32932389937347</c:v>
                </c:pt>
                <c:pt idx="18315">
                  <c:v>11.329402515725681</c:v>
                </c:pt>
                <c:pt idx="18316">
                  <c:v>11.32948113207787</c:v>
                </c:pt>
                <c:pt idx="18317">
                  <c:v>11.32955974843007</c:v>
                </c:pt>
                <c:pt idx="18318">
                  <c:v>11.329638364782269</c:v>
                </c:pt>
                <c:pt idx="18319">
                  <c:v>11.329716981134469</c:v>
                </c:pt>
                <c:pt idx="18320">
                  <c:v>11.32979559748668</c:v>
                </c:pt>
                <c:pt idx="18321">
                  <c:v>11.329874213838879</c:v>
                </c:pt>
                <c:pt idx="18322">
                  <c:v>11.329952830191081</c:v>
                </c:pt>
                <c:pt idx="18323">
                  <c:v>11.330031446543281</c:v>
                </c:pt>
                <c:pt idx="18324">
                  <c:v>11.33011006289548</c:v>
                </c:pt>
                <c:pt idx="18325">
                  <c:v>11.330188679247691</c:v>
                </c:pt>
                <c:pt idx="18326">
                  <c:v>11.33026729559989</c:v>
                </c:pt>
                <c:pt idx="18327">
                  <c:v>11.33034591195208</c:v>
                </c:pt>
                <c:pt idx="18328">
                  <c:v>11.330424528304301</c:v>
                </c:pt>
                <c:pt idx="18329">
                  <c:v>11.33050314465649</c:v>
                </c:pt>
                <c:pt idx="18330">
                  <c:v>11.330581761008689</c:v>
                </c:pt>
                <c:pt idx="18331">
                  <c:v>11.330660377360889</c:v>
                </c:pt>
                <c:pt idx="18332">
                  <c:v>11.330738993713091</c:v>
                </c:pt>
                <c:pt idx="18333">
                  <c:v>11.330817610065299</c:v>
                </c:pt>
                <c:pt idx="18334">
                  <c:v>11.330896226417501</c:v>
                </c:pt>
                <c:pt idx="18335">
                  <c:v>11.330974842769701</c:v>
                </c:pt>
                <c:pt idx="18336">
                  <c:v>11.3310534591219</c:v>
                </c:pt>
                <c:pt idx="18337">
                  <c:v>11.3311320754741</c:v>
                </c:pt>
                <c:pt idx="18338">
                  <c:v>11.3312106918263</c:v>
                </c:pt>
                <c:pt idx="18339">
                  <c:v>11.3312893081785</c:v>
                </c:pt>
                <c:pt idx="18340">
                  <c:v>11.331367924530699</c:v>
                </c:pt>
                <c:pt idx="18341">
                  <c:v>11.33144654088291</c:v>
                </c:pt>
                <c:pt idx="18342">
                  <c:v>11.331525157235109</c:v>
                </c:pt>
                <c:pt idx="18343">
                  <c:v>11.331603773587309</c:v>
                </c:pt>
                <c:pt idx="18344">
                  <c:v>11.331682389939511</c:v>
                </c:pt>
                <c:pt idx="18345">
                  <c:v>11.33176100629171</c:v>
                </c:pt>
                <c:pt idx="18346">
                  <c:v>11.331839622643921</c:v>
                </c:pt>
                <c:pt idx="18347">
                  <c:v>11.331918238996121</c:v>
                </c:pt>
                <c:pt idx="18348">
                  <c:v>11.33199685534832</c:v>
                </c:pt>
                <c:pt idx="18349">
                  <c:v>11.33207547170052</c:v>
                </c:pt>
                <c:pt idx="18350">
                  <c:v>11.33215408805272</c:v>
                </c:pt>
                <c:pt idx="18351">
                  <c:v>11.33223270440493</c:v>
                </c:pt>
                <c:pt idx="18352">
                  <c:v>11.332311320757119</c:v>
                </c:pt>
                <c:pt idx="18353">
                  <c:v>11.33238993710934</c:v>
                </c:pt>
                <c:pt idx="18354">
                  <c:v>11.332468553461529</c:v>
                </c:pt>
                <c:pt idx="18355">
                  <c:v>11.332547169813729</c:v>
                </c:pt>
                <c:pt idx="18356">
                  <c:v>11.332625786165931</c:v>
                </c:pt>
                <c:pt idx="18357">
                  <c:v>11.33270440251813</c:v>
                </c:pt>
                <c:pt idx="18358">
                  <c:v>11.332783018870339</c:v>
                </c:pt>
                <c:pt idx="18359">
                  <c:v>11.332861635222541</c:v>
                </c:pt>
                <c:pt idx="18360">
                  <c:v>11.33294025157474</c:v>
                </c:pt>
                <c:pt idx="18361">
                  <c:v>11.33301886792694</c:v>
                </c:pt>
                <c:pt idx="18362">
                  <c:v>11.33309748427914</c:v>
                </c:pt>
                <c:pt idx="18363">
                  <c:v>11.33317610063134</c:v>
                </c:pt>
                <c:pt idx="18364">
                  <c:v>11.33325471698355</c:v>
                </c:pt>
                <c:pt idx="18365">
                  <c:v>11.33333333333575</c:v>
                </c:pt>
                <c:pt idx="18366">
                  <c:v>11.33341194968795</c:v>
                </c:pt>
                <c:pt idx="18367">
                  <c:v>11.333490566040149</c:v>
                </c:pt>
                <c:pt idx="18368">
                  <c:v>11.333569182392351</c:v>
                </c:pt>
                <c:pt idx="18369">
                  <c:v>11.333647798744551</c:v>
                </c:pt>
                <c:pt idx="18370">
                  <c:v>11.33372641509675</c:v>
                </c:pt>
                <c:pt idx="18371">
                  <c:v>11.333805031448961</c:v>
                </c:pt>
                <c:pt idx="18372">
                  <c:v>11.33388364780116</c:v>
                </c:pt>
                <c:pt idx="18373">
                  <c:v>11.33396226415336</c:v>
                </c:pt>
                <c:pt idx="18374">
                  <c:v>11.33404088050556</c:v>
                </c:pt>
                <c:pt idx="18375">
                  <c:v>11.33411949685776</c:v>
                </c:pt>
                <c:pt idx="18376">
                  <c:v>11.334198113209959</c:v>
                </c:pt>
                <c:pt idx="18377">
                  <c:v>11.334276729562159</c:v>
                </c:pt>
                <c:pt idx="18378">
                  <c:v>11.334355345914361</c:v>
                </c:pt>
                <c:pt idx="18379">
                  <c:v>11.334433962266569</c:v>
                </c:pt>
                <c:pt idx="18380">
                  <c:v>11.334512578618771</c:v>
                </c:pt>
                <c:pt idx="18381">
                  <c:v>11.334591194970971</c:v>
                </c:pt>
                <c:pt idx="18382">
                  <c:v>11.33466981132317</c:v>
                </c:pt>
                <c:pt idx="18383">
                  <c:v>11.33474842767537</c:v>
                </c:pt>
                <c:pt idx="18384">
                  <c:v>11.33482704402757</c:v>
                </c:pt>
                <c:pt idx="18385">
                  <c:v>11.33490566037977</c:v>
                </c:pt>
                <c:pt idx="18386">
                  <c:v>11.33498427673198</c:v>
                </c:pt>
                <c:pt idx="18387">
                  <c:v>11.33506289308418</c:v>
                </c:pt>
                <c:pt idx="18388">
                  <c:v>11.335141509436379</c:v>
                </c:pt>
                <c:pt idx="18389">
                  <c:v>11.335220125788579</c:v>
                </c:pt>
                <c:pt idx="18390">
                  <c:v>11.335298742140781</c:v>
                </c:pt>
                <c:pt idx="18391">
                  <c:v>11.335377358492989</c:v>
                </c:pt>
                <c:pt idx="18392">
                  <c:v>11.3354559748452</c:v>
                </c:pt>
                <c:pt idx="18393">
                  <c:v>11.335534591197399</c:v>
                </c:pt>
                <c:pt idx="18394">
                  <c:v>11.33561320754959</c:v>
                </c:pt>
                <c:pt idx="18395">
                  <c:v>11.335691823901801</c:v>
                </c:pt>
                <c:pt idx="18396">
                  <c:v>11.33577044025399</c:v>
                </c:pt>
                <c:pt idx="18397">
                  <c:v>11.3358490566062</c:v>
                </c:pt>
                <c:pt idx="18398">
                  <c:v>11.3359276729584</c:v>
                </c:pt>
                <c:pt idx="18399">
                  <c:v>11.3360062893106</c:v>
                </c:pt>
                <c:pt idx="18400">
                  <c:v>11.336084905662799</c:v>
                </c:pt>
                <c:pt idx="18401">
                  <c:v>11.336163522014999</c:v>
                </c:pt>
                <c:pt idx="18402">
                  <c:v>11.33624213836721</c:v>
                </c:pt>
                <c:pt idx="18403">
                  <c:v>11.3363207547194</c:v>
                </c:pt>
                <c:pt idx="18404">
                  <c:v>11.336399371071611</c:v>
                </c:pt>
                <c:pt idx="18405">
                  <c:v>11.336477987423811</c:v>
                </c:pt>
                <c:pt idx="18406">
                  <c:v>11.33655660377601</c:v>
                </c:pt>
                <c:pt idx="18407">
                  <c:v>11.336635220128221</c:v>
                </c:pt>
                <c:pt idx="18408">
                  <c:v>11.33671383648041</c:v>
                </c:pt>
                <c:pt idx="18409">
                  <c:v>11.33679245283262</c:v>
                </c:pt>
                <c:pt idx="18410">
                  <c:v>11.336871069184809</c:v>
                </c:pt>
                <c:pt idx="18411">
                  <c:v>11.33694968553702</c:v>
                </c:pt>
                <c:pt idx="18412">
                  <c:v>11.33702830188922</c:v>
                </c:pt>
                <c:pt idx="18413">
                  <c:v>11.337106918241419</c:v>
                </c:pt>
                <c:pt idx="18414">
                  <c:v>11.337185534593621</c:v>
                </c:pt>
                <c:pt idx="18415">
                  <c:v>11.337264150945821</c:v>
                </c:pt>
                <c:pt idx="18416">
                  <c:v>11.33734276729802</c:v>
                </c:pt>
                <c:pt idx="18417">
                  <c:v>11.33742138365022</c:v>
                </c:pt>
                <c:pt idx="18418">
                  <c:v>11.33750000000243</c:v>
                </c:pt>
                <c:pt idx="18419">
                  <c:v>11.33757861635463</c:v>
                </c:pt>
              </c:numCache>
            </c:numRef>
          </c:xVal>
          <c:yVal>
            <c:numRef>
              <c:f>mcp!$H$5:$H$18424</c:f>
              <c:numCache>
                <c:formatCode>General</c:formatCode>
                <c:ptCount val="18420"/>
                <c:pt idx="0">
                  <c:v>2.4670000000000001</c:v>
                </c:pt>
                <c:pt idx="1">
                  <c:v>2.5070000000000001</c:v>
                </c:pt>
                <c:pt idx="2">
                  <c:v>2.2749999999999999</c:v>
                </c:pt>
                <c:pt idx="3">
                  <c:v>1.9730000000000001</c:v>
                </c:pt>
                <c:pt idx="4">
                  <c:v>2.48</c:v>
                </c:pt>
                <c:pt idx="5">
                  <c:v>2.3509999999999991</c:v>
                </c:pt>
                <c:pt idx="6">
                  <c:v>1.7310000000000001</c:v>
                </c:pt>
                <c:pt idx="7">
                  <c:v>2.0099999999999998</c:v>
                </c:pt>
                <c:pt idx="8">
                  <c:v>2.1459999999999999</c:v>
                </c:pt>
                <c:pt idx="9">
                  <c:v>2.5119999999999991</c:v>
                </c:pt>
                <c:pt idx="10">
                  <c:v>2.0359999999999991</c:v>
                </c:pt>
                <c:pt idx="11">
                  <c:v>1.9390000000000001</c:v>
                </c:pt>
                <c:pt idx="12">
                  <c:v>1.5649999999999991</c:v>
                </c:pt>
                <c:pt idx="13">
                  <c:v>1.885999999999999</c:v>
                </c:pt>
                <c:pt idx="14">
                  <c:v>2.0359999999999991</c:v>
                </c:pt>
                <c:pt idx="15">
                  <c:v>1.77</c:v>
                </c:pt>
                <c:pt idx="16">
                  <c:v>2.165</c:v>
                </c:pt>
                <c:pt idx="17">
                  <c:v>2.3210000000000002</c:v>
                </c:pt>
                <c:pt idx="18">
                  <c:v>2.6739999999999999</c:v>
                </c:pt>
                <c:pt idx="19">
                  <c:v>2.3250000000000002</c:v>
                </c:pt>
                <c:pt idx="20">
                  <c:v>2.2410000000000001</c:v>
                </c:pt>
                <c:pt idx="21">
                  <c:v>1.9870000000000001</c:v>
                </c:pt>
                <c:pt idx="22">
                  <c:v>1.7430000000000001</c:v>
                </c:pt>
                <c:pt idx="23">
                  <c:v>1.9850000000000001</c:v>
                </c:pt>
                <c:pt idx="24">
                  <c:v>2.7240000000000002</c:v>
                </c:pt>
                <c:pt idx="25">
                  <c:v>2.3650000000000002</c:v>
                </c:pt>
                <c:pt idx="26">
                  <c:v>2.2909999999999999</c:v>
                </c:pt>
                <c:pt idx="27">
                  <c:v>2.3159999999999989</c:v>
                </c:pt>
                <c:pt idx="28">
                  <c:v>2.29</c:v>
                </c:pt>
                <c:pt idx="29">
                  <c:v>2.4409999999999998</c:v>
                </c:pt>
                <c:pt idx="30">
                  <c:v>1.883</c:v>
                </c:pt>
                <c:pt idx="31">
                  <c:v>2.141</c:v>
                </c:pt>
                <c:pt idx="32">
                  <c:v>2.4349999999999992</c:v>
                </c:pt>
                <c:pt idx="33">
                  <c:v>2.5350000000000001</c:v>
                </c:pt>
                <c:pt idx="34">
                  <c:v>2.2599999999999998</c:v>
                </c:pt>
                <c:pt idx="35">
                  <c:v>1.915999999999999</c:v>
                </c:pt>
                <c:pt idx="36">
                  <c:v>2.5670000000000002</c:v>
                </c:pt>
                <c:pt idx="37">
                  <c:v>2.8250000000000002</c:v>
                </c:pt>
                <c:pt idx="38">
                  <c:v>2.0209999999999999</c:v>
                </c:pt>
                <c:pt idx="39">
                  <c:v>2.4950000000000001</c:v>
                </c:pt>
                <c:pt idx="40">
                  <c:v>2.2090000000000001</c:v>
                </c:pt>
                <c:pt idx="41">
                  <c:v>2.2290000000000001</c:v>
                </c:pt>
                <c:pt idx="42">
                  <c:v>2.3780000000000001</c:v>
                </c:pt>
                <c:pt idx="43">
                  <c:v>1.986</c:v>
                </c:pt>
                <c:pt idx="44">
                  <c:v>2.4169999999999989</c:v>
                </c:pt>
                <c:pt idx="45">
                  <c:v>2.0470000000000002</c:v>
                </c:pt>
                <c:pt idx="46">
                  <c:v>2.1120000000000001</c:v>
                </c:pt>
                <c:pt idx="47">
                  <c:v>2.1309999999999998</c:v>
                </c:pt>
                <c:pt idx="48">
                  <c:v>2.153</c:v>
                </c:pt>
                <c:pt idx="49">
                  <c:v>2.4089999999999998</c:v>
                </c:pt>
                <c:pt idx="50">
                  <c:v>2.0159999999999991</c:v>
                </c:pt>
                <c:pt idx="51">
                  <c:v>2.6789999999999998</c:v>
                </c:pt>
                <c:pt idx="52">
                  <c:v>2.2109999999999999</c:v>
                </c:pt>
                <c:pt idx="53">
                  <c:v>2.6440000000000001</c:v>
                </c:pt>
                <c:pt idx="54">
                  <c:v>2.7890000000000001</c:v>
                </c:pt>
                <c:pt idx="55">
                  <c:v>2.5569999999999991</c:v>
                </c:pt>
                <c:pt idx="56">
                  <c:v>2.8079999999999998</c:v>
                </c:pt>
                <c:pt idx="57">
                  <c:v>2.9129999999999989</c:v>
                </c:pt>
                <c:pt idx="58">
                  <c:v>3.2909999999999999</c:v>
                </c:pt>
                <c:pt idx="59">
                  <c:v>3.2210000000000001</c:v>
                </c:pt>
                <c:pt idx="60">
                  <c:v>3.75</c:v>
                </c:pt>
                <c:pt idx="61">
                  <c:v>3.738</c:v>
                </c:pt>
                <c:pt idx="62">
                  <c:v>3.6760000000000002</c:v>
                </c:pt>
                <c:pt idx="63">
                  <c:v>3.3239999999999998</c:v>
                </c:pt>
                <c:pt idx="64">
                  <c:v>3.9660000000000002</c:v>
                </c:pt>
                <c:pt idx="65">
                  <c:v>3.8789999999999991</c:v>
                </c:pt>
                <c:pt idx="66">
                  <c:v>4.1919999999999984</c:v>
                </c:pt>
                <c:pt idx="67">
                  <c:v>3.968</c:v>
                </c:pt>
                <c:pt idx="68">
                  <c:v>3.8239999999999998</c:v>
                </c:pt>
                <c:pt idx="69">
                  <c:v>4.3890000000000002</c:v>
                </c:pt>
                <c:pt idx="70">
                  <c:v>3.9470000000000001</c:v>
                </c:pt>
                <c:pt idx="71">
                  <c:v>4.4859999999999998</c:v>
                </c:pt>
                <c:pt idx="72">
                  <c:v>4.218</c:v>
                </c:pt>
                <c:pt idx="73">
                  <c:v>4.0860000000000003</c:v>
                </c:pt>
                <c:pt idx="74">
                  <c:v>4.2300000000000004</c:v>
                </c:pt>
                <c:pt idx="75">
                  <c:v>5.173</c:v>
                </c:pt>
                <c:pt idx="76">
                  <c:v>5.1819999999999986</c:v>
                </c:pt>
                <c:pt idx="77">
                  <c:v>4.8979999999999979</c:v>
                </c:pt>
                <c:pt idx="78">
                  <c:v>4.6739999999999986</c:v>
                </c:pt>
                <c:pt idx="79">
                  <c:v>4.8710000000000004</c:v>
                </c:pt>
                <c:pt idx="80">
                  <c:v>5.2450000000000001</c:v>
                </c:pt>
                <c:pt idx="81">
                  <c:v>5.6239999999999979</c:v>
                </c:pt>
                <c:pt idx="82">
                  <c:v>5.6259999999999977</c:v>
                </c:pt>
                <c:pt idx="83">
                  <c:v>5.7530000000000001</c:v>
                </c:pt>
                <c:pt idx="84">
                  <c:v>5.8490000000000002</c:v>
                </c:pt>
                <c:pt idx="85">
                  <c:v>5.8380000000000001</c:v>
                </c:pt>
                <c:pt idx="86">
                  <c:v>6.1279999999999966</c:v>
                </c:pt>
                <c:pt idx="87">
                  <c:v>6.3139999999999983</c:v>
                </c:pt>
                <c:pt idx="88">
                  <c:v>5.96</c:v>
                </c:pt>
                <c:pt idx="89">
                  <c:v>6.5529999999999982</c:v>
                </c:pt>
                <c:pt idx="90">
                  <c:v>6.3069999999999986</c:v>
                </c:pt>
                <c:pt idx="91">
                  <c:v>6.5019999999999998</c:v>
                </c:pt>
                <c:pt idx="92">
                  <c:v>6.6099999999999977</c:v>
                </c:pt>
                <c:pt idx="93">
                  <c:v>6.6760000000000002</c:v>
                </c:pt>
                <c:pt idx="94">
                  <c:v>6.7669999999999986</c:v>
                </c:pt>
                <c:pt idx="95">
                  <c:v>6.9300000000000006</c:v>
                </c:pt>
                <c:pt idx="96">
                  <c:v>6.7089999999999996</c:v>
                </c:pt>
                <c:pt idx="97">
                  <c:v>7.0190000000000001</c:v>
                </c:pt>
                <c:pt idx="98">
                  <c:v>6.971000000000001</c:v>
                </c:pt>
                <c:pt idx="99">
                  <c:v>7.610999999999998</c:v>
                </c:pt>
                <c:pt idx="100">
                  <c:v>7.548</c:v>
                </c:pt>
                <c:pt idx="101">
                  <c:v>7.1939999999999982</c:v>
                </c:pt>
                <c:pt idx="102">
                  <c:v>7.75</c:v>
                </c:pt>
                <c:pt idx="103">
                  <c:v>7.7530000000000001</c:v>
                </c:pt>
                <c:pt idx="104">
                  <c:v>7.3319999999999999</c:v>
                </c:pt>
                <c:pt idx="105">
                  <c:v>7.5350000000000001</c:v>
                </c:pt>
                <c:pt idx="106">
                  <c:v>7.5759999999999996</c:v>
                </c:pt>
                <c:pt idx="107">
                  <c:v>7.9239999999999986</c:v>
                </c:pt>
                <c:pt idx="108">
                  <c:v>7.9969999999999999</c:v>
                </c:pt>
                <c:pt idx="109">
                  <c:v>7.979000000000001</c:v>
                </c:pt>
                <c:pt idx="110">
                  <c:v>8.2469999999999999</c:v>
                </c:pt>
                <c:pt idx="111">
                  <c:v>8.3390000000000004</c:v>
                </c:pt>
                <c:pt idx="112">
                  <c:v>8.3390000000000004</c:v>
                </c:pt>
                <c:pt idx="113">
                  <c:v>8.7900000000000009</c:v>
                </c:pt>
                <c:pt idx="114">
                  <c:v>8.3010000000000002</c:v>
                </c:pt>
                <c:pt idx="115">
                  <c:v>8.5640000000000001</c:v>
                </c:pt>
                <c:pt idx="116">
                  <c:v>8.7000000000000011</c:v>
                </c:pt>
                <c:pt idx="117">
                  <c:v>8.3620000000000054</c:v>
                </c:pt>
                <c:pt idx="118">
                  <c:v>8.7650000000000006</c:v>
                </c:pt>
                <c:pt idx="119">
                  <c:v>8.8290000000000006</c:v>
                </c:pt>
                <c:pt idx="120">
                  <c:v>8.9990000000000006</c:v>
                </c:pt>
                <c:pt idx="121">
                  <c:v>8.9560000000000048</c:v>
                </c:pt>
                <c:pt idx="122">
                  <c:v>9.3610000000000007</c:v>
                </c:pt>
                <c:pt idx="123">
                  <c:v>9.2640000000000011</c:v>
                </c:pt>
                <c:pt idx="124">
                  <c:v>9.5630000000000006</c:v>
                </c:pt>
                <c:pt idx="125">
                  <c:v>9.032</c:v>
                </c:pt>
                <c:pt idx="126">
                  <c:v>9.3470000000000013</c:v>
                </c:pt>
                <c:pt idx="127">
                  <c:v>9.41</c:v>
                </c:pt>
                <c:pt idx="128">
                  <c:v>9.5740000000000016</c:v>
                </c:pt>
                <c:pt idx="129">
                  <c:v>9.9820000000000029</c:v>
                </c:pt>
                <c:pt idx="130">
                  <c:v>9.6070000000000011</c:v>
                </c:pt>
                <c:pt idx="131">
                  <c:v>9.8010000000000002</c:v>
                </c:pt>
                <c:pt idx="132">
                  <c:v>10.577999999999999</c:v>
                </c:pt>
                <c:pt idx="133">
                  <c:v>10.188000000000001</c:v>
                </c:pt>
                <c:pt idx="134">
                  <c:v>10.34</c:v>
                </c:pt>
                <c:pt idx="135">
                  <c:v>10.055</c:v>
                </c:pt>
                <c:pt idx="136">
                  <c:v>10.164999999999999</c:v>
                </c:pt>
                <c:pt idx="137">
                  <c:v>10.01</c:v>
                </c:pt>
                <c:pt idx="138">
                  <c:v>10.34</c:v>
                </c:pt>
                <c:pt idx="139">
                  <c:v>10.196</c:v>
                </c:pt>
                <c:pt idx="140">
                  <c:v>10.417999999999999</c:v>
                </c:pt>
                <c:pt idx="141">
                  <c:v>10.553000000000001</c:v>
                </c:pt>
                <c:pt idx="142">
                  <c:v>10.782</c:v>
                </c:pt>
                <c:pt idx="143">
                  <c:v>10.308999999999999</c:v>
                </c:pt>
                <c:pt idx="144">
                  <c:v>10.749000000000001</c:v>
                </c:pt>
                <c:pt idx="145">
                  <c:v>10.75</c:v>
                </c:pt>
                <c:pt idx="146">
                  <c:v>10.987</c:v>
                </c:pt>
                <c:pt idx="147">
                  <c:v>10.676</c:v>
                </c:pt>
                <c:pt idx="148">
                  <c:v>10.904999999999999</c:v>
                </c:pt>
                <c:pt idx="149">
                  <c:v>10.872999999999999</c:v>
                </c:pt>
                <c:pt idx="150">
                  <c:v>10.502000000000001</c:v>
                </c:pt>
                <c:pt idx="151">
                  <c:v>11.119</c:v>
                </c:pt>
                <c:pt idx="152">
                  <c:v>10.97</c:v>
                </c:pt>
                <c:pt idx="153">
                  <c:v>10.691000000000001</c:v>
                </c:pt>
                <c:pt idx="154">
                  <c:v>10.433</c:v>
                </c:pt>
                <c:pt idx="155">
                  <c:v>11.04</c:v>
                </c:pt>
                <c:pt idx="156">
                  <c:v>10.680999999999999</c:v>
                </c:pt>
                <c:pt idx="157">
                  <c:v>10.811999999999999</c:v>
                </c:pt>
                <c:pt idx="158">
                  <c:v>11.289</c:v>
                </c:pt>
                <c:pt idx="159">
                  <c:v>11.63</c:v>
                </c:pt>
                <c:pt idx="160">
                  <c:v>11.753</c:v>
                </c:pt>
                <c:pt idx="161">
                  <c:v>11.694000000000001</c:v>
                </c:pt>
                <c:pt idx="162">
                  <c:v>11.971</c:v>
                </c:pt>
                <c:pt idx="163">
                  <c:v>11.855</c:v>
                </c:pt>
                <c:pt idx="164">
                  <c:v>11.843999999999999</c:v>
                </c:pt>
                <c:pt idx="165">
                  <c:v>11.544</c:v>
                </c:pt>
                <c:pt idx="166">
                  <c:v>11.974</c:v>
                </c:pt>
                <c:pt idx="167">
                  <c:v>11.737</c:v>
                </c:pt>
                <c:pt idx="168">
                  <c:v>11.573</c:v>
                </c:pt>
                <c:pt idx="169">
                  <c:v>11.704000000000001</c:v>
                </c:pt>
                <c:pt idx="170">
                  <c:v>11.345000000000001</c:v>
                </c:pt>
                <c:pt idx="171">
                  <c:v>11.709</c:v>
                </c:pt>
                <c:pt idx="172">
                  <c:v>11.738</c:v>
                </c:pt>
                <c:pt idx="173">
                  <c:v>12.013999999999999</c:v>
                </c:pt>
                <c:pt idx="174">
                  <c:v>11.398999999999999</c:v>
                </c:pt>
                <c:pt idx="175">
                  <c:v>12.275</c:v>
                </c:pt>
                <c:pt idx="176">
                  <c:v>12.446999999999999</c:v>
                </c:pt>
                <c:pt idx="177">
                  <c:v>11.83</c:v>
                </c:pt>
                <c:pt idx="178">
                  <c:v>11.914999999999999</c:v>
                </c:pt>
                <c:pt idx="179">
                  <c:v>12.211</c:v>
                </c:pt>
                <c:pt idx="180">
                  <c:v>12.449</c:v>
                </c:pt>
                <c:pt idx="181">
                  <c:v>12.438000000000001</c:v>
                </c:pt>
                <c:pt idx="182">
                  <c:v>12.54</c:v>
                </c:pt>
                <c:pt idx="183">
                  <c:v>12.718</c:v>
                </c:pt>
                <c:pt idx="184">
                  <c:v>12.782999999999999</c:v>
                </c:pt>
                <c:pt idx="185">
                  <c:v>12.87</c:v>
                </c:pt>
                <c:pt idx="186">
                  <c:v>12.583</c:v>
                </c:pt>
                <c:pt idx="187">
                  <c:v>13.304</c:v>
                </c:pt>
                <c:pt idx="188">
                  <c:v>13.097</c:v>
                </c:pt>
                <c:pt idx="189">
                  <c:v>13.189</c:v>
                </c:pt>
                <c:pt idx="190">
                  <c:v>12.981999999999999</c:v>
                </c:pt>
                <c:pt idx="191">
                  <c:v>13.098000000000001</c:v>
                </c:pt>
                <c:pt idx="192">
                  <c:v>12.753</c:v>
                </c:pt>
                <c:pt idx="193">
                  <c:v>12.739000000000001</c:v>
                </c:pt>
                <c:pt idx="194">
                  <c:v>12.754</c:v>
                </c:pt>
                <c:pt idx="195">
                  <c:v>12.606999999999999</c:v>
                </c:pt>
                <c:pt idx="196">
                  <c:v>12.813000000000001</c:v>
                </c:pt>
                <c:pt idx="197">
                  <c:v>12.651999999999999</c:v>
                </c:pt>
                <c:pt idx="198">
                  <c:v>13.676</c:v>
                </c:pt>
                <c:pt idx="199">
                  <c:v>13.393000000000001</c:v>
                </c:pt>
                <c:pt idx="200">
                  <c:v>14.157999999999999</c:v>
                </c:pt>
                <c:pt idx="201">
                  <c:v>13.951000000000001</c:v>
                </c:pt>
                <c:pt idx="202">
                  <c:v>14.63</c:v>
                </c:pt>
                <c:pt idx="203">
                  <c:v>15.06</c:v>
                </c:pt>
                <c:pt idx="204">
                  <c:v>15.311</c:v>
                </c:pt>
                <c:pt idx="205">
                  <c:v>15.747999999999999</c:v>
                </c:pt>
                <c:pt idx="206">
                  <c:v>15.843999999999999</c:v>
                </c:pt>
                <c:pt idx="207">
                  <c:v>16.198</c:v>
                </c:pt>
                <c:pt idx="208">
                  <c:v>15.622999999999999</c:v>
                </c:pt>
                <c:pt idx="209">
                  <c:v>15.961</c:v>
                </c:pt>
                <c:pt idx="210">
                  <c:v>15.843</c:v>
                </c:pt>
                <c:pt idx="211">
                  <c:v>15.714</c:v>
                </c:pt>
                <c:pt idx="212">
                  <c:v>15.032999999999999</c:v>
                </c:pt>
                <c:pt idx="213">
                  <c:v>15.287000000000001</c:v>
                </c:pt>
                <c:pt idx="214">
                  <c:v>15.037000000000001</c:v>
                </c:pt>
                <c:pt idx="215">
                  <c:v>15.531000000000001</c:v>
                </c:pt>
                <c:pt idx="216">
                  <c:v>14.94</c:v>
                </c:pt>
                <c:pt idx="217">
                  <c:v>16.126000000000001</c:v>
                </c:pt>
                <c:pt idx="218">
                  <c:v>16.061</c:v>
                </c:pt>
                <c:pt idx="219">
                  <c:v>16.367999999999999</c:v>
                </c:pt>
                <c:pt idx="220">
                  <c:v>16.318999999999999</c:v>
                </c:pt>
                <c:pt idx="221">
                  <c:v>15.215</c:v>
                </c:pt>
                <c:pt idx="222">
                  <c:v>14.44</c:v>
                </c:pt>
                <c:pt idx="223">
                  <c:v>13.99</c:v>
                </c:pt>
                <c:pt idx="224">
                  <c:v>13.097</c:v>
                </c:pt>
                <c:pt idx="225">
                  <c:v>12.773999999999999</c:v>
                </c:pt>
                <c:pt idx="226">
                  <c:v>11.608000000000001</c:v>
                </c:pt>
                <c:pt idx="227">
                  <c:v>11.664999999999999</c:v>
                </c:pt>
                <c:pt idx="228">
                  <c:v>11.552</c:v>
                </c:pt>
                <c:pt idx="229">
                  <c:v>11.331</c:v>
                </c:pt>
                <c:pt idx="230">
                  <c:v>11.82</c:v>
                </c:pt>
                <c:pt idx="231">
                  <c:v>12.178000000000001</c:v>
                </c:pt>
                <c:pt idx="232">
                  <c:v>12.756</c:v>
                </c:pt>
                <c:pt idx="233">
                  <c:v>12.398</c:v>
                </c:pt>
                <c:pt idx="234">
                  <c:v>13.561999999999999</c:v>
                </c:pt>
                <c:pt idx="235">
                  <c:v>13.603999999999999</c:v>
                </c:pt>
                <c:pt idx="236">
                  <c:v>13.664</c:v>
                </c:pt>
                <c:pt idx="237">
                  <c:v>15.237</c:v>
                </c:pt>
                <c:pt idx="238">
                  <c:v>15.22</c:v>
                </c:pt>
                <c:pt idx="239">
                  <c:v>16.295999999999989</c:v>
                </c:pt>
                <c:pt idx="240">
                  <c:v>16.216999999999999</c:v>
                </c:pt>
                <c:pt idx="241">
                  <c:v>16.957999999999991</c:v>
                </c:pt>
                <c:pt idx="242">
                  <c:v>16.89</c:v>
                </c:pt>
                <c:pt idx="243">
                  <c:v>16.920999999999989</c:v>
                </c:pt>
                <c:pt idx="244">
                  <c:v>17.193000000000001</c:v>
                </c:pt>
                <c:pt idx="245">
                  <c:v>17.209</c:v>
                </c:pt>
                <c:pt idx="246">
                  <c:v>17.120999999999999</c:v>
                </c:pt>
                <c:pt idx="247">
                  <c:v>17.457000000000001</c:v>
                </c:pt>
                <c:pt idx="248">
                  <c:v>17.645</c:v>
                </c:pt>
                <c:pt idx="249">
                  <c:v>17.555</c:v>
                </c:pt>
                <c:pt idx="250">
                  <c:v>18.129000000000001</c:v>
                </c:pt>
                <c:pt idx="251">
                  <c:v>18.164999999999999</c:v>
                </c:pt>
                <c:pt idx="252">
                  <c:v>18.084</c:v>
                </c:pt>
                <c:pt idx="253">
                  <c:v>17.439</c:v>
                </c:pt>
                <c:pt idx="254">
                  <c:v>16.901</c:v>
                </c:pt>
                <c:pt idx="255">
                  <c:v>17.26499999999999</c:v>
                </c:pt>
                <c:pt idx="256">
                  <c:v>17.407999999999991</c:v>
                </c:pt>
                <c:pt idx="257">
                  <c:v>16.533999999999999</c:v>
                </c:pt>
                <c:pt idx="258">
                  <c:v>16.692</c:v>
                </c:pt>
                <c:pt idx="259">
                  <c:v>16.923999999999989</c:v>
                </c:pt>
                <c:pt idx="260">
                  <c:v>17.044</c:v>
                </c:pt>
                <c:pt idx="261">
                  <c:v>18.068999999999988</c:v>
                </c:pt>
                <c:pt idx="262">
                  <c:v>18.486999999999981</c:v>
                </c:pt>
                <c:pt idx="263">
                  <c:v>17.961999999999989</c:v>
                </c:pt>
                <c:pt idx="264">
                  <c:v>18.707000000000001</c:v>
                </c:pt>
                <c:pt idx="265">
                  <c:v>17.91</c:v>
                </c:pt>
                <c:pt idx="266">
                  <c:v>17.414999999999999</c:v>
                </c:pt>
                <c:pt idx="267">
                  <c:v>17.774999999999999</c:v>
                </c:pt>
                <c:pt idx="268">
                  <c:v>17.895</c:v>
                </c:pt>
                <c:pt idx="269">
                  <c:v>17.434000000000001</c:v>
                </c:pt>
                <c:pt idx="270">
                  <c:v>18.029</c:v>
                </c:pt>
                <c:pt idx="271">
                  <c:v>18.154000000000011</c:v>
                </c:pt>
                <c:pt idx="272">
                  <c:v>18.661000000000001</c:v>
                </c:pt>
                <c:pt idx="273">
                  <c:v>18.98899999999999</c:v>
                </c:pt>
                <c:pt idx="274">
                  <c:v>19.259</c:v>
                </c:pt>
                <c:pt idx="275">
                  <c:v>18.731000000000009</c:v>
                </c:pt>
                <c:pt idx="276">
                  <c:v>18.094000000000001</c:v>
                </c:pt>
                <c:pt idx="277">
                  <c:v>18.390999999999991</c:v>
                </c:pt>
                <c:pt idx="278">
                  <c:v>18.073</c:v>
                </c:pt>
                <c:pt idx="279">
                  <c:v>17.911999999999999</c:v>
                </c:pt>
                <c:pt idx="280">
                  <c:v>17.567999999999991</c:v>
                </c:pt>
                <c:pt idx="281">
                  <c:v>17.526</c:v>
                </c:pt>
                <c:pt idx="282">
                  <c:v>17.317000000000011</c:v>
                </c:pt>
                <c:pt idx="283">
                  <c:v>16.704000000000001</c:v>
                </c:pt>
                <c:pt idx="284">
                  <c:v>16.574000000000009</c:v>
                </c:pt>
                <c:pt idx="285">
                  <c:v>16.474</c:v>
                </c:pt>
                <c:pt idx="286">
                  <c:v>16.602</c:v>
                </c:pt>
                <c:pt idx="287">
                  <c:v>16.439</c:v>
                </c:pt>
                <c:pt idx="288">
                  <c:v>17.08499999999999</c:v>
                </c:pt>
                <c:pt idx="289">
                  <c:v>17.574000000000009</c:v>
                </c:pt>
                <c:pt idx="290">
                  <c:v>17.753</c:v>
                </c:pt>
                <c:pt idx="291">
                  <c:v>18.273</c:v>
                </c:pt>
                <c:pt idx="292">
                  <c:v>18.635999999999999</c:v>
                </c:pt>
                <c:pt idx="293">
                  <c:v>18.64</c:v>
                </c:pt>
                <c:pt idx="294">
                  <c:v>19.2</c:v>
                </c:pt>
                <c:pt idx="295">
                  <c:v>19.021000000000001</c:v>
                </c:pt>
                <c:pt idx="296">
                  <c:v>19.771999999999991</c:v>
                </c:pt>
                <c:pt idx="297">
                  <c:v>20.149000000000001</c:v>
                </c:pt>
                <c:pt idx="298">
                  <c:v>19.89</c:v>
                </c:pt>
                <c:pt idx="299">
                  <c:v>20.11300000000001</c:v>
                </c:pt>
                <c:pt idx="300">
                  <c:v>19.614000000000011</c:v>
                </c:pt>
                <c:pt idx="301">
                  <c:v>19.527999999999999</c:v>
                </c:pt>
                <c:pt idx="302">
                  <c:v>20.198</c:v>
                </c:pt>
                <c:pt idx="303">
                  <c:v>19.907999999999991</c:v>
                </c:pt>
                <c:pt idx="304">
                  <c:v>19.747</c:v>
                </c:pt>
                <c:pt idx="305">
                  <c:v>19.736999999999991</c:v>
                </c:pt>
                <c:pt idx="306">
                  <c:v>19.727</c:v>
                </c:pt>
                <c:pt idx="307">
                  <c:v>20.884</c:v>
                </c:pt>
                <c:pt idx="308">
                  <c:v>20.221999999999991</c:v>
                </c:pt>
                <c:pt idx="309">
                  <c:v>20.497</c:v>
                </c:pt>
                <c:pt idx="310">
                  <c:v>21.251999999999999</c:v>
                </c:pt>
                <c:pt idx="311">
                  <c:v>21.207999999999991</c:v>
                </c:pt>
                <c:pt idx="312">
                  <c:v>20.917999999999999</c:v>
                </c:pt>
                <c:pt idx="313">
                  <c:v>21.585999999999991</c:v>
                </c:pt>
                <c:pt idx="314">
                  <c:v>21.218</c:v>
                </c:pt>
                <c:pt idx="315">
                  <c:v>20.404</c:v>
                </c:pt>
                <c:pt idx="316">
                  <c:v>20.195</c:v>
                </c:pt>
                <c:pt idx="317">
                  <c:v>20.079999999999991</c:v>
                </c:pt>
                <c:pt idx="318">
                  <c:v>19.626000000000001</c:v>
                </c:pt>
                <c:pt idx="319">
                  <c:v>19.097000000000001</c:v>
                </c:pt>
                <c:pt idx="320">
                  <c:v>19.254000000000001</c:v>
                </c:pt>
                <c:pt idx="321">
                  <c:v>19.109000000000009</c:v>
                </c:pt>
                <c:pt idx="322">
                  <c:v>19.128</c:v>
                </c:pt>
                <c:pt idx="323">
                  <c:v>19.931000000000001</c:v>
                </c:pt>
                <c:pt idx="324">
                  <c:v>19.626000000000001</c:v>
                </c:pt>
                <c:pt idx="325">
                  <c:v>20.748999999999992</c:v>
                </c:pt>
                <c:pt idx="326">
                  <c:v>20.803000000000001</c:v>
                </c:pt>
                <c:pt idx="327">
                  <c:v>21.818000000000001</c:v>
                </c:pt>
                <c:pt idx="328">
                  <c:v>21.58499999999999</c:v>
                </c:pt>
                <c:pt idx="329">
                  <c:v>21.486999999999981</c:v>
                </c:pt>
                <c:pt idx="330">
                  <c:v>21.218</c:v>
                </c:pt>
                <c:pt idx="331">
                  <c:v>21.683</c:v>
                </c:pt>
                <c:pt idx="332">
                  <c:v>21.698</c:v>
                </c:pt>
                <c:pt idx="333">
                  <c:v>21.693999999999999</c:v>
                </c:pt>
                <c:pt idx="334">
                  <c:v>21.709</c:v>
                </c:pt>
                <c:pt idx="335">
                  <c:v>22.146999999999991</c:v>
                </c:pt>
                <c:pt idx="336">
                  <c:v>21.693000000000001</c:v>
                </c:pt>
                <c:pt idx="337">
                  <c:v>21.667999999999999</c:v>
                </c:pt>
                <c:pt idx="338">
                  <c:v>21.89</c:v>
                </c:pt>
                <c:pt idx="339">
                  <c:v>21.353999999999999</c:v>
                </c:pt>
                <c:pt idx="340">
                  <c:v>22.018999999999991</c:v>
                </c:pt>
                <c:pt idx="341">
                  <c:v>22.513000000000009</c:v>
                </c:pt>
                <c:pt idx="342">
                  <c:v>22.114999999999998</c:v>
                </c:pt>
                <c:pt idx="343">
                  <c:v>23.204999999999991</c:v>
                </c:pt>
                <c:pt idx="344">
                  <c:v>22.741</c:v>
                </c:pt>
                <c:pt idx="345">
                  <c:v>23.41</c:v>
                </c:pt>
                <c:pt idx="346">
                  <c:v>22.913</c:v>
                </c:pt>
                <c:pt idx="347">
                  <c:v>23.344999999999999</c:v>
                </c:pt>
                <c:pt idx="348">
                  <c:v>23.94199999999999</c:v>
                </c:pt>
                <c:pt idx="349">
                  <c:v>23.474999999999991</c:v>
                </c:pt>
                <c:pt idx="350">
                  <c:v>23.356000000000009</c:v>
                </c:pt>
                <c:pt idx="351">
                  <c:v>23.673999999999999</c:v>
                </c:pt>
                <c:pt idx="352">
                  <c:v>23.193999999999999</c:v>
                </c:pt>
                <c:pt idx="353">
                  <c:v>22.98299999999999</c:v>
                </c:pt>
                <c:pt idx="354">
                  <c:v>22.576000000000001</c:v>
                </c:pt>
                <c:pt idx="355">
                  <c:v>22.645</c:v>
                </c:pt>
                <c:pt idx="356">
                  <c:v>21.832999999999991</c:v>
                </c:pt>
                <c:pt idx="357">
                  <c:v>22.329000000000001</c:v>
                </c:pt>
                <c:pt idx="358">
                  <c:v>21.977</c:v>
                </c:pt>
                <c:pt idx="359">
                  <c:v>22.094000000000001</c:v>
                </c:pt>
                <c:pt idx="360">
                  <c:v>21.814000000000011</c:v>
                </c:pt>
                <c:pt idx="361">
                  <c:v>22.076000000000001</c:v>
                </c:pt>
                <c:pt idx="362">
                  <c:v>21.314000000000011</c:v>
                </c:pt>
                <c:pt idx="363">
                  <c:v>21.747</c:v>
                </c:pt>
                <c:pt idx="364">
                  <c:v>21.78799999999999</c:v>
                </c:pt>
                <c:pt idx="365">
                  <c:v>21.98899999999999</c:v>
                </c:pt>
                <c:pt idx="366">
                  <c:v>22.369</c:v>
                </c:pt>
                <c:pt idx="367">
                  <c:v>21.986999999999981</c:v>
                </c:pt>
                <c:pt idx="368">
                  <c:v>21.936</c:v>
                </c:pt>
                <c:pt idx="369">
                  <c:v>22.021999999999991</c:v>
                </c:pt>
                <c:pt idx="370">
                  <c:v>21.853999999999999</c:v>
                </c:pt>
                <c:pt idx="371">
                  <c:v>21.408999999999988</c:v>
                </c:pt>
                <c:pt idx="372">
                  <c:v>21.513999999999999</c:v>
                </c:pt>
                <c:pt idx="373">
                  <c:v>22.026</c:v>
                </c:pt>
                <c:pt idx="374">
                  <c:v>21.408999999999988</c:v>
                </c:pt>
                <c:pt idx="375">
                  <c:v>21.914999999999999</c:v>
                </c:pt>
                <c:pt idx="376">
                  <c:v>22.547000000000001</c:v>
                </c:pt>
                <c:pt idx="377">
                  <c:v>22.718</c:v>
                </c:pt>
                <c:pt idx="378">
                  <c:v>22.59</c:v>
                </c:pt>
                <c:pt idx="379">
                  <c:v>22.893999999999991</c:v>
                </c:pt>
                <c:pt idx="380">
                  <c:v>22.87</c:v>
                </c:pt>
                <c:pt idx="381">
                  <c:v>22.722999999999988</c:v>
                </c:pt>
                <c:pt idx="382">
                  <c:v>23.658000000000001</c:v>
                </c:pt>
                <c:pt idx="383">
                  <c:v>23.734999999999999</c:v>
                </c:pt>
                <c:pt idx="384">
                  <c:v>24.742999999999991</c:v>
                </c:pt>
                <c:pt idx="385">
                  <c:v>25.077000000000009</c:v>
                </c:pt>
                <c:pt idx="386">
                  <c:v>24.873999999999999</c:v>
                </c:pt>
                <c:pt idx="387">
                  <c:v>24.552</c:v>
                </c:pt>
                <c:pt idx="388">
                  <c:v>25.33100000000001</c:v>
                </c:pt>
                <c:pt idx="389">
                  <c:v>25.268999999999981</c:v>
                </c:pt>
                <c:pt idx="390">
                  <c:v>25.74499999999999</c:v>
                </c:pt>
                <c:pt idx="391">
                  <c:v>25.181999999999999</c:v>
                </c:pt>
                <c:pt idx="392">
                  <c:v>24.995999999999992</c:v>
                </c:pt>
                <c:pt idx="393">
                  <c:v>25.058</c:v>
                </c:pt>
                <c:pt idx="394">
                  <c:v>25.1</c:v>
                </c:pt>
                <c:pt idx="395">
                  <c:v>24.780999999999992</c:v>
                </c:pt>
                <c:pt idx="396">
                  <c:v>25.007000000000001</c:v>
                </c:pt>
                <c:pt idx="397">
                  <c:v>25.241</c:v>
                </c:pt>
                <c:pt idx="398">
                  <c:v>25.422999999999981</c:v>
                </c:pt>
                <c:pt idx="399">
                  <c:v>25.471999999999991</c:v>
                </c:pt>
                <c:pt idx="400">
                  <c:v>25.835999999999999</c:v>
                </c:pt>
                <c:pt idx="401">
                  <c:v>25.387</c:v>
                </c:pt>
                <c:pt idx="402">
                  <c:v>25.08199999999999</c:v>
                </c:pt>
                <c:pt idx="403">
                  <c:v>24.83400000000001</c:v>
                </c:pt>
                <c:pt idx="404">
                  <c:v>25.077000000000009</c:v>
                </c:pt>
                <c:pt idx="405">
                  <c:v>26.308</c:v>
                </c:pt>
                <c:pt idx="406">
                  <c:v>26.672999999999991</c:v>
                </c:pt>
                <c:pt idx="407">
                  <c:v>26.375</c:v>
                </c:pt>
                <c:pt idx="408">
                  <c:v>26.338000000000001</c:v>
                </c:pt>
                <c:pt idx="409">
                  <c:v>26.574000000000009</c:v>
                </c:pt>
                <c:pt idx="410">
                  <c:v>26.779</c:v>
                </c:pt>
                <c:pt idx="411">
                  <c:v>27.05</c:v>
                </c:pt>
                <c:pt idx="412">
                  <c:v>26.277000000000001</c:v>
                </c:pt>
                <c:pt idx="413">
                  <c:v>26.332999999999991</c:v>
                </c:pt>
                <c:pt idx="414">
                  <c:v>25.957999999999991</c:v>
                </c:pt>
                <c:pt idx="415">
                  <c:v>25.964999999999989</c:v>
                </c:pt>
                <c:pt idx="416">
                  <c:v>25.978999999999989</c:v>
                </c:pt>
                <c:pt idx="417">
                  <c:v>26.212</c:v>
                </c:pt>
                <c:pt idx="418">
                  <c:v>26.08799999999999</c:v>
                </c:pt>
                <c:pt idx="419">
                  <c:v>25.805</c:v>
                </c:pt>
                <c:pt idx="420">
                  <c:v>25.896999999999991</c:v>
                </c:pt>
                <c:pt idx="421">
                  <c:v>26.173999999999999</c:v>
                </c:pt>
                <c:pt idx="422">
                  <c:v>26.274999999999999</c:v>
                </c:pt>
                <c:pt idx="423">
                  <c:v>25.481000000000002</c:v>
                </c:pt>
                <c:pt idx="424">
                  <c:v>26.039000000000001</c:v>
                </c:pt>
                <c:pt idx="425">
                  <c:v>25.355</c:v>
                </c:pt>
                <c:pt idx="426">
                  <c:v>25.963999999999992</c:v>
                </c:pt>
                <c:pt idx="427">
                  <c:v>26.376999999999999</c:v>
                </c:pt>
                <c:pt idx="428">
                  <c:v>26.844000000000001</c:v>
                </c:pt>
                <c:pt idx="429">
                  <c:v>26.867999999999999</c:v>
                </c:pt>
                <c:pt idx="430">
                  <c:v>26.751000000000001</c:v>
                </c:pt>
                <c:pt idx="431">
                  <c:v>26.904</c:v>
                </c:pt>
                <c:pt idx="432">
                  <c:v>26.655000000000001</c:v>
                </c:pt>
                <c:pt idx="433">
                  <c:v>26.416</c:v>
                </c:pt>
                <c:pt idx="434">
                  <c:v>26.093</c:v>
                </c:pt>
                <c:pt idx="435">
                  <c:v>26.436</c:v>
                </c:pt>
                <c:pt idx="436">
                  <c:v>26.47</c:v>
                </c:pt>
                <c:pt idx="437">
                  <c:v>26.353999999999999</c:v>
                </c:pt>
                <c:pt idx="438">
                  <c:v>27.172000000000001</c:v>
                </c:pt>
                <c:pt idx="439">
                  <c:v>26.69</c:v>
                </c:pt>
                <c:pt idx="440">
                  <c:v>26.786999999999988</c:v>
                </c:pt>
                <c:pt idx="441">
                  <c:v>26.709</c:v>
                </c:pt>
                <c:pt idx="442">
                  <c:v>25.872</c:v>
                </c:pt>
                <c:pt idx="443">
                  <c:v>26.356999999999999</c:v>
                </c:pt>
                <c:pt idx="444">
                  <c:v>26.385000000000002</c:v>
                </c:pt>
                <c:pt idx="445">
                  <c:v>26.690999999999999</c:v>
                </c:pt>
                <c:pt idx="446">
                  <c:v>26.593</c:v>
                </c:pt>
                <c:pt idx="447">
                  <c:v>26.99799999999999</c:v>
                </c:pt>
                <c:pt idx="448">
                  <c:v>27.167000000000009</c:v>
                </c:pt>
                <c:pt idx="449">
                  <c:v>27.414000000000001</c:v>
                </c:pt>
                <c:pt idx="450">
                  <c:v>27.82</c:v>
                </c:pt>
                <c:pt idx="451">
                  <c:v>26.838999999999999</c:v>
                </c:pt>
                <c:pt idx="452">
                  <c:v>27.861999999999991</c:v>
                </c:pt>
                <c:pt idx="453">
                  <c:v>27.567</c:v>
                </c:pt>
                <c:pt idx="454">
                  <c:v>27.824999999999999</c:v>
                </c:pt>
                <c:pt idx="455">
                  <c:v>27.742999999999991</c:v>
                </c:pt>
                <c:pt idx="456">
                  <c:v>28.40199999999999</c:v>
                </c:pt>
                <c:pt idx="457">
                  <c:v>28.332000000000001</c:v>
                </c:pt>
                <c:pt idx="458">
                  <c:v>28.35</c:v>
                </c:pt>
                <c:pt idx="459">
                  <c:v>29.204000000000001</c:v>
                </c:pt>
                <c:pt idx="460">
                  <c:v>29.126000000000001</c:v>
                </c:pt>
                <c:pt idx="461">
                  <c:v>29.062999999999992</c:v>
                </c:pt>
                <c:pt idx="462">
                  <c:v>29.202000000000002</c:v>
                </c:pt>
                <c:pt idx="463">
                  <c:v>28.661000000000001</c:v>
                </c:pt>
                <c:pt idx="464">
                  <c:v>28.467999999999989</c:v>
                </c:pt>
                <c:pt idx="465">
                  <c:v>28.13000000000001</c:v>
                </c:pt>
                <c:pt idx="466">
                  <c:v>28.111999999999998</c:v>
                </c:pt>
                <c:pt idx="467">
                  <c:v>29.042000000000002</c:v>
                </c:pt>
                <c:pt idx="468">
                  <c:v>29.273</c:v>
                </c:pt>
                <c:pt idx="469">
                  <c:v>29.942999999999991</c:v>
                </c:pt>
                <c:pt idx="470">
                  <c:v>30.11300000000001</c:v>
                </c:pt>
                <c:pt idx="471">
                  <c:v>29.951000000000001</c:v>
                </c:pt>
                <c:pt idx="472">
                  <c:v>30.04</c:v>
                </c:pt>
                <c:pt idx="473">
                  <c:v>30.675999999999991</c:v>
                </c:pt>
                <c:pt idx="474">
                  <c:v>29.928999999999981</c:v>
                </c:pt>
                <c:pt idx="475">
                  <c:v>30.045000000000002</c:v>
                </c:pt>
                <c:pt idx="476">
                  <c:v>30.433</c:v>
                </c:pt>
                <c:pt idx="477">
                  <c:v>31.082999999999981</c:v>
                </c:pt>
                <c:pt idx="478">
                  <c:v>31.439</c:v>
                </c:pt>
                <c:pt idx="479">
                  <c:v>31.41</c:v>
                </c:pt>
                <c:pt idx="480">
                  <c:v>31.238</c:v>
                </c:pt>
                <c:pt idx="481">
                  <c:v>31.056000000000001</c:v>
                </c:pt>
                <c:pt idx="482">
                  <c:v>31.207999999999991</c:v>
                </c:pt>
                <c:pt idx="483">
                  <c:v>31.207999999999991</c:v>
                </c:pt>
                <c:pt idx="484">
                  <c:v>31.234999999999999</c:v>
                </c:pt>
                <c:pt idx="485">
                  <c:v>31.164999999999999</c:v>
                </c:pt>
                <c:pt idx="486">
                  <c:v>31.239000000000001</c:v>
                </c:pt>
                <c:pt idx="487">
                  <c:v>30.981000000000002</c:v>
                </c:pt>
                <c:pt idx="488">
                  <c:v>30.495999999999992</c:v>
                </c:pt>
                <c:pt idx="489">
                  <c:v>30.69</c:v>
                </c:pt>
                <c:pt idx="490">
                  <c:v>30.650000000000009</c:v>
                </c:pt>
                <c:pt idx="491">
                  <c:v>29.780999999999992</c:v>
                </c:pt>
                <c:pt idx="492">
                  <c:v>30.015000000000001</c:v>
                </c:pt>
                <c:pt idx="493">
                  <c:v>29.567</c:v>
                </c:pt>
                <c:pt idx="494">
                  <c:v>29.661999999999999</c:v>
                </c:pt>
                <c:pt idx="495">
                  <c:v>29.257999999999999</c:v>
                </c:pt>
                <c:pt idx="496">
                  <c:v>29.04</c:v>
                </c:pt>
                <c:pt idx="497">
                  <c:v>29.03</c:v>
                </c:pt>
                <c:pt idx="498">
                  <c:v>28.923999999999989</c:v>
                </c:pt>
                <c:pt idx="499">
                  <c:v>28.994</c:v>
                </c:pt>
                <c:pt idx="500">
                  <c:v>29.434999999999999</c:v>
                </c:pt>
                <c:pt idx="501">
                  <c:v>29.49499999999999</c:v>
                </c:pt>
                <c:pt idx="502">
                  <c:v>29.41</c:v>
                </c:pt>
                <c:pt idx="503">
                  <c:v>29.766999999999989</c:v>
                </c:pt>
                <c:pt idx="504">
                  <c:v>29.911999999999999</c:v>
                </c:pt>
                <c:pt idx="505">
                  <c:v>29.49799999999999</c:v>
                </c:pt>
                <c:pt idx="506">
                  <c:v>29.284999999999989</c:v>
                </c:pt>
                <c:pt idx="507">
                  <c:v>29.471999999999991</c:v>
                </c:pt>
                <c:pt idx="508">
                  <c:v>29.40499999999999</c:v>
                </c:pt>
                <c:pt idx="509">
                  <c:v>29.356999999999999</c:v>
                </c:pt>
                <c:pt idx="510">
                  <c:v>30.021000000000001</c:v>
                </c:pt>
                <c:pt idx="511">
                  <c:v>29.855</c:v>
                </c:pt>
                <c:pt idx="512">
                  <c:v>30.356999999999999</c:v>
                </c:pt>
                <c:pt idx="513">
                  <c:v>30.35</c:v>
                </c:pt>
                <c:pt idx="514">
                  <c:v>30.379000000000001</c:v>
                </c:pt>
                <c:pt idx="515">
                  <c:v>30.385999999999989</c:v>
                </c:pt>
                <c:pt idx="516">
                  <c:v>30.978000000000002</c:v>
                </c:pt>
                <c:pt idx="517">
                  <c:v>31.071000000000009</c:v>
                </c:pt>
                <c:pt idx="518">
                  <c:v>30.986999999999981</c:v>
                </c:pt>
                <c:pt idx="519">
                  <c:v>31.91</c:v>
                </c:pt>
                <c:pt idx="520">
                  <c:v>31.533000000000001</c:v>
                </c:pt>
                <c:pt idx="521">
                  <c:v>31.971999999999991</c:v>
                </c:pt>
                <c:pt idx="522">
                  <c:v>32.055999999999997</c:v>
                </c:pt>
                <c:pt idx="523">
                  <c:v>32.939</c:v>
                </c:pt>
                <c:pt idx="524">
                  <c:v>32.57</c:v>
                </c:pt>
                <c:pt idx="525">
                  <c:v>32.665000000000013</c:v>
                </c:pt>
                <c:pt idx="526">
                  <c:v>32.805999999999997</c:v>
                </c:pt>
                <c:pt idx="527">
                  <c:v>33.15</c:v>
                </c:pt>
                <c:pt idx="528">
                  <c:v>32.613999999999997</c:v>
                </c:pt>
                <c:pt idx="529">
                  <c:v>33.005000000000003</c:v>
                </c:pt>
                <c:pt idx="530">
                  <c:v>32.883000000000003</c:v>
                </c:pt>
                <c:pt idx="531">
                  <c:v>32.743000000000002</c:v>
                </c:pt>
                <c:pt idx="532">
                  <c:v>32.933</c:v>
                </c:pt>
                <c:pt idx="533">
                  <c:v>32.877000000000002</c:v>
                </c:pt>
                <c:pt idx="534">
                  <c:v>32.774000000000001</c:v>
                </c:pt>
                <c:pt idx="535">
                  <c:v>32.894000000000013</c:v>
                </c:pt>
                <c:pt idx="536">
                  <c:v>33.198000000000008</c:v>
                </c:pt>
                <c:pt idx="537">
                  <c:v>32.596000000000011</c:v>
                </c:pt>
                <c:pt idx="538">
                  <c:v>32.566000000000003</c:v>
                </c:pt>
                <c:pt idx="539">
                  <c:v>32.872</c:v>
                </c:pt>
                <c:pt idx="540">
                  <c:v>33.026000000000003</c:v>
                </c:pt>
                <c:pt idx="541">
                  <c:v>33.212000000000003</c:v>
                </c:pt>
                <c:pt idx="542">
                  <c:v>33.421000000000006</c:v>
                </c:pt>
                <c:pt idx="543">
                  <c:v>32.539000000000001</c:v>
                </c:pt>
                <c:pt idx="544">
                  <c:v>32.904000000000003</c:v>
                </c:pt>
                <c:pt idx="545">
                  <c:v>32.965000000000003</c:v>
                </c:pt>
                <c:pt idx="546">
                  <c:v>32.696000000000012</c:v>
                </c:pt>
                <c:pt idx="547">
                  <c:v>33.335000000000001</c:v>
                </c:pt>
                <c:pt idx="548">
                  <c:v>32.691000000000003</c:v>
                </c:pt>
                <c:pt idx="549">
                  <c:v>32.660000000000011</c:v>
                </c:pt>
                <c:pt idx="550">
                  <c:v>32.488</c:v>
                </c:pt>
                <c:pt idx="551">
                  <c:v>32.104000000000013</c:v>
                </c:pt>
                <c:pt idx="552">
                  <c:v>32.499000000000002</c:v>
                </c:pt>
                <c:pt idx="553">
                  <c:v>31.611000000000011</c:v>
                </c:pt>
                <c:pt idx="554">
                  <c:v>32.256</c:v>
                </c:pt>
                <c:pt idx="555">
                  <c:v>32.043999999999997</c:v>
                </c:pt>
                <c:pt idx="556">
                  <c:v>31.890999999999991</c:v>
                </c:pt>
                <c:pt idx="557">
                  <c:v>32.445</c:v>
                </c:pt>
                <c:pt idx="558">
                  <c:v>32.399000000000001</c:v>
                </c:pt>
                <c:pt idx="559">
                  <c:v>32.158000000000001</c:v>
                </c:pt>
                <c:pt idx="560">
                  <c:v>32.513000000000012</c:v>
                </c:pt>
                <c:pt idx="561">
                  <c:v>32.881999999999998</c:v>
                </c:pt>
                <c:pt idx="562">
                  <c:v>33.701000000000001</c:v>
                </c:pt>
                <c:pt idx="563">
                  <c:v>33.561</c:v>
                </c:pt>
                <c:pt idx="564">
                  <c:v>33.023000000000003</c:v>
                </c:pt>
                <c:pt idx="565">
                  <c:v>33.507000000000012</c:v>
                </c:pt>
                <c:pt idx="566">
                  <c:v>33.848999999999997</c:v>
                </c:pt>
                <c:pt idx="567">
                  <c:v>34.029000000000003</c:v>
                </c:pt>
                <c:pt idx="568">
                  <c:v>33.647000000000013</c:v>
                </c:pt>
                <c:pt idx="569">
                  <c:v>33.875999999999998</c:v>
                </c:pt>
                <c:pt idx="570">
                  <c:v>34.102000000000011</c:v>
                </c:pt>
                <c:pt idx="571">
                  <c:v>34.359000000000002</c:v>
                </c:pt>
                <c:pt idx="572">
                  <c:v>34.008000000000003</c:v>
                </c:pt>
                <c:pt idx="573">
                  <c:v>34.154000000000003</c:v>
                </c:pt>
                <c:pt idx="574">
                  <c:v>34.137</c:v>
                </c:pt>
                <c:pt idx="575">
                  <c:v>32.972000000000001</c:v>
                </c:pt>
                <c:pt idx="576">
                  <c:v>33.463000000000001</c:v>
                </c:pt>
                <c:pt idx="577">
                  <c:v>34.143000000000001</c:v>
                </c:pt>
                <c:pt idx="578">
                  <c:v>34.64</c:v>
                </c:pt>
                <c:pt idx="579">
                  <c:v>34.96</c:v>
                </c:pt>
                <c:pt idx="580">
                  <c:v>35.299000000000021</c:v>
                </c:pt>
                <c:pt idx="581">
                  <c:v>35.317999999999998</c:v>
                </c:pt>
                <c:pt idx="582">
                  <c:v>34.856000000000002</c:v>
                </c:pt>
                <c:pt idx="583">
                  <c:v>35.362000000000002</c:v>
                </c:pt>
                <c:pt idx="584">
                  <c:v>35.436999999999998</c:v>
                </c:pt>
                <c:pt idx="585">
                  <c:v>35.493000000000002</c:v>
                </c:pt>
                <c:pt idx="586">
                  <c:v>35.317999999999998</c:v>
                </c:pt>
                <c:pt idx="587">
                  <c:v>35.551000000000002</c:v>
                </c:pt>
                <c:pt idx="588">
                  <c:v>35.582000000000001</c:v>
                </c:pt>
                <c:pt idx="589">
                  <c:v>35.18</c:v>
                </c:pt>
                <c:pt idx="590">
                  <c:v>35.363</c:v>
                </c:pt>
                <c:pt idx="591">
                  <c:v>35.092000000000013</c:v>
                </c:pt>
                <c:pt idx="592">
                  <c:v>35.877000000000002</c:v>
                </c:pt>
                <c:pt idx="593">
                  <c:v>35.305999999999997</c:v>
                </c:pt>
                <c:pt idx="594">
                  <c:v>35.156999999999996</c:v>
                </c:pt>
                <c:pt idx="595">
                  <c:v>35.404000000000003</c:v>
                </c:pt>
                <c:pt idx="596">
                  <c:v>35.475000000000001</c:v>
                </c:pt>
                <c:pt idx="597">
                  <c:v>34.756</c:v>
                </c:pt>
                <c:pt idx="598">
                  <c:v>35.513000000000012</c:v>
                </c:pt>
                <c:pt idx="599">
                  <c:v>35.049000000000007</c:v>
                </c:pt>
                <c:pt idx="600">
                  <c:v>35.468000000000011</c:v>
                </c:pt>
                <c:pt idx="601">
                  <c:v>35.538000000000011</c:v>
                </c:pt>
                <c:pt idx="602">
                  <c:v>35.765000000000008</c:v>
                </c:pt>
                <c:pt idx="603">
                  <c:v>35.892000000000003</c:v>
                </c:pt>
                <c:pt idx="604">
                  <c:v>36.14</c:v>
                </c:pt>
                <c:pt idx="605">
                  <c:v>36.048000000000002</c:v>
                </c:pt>
                <c:pt idx="606">
                  <c:v>36.046999999999997</c:v>
                </c:pt>
                <c:pt idx="607">
                  <c:v>36.161000000000001</c:v>
                </c:pt>
                <c:pt idx="608">
                  <c:v>36.481000000000002</c:v>
                </c:pt>
                <c:pt idx="609">
                  <c:v>36.497</c:v>
                </c:pt>
                <c:pt idx="610">
                  <c:v>35.683</c:v>
                </c:pt>
                <c:pt idx="611">
                  <c:v>36.292000000000009</c:v>
                </c:pt>
                <c:pt idx="612">
                  <c:v>35.970999999999997</c:v>
                </c:pt>
                <c:pt idx="613">
                  <c:v>35.721000000000011</c:v>
                </c:pt>
                <c:pt idx="614">
                  <c:v>36.281000000000013</c:v>
                </c:pt>
                <c:pt idx="615">
                  <c:v>35.786000000000001</c:v>
                </c:pt>
                <c:pt idx="616">
                  <c:v>35.750999999999998</c:v>
                </c:pt>
                <c:pt idx="617">
                  <c:v>36.048000000000002</c:v>
                </c:pt>
                <c:pt idx="618">
                  <c:v>35.853999999999999</c:v>
                </c:pt>
                <c:pt idx="619">
                  <c:v>35.97</c:v>
                </c:pt>
                <c:pt idx="620">
                  <c:v>36.533000000000001</c:v>
                </c:pt>
                <c:pt idx="621">
                  <c:v>36.506</c:v>
                </c:pt>
                <c:pt idx="622">
                  <c:v>36.552</c:v>
                </c:pt>
                <c:pt idx="623">
                  <c:v>37.220000000000013</c:v>
                </c:pt>
                <c:pt idx="624">
                  <c:v>37.07</c:v>
                </c:pt>
                <c:pt idx="625">
                  <c:v>37.365000000000002</c:v>
                </c:pt>
                <c:pt idx="626">
                  <c:v>37.255000000000003</c:v>
                </c:pt>
                <c:pt idx="627">
                  <c:v>37.377000000000002</c:v>
                </c:pt>
                <c:pt idx="628">
                  <c:v>37.582000000000001</c:v>
                </c:pt>
                <c:pt idx="629">
                  <c:v>37.714000000000013</c:v>
                </c:pt>
                <c:pt idx="630">
                  <c:v>38.073</c:v>
                </c:pt>
                <c:pt idx="631">
                  <c:v>37.102000000000011</c:v>
                </c:pt>
                <c:pt idx="632">
                  <c:v>37.561</c:v>
                </c:pt>
                <c:pt idx="633">
                  <c:v>37.768000000000008</c:v>
                </c:pt>
                <c:pt idx="634">
                  <c:v>37.527000000000001</c:v>
                </c:pt>
                <c:pt idx="635">
                  <c:v>37.690000000000012</c:v>
                </c:pt>
                <c:pt idx="636">
                  <c:v>37.264000000000003</c:v>
                </c:pt>
                <c:pt idx="637">
                  <c:v>37.655000000000001</c:v>
                </c:pt>
                <c:pt idx="638">
                  <c:v>37.095000000000013</c:v>
                </c:pt>
                <c:pt idx="639">
                  <c:v>36.735000000000007</c:v>
                </c:pt>
                <c:pt idx="640">
                  <c:v>37.304000000000002</c:v>
                </c:pt>
                <c:pt idx="641">
                  <c:v>37.283000000000001</c:v>
                </c:pt>
                <c:pt idx="642">
                  <c:v>37.502000000000002</c:v>
                </c:pt>
                <c:pt idx="643">
                  <c:v>37.512</c:v>
                </c:pt>
                <c:pt idx="644">
                  <c:v>38.459000000000003</c:v>
                </c:pt>
                <c:pt idx="645">
                  <c:v>38.323</c:v>
                </c:pt>
                <c:pt idx="646">
                  <c:v>37.654000000000003</c:v>
                </c:pt>
                <c:pt idx="647">
                  <c:v>38.57</c:v>
                </c:pt>
                <c:pt idx="648">
                  <c:v>38.216000000000001</c:v>
                </c:pt>
                <c:pt idx="649">
                  <c:v>38.232000000000014</c:v>
                </c:pt>
                <c:pt idx="650">
                  <c:v>38.724000000000011</c:v>
                </c:pt>
                <c:pt idx="651">
                  <c:v>38.353999999999999</c:v>
                </c:pt>
                <c:pt idx="652">
                  <c:v>38.706000000000003</c:v>
                </c:pt>
                <c:pt idx="653">
                  <c:v>38.587000000000003</c:v>
                </c:pt>
                <c:pt idx="654">
                  <c:v>38.297000000000011</c:v>
                </c:pt>
                <c:pt idx="655">
                  <c:v>38.505000000000003</c:v>
                </c:pt>
                <c:pt idx="656">
                  <c:v>38.177</c:v>
                </c:pt>
                <c:pt idx="657">
                  <c:v>38.227000000000011</c:v>
                </c:pt>
                <c:pt idx="658">
                  <c:v>37.922000000000011</c:v>
                </c:pt>
                <c:pt idx="659">
                  <c:v>38.328000000000003</c:v>
                </c:pt>
                <c:pt idx="660">
                  <c:v>37.746000000000002</c:v>
                </c:pt>
                <c:pt idx="661">
                  <c:v>38.485999999999997</c:v>
                </c:pt>
                <c:pt idx="662">
                  <c:v>38.516000000000012</c:v>
                </c:pt>
                <c:pt idx="663">
                  <c:v>38.767000000000003</c:v>
                </c:pt>
                <c:pt idx="664">
                  <c:v>38.627000000000002</c:v>
                </c:pt>
                <c:pt idx="665">
                  <c:v>38.816000000000003</c:v>
                </c:pt>
                <c:pt idx="666">
                  <c:v>39.659000000000013</c:v>
                </c:pt>
                <c:pt idx="667">
                  <c:v>39.293000000000013</c:v>
                </c:pt>
                <c:pt idx="668">
                  <c:v>39.692000000000007</c:v>
                </c:pt>
                <c:pt idx="669">
                  <c:v>40.169000000000011</c:v>
                </c:pt>
                <c:pt idx="670">
                  <c:v>39.78</c:v>
                </c:pt>
                <c:pt idx="671">
                  <c:v>40.219000000000001</c:v>
                </c:pt>
                <c:pt idx="672">
                  <c:v>40.17</c:v>
                </c:pt>
                <c:pt idx="673">
                  <c:v>40.366</c:v>
                </c:pt>
                <c:pt idx="674">
                  <c:v>40.11</c:v>
                </c:pt>
                <c:pt idx="675">
                  <c:v>40.415999999999997</c:v>
                </c:pt>
                <c:pt idx="676">
                  <c:v>40.066000000000003</c:v>
                </c:pt>
                <c:pt idx="677">
                  <c:v>39.485999999999997</c:v>
                </c:pt>
                <c:pt idx="678">
                  <c:v>39.654000000000003</c:v>
                </c:pt>
                <c:pt idx="679">
                  <c:v>39.555</c:v>
                </c:pt>
                <c:pt idx="680">
                  <c:v>39.781000000000013</c:v>
                </c:pt>
                <c:pt idx="681">
                  <c:v>39.438000000000002</c:v>
                </c:pt>
                <c:pt idx="682">
                  <c:v>39.935000000000002</c:v>
                </c:pt>
                <c:pt idx="683">
                  <c:v>40.015000000000001</c:v>
                </c:pt>
                <c:pt idx="684">
                  <c:v>40.221000000000011</c:v>
                </c:pt>
                <c:pt idx="685">
                  <c:v>40.164000000000001</c:v>
                </c:pt>
                <c:pt idx="686">
                  <c:v>40.488999999999997</c:v>
                </c:pt>
                <c:pt idx="687">
                  <c:v>41.091000000000001</c:v>
                </c:pt>
                <c:pt idx="688">
                  <c:v>40.78</c:v>
                </c:pt>
                <c:pt idx="689">
                  <c:v>40.927</c:v>
                </c:pt>
                <c:pt idx="690">
                  <c:v>40.596000000000011</c:v>
                </c:pt>
                <c:pt idx="691">
                  <c:v>41.082000000000001</c:v>
                </c:pt>
                <c:pt idx="692">
                  <c:v>40.328000000000003</c:v>
                </c:pt>
                <c:pt idx="693">
                  <c:v>40.981000000000002</c:v>
                </c:pt>
                <c:pt idx="694">
                  <c:v>40.656000000000013</c:v>
                </c:pt>
                <c:pt idx="695">
                  <c:v>40.551000000000002</c:v>
                </c:pt>
                <c:pt idx="696">
                  <c:v>40.92</c:v>
                </c:pt>
                <c:pt idx="697">
                  <c:v>40.604000000000013</c:v>
                </c:pt>
                <c:pt idx="698">
                  <c:v>40.834000000000003</c:v>
                </c:pt>
                <c:pt idx="699">
                  <c:v>40.936</c:v>
                </c:pt>
                <c:pt idx="700">
                  <c:v>40.237000000000002</c:v>
                </c:pt>
                <c:pt idx="701">
                  <c:v>40.577000000000012</c:v>
                </c:pt>
                <c:pt idx="702">
                  <c:v>40.760000000000012</c:v>
                </c:pt>
                <c:pt idx="703">
                  <c:v>40.584000000000003</c:v>
                </c:pt>
                <c:pt idx="704">
                  <c:v>41.34</c:v>
                </c:pt>
                <c:pt idx="705">
                  <c:v>41.375999999999998</c:v>
                </c:pt>
                <c:pt idx="706">
                  <c:v>41.129000000000012</c:v>
                </c:pt>
                <c:pt idx="707">
                  <c:v>41.404000000000003</c:v>
                </c:pt>
                <c:pt idx="708">
                  <c:v>41.175000000000011</c:v>
                </c:pt>
                <c:pt idx="709">
                  <c:v>41.766000000000012</c:v>
                </c:pt>
                <c:pt idx="710">
                  <c:v>41.984999999999999</c:v>
                </c:pt>
                <c:pt idx="711">
                  <c:v>41.592000000000013</c:v>
                </c:pt>
                <c:pt idx="712">
                  <c:v>41.781000000000013</c:v>
                </c:pt>
                <c:pt idx="713">
                  <c:v>41.863999999999997</c:v>
                </c:pt>
                <c:pt idx="714">
                  <c:v>41.555999999999997</c:v>
                </c:pt>
                <c:pt idx="715">
                  <c:v>41.906999999999996</c:v>
                </c:pt>
                <c:pt idx="716">
                  <c:v>41.535000000000011</c:v>
                </c:pt>
                <c:pt idx="717">
                  <c:v>41.834000000000003</c:v>
                </c:pt>
                <c:pt idx="718">
                  <c:v>42.619</c:v>
                </c:pt>
                <c:pt idx="719">
                  <c:v>42.412999999999997</c:v>
                </c:pt>
                <c:pt idx="720">
                  <c:v>42.752000000000002</c:v>
                </c:pt>
                <c:pt idx="721">
                  <c:v>42.785000000000011</c:v>
                </c:pt>
                <c:pt idx="722">
                  <c:v>42.981999999999999</c:v>
                </c:pt>
                <c:pt idx="723">
                  <c:v>42.779000000000003</c:v>
                </c:pt>
                <c:pt idx="724">
                  <c:v>43.218000000000011</c:v>
                </c:pt>
                <c:pt idx="725">
                  <c:v>43.077000000000012</c:v>
                </c:pt>
                <c:pt idx="726">
                  <c:v>43.065000000000012</c:v>
                </c:pt>
                <c:pt idx="727">
                  <c:v>43.190000000000012</c:v>
                </c:pt>
                <c:pt idx="728">
                  <c:v>42.868000000000002</c:v>
                </c:pt>
                <c:pt idx="729">
                  <c:v>43.44</c:v>
                </c:pt>
                <c:pt idx="730">
                  <c:v>43.473000000000013</c:v>
                </c:pt>
                <c:pt idx="731">
                  <c:v>43.336000000000013</c:v>
                </c:pt>
                <c:pt idx="732">
                  <c:v>43.024000000000001</c:v>
                </c:pt>
                <c:pt idx="733">
                  <c:v>43.430999999999997</c:v>
                </c:pt>
                <c:pt idx="734">
                  <c:v>42.825000000000003</c:v>
                </c:pt>
                <c:pt idx="735">
                  <c:v>43.086000000000013</c:v>
                </c:pt>
                <c:pt idx="736">
                  <c:v>43.058999999999997</c:v>
                </c:pt>
                <c:pt idx="737">
                  <c:v>42.982999999999997</c:v>
                </c:pt>
                <c:pt idx="738">
                  <c:v>43.37</c:v>
                </c:pt>
                <c:pt idx="739">
                  <c:v>43.615000000000002</c:v>
                </c:pt>
                <c:pt idx="740">
                  <c:v>43.3</c:v>
                </c:pt>
                <c:pt idx="741">
                  <c:v>43.472000000000001</c:v>
                </c:pt>
                <c:pt idx="742">
                  <c:v>43.862000000000002</c:v>
                </c:pt>
                <c:pt idx="743">
                  <c:v>44.093000000000011</c:v>
                </c:pt>
                <c:pt idx="744">
                  <c:v>43.467000000000013</c:v>
                </c:pt>
                <c:pt idx="745">
                  <c:v>43.581000000000003</c:v>
                </c:pt>
                <c:pt idx="746">
                  <c:v>44.154000000000003</c:v>
                </c:pt>
                <c:pt idx="747">
                  <c:v>43.678000000000011</c:v>
                </c:pt>
                <c:pt idx="748">
                  <c:v>43.878999999999998</c:v>
                </c:pt>
                <c:pt idx="749">
                  <c:v>42.898000000000003</c:v>
                </c:pt>
                <c:pt idx="750">
                  <c:v>43.543999999999997</c:v>
                </c:pt>
                <c:pt idx="751">
                  <c:v>43.164000000000001</c:v>
                </c:pt>
                <c:pt idx="752">
                  <c:v>43.289000000000001</c:v>
                </c:pt>
                <c:pt idx="753">
                  <c:v>43.678000000000011</c:v>
                </c:pt>
                <c:pt idx="754">
                  <c:v>43.462000000000003</c:v>
                </c:pt>
                <c:pt idx="755">
                  <c:v>43.389000000000003</c:v>
                </c:pt>
                <c:pt idx="756">
                  <c:v>43.421000000000006</c:v>
                </c:pt>
                <c:pt idx="757">
                  <c:v>44.180999999999997</c:v>
                </c:pt>
                <c:pt idx="758">
                  <c:v>43.81</c:v>
                </c:pt>
                <c:pt idx="759">
                  <c:v>44.699000000000012</c:v>
                </c:pt>
                <c:pt idx="760">
                  <c:v>44.395000000000003</c:v>
                </c:pt>
                <c:pt idx="761">
                  <c:v>44.15</c:v>
                </c:pt>
                <c:pt idx="762">
                  <c:v>44.524000000000001</c:v>
                </c:pt>
                <c:pt idx="763">
                  <c:v>44.378999999999998</c:v>
                </c:pt>
                <c:pt idx="764">
                  <c:v>44.808999999999997</c:v>
                </c:pt>
                <c:pt idx="765">
                  <c:v>44.898000000000003</c:v>
                </c:pt>
                <c:pt idx="766">
                  <c:v>45.125000000000007</c:v>
                </c:pt>
                <c:pt idx="767">
                  <c:v>44.874000000000002</c:v>
                </c:pt>
                <c:pt idx="768">
                  <c:v>45.245000000000012</c:v>
                </c:pt>
                <c:pt idx="769">
                  <c:v>45.109000000000002</c:v>
                </c:pt>
                <c:pt idx="770">
                  <c:v>45.216000000000001</c:v>
                </c:pt>
                <c:pt idx="771">
                  <c:v>44.775000000000013</c:v>
                </c:pt>
                <c:pt idx="772">
                  <c:v>44.772000000000013</c:v>
                </c:pt>
                <c:pt idx="773">
                  <c:v>45.526000000000003</c:v>
                </c:pt>
                <c:pt idx="774">
                  <c:v>45.223000000000013</c:v>
                </c:pt>
                <c:pt idx="775">
                  <c:v>44.985999999999997</c:v>
                </c:pt>
                <c:pt idx="776">
                  <c:v>45.45</c:v>
                </c:pt>
                <c:pt idx="777">
                  <c:v>45.523000000000003</c:v>
                </c:pt>
                <c:pt idx="778">
                  <c:v>45.462000000000003</c:v>
                </c:pt>
                <c:pt idx="779">
                  <c:v>45.526000000000003</c:v>
                </c:pt>
                <c:pt idx="780">
                  <c:v>45.946000000000012</c:v>
                </c:pt>
                <c:pt idx="781">
                  <c:v>45.78</c:v>
                </c:pt>
                <c:pt idx="782">
                  <c:v>45.756999999999998</c:v>
                </c:pt>
                <c:pt idx="783">
                  <c:v>45.982999999999997</c:v>
                </c:pt>
                <c:pt idx="784">
                  <c:v>45.653000000000013</c:v>
                </c:pt>
                <c:pt idx="785">
                  <c:v>46.043000000000013</c:v>
                </c:pt>
                <c:pt idx="786">
                  <c:v>46.588000000000001</c:v>
                </c:pt>
                <c:pt idx="787">
                  <c:v>46.512</c:v>
                </c:pt>
                <c:pt idx="788">
                  <c:v>46.248000000000012</c:v>
                </c:pt>
                <c:pt idx="789">
                  <c:v>46.078000000000003</c:v>
                </c:pt>
                <c:pt idx="790">
                  <c:v>45.778000000000013</c:v>
                </c:pt>
                <c:pt idx="791">
                  <c:v>45.901000000000003</c:v>
                </c:pt>
                <c:pt idx="792">
                  <c:v>45.881999999999998</c:v>
                </c:pt>
                <c:pt idx="793">
                  <c:v>45.788000000000011</c:v>
                </c:pt>
                <c:pt idx="794">
                  <c:v>45.915999999999997</c:v>
                </c:pt>
                <c:pt idx="795">
                  <c:v>45.926000000000002</c:v>
                </c:pt>
                <c:pt idx="796">
                  <c:v>46.215000000000003</c:v>
                </c:pt>
                <c:pt idx="797">
                  <c:v>45.911000000000001</c:v>
                </c:pt>
                <c:pt idx="798">
                  <c:v>46.011000000000003</c:v>
                </c:pt>
                <c:pt idx="799">
                  <c:v>45.782000000000011</c:v>
                </c:pt>
                <c:pt idx="800">
                  <c:v>45.973000000000013</c:v>
                </c:pt>
                <c:pt idx="801">
                  <c:v>46.116999999999997</c:v>
                </c:pt>
                <c:pt idx="802">
                  <c:v>46.019000000000013</c:v>
                </c:pt>
                <c:pt idx="803">
                  <c:v>47.165000000000013</c:v>
                </c:pt>
                <c:pt idx="804">
                  <c:v>46.696000000000012</c:v>
                </c:pt>
                <c:pt idx="805">
                  <c:v>46.218000000000011</c:v>
                </c:pt>
                <c:pt idx="806">
                  <c:v>46.635000000000012</c:v>
                </c:pt>
                <c:pt idx="807">
                  <c:v>46.451999999999998</c:v>
                </c:pt>
                <c:pt idx="808">
                  <c:v>46.817</c:v>
                </c:pt>
                <c:pt idx="809">
                  <c:v>46.384</c:v>
                </c:pt>
                <c:pt idx="810">
                  <c:v>46.716000000000001</c:v>
                </c:pt>
                <c:pt idx="811">
                  <c:v>46.448</c:v>
                </c:pt>
                <c:pt idx="812">
                  <c:v>46.135000000000012</c:v>
                </c:pt>
                <c:pt idx="813">
                  <c:v>46.103000000000002</c:v>
                </c:pt>
                <c:pt idx="814">
                  <c:v>45.996000000000002</c:v>
                </c:pt>
                <c:pt idx="815">
                  <c:v>46.022000000000013</c:v>
                </c:pt>
                <c:pt idx="816">
                  <c:v>46.546999999999997</c:v>
                </c:pt>
                <c:pt idx="817">
                  <c:v>46.546000000000006</c:v>
                </c:pt>
                <c:pt idx="818">
                  <c:v>46.536000000000001</c:v>
                </c:pt>
                <c:pt idx="819">
                  <c:v>46.372999999999998</c:v>
                </c:pt>
                <c:pt idx="820">
                  <c:v>46.54</c:v>
                </c:pt>
                <c:pt idx="821">
                  <c:v>47.087000000000003</c:v>
                </c:pt>
                <c:pt idx="822">
                  <c:v>47.121000000000002</c:v>
                </c:pt>
                <c:pt idx="823">
                  <c:v>46.721000000000011</c:v>
                </c:pt>
                <c:pt idx="824">
                  <c:v>47.058</c:v>
                </c:pt>
                <c:pt idx="825">
                  <c:v>47.500999999999998</c:v>
                </c:pt>
                <c:pt idx="826">
                  <c:v>47.205000000000013</c:v>
                </c:pt>
                <c:pt idx="827">
                  <c:v>47.631</c:v>
                </c:pt>
                <c:pt idx="828">
                  <c:v>47.509</c:v>
                </c:pt>
                <c:pt idx="829">
                  <c:v>47.647000000000013</c:v>
                </c:pt>
                <c:pt idx="830">
                  <c:v>47.274000000000001</c:v>
                </c:pt>
                <c:pt idx="831">
                  <c:v>47.112000000000002</c:v>
                </c:pt>
                <c:pt idx="832">
                  <c:v>47.503</c:v>
                </c:pt>
                <c:pt idx="833">
                  <c:v>47.505000000000003</c:v>
                </c:pt>
                <c:pt idx="834">
                  <c:v>48.126000000000012</c:v>
                </c:pt>
                <c:pt idx="835">
                  <c:v>47.833000000000013</c:v>
                </c:pt>
                <c:pt idx="836">
                  <c:v>48.073</c:v>
                </c:pt>
                <c:pt idx="837">
                  <c:v>48.372</c:v>
                </c:pt>
                <c:pt idx="838">
                  <c:v>48.631</c:v>
                </c:pt>
                <c:pt idx="839">
                  <c:v>48.563000000000002</c:v>
                </c:pt>
                <c:pt idx="840">
                  <c:v>48.336000000000013</c:v>
                </c:pt>
                <c:pt idx="841">
                  <c:v>48.627000000000002</c:v>
                </c:pt>
                <c:pt idx="842">
                  <c:v>48.878999999999998</c:v>
                </c:pt>
                <c:pt idx="843">
                  <c:v>49.196000000000012</c:v>
                </c:pt>
                <c:pt idx="844">
                  <c:v>49.522000000000013</c:v>
                </c:pt>
                <c:pt idx="845">
                  <c:v>49.242000000000012</c:v>
                </c:pt>
                <c:pt idx="846">
                  <c:v>48.760000000000012</c:v>
                </c:pt>
                <c:pt idx="847">
                  <c:v>49.217000000000013</c:v>
                </c:pt>
                <c:pt idx="848">
                  <c:v>49.387</c:v>
                </c:pt>
                <c:pt idx="849">
                  <c:v>49.095000000000013</c:v>
                </c:pt>
                <c:pt idx="850">
                  <c:v>49.717000000000013</c:v>
                </c:pt>
                <c:pt idx="851">
                  <c:v>48.981000000000002</c:v>
                </c:pt>
                <c:pt idx="852">
                  <c:v>49.271000000000001</c:v>
                </c:pt>
                <c:pt idx="853">
                  <c:v>49.741</c:v>
                </c:pt>
                <c:pt idx="854">
                  <c:v>49.007000000000012</c:v>
                </c:pt>
                <c:pt idx="855">
                  <c:v>49.195000000000007</c:v>
                </c:pt>
                <c:pt idx="856">
                  <c:v>48.735000000000007</c:v>
                </c:pt>
                <c:pt idx="857">
                  <c:v>49.633000000000003</c:v>
                </c:pt>
                <c:pt idx="858">
                  <c:v>49.722000000000008</c:v>
                </c:pt>
                <c:pt idx="859">
                  <c:v>49.402000000000001</c:v>
                </c:pt>
                <c:pt idx="860">
                  <c:v>49.063000000000002</c:v>
                </c:pt>
                <c:pt idx="861">
                  <c:v>49.129000000000012</c:v>
                </c:pt>
                <c:pt idx="862">
                  <c:v>49.42</c:v>
                </c:pt>
                <c:pt idx="863">
                  <c:v>49.558</c:v>
                </c:pt>
                <c:pt idx="864">
                  <c:v>49.807000000000002</c:v>
                </c:pt>
                <c:pt idx="865">
                  <c:v>49.372999999999998</c:v>
                </c:pt>
                <c:pt idx="866">
                  <c:v>49.341000000000001</c:v>
                </c:pt>
                <c:pt idx="867">
                  <c:v>50.212000000000003</c:v>
                </c:pt>
                <c:pt idx="868">
                  <c:v>49.637</c:v>
                </c:pt>
                <c:pt idx="869">
                  <c:v>50.077000000000012</c:v>
                </c:pt>
                <c:pt idx="870">
                  <c:v>49.954999999999998</c:v>
                </c:pt>
                <c:pt idx="871">
                  <c:v>50.296000000000021</c:v>
                </c:pt>
                <c:pt idx="872">
                  <c:v>50.075000000000003</c:v>
                </c:pt>
                <c:pt idx="873">
                  <c:v>50.641000000000012</c:v>
                </c:pt>
                <c:pt idx="874">
                  <c:v>50.003999999999998</c:v>
                </c:pt>
                <c:pt idx="875">
                  <c:v>50.831000000000003</c:v>
                </c:pt>
                <c:pt idx="876">
                  <c:v>50.454999999999998</c:v>
                </c:pt>
                <c:pt idx="877">
                  <c:v>50.847000000000001</c:v>
                </c:pt>
                <c:pt idx="878">
                  <c:v>51.503</c:v>
                </c:pt>
                <c:pt idx="879">
                  <c:v>51.248000000000012</c:v>
                </c:pt>
                <c:pt idx="880">
                  <c:v>50.777000000000001</c:v>
                </c:pt>
                <c:pt idx="881">
                  <c:v>50.947000000000003</c:v>
                </c:pt>
                <c:pt idx="882">
                  <c:v>51.347000000000001</c:v>
                </c:pt>
                <c:pt idx="883">
                  <c:v>51.321000000000012</c:v>
                </c:pt>
                <c:pt idx="884">
                  <c:v>51.648000000000003</c:v>
                </c:pt>
                <c:pt idx="885">
                  <c:v>51.153000000000013</c:v>
                </c:pt>
                <c:pt idx="886">
                  <c:v>51.260000000000012</c:v>
                </c:pt>
                <c:pt idx="887">
                  <c:v>51.966000000000001</c:v>
                </c:pt>
                <c:pt idx="888">
                  <c:v>51.546999999999997</c:v>
                </c:pt>
                <c:pt idx="889">
                  <c:v>52.152000000000001</c:v>
                </c:pt>
                <c:pt idx="890">
                  <c:v>52.112000000000002</c:v>
                </c:pt>
                <c:pt idx="891">
                  <c:v>52.091000000000001</c:v>
                </c:pt>
                <c:pt idx="892">
                  <c:v>51.723000000000013</c:v>
                </c:pt>
                <c:pt idx="893">
                  <c:v>51.816000000000003</c:v>
                </c:pt>
                <c:pt idx="894">
                  <c:v>51.844000000000001</c:v>
                </c:pt>
                <c:pt idx="895">
                  <c:v>52.433999999999997</c:v>
                </c:pt>
                <c:pt idx="896">
                  <c:v>52</c:v>
                </c:pt>
                <c:pt idx="897">
                  <c:v>52.356999999999999</c:v>
                </c:pt>
                <c:pt idx="898">
                  <c:v>52.768000000000008</c:v>
                </c:pt>
                <c:pt idx="899">
                  <c:v>52.206000000000003</c:v>
                </c:pt>
                <c:pt idx="900">
                  <c:v>52.122000000000007</c:v>
                </c:pt>
                <c:pt idx="901">
                  <c:v>52.216000000000001</c:v>
                </c:pt>
                <c:pt idx="902">
                  <c:v>51.887999999999998</c:v>
                </c:pt>
                <c:pt idx="903">
                  <c:v>52.261000000000003</c:v>
                </c:pt>
                <c:pt idx="904">
                  <c:v>52.267000000000003</c:v>
                </c:pt>
                <c:pt idx="905">
                  <c:v>52.105000000000011</c:v>
                </c:pt>
                <c:pt idx="906">
                  <c:v>52.178000000000011</c:v>
                </c:pt>
                <c:pt idx="907">
                  <c:v>51.887999999999998</c:v>
                </c:pt>
                <c:pt idx="908">
                  <c:v>52.311</c:v>
                </c:pt>
                <c:pt idx="909">
                  <c:v>52.058999999999997</c:v>
                </c:pt>
                <c:pt idx="910">
                  <c:v>52.219000000000001</c:v>
                </c:pt>
                <c:pt idx="911">
                  <c:v>52.038000000000011</c:v>
                </c:pt>
                <c:pt idx="912">
                  <c:v>52.381</c:v>
                </c:pt>
                <c:pt idx="913">
                  <c:v>52.003</c:v>
                </c:pt>
                <c:pt idx="914">
                  <c:v>52.236000000000011</c:v>
                </c:pt>
                <c:pt idx="915">
                  <c:v>52.33</c:v>
                </c:pt>
                <c:pt idx="916">
                  <c:v>52.602000000000011</c:v>
                </c:pt>
                <c:pt idx="917">
                  <c:v>52.173000000000002</c:v>
                </c:pt>
                <c:pt idx="918">
                  <c:v>52.446000000000012</c:v>
                </c:pt>
                <c:pt idx="919">
                  <c:v>52.745000000000012</c:v>
                </c:pt>
                <c:pt idx="920">
                  <c:v>53.032000000000011</c:v>
                </c:pt>
                <c:pt idx="921">
                  <c:v>52.689</c:v>
                </c:pt>
                <c:pt idx="922">
                  <c:v>53.369</c:v>
                </c:pt>
                <c:pt idx="923">
                  <c:v>53.007000000000012</c:v>
                </c:pt>
                <c:pt idx="924">
                  <c:v>52.726000000000013</c:v>
                </c:pt>
                <c:pt idx="925">
                  <c:v>53.384</c:v>
                </c:pt>
                <c:pt idx="926">
                  <c:v>53.604000000000013</c:v>
                </c:pt>
                <c:pt idx="927">
                  <c:v>53.248000000000012</c:v>
                </c:pt>
                <c:pt idx="928">
                  <c:v>53.639000000000003</c:v>
                </c:pt>
                <c:pt idx="929">
                  <c:v>53.689</c:v>
                </c:pt>
                <c:pt idx="930">
                  <c:v>52.927</c:v>
                </c:pt>
                <c:pt idx="931">
                  <c:v>53.227000000000011</c:v>
                </c:pt>
                <c:pt idx="932">
                  <c:v>53.97</c:v>
                </c:pt>
                <c:pt idx="933">
                  <c:v>53.449000000000012</c:v>
                </c:pt>
                <c:pt idx="934">
                  <c:v>53.514000000000003</c:v>
                </c:pt>
                <c:pt idx="935">
                  <c:v>53.874000000000002</c:v>
                </c:pt>
                <c:pt idx="936">
                  <c:v>54.335000000000001</c:v>
                </c:pt>
                <c:pt idx="937">
                  <c:v>54.02</c:v>
                </c:pt>
                <c:pt idx="938">
                  <c:v>54.014000000000003</c:v>
                </c:pt>
                <c:pt idx="939">
                  <c:v>54.274000000000001</c:v>
                </c:pt>
                <c:pt idx="940">
                  <c:v>54.156999999999996</c:v>
                </c:pt>
                <c:pt idx="941">
                  <c:v>54.019000000000013</c:v>
                </c:pt>
                <c:pt idx="942">
                  <c:v>53.993000000000002</c:v>
                </c:pt>
                <c:pt idx="943">
                  <c:v>54.575000000000003</c:v>
                </c:pt>
                <c:pt idx="944">
                  <c:v>54.758000000000003</c:v>
                </c:pt>
                <c:pt idx="945">
                  <c:v>54.264000000000003</c:v>
                </c:pt>
                <c:pt idx="946">
                  <c:v>54.715000000000003</c:v>
                </c:pt>
                <c:pt idx="947">
                  <c:v>54.11</c:v>
                </c:pt>
                <c:pt idx="948">
                  <c:v>54.493000000000002</c:v>
                </c:pt>
                <c:pt idx="949">
                  <c:v>54.707000000000001</c:v>
                </c:pt>
                <c:pt idx="950">
                  <c:v>55.256999999999998</c:v>
                </c:pt>
                <c:pt idx="951">
                  <c:v>54.401000000000003</c:v>
                </c:pt>
                <c:pt idx="952">
                  <c:v>54.527000000000001</c:v>
                </c:pt>
                <c:pt idx="953">
                  <c:v>55.134</c:v>
                </c:pt>
                <c:pt idx="954">
                  <c:v>54.464000000000013</c:v>
                </c:pt>
                <c:pt idx="955">
                  <c:v>54.613999999999997</c:v>
                </c:pt>
                <c:pt idx="956">
                  <c:v>54.859000000000002</c:v>
                </c:pt>
                <c:pt idx="957">
                  <c:v>54.49</c:v>
                </c:pt>
                <c:pt idx="958">
                  <c:v>54.776000000000003</c:v>
                </c:pt>
                <c:pt idx="959">
                  <c:v>54.866</c:v>
                </c:pt>
                <c:pt idx="960">
                  <c:v>54.232000000000014</c:v>
                </c:pt>
                <c:pt idx="961">
                  <c:v>54.221000000000011</c:v>
                </c:pt>
                <c:pt idx="962">
                  <c:v>54.808999999999997</c:v>
                </c:pt>
                <c:pt idx="963">
                  <c:v>55.023000000000003</c:v>
                </c:pt>
                <c:pt idx="964">
                  <c:v>54.856999999999999</c:v>
                </c:pt>
                <c:pt idx="965">
                  <c:v>54.801000000000002</c:v>
                </c:pt>
                <c:pt idx="966">
                  <c:v>54.314999999999998</c:v>
                </c:pt>
                <c:pt idx="967">
                  <c:v>54.637</c:v>
                </c:pt>
                <c:pt idx="968">
                  <c:v>54.628000000000007</c:v>
                </c:pt>
                <c:pt idx="969">
                  <c:v>54.8</c:v>
                </c:pt>
                <c:pt idx="970">
                  <c:v>55.813000000000002</c:v>
                </c:pt>
                <c:pt idx="971">
                  <c:v>55.296000000000021</c:v>
                </c:pt>
                <c:pt idx="972">
                  <c:v>55.415999999999997</c:v>
                </c:pt>
                <c:pt idx="973">
                  <c:v>55.739000000000011</c:v>
                </c:pt>
                <c:pt idx="974">
                  <c:v>55.473000000000013</c:v>
                </c:pt>
                <c:pt idx="975">
                  <c:v>55.95</c:v>
                </c:pt>
                <c:pt idx="976">
                  <c:v>56.233000000000011</c:v>
                </c:pt>
                <c:pt idx="977">
                  <c:v>55.625000000000007</c:v>
                </c:pt>
                <c:pt idx="978">
                  <c:v>56.244</c:v>
                </c:pt>
                <c:pt idx="979">
                  <c:v>55.732000000000014</c:v>
                </c:pt>
                <c:pt idx="980">
                  <c:v>56.171000000000006</c:v>
                </c:pt>
                <c:pt idx="981">
                  <c:v>56.473999999999997</c:v>
                </c:pt>
                <c:pt idx="982">
                  <c:v>56.327000000000012</c:v>
                </c:pt>
                <c:pt idx="983">
                  <c:v>55.932000000000002</c:v>
                </c:pt>
                <c:pt idx="984">
                  <c:v>56.113999999999997</c:v>
                </c:pt>
                <c:pt idx="985">
                  <c:v>56.095000000000013</c:v>
                </c:pt>
                <c:pt idx="986">
                  <c:v>56.476000000000013</c:v>
                </c:pt>
                <c:pt idx="987">
                  <c:v>56.517000000000003</c:v>
                </c:pt>
                <c:pt idx="988">
                  <c:v>56.264000000000003</c:v>
                </c:pt>
                <c:pt idx="989">
                  <c:v>56.74</c:v>
                </c:pt>
                <c:pt idx="990">
                  <c:v>56.290000000000013</c:v>
                </c:pt>
                <c:pt idx="991">
                  <c:v>56.847000000000001</c:v>
                </c:pt>
                <c:pt idx="992">
                  <c:v>56.692000000000007</c:v>
                </c:pt>
                <c:pt idx="993">
                  <c:v>57.083000000000013</c:v>
                </c:pt>
                <c:pt idx="994">
                  <c:v>56.799000000000021</c:v>
                </c:pt>
                <c:pt idx="995">
                  <c:v>57.015000000000001</c:v>
                </c:pt>
                <c:pt idx="996">
                  <c:v>57.159000000000013</c:v>
                </c:pt>
                <c:pt idx="997">
                  <c:v>56.741</c:v>
                </c:pt>
                <c:pt idx="998">
                  <c:v>56.446000000000012</c:v>
                </c:pt>
                <c:pt idx="999">
                  <c:v>56.606000000000002</c:v>
                </c:pt>
                <c:pt idx="1000">
                  <c:v>56.668000000000013</c:v>
                </c:pt>
                <c:pt idx="1001">
                  <c:v>56.988</c:v>
                </c:pt>
                <c:pt idx="1002">
                  <c:v>57.036000000000001</c:v>
                </c:pt>
                <c:pt idx="1003">
                  <c:v>56.292000000000009</c:v>
                </c:pt>
                <c:pt idx="1004">
                  <c:v>56.708000000000013</c:v>
                </c:pt>
                <c:pt idx="1005">
                  <c:v>56.848999999999997</c:v>
                </c:pt>
                <c:pt idx="1006">
                  <c:v>56.690000000000012</c:v>
                </c:pt>
                <c:pt idx="1007">
                  <c:v>57.417000000000002</c:v>
                </c:pt>
                <c:pt idx="1008">
                  <c:v>56.933</c:v>
                </c:pt>
                <c:pt idx="1009">
                  <c:v>57.039000000000001</c:v>
                </c:pt>
                <c:pt idx="1010">
                  <c:v>57.258000000000003</c:v>
                </c:pt>
                <c:pt idx="1011">
                  <c:v>57.493000000000002</c:v>
                </c:pt>
                <c:pt idx="1012">
                  <c:v>57.708000000000013</c:v>
                </c:pt>
                <c:pt idx="1013">
                  <c:v>57.591000000000001</c:v>
                </c:pt>
                <c:pt idx="1014">
                  <c:v>57.87</c:v>
                </c:pt>
                <c:pt idx="1015">
                  <c:v>57.375999999999998</c:v>
                </c:pt>
                <c:pt idx="1016">
                  <c:v>58.132000000000012</c:v>
                </c:pt>
                <c:pt idx="1017">
                  <c:v>58.266000000000012</c:v>
                </c:pt>
                <c:pt idx="1018">
                  <c:v>57.839000000000013</c:v>
                </c:pt>
                <c:pt idx="1019">
                  <c:v>57.801000000000002</c:v>
                </c:pt>
                <c:pt idx="1020">
                  <c:v>58.066000000000003</c:v>
                </c:pt>
                <c:pt idx="1021">
                  <c:v>57.866999999999997</c:v>
                </c:pt>
                <c:pt idx="1022">
                  <c:v>57.863</c:v>
                </c:pt>
                <c:pt idx="1023">
                  <c:v>57.968000000000011</c:v>
                </c:pt>
                <c:pt idx="1024">
                  <c:v>57.736000000000011</c:v>
                </c:pt>
                <c:pt idx="1025">
                  <c:v>58.085000000000001</c:v>
                </c:pt>
                <c:pt idx="1026">
                  <c:v>57.863</c:v>
                </c:pt>
                <c:pt idx="1027">
                  <c:v>57.626000000000012</c:v>
                </c:pt>
                <c:pt idx="1028">
                  <c:v>58.500999999999998</c:v>
                </c:pt>
                <c:pt idx="1029">
                  <c:v>58.074000000000012</c:v>
                </c:pt>
                <c:pt idx="1030">
                  <c:v>58.319000000000003</c:v>
                </c:pt>
                <c:pt idx="1031">
                  <c:v>58.064</c:v>
                </c:pt>
                <c:pt idx="1032">
                  <c:v>58.457999999999998</c:v>
                </c:pt>
                <c:pt idx="1033">
                  <c:v>58.833000000000013</c:v>
                </c:pt>
                <c:pt idx="1034">
                  <c:v>58.616</c:v>
                </c:pt>
                <c:pt idx="1035">
                  <c:v>58.307000000000002</c:v>
                </c:pt>
                <c:pt idx="1036">
                  <c:v>58.655000000000001</c:v>
                </c:pt>
                <c:pt idx="1037">
                  <c:v>59.149000000000001</c:v>
                </c:pt>
                <c:pt idx="1038">
                  <c:v>59.043999999999997</c:v>
                </c:pt>
                <c:pt idx="1039">
                  <c:v>58.923000000000002</c:v>
                </c:pt>
                <c:pt idx="1040">
                  <c:v>58.707000000000001</c:v>
                </c:pt>
                <c:pt idx="1041">
                  <c:v>58.959000000000003</c:v>
                </c:pt>
                <c:pt idx="1042">
                  <c:v>58.168000000000013</c:v>
                </c:pt>
                <c:pt idx="1043">
                  <c:v>58.683</c:v>
                </c:pt>
                <c:pt idx="1044">
                  <c:v>58.648000000000003</c:v>
                </c:pt>
                <c:pt idx="1045">
                  <c:v>58.942999999999998</c:v>
                </c:pt>
                <c:pt idx="1046">
                  <c:v>58.493000000000002</c:v>
                </c:pt>
                <c:pt idx="1047">
                  <c:v>59.048000000000002</c:v>
                </c:pt>
                <c:pt idx="1048">
                  <c:v>58.909000000000013</c:v>
                </c:pt>
                <c:pt idx="1049">
                  <c:v>59.635000000000012</c:v>
                </c:pt>
                <c:pt idx="1050">
                  <c:v>59.482999999999997</c:v>
                </c:pt>
                <c:pt idx="1051">
                  <c:v>59.259</c:v>
                </c:pt>
                <c:pt idx="1052">
                  <c:v>60.284000000000013</c:v>
                </c:pt>
                <c:pt idx="1053">
                  <c:v>60.44</c:v>
                </c:pt>
                <c:pt idx="1054">
                  <c:v>60.384999999999998</c:v>
                </c:pt>
                <c:pt idx="1055">
                  <c:v>60.446000000000012</c:v>
                </c:pt>
                <c:pt idx="1056">
                  <c:v>60.665000000000013</c:v>
                </c:pt>
                <c:pt idx="1057">
                  <c:v>61.275000000000013</c:v>
                </c:pt>
                <c:pt idx="1058">
                  <c:v>61.076000000000001</c:v>
                </c:pt>
                <c:pt idx="1059">
                  <c:v>61.465000000000003</c:v>
                </c:pt>
                <c:pt idx="1060">
                  <c:v>61.155000000000001</c:v>
                </c:pt>
                <c:pt idx="1061">
                  <c:v>61.173000000000002</c:v>
                </c:pt>
                <c:pt idx="1062">
                  <c:v>61.538000000000011</c:v>
                </c:pt>
                <c:pt idx="1063">
                  <c:v>61.243000000000002</c:v>
                </c:pt>
                <c:pt idx="1064">
                  <c:v>61.329000000000001</c:v>
                </c:pt>
                <c:pt idx="1065">
                  <c:v>61.18</c:v>
                </c:pt>
                <c:pt idx="1066">
                  <c:v>61.473999999999997</c:v>
                </c:pt>
                <c:pt idx="1067">
                  <c:v>61.729000000000013</c:v>
                </c:pt>
                <c:pt idx="1068">
                  <c:v>61.598000000000013</c:v>
                </c:pt>
                <c:pt idx="1069">
                  <c:v>61.319000000000003</c:v>
                </c:pt>
                <c:pt idx="1070">
                  <c:v>61.362000000000002</c:v>
                </c:pt>
                <c:pt idx="1071">
                  <c:v>61.878999999999998</c:v>
                </c:pt>
                <c:pt idx="1072">
                  <c:v>61.44</c:v>
                </c:pt>
                <c:pt idx="1073">
                  <c:v>61.569000000000003</c:v>
                </c:pt>
                <c:pt idx="1074">
                  <c:v>61.347999999999999</c:v>
                </c:pt>
                <c:pt idx="1075">
                  <c:v>61.795000000000009</c:v>
                </c:pt>
                <c:pt idx="1076">
                  <c:v>61.317</c:v>
                </c:pt>
                <c:pt idx="1077">
                  <c:v>60.994</c:v>
                </c:pt>
                <c:pt idx="1078">
                  <c:v>61.156999999999996</c:v>
                </c:pt>
                <c:pt idx="1079">
                  <c:v>60.634</c:v>
                </c:pt>
                <c:pt idx="1080">
                  <c:v>60.721000000000011</c:v>
                </c:pt>
                <c:pt idx="1081">
                  <c:v>60.887999999999998</c:v>
                </c:pt>
                <c:pt idx="1082">
                  <c:v>60.476000000000013</c:v>
                </c:pt>
                <c:pt idx="1083">
                  <c:v>60.878999999999998</c:v>
                </c:pt>
                <c:pt idx="1084">
                  <c:v>60.838000000000001</c:v>
                </c:pt>
                <c:pt idx="1085">
                  <c:v>60.656999999999996</c:v>
                </c:pt>
                <c:pt idx="1086">
                  <c:v>60.946000000000012</c:v>
                </c:pt>
                <c:pt idx="1087">
                  <c:v>60.36</c:v>
                </c:pt>
                <c:pt idx="1088">
                  <c:v>60.765000000000008</c:v>
                </c:pt>
                <c:pt idx="1089">
                  <c:v>60.773000000000003</c:v>
                </c:pt>
                <c:pt idx="1090">
                  <c:v>61.43</c:v>
                </c:pt>
                <c:pt idx="1091">
                  <c:v>61.631</c:v>
                </c:pt>
                <c:pt idx="1092">
                  <c:v>61.023000000000003</c:v>
                </c:pt>
                <c:pt idx="1093">
                  <c:v>61.335000000000001</c:v>
                </c:pt>
                <c:pt idx="1094">
                  <c:v>61.578000000000003</c:v>
                </c:pt>
                <c:pt idx="1095">
                  <c:v>61.362000000000002</c:v>
                </c:pt>
                <c:pt idx="1096">
                  <c:v>61.771000000000001</c:v>
                </c:pt>
                <c:pt idx="1097">
                  <c:v>61.871000000000002</c:v>
                </c:pt>
                <c:pt idx="1098">
                  <c:v>61.558999999999997</c:v>
                </c:pt>
                <c:pt idx="1099">
                  <c:v>62.11</c:v>
                </c:pt>
                <c:pt idx="1100">
                  <c:v>62.015000000000001</c:v>
                </c:pt>
                <c:pt idx="1101">
                  <c:v>61.985999999999997</c:v>
                </c:pt>
                <c:pt idx="1102">
                  <c:v>61.574000000000012</c:v>
                </c:pt>
                <c:pt idx="1103">
                  <c:v>62.417999999999999</c:v>
                </c:pt>
                <c:pt idx="1104">
                  <c:v>62.05</c:v>
                </c:pt>
                <c:pt idx="1105">
                  <c:v>62.546999999999997</c:v>
                </c:pt>
                <c:pt idx="1106">
                  <c:v>62.143000000000001</c:v>
                </c:pt>
                <c:pt idx="1107">
                  <c:v>62.353000000000002</c:v>
                </c:pt>
                <c:pt idx="1108">
                  <c:v>62.676000000000002</c:v>
                </c:pt>
                <c:pt idx="1109">
                  <c:v>62.143000000000001</c:v>
                </c:pt>
                <c:pt idx="1110">
                  <c:v>61.975000000000001</c:v>
                </c:pt>
                <c:pt idx="1111">
                  <c:v>63.040999999999997</c:v>
                </c:pt>
                <c:pt idx="1112">
                  <c:v>63.05</c:v>
                </c:pt>
                <c:pt idx="1113">
                  <c:v>63.058</c:v>
                </c:pt>
                <c:pt idx="1114">
                  <c:v>62.869</c:v>
                </c:pt>
                <c:pt idx="1115">
                  <c:v>63.286000000000001</c:v>
                </c:pt>
                <c:pt idx="1116">
                  <c:v>63.581000000000003</c:v>
                </c:pt>
                <c:pt idx="1117">
                  <c:v>63.817</c:v>
                </c:pt>
                <c:pt idx="1118">
                  <c:v>63.454999999999998</c:v>
                </c:pt>
                <c:pt idx="1119">
                  <c:v>63.664000000000001</c:v>
                </c:pt>
                <c:pt idx="1120">
                  <c:v>63.647000000000013</c:v>
                </c:pt>
                <c:pt idx="1121">
                  <c:v>63.936</c:v>
                </c:pt>
                <c:pt idx="1122">
                  <c:v>64.599999999999994</c:v>
                </c:pt>
                <c:pt idx="1123">
                  <c:v>64.11</c:v>
                </c:pt>
                <c:pt idx="1124">
                  <c:v>64.149000000000001</c:v>
                </c:pt>
                <c:pt idx="1125">
                  <c:v>63.964000000000013</c:v>
                </c:pt>
                <c:pt idx="1126">
                  <c:v>64.137</c:v>
                </c:pt>
                <c:pt idx="1127">
                  <c:v>64.016999999999996</c:v>
                </c:pt>
                <c:pt idx="1128">
                  <c:v>64.316000000000003</c:v>
                </c:pt>
                <c:pt idx="1129">
                  <c:v>63.58</c:v>
                </c:pt>
                <c:pt idx="1130">
                  <c:v>63.729000000000013</c:v>
                </c:pt>
                <c:pt idx="1131">
                  <c:v>63.802999999999997</c:v>
                </c:pt>
                <c:pt idx="1132">
                  <c:v>64.100999999999999</c:v>
                </c:pt>
                <c:pt idx="1133">
                  <c:v>64.173999999999978</c:v>
                </c:pt>
                <c:pt idx="1134">
                  <c:v>63.847999999999999</c:v>
                </c:pt>
                <c:pt idx="1135">
                  <c:v>63.399000000000001</c:v>
                </c:pt>
                <c:pt idx="1136">
                  <c:v>63.436</c:v>
                </c:pt>
                <c:pt idx="1137">
                  <c:v>63.384999999999998</c:v>
                </c:pt>
                <c:pt idx="1138">
                  <c:v>63.192000000000007</c:v>
                </c:pt>
                <c:pt idx="1139">
                  <c:v>63.488</c:v>
                </c:pt>
                <c:pt idx="1140">
                  <c:v>63.734000000000002</c:v>
                </c:pt>
                <c:pt idx="1141">
                  <c:v>63.686</c:v>
                </c:pt>
                <c:pt idx="1142">
                  <c:v>63.821000000000012</c:v>
                </c:pt>
                <c:pt idx="1143">
                  <c:v>63.579000000000001</c:v>
                </c:pt>
                <c:pt idx="1144">
                  <c:v>63.463000000000001</c:v>
                </c:pt>
                <c:pt idx="1145">
                  <c:v>63.631</c:v>
                </c:pt>
                <c:pt idx="1146">
                  <c:v>63.481999999999999</c:v>
                </c:pt>
                <c:pt idx="1147">
                  <c:v>63.120000000000012</c:v>
                </c:pt>
                <c:pt idx="1148">
                  <c:v>63.686</c:v>
                </c:pt>
                <c:pt idx="1149">
                  <c:v>63.396000000000001</c:v>
                </c:pt>
                <c:pt idx="1150">
                  <c:v>63.009</c:v>
                </c:pt>
                <c:pt idx="1151">
                  <c:v>63.772000000000013</c:v>
                </c:pt>
                <c:pt idx="1152">
                  <c:v>64.171999999999983</c:v>
                </c:pt>
                <c:pt idx="1153">
                  <c:v>63.61</c:v>
                </c:pt>
                <c:pt idx="1154">
                  <c:v>63.013000000000012</c:v>
                </c:pt>
                <c:pt idx="1155">
                  <c:v>63.737000000000002</c:v>
                </c:pt>
                <c:pt idx="1156">
                  <c:v>63.808999999999997</c:v>
                </c:pt>
                <c:pt idx="1157">
                  <c:v>63.767000000000003</c:v>
                </c:pt>
                <c:pt idx="1158">
                  <c:v>64.052999999999983</c:v>
                </c:pt>
                <c:pt idx="1159">
                  <c:v>64.152999999999977</c:v>
                </c:pt>
                <c:pt idx="1160">
                  <c:v>63.538000000000011</c:v>
                </c:pt>
                <c:pt idx="1161">
                  <c:v>64.078999999999979</c:v>
                </c:pt>
                <c:pt idx="1162">
                  <c:v>64.215999999999994</c:v>
                </c:pt>
                <c:pt idx="1163">
                  <c:v>64.206999999999994</c:v>
                </c:pt>
                <c:pt idx="1164">
                  <c:v>63.775000000000013</c:v>
                </c:pt>
                <c:pt idx="1165">
                  <c:v>64.281999999999996</c:v>
                </c:pt>
                <c:pt idx="1166">
                  <c:v>64.414000000000016</c:v>
                </c:pt>
                <c:pt idx="1167">
                  <c:v>64.342000000000013</c:v>
                </c:pt>
                <c:pt idx="1168">
                  <c:v>64.227999999999994</c:v>
                </c:pt>
                <c:pt idx="1169">
                  <c:v>64.480999999999995</c:v>
                </c:pt>
                <c:pt idx="1170">
                  <c:v>64.512</c:v>
                </c:pt>
                <c:pt idx="1171">
                  <c:v>64.528000000000006</c:v>
                </c:pt>
                <c:pt idx="1172">
                  <c:v>64.974999999999994</c:v>
                </c:pt>
                <c:pt idx="1173">
                  <c:v>65.048000000000002</c:v>
                </c:pt>
                <c:pt idx="1174">
                  <c:v>64.678999999999988</c:v>
                </c:pt>
                <c:pt idx="1175">
                  <c:v>65.446000000000026</c:v>
                </c:pt>
                <c:pt idx="1176">
                  <c:v>65.004999999999995</c:v>
                </c:pt>
                <c:pt idx="1177">
                  <c:v>65.435000000000002</c:v>
                </c:pt>
                <c:pt idx="1178">
                  <c:v>65.342000000000013</c:v>
                </c:pt>
                <c:pt idx="1179">
                  <c:v>65.367999999999995</c:v>
                </c:pt>
                <c:pt idx="1180">
                  <c:v>65.266999999999996</c:v>
                </c:pt>
                <c:pt idx="1181">
                  <c:v>65.433999999999997</c:v>
                </c:pt>
                <c:pt idx="1182">
                  <c:v>65.486000000000004</c:v>
                </c:pt>
                <c:pt idx="1183">
                  <c:v>65.695999999999998</c:v>
                </c:pt>
                <c:pt idx="1184">
                  <c:v>64.953000000000003</c:v>
                </c:pt>
                <c:pt idx="1185">
                  <c:v>66.167000000000002</c:v>
                </c:pt>
                <c:pt idx="1186">
                  <c:v>65.986000000000004</c:v>
                </c:pt>
                <c:pt idx="1187">
                  <c:v>66.356999999999999</c:v>
                </c:pt>
                <c:pt idx="1188">
                  <c:v>65.924000000000007</c:v>
                </c:pt>
                <c:pt idx="1189">
                  <c:v>66.474999999999994</c:v>
                </c:pt>
                <c:pt idx="1190">
                  <c:v>66.298000000000002</c:v>
                </c:pt>
                <c:pt idx="1191">
                  <c:v>66.670999999999978</c:v>
                </c:pt>
                <c:pt idx="1192">
                  <c:v>66.60899999999998</c:v>
                </c:pt>
                <c:pt idx="1193">
                  <c:v>66.948000000000022</c:v>
                </c:pt>
                <c:pt idx="1194">
                  <c:v>66.356999999999999</c:v>
                </c:pt>
                <c:pt idx="1195">
                  <c:v>67.278000000000006</c:v>
                </c:pt>
                <c:pt idx="1196">
                  <c:v>67.361999999999995</c:v>
                </c:pt>
                <c:pt idx="1197">
                  <c:v>67.120999999999981</c:v>
                </c:pt>
                <c:pt idx="1198">
                  <c:v>67.093999999999994</c:v>
                </c:pt>
                <c:pt idx="1199">
                  <c:v>67.433000000000007</c:v>
                </c:pt>
                <c:pt idx="1200">
                  <c:v>67.138999999999982</c:v>
                </c:pt>
                <c:pt idx="1201">
                  <c:v>67.302000000000007</c:v>
                </c:pt>
                <c:pt idx="1202">
                  <c:v>67.257999999999996</c:v>
                </c:pt>
                <c:pt idx="1203">
                  <c:v>67.39</c:v>
                </c:pt>
                <c:pt idx="1204">
                  <c:v>67.418999999999997</c:v>
                </c:pt>
                <c:pt idx="1205">
                  <c:v>66.961000000000027</c:v>
                </c:pt>
                <c:pt idx="1206">
                  <c:v>67.346999999999994</c:v>
                </c:pt>
                <c:pt idx="1207">
                  <c:v>67.259</c:v>
                </c:pt>
                <c:pt idx="1208">
                  <c:v>67.14</c:v>
                </c:pt>
                <c:pt idx="1209">
                  <c:v>67.316999999999993</c:v>
                </c:pt>
                <c:pt idx="1210">
                  <c:v>67.257000000000005</c:v>
                </c:pt>
                <c:pt idx="1211">
                  <c:v>67.335999999999999</c:v>
                </c:pt>
                <c:pt idx="1212">
                  <c:v>67.467000000000013</c:v>
                </c:pt>
                <c:pt idx="1213">
                  <c:v>67.399000000000001</c:v>
                </c:pt>
                <c:pt idx="1214">
                  <c:v>66.644000000000005</c:v>
                </c:pt>
                <c:pt idx="1215">
                  <c:v>67.010999999999996</c:v>
                </c:pt>
                <c:pt idx="1216">
                  <c:v>67.179999999999978</c:v>
                </c:pt>
                <c:pt idx="1217">
                  <c:v>66.992999999999995</c:v>
                </c:pt>
                <c:pt idx="1218">
                  <c:v>66.570999999999998</c:v>
                </c:pt>
                <c:pt idx="1219">
                  <c:v>66.331000000000003</c:v>
                </c:pt>
                <c:pt idx="1220">
                  <c:v>66.599999999999994</c:v>
                </c:pt>
                <c:pt idx="1221">
                  <c:v>66.227000000000004</c:v>
                </c:pt>
                <c:pt idx="1222">
                  <c:v>66.915000000000006</c:v>
                </c:pt>
                <c:pt idx="1223">
                  <c:v>66.441000000000031</c:v>
                </c:pt>
                <c:pt idx="1224">
                  <c:v>66.717000000000013</c:v>
                </c:pt>
                <c:pt idx="1225">
                  <c:v>66.75</c:v>
                </c:pt>
                <c:pt idx="1226">
                  <c:v>66.980999999999995</c:v>
                </c:pt>
                <c:pt idx="1227">
                  <c:v>66.525999999999982</c:v>
                </c:pt>
                <c:pt idx="1228">
                  <c:v>66.308999999999983</c:v>
                </c:pt>
                <c:pt idx="1229">
                  <c:v>66.104999999999976</c:v>
                </c:pt>
                <c:pt idx="1230">
                  <c:v>66.462999999999994</c:v>
                </c:pt>
                <c:pt idx="1231">
                  <c:v>66.643000000000001</c:v>
                </c:pt>
                <c:pt idx="1232">
                  <c:v>67.248999999999995</c:v>
                </c:pt>
                <c:pt idx="1233">
                  <c:v>66.391000000000005</c:v>
                </c:pt>
                <c:pt idx="1234">
                  <c:v>66.923000000000002</c:v>
                </c:pt>
                <c:pt idx="1235">
                  <c:v>67.224000000000004</c:v>
                </c:pt>
                <c:pt idx="1236">
                  <c:v>67.087000000000003</c:v>
                </c:pt>
                <c:pt idx="1237">
                  <c:v>67.185999999999979</c:v>
                </c:pt>
                <c:pt idx="1238">
                  <c:v>67.568000000000012</c:v>
                </c:pt>
                <c:pt idx="1239">
                  <c:v>67.857999999999976</c:v>
                </c:pt>
                <c:pt idx="1240">
                  <c:v>67.953000000000003</c:v>
                </c:pt>
                <c:pt idx="1241">
                  <c:v>67.566000000000003</c:v>
                </c:pt>
                <c:pt idx="1242">
                  <c:v>67.691000000000003</c:v>
                </c:pt>
                <c:pt idx="1243">
                  <c:v>68.275999999999982</c:v>
                </c:pt>
                <c:pt idx="1244">
                  <c:v>68.099999999999994</c:v>
                </c:pt>
                <c:pt idx="1245">
                  <c:v>68.790000000000006</c:v>
                </c:pt>
                <c:pt idx="1246">
                  <c:v>68.796000000000006</c:v>
                </c:pt>
                <c:pt idx="1247">
                  <c:v>69.043999999999997</c:v>
                </c:pt>
                <c:pt idx="1248">
                  <c:v>68.721999999999994</c:v>
                </c:pt>
                <c:pt idx="1249">
                  <c:v>69.194999999999993</c:v>
                </c:pt>
                <c:pt idx="1250">
                  <c:v>69.703999999999994</c:v>
                </c:pt>
                <c:pt idx="1251">
                  <c:v>69.099000000000004</c:v>
                </c:pt>
                <c:pt idx="1252">
                  <c:v>69.202000000000012</c:v>
                </c:pt>
                <c:pt idx="1253">
                  <c:v>69.815000000000012</c:v>
                </c:pt>
                <c:pt idx="1254">
                  <c:v>69.772999999999982</c:v>
                </c:pt>
                <c:pt idx="1255">
                  <c:v>70.253</c:v>
                </c:pt>
                <c:pt idx="1256">
                  <c:v>69.805000000000007</c:v>
                </c:pt>
                <c:pt idx="1257">
                  <c:v>70.119</c:v>
                </c:pt>
                <c:pt idx="1258">
                  <c:v>70.066999999999993</c:v>
                </c:pt>
                <c:pt idx="1259">
                  <c:v>69.676999999999978</c:v>
                </c:pt>
                <c:pt idx="1260">
                  <c:v>70.25</c:v>
                </c:pt>
                <c:pt idx="1261">
                  <c:v>70.174999999999983</c:v>
                </c:pt>
                <c:pt idx="1262">
                  <c:v>69.813999999999993</c:v>
                </c:pt>
                <c:pt idx="1263">
                  <c:v>70.483999999999995</c:v>
                </c:pt>
                <c:pt idx="1264">
                  <c:v>70.35599999999998</c:v>
                </c:pt>
                <c:pt idx="1265">
                  <c:v>70.078999999999979</c:v>
                </c:pt>
                <c:pt idx="1266">
                  <c:v>70.551000000000002</c:v>
                </c:pt>
                <c:pt idx="1267">
                  <c:v>70.021000000000001</c:v>
                </c:pt>
                <c:pt idx="1268">
                  <c:v>70.09</c:v>
                </c:pt>
                <c:pt idx="1269">
                  <c:v>70.346999999999994</c:v>
                </c:pt>
                <c:pt idx="1270">
                  <c:v>70.095000000000013</c:v>
                </c:pt>
                <c:pt idx="1271">
                  <c:v>70.072999999999979</c:v>
                </c:pt>
                <c:pt idx="1272">
                  <c:v>69.900000000000006</c:v>
                </c:pt>
                <c:pt idx="1273">
                  <c:v>69.617999999999995</c:v>
                </c:pt>
                <c:pt idx="1274">
                  <c:v>70.033000000000001</c:v>
                </c:pt>
                <c:pt idx="1275">
                  <c:v>69.489000000000004</c:v>
                </c:pt>
                <c:pt idx="1276">
                  <c:v>69.203000000000003</c:v>
                </c:pt>
                <c:pt idx="1277">
                  <c:v>69.482000000000014</c:v>
                </c:pt>
                <c:pt idx="1278">
                  <c:v>69.338999999999999</c:v>
                </c:pt>
                <c:pt idx="1279">
                  <c:v>69.498000000000005</c:v>
                </c:pt>
                <c:pt idx="1280">
                  <c:v>69.399000000000001</c:v>
                </c:pt>
                <c:pt idx="1281">
                  <c:v>68.948000000000022</c:v>
                </c:pt>
                <c:pt idx="1282">
                  <c:v>69.320999999999998</c:v>
                </c:pt>
                <c:pt idx="1283">
                  <c:v>69.132000000000005</c:v>
                </c:pt>
                <c:pt idx="1284">
                  <c:v>69.311000000000007</c:v>
                </c:pt>
                <c:pt idx="1285">
                  <c:v>68.87</c:v>
                </c:pt>
                <c:pt idx="1286">
                  <c:v>68.432000000000002</c:v>
                </c:pt>
                <c:pt idx="1287">
                  <c:v>68.215999999999994</c:v>
                </c:pt>
                <c:pt idx="1288">
                  <c:v>68.619</c:v>
                </c:pt>
                <c:pt idx="1289">
                  <c:v>68.561000000000007</c:v>
                </c:pt>
                <c:pt idx="1290">
                  <c:v>68.930000000000007</c:v>
                </c:pt>
                <c:pt idx="1291">
                  <c:v>68.667000000000002</c:v>
                </c:pt>
                <c:pt idx="1292">
                  <c:v>68.592000000000013</c:v>
                </c:pt>
                <c:pt idx="1293">
                  <c:v>68.635000000000005</c:v>
                </c:pt>
                <c:pt idx="1294">
                  <c:v>69.260999999999996</c:v>
                </c:pt>
                <c:pt idx="1295">
                  <c:v>69.47</c:v>
                </c:pt>
                <c:pt idx="1296">
                  <c:v>68.320999999999998</c:v>
                </c:pt>
                <c:pt idx="1297">
                  <c:v>69.072999999999979</c:v>
                </c:pt>
                <c:pt idx="1298">
                  <c:v>69.2</c:v>
                </c:pt>
                <c:pt idx="1299">
                  <c:v>69.641999999999996</c:v>
                </c:pt>
                <c:pt idx="1300">
                  <c:v>69.753</c:v>
                </c:pt>
                <c:pt idx="1301">
                  <c:v>69.808999999999983</c:v>
                </c:pt>
                <c:pt idx="1302">
                  <c:v>69.828000000000003</c:v>
                </c:pt>
                <c:pt idx="1303">
                  <c:v>70.391999999999996</c:v>
                </c:pt>
                <c:pt idx="1304">
                  <c:v>70.562000000000012</c:v>
                </c:pt>
                <c:pt idx="1305">
                  <c:v>70.217000000000013</c:v>
                </c:pt>
                <c:pt idx="1306">
                  <c:v>69.921999999999997</c:v>
                </c:pt>
                <c:pt idx="1307">
                  <c:v>70.173999999999978</c:v>
                </c:pt>
                <c:pt idx="1308">
                  <c:v>71.135000000000005</c:v>
                </c:pt>
                <c:pt idx="1309">
                  <c:v>71.168000000000006</c:v>
                </c:pt>
                <c:pt idx="1310">
                  <c:v>71.106999999999999</c:v>
                </c:pt>
                <c:pt idx="1311">
                  <c:v>70.867000000000004</c:v>
                </c:pt>
                <c:pt idx="1312">
                  <c:v>70.974000000000004</c:v>
                </c:pt>
                <c:pt idx="1313">
                  <c:v>71.741000000000014</c:v>
                </c:pt>
                <c:pt idx="1314">
                  <c:v>71.576999999999998</c:v>
                </c:pt>
                <c:pt idx="1315">
                  <c:v>71.570999999999998</c:v>
                </c:pt>
                <c:pt idx="1316">
                  <c:v>71.932000000000002</c:v>
                </c:pt>
                <c:pt idx="1317">
                  <c:v>72.263000000000005</c:v>
                </c:pt>
                <c:pt idx="1318">
                  <c:v>71.799000000000007</c:v>
                </c:pt>
                <c:pt idx="1319">
                  <c:v>72.563000000000002</c:v>
                </c:pt>
                <c:pt idx="1320">
                  <c:v>72.845000000000013</c:v>
                </c:pt>
                <c:pt idx="1321">
                  <c:v>72.595000000000013</c:v>
                </c:pt>
                <c:pt idx="1322">
                  <c:v>73.188999999999979</c:v>
                </c:pt>
                <c:pt idx="1323">
                  <c:v>73.290999999999997</c:v>
                </c:pt>
                <c:pt idx="1324">
                  <c:v>73.248999999999995</c:v>
                </c:pt>
                <c:pt idx="1325">
                  <c:v>72.944999999999993</c:v>
                </c:pt>
                <c:pt idx="1326">
                  <c:v>72.572999999999979</c:v>
                </c:pt>
                <c:pt idx="1327">
                  <c:v>72.930000000000007</c:v>
                </c:pt>
                <c:pt idx="1328">
                  <c:v>73.036000000000001</c:v>
                </c:pt>
                <c:pt idx="1329">
                  <c:v>72.959999999999994</c:v>
                </c:pt>
                <c:pt idx="1330">
                  <c:v>73.430000000000007</c:v>
                </c:pt>
                <c:pt idx="1331">
                  <c:v>72.819000000000003</c:v>
                </c:pt>
                <c:pt idx="1332">
                  <c:v>72.459000000000003</c:v>
                </c:pt>
                <c:pt idx="1333">
                  <c:v>72.652999999999977</c:v>
                </c:pt>
                <c:pt idx="1334">
                  <c:v>72.781000000000006</c:v>
                </c:pt>
                <c:pt idx="1335">
                  <c:v>73.049000000000007</c:v>
                </c:pt>
                <c:pt idx="1336">
                  <c:v>72.823999999999998</c:v>
                </c:pt>
                <c:pt idx="1337">
                  <c:v>72.706999999999994</c:v>
                </c:pt>
                <c:pt idx="1338">
                  <c:v>72.813999999999993</c:v>
                </c:pt>
                <c:pt idx="1339">
                  <c:v>72.592000000000013</c:v>
                </c:pt>
                <c:pt idx="1340">
                  <c:v>72.795000000000002</c:v>
                </c:pt>
                <c:pt idx="1341">
                  <c:v>73.037999999999997</c:v>
                </c:pt>
                <c:pt idx="1342">
                  <c:v>72.757000000000005</c:v>
                </c:pt>
                <c:pt idx="1343">
                  <c:v>72.727999999999994</c:v>
                </c:pt>
                <c:pt idx="1344">
                  <c:v>72.531999999999996</c:v>
                </c:pt>
                <c:pt idx="1345">
                  <c:v>72.440000000000026</c:v>
                </c:pt>
                <c:pt idx="1346">
                  <c:v>73.070999999999998</c:v>
                </c:pt>
                <c:pt idx="1347">
                  <c:v>72.837000000000003</c:v>
                </c:pt>
                <c:pt idx="1348">
                  <c:v>72.489000000000004</c:v>
                </c:pt>
                <c:pt idx="1349">
                  <c:v>72.998999999999995</c:v>
                </c:pt>
                <c:pt idx="1350">
                  <c:v>72.849999999999994</c:v>
                </c:pt>
                <c:pt idx="1351">
                  <c:v>72.540000000000006</c:v>
                </c:pt>
                <c:pt idx="1352">
                  <c:v>73.113</c:v>
                </c:pt>
                <c:pt idx="1353">
                  <c:v>72.87</c:v>
                </c:pt>
                <c:pt idx="1354">
                  <c:v>72.335999999999999</c:v>
                </c:pt>
                <c:pt idx="1355">
                  <c:v>73.153999999999982</c:v>
                </c:pt>
                <c:pt idx="1356">
                  <c:v>73.570999999999998</c:v>
                </c:pt>
                <c:pt idx="1357">
                  <c:v>73.143000000000001</c:v>
                </c:pt>
                <c:pt idx="1358">
                  <c:v>73.146000000000001</c:v>
                </c:pt>
                <c:pt idx="1359">
                  <c:v>73.448000000000022</c:v>
                </c:pt>
                <c:pt idx="1360">
                  <c:v>73.59</c:v>
                </c:pt>
                <c:pt idx="1361">
                  <c:v>73.801000000000002</c:v>
                </c:pt>
                <c:pt idx="1362">
                  <c:v>73.343000000000004</c:v>
                </c:pt>
                <c:pt idx="1363">
                  <c:v>73.263000000000005</c:v>
                </c:pt>
                <c:pt idx="1364">
                  <c:v>73.626999999999981</c:v>
                </c:pt>
                <c:pt idx="1365">
                  <c:v>74.076999999999998</c:v>
                </c:pt>
                <c:pt idx="1366">
                  <c:v>73.343999999999994</c:v>
                </c:pt>
                <c:pt idx="1367">
                  <c:v>74.05</c:v>
                </c:pt>
                <c:pt idx="1368">
                  <c:v>73.906000000000006</c:v>
                </c:pt>
                <c:pt idx="1369">
                  <c:v>74.055000000000007</c:v>
                </c:pt>
                <c:pt idx="1370">
                  <c:v>73.665000000000006</c:v>
                </c:pt>
                <c:pt idx="1371">
                  <c:v>74.256</c:v>
                </c:pt>
                <c:pt idx="1372">
                  <c:v>74.265000000000001</c:v>
                </c:pt>
                <c:pt idx="1373">
                  <c:v>74.456999999999994</c:v>
                </c:pt>
                <c:pt idx="1374">
                  <c:v>73.812000000000012</c:v>
                </c:pt>
                <c:pt idx="1375">
                  <c:v>74.435000000000002</c:v>
                </c:pt>
                <c:pt idx="1376">
                  <c:v>74.180999999999983</c:v>
                </c:pt>
                <c:pt idx="1377">
                  <c:v>74.328000000000003</c:v>
                </c:pt>
                <c:pt idx="1378">
                  <c:v>74.531999999999996</c:v>
                </c:pt>
                <c:pt idx="1379">
                  <c:v>74.382999999999981</c:v>
                </c:pt>
                <c:pt idx="1380">
                  <c:v>74.682000000000002</c:v>
                </c:pt>
                <c:pt idx="1381">
                  <c:v>74.465999999999994</c:v>
                </c:pt>
                <c:pt idx="1382">
                  <c:v>74.489999999999995</c:v>
                </c:pt>
                <c:pt idx="1383">
                  <c:v>74.757000000000005</c:v>
                </c:pt>
                <c:pt idx="1384">
                  <c:v>73.832999999999998</c:v>
                </c:pt>
                <c:pt idx="1385">
                  <c:v>74.010999999999996</c:v>
                </c:pt>
                <c:pt idx="1386">
                  <c:v>74.322999999999979</c:v>
                </c:pt>
                <c:pt idx="1387">
                  <c:v>74.040999999999997</c:v>
                </c:pt>
                <c:pt idx="1388">
                  <c:v>74.183999999999983</c:v>
                </c:pt>
                <c:pt idx="1389">
                  <c:v>74.338999999999999</c:v>
                </c:pt>
                <c:pt idx="1390">
                  <c:v>74.691999999999993</c:v>
                </c:pt>
                <c:pt idx="1391">
                  <c:v>74.296999999999997</c:v>
                </c:pt>
                <c:pt idx="1392">
                  <c:v>74.732000000000014</c:v>
                </c:pt>
                <c:pt idx="1393">
                  <c:v>74.214000000000027</c:v>
                </c:pt>
                <c:pt idx="1394">
                  <c:v>74.247000000000014</c:v>
                </c:pt>
                <c:pt idx="1395">
                  <c:v>74.289000000000001</c:v>
                </c:pt>
                <c:pt idx="1396">
                  <c:v>74.531999999999996</c:v>
                </c:pt>
                <c:pt idx="1397">
                  <c:v>74.23</c:v>
                </c:pt>
                <c:pt idx="1398">
                  <c:v>73.820999999999998</c:v>
                </c:pt>
                <c:pt idx="1399">
                  <c:v>74.364999999999995</c:v>
                </c:pt>
                <c:pt idx="1400">
                  <c:v>74.263999999999996</c:v>
                </c:pt>
                <c:pt idx="1401">
                  <c:v>74.165999999999983</c:v>
                </c:pt>
                <c:pt idx="1402">
                  <c:v>74.316000000000003</c:v>
                </c:pt>
                <c:pt idx="1403">
                  <c:v>74.191000000000003</c:v>
                </c:pt>
                <c:pt idx="1404">
                  <c:v>74.491000000000014</c:v>
                </c:pt>
                <c:pt idx="1405">
                  <c:v>74.37</c:v>
                </c:pt>
                <c:pt idx="1406">
                  <c:v>74.600999999999999</c:v>
                </c:pt>
                <c:pt idx="1407">
                  <c:v>74.031999999999996</c:v>
                </c:pt>
                <c:pt idx="1408">
                  <c:v>75.095000000000013</c:v>
                </c:pt>
                <c:pt idx="1409">
                  <c:v>74.759</c:v>
                </c:pt>
                <c:pt idx="1410">
                  <c:v>74.552000000000007</c:v>
                </c:pt>
                <c:pt idx="1411">
                  <c:v>74.772999999999982</c:v>
                </c:pt>
                <c:pt idx="1412">
                  <c:v>74.462999999999994</c:v>
                </c:pt>
                <c:pt idx="1413">
                  <c:v>74.25</c:v>
                </c:pt>
                <c:pt idx="1414">
                  <c:v>74.986000000000004</c:v>
                </c:pt>
                <c:pt idx="1415">
                  <c:v>74.989000000000004</c:v>
                </c:pt>
                <c:pt idx="1416">
                  <c:v>75.043000000000006</c:v>
                </c:pt>
                <c:pt idx="1417">
                  <c:v>74.977000000000004</c:v>
                </c:pt>
                <c:pt idx="1418">
                  <c:v>74.572999999999979</c:v>
                </c:pt>
                <c:pt idx="1419">
                  <c:v>75.075000000000003</c:v>
                </c:pt>
                <c:pt idx="1420">
                  <c:v>75.694000000000003</c:v>
                </c:pt>
                <c:pt idx="1421">
                  <c:v>75.412999999999997</c:v>
                </c:pt>
                <c:pt idx="1422">
                  <c:v>75.391999999999996</c:v>
                </c:pt>
                <c:pt idx="1423">
                  <c:v>75.069000000000003</c:v>
                </c:pt>
                <c:pt idx="1424">
                  <c:v>75.748000000000005</c:v>
                </c:pt>
                <c:pt idx="1425">
                  <c:v>75.711000000000027</c:v>
                </c:pt>
                <c:pt idx="1426">
                  <c:v>76.165999999999983</c:v>
                </c:pt>
                <c:pt idx="1427">
                  <c:v>76.292000000000002</c:v>
                </c:pt>
                <c:pt idx="1428">
                  <c:v>76.399000000000001</c:v>
                </c:pt>
                <c:pt idx="1429">
                  <c:v>76.121999999999986</c:v>
                </c:pt>
                <c:pt idx="1430">
                  <c:v>75.798000000000002</c:v>
                </c:pt>
                <c:pt idx="1431">
                  <c:v>76.007000000000005</c:v>
                </c:pt>
                <c:pt idx="1432">
                  <c:v>76.138000000000005</c:v>
                </c:pt>
                <c:pt idx="1433">
                  <c:v>76.183999999999983</c:v>
                </c:pt>
                <c:pt idx="1434">
                  <c:v>76.227000000000004</c:v>
                </c:pt>
                <c:pt idx="1435">
                  <c:v>76.412999999999997</c:v>
                </c:pt>
                <c:pt idx="1436">
                  <c:v>76.248000000000005</c:v>
                </c:pt>
                <c:pt idx="1437">
                  <c:v>76.651999999999987</c:v>
                </c:pt>
                <c:pt idx="1438">
                  <c:v>76.430000000000007</c:v>
                </c:pt>
                <c:pt idx="1439">
                  <c:v>76.444999999999993</c:v>
                </c:pt>
                <c:pt idx="1440">
                  <c:v>77.2</c:v>
                </c:pt>
                <c:pt idx="1441">
                  <c:v>76.97</c:v>
                </c:pt>
                <c:pt idx="1442">
                  <c:v>77.525000000000006</c:v>
                </c:pt>
                <c:pt idx="1443">
                  <c:v>76.998999999999995</c:v>
                </c:pt>
                <c:pt idx="1444">
                  <c:v>77.572000000000003</c:v>
                </c:pt>
                <c:pt idx="1445">
                  <c:v>77.260999999999996</c:v>
                </c:pt>
                <c:pt idx="1446">
                  <c:v>77.436000000000007</c:v>
                </c:pt>
                <c:pt idx="1447">
                  <c:v>77.964000000000027</c:v>
                </c:pt>
                <c:pt idx="1448">
                  <c:v>77.35899999999998</c:v>
                </c:pt>
                <c:pt idx="1449">
                  <c:v>77.835999999999999</c:v>
                </c:pt>
                <c:pt idx="1450">
                  <c:v>78.010999999999996</c:v>
                </c:pt>
                <c:pt idx="1451">
                  <c:v>77.680999999999983</c:v>
                </c:pt>
                <c:pt idx="1452">
                  <c:v>77.874999999999986</c:v>
                </c:pt>
                <c:pt idx="1453">
                  <c:v>78.492000000000004</c:v>
                </c:pt>
                <c:pt idx="1454">
                  <c:v>78.388999999999982</c:v>
                </c:pt>
                <c:pt idx="1455">
                  <c:v>77.812000000000012</c:v>
                </c:pt>
                <c:pt idx="1456">
                  <c:v>77.603999999999999</c:v>
                </c:pt>
                <c:pt idx="1457">
                  <c:v>78.555000000000007</c:v>
                </c:pt>
                <c:pt idx="1458">
                  <c:v>78.522000000000006</c:v>
                </c:pt>
                <c:pt idx="1459">
                  <c:v>77.263000000000005</c:v>
                </c:pt>
                <c:pt idx="1460">
                  <c:v>78.070999999999998</c:v>
                </c:pt>
                <c:pt idx="1461">
                  <c:v>78.435000000000002</c:v>
                </c:pt>
                <c:pt idx="1462">
                  <c:v>78.194999999999993</c:v>
                </c:pt>
                <c:pt idx="1463">
                  <c:v>77.798000000000002</c:v>
                </c:pt>
                <c:pt idx="1464">
                  <c:v>78.058999999999983</c:v>
                </c:pt>
                <c:pt idx="1465">
                  <c:v>78.796999999999997</c:v>
                </c:pt>
                <c:pt idx="1466">
                  <c:v>78.501000000000005</c:v>
                </c:pt>
                <c:pt idx="1467">
                  <c:v>78.958000000000013</c:v>
                </c:pt>
                <c:pt idx="1468">
                  <c:v>78.531000000000006</c:v>
                </c:pt>
                <c:pt idx="1469">
                  <c:v>79.370999999999981</c:v>
                </c:pt>
                <c:pt idx="1470">
                  <c:v>78.997000000000014</c:v>
                </c:pt>
                <c:pt idx="1471">
                  <c:v>79.268000000000001</c:v>
                </c:pt>
                <c:pt idx="1472">
                  <c:v>79.305999999999983</c:v>
                </c:pt>
                <c:pt idx="1473">
                  <c:v>79.08</c:v>
                </c:pt>
                <c:pt idx="1474">
                  <c:v>79.021000000000001</c:v>
                </c:pt>
                <c:pt idx="1475">
                  <c:v>79.367000000000004</c:v>
                </c:pt>
                <c:pt idx="1476">
                  <c:v>79.436000000000007</c:v>
                </c:pt>
                <c:pt idx="1477">
                  <c:v>78.900000000000006</c:v>
                </c:pt>
                <c:pt idx="1478">
                  <c:v>79.141000000000005</c:v>
                </c:pt>
                <c:pt idx="1479">
                  <c:v>78.624999999999986</c:v>
                </c:pt>
                <c:pt idx="1480">
                  <c:v>78.599000000000004</c:v>
                </c:pt>
                <c:pt idx="1481">
                  <c:v>78.910000000000025</c:v>
                </c:pt>
                <c:pt idx="1482">
                  <c:v>78.714000000000027</c:v>
                </c:pt>
                <c:pt idx="1483">
                  <c:v>78.394000000000005</c:v>
                </c:pt>
                <c:pt idx="1484">
                  <c:v>78.308999999999983</c:v>
                </c:pt>
                <c:pt idx="1485">
                  <c:v>78.363</c:v>
                </c:pt>
                <c:pt idx="1486">
                  <c:v>78.260000000000005</c:v>
                </c:pt>
                <c:pt idx="1487">
                  <c:v>78.461000000000027</c:v>
                </c:pt>
                <c:pt idx="1488">
                  <c:v>78.406999999999996</c:v>
                </c:pt>
                <c:pt idx="1489">
                  <c:v>78.853999999999999</c:v>
                </c:pt>
                <c:pt idx="1490">
                  <c:v>78.83</c:v>
                </c:pt>
                <c:pt idx="1491">
                  <c:v>78.570999999999998</c:v>
                </c:pt>
                <c:pt idx="1492">
                  <c:v>78.812000000000012</c:v>
                </c:pt>
                <c:pt idx="1493">
                  <c:v>78.224999999999994</c:v>
                </c:pt>
                <c:pt idx="1494">
                  <c:v>78.708000000000013</c:v>
                </c:pt>
                <c:pt idx="1495">
                  <c:v>78.320999999999998</c:v>
                </c:pt>
                <c:pt idx="1496">
                  <c:v>78.72</c:v>
                </c:pt>
                <c:pt idx="1497">
                  <c:v>78.308999999999983</c:v>
                </c:pt>
                <c:pt idx="1498">
                  <c:v>78.472999999999999</c:v>
                </c:pt>
                <c:pt idx="1499">
                  <c:v>78.106999999999999</c:v>
                </c:pt>
                <c:pt idx="1500">
                  <c:v>79.090999999999994</c:v>
                </c:pt>
                <c:pt idx="1501">
                  <c:v>78.825000000000003</c:v>
                </c:pt>
                <c:pt idx="1502">
                  <c:v>78.884</c:v>
                </c:pt>
                <c:pt idx="1503">
                  <c:v>78.468000000000004</c:v>
                </c:pt>
                <c:pt idx="1504">
                  <c:v>78.022000000000006</c:v>
                </c:pt>
                <c:pt idx="1505">
                  <c:v>79.052000000000007</c:v>
                </c:pt>
                <c:pt idx="1506">
                  <c:v>78.891000000000005</c:v>
                </c:pt>
                <c:pt idx="1507">
                  <c:v>78.77</c:v>
                </c:pt>
                <c:pt idx="1508">
                  <c:v>78.489000000000004</c:v>
                </c:pt>
                <c:pt idx="1509">
                  <c:v>79.7</c:v>
                </c:pt>
                <c:pt idx="1510">
                  <c:v>79.191999999999993</c:v>
                </c:pt>
                <c:pt idx="1511">
                  <c:v>79.691999999999993</c:v>
                </c:pt>
                <c:pt idx="1512">
                  <c:v>79.278000000000006</c:v>
                </c:pt>
                <c:pt idx="1513">
                  <c:v>79.486999999999995</c:v>
                </c:pt>
                <c:pt idx="1514">
                  <c:v>79.870999999999981</c:v>
                </c:pt>
                <c:pt idx="1515">
                  <c:v>79.881</c:v>
                </c:pt>
                <c:pt idx="1516">
                  <c:v>78.972999999999999</c:v>
                </c:pt>
                <c:pt idx="1517">
                  <c:v>79.224000000000004</c:v>
                </c:pt>
                <c:pt idx="1518">
                  <c:v>79.497000000000014</c:v>
                </c:pt>
                <c:pt idx="1519">
                  <c:v>79.912000000000006</c:v>
                </c:pt>
                <c:pt idx="1520">
                  <c:v>79.897000000000006</c:v>
                </c:pt>
                <c:pt idx="1521">
                  <c:v>79.515000000000001</c:v>
                </c:pt>
                <c:pt idx="1522">
                  <c:v>79.804000000000002</c:v>
                </c:pt>
                <c:pt idx="1523">
                  <c:v>80.312000000000012</c:v>
                </c:pt>
                <c:pt idx="1524">
                  <c:v>80.507000000000005</c:v>
                </c:pt>
                <c:pt idx="1525">
                  <c:v>79.488</c:v>
                </c:pt>
                <c:pt idx="1526">
                  <c:v>80.427999999999997</c:v>
                </c:pt>
                <c:pt idx="1527">
                  <c:v>80.595000000000013</c:v>
                </c:pt>
                <c:pt idx="1528">
                  <c:v>80.784999999999997</c:v>
                </c:pt>
                <c:pt idx="1529">
                  <c:v>80.263999999999996</c:v>
                </c:pt>
                <c:pt idx="1530">
                  <c:v>80.721000000000004</c:v>
                </c:pt>
                <c:pt idx="1531">
                  <c:v>81.421000000000006</c:v>
                </c:pt>
                <c:pt idx="1532">
                  <c:v>81.188000000000002</c:v>
                </c:pt>
                <c:pt idx="1533">
                  <c:v>81.069000000000003</c:v>
                </c:pt>
                <c:pt idx="1534">
                  <c:v>81.552999999999983</c:v>
                </c:pt>
                <c:pt idx="1535">
                  <c:v>81.587999999999994</c:v>
                </c:pt>
                <c:pt idx="1536">
                  <c:v>81.643000000000001</c:v>
                </c:pt>
                <c:pt idx="1537">
                  <c:v>81.807000000000002</c:v>
                </c:pt>
                <c:pt idx="1538">
                  <c:v>82.04</c:v>
                </c:pt>
                <c:pt idx="1539">
                  <c:v>82.421000000000006</c:v>
                </c:pt>
                <c:pt idx="1540">
                  <c:v>82.831999999999994</c:v>
                </c:pt>
                <c:pt idx="1541">
                  <c:v>82.748000000000005</c:v>
                </c:pt>
                <c:pt idx="1542">
                  <c:v>82.024000000000001</c:v>
                </c:pt>
                <c:pt idx="1543">
                  <c:v>82.534000000000006</c:v>
                </c:pt>
                <c:pt idx="1544">
                  <c:v>82.572999999999979</c:v>
                </c:pt>
                <c:pt idx="1545">
                  <c:v>83.09</c:v>
                </c:pt>
                <c:pt idx="1546">
                  <c:v>82.635999999999981</c:v>
                </c:pt>
                <c:pt idx="1547">
                  <c:v>83.405000000000001</c:v>
                </c:pt>
                <c:pt idx="1548">
                  <c:v>82.871999999999986</c:v>
                </c:pt>
                <c:pt idx="1549">
                  <c:v>83.307000000000002</c:v>
                </c:pt>
                <c:pt idx="1550">
                  <c:v>82.631</c:v>
                </c:pt>
                <c:pt idx="1551">
                  <c:v>82.982000000000014</c:v>
                </c:pt>
                <c:pt idx="1552">
                  <c:v>82.621999999999986</c:v>
                </c:pt>
                <c:pt idx="1553">
                  <c:v>82.968000000000004</c:v>
                </c:pt>
                <c:pt idx="1554">
                  <c:v>83.727000000000004</c:v>
                </c:pt>
                <c:pt idx="1555">
                  <c:v>83.197000000000003</c:v>
                </c:pt>
                <c:pt idx="1556">
                  <c:v>82.656999999999982</c:v>
                </c:pt>
                <c:pt idx="1557">
                  <c:v>83.138999999999982</c:v>
                </c:pt>
                <c:pt idx="1558">
                  <c:v>83.283000000000001</c:v>
                </c:pt>
                <c:pt idx="1559">
                  <c:v>83.266000000000005</c:v>
                </c:pt>
                <c:pt idx="1560">
                  <c:v>83.492000000000004</c:v>
                </c:pt>
                <c:pt idx="1561">
                  <c:v>83.334999999999994</c:v>
                </c:pt>
                <c:pt idx="1562">
                  <c:v>83.222999999999999</c:v>
                </c:pt>
                <c:pt idx="1563">
                  <c:v>83.698999999999998</c:v>
                </c:pt>
                <c:pt idx="1564">
                  <c:v>83.748000000000005</c:v>
                </c:pt>
                <c:pt idx="1565">
                  <c:v>82.995999999999995</c:v>
                </c:pt>
                <c:pt idx="1566">
                  <c:v>83.897999999999996</c:v>
                </c:pt>
                <c:pt idx="1567">
                  <c:v>83.683999999999983</c:v>
                </c:pt>
                <c:pt idx="1568">
                  <c:v>83.36</c:v>
                </c:pt>
                <c:pt idx="1569">
                  <c:v>82.870999999999981</c:v>
                </c:pt>
                <c:pt idx="1570">
                  <c:v>83.169999999999973</c:v>
                </c:pt>
                <c:pt idx="1571">
                  <c:v>82.64</c:v>
                </c:pt>
                <c:pt idx="1572">
                  <c:v>82.475999999999999</c:v>
                </c:pt>
                <c:pt idx="1573">
                  <c:v>82.656999999999982</c:v>
                </c:pt>
                <c:pt idx="1574">
                  <c:v>83.172999999999988</c:v>
                </c:pt>
                <c:pt idx="1575">
                  <c:v>82.990000000000023</c:v>
                </c:pt>
                <c:pt idx="1576">
                  <c:v>82.698999999999998</c:v>
                </c:pt>
                <c:pt idx="1577">
                  <c:v>83.356999999999999</c:v>
                </c:pt>
                <c:pt idx="1578">
                  <c:v>83.325000000000003</c:v>
                </c:pt>
                <c:pt idx="1579">
                  <c:v>83.474999999999994</c:v>
                </c:pt>
                <c:pt idx="1580">
                  <c:v>82.998999999999995</c:v>
                </c:pt>
                <c:pt idx="1581">
                  <c:v>83.165999999999983</c:v>
                </c:pt>
                <c:pt idx="1582">
                  <c:v>82.328000000000003</c:v>
                </c:pt>
                <c:pt idx="1583">
                  <c:v>82.325999999999979</c:v>
                </c:pt>
                <c:pt idx="1584">
                  <c:v>83.233000000000004</c:v>
                </c:pt>
                <c:pt idx="1585">
                  <c:v>82.412999999999997</c:v>
                </c:pt>
                <c:pt idx="1586">
                  <c:v>82.248999999999995</c:v>
                </c:pt>
                <c:pt idx="1587">
                  <c:v>82.905000000000001</c:v>
                </c:pt>
                <c:pt idx="1588">
                  <c:v>83.495000000000005</c:v>
                </c:pt>
                <c:pt idx="1589">
                  <c:v>83.251000000000005</c:v>
                </c:pt>
                <c:pt idx="1590">
                  <c:v>83.001999999999995</c:v>
                </c:pt>
                <c:pt idx="1591">
                  <c:v>83.001000000000005</c:v>
                </c:pt>
                <c:pt idx="1592">
                  <c:v>83.241000000000014</c:v>
                </c:pt>
                <c:pt idx="1593">
                  <c:v>83.028000000000006</c:v>
                </c:pt>
                <c:pt idx="1594">
                  <c:v>82.968999999999994</c:v>
                </c:pt>
                <c:pt idx="1595">
                  <c:v>83.486000000000004</c:v>
                </c:pt>
                <c:pt idx="1596">
                  <c:v>83.211000000000027</c:v>
                </c:pt>
                <c:pt idx="1597">
                  <c:v>84.025999999999982</c:v>
                </c:pt>
                <c:pt idx="1598">
                  <c:v>83.670999999999978</c:v>
                </c:pt>
                <c:pt idx="1599">
                  <c:v>83.558000000000007</c:v>
                </c:pt>
                <c:pt idx="1600">
                  <c:v>83.956999999999994</c:v>
                </c:pt>
                <c:pt idx="1601">
                  <c:v>83.89</c:v>
                </c:pt>
                <c:pt idx="1602">
                  <c:v>84.665999999999983</c:v>
                </c:pt>
                <c:pt idx="1603">
                  <c:v>84.766000000000005</c:v>
                </c:pt>
                <c:pt idx="1604">
                  <c:v>84.915000000000006</c:v>
                </c:pt>
                <c:pt idx="1605">
                  <c:v>85.248999999999995</c:v>
                </c:pt>
                <c:pt idx="1606">
                  <c:v>85.065000000000012</c:v>
                </c:pt>
                <c:pt idx="1607">
                  <c:v>84.706000000000003</c:v>
                </c:pt>
                <c:pt idx="1608">
                  <c:v>84.540999999999997</c:v>
                </c:pt>
                <c:pt idx="1609">
                  <c:v>84.367000000000004</c:v>
                </c:pt>
                <c:pt idx="1610">
                  <c:v>84.727000000000004</c:v>
                </c:pt>
                <c:pt idx="1611">
                  <c:v>85.393000000000001</c:v>
                </c:pt>
                <c:pt idx="1612">
                  <c:v>85.745000000000005</c:v>
                </c:pt>
                <c:pt idx="1613">
                  <c:v>85.35599999999998</c:v>
                </c:pt>
                <c:pt idx="1614">
                  <c:v>85.700999999999993</c:v>
                </c:pt>
                <c:pt idx="1615">
                  <c:v>85.624999999999986</c:v>
                </c:pt>
                <c:pt idx="1616">
                  <c:v>86.09</c:v>
                </c:pt>
                <c:pt idx="1617">
                  <c:v>85.614999999999995</c:v>
                </c:pt>
                <c:pt idx="1618">
                  <c:v>85.828999999999979</c:v>
                </c:pt>
                <c:pt idx="1619">
                  <c:v>85.935000000000002</c:v>
                </c:pt>
                <c:pt idx="1620">
                  <c:v>85.837999999999994</c:v>
                </c:pt>
                <c:pt idx="1621">
                  <c:v>85.772000000000006</c:v>
                </c:pt>
                <c:pt idx="1622">
                  <c:v>86.335999999999999</c:v>
                </c:pt>
                <c:pt idx="1623">
                  <c:v>86.070999999999998</c:v>
                </c:pt>
                <c:pt idx="1624">
                  <c:v>86.377999999999986</c:v>
                </c:pt>
                <c:pt idx="1625">
                  <c:v>86.144999999999996</c:v>
                </c:pt>
                <c:pt idx="1626">
                  <c:v>86.537999999999997</c:v>
                </c:pt>
                <c:pt idx="1627">
                  <c:v>86.714000000000027</c:v>
                </c:pt>
                <c:pt idx="1628">
                  <c:v>86.669999999999973</c:v>
                </c:pt>
                <c:pt idx="1629">
                  <c:v>87.024000000000001</c:v>
                </c:pt>
                <c:pt idx="1630">
                  <c:v>87.156999999999982</c:v>
                </c:pt>
                <c:pt idx="1631">
                  <c:v>86.691000000000003</c:v>
                </c:pt>
                <c:pt idx="1632">
                  <c:v>86.593999999999994</c:v>
                </c:pt>
                <c:pt idx="1633">
                  <c:v>85.991000000000014</c:v>
                </c:pt>
                <c:pt idx="1634">
                  <c:v>86.421999999999997</c:v>
                </c:pt>
                <c:pt idx="1635">
                  <c:v>85.808000000000007</c:v>
                </c:pt>
                <c:pt idx="1636">
                  <c:v>85.812000000000012</c:v>
                </c:pt>
                <c:pt idx="1637">
                  <c:v>85.842000000000013</c:v>
                </c:pt>
                <c:pt idx="1638">
                  <c:v>86.087000000000003</c:v>
                </c:pt>
                <c:pt idx="1639">
                  <c:v>85.983000000000004</c:v>
                </c:pt>
                <c:pt idx="1640">
                  <c:v>85.846999999999994</c:v>
                </c:pt>
                <c:pt idx="1641">
                  <c:v>86.232000000000014</c:v>
                </c:pt>
                <c:pt idx="1642">
                  <c:v>85.424999999999997</c:v>
                </c:pt>
                <c:pt idx="1643">
                  <c:v>85.775999999999982</c:v>
                </c:pt>
                <c:pt idx="1644">
                  <c:v>86.202000000000012</c:v>
                </c:pt>
                <c:pt idx="1645">
                  <c:v>85.281999999999996</c:v>
                </c:pt>
                <c:pt idx="1646">
                  <c:v>85.251000000000005</c:v>
                </c:pt>
                <c:pt idx="1647">
                  <c:v>85.323999999999998</c:v>
                </c:pt>
                <c:pt idx="1648">
                  <c:v>86.084000000000003</c:v>
                </c:pt>
                <c:pt idx="1649">
                  <c:v>86.185000000000002</c:v>
                </c:pt>
                <c:pt idx="1650">
                  <c:v>85.924000000000007</c:v>
                </c:pt>
                <c:pt idx="1651">
                  <c:v>86.10299999999998</c:v>
                </c:pt>
                <c:pt idx="1652">
                  <c:v>86.769000000000005</c:v>
                </c:pt>
                <c:pt idx="1653">
                  <c:v>86.664000000000001</c:v>
                </c:pt>
                <c:pt idx="1654">
                  <c:v>86.534000000000006</c:v>
                </c:pt>
                <c:pt idx="1655">
                  <c:v>86.614999999999995</c:v>
                </c:pt>
                <c:pt idx="1656">
                  <c:v>86.787000000000006</c:v>
                </c:pt>
                <c:pt idx="1657">
                  <c:v>86.546999999999997</c:v>
                </c:pt>
                <c:pt idx="1658">
                  <c:v>86.527000000000001</c:v>
                </c:pt>
                <c:pt idx="1659">
                  <c:v>86.680999999999983</c:v>
                </c:pt>
                <c:pt idx="1660">
                  <c:v>86.912999999999997</c:v>
                </c:pt>
                <c:pt idx="1661">
                  <c:v>86.620999999999981</c:v>
                </c:pt>
                <c:pt idx="1662">
                  <c:v>86.891999999999996</c:v>
                </c:pt>
                <c:pt idx="1663">
                  <c:v>86.653999999999982</c:v>
                </c:pt>
                <c:pt idx="1664">
                  <c:v>86.616</c:v>
                </c:pt>
                <c:pt idx="1665">
                  <c:v>86.882999999999981</c:v>
                </c:pt>
                <c:pt idx="1666">
                  <c:v>87.162000000000006</c:v>
                </c:pt>
                <c:pt idx="1667">
                  <c:v>87.498999999999995</c:v>
                </c:pt>
                <c:pt idx="1668">
                  <c:v>87.287000000000006</c:v>
                </c:pt>
                <c:pt idx="1669">
                  <c:v>87.111999999999995</c:v>
                </c:pt>
                <c:pt idx="1670">
                  <c:v>87.510999999999996</c:v>
                </c:pt>
                <c:pt idx="1671">
                  <c:v>87.519000000000005</c:v>
                </c:pt>
                <c:pt idx="1672">
                  <c:v>87.73</c:v>
                </c:pt>
                <c:pt idx="1673">
                  <c:v>87.781000000000006</c:v>
                </c:pt>
                <c:pt idx="1674">
                  <c:v>87.669999999999973</c:v>
                </c:pt>
                <c:pt idx="1675">
                  <c:v>88.440000000000026</c:v>
                </c:pt>
                <c:pt idx="1676">
                  <c:v>88.180999999999983</c:v>
                </c:pt>
                <c:pt idx="1677">
                  <c:v>88.322000000000003</c:v>
                </c:pt>
                <c:pt idx="1678">
                  <c:v>88.135000000000005</c:v>
                </c:pt>
                <c:pt idx="1679">
                  <c:v>88.686999999999998</c:v>
                </c:pt>
                <c:pt idx="1680">
                  <c:v>88.60599999999998</c:v>
                </c:pt>
                <c:pt idx="1681">
                  <c:v>88.28</c:v>
                </c:pt>
                <c:pt idx="1682">
                  <c:v>88.808000000000007</c:v>
                </c:pt>
                <c:pt idx="1683">
                  <c:v>88.614999999999995</c:v>
                </c:pt>
                <c:pt idx="1684">
                  <c:v>88.397999999999996</c:v>
                </c:pt>
                <c:pt idx="1685">
                  <c:v>88.429000000000002</c:v>
                </c:pt>
                <c:pt idx="1686">
                  <c:v>88.151999999999987</c:v>
                </c:pt>
                <c:pt idx="1687">
                  <c:v>88.221999999999994</c:v>
                </c:pt>
                <c:pt idx="1688">
                  <c:v>87.822999999999979</c:v>
                </c:pt>
                <c:pt idx="1689">
                  <c:v>87.47</c:v>
                </c:pt>
                <c:pt idx="1690">
                  <c:v>88.32</c:v>
                </c:pt>
                <c:pt idx="1691">
                  <c:v>87.861999999999995</c:v>
                </c:pt>
                <c:pt idx="1692">
                  <c:v>88.049000000000007</c:v>
                </c:pt>
                <c:pt idx="1693">
                  <c:v>87.775999999999982</c:v>
                </c:pt>
                <c:pt idx="1694">
                  <c:v>88.275999999999982</c:v>
                </c:pt>
                <c:pt idx="1695">
                  <c:v>87.863</c:v>
                </c:pt>
                <c:pt idx="1696">
                  <c:v>87.650999999999982</c:v>
                </c:pt>
                <c:pt idx="1697">
                  <c:v>87.771000000000001</c:v>
                </c:pt>
                <c:pt idx="1698">
                  <c:v>88.364999999999995</c:v>
                </c:pt>
                <c:pt idx="1699">
                  <c:v>88.024000000000001</c:v>
                </c:pt>
                <c:pt idx="1700">
                  <c:v>87.769000000000005</c:v>
                </c:pt>
                <c:pt idx="1701">
                  <c:v>88.3</c:v>
                </c:pt>
                <c:pt idx="1702">
                  <c:v>87.831000000000003</c:v>
                </c:pt>
                <c:pt idx="1703">
                  <c:v>88.176999999999978</c:v>
                </c:pt>
                <c:pt idx="1704">
                  <c:v>88.013999999999996</c:v>
                </c:pt>
                <c:pt idx="1705">
                  <c:v>88.573999999999998</c:v>
                </c:pt>
                <c:pt idx="1706">
                  <c:v>88.128999999999976</c:v>
                </c:pt>
                <c:pt idx="1707">
                  <c:v>88.175999999999988</c:v>
                </c:pt>
                <c:pt idx="1708">
                  <c:v>88.311000000000007</c:v>
                </c:pt>
                <c:pt idx="1709">
                  <c:v>88.227000000000004</c:v>
                </c:pt>
                <c:pt idx="1710">
                  <c:v>87.733000000000004</c:v>
                </c:pt>
                <c:pt idx="1711">
                  <c:v>88.036000000000001</c:v>
                </c:pt>
                <c:pt idx="1712">
                  <c:v>87.248999999999995</c:v>
                </c:pt>
                <c:pt idx="1713">
                  <c:v>87.363</c:v>
                </c:pt>
                <c:pt idx="1714">
                  <c:v>87.611999999999995</c:v>
                </c:pt>
                <c:pt idx="1715">
                  <c:v>87.247000000000014</c:v>
                </c:pt>
                <c:pt idx="1716">
                  <c:v>87.26</c:v>
                </c:pt>
                <c:pt idx="1717">
                  <c:v>86.936000000000007</c:v>
                </c:pt>
                <c:pt idx="1718">
                  <c:v>87.509</c:v>
                </c:pt>
                <c:pt idx="1719">
                  <c:v>86.543999999999997</c:v>
                </c:pt>
                <c:pt idx="1720">
                  <c:v>87.927000000000007</c:v>
                </c:pt>
                <c:pt idx="1721">
                  <c:v>88.295000000000002</c:v>
                </c:pt>
                <c:pt idx="1722">
                  <c:v>87.918999999999997</c:v>
                </c:pt>
                <c:pt idx="1723">
                  <c:v>88.287000000000006</c:v>
                </c:pt>
                <c:pt idx="1724">
                  <c:v>88.409000000000006</c:v>
                </c:pt>
                <c:pt idx="1725">
                  <c:v>88.61</c:v>
                </c:pt>
                <c:pt idx="1726">
                  <c:v>89.738</c:v>
                </c:pt>
                <c:pt idx="1727">
                  <c:v>89.10299999999998</c:v>
                </c:pt>
                <c:pt idx="1728">
                  <c:v>89.371999999999986</c:v>
                </c:pt>
                <c:pt idx="1729">
                  <c:v>90.106999999999999</c:v>
                </c:pt>
                <c:pt idx="1730">
                  <c:v>89.946000000000026</c:v>
                </c:pt>
                <c:pt idx="1731">
                  <c:v>90.277000000000001</c:v>
                </c:pt>
                <c:pt idx="1732">
                  <c:v>90.711000000000027</c:v>
                </c:pt>
                <c:pt idx="1733">
                  <c:v>90.924999999999997</c:v>
                </c:pt>
                <c:pt idx="1734">
                  <c:v>90.980999999999995</c:v>
                </c:pt>
                <c:pt idx="1735">
                  <c:v>91.121999999999986</c:v>
                </c:pt>
                <c:pt idx="1736">
                  <c:v>91.293999999999997</c:v>
                </c:pt>
                <c:pt idx="1737">
                  <c:v>91.975999999999999</c:v>
                </c:pt>
                <c:pt idx="1738">
                  <c:v>91.205000000000013</c:v>
                </c:pt>
                <c:pt idx="1739">
                  <c:v>91.236999999999995</c:v>
                </c:pt>
                <c:pt idx="1740">
                  <c:v>92.042000000000002</c:v>
                </c:pt>
                <c:pt idx="1741">
                  <c:v>91.668000000000006</c:v>
                </c:pt>
                <c:pt idx="1742">
                  <c:v>92.019000000000005</c:v>
                </c:pt>
                <c:pt idx="1743">
                  <c:v>92.501000000000005</c:v>
                </c:pt>
                <c:pt idx="1744">
                  <c:v>92.381</c:v>
                </c:pt>
                <c:pt idx="1745">
                  <c:v>91.202000000000012</c:v>
                </c:pt>
                <c:pt idx="1746">
                  <c:v>91.82</c:v>
                </c:pt>
                <c:pt idx="1747">
                  <c:v>92.084000000000003</c:v>
                </c:pt>
                <c:pt idx="1748">
                  <c:v>92.924999999999997</c:v>
                </c:pt>
                <c:pt idx="1749">
                  <c:v>92.381</c:v>
                </c:pt>
                <c:pt idx="1750">
                  <c:v>93.307000000000002</c:v>
                </c:pt>
                <c:pt idx="1751">
                  <c:v>92.391999999999996</c:v>
                </c:pt>
                <c:pt idx="1752">
                  <c:v>93.356999999999999</c:v>
                </c:pt>
                <c:pt idx="1753">
                  <c:v>93.197999999999993</c:v>
                </c:pt>
                <c:pt idx="1754">
                  <c:v>93.63</c:v>
                </c:pt>
                <c:pt idx="1755">
                  <c:v>93.975999999999999</c:v>
                </c:pt>
                <c:pt idx="1756">
                  <c:v>93.808000000000007</c:v>
                </c:pt>
                <c:pt idx="1757">
                  <c:v>94.157999999999987</c:v>
                </c:pt>
                <c:pt idx="1758">
                  <c:v>94.236999999999995</c:v>
                </c:pt>
                <c:pt idx="1759">
                  <c:v>94.424000000000007</c:v>
                </c:pt>
                <c:pt idx="1760">
                  <c:v>94.167000000000002</c:v>
                </c:pt>
                <c:pt idx="1761">
                  <c:v>94.988</c:v>
                </c:pt>
                <c:pt idx="1762">
                  <c:v>94.540999999999997</c:v>
                </c:pt>
                <c:pt idx="1763">
                  <c:v>94.254999999999995</c:v>
                </c:pt>
                <c:pt idx="1764">
                  <c:v>94.254000000000005</c:v>
                </c:pt>
                <c:pt idx="1765">
                  <c:v>95.247000000000014</c:v>
                </c:pt>
                <c:pt idx="1766">
                  <c:v>95.09</c:v>
                </c:pt>
                <c:pt idx="1767">
                  <c:v>94.688999999999979</c:v>
                </c:pt>
                <c:pt idx="1768">
                  <c:v>94.542000000000002</c:v>
                </c:pt>
                <c:pt idx="1769">
                  <c:v>94.683999999999983</c:v>
                </c:pt>
                <c:pt idx="1770">
                  <c:v>93.918000000000006</c:v>
                </c:pt>
                <c:pt idx="1771">
                  <c:v>93.63</c:v>
                </c:pt>
                <c:pt idx="1772">
                  <c:v>93.983000000000004</c:v>
                </c:pt>
                <c:pt idx="1773">
                  <c:v>93.275000000000006</c:v>
                </c:pt>
                <c:pt idx="1774">
                  <c:v>93.725999999999999</c:v>
                </c:pt>
                <c:pt idx="1775">
                  <c:v>94.058000000000007</c:v>
                </c:pt>
                <c:pt idx="1776">
                  <c:v>93.654999999999987</c:v>
                </c:pt>
                <c:pt idx="1777">
                  <c:v>93.009</c:v>
                </c:pt>
                <c:pt idx="1778">
                  <c:v>92.930999999999997</c:v>
                </c:pt>
                <c:pt idx="1779">
                  <c:v>92.335999999999999</c:v>
                </c:pt>
                <c:pt idx="1780">
                  <c:v>92.331000000000003</c:v>
                </c:pt>
                <c:pt idx="1781">
                  <c:v>92.795000000000002</c:v>
                </c:pt>
                <c:pt idx="1782">
                  <c:v>92.698999999999998</c:v>
                </c:pt>
                <c:pt idx="1783">
                  <c:v>92.977000000000004</c:v>
                </c:pt>
                <c:pt idx="1784">
                  <c:v>92.668999999999983</c:v>
                </c:pt>
                <c:pt idx="1785">
                  <c:v>92.935000000000002</c:v>
                </c:pt>
                <c:pt idx="1786">
                  <c:v>92.36</c:v>
                </c:pt>
                <c:pt idx="1787">
                  <c:v>92.506</c:v>
                </c:pt>
                <c:pt idx="1788">
                  <c:v>92.2</c:v>
                </c:pt>
                <c:pt idx="1789">
                  <c:v>92.156999999999982</c:v>
                </c:pt>
                <c:pt idx="1790">
                  <c:v>92.212000000000003</c:v>
                </c:pt>
                <c:pt idx="1791">
                  <c:v>91.884</c:v>
                </c:pt>
                <c:pt idx="1792">
                  <c:v>92.318000000000012</c:v>
                </c:pt>
                <c:pt idx="1793">
                  <c:v>92.465999999999994</c:v>
                </c:pt>
                <c:pt idx="1794">
                  <c:v>92.013000000000005</c:v>
                </c:pt>
                <c:pt idx="1795">
                  <c:v>91.706999999999994</c:v>
                </c:pt>
                <c:pt idx="1796">
                  <c:v>91.813999999999993</c:v>
                </c:pt>
                <c:pt idx="1797">
                  <c:v>91.933000000000007</c:v>
                </c:pt>
                <c:pt idx="1798">
                  <c:v>92.308999999999983</c:v>
                </c:pt>
                <c:pt idx="1799">
                  <c:v>92.236999999999995</c:v>
                </c:pt>
                <c:pt idx="1800">
                  <c:v>91.796999999999997</c:v>
                </c:pt>
                <c:pt idx="1801">
                  <c:v>91.367999999999995</c:v>
                </c:pt>
                <c:pt idx="1802">
                  <c:v>91.953999999999994</c:v>
                </c:pt>
                <c:pt idx="1803">
                  <c:v>91.604999999999976</c:v>
                </c:pt>
                <c:pt idx="1804">
                  <c:v>91.444999999999993</c:v>
                </c:pt>
                <c:pt idx="1805">
                  <c:v>91.114000000000004</c:v>
                </c:pt>
                <c:pt idx="1806">
                  <c:v>90.802000000000007</c:v>
                </c:pt>
                <c:pt idx="1807">
                  <c:v>91.088999999999999</c:v>
                </c:pt>
                <c:pt idx="1808">
                  <c:v>90.899000000000001</c:v>
                </c:pt>
                <c:pt idx="1809">
                  <c:v>90.575999999999979</c:v>
                </c:pt>
                <c:pt idx="1810">
                  <c:v>90.893000000000001</c:v>
                </c:pt>
                <c:pt idx="1811">
                  <c:v>91.308999999999983</c:v>
                </c:pt>
                <c:pt idx="1812">
                  <c:v>91.09</c:v>
                </c:pt>
                <c:pt idx="1813">
                  <c:v>91.949000000000026</c:v>
                </c:pt>
                <c:pt idx="1814">
                  <c:v>92.138999999999982</c:v>
                </c:pt>
                <c:pt idx="1815">
                  <c:v>92.034000000000006</c:v>
                </c:pt>
                <c:pt idx="1816">
                  <c:v>91.78</c:v>
                </c:pt>
                <c:pt idx="1817">
                  <c:v>92.568000000000012</c:v>
                </c:pt>
                <c:pt idx="1818">
                  <c:v>91.927999999999997</c:v>
                </c:pt>
                <c:pt idx="1819">
                  <c:v>92.218999999999994</c:v>
                </c:pt>
                <c:pt idx="1820">
                  <c:v>92.361999999999995</c:v>
                </c:pt>
                <c:pt idx="1821">
                  <c:v>92.811000000000007</c:v>
                </c:pt>
                <c:pt idx="1822">
                  <c:v>92.031000000000006</c:v>
                </c:pt>
                <c:pt idx="1823">
                  <c:v>92.624999999999986</c:v>
                </c:pt>
                <c:pt idx="1824">
                  <c:v>92.706999999999994</c:v>
                </c:pt>
                <c:pt idx="1825">
                  <c:v>92.423000000000002</c:v>
                </c:pt>
                <c:pt idx="1826">
                  <c:v>92.820999999999998</c:v>
                </c:pt>
                <c:pt idx="1827">
                  <c:v>93.194999999999993</c:v>
                </c:pt>
                <c:pt idx="1828">
                  <c:v>92.944000000000031</c:v>
                </c:pt>
                <c:pt idx="1829">
                  <c:v>93.162000000000006</c:v>
                </c:pt>
                <c:pt idx="1830">
                  <c:v>93.650999999999982</c:v>
                </c:pt>
                <c:pt idx="1831">
                  <c:v>93.566000000000003</c:v>
                </c:pt>
                <c:pt idx="1832">
                  <c:v>93.534999999999997</c:v>
                </c:pt>
                <c:pt idx="1833">
                  <c:v>93.959000000000003</c:v>
                </c:pt>
                <c:pt idx="1834">
                  <c:v>94.206999999999994</c:v>
                </c:pt>
                <c:pt idx="1835">
                  <c:v>94.555999999999983</c:v>
                </c:pt>
                <c:pt idx="1836">
                  <c:v>94.816000000000003</c:v>
                </c:pt>
                <c:pt idx="1837">
                  <c:v>95.391999999999996</c:v>
                </c:pt>
                <c:pt idx="1838">
                  <c:v>95.85599999999998</c:v>
                </c:pt>
                <c:pt idx="1839">
                  <c:v>95.039000000000001</c:v>
                </c:pt>
                <c:pt idx="1840">
                  <c:v>94.646000000000001</c:v>
                </c:pt>
                <c:pt idx="1841">
                  <c:v>95.781999999999996</c:v>
                </c:pt>
                <c:pt idx="1842">
                  <c:v>96.206000000000003</c:v>
                </c:pt>
                <c:pt idx="1843">
                  <c:v>95.991000000000014</c:v>
                </c:pt>
                <c:pt idx="1844">
                  <c:v>95.60899999999998</c:v>
                </c:pt>
                <c:pt idx="1845">
                  <c:v>95.967000000000013</c:v>
                </c:pt>
                <c:pt idx="1846">
                  <c:v>96.316000000000003</c:v>
                </c:pt>
                <c:pt idx="1847">
                  <c:v>96.308999999999983</c:v>
                </c:pt>
                <c:pt idx="1848">
                  <c:v>96.698999999999998</c:v>
                </c:pt>
                <c:pt idx="1849">
                  <c:v>96.825999999999979</c:v>
                </c:pt>
                <c:pt idx="1850">
                  <c:v>96.371999999999986</c:v>
                </c:pt>
                <c:pt idx="1851">
                  <c:v>96.968999999999994</c:v>
                </c:pt>
                <c:pt idx="1852">
                  <c:v>96.430999999999997</c:v>
                </c:pt>
                <c:pt idx="1853">
                  <c:v>97.364999999999995</c:v>
                </c:pt>
                <c:pt idx="1854">
                  <c:v>96.905000000000001</c:v>
                </c:pt>
                <c:pt idx="1855">
                  <c:v>96.316999999999993</c:v>
                </c:pt>
                <c:pt idx="1856">
                  <c:v>96.742000000000004</c:v>
                </c:pt>
                <c:pt idx="1857">
                  <c:v>96.921999999999997</c:v>
                </c:pt>
                <c:pt idx="1858">
                  <c:v>96.533000000000001</c:v>
                </c:pt>
                <c:pt idx="1859">
                  <c:v>96.632000000000005</c:v>
                </c:pt>
                <c:pt idx="1860">
                  <c:v>96.382000000000005</c:v>
                </c:pt>
                <c:pt idx="1861">
                  <c:v>96.566000000000003</c:v>
                </c:pt>
                <c:pt idx="1862">
                  <c:v>96.8</c:v>
                </c:pt>
                <c:pt idx="1863">
                  <c:v>96.491000000000014</c:v>
                </c:pt>
                <c:pt idx="1864">
                  <c:v>96.292000000000002</c:v>
                </c:pt>
                <c:pt idx="1865">
                  <c:v>95.565000000000012</c:v>
                </c:pt>
                <c:pt idx="1866">
                  <c:v>96.101999999999975</c:v>
                </c:pt>
                <c:pt idx="1867">
                  <c:v>95.78</c:v>
                </c:pt>
                <c:pt idx="1868">
                  <c:v>96.010999999999996</c:v>
                </c:pt>
                <c:pt idx="1869">
                  <c:v>95.722999999999999</c:v>
                </c:pt>
                <c:pt idx="1870">
                  <c:v>95.432000000000002</c:v>
                </c:pt>
                <c:pt idx="1871">
                  <c:v>95.334000000000003</c:v>
                </c:pt>
                <c:pt idx="1872">
                  <c:v>95.47</c:v>
                </c:pt>
                <c:pt idx="1873">
                  <c:v>95.308000000000007</c:v>
                </c:pt>
                <c:pt idx="1874">
                  <c:v>95.985000000000014</c:v>
                </c:pt>
                <c:pt idx="1875">
                  <c:v>95.754000000000005</c:v>
                </c:pt>
                <c:pt idx="1876">
                  <c:v>95.37</c:v>
                </c:pt>
                <c:pt idx="1877">
                  <c:v>95.271000000000001</c:v>
                </c:pt>
                <c:pt idx="1878">
                  <c:v>94.672999999999988</c:v>
                </c:pt>
                <c:pt idx="1879">
                  <c:v>95.106999999999999</c:v>
                </c:pt>
                <c:pt idx="1880">
                  <c:v>94.313000000000002</c:v>
                </c:pt>
                <c:pt idx="1881">
                  <c:v>94.86</c:v>
                </c:pt>
                <c:pt idx="1882">
                  <c:v>94.331000000000003</c:v>
                </c:pt>
                <c:pt idx="1883">
                  <c:v>94.748000000000005</c:v>
                </c:pt>
                <c:pt idx="1884">
                  <c:v>93.606999999999999</c:v>
                </c:pt>
                <c:pt idx="1885">
                  <c:v>93.941000000000031</c:v>
                </c:pt>
                <c:pt idx="1886">
                  <c:v>93.23</c:v>
                </c:pt>
                <c:pt idx="1887">
                  <c:v>93.56</c:v>
                </c:pt>
                <c:pt idx="1888">
                  <c:v>93.805000000000007</c:v>
                </c:pt>
                <c:pt idx="1889">
                  <c:v>93.805000000000007</c:v>
                </c:pt>
                <c:pt idx="1890">
                  <c:v>93.953999999999994</c:v>
                </c:pt>
                <c:pt idx="1891">
                  <c:v>94.26</c:v>
                </c:pt>
                <c:pt idx="1892">
                  <c:v>94.598000000000013</c:v>
                </c:pt>
                <c:pt idx="1893">
                  <c:v>93.994000000000014</c:v>
                </c:pt>
                <c:pt idx="1894">
                  <c:v>94.308999999999983</c:v>
                </c:pt>
                <c:pt idx="1895">
                  <c:v>94.51</c:v>
                </c:pt>
                <c:pt idx="1896">
                  <c:v>94.409000000000006</c:v>
                </c:pt>
                <c:pt idx="1897">
                  <c:v>93.793000000000006</c:v>
                </c:pt>
                <c:pt idx="1898">
                  <c:v>94.531999999999996</c:v>
                </c:pt>
                <c:pt idx="1899">
                  <c:v>94.132999999999981</c:v>
                </c:pt>
                <c:pt idx="1900">
                  <c:v>94.349000000000004</c:v>
                </c:pt>
                <c:pt idx="1901">
                  <c:v>94.331999999999994</c:v>
                </c:pt>
                <c:pt idx="1902">
                  <c:v>94.37</c:v>
                </c:pt>
                <c:pt idx="1903">
                  <c:v>94.494000000000014</c:v>
                </c:pt>
                <c:pt idx="1904">
                  <c:v>94.302999999999983</c:v>
                </c:pt>
                <c:pt idx="1905">
                  <c:v>94.644999999999996</c:v>
                </c:pt>
                <c:pt idx="1906">
                  <c:v>94.331999999999994</c:v>
                </c:pt>
                <c:pt idx="1907">
                  <c:v>94.946000000000026</c:v>
                </c:pt>
                <c:pt idx="1908">
                  <c:v>94.607999999999976</c:v>
                </c:pt>
                <c:pt idx="1909">
                  <c:v>95.435000000000002</c:v>
                </c:pt>
                <c:pt idx="1910">
                  <c:v>95.174999999999983</c:v>
                </c:pt>
                <c:pt idx="1911">
                  <c:v>95.86</c:v>
                </c:pt>
                <c:pt idx="1912">
                  <c:v>94.884</c:v>
                </c:pt>
                <c:pt idx="1913">
                  <c:v>94.741000000000014</c:v>
                </c:pt>
                <c:pt idx="1914">
                  <c:v>95.242999999999995</c:v>
                </c:pt>
                <c:pt idx="1915">
                  <c:v>94.335999999999999</c:v>
                </c:pt>
                <c:pt idx="1916">
                  <c:v>95.182999999999979</c:v>
                </c:pt>
                <c:pt idx="1917">
                  <c:v>94.674999999999983</c:v>
                </c:pt>
                <c:pt idx="1918">
                  <c:v>94.888999999999982</c:v>
                </c:pt>
                <c:pt idx="1919">
                  <c:v>95.290999999999997</c:v>
                </c:pt>
                <c:pt idx="1920">
                  <c:v>96.337999999999994</c:v>
                </c:pt>
                <c:pt idx="1921">
                  <c:v>95.715999999999994</c:v>
                </c:pt>
                <c:pt idx="1922">
                  <c:v>96.971000000000004</c:v>
                </c:pt>
                <c:pt idx="1923">
                  <c:v>95.715999999999994</c:v>
                </c:pt>
                <c:pt idx="1924">
                  <c:v>96.885999999999981</c:v>
                </c:pt>
                <c:pt idx="1925">
                  <c:v>96.162000000000006</c:v>
                </c:pt>
                <c:pt idx="1926">
                  <c:v>97.573999999999998</c:v>
                </c:pt>
                <c:pt idx="1927">
                  <c:v>96.941000000000031</c:v>
                </c:pt>
                <c:pt idx="1928">
                  <c:v>98.322000000000003</c:v>
                </c:pt>
                <c:pt idx="1929">
                  <c:v>97.024000000000001</c:v>
                </c:pt>
                <c:pt idx="1930">
                  <c:v>97.35299999999998</c:v>
                </c:pt>
                <c:pt idx="1931">
                  <c:v>97.933999999999997</c:v>
                </c:pt>
                <c:pt idx="1932">
                  <c:v>98.447000000000031</c:v>
                </c:pt>
                <c:pt idx="1933">
                  <c:v>97.85299999999998</c:v>
                </c:pt>
                <c:pt idx="1934">
                  <c:v>97.808000000000007</c:v>
                </c:pt>
                <c:pt idx="1935">
                  <c:v>98.59</c:v>
                </c:pt>
                <c:pt idx="1936">
                  <c:v>98.313999999999993</c:v>
                </c:pt>
                <c:pt idx="1937">
                  <c:v>99.345000000000013</c:v>
                </c:pt>
                <c:pt idx="1938">
                  <c:v>99.046999999999997</c:v>
                </c:pt>
                <c:pt idx="1939">
                  <c:v>98.763000000000005</c:v>
                </c:pt>
                <c:pt idx="1940">
                  <c:v>98.438999999999993</c:v>
                </c:pt>
                <c:pt idx="1941">
                  <c:v>98.322999999999979</c:v>
                </c:pt>
                <c:pt idx="1942">
                  <c:v>98.756</c:v>
                </c:pt>
                <c:pt idx="1943">
                  <c:v>99.85899999999998</c:v>
                </c:pt>
                <c:pt idx="1944">
                  <c:v>99.224999999999994</c:v>
                </c:pt>
                <c:pt idx="1945">
                  <c:v>100.352</c:v>
                </c:pt>
                <c:pt idx="1946">
                  <c:v>99.921000000000006</c:v>
                </c:pt>
                <c:pt idx="1947">
                  <c:v>100.29900000000001</c:v>
                </c:pt>
                <c:pt idx="1948">
                  <c:v>100.60899999999999</c:v>
                </c:pt>
                <c:pt idx="1949">
                  <c:v>100.023</c:v>
                </c:pt>
                <c:pt idx="1950">
                  <c:v>101.288</c:v>
                </c:pt>
                <c:pt idx="1951">
                  <c:v>100.616</c:v>
                </c:pt>
                <c:pt idx="1952">
                  <c:v>101.017</c:v>
                </c:pt>
                <c:pt idx="1953">
                  <c:v>100.277</c:v>
                </c:pt>
                <c:pt idx="1954">
                  <c:v>100.782</c:v>
                </c:pt>
                <c:pt idx="1955">
                  <c:v>100.32599999999999</c:v>
                </c:pt>
                <c:pt idx="1956">
                  <c:v>102.241</c:v>
                </c:pt>
                <c:pt idx="1957">
                  <c:v>100.77200000000001</c:v>
                </c:pt>
                <c:pt idx="1958">
                  <c:v>101.583</c:v>
                </c:pt>
                <c:pt idx="1959">
                  <c:v>101.605</c:v>
                </c:pt>
                <c:pt idx="1960">
                  <c:v>101.428</c:v>
                </c:pt>
                <c:pt idx="1961">
                  <c:v>102.41</c:v>
                </c:pt>
                <c:pt idx="1962">
                  <c:v>101.434</c:v>
                </c:pt>
                <c:pt idx="1963">
                  <c:v>102.61499999999999</c:v>
                </c:pt>
                <c:pt idx="1964">
                  <c:v>100.91500000000001</c:v>
                </c:pt>
                <c:pt idx="1965">
                  <c:v>102.492</c:v>
                </c:pt>
                <c:pt idx="1966">
                  <c:v>101.855</c:v>
                </c:pt>
                <c:pt idx="1967">
                  <c:v>102.785</c:v>
                </c:pt>
                <c:pt idx="1968">
                  <c:v>102.52200000000001</c:v>
                </c:pt>
                <c:pt idx="1969">
                  <c:v>104.005</c:v>
                </c:pt>
                <c:pt idx="1970">
                  <c:v>102.89</c:v>
                </c:pt>
                <c:pt idx="1971">
                  <c:v>103.77800000000001</c:v>
                </c:pt>
                <c:pt idx="1972">
                  <c:v>103.90900000000001</c:v>
                </c:pt>
                <c:pt idx="1973">
                  <c:v>104.03</c:v>
                </c:pt>
                <c:pt idx="1974">
                  <c:v>104.69799999999999</c:v>
                </c:pt>
                <c:pt idx="1975">
                  <c:v>103.998</c:v>
                </c:pt>
                <c:pt idx="1976">
                  <c:v>104.931</c:v>
                </c:pt>
                <c:pt idx="1977">
                  <c:v>104.506</c:v>
                </c:pt>
                <c:pt idx="1978">
                  <c:v>104.871</c:v>
                </c:pt>
                <c:pt idx="1979">
                  <c:v>104.97799999999999</c:v>
                </c:pt>
                <c:pt idx="1980">
                  <c:v>104.79600000000001</c:v>
                </c:pt>
                <c:pt idx="1981">
                  <c:v>105.001</c:v>
                </c:pt>
                <c:pt idx="1982">
                  <c:v>104.717</c:v>
                </c:pt>
                <c:pt idx="1983">
                  <c:v>105.14400000000001</c:v>
                </c:pt>
                <c:pt idx="1984">
                  <c:v>106.215</c:v>
                </c:pt>
                <c:pt idx="1985">
                  <c:v>105.98399999999999</c:v>
                </c:pt>
                <c:pt idx="1986">
                  <c:v>106.10299999999999</c:v>
                </c:pt>
                <c:pt idx="1987">
                  <c:v>105.491</c:v>
                </c:pt>
                <c:pt idx="1988">
                  <c:v>105.333</c:v>
                </c:pt>
                <c:pt idx="1989">
                  <c:v>106.59099999999999</c:v>
                </c:pt>
                <c:pt idx="1990">
                  <c:v>105.59399999999999</c:v>
                </c:pt>
                <c:pt idx="1991">
                  <c:v>106.833</c:v>
                </c:pt>
                <c:pt idx="1992">
                  <c:v>105.417</c:v>
                </c:pt>
                <c:pt idx="1993">
                  <c:v>105.93300000000001</c:v>
                </c:pt>
                <c:pt idx="1994">
                  <c:v>105.992</c:v>
                </c:pt>
                <c:pt idx="1995">
                  <c:v>107.307</c:v>
                </c:pt>
                <c:pt idx="1996">
                  <c:v>107.02800000000001</c:v>
                </c:pt>
                <c:pt idx="1997">
                  <c:v>107.331</c:v>
                </c:pt>
                <c:pt idx="1998">
                  <c:v>105.79900000000001</c:v>
                </c:pt>
                <c:pt idx="1999">
                  <c:v>106.13800000000001</c:v>
                </c:pt>
                <c:pt idx="2000">
                  <c:v>106.50700000000001</c:v>
                </c:pt>
                <c:pt idx="2001">
                  <c:v>105.607</c:v>
                </c:pt>
                <c:pt idx="2002">
                  <c:v>105.221</c:v>
                </c:pt>
                <c:pt idx="2003">
                  <c:v>106.03400000000001</c:v>
                </c:pt>
                <c:pt idx="2004">
                  <c:v>105.35599999999999</c:v>
                </c:pt>
                <c:pt idx="2005">
                  <c:v>106.88500000000001</c:v>
                </c:pt>
                <c:pt idx="2006">
                  <c:v>105.295</c:v>
                </c:pt>
                <c:pt idx="2007">
                  <c:v>105.72499999999999</c:v>
                </c:pt>
                <c:pt idx="2008">
                  <c:v>105.861</c:v>
                </c:pt>
                <c:pt idx="2009">
                  <c:v>106.474</c:v>
                </c:pt>
                <c:pt idx="2010">
                  <c:v>106.127</c:v>
                </c:pt>
                <c:pt idx="2011">
                  <c:v>106.357</c:v>
                </c:pt>
                <c:pt idx="2012">
                  <c:v>106.066</c:v>
                </c:pt>
                <c:pt idx="2013">
                  <c:v>105.879</c:v>
                </c:pt>
                <c:pt idx="2014">
                  <c:v>106.479</c:v>
                </c:pt>
                <c:pt idx="2015">
                  <c:v>105.68600000000001</c:v>
                </c:pt>
                <c:pt idx="2016">
                  <c:v>106.613</c:v>
                </c:pt>
                <c:pt idx="2017">
                  <c:v>105.6</c:v>
                </c:pt>
                <c:pt idx="2018">
                  <c:v>106.241</c:v>
                </c:pt>
                <c:pt idx="2019">
                  <c:v>107.081</c:v>
                </c:pt>
                <c:pt idx="2020">
                  <c:v>106.789</c:v>
                </c:pt>
                <c:pt idx="2021">
                  <c:v>106.883</c:v>
                </c:pt>
                <c:pt idx="2022">
                  <c:v>106.298</c:v>
                </c:pt>
                <c:pt idx="2023">
                  <c:v>106.43600000000001</c:v>
                </c:pt>
                <c:pt idx="2024">
                  <c:v>106.423</c:v>
                </c:pt>
                <c:pt idx="2025">
                  <c:v>105.904</c:v>
                </c:pt>
                <c:pt idx="2026">
                  <c:v>106.19</c:v>
                </c:pt>
                <c:pt idx="2027">
                  <c:v>106.43300000000001</c:v>
                </c:pt>
                <c:pt idx="2028">
                  <c:v>106.429</c:v>
                </c:pt>
                <c:pt idx="2029">
                  <c:v>105.783</c:v>
                </c:pt>
                <c:pt idx="2030">
                  <c:v>106.38200000000001</c:v>
                </c:pt>
                <c:pt idx="2031">
                  <c:v>106.616</c:v>
                </c:pt>
                <c:pt idx="2032">
                  <c:v>106.054</c:v>
                </c:pt>
                <c:pt idx="2033">
                  <c:v>106.027</c:v>
                </c:pt>
                <c:pt idx="2034">
                  <c:v>105.771</c:v>
                </c:pt>
                <c:pt idx="2035">
                  <c:v>105.91</c:v>
                </c:pt>
                <c:pt idx="2036">
                  <c:v>105.58</c:v>
                </c:pt>
                <c:pt idx="2037">
                  <c:v>105.217</c:v>
                </c:pt>
                <c:pt idx="2038">
                  <c:v>105.092</c:v>
                </c:pt>
                <c:pt idx="2039">
                  <c:v>105.06399999999999</c:v>
                </c:pt>
                <c:pt idx="2040">
                  <c:v>104.875</c:v>
                </c:pt>
                <c:pt idx="2041">
                  <c:v>104.504</c:v>
                </c:pt>
                <c:pt idx="2042">
                  <c:v>104.072</c:v>
                </c:pt>
                <c:pt idx="2043">
                  <c:v>103.96</c:v>
                </c:pt>
                <c:pt idx="2044">
                  <c:v>103.628</c:v>
                </c:pt>
                <c:pt idx="2045">
                  <c:v>103.584</c:v>
                </c:pt>
                <c:pt idx="2046">
                  <c:v>103.108</c:v>
                </c:pt>
                <c:pt idx="2047">
                  <c:v>102.884</c:v>
                </c:pt>
                <c:pt idx="2048">
                  <c:v>102.43300000000001</c:v>
                </c:pt>
                <c:pt idx="2049">
                  <c:v>102.071</c:v>
                </c:pt>
                <c:pt idx="2050">
                  <c:v>102.504</c:v>
                </c:pt>
                <c:pt idx="2051">
                  <c:v>102.349</c:v>
                </c:pt>
                <c:pt idx="2052">
                  <c:v>102.709</c:v>
                </c:pt>
                <c:pt idx="2053">
                  <c:v>102.369</c:v>
                </c:pt>
                <c:pt idx="2054">
                  <c:v>102.541</c:v>
                </c:pt>
                <c:pt idx="2055">
                  <c:v>102.164</c:v>
                </c:pt>
                <c:pt idx="2056">
                  <c:v>102.006</c:v>
                </c:pt>
                <c:pt idx="2057">
                  <c:v>102.36799999999999</c:v>
                </c:pt>
                <c:pt idx="2058">
                  <c:v>101.976</c:v>
                </c:pt>
                <c:pt idx="2059">
                  <c:v>102.29300000000001</c:v>
                </c:pt>
                <c:pt idx="2060">
                  <c:v>101.908</c:v>
                </c:pt>
                <c:pt idx="2061">
                  <c:v>102.401</c:v>
                </c:pt>
                <c:pt idx="2062">
                  <c:v>102.175</c:v>
                </c:pt>
                <c:pt idx="2063">
                  <c:v>102.58199999999999</c:v>
                </c:pt>
                <c:pt idx="2064">
                  <c:v>101.687</c:v>
                </c:pt>
                <c:pt idx="2065">
                  <c:v>101.503</c:v>
                </c:pt>
                <c:pt idx="2066">
                  <c:v>101.878</c:v>
                </c:pt>
                <c:pt idx="2067">
                  <c:v>101.64100000000001</c:v>
                </c:pt>
                <c:pt idx="2068">
                  <c:v>101.619</c:v>
                </c:pt>
                <c:pt idx="2069">
                  <c:v>101.5</c:v>
                </c:pt>
                <c:pt idx="2070">
                  <c:v>100.896</c:v>
                </c:pt>
                <c:pt idx="2071">
                  <c:v>101.521</c:v>
                </c:pt>
                <c:pt idx="2072">
                  <c:v>100.926</c:v>
                </c:pt>
                <c:pt idx="2073">
                  <c:v>101.322</c:v>
                </c:pt>
                <c:pt idx="2074">
                  <c:v>100.81</c:v>
                </c:pt>
                <c:pt idx="2075">
                  <c:v>101.157</c:v>
                </c:pt>
                <c:pt idx="2076">
                  <c:v>100.646</c:v>
                </c:pt>
                <c:pt idx="2077">
                  <c:v>100.26900000000001</c:v>
                </c:pt>
                <c:pt idx="2078">
                  <c:v>100.28100000000001</c:v>
                </c:pt>
                <c:pt idx="2079">
                  <c:v>100.161</c:v>
                </c:pt>
                <c:pt idx="2080">
                  <c:v>100.229</c:v>
                </c:pt>
                <c:pt idx="2081">
                  <c:v>100.06</c:v>
                </c:pt>
                <c:pt idx="2082">
                  <c:v>100.336</c:v>
                </c:pt>
                <c:pt idx="2083">
                  <c:v>100.554</c:v>
                </c:pt>
                <c:pt idx="2084">
                  <c:v>100.34099999999999</c:v>
                </c:pt>
                <c:pt idx="2085">
                  <c:v>100.63800000000001</c:v>
                </c:pt>
                <c:pt idx="2086">
                  <c:v>100.922</c:v>
                </c:pt>
                <c:pt idx="2087">
                  <c:v>100.30500000000001</c:v>
                </c:pt>
                <c:pt idx="2088">
                  <c:v>101.185</c:v>
                </c:pt>
                <c:pt idx="2089">
                  <c:v>101.437</c:v>
                </c:pt>
                <c:pt idx="2090">
                  <c:v>100.857</c:v>
                </c:pt>
                <c:pt idx="2091">
                  <c:v>101.453</c:v>
                </c:pt>
                <c:pt idx="2092">
                  <c:v>101.051</c:v>
                </c:pt>
                <c:pt idx="2093">
                  <c:v>100.98099999999999</c:v>
                </c:pt>
                <c:pt idx="2094">
                  <c:v>101.81399999999999</c:v>
                </c:pt>
                <c:pt idx="2095">
                  <c:v>101.101</c:v>
                </c:pt>
                <c:pt idx="2096">
                  <c:v>101.994</c:v>
                </c:pt>
                <c:pt idx="2097">
                  <c:v>100.71899999999999</c:v>
                </c:pt>
                <c:pt idx="2098">
                  <c:v>101.76900000000001</c:v>
                </c:pt>
                <c:pt idx="2099">
                  <c:v>101.83</c:v>
                </c:pt>
                <c:pt idx="2100">
                  <c:v>102.489</c:v>
                </c:pt>
                <c:pt idx="2101">
                  <c:v>101.40600000000001</c:v>
                </c:pt>
                <c:pt idx="2102">
                  <c:v>101.553</c:v>
                </c:pt>
                <c:pt idx="2103">
                  <c:v>102.075</c:v>
                </c:pt>
                <c:pt idx="2104">
                  <c:v>102.304</c:v>
                </c:pt>
                <c:pt idx="2105">
                  <c:v>103.101</c:v>
                </c:pt>
                <c:pt idx="2106">
                  <c:v>103.07</c:v>
                </c:pt>
                <c:pt idx="2107">
                  <c:v>103.535</c:v>
                </c:pt>
                <c:pt idx="2108">
                  <c:v>103.825</c:v>
                </c:pt>
                <c:pt idx="2109">
                  <c:v>103.617</c:v>
                </c:pt>
                <c:pt idx="2110">
                  <c:v>103.869</c:v>
                </c:pt>
                <c:pt idx="2111">
                  <c:v>104.01600000000001</c:v>
                </c:pt>
                <c:pt idx="2112">
                  <c:v>104.535</c:v>
                </c:pt>
                <c:pt idx="2113">
                  <c:v>104.932</c:v>
                </c:pt>
                <c:pt idx="2114">
                  <c:v>105.21</c:v>
                </c:pt>
                <c:pt idx="2115">
                  <c:v>105.172</c:v>
                </c:pt>
                <c:pt idx="2116">
                  <c:v>105.553</c:v>
                </c:pt>
                <c:pt idx="2117">
                  <c:v>105.393</c:v>
                </c:pt>
                <c:pt idx="2118">
                  <c:v>105.92400000000001</c:v>
                </c:pt>
                <c:pt idx="2119">
                  <c:v>105.938</c:v>
                </c:pt>
                <c:pt idx="2120">
                  <c:v>106.32599999999999</c:v>
                </c:pt>
                <c:pt idx="2121">
                  <c:v>105.58499999999999</c:v>
                </c:pt>
                <c:pt idx="2122">
                  <c:v>106.85899999999999</c:v>
                </c:pt>
                <c:pt idx="2123">
                  <c:v>105.994</c:v>
                </c:pt>
                <c:pt idx="2124">
                  <c:v>106.679</c:v>
                </c:pt>
                <c:pt idx="2125">
                  <c:v>106.7</c:v>
                </c:pt>
                <c:pt idx="2126">
                  <c:v>106.974</c:v>
                </c:pt>
                <c:pt idx="2127">
                  <c:v>107.041</c:v>
                </c:pt>
                <c:pt idx="2128">
                  <c:v>107.265</c:v>
                </c:pt>
                <c:pt idx="2129">
                  <c:v>107.39700000000001</c:v>
                </c:pt>
                <c:pt idx="2130">
                  <c:v>107.26900000000001</c:v>
                </c:pt>
                <c:pt idx="2131">
                  <c:v>107.581</c:v>
                </c:pt>
                <c:pt idx="2132">
                  <c:v>107.375</c:v>
                </c:pt>
                <c:pt idx="2133">
                  <c:v>107.61199999999999</c:v>
                </c:pt>
                <c:pt idx="2134">
                  <c:v>107.444</c:v>
                </c:pt>
                <c:pt idx="2135">
                  <c:v>107.309</c:v>
                </c:pt>
                <c:pt idx="2136">
                  <c:v>107.28100000000001</c:v>
                </c:pt>
                <c:pt idx="2137">
                  <c:v>107.715</c:v>
                </c:pt>
                <c:pt idx="2138">
                  <c:v>107.973</c:v>
                </c:pt>
                <c:pt idx="2139">
                  <c:v>107.39</c:v>
                </c:pt>
                <c:pt idx="2140">
                  <c:v>107.887</c:v>
                </c:pt>
                <c:pt idx="2141">
                  <c:v>107.27200000000001</c:v>
                </c:pt>
                <c:pt idx="2142">
                  <c:v>107.51300000000001</c:v>
                </c:pt>
                <c:pt idx="2143">
                  <c:v>107.98099999999999</c:v>
                </c:pt>
                <c:pt idx="2144">
                  <c:v>108.61499999999999</c:v>
                </c:pt>
                <c:pt idx="2145">
                  <c:v>108.033</c:v>
                </c:pt>
                <c:pt idx="2146">
                  <c:v>107.851</c:v>
                </c:pt>
                <c:pt idx="2147">
                  <c:v>107.476</c:v>
                </c:pt>
                <c:pt idx="2148">
                  <c:v>108.246</c:v>
                </c:pt>
                <c:pt idx="2149">
                  <c:v>108.291</c:v>
                </c:pt>
                <c:pt idx="2150">
                  <c:v>108.004</c:v>
                </c:pt>
                <c:pt idx="2151">
                  <c:v>107.169</c:v>
                </c:pt>
                <c:pt idx="2152">
                  <c:v>107.584</c:v>
                </c:pt>
                <c:pt idx="2153">
                  <c:v>107.51600000000001</c:v>
                </c:pt>
                <c:pt idx="2154">
                  <c:v>107.678</c:v>
                </c:pt>
                <c:pt idx="2155">
                  <c:v>107.535</c:v>
                </c:pt>
                <c:pt idx="2156">
                  <c:v>107.685</c:v>
                </c:pt>
                <c:pt idx="2157">
                  <c:v>108.527</c:v>
                </c:pt>
                <c:pt idx="2158">
                  <c:v>106.98</c:v>
                </c:pt>
                <c:pt idx="2159">
                  <c:v>108.253</c:v>
                </c:pt>
                <c:pt idx="2160">
                  <c:v>108.062</c:v>
                </c:pt>
                <c:pt idx="2161">
                  <c:v>109.01600000000001</c:v>
                </c:pt>
                <c:pt idx="2162">
                  <c:v>108.40300000000001</c:v>
                </c:pt>
                <c:pt idx="2163">
                  <c:v>108.48699999999999</c:v>
                </c:pt>
                <c:pt idx="2164">
                  <c:v>108.246</c:v>
                </c:pt>
                <c:pt idx="2165">
                  <c:v>108.92100000000001</c:v>
                </c:pt>
                <c:pt idx="2166">
                  <c:v>108.67</c:v>
                </c:pt>
                <c:pt idx="2167">
                  <c:v>108.48099999999999</c:v>
                </c:pt>
                <c:pt idx="2168">
                  <c:v>108.496</c:v>
                </c:pt>
                <c:pt idx="2169">
                  <c:v>108.486</c:v>
                </c:pt>
                <c:pt idx="2170">
                  <c:v>109.042</c:v>
                </c:pt>
                <c:pt idx="2171">
                  <c:v>109.258</c:v>
                </c:pt>
                <c:pt idx="2172">
                  <c:v>109.258</c:v>
                </c:pt>
                <c:pt idx="2173">
                  <c:v>108.685</c:v>
                </c:pt>
                <c:pt idx="2174">
                  <c:v>109.435</c:v>
                </c:pt>
                <c:pt idx="2175">
                  <c:v>109.554</c:v>
                </c:pt>
                <c:pt idx="2176">
                  <c:v>109.19499999999999</c:v>
                </c:pt>
                <c:pt idx="2177">
                  <c:v>109.224</c:v>
                </c:pt>
                <c:pt idx="2178">
                  <c:v>109.425</c:v>
                </c:pt>
                <c:pt idx="2179">
                  <c:v>109.282</c:v>
                </c:pt>
                <c:pt idx="2180">
                  <c:v>109.08799999999999</c:v>
                </c:pt>
                <c:pt idx="2181">
                  <c:v>109.01</c:v>
                </c:pt>
                <c:pt idx="2182">
                  <c:v>108.77800000000001</c:v>
                </c:pt>
                <c:pt idx="2183">
                  <c:v>109.506</c:v>
                </c:pt>
                <c:pt idx="2184">
                  <c:v>109.715</c:v>
                </c:pt>
                <c:pt idx="2185">
                  <c:v>109.047</c:v>
                </c:pt>
                <c:pt idx="2186">
                  <c:v>109.102</c:v>
                </c:pt>
                <c:pt idx="2187">
                  <c:v>108.58799999999999</c:v>
                </c:pt>
                <c:pt idx="2188">
                  <c:v>109.643</c:v>
                </c:pt>
                <c:pt idx="2189">
                  <c:v>109.46899999999999</c:v>
                </c:pt>
                <c:pt idx="2190">
                  <c:v>109.57</c:v>
                </c:pt>
                <c:pt idx="2191">
                  <c:v>109.01600000000001</c:v>
                </c:pt>
                <c:pt idx="2192">
                  <c:v>109.51900000000001</c:v>
                </c:pt>
                <c:pt idx="2193">
                  <c:v>110.17</c:v>
                </c:pt>
                <c:pt idx="2194">
                  <c:v>109.78400000000001</c:v>
                </c:pt>
                <c:pt idx="2195">
                  <c:v>110.325</c:v>
                </c:pt>
                <c:pt idx="2196">
                  <c:v>109.872</c:v>
                </c:pt>
                <c:pt idx="2197">
                  <c:v>110.56399999999999</c:v>
                </c:pt>
                <c:pt idx="2198">
                  <c:v>110.227</c:v>
                </c:pt>
                <c:pt idx="2199">
                  <c:v>111.011</c:v>
                </c:pt>
                <c:pt idx="2200">
                  <c:v>109.947</c:v>
                </c:pt>
                <c:pt idx="2201">
                  <c:v>111.182</c:v>
                </c:pt>
                <c:pt idx="2202">
                  <c:v>110.789</c:v>
                </c:pt>
                <c:pt idx="2203">
                  <c:v>111.05200000000001</c:v>
                </c:pt>
                <c:pt idx="2204">
                  <c:v>110.675</c:v>
                </c:pt>
                <c:pt idx="2205">
                  <c:v>111.16</c:v>
                </c:pt>
                <c:pt idx="2206">
                  <c:v>111.69</c:v>
                </c:pt>
                <c:pt idx="2207">
                  <c:v>110.86199999999999</c:v>
                </c:pt>
                <c:pt idx="2208">
                  <c:v>111.831</c:v>
                </c:pt>
                <c:pt idx="2209">
                  <c:v>111.562</c:v>
                </c:pt>
                <c:pt idx="2210">
                  <c:v>111.06</c:v>
                </c:pt>
                <c:pt idx="2211">
                  <c:v>111.455</c:v>
                </c:pt>
                <c:pt idx="2212">
                  <c:v>111.676</c:v>
                </c:pt>
                <c:pt idx="2213">
                  <c:v>110.979</c:v>
                </c:pt>
                <c:pt idx="2214">
                  <c:v>110.98399999999999</c:v>
                </c:pt>
                <c:pt idx="2215">
                  <c:v>110.967</c:v>
                </c:pt>
                <c:pt idx="2216">
                  <c:v>110.78</c:v>
                </c:pt>
                <c:pt idx="2217">
                  <c:v>110.598</c:v>
                </c:pt>
                <c:pt idx="2218">
                  <c:v>111.416</c:v>
                </c:pt>
                <c:pt idx="2219">
                  <c:v>111.185</c:v>
                </c:pt>
                <c:pt idx="2220">
                  <c:v>111.123</c:v>
                </c:pt>
                <c:pt idx="2221">
                  <c:v>111.69199999999999</c:v>
                </c:pt>
                <c:pt idx="2222">
                  <c:v>111.33</c:v>
                </c:pt>
                <c:pt idx="2223">
                  <c:v>111.267</c:v>
                </c:pt>
                <c:pt idx="2224">
                  <c:v>111.539</c:v>
                </c:pt>
                <c:pt idx="2225">
                  <c:v>111.065</c:v>
                </c:pt>
                <c:pt idx="2226">
                  <c:v>111.39100000000001</c:v>
                </c:pt>
                <c:pt idx="2227">
                  <c:v>111.601</c:v>
                </c:pt>
                <c:pt idx="2228">
                  <c:v>111.244</c:v>
                </c:pt>
                <c:pt idx="2229">
                  <c:v>111.72499999999999</c:v>
                </c:pt>
                <c:pt idx="2230">
                  <c:v>111.91200000000001</c:v>
                </c:pt>
                <c:pt idx="2231">
                  <c:v>110.848</c:v>
                </c:pt>
                <c:pt idx="2232">
                  <c:v>111.895</c:v>
                </c:pt>
                <c:pt idx="2233">
                  <c:v>111.97499999999999</c:v>
                </c:pt>
                <c:pt idx="2234">
                  <c:v>111.378</c:v>
                </c:pt>
                <c:pt idx="2235">
                  <c:v>111.38200000000001</c:v>
                </c:pt>
                <c:pt idx="2236">
                  <c:v>111.852</c:v>
                </c:pt>
                <c:pt idx="2237">
                  <c:v>112.42700000000001</c:v>
                </c:pt>
                <c:pt idx="2238">
                  <c:v>112.952</c:v>
                </c:pt>
                <c:pt idx="2239">
                  <c:v>111.69799999999999</c:v>
                </c:pt>
                <c:pt idx="2240">
                  <c:v>112.048</c:v>
                </c:pt>
                <c:pt idx="2241">
                  <c:v>111.758</c:v>
                </c:pt>
                <c:pt idx="2242">
                  <c:v>112.169</c:v>
                </c:pt>
                <c:pt idx="2243">
                  <c:v>111.20399999999999</c:v>
                </c:pt>
                <c:pt idx="2244">
                  <c:v>112.033</c:v>
                </c:pt>
                <c:pt idx="2245">
                  <c:v>111.595</c:v>
                </c:pt>
                <c:pt idx="2246">
                  <c:v>111.23</c:v>
                </c:pt>
                <c:pt idx="2247">
                  <c:v>111.23099999999999</c:v>
                </c:pt>
                <c:pt idx="2248">
                  <c:v>111.17100000000001</c:v>
                </c:pt>
                <c:pt idx="2249">
                  <c:v>110.914</c:v>
                </c:pt>
                <c:pt idx="2250">
                  <c:v>111.593</c:v>
                </c:pt>
                <c:pt idx="2251">
                  <c:v>111.239</c:v>
                </c:pt>
                <c:pt idx="2252">
                  <c:v>111.666</c:v>
                </c:pt>
                <c:pt idx="2253">
                  <c:v>111.557</c:v>
                </c:pt>
                <c:pt idx="2254">
                  <c:v>111.407</c:v>
                </c:pt>
                <c:pt idx="2255">
                  <c:v>111.39700000000001</c:v>
                </c:pt>
                <c:pt idx="2256">
                  <c:v>111.93</c:v>
                </c:pt>
                <c:pt idx="2257">
                  <c:v>111.768</c:v>
                </c:pt>
                <c:pt idx="2258">
                  <c:v>111.8</c:v>
                </c:pt>
                <c:pt idx="2259">
                  <c:v>111.13500000000001</c:v>
                </c:pt>
                <c:pt idx="2260">
                  <c:v>111.41</c:v>
                </c:pt>
                <c:pt idx="2261">
                  <c:v>111.42400000000001</c:v>
                </c:pt>
                <c:pt idx="2262">
                  <c:v>111.39100000000001</c:v>
                </c:pt>
                <c:pt idx="2263">
                  <c:v>111.27500000000001</c:v>
                </c:pt>
                <c:pt idx="2264">
                  <c:v>111.663</c:v>
                </c:pt>
                <c:pt idx="2265">
                  <c:v>111.086</c:v>
                </c:pt>
                <c:pt idx="2266">
                  <c:v>110.563</c:v>
                </c:pt>
                <c:pt idx="2267">
                  <c:v>111.129</c:v>
                </c:pt>
                <c:pt idx="2268">
                  <c:v>111.145</c:v>
                </c:pt>
                <c:pt idx="2269">
                  <c:v>110.431</c:v>
                </c:pt>
                <c:pt idx="2270">
                  <c:v>110.616</c:v>
                </c:pt>
                <c:pt idx="2271">
                  <c:v>110.196</c:v>
                </c:pt>
                <c:pt idx="2272">
                  <c:v>110.8</c:v>
                </c:pt>
                <c:pt idx="2273">
                  <c:v>110.43300000000001</c:v>
                </c:pt>
                <c:pt idx="2274">
                  <c:v>110.01900000000001</c:v>
                </c:pt>
                <c:pt idx="2275">
                  <c:v>109.676</c:v>
                </c:pt>
                <c:pt idx="2276">
                  <c:v>109.803</c:v>
                </c:pt>
                <c:pt idx="2277">
                  <c:v>109.527</c:v>
                </c:pt>
                <c:pt idx="2278">
                  <c:v>109.363</c:v>
                </c:pt>
                <c:pt idx="2279">
                  <c:v>110.05200000000001</c:v>
                </c:pt>
                <c:pt idx="2280">
                  <c:v>109.33199999999999</c:v>
                </c:pt>
                <c:pt idx="2281">
                  <c:v>109.60899999999999</c:v>
                </c:pt>
                <c:pt idx="2282">
                  <c:v>109.057</c:v>
                </c:pt>
                <c:pt idx="2283">
                  <c:v>108.358</c:v>
                </c:pt>
                <c:pt idx="2284">
                  <c:v>109.23699999999999</c:v>
                </c:pt>
                <c:pt idx="2285">
                  <c:v>108.959</c:v>
                </c:pt>
                <c:pt idx="2286">
                  <c:v>108.47499999999999</c:v>
                </c:pt>
                <c:pt idx="2287">
                  <c:v>108.581</c:v>
                </c:pt>
                <c:pt idx="2288">
                  <c:v>108.669</c:v>
                </c:pt>
                <c:pt idx="2289">
                  <c:v>108.289</c:v>
                </c:pt>
                <c:pt idx="2290">
                  <c:v>107.99</c:v>
                </c:pt>
                <c:pt idx="2291">
                  <c:v>107.92700000000001</c:v>
                </c:pt>
                <c:pt idx="2292">
                  <c:v>107.768</c:v>
                </c:pt>
                <c:pt idx="2293">
                  <c:v>107.73699999999999</c:v>
                </c:pt>
                <c:pt idx="2294">
                  <c:v>108.59099999999999</c:v>
                </c:pt>
                <c:pt idx="2295">
                  <c:v>108.21299999999999</c:v>
                </c:pt>
                <c:pt idx="2296">
                  <c:v>108.27800000000001</c:v>
                </c:pt>
                <c:pt idx="2297">
                  <c:v>108.31</c:v>
                </c:pt>
                <c:pt idx="2298">
                  <c:v>108.673</c:v>
                </c:pt>
                <c:pt idx="2299">
                  <c:v>108.175</c:v>
                </c:pt>
                <c:pt idx="2300">
                  <c:v>108.697</c:v>
                </c:pt>
                <c:pt idx="2301">
                  <c:v>108.85</c:v>
                </c:pt>
                <c:pt idx="2302">
                  <c:v>109.161</c:v>
                </c:pt>
                <c:pt idx="2303">
                  <c:v>108.511</c:v>
                </c:pt>
                <c:pt idx="2304">
                  <c:v>109.145</c:v>
                </c:pt>
                <c:pt idx="2305">
                  <c:v>109.89400000000001</c:v>
                </c:pt>
                <c:pt idx="2306">
                  <c:v>109.31399999999999</c:v>
                </c:pt>
                <c:pt idx="2307">
                  <c:v>109.789</c:v>
                </c:pt>
                <c:pt idx="2308">
                  <c:v>110.68300000000001</c:v>
                </c:pt>
                <c:pt idx="2309">
                  <c:v>110.211</c:v>
                </c:pt>
                <c:pt idx="2310">
                  <c:v>110.45</c:v>
                </c:pt>
                <c:pt idx="2311">
                  <c:v>111.514</c:v>
                </c:pt>
                <c:pt idx="2312">
                  <c:v>110.78100000000001</c:v>
                </c:pt>
                <c:pt idx="2313">
                  <c:v>111.52</c:v>
                </c:pt>
                <c:pt idx="2314">
                  <c:v>111.852</c:v>
                </c:pt>
                <c:pt idx="2315">
                  <c:v>111.678</c:v>
                </c:pt>
                <c:pt idx="2316">
                  <c:v>111.622</c:v>
                </c:pt>
                <c:pt idx="2317">
                  <c:v>112.506</c:v>
                </c:pt>
                <c:pt idx="2318">
                  <c:v>112.3</c:v>
                </c:pt>
                <c:pt idx="2319">
                  <c:v>113.01300000000001</c:v>
                </c:pt>
                <c:pt idx="2320">
                  <c:v>112.441</c:v>
                </c:pt>
                <c:pt idx="2321">
                  <c:v>113.267</c:v>
                </c:pt>
                <c:pt idx="2322">
                  <c:v>113.78400000000001</c:v>
                </c:pt>
                <c:pt idx="2323">
                  <c:v>114.163</c:v>
                </c:pt>
                <c:pt idx="2324">
                  <c:v>114.01900000000001</c:v>
                </c:pt>
                <c:pt idx="2325">
                  <c:v>114.136</c:v>
                </c:pt>
                <c:pt idx="2326">
                  <c:v>115.21299999999999</c:v>
                </c:pt>
                <c:pt idx="2327">
                  <c:v>115.795</c:v>
                </c:pt>
                <c:pt idx="2328">
                  <c:v>115.407</c:v>
                </c:pt>
                <c:pt idx="2329">
                  <c:v>116.40900000000001</c:v>
                </c:pt>
                <c:pt idx="2330">
                  <c:v>116.35899999999999</c:v>
                </c:pt>
                <c:pt idx="2331">
                  <c:v>117.262</c:v>
                </c:pt>
                <c:pt idx="2332">
                  <c:v>117.173</c:v>
                </c:pt>
                <c:pt idx="2333">
                  <c:v>117.49299999999999</c:v>
                </c:pt>
                <c:pt idx="2334">
                  <c:v>116.845</c:v>
                </c:pt>
                <c:pt idx="2335">
                  <c:v>116.60899999999999</c:v>
                </c:pt>
                <c:pt idx="2336">
                  <c:v>117.102</c:v>
                </c:pt>
                <c:pt idx="2337">
                  <c:v>116.651</c:v>
                </c:pt>
                <c:pt idx="2338">
                  <c:v>116.78100000000001</c:v>
                </c:pt>
                <c:pt idx="2339">
                  <c:v>116.56</c:v>
                </c:pt>
                <c:pt idx="2340">
                  <c:v>116.441</c:v>
                </c:pt>
                <c:pt idx="2341">
                  <c:v>116.67100000000001</c:v>
                </c:pt>
                <c:pt idx="2342">
                  <c:v>116.42</c:v>
                </c:pt>
                <c:pt idx="2343">
                  <c:v>117.291</c:v>
                </c:pt>
                <c:pt idx="2344">
                  <c:v>117.398</c:v>
                </c:pt>
                <c:pt idx="2345">
                  <c:v>117.435</c:v>
                </c:pt>
                <c:pt idx="2346">
                  <c:v>117.27</c:v>
                </c:pt>
                <c:pt idx="2347">
                  <c:v>117.18</c:v>
                </c:pt>
                <c:pt idx="2348">
                  <c:v>117.495</c:v>
                </c:pt>
                <c:pt idx="2349">
                  <c:v>117.289</c:v>
                </c:pt>
                <c:pt idx="2350">
                  <c:v>117.37</c:v>
                </c:pt>
                <c:pt idx="2351">
                  <c:v>117.23</c:v>
                </c:pt>
                <c:pt idx="2352">
                  <c:v>117.521</c:v>
                </c:pt>
                <c:pt idx="2353">
                  <c:v>117.09099999999999</c:v>
                </c:pt>
                <c:pt idx="2354">
                  <c:v>117.379</c:v>
                </c:pt>
                <c:pt idx="2355">
                  <c:v>116.789</c:v>
                </c:pt>
                <c:pt idx="2356">
                  <c:v>117.04300000000001</c:v>
                </c:pt>
                <c:pt idx="2357">
                  <c:v>116.361</c:v>
                </c:pt>
                <c:pt idx="2358">
                  <c:v>116.032</c:v>
                </c:pt>
                <c:pt idx="2359">
                  <c:v>115.92400000000001</c:v>
                </c:pt>
                <c:pt idx="2360">
                  <c:v>115.729</c:v>
                </c:pt>
                <c:pt idx="2361">
                  <c:v>116.456</c:v>
                </c:pt>
                <c:pt idx="2362">
                  <c:v>115.96899999999999</c:v>
                </c:pt>
                <c:pt idx="2363">
                  <c:v>116.294</c:v>
                </c:pt>
                <c:pt idx="2364">
                  <c:v>116.078</c:v>
                </c:pt>
                <c:pt idx="2365">
                  <c:v>115.901</c:v>
                </c:pt>
                <c:pt idx="2366">
                  <c:v>116.767</c:v>
                </c:pt>
                <c:pt idx="2367">
                  <c:v>116.376</c:v>
                </c:pt>
                <c:pt idx="2368">
                  <c:v>116.389</c:v>
                </c:pt>
                <c:pt idx="2369">
                  <c:v>115.636</c:v>
                </c:pt>
                <c:pt idx="2370">
                  <c:v>116.63800000000001</c:v>
                </c:pt>
                <c:pt idx="2371">
                  <c:v>116.09699999999999</c:v>
                </c:pt>
                <c:pt idx="2372">
                  <c:v>116.03700000000001</c:v>
                </c:pt>
                <c:pt idx="2373">
                  <c:v>116.145</c:v>
                </c:pt>
                <c:pt idx="2374">
                  <c:v>116.236</c:v>
                </c:pt>
                <c:pt idx="2375">
                  <c:v>116.259</c:v>
                </c:pt>
                <c:pt idx="2376">
                  <c:v>116.28400000000001</c:v>
                </c:pt>
                <c:pt idx="2377">
                  <c:v>115.807</c:v>
                </c:pt>
                <c:pt idx="2378">
                  <c:v>115.39100000000001</c:v>
                </c:pt>
                <c:pt idx="2379">
                  <c:v>115.56100000000001</c:v>
                </c:pt>
                <c:pt idx="2380">
                  <c:v>116.029</c:v>
                </c:pt>
                <c:pt idx="2381">
                  <c:v>117.741</c:v>
                </c:pt>
                <c:pt idx="2382">
                  <c:v>116.631</c:v>
                </c:pt>
                <c:pt idx="2383">
                  <c:v>116.86199999999999</c:v>
                </c:pt>
                <c:pt idx="2384">
                  <c:v>116.075</c:v>
                </c:pt>
                <c:pt idx="2385">
                  <c:v>116.61199999999999</c:v>
                </c:pt>
                <c:pt idx="2386">
                  <c:v>116.916</c:v>
                </c:pt>
                <c:pt idx="2387">
                  <c:v>117.288</c:v>
                </c:pt>
                <c:pt idx="2388">
                  <c:v>116.977</c:v>
                </c:pt>
                <c:pt idx="2389">
                  <c:v>116.914</c:v>
                </c:pt>
                <c:pt idx="2390">
                  <c:v>117.32</c:v>
                </c:pt>
                <c:pt idx="2391">
                  <c:v>117.179</c:v>
                </c:pt>
                <c:pt idx="2392">
                  <c:v>117.895</c:v>
                </c:pt>
                <c:pt idx="2393">
                  <c:v>116.867</c:v>
                </c:pt>
                <c:pt idx="2394">
                  <c:v>117.00700000000001</c:v>
                </c:pt>
                <c:pt idx="2395">
                  <c:v>116.81699999999999</c:v>
                </c:pt>
                <c:pt idx="2396">
                  <c:v>117.39100000000001</c:v>
                </c:pt>
                <c:pt idx="2397">
                  <c:v>116.81100000000001</c:v>
                </c:pt>
                <c:pt idx="2398">
                  <c:v>116.712</c:v>
                </c:pt>
                <c:pt idx="2399">
                  <c:v>116.36</c:v>
                </c:pt>
                <c:pt idx="2400">
                  <c:v>115.777</c:v>
                </c:pt>
                <c:pt idx="2401">
                  <c:v>116.18300000000001</c:v>
                </c:pt>
                <c:pt idx="2402">
                  <c:v>115.661</c:v>
                </c:pt>
                <c:pt idx="2403">
                  <c:v>115.721</c:v>
                </c:pt>
                <c:pt idx="2404">
                  <c:v>115.911</c:v>
                </c:pt>
                <c:pt idx="2405">
                  <c:v>117.499</c:v>
                </c:pt>
                <c:pt idx="2406">
                  <c:v>116.75</c:v>
                </c:pt>
                <c:pt idx="2407">
                  <c:v>117.467</c:v>
                </c:pt>
                <c:pt idx="2408">
                  <c:v>117.04900000000001</c:v>
                </c:pt>
                <c:pt idx="2409">
                  <c:v>116.982</c:v>
                </c:pt>
                <c:pt idx="2410">
                  <c:v>116.66200000000001</c:v>
                </c:pt>
                <c:pt idx="2411">
                  <c:v>115.901</c:v>
                </c:pt>
                <c:pt idx="2412">
                  <c:v>115.985</c:v>
                </c:pt>
                <c:pt idx="2413">
                  <c:v>116.621</c:v>
                </c:pt>
                <c:pt idx="2414">
                  <c:v>117.429</c:v>
                </c:pt>
                <c:pt idx="2415">
                  <c:v>118.42100000000001</c:v>
                </c:pt>
                <c:pt idx="2416">
                  <c:v>118.91800000000001</c:v>
                </c:pt>
                <c:pt idx="2417">
                  <c:v>117.794</c:v>
                </c:pt>
                <c:pt idx="2418">
                  <c:v>118.797</c:v>
                </c:pt>
                <c:pt idx="2419">
                  <c:v>118.146</c:v>
                </c:pt>
                <c:pt idx="2420">
                  <c:v>118.51300000000001</c:v>
                </c:pt>
                <c:pt idx="2421">
                  <c:v>118.026</c:v>
                </c:pt>
                <c:pt idx="2422">
                  <c:v>119.749</c:v>
                </c:pt>
                <c:pt idx="2423">
                  <c:v>118.931</c:v>
                </c:pt>
                <c:pt idx="2424">
                  <c:v>120.428</c:v>
                </c:pt>
                <c:pt idx="2425">
                  <c:v>120.11</c:v>
                </c:pt>
                <c:pt idx="2426">
                  <c:v>120.85899999999999</c:v>
                </c:pt>
                <c:pt idx="2427">
                  <c:v>120.934</c:v>
                </c:pt>
                <c:pt idx="2428">
                  <c:v>121.419</c:v>
                </c:pt>
                <c:pt idx="2429">
                  <c:v>121.523</c:v>
                </c:pt>
                <c:pt idx="2430">
                  <c:v>120.79900000000001</c:v>
                </c:pt>
                <c:pt idx="2431">
                  <c:v>118.47199999999999</c:v>
                </c:pt>
                <c:pt idx="2432">
                  <c:v>118.33799999999999</c:v>
                </c:pt>
                <c:pt idx="2433">
                  <c:v>120.43899999999999</c:v>
                </c:pt>
                <c:pt idx="2434">
                  <c:v>120.587</c:v>
                </c:pt>
                <c:pt idx="2435">
                  <c:v>122.589</c:v>
                </c:pt>
                <c:pt idx="2436">
                  <c:v>121.133</c:v>
                </c:pt>
                <c:pt idx="2437">
                  <c:v>122.762</c:v>
                </c:pt>
                <c:pt idx="2438">
                  <c:v>122.139</c:v>
                </c:pt>
                <c:pt idx="2439">
                  <c:v>121.669</c:v>
                </c:pt>
                <c:pt idx="2440">
                  <c:v>121.57</c:v>
                </c:pt>
                <c:pt idx="2441">
                  <c:v>121.55800000000001</c:v>
                </c:pt>
                <c:pt idx="2442">
                  <c:v>122.824</c:v>
                </c:pt>
                <c:pt idx="2443">
                  <c:v>122.962</c:v>
                </c:pt>
                <c:pt idx="2444">
                  <c:v>124.28400000000001</c:v>
                </c:pt>
                <c:pt idx="2445">
                  <c:v>122.866</c:v>
                </c:pt>
                <c:pt idx="2446">
                  <c:v>123.88</c:v>
                </c:pt>
                <c:pt idx="2447">
                  <c:v>123.416</c:v>
                </c:pt>
                <c:pt idx="2448">
                  <c:v>125.50700000000001</c:v>
                </c:pt>
                <c:pt idx="2449">
                  <c:v>124.527</c:v>
                </c:pt>
                <c:pt idx="2450">
                  <c:v>124.46299999999999</c:v>
                </c:pt>
                <c:pt idx="2451">
                  <c:v>122.681</c:v>
                </c:pt>
                <c:pt idx="2452">
                  <c:v>124.765</c:v>
                </c:pt>
                <c:pt idx="2453">
                  <c:v>125.01900000000001</c:v>
                </c:pt>
                <c:pt idx="2454">
                  <c:v>124.762</c:v>
                </c:pt>
                <c:pt idx="2455">
                  <c:v>124.758</c:v>
                </c:pt>
                <c:pt idx="2456">
                  <c:v>124.69799999999999</c:v>
                </c:pt>
                <c:pt idx="2457">
                  <c:v>125.20399999999999</c:v>
                </c:pt>
                <c:pt idx="2458">
                  <c:v>125.087</c:v>
                </c:pt>
                <c:pt idx="2459">
                  <c:v>126.209</c:v>
                </c:pt>
                <c:pt idx="2460">
                  <c:v>125.318</c:v>
                </c:pt>
                <c:pt idx="2461">
                  <c:v>126.884</c:v>
                </c:pt>
                <c:pt idx="2462">
                  <c:v>125.48399999999999</c:v>
                </c:pt>
                <c:pt idx="2463">
                  <c:v>127.13800000000001</c:v>
                </c:pt>
                <c:pt idx="2464">
                  <c:v>126.36799999999999</c:v>
                </c:pt>
                <c:pt idx="2465">
                  <c:v>125.52200000000001</c:v>
                </c:pt>
                <c:pt idx="2466">
                  <c:v>126.498</c:v>
                </c:pt>
                <c:pt idx="2467">
                  <c:v>126.515</c:v>
                </c:pt>
                <c:pt idx="2468">
                  <c:v>126.67700000000001</c:v>
                </c:pt>
                <c:pt idx="2469">
                  <c:v>126.383</c:v>
                </c:pt>
                <c:pt idx="2470">
                  <c:v>127.173</c:v>
                </c:pt>
                <c:pt idx="2471">
                  <c:v>127.354</c:v>
                </c:pt>
                <c:pt idx="2472">
                  <c:v>127.994</c:v>
                </c:pt>
                <c:pt idx="2473">
                  <c:v>127.06100000000001</c:v>
                </c:pt>
                <c:pt idx="2474">
                  <c:v>128.34100000000001</c:v>
                </c:pt>
                <c:pt idx="2475">
                  <c:v>127.017</c:v>
                </c:pt>
                <c:pt idx="2476">
                  <c:v>128.589</c:v>
                </c:pt>
                <c:pt idx="2477">
                  <c:v>127.268</c:v>
                </c:pt>
                <c:pt idx="2478">
                  <c:v>127.577</c:v>
                </c:pt>
                <c:pt idx="2479">
                  <c:v>128.315</c:v>
                </c:pt>
                <c:pt idx="2480">
                  <c:v>128.50700000000001</c:v>
                </c:pt>
                <c:pt idx="2481">
                  <c:v>128.476</c:v>
                </c:pt>
                <c:pt idx="2482">
                  <c:v>128.80799999999999</c:v>
                </c:pt>
                <c:pt idx="2483">
                  <c:v>128.41999999999999</c:v>
                </c:pt>
                <c:pt idx="2484">
                  <c:v>128.06700000000001</c:v>
                </c:pt>
                <c:pt idx="2485">
                  <c:v>128.499</c:v>
                </c:pt>
                <c:pt idx="2486">
                  <c:v>128.702</c:v>
                </c:pt>
                <c:pt idx="2487">
                  <c:v>128.72300000000001</c:v>
                </c:pt>
                <c:pt idx="2488">
                  <c:v>128.12100000000001</c:v>
                </c:pt>
                <c:pt idx="2489">
                  <c:v>128.07300000000001</c:v>
                </c:pt>
                <c:pt idx="2490">
                  <c:v>127.964</c:v>
                </c:pt>
                <c:pt idx="2491">
                  <c:v>128.20400000000001</c:v>
                </c:pt>
                <c:pt idx="2492">
                  <c:v>128.221</c:v>
                </c:pt>
                <c:pt idx="2493">
                  <c:v>128.32400000000001</c:v>
                </c:pt>
                <c:pt idx="2494">
                  <c:v>128.48599999999999</c:v>
                </c:pt>
                <c:pt idx="2495">
                  <c:v>127.613</c:v>
                </c:pt>
                <c:pt idx="2496">
                  <c:v>128.02699999999999</c:v>
                </c:pt>
                <c:pt idx="2497">
                  <c:v>128.08099999999999</c:v>
                </c:pt>
                <c:pt idx="2498">
                  <c:v>127.755</c:v>
                </c:pt>
                <c:pt idx="2499">
                  <c:v>127.90600000000001</c:v>
                </c:pt>
                <c:pt idx="2500">
                  <c:v>127.57299999999999</c:v>
                </c:pt>
                <c:pt idx="2501">
                  <c:v>126.71899999999999</c:v>
                </c:pt>
                <c:pt idx="2502">
                  <c:v>127.586</c:v>
                </c:pt>
                <c:pt idx="2503">
                  <c:v>126.852</c:v>
                </c:pt>
                <c:pt idx="2504">
                  <c:v>128.14699999999999</c:v>
                </c:pt>
                <c:pt idx="2505">
                  <c:v>127.61499999999999</c:v>
                </c:pt>
                <c:pt idx="2506">
                  <c:v>126.938</c:v>
                </c:pt>
                <c:pt idx="2507">
                  <c:v>127.041</c:v>
                </c:pt>
                <c:pt idx="2508">
                  <c:v>126.833</c:v>
                </c:pt>
                <c:pt idx="2509">
                  <c:v>126.556</c:v>
                </c:pt>
                <c:pt idx="2510">
                  <c:v>125.496</c:v>
                </c:pt>
                <c:pt idx="2511">
                  <c:v>126.179</c:v>
                </c:pt>
                <c:pt idx="2512">
                  <c:v>126.065</c:v>
                </c:pt>
                <c:pt idx="2513">
                  <c:v>125.792</c:v>
                </c:pt>
                <c:pt idx="2514">
                  <c:v>125.65600000000001</c:v>
                </c:pt>
                <c:pt idx="2515">
                  <c:v>125.849</c:v>
                </c:pt>
                <c:pt idx="2516">
                  <c:v>125.498</c:v>
                </c:pt>
                <c:pt idx="2517">
                  <c:v>125.65</c:v>
                </c:pt>
                <c:pt idx="2518">
                  <c:v>125.04300000000001</c:v>
                </c:pt>
                <c:pt idx="2519">
                  <c:v>125.212</c:v>
                </c:pt>
                <c:pt idx="2520">
                  <c:v>125.098</c:v>
                </c:pt>
                <c:pt idx="2521">
                  <c:v>125.523</c:v>
                </c:pt>
                <c:pt idx="2522">
                  <c:v>125.21599999999999</c:v>
                </c:pt>
                <c:pt idx="2523">
                  <c:v>125.006</c:v>
                </c:pt>
                <c:pt idx="2524">
                  <c:v>125.74299999999999</c:v>
                </c:pt>
                <c:pt idx="2525">
                  <c:v>124.949</c:v>
                </c:pt>
                <c:pt idx="2526">
                  <c:v>125.232</c:v>
                </c:pt>
                <c:pt idx="2527">
                  <c:v>125.024</c:v>
                </c:pt>
                <c:pt idx="2528">
                  <c:v>123.56100000000001</c:v>
                </c:pt>
                <c:pt idx="2529">
                  <c:v>123.77800000000001</c:v>
                </c:pt>
                <c:pt idx="2530">
                  <c:v>124.792</c:v>
                </c:pt>
                <c:pt idx="2531">
                  <c:v>124.36199999999999</c:v>
                </c:pt>
                <c:pt idx="2532">
                  <c:v>124.974</c:v>
                </c:pt>
                <c:pt idx="2533">
                  <c:v>125.18899999999999</c:v>
                </c:pt>
                <c:pt idx="2534">
                  <c:v>125.21299999999999</c:v>
                </c:pt>
                <c:pt idx="2535">
                  <c:v>124.97499999999999</c:v>
                </c:pt>
                <c:pt idx="2536">
                  <c:v>125.205</c:v>
                </c:pt>
                <c:pt idx="2537">
                  <c:v>125.14100000000001</c:v>
                </c:pt>
                <c:pt idx="2538">
                  <c:v>125.679</c:v>
                </c:pt>
                <c:pt idx="2539">
                  <c:v>125.958</c:v>
                </c:pt>
                <c:pt idx="2540">
                  <c:v>125.974</c:v>
                </c:pt>
                <c:pt idx="2541">
                  <c:v>125.065</c:v>
                </c:pt>
                <c:pt idx="2542">
                  <c:v>125.43600000000001</c:v>
                </c:pt>
                <c:pt idx="2543">
                  <c:v>125.858</c:v>
                </c:pt>
                <c:pt idx="2544">
                  <c:v>124.998</c:v>
                </c:pt>
                <c:pt idx="2545">
                  <c:v>125.78100000000001</c:v>
                </c:pt>
                <c:pt idx="2546">
                  <c:v>125.968</c:v>
                </c:pt>
                <c:pt idx="2547">
                  <c:v>125.236</c:v>
                </c:pt>
                <c:pt idx="2548">
                  <c:v>126.108</c:v>
                </c:pt>
                <c:pt idx="2549">
                  <c:v>125.574</c:v>
                </c:pt>
                <c:pt idx="2550">
                  <c:v>125.03</c:v>
                </c:pt>
                <c:pt idx="2551">
                  <c:v>125.982</c:v>
                </c:pt>
                <c:pt idx="2552">
                  <c:v>125.56100000000001</c:v>
                </c:pt>
                <c:pt idx="2553">
                  <c:v>125.786</c:v>
                </c:pt>
                <c:pt idx="2554">
                  <c:v>125.363</c:v>
                </c:pt>
                <c:pt idx="2555">
                  <c:v>126.69199999999999</c:v>
                </c:pt>
                <c:pt idx="2556">
                  <c:v>125.628</c:v>
                </c:pt>
                <c:pt idx="2557">
                  <c:v>126.79900000000001</c:v>
                </c:pt>
                <c:pt idx="2558">
                  <c:v>126.075</c:v>
                </c:pt>
                <c:pt idx="2559">
                  <c:v>126.21299999999999</c:v>
                </c:pt>
                <c:pt idx="2560">
                  <c:v>126.17</c:v>
                </c:pt>
                <c:pt idx="2561">
                  <c:v>125.855</c:v>
                </c:pt>
                <c:pt idx="2562">
                  <c:v>126.456</c:v>
                </c:pt>
                <c:pt idx="2563">
                  <c:v>126.55</c:v>
                </c:pt>
                <c:pt idx="2564">
                  <c:v>127.086</c:v>
                </c:pt>
                <c:pt idx="2565">
                  <c:v>126.34</c:v>
                </c:pt>
                <c:pt idx="2566">
                  <c:v>127.337</c:v>
                </c:pt>
                <c:pt idx="2567">
                  <c:v>126.047</c:v>
                </c:pt>
                <c:pt idx="2568">
                  <c:v>125.741</c:v>
                </c:pt>
                <c:pt idx="2569">
                  <c:v>125.395</c:v>
                </c:pt>
                <c:pt idx="2570">
                  <c:v>127.004</c:v>
                </c:pt>
                <c:pt idx="2571">
                  <c:v>126.614</c:v>
                </c:pt>
                <c:pt idx="2572">
                  <c:v>126.387</c:v>
                </c:pt>
                <c:pt idx="2573">
                  <c:v>125.809</c:v>
                </c:pt>
                <c:pt idx="2574">
                  <c:v>127.765</c:v>
                </c:pt>
                <c:pt idx="2575">
                  <c:v>125.729</c:v>
                </c:pt>
                <c:pt idx="2576">
                  <c:v>125.56699999999999</c:v>
                </c:pt>
                <c:pt idx="2577">
                  <c:v>127.294</c:v>
                </c:pt>
                <c:pt idx="2578">
                  <c:v>126.816</c:v>
                </c:pt>
                <c:pt idx="2579">
                  <c:v>128.18</c:v>
                </c:pt>
                <c:pt idx="2580">
                  <c:v>127.63200000000001</c:v>
                </c:pt>
                <c:pt idx="2581">
                  <c:v>128.52799999999999</c:v>
                </c:pt>
                <c:pt idx="2582">
                  <c:v>127.29300000000001</c:v>
                </c:pt>
                <c:pt idx="2583">
                  <c:v>129.62899999999999</c:v>
                </c:pt>
                <c:pt idx="2584">
                  <c:v>128.22499999999999</c:v>
                </c:pt>
                <c:pt idx="2585">
                  <c:v>127.22199999999999</c:v>
                </c:pt>
                <c:pt idx="2586">
                  <c:v>127.48</c:v>
                </c:pt>
                <c:pt idx="2587">
                  <c:v>128.946</c:v>
                </c:pt>
                <c:pt idx="2588">
                  <c:v>128.56899999999999</c:v>
                </c:pt>
                <c:pt idx="2589">
                  <c:v>129.16499999999999</c:v>
                </c:pt>
                <c:pt idx="2590">
                  <c:v>129.74799999999999</c:v>
                </c:pt>
                <c:pt idx="2591">
                  <c:v>128.91200000000001</c:v>
                </c:pt>
                <c:pt idx="2592">
                  <c:v>130.32300000000001</c:v>
                </c:pt>
                <c:pt idx="2593">
                  <c:v>129.47</c:v>
                </c:pt>
                <c:pt idx="2594">
                  <c:v>128.88399999999999</c:v>
                </c:pt>
                <c:pt idx="2595">
                  <c:v>128.63900000000001</c:v>
                </c:pt>
                <c:pt idx="2596">
                  <c:v>128.70699999999999</c:v>
                </c:pt>
                <c:pt idx="2597">
                  <c:v>129.41</c:v>
                </c:pt>
                <c:pt idx="2598">
                  <c:v>129.333</c:v>
                </c:pt>
                <c:pt idx="2599">
                  <c:v>129.31</c:v>
                </c:pt>
                <c:pt idx="2600">
                  <c:v>129.83699999999999</c:v>
                </c:pt>
                <c:pt idx="2601">
                  <c:v>129.804</c:v>
                </c:pt>
                <c:pt idx="2602">
                  <c:v>131.06299999999999</c:v>
                </c:pt>
                <c:pt idx="2603">
                  <c:v>131.22900000000001</c:v>
                </c:pt>
                <c:pt idx="2604">
                  <c:v>130.97900000000001</c:v>
                </c:pt>
                <c:pt idx="2605">
                  <c:v>129.56899999999999</c:v>
                </c:pt>
                <c:pt idx="2606">
                  <c:v>131.35200000000009</c:v>
                </c:pt>
                <c:pt idx="2607">
                  <c:v>130.22300000000001</c:v>
                </c:pt>
                <c:pt idx="2608">
                  <c:v>131.339</c:v>
                </c:pt>
                <c:pt idx="2609">
                  <c:v>130.99100000000001</c:v>
                </c:pt>
                <c:pt idx="2610">
                  <c:v>132.21799999999999</c:v>
                </c:pt>
                <c:pt idx="2611">
                  <c:v>131.75899999999999</c:v>
                </c:pt>
                <c:pt idx="2612">
                  <c:v>132.755</c:v>
                </c:pt>
                <c:pt idx="2613">
                  <c:v>132.88700000000011</c:v>
                </c:pt>
                <c:pt idx="2614">
                  <c:v>133.02600000000001</c:v>
                </c:pt>
                <c:pt idx="2615">
                  <c:v>132.97399999999999</c:v>
                </c:pt>
                <c:pt idx="2616">
                  <c:v>131.80099999999999</c:v>
                </c:pt>
                <c:pt idx="2617">
                  <c:v>132.21100000000001</c:v>
                </c:pt>
                <c:pt idx="2618">
                  <c:v>132.07400000000001</c:v>
                </c:pt>
                <c:pt idx="2619">
                  <c:v>133.01400000000001</c:v>
                </c:pt>
                <c:pt idx="2620">
                  <c:v>131.66999999999999</c:v>
                </c:pt>
                <c:pt idx="2621">
                  <c:v>132.946</c:v>
                </c:pt>
                <c:pt idx="2622">
                  <c:v>131.65100000000001</c:v>
                </c:pt>
                <c:pt idx="2623">
                  <c:v>132.815</c:v>
                </c:pt>
                <c:pt idx="2624">
                  <c:v>131.87100000000001</c:v>
                </c:pt>
                <c:pt idx="2625">
                  <c:v>132.81399999999999</c:v>
                </c:pt>
                <c:pt idx="2626">
                  <c:v>131.798</c:v>
                </c:pt>
                <c:pt idx="2627">
                  <c:v>132.023</c:v>
                </c:pt>
                <c:pt idx="2628">
                  <c:v>132.917</c:v>
                </c:pt>
                <c:pt idx="2629">
                  <c:v>132.11199999999999</c:v>
                </c:pt>
                <c:pt idx="2630">
                  <c:v>133.01900000000001</c:v>
                </c:pt>
                <c:pt idx="2631">
                  <c:v>132.673</c:v>
                </c:pt>
                <c:pt idx="2632">
                  <c:v>133.46899999999999</c:v>
                </c:pt>
                <c:pt idx="2633">
                  <c:v>132.02199999999999</c:v>
                </c:pt>
                <c:pt idx="2634">
                  <c:v>133.18700000000001</c:v>
                </c:pt>
                <c:pt idx="2635">
                  <c:v>132.589</c:v>
                </c:pt>
                <c:pt idx="2636">
                  <c:v>133.059</c:v>
                </c:pt>
                <c:pt idx="2637">
                  <c:v>132.15799999999999</c:v>
                </c:pt>
                <c:pt idx="2638">
                  <c:v>132.80099999999999</c:v>
                </c:pt>
                <c:pt idx="2639">
                  <c:v>132.26</c:v>
                </c:pt>
                <c:pt idx="2640">
                  <c:v>132.40299999999999</c:v>
                </c:pt>
                <c:pt idx="2641">
                  <c:v>132.37</c:v>
                </c:pt>
                <c:pt idx="2642">
                  <c:v>132.38999999999999</c:v>
                </c:pt>
                <c:pt idx="2643">
                  <c:v>132.53399999999999</c:v>
                </c:pt>
                <c:pt idx="2644">
                  <c:v>131.83200000000011</c:v>
                </c:pt>
                <c:pt idx="2645">
                  <c:v>131.95200000000011</c:v>
                </c:pt>
                <c:pt idx="2646">
                  <c:v>131.38499999999999</c:v>
                </c:pt>
                <c:pt idx="2647">
                  <c:v>131.227</c:v>
                </c:pt>
                <c:pt idx="2648">
                  <c:v>131.05199999999999</c:v>
                </c:pt>
                <c:pt idx="2649">
                  <c:v>131.012</c:v>
                </c:pt>
                <c:pt idx="2650">
                  <c:v>130.56100000000001</c:v>
                </c:pt>
                <c:pt idx="2651">
                  <c:v>131.51300000000001</c:v>
                </c:pt>
                <c:pt idx="2652">
                  <c:v>130.70599999999999</c:v>
                </c:pt>
                <c:pt idx="2653">
                  <c:v>130.07300000000001</c:v>
                </c:pt>
                <c:pt idx="2654">
                  <c:v>129.679</c:v>
                </c:pt>
                <c:pt idx="2655">
                  <c:v>129.649</c:v>
                </c:pt>
                <c:pt idx="2656">
                  <c:v>130.33000000000001</c:v>
                </c:pt>
                <c:pt idx="2657">
                  <c:v>130.19900000000001</c:v>
                </c:pt>
                <c:pt idx="2658">
                  <c:v>130.86200000000011</c:v>
                </c:pt>
                <c:pt idx="2659">
                  <c:v>129.57599999999999</c:v>
                </c:pt>
                <c:pt idx="2660">
                  <c:v>129.80000000000001</c:v>
                </c:pt>
                <c:pt idx="2661">
                  <c:v>129.48500000000001</c:v>
                </c:pt>
                <c:pt idx="2662">
                  <c:v>130.029</c:v>
                </c:pt>
                <c:pt idx="2663">
                  <c:v>128.74399999999989</c:v>
                </c:pt>
                <c:pt idx="2664">
                  <c:v>128.72900000000001</c:v>
                </c:pt>
                <c:pt idx="2665">
                  <c:v>128.084</c:v>
                </c:pt>
                <c:pt idx="2666">
                  <c:v>128.256</c:v>
                </c:pt>
                <c:pt idx="2667">
                  <c:v>128.233</c:v>
                </c:pt>
                <c:pt idx="2668">
                  <c:v>127.652</c:v>
                </c:pt>
                <c:pt idx="2669">
                  <c:v>126.449</c:v>
                </c:pt>
                <c:pt idx="2670">
                  <c:v>127.351</c:v>
                </c:pt>
                <c:pt idx="2671">
                  <c:v>126.92400000000001</c:v>
                </c:pt>
                <c:pt idx="2672">
                  <c:v>126.93300000000001</c:v>
                </c:pt>
                <c:pt idx="2673">
                  <c:v>127.574</c:v>
                </c:pt>
                <c:pt idx="2674">
                  <c:v>126.97199999999999</c:v>
                </c:pt>
                <c:pt idx="2675">
                  <c:v>127.464</c:v>
                </c:pt>
                <c:pt idx="2676">
                  <c:v>127.158</c:v>
                </c:pt>
                <c:pt idx="2677">
                  <c:v>127.506</c:v>
                </c:pt>
                <c:pt idx="2678">
                  <c:v>127.48</c:v>
                </c:pt>
                <c:pt idx="2679">
                  <c:v>128.11099999999999</c:v>
                </c:pt>
                <c:pt idx="2680">
                  <c:v>127.797</c:v>
                </c:pt>
                <c:pt idx="2681">
                  <c:v>128.87799999999999</c:v>
                </c:pt>
                <c:pt idx="2682">
                  <c:v>128.86500000000001</c:v>
                </c:pt>
                <c:pt idx="2683">
                  <c:v>128.73099999999999</c:v>
                </c:pt>
                <c:pt idx="2684">
                  <c:v>128.946</c:v>
                </c:pt>
                <c:pt idx="2685">
                  <c:v>129.41300000000001</c:v>
                </c:pt>
                <c:pt idx="2686">
                  <c:v>129.26</c:v>
                </c:pt>
                <c:pt idx="2687">
                  <c:v>128.91499999999999</c:v>
                </c:pt>
                <c:pt idx="2688">
                  <c:v>128.429</c:v>
                </c:pt>
                <c:pt idx="2689">
                  <c:v>128.79900000000001</c:v>
                </c:pt>
                <c:pt idx="2690">
                  <c:v>130.16</c:v>
                </c:pt>
                <c:pt idx="2691">
                  <c:v>129.49199999999999</c:v>
                </c:pt>
                <c:pt idx="2692">
                  <c:v>129.71100000000001</c:v>
                </c:pt>
                <c:pt idx="2693">
                  <c:v>129.15799999999999</c:v>
                </c:pt>
                <c:pt idx="2694">
                  <c:v>129.226</c:v>
                </c:pt>
                <c:pt idx="2695">
                  <c:v>130.27600000000001</c:v>
                </c:pt>
                <c:pt idx="2696">
                  <c:v>129.036</c:v>
                </c:pt>
                <c:pt idx="2697">
                  <c:v>129.88600000000011</c:v>
                </c:pt>
                <c:pt idx="2698">
                  <c:v>129.69900000000001</c:v>
                </c:pt>
                <c:pt idx="2699">
                  <c:v>131.18</c:v>
                </c:pt>
                <c:pt idx="2700">
                  <c:v>130.25299999999999</c:v>
                </c:pt>
                <c:pt idx="2701">
                  <c:v>129.083</c:v>
                </c:pt>
                <c:pt idx="2702">
                  <c:v>129.23699999999999</c:v>
                </c:pt>
                <c:pt idx="2703">
                  <c:v>130.30199999999999</c:v>
                </c:pt>
                <c:pt idx="2704">
                  <c:v>130.66900000000001</c:v>
                </c:pt>
                <c:pt idx="2705">
                  <c:v>130.26499999999999</c:v>
                </c:pt>
                <c:pt idx="2706">
                  <c:v>130.90199999999999</c:v>
                </c:pt>
                <c:pt idx="2707">
                  <c:v>131.869</c:v>
                </c:pt>
                <c:pt idx="2708">
                  <c:v>130.93700000000001</c:v>
                </c:pt>
                <c:pt idx="2709">
                  <c:v>131.39500000000001</c:v>
                </c:pt>
                <c:pt idx="2710">
                  <c:v>132.03200000000001</c:v>
                </c:pt>
                <c:pt idx="2711">
                  <c:v>131.75200000000001</c:v>
                </c:pt>
                <c:pt idx="2712">
                  <c:v>132.86200000000011</c:v>
                </c:pt>
                <c:pt idx="2713">
                  <c:v>132.154</c:v>
                </c:pt>
                <c:pt idx="2714">
                  <c:v>133.07499999999999</c:v>
                </c:pt>
                <c:pt idx="2715">
                  <c:v>132.11799999999999</c:v>
                </c:pt>
                <c:pt idx="2716">
                  <c:v>133.21799999999999</c:v>
                </c:pt>
                <c:pt idx="2717">
                  <c:v>131.64699999999999</c:v>
                </c:pt>
                <c:pt idx="2718">
                  <c:v>132.11099999999999</c:v>
                </c:pt>
                <c:pt idx="2719">
                  <c:v>131.83099999999999</c:v>
                </c:pt>
                <c:pt idx="2720">
                  <c:v>131.483</c:v>
                </c:pt>
                <c:pt idx="2721">
                  <c:v>131.584</c:v>
                </c:pt>
                <c:pt idx="2722">
                  <c:v>131.89699999999999</c:v>
                </c:pt>
                <c:pt idx="2723">
                  <c:v>132.08099999999999</c:v>
                </c:pt>
                <c:pt idx="2724">
                  <c:v>132.53200000000001</c:v>
                </c:pt>
                <c:pt idx="2725">
                  <c:v>133.625</c:v>
                </c:pt>
                <c:pt idx="2726">
                  <c:v>133.23500000000001</c:v>
                </c:pt>
                <c:pt idx="2727">
                  <c:v>134.46799999999999</c:v>
                </c:pt>
                <c:pt idx="2728">
                  <c:v>133.84</c:v>
                </c:pt>
                <c:pt idx="2729">
                  <c:v>134.124</c:v>
                </c:pt>
                <c:pt idx="2730">
                  <c:v>134.227</c:v>
                </c:pt>
                <c:pt idx="2731">
                  <c:v>135.47900000000001</c:v>
                </c:pt>
                <c:pt idx="2732">
                  <c:v>134.929</c:v>
                </c:pt>
                <c:pt idx="2733">
                  <c:v>134.92200000000011</c:v>
                </c:pt>
                <c:pt idx="2734">
                  <c:v>135.47200000000001</c:v>
                </c:pt>
                <c:pt idx="2735">
                  <c:v>135.75800000000001</c:v>
                </c:pt>
                <c:pt idx="2736">
                  <c:v>136.35600000000011</c:v>
                </c:pt>
                <c:pt idx="2737">
                  <c:v>135.50800000000001</c:v>
                </c:pt>
                <c:pt idx="2738">
                  <c:v>136.45599999999999</c:v>
                </c:pt>
                <c:pt idx="2739">
                  <c:v>135.45599999999999</c:v>
                </c:pt>
                <c:pt idx="2740">
                  <c:v>137.14699999999999</c:v>
                </c:pt>
                <c:pt idx="2741">
                  <c:v>136.10499999999999</c:v>
                </c:pt>
                <c:pt idx="2742">
                  <c:v>136.78200000000001</c:v>
                </c:pt>
                <c:pt idx="2743">
                  <c:v>136.21499999999989</c:v>
                </c:pt>
                <c:pt idx="2744">
                  <c:v>136.44399999999999</c:v>
                </c:pt>
                <c:pt idx="2745">
                  <c:v>136.33600000000001</c:v>
                </c:pt>
                <c:pt idx="2746">
                  <c:v>136.85499999999999</c:v>
                </c:pt>
                <c:pt idx="2747">
                  <c:v>136.67699999999999</c:v>
                </c:pt>
                <c:pt idx="2748">
                  <c:v>136.93600000000001</c:v>
                </c:pt>
                <c:pt idx="2749">
                  <c:v>137.02500000000001</c:v>
                </c:pt>
                <c:pt idx="2750">
                  <c:v>137.048</c:v>
                </c:pt>
                <c:pt idx="2751">
                  <c:v>137.703</c:v>
                </c:pt>
                <c:pt idx="2752">
                  <c:v>137.26599999999999</c:v>
                </c:pt>
                <c:pt idx="2753">
                  <c:v>137.583</c:v>
                </c:pt>
                <c:pt idx="2754">
                  <c:v>138.29599999999999</c:v>
                </c:pt>
                <c:pt idx="2755">
                  <c:v>136.654</c:v>
                </c:pt>
                <c:pt idx="2756">
                  <c:v>137.52600000000001</c:v>
                </c:pt>
                <c:pt idx="2757">
                  <c:v>136.78899999999999</c:v>
                </c:pt>
                <c:pt idx="2758">
                  <c:v>137.935</c:v>
                </c:pt>
                <c:pt idx="2759">
                  <c:v>137.55500000000001</c:v>
                </c:pt>
                <c:pt idx="2760">
                  <c:v>137.57900000000001</c:v>
                </c:pt>
                <c:pt idx="2761">
                  <c:v>138.48700000000011</c:v>
                </c:pt>
                <c:pt idx="2762">
                  <c:v>138.53899999999999</c:v>
                </c:pt>
                <c:pt idx="2763">
                  <c:v>138.91999999999999</c:v>
                </c:pt>
                <c:pt idx="2764">
                  <c:v>139.286</c:v>
                </c:pt>
                <c:pt idx="2765">
                  <c:v>139.11500000000001</c:v>
                </c:pt>
                <c:pt idx="2766">
                  <c:v>138.595</c:v>
                </c:pt>
                <c:pt idx="2767">
                  <c:v>139.33000000000001</c:v>
                </c:pt>
                <c:pt idx="2768">
                  <c:v>138.78299999999999</c:v>
                </c:pt>
                <c:pt idx="2769">
                  <c:v>139.86800000000011</c:v>
                </c:pt>
                <c:pt idx="2770">
                  <c:v>139.10499999999999</c:v>
                </c:pt>
                <c:pt idx="2771">
                  <c:v>140.09</c:v>
                </c:pt>
                <c:pt idx="2772">
                  <c:v>139.38300000000001</c:v>
                </c:pt>
                <c:pt idx="2773">
                  <c:v>139.38499999999999</c:v>
                </c:pt>
                <c:pt idx="2774">
                  <c:v>139.74199999999999</c:v>
                </c:pt>
                <c:pt idx="2775">
                  <c:v>139.20400000000001</c:v>
                </c:pt>
                <c:pt idx="2776">
                  <c:v>140.33200000000011</c:v>
                </c:pt>
                <c:pt idx="2777">
                  <c:v>139.18</c:v>
                </c:pt>
                <c:pt idx="2778">
                  <c:v>139.5</c:v>
                </c:pt>
                <c:pt idx="2779">
                  <c:v>139.55500000000001</c:v>
                </c:pt>
                <c:pt idx="2780">
                  <c:v>140.47999999999999</c:v>
                </c:pt>
                <c:pt idx="2781">
                  <c:v>140.60300000000001</c:v>
                </c:pt>
                <c:pt idx="2782">
                  <c:v>140.767</c:v>
                </c:pt>
                <c:pt idx="2783">
                  <c:v>139.93600000000001</c:v>
                </c:pt>
                <c:pt idx="2784">
                  <c:v>140.435</c:v>
                </c:pt>
                <c:pt idx="2785">
                  <c:v>140.595</c:v>
                </c:pt>
                <c:pt idx="2786">
                  <c:v>139.87299999999999</c:v>
                </c:pt>
                <c:pt idx="2787">
                  <c:v>139.27600000000001</c:v>
                </c:pt>
                <c:pt idx="2788">
                  <c:v>138.89200000000011</c:v>
                </c:pt>
                <c:pt idx="2789">
                  <c:v>139.40700000000001</c:v>
                </c:pt>
                <c:pt idx="2790">
                  <c:v>138.28399999999999</c:v>
                </c:pt>
                <c:pt idx="2791">
                  <c:v>138.768</c:v>
                </c:pt>
                <c:pt idx="2792">
                  <c:v>139.041</c:v>
                </c:pt>
                <c:pt idx="2793">
                  <c:v>138.38399999999999</c:v>
                </c:pt>
                <c:pt idx="2794">
                  <c:v>138.07400000000001</c:v>
                </c:pt>
                <c:pt idx="2795">
                  <c:v>137.77099999999999</c:v>
                </c:pt>
                <c:pt idx="2796">
                  <c:v>136.673</c:v>
                </c:pt>
                <c:pt idx="2797">
                  <c:v>137.03100000000001</c:v>
                </c:pt>
                <c:pt idx="2798">
                  <c:v>136.709</c:v>
                </c:pt>
                <c:pt idx="2799">
                  <c:v>136.40299999999999</c:v>
                </c:pt>
                <c:pt idx="2800">
                  <c:v>136.20699999999999</c:v>
                </c:pt>
                <c:pt idx="2801">
                  <c:v>135.87700000000001</c:v>
                </c:pt>
                <c:pt idx="2802">
                  <c:v>135.56700000000001</c:v>
                </c:pt>
                <c:pt idx="2803">
                  <c:v>135.602</c:v>
                </c:pt>
                <c:pt idx="2804">
                  <c:v>135.6</c:v>
                </c:pt>
                <c:pt idx="2805">
                  <c:v>135.41399999999999</c:v>
                </c:pt>
                <c:pt idx="2806">
                  <c:v>135.59</c:v>
                </c:pt>
                <c:pt idx="2807">
                  <c:v>134.565</c:v>
                </c:pt>
                <c:pt idx="2808">
                  <c:v>134.71100000000001</c:v>
                </c:pt>
                <c:pt idx="2809">
                  <c:v>134.839</c:v>
                </c:pt>
                <c:pt idx="2810">
                  <c:v>134.239</c:v>
                </c:pt>
                <c:pt idx="2811">
                  <c:v>134.541</c:v>
                </c:pt>
                <c:pt idx="2812">
                  <c:v>134.26499999999999</c:v>
                </c:pt>
                <c:pt idx="2813">
                  <c:v>134.226</c:v>
                </c:pt>
                <c:pt idx="2814">
                  <c:v>134.22900000000001</c:v>
                </c:pt>
                <c:pt idx="2815">
                  <c:v>133.40700000000001</c:v>
                </c:pt>
                <c:pt idx="2816">
                  <c:v>133.82200000000009</c:v>
                </c:pt>
                <c:pt idx="2817">
                  <c:v>133.18600000000001</c:v>
                </c:pt>
                <c:pt idx="2818">
                  <c:v>133.239</c:v>
                </c:pt>
                <c:pt idx="2819">
                  <c:v>132.946</c:v>
                </c:pt>
                <c:pt idx="2820">
                  <c:v>132.489</c:v>
                </c:pt>
                <c:pt idx="2821">
                  <c:v>132.30699999999999</c:v>
                </c:pt>
                <c:pt idx="2822">
                  <c:v>131.87299999999999</c:v>
                </c:pt>
                <c:pt idx="2823">
                  <c:v>131.33200000000011</c:v>
                </c:pt>
                <c:pt idx="2824">
                  <c:v>130.68299999999999</c:v>
                </c:pt>
                <c:pt idx="2825">
                  <c:v>130.25800000000001</c:v>
                </c:pt>
                <c:pt idx="2826">
                  <c:v>130.15700000000001</c:v>
                </c:pt>
                <c:pt idx="2827">
                  <c:v>130.16900000000001</c:v>
                </c:pt>
                <c:pt idx="2828">
                  <c:v>129.99700000000001</c:v>
                </c:pt>
                <c:pt idx="2829">
                  <c:v>130.65199999999999</c:v>
                </c:pt>
                <c:pt idx="2830">
                  <c:v>130.167</c:v>
                </c:pt>
                <c:pt idx="2831">
                  <c:v>129.655</c:v>
                </c:pt>
                <c:pt idx="2832">
                  <c:v>129.98200000000011</c:v>
                </c:pt>
                <c:pt idx="2833">
                  <c:v>129.459</c:v>
                </c:pt>
                <c:pt idx="2834">
                  <c:v>129.66399999999999</c:v>
                </c:pt>
                <c:pt idx="2835">
                  <c:v>130.30199999999999</c:v>
                </c:pt>
                <c:pt idx="2836">
                  <c:v>129.221</c:v>
                </c:pt>
                <c:pt idx="2837">
                  <c:v>129.58800000000011</c:v>
                </c:pt>
                <c:pt idx="2838">
                  <c:v>129.88200000000009</c:v>
                </c:pt>
                <c:pt idx="2839">
                  <c:v>130.22900000000001</c:v>
                </c:pt>
                <c:pt idx="2840">
                  <c:v>129.63399999999999</c:v>
                </c:pt>
                <c:pt idx="2841">
                  <c:v>129.30000000000001</c:v>
                </c:pt>
                <c:pt idx="2842">
                  <c:v>129.84399999999999</c:v>
                </c:pt>
                <c:pt idx="2843">
                  <c:v>130.083</c:v>
                </c:pt>
                <c:pt idx="2844">
                  <c:v>129.91200000000001</c:v>
                </c:pt>
                <c:pt idx="2845">
                  <c:v>130.65</c:v>
                </c:pt>
                <c:pt idx="2846">
                  <c:v>131.45100000000011</c:v>
                </c:pt>
                <c:pt idx="2847">
                  <c:v>131.89200000000011</c:v>
                </c:pt>
                <c:pt idx="2848">
                  <c:v>132.29499999999999</c:v>
                </c:pt>
                <c:pt idx="2849">
                  <c:v>131.57499999999999</c:v>
                </c:pt>
                <c:pt idx="2850">
                  <c:v>132.19300000000001</c:v>
                </c:pt>
                <c:pt idx="2851">
                  <c:v>133.82</c:v>
                </c:pt>
                <c:pt idx="2852">
                  <c:v>133.98500000000001</c:v>
                </c:pt>
                <c:pt idx="2853">
                  <c:v>133.45200000000011</c:v>
                </c:pt>
                <c:pt idx="2854">
                  <c:v>134.14599999999999</c:v>
                </c:pt>
                <c:pt idx="2855">
                  <c:v>134.64699999999999</c:v>
                </c:pt>
                <c:pt idx="2856">
                  <c:v>135.637</c:v>
                </c:pt>
                <c:pt idx="2857">
                  <c:v>135.33699999999999</c:v>
                </c:pt>
                <c:pt idx="2858">
                  <c:v>135.345</c:v>
                </c:pt>
                <c:pt idx="2859">
                  <c:v>136.86200000000011</c:v>
                </c:pt>
                <c:pt idx="2860">
                  <c:v>136.12200000000001</c:v>
                </c:pt>
                <c:pt idx="2861">
                  <c:v>137.00800000000001</c:v>
                </c:pt>
                <c:pt idx="2862">
                  <c:v>137.35100000000011</c:v>
                </c:pt>
                <c:pt idx="2863">
                  <c:v>137.92699999999999</c:v>
                </c:pt>
                <c:pt idx="2864">
                  <c:v>137.76</c:v>
                </c:pt>
                <c:pt idx="2865">
                  <c:v>138.11199999999999</c:v>
                </c:pt>
                <c:pt idx="2866">
                  <c:v>138.06299999999999</c:v>
                </c:pt>
                <c:pt idx="2867">
                  <c:v>138.49</c:v>
                </c:pt>
                <c:pt idx="2868">
                  <c:v>138.89699999999999</c:v>
                </c:pt>
                <c:pt idx="2869">
                  <c:v>139.036</c:v>
                </c:pt>
                <c:pt idx="2870">
                  <c:v>139.04499999999999</c:v>
                </c:pt>
                <c:pt idx="2871">
                  <c:v>138.85499999999999</c:v>
                </c:pt>
                <c:pt idx="2872">
                  <c:v>139.22999999999999</c:v>
                </c:pt>
                <c:pt idx="2873">
                  <c:v>139.38100000000011</c:v>
                </c:pt>
                <c:pt idx="2874">
                  <c:v>139.24700000000001</c:v>
                </c:pt>
                <c:pt idx="2875">
                  <c:v>139.15899999999999</c:v>
                </c:pt>
                <c:pt idx="2876">
                  <c:v>139.18899999999999</c:v>
                </c:pt>
                <c:pt idx="2877">
                  <c:v>139.54300000000001</c:v>
                </c:pt>
                <c:pt idx="2878">
                  <c:v>139.785</c:v>
                </c:pt>
                <c:pt idx="2879">
                  <c:v>139.62200000000001</c:v>
                </c:pt>
                <c:pt idx="2880">
                  <c:v>139.28</c:v>
                </c:pt>
                <c:pt idx="2881">
                  <c:v>139.31399999999999</c:v>
                </c:pt>
                <c:pt idx="2882">
                  <c:v>138.57</c:v>
                </c:pt>
                <c:pt idx="2883">
                  <c:v>139.00200000000001</c:v>
                </c:pt>
                <c:pt idx="2884">
                  <c:v>139.16399999999999</c:v>
                </c:pt>
                <c:pt idx="2885">
                  <c:v>138.65299999999999</c:v>
                </c:pt>
                <c:pt idx="2886">
                  <c:v>138.31299999999999</c:v>
                </c:pt>
                <c:pt idx="2887">
                  <c:v>138.50299999999999</c:v>
                </c:pt>
                <c:pt idx="2888">
                  <c:v>138.65700000000001</c:v>
                </c:pt>
                <c:pt idx="2889">
                  <c:v>138.77699999999999</c:v>
                </c:pt>
                <c:pt idx="2890">
                  <c:v>137.976</c:v>
                </c:pt>
                <c:pt idx="2891">
                  <c:v>137.70099999999999</c:v>
                </c:pt>
                <c:pt idx="2892">
                  <c:v>136.911</c:v>
                </c:pt>
                <c:pt idx="2893">
                  <c:v>137.47399999999999</c:v>
                </c:pt>
                <c:pt idx="2894">
                  <c:v>137.91399999999999</c:v>
                </c:pt>
                <c:pt idx="2895">
                  <c:v>137.58800000000011</c:v>
                </c:pt>
                <c:pt idx="2896">
                  <c:v>136.84100000000001</c:v>
                </c:pt>
                <c:pt idx="2897">
                  <c:v>136.92800000000011</c:v>
                </c:pt>
                <c:pt idx="2898">
                  <c:v>136.34800000000001</c:v>
                </c:pt>
                <c:pt idx="2899">
                  <c:v>136.19800000000001</c:v>
                </c:pt>
                <c:pt idx="2900">
                  <c:v>136.10400000000001</c:v>
                </c:pt>
                <c:pt idx="2901">
                  <c:v>135.41999999999999</c:v>
                </c:pt>
                <c:pt idx="2902">
                  <c:v>136.39599999999999</c:v>
                </c:pt>
                <c:pt idx="2903">
                  <c:v>135.501</c:v>
                </c:pt>
                <c:pt idx="2904">
                  <c:v>135.38200000000009</c:v>
                </c:pt>
                <c:pt idx="2905">
                  <c:v>135.55199999999999</c:v>
                </c:pt>
                <c:pt idx="2906">
                  <c:v>135.429</c:v>
                </c:pt>
                <c:pt idx="2907">
                  <c:v>134.88800000000009</c:v>
                </c:pt>
                <c:pt idx="2908">
                  <c:v>134.52699999999999</c:v>
                </c:pt>
                <c:pt idx="2909">
                  <c:v>134.809</c:v>
                </c:pt>
                <c:pt idx="2910">
                  <c:v>135.078</c:v>
                </c:pt>
                <c:pt idx="2911">
                  <c:v>135.155</c:v>
                </c:pt>
                <c:pt idx="2912">
                  <c:v>135.19</c:v>
                </c:pt>
                <c:pt idx="2913">
                  <c:v>135.15899999999999</c:v>
                </c:pt>
                <c:pt idx="2914">
                  <c:v>135.18700000000001</c:v>
                </c:pt>
                <c:pt idx="2915">
                  <c:v>135.18600000000001</c:v>
                </c:pt>
                <c:pt idx="2916">
                  <c:v>135.42800000000011</c:v>
                </c:pt>
                <c:pt idx="2917">
                  <c:v>135.047</c:v>
                </c:pt>
                <c:pt idx="2918">
                  <c:v>135.661</c:v>
                </c:pt>
                <c:pt idx="2919">
                  <c:v>136.13900000000001</c:v>
                </c:pt>
                <c:pt idx="2920">
                  <c:v>136.12100000000001</c:v>
                </c:pt>
                <c:pt idx="2921">
                  <c:v>135.959</c:v>
                </c:pt>
                <c:pt idx="2922">
                  <c:v>136.26</c:v>
                </c:pt>
                <c:pt idx="2923">
                  <c:v>135.73599999999999</c:v>
                </c:pt>
                <c:pt idx="2924">
                  <c:v>136.25299999999999</c:v>
                </c:pt>
                <c:pt idx="2925">
                  <c:v>135.44300000000001</c:v>
                </c:pt>
                <c:pt idx="2926">
                  <c:v>135.52600000000001</c:v>
                </c:pt>
                <c:pt idx="2927">
                  <c:v>135.965</c:v>
                </c:pt>
                <c:pt idx="2928">
                  <c:v>135.68</c:v>
                </c:pt>
                <c:pt idx="2929">
                  <c:v>135.56899999999999</c:v>
                </c:pt>
                <c:pt idx="2930">
                  <c:v>135.018</c:v>
                </c:pt>
                <c:pt idx="2931">
                  <c:v>135.50800000000001</c:v>
                </c:pt>
                <c:pt idx="2932">
                  <c:v>135.94999999999999</c:v>
                </c:pt>
                <c:pt idx="2933">
                  <c:v>136.18899999999999</c:v>
                </c:pt>
                <c:pt idx="2934">
                  <c:v>136.017</c:v>
                </c:pt>
                <c:pt idx="2935">
                  <c:v>136.542</c:v>
                </c:pt>
                <c:pt idx="2936">
                  <c:v>136.25800000000001</c:v>
                </c:pt>
                <c:pt idx="2937">
                  <c:v>136.30000000000001</c:v>
                </c:pt>
                <c:pt idx="2938">
                  <c:v>136.87200000000001</c:v>
                </c:pt>
                <c:pt idx="2939">
                  <c:v>136.95700000000011</c:v>
                </c:pt>
                <c:pt idx="2940">
                  <c:v>136.66800000000001</c:v>
                </c:pt>
                <c:pt idx="2941">
                  <c:v>136.59399999999999</c:v>
                </c:pt>
                <c:pt idx="2942">
                  <c:v>136.38200000000009</c:v>
                </c:pt>
                <c:pt idx="2943">
                  <c:v>135.68700000000001</c:v>
                </c:pt>
                <c:pt idx="2944">
                  <c:v>136.429</c:v>
                </c:pt>
                <c:pt idx="2945">
                  <c:v>136.75399999999999</c:v>
                </c:pt>
                <c:pt idx="2946">
                  <c:v>136.511</c:v>
                </c:pt>
                <c:pt idx="2947">
                  <c:v>136.24</c:v>
                </c:pt>
                <c:pt idx="2948">
                  <c:v>136.32499999999999</c:v>
                </c:pt>
                <c:pt idx="2949">
                  <c:v>136.14599999999999</c:v>
                </c:pt>
                <c:pt idx="2950">
                  <c:v>135.45500000000001</c:v>
                </c:pt>
                <c:pt idx="2951">
                  <c:v>135.816</c:v>
                </c:pt>
                <c:pt idx="2952">
                  <c:v>135.38900000000001</c:v>
                </c:pt>
                <c:pt idx="2953">
                  <c:v>134.80799999999999</c:v>
                </c:pt>
                <c:pt idx="2954">
                  <c:v>134.34700000000001</c:v>
                </c:pt>
                <c:pt idx="2955">
                  <c:v>134.66999999999999</c:v>
                </c:pt>
                <c:pt idx="2956">
                  <c:v>134.30199999999999</c:v>
                </c:pt>
                <c:pt idx="2957">
                  <c:v>133.733</c:v>
                </c:pt>
                <c:pt idx="2958">
                  <c:v>134.49199999999999</c:v>
                </c:pt>
                <c:pt idx="2959">
                  <c:v>134.49299999999999</c:v>
                </c:pt>
                <c:pt idx="2960">
                  <c:v>133.75700000000001</c:v>
                </c:pt>
                <c:pt idx="2961">
                  <c:v>134.749</c:v>
                </c:pt>
                <c:pt idx="2962">
                  <c:v>135.04300000000001</c:v>
                </c:pt>
                <c:pt idx="2963">
                  <c:v>134.60499999999999</c:v>
                </c:pt>
                <c:pt idx="2964">
                  <c:v>134.65299999999999</c:v>
                </c:pt>
                <c:pt idx="2965">
                  <c:v>135.125</c:v>
                </c:pt>
                <c:pt idx="2966">
                  <c:v>135.57</c:v>
                </c:pt>
                <c:pt idx="2967">
                  <c:v>135.71299999999999</c:v>
                </c:pt>
                <c:pt idx="2968">
                  <c:v>135.79300000000001</c:v>
                </c:pt>
                <c:pt idx="2969">
                  <c:v>136.03399999999999</c:v>
                </c:pt>
                <c:pt idx="2970">
                  <c:v>136.21399999999991</c:v>
                </c:pt>
                <c:pt idx="2971">
                  <c:v>136.506</c:v>
                </c:pt>
                <c:pt idx="2972">
                  <c:v>136.374</c:v>
                </c:pt>
                <c:pt idx="2973">
                  <c:v>136.55500000000001</c:v>
                </c:pt>
                <c:pt idx="2974">
                  <c:v>136.21299999999999</c:v>
                </c:pt>
                <c:pt idx="2975">
                  <c:v>136.53700000000001</c:v>
                </c:pt>
                <c:pt idx="2976">
                  <c:v>136.16200000000001</c:v>
                </c:pt>
                <c:pt idx="2977">
                  <c:v>135.572</c:v>
                </c:pt>
                <c:pt idx="2978">
                  <c:v>136.04599999999999</c:v>
                </c:pt>
                <c:pt idx="2979">
                  <c:v>135.96700000000001</c:v>
                </c:pt>
                <c:pt idx="2980">
                  <c:v>135.83699999999999</c:v>
                </c:pt>
                <c:pt idx="2981">
                  <c:v>136.14699999999999</c:v>
                </c:pt>
                <c:pt idx="2982">
                  <c:v>136.46299999999999</c:v>
                </c:pt>
                <c:pt idx="2983">
                  <c:v>136.58500000000001</c:v>
                </c:pt>
                <c:pt idx="2984">
                  <c:v>137.30099999999999</c:v>
                </c:pt>
                <c:pt idx="2985">
                  <c:v>137.083</c:v>
                </c:pt>
                <c:pt idx="2986">
                  <c:v>137.614</c:v>
                </c:pt>
                <c:pt idx="2987">
                  <c:v>137.26400000000001</c:v>
                </c:pt>
                <c:pt idx="2988">
                  <c:v>137.86699999999999</c:v>
                </c:pt>
                <c:pt idx="2989">
                  <c:v>138.34800000000001</c:v>
                </c:pt>
                <c:pt idx="2990">
                  <c:v>137.96600000000001</c:v>
                </c:pt>
                <c:pt idx="2991">
                  <c:v>138.435</c:v>
                </c:pt>
                <c:pt idx="2992">
                  <c:v>138.75200000000001</c:v>
                </c:pt>
                <c:pt idx="2993">
                  <c:v>138.702</c:v>
                </c:pt>
                <c:pt idx="2994">
                  <c:v>138.84800000000001</c:v>
                </c:pt>
                <c:pt idx="2995">
                  <c:v>138.82300000000001</c:v>
                </c:pt>
                <c:pt idx="2996">
                  <c:v>139.12200000000001</c:v>
                </c:pt>
                <c:pt idx="2997">
                  <c:v>139.49799999999999</c:v>
                </c:pt>
                <c:pt idx="2998">
                  <c:v>139.69300000000001</c:v>
                </c:pt>
                <c:pt idx="2999">
                  <c:v>139.001</c:v>
                </c:pt>
                <c:pt idx="3000">
                  <c:v>139.464</c:v>
                </c:pt>
                <c:pt idx="3001">
                  <c:v>140.08500000000001</c:v>
                </c:pt>
                <c:pt idx="3002">
                  <c:v>139.107</c:v>
                </c:pt>
                <c:pt idx="3003">
                  <c:v>138.649</c:v>
                </c:pt>
                <c:pt idx="3004">
                  <c:v>138.06200000000001</c:v>
                </c:pt>
                <c:pt idx="3005">
                  <c:v>137.869</c:v>
                </c:pt>
                <c:pt idx="3006">
                  <c:v>137.04400000000001</c:v>
                </c:pt>
                <c:pt idx="3007">
                  <c:v>136.70699999999999</c:v>
                </c:pt>
                <c:pt idx="3008">
                  <c:v>136.233</c:v>
                </c:pt>
                <c:pt idx="3009">
                  <c:v>136.143</c:v>
                </c:pt>
                <c:pt idx="3010">
                  <c:v>135.99799999999999</c:v>
                </c:pt>
                <c:pt idx="3011">
                  <c:v>135.524</c:v>
                </c:pt>
                <c:pt idx="3012">
                  <c:v>135.83699999999999</c:v>
                </c:pt>
                <c:pt idx="3013">
                  <c:v>135.38600000000011</c:v>
                </c:pt>
                <c:pt idx="3014">
                  <c:v>134.905</c:v>
                </c:pt>
                <c:pt idx="3015">
                  <c:v>134.542</c:v>
                </c:pt>
                <c:pt idx="3016">
                  <c:v>134.12200000000001</c:v>
                </c:pt>
                <c:pt idx="3017">
                  <c:v>133.624</c:v>
                </c:pt>
                <c:pt idx="3018">
                  <c:v>133.554</c:v>
                </c:pt>
                <c:pt idx="3019">
                  <c:v>133.70099999999999</c:v>
                </c:pt>
                <c:pt idx="3020">
                  <c:v>133.339</c:v>
                </c:pt>
                <c:pt idx="3021">
                  <c:v>133.37100000000001</c:v>
                </c:pt>
                <c:pt idx="3022">
                  <c:v>132.18600000000001</c:v>
                </c:pt>
                <c:pt idx="3023">
                  <c:v>133.09399999999999</c:v>
                </c:pt>
                <c:pt idx="3024">
                  <c:v>132.59700000000001</c:v>
                </c:pt>
                <c:pt idx="3025">
                  <c:v>133.31700000000001</c:v>
                </c:pt>
                <c:pt idx="3026">
                  <c:v>132.453</c:v>
                </c:pt>
                <c:pt idx="3027">
                  <c:v>133.011</c:v>
                </c:pt>
                <c:pt idx="3028">
                  <c:v>132.38999999999999</c:v>
                </c:pt>
                <c:pt idx="3029">
                  <c:v>132.82499999999999</c:v>
                </c:pt>
                <c:pt idx="3030">
                  <c:v>133.40299999999999</c:v>
                </c:pt>
                <c:pt idx="3031">
                  <c:v>133.09100000000001</c:v>
                </c:pt>
                <c:pt idx="3032">
                  <c:v>133.53</c:v>
                </c:pt>
                <c:pt idx="3033">
                  <c:v>133.101</c:v>
                </c:pt>
                <c:pt idx="3034">
                  <c:v>133.88700000000011</c:v>
                </c:pt>
                <c:pt idx="3035">
                  <c:v>133.11500000000001</c:v>
                </c:pt>
                <c:pt idx="3036">
                  <c:v>133.39400000000001</c:v>
                </c:pt>
                <c:pt idx="3037">
                  <c:v>132.69300000000001</c:v>
                </c:pt>
                <c:pt idx="3038">
                  <c:v>133.4</c:v>
                </c:pt>
                <c:pt idx="3039">
                  <c:v>133.58800000000011</c:v>
                </c:pt>
                <c:pt idx="3040">
                  <c:v>133.39400000000001</c:v>
                </c:pt>
                <c:pt idx="3041">
                  <c:v>132.53800000000001</c:v>
                </c:pt>
                <c:pt idx="3042">
                  <c:v>132.66399999999999</c:v>
                </c:pt>
                <c:pt idx="3043">
                  <c:v>133.11099999999999</c:v>
                </c:pt>
                <c:pt idx="3044">
                  <c:v>132.798</c:v>
                </c:pt>
                <c:pt idx="3045">
                  <c:v>133.76</c:v>
                </c:pt>
                <c:pt idx="3046">
                  <c:v>133.22999999999999</c:v>
                </c:pt>
                <c:pt idx="3047">
                  <c:v>134.82800000000009</c:v>
                </c:pt>
                <c:pt idx="3048">
                  <c:v>134.203</c:v>
                </c:pt>
                <c:pt idx="3049">
                  <c:v>135.96299999999999</c:v>
                </c:pt>
                <c:pt idx="3050">
                  <c:v>134.70500000000001</c:v>
                </c:pt>
                <c:pt idx="3051">
                  <c:v>135.178</c:v>
                </c:pt>
                <c:pt idx="3052">
                  <c:v>135.73500000000001</c:v>
                </c:pt>
                <c:pt idx="3053">
                  <c:v>136.87100000000001</c:v>
                </c:pt>
                <c:pt idx="3054">
                  <c:v>136.047</c:v>
                </c:pt>
                <c:pt idx="3055">
                  <c:v>137.71899999999999</c:v>
                </c:pt>
                <c:pt idx="3056">
                  <c:v>137.37200000000001</c:v>
                </c:pt>
                <c:pt idx="3057">
                  <c:v>138.965</c:v>
                </c:pt>
                <c:pt idx="3058">
                  <c:v>138.90799999999999</c:v>
                </c:pt>
                <c:pt idx="3059">
                  <c:v>140.047</c:v>
                </c:pt>
                <c:pt idx="3060">
                  <c:v>138.791</c:v>
                </c:pt>
                <c:pt idx="3061">
                  <c:v>140.06399999999999</c:v>
                </c:pt>
                <c:pt idx="3062">
                  <c:v>139.76400000000001</c:v>
                </c:pt>
                <c:pt idx="3063">
                  <c:v>141.30000000000001</c:v>
                </c:pt>
                <c:pt idx="3064">
                  <c:v>140.25200000000001</c:v>
                </c:pt>
                <c:pt idx="3065">
                  <c:v>142.24600000000001</c:v>
                </c:pt>
                <c:pt idx="3066">
                  <c:v>141.26400000000001</c:v>
                </c:pt>
                <c:pt idx="3067">
                  <c:v>142.51</c:v>
                </c:pt>
                <c:pt idx="3068">
                  <c:v>142.74</c:v>
                </c:pt>
                <c:pt idx="3069">
                  <c:v>142.48700000000011</c:v>
                </c:pt>
                <c:pt idx="3070">
                  <c:v>144.15199999999999</c:v>
                </c:pt>
                <c:pt idx="3071">
                  <c:v>143.18799999999999</c:v>
                </c:pt>
                <c:pt idx="3072">
                  <c:v>143.57499999999999</c:v>
                </c:pt>
                <c:pt idx="3073">
                  <c:v>142.77099999999999</c:v>
                </c:pt>
                <c:pt idx="3074">
                  <c:v>145.14400000000001</c:v>
                </c:pt>
                <c:pt idx="3075">
                  <c:v>143.696</c:v>
                </c:pt>
                <c:pt idx="3076">
                  <c:v>145.315</c:v>
                </c:pt>
                <c:pt idx="3077">
                  <c:v>144.97399999999999</c:v>
                </c:pt>
                <c:pt idx="3078">
                  <c:v>146.471</c:v>
                </c:pt>
                <c:pt idx="3079">
                  <c:v>145.88600000000011</c:v>
                </c:pt>
                <c:pt idx="3080">
                  <c:v>147.745</c:v>
                </c:pt>
                <c:pt idx="3081">
                  <c:v>147.10900000000001</c:v>
                </c:pt>
                <c:pt idx="3082">
                  <c:v>147.63399999999999</c:v>
                </c:pt>
                <c:pt idx="3083">
                  <c:v>148.36000000000001</c:v>
                </c:pt>
                <c:pt idx="3084">
                  <c:v>147.43600000000001</c:v>
                </c:pt>
                <c:pt idx="3085">
                  <c:v>147.77699999999999</c:v>
                </c:pt>
                <c:pt idx="3086">
                  <c:v>148.304</c:v>
                </c:pt>
                <c:pt idx="3087">
                  <c:v>148.55500000000001</c:v>
                </c:pt>
                <c:pt idx="3088">
                  <c:v>147.96700000000001</c:v>
                </c:pt>
                <c:pt idx="3089">
                  <c:v>148.39200000000011</c:v>
                </c:pt>
                <c:pt idx="3090">
                  <c:v>148.46100000000001</c:v>
                </c:pt>
                <c:pt idx="3091">
                  <c:v>148.68799999999999</c:v>
                </c:pt>
                <c:pt idx="3092">
                  <c:v>148.309</c:v>
                </c:pt>
                <c:pt idx="3093">
                  <c:v>148.89800000000011</c:v>
                </c:pt>
                <c:pt idx="3094">
                  <c:v>148.60300000000001</c:v>
                </c:pt>
                <c:pt idx="3095">
                  <c:v>148.542</c:v>
                </c:pt>
                <c:pt idx="3096">
                  <c:v>148.596</c:v>
                </c:pt>
                <c:pt idx="3097">
                  <c:v>149.06100000000001</c:v>
                </c:pt>
                <c:pt idx="3098">
                  <c:v>148.83600000000001</c:v>
                </c:pt>
                <c:pt idx="3099">
                  <c:v>148.65</c:v>
                </c:pt>
                <c:pt idx="3100">
                  <c:v>149.54400000000001</c:v>
                </c:pt>
                <c:pt idx="3101">
                  <c:v>149.10300000000001</c:v>
                </c:pt>
                <c:pt idx="3102">
                  <c:v>149.203</c:v>
                </c:pt>
                <c:pt idx="3103">
                  <c:v>149.38000000000011</c:v>
                </c:pt>
                <c:pt idx="3104">
                  <c:v>149.35200000000009</c:v>
                </c:pt>
                <c:pt idx="3105">
                  <c:v>149.12899999999999</c:v>
                </c:pt>
                <c:pt idx="3106">
                  <c:v>149.37299999999999</c:v>
                </c:pt>
                <c:pt idx="3107">
                  <c:v>149.35200000000009</c:v>
                </c:pt>
                <c:pt idx="3108">
                  <c:v>149.69300000000001</c:v>
                </c:pt>
                <c:pt idx="3109">
                  <c:v>149.74700000000001</c:v>
                </c:pt>
                <c:pt idx="3110">
                  <c:v>149.24600000000001</c:v>
                </c:pt>
                <c:pt idx="3111">
                  <c:v>149.547</c:v>
                </c:pt>
                <c:pt idx="3112">
                  <c:v>149.24399999999989</c:v>
                </c:pt>
                <c:pt idx="3113">
                  <c:v>149.26900000000001</c:v>
                </c:pt>
                <c:pt idx="3114">
                  <c:v>149.55699999999999</c:v>
                </c:pt>
                <c:pt idx="3115">
                  <c:v>149.76499999999999</c:v>
                </c:pt>
                <c:pt idx="3116">
                  <c:v>149.21499999999989</c:v>
                </c:pt>
                <c:pt idx="3117">
                  <c:v>149.60400000000001</c:v>
                </c:pt>
                <c:pt idx="3118">
                  <c:v>149.09700000000001</c:v>
                </c:pt>
                <c:pt idx="3119">
                  <c:v>149.51599999999999</c:v>
                </c:pt>
                <c:pt idx="3120">
                  <c:v>149.554</c:v>
                </c:pt>
                <c:pt idx="3121">
                  <c:v>149.655</c:v>
                </c:pt>
                <c:pt idx="3122">
                  <c:v>149.35800000000009</c:v>
                </c:pt>
                <c:pt idx="3123">
                  <c:v>149.49600000000001</c:v>
                </c:pt>
                <c:pt idx="3124">
                  <c:v>149.46600000000001</c:v>
                </c:pt>
                <c:pt idx="3125">
                  <c:v>149.06200000000001</c:v>
                </c:pt>
                <c:pt idx="3126">
                  <c:v>149.82900000000001</c:v>
                </c:pt>
                <c:pt idx="3127">
                  <c:v>149.33800000000011</c:v>
                </c:pt>
                <c:pt idx="3128">
                  <c:v>149.346</c:v>
                </c:pt>
                <c:pt idx="3129">
                  <c:v>149.35400000000001</c:v>
                </c:pt>
                <c:pt idx="3130">
                  <c:v>149.465</c:v>
                </c:pt>
                <c:pt idx="3131">
                  <c:v>148.98700000000011</c:v>
                </c:pt>
                <c:pt idx="3132">
                  <c:v>149.226</c:v>
                </c:pt>
                <c:pt idx="3133">
                  <c:v>149.30600000000001</c:v>
                </c:pt>
                <c:pt idx="3134">
                  <c:v>149.19399999999999</c:v>
                </c:pt>
                <c:pt idx="3135">
                  <c:v>149.23599999999999</c:v>
                </c:pt>
                <c:pt idx="3136">
                  <c:v>149.03399999999999</c:v>
                </c:pt>
                <c:pt idx="3137">
                  <c:v>149.30099999999999</c:v>
                </c:pt>
                <c:pt idx="3138">
                  <c:v>149.15299999999999</c:v>
                </c:pt>
                <c:pt idx="3139">
                  <c:v>149.142</c:v>
                </c:pt>
                <c:pt idx="3140">
                  <c:v>148.85000000000011</c:v>
                </c:pt>
                <c:pt idx="3141">
                  <c:v>148.98500000000001</c:v>
                </c:pt>
                <c:pt idx="3142">
                  <c:v>148.84800000000001</c:v>
                </c:pt>
                <c:pt idx="3143">
                  <c:v>148.46899999999999</c:v>
                </c:pt>
                <c:pt idx="3144">
                  <c:v>148.85400000000001</c:v>
                </c:pt>
                <c:pt idx="3145">
                  <c:v>148.74600000000001</c:v>
                </c:pt>
                <c:pt idx="3146">
                  <c:v>148.80799999999999</c:v>
                </c:pt>
                <c:pt idx="3147">
                  <c:v>148.69</c:v>
                </c:pt>
                <c:pt idx="3148">
                  <c:v>148.73099999999999</c:v>
                </c:pt>
                <c:pt idx="3149">
                  <c:v>148.84200000000001</c:v>
                </c:pt>
                <c:pt idx="3150">
                  <c:v>148.63800000000001</c:v>
                </c:pt>
                <c:pt idx="3151">
                  <c:v>148.53200000000001</c:v>
                </c:pt>
                <c:pt idx="3152">
                  <c:v>148.24100000000001</c:v>
                </c:pt>
                <c:pt idx="3153">
                  <c:v>148.68299999999999</c:v>
                </c:pt>
                <c:pt idx="3154">
                  <c:v>147.89200000000011</c:v>
                </c:pt>
                <c:pt idx="3155">
                  <c:v>148.16200000000001</c:v>
                </c:pt>
                <c:pt idx="3156">
                  <c:v>146.82499999999999</c:v>
                </c:pt>
                <c:pt idx="3157">
                  <c:v>147.48400000000001</c:v>
                </c:pt>
                <c:pt idx="3158">
                  <c:v>146.92099999999999</c:v>
                </c:pt>
                <c:pt idx="3159">
                  <c:v>146.62700000000001</c:v>
                </c:pt>
                <c:pt idx="3160">
                  <c:v>145.69</c:v>
                </c:pt>
                <c:pt idx="3161">
                  <c:v>145.44499999999999</c:v>
                </c:pt>
                <c:pt idx="3162">
                  <c:v>145.1</c:v>
                </c:pt>
                <c:pt idx="3163">
                  <c:v>144.37</c:v>
                </c:pt>
                <c:pt idx="3164">
                  <c:v>144.08800000000011</c:v>
                </c:pt>
                <c:pt idx="3165">
                  <c:v>143.79499999999999</c:v>
                </c:pt>
                <c:pt idx="3166">
                  <c:v>143.33500000000001</c:v>
                </c:pt>
                <c:pt idx="3167">
                  <c:v>142.79599999999999</c:v>
                </c:pt>
                <c:pt idx="3168">
                  <c:v>143.453</c:v>
                </c:pt>
                <c:pt idx="3169">
                  <c:v>143.32100000000011</c:v>
                </c:pt>
                <c:pt idx="3170">
                  <c:v>142.45200000000011</c:v>
                </c:pt>
                <c:pt idx="3171">
                  <c:v>142.37299999999999</c:v>
                </c:pt>
                <c:pt idx="3172">
                  <c:v>142.17599999999999</c:v>
                </c:pt>
                <c:pt idx="3173">
                  <c:v>142.46</c:v>
                </c:pt>
                <c:pt idx="3174">
                  <c:v>142.13200000000001</c:v>
                </c:pt>
                <c:pt idx="3175">
                  <c:v>142.273</c:v>
                </c:pt>
                <c:pt idx="3176">
                  <c:v>141.511</c:v>
                </c:pt>
                <c:pt idx="3177">
                  <c:v>141.87</c:v>
                </c:pt>
                <c:pt idx="3178">
                  <c:v>141.614</c:v>
                </c:pt>
                <c:pt idx="3179">
                  <c:v>141.34899999999999</c:v>
                </c:pt>
                <c:pt idx="3180">
                  <c:v>141.35600000000011</c:v>
                </c:pt>
                <c:pt idx="3181">
                  <c:v>141.066</c:v>
                </c:pt>
                <c:pt idx="3182">
                  <c:v>140.9</c:v>
                </c:pt>
                <c:pt idx="3183">
                  <c:v>140.49600000000001</c:v>
                </c:pt>
                <c:pt idx="3184">
                  <c:v>140.661</c:v>
                </c:pt>
                <c:pt idx="3185">
                  <c:v>139.935</c:v>
                </c:pt>
                <c:pt idx="3186">
                  <c:v>139.929</c:v>
                </c:pt>
                <c:pt idx="3187">
                  <c:v>139.71600000000001</c:v>
                </c:pt>
                <c:pt idx="3188">
                  <c:v>139.78800000000001</c:v>
                </c:pt>
                <c:pt idx="3189">
                  <c:v>139.51300000000001</c:v>
                </c:pt>
                <c:pt idx="3190">
                  <c:v>139.40199999999999</c:v>
                </c:pt>
                <c:pt idx="3191">
                  <c:v>139.52500000000001</c:v>
                </c:pt>
                <c:pt idx="3192">
                  <c:v>139.27600000000001</c:v>
                </c:pt>
                <c:pt idx="3193">
                  <c:v>138.661</c:v>
                </c:pt>
                <c:pt idx="3194">
                  <c:v>138.536</c:v>
                </c:pt>
                <c:pt idx="3195">
                  <c:v>138.86600000000001</c:v>
                </c:pt>
                <c:pt idx="3196">
                  <c:v>138.80500000000001</c:v>
                </c:pt>
                <c:pt idx="3197">
                  <c:v>138.34899999999999</c:v>
                </c:pt>
                <c:pt idx="3198">
                  <c:v>138.92200000000011</c:v>
                </c:pt>
                <c:pt idx="3199">
                  <c:v>138.89400000000001</c:v>
                </c:pt>
                <c:pt idx="3200">
                  <c:v>139.255</c:v>
                </c:pt>
                <c:pt idx="3201">
                  <c:v>138.56</c:v>
                </c:pt>
                <c:pt idx="3202">
                  <c:v>138.393</c:v>
                </c:pt>
                <c:pt idx="3203">
                  <c:v>139.089</c:v>
                </c:pt>
                <c:pt idx="3204">
                  <c:v>138.41</c:v>
                </c:pt>
                <c:pt idx="3205">
                  <c:v>138.88000000000011</c:v>
                </c:pt>
                <c:pt idx="3206">
                  <c:v>137.82600000000011</c:v>
                </c:pt>
                <c:pt idx="3207">
                  <c:v>138.197</c:v>
                </c:pt>
                <c:pt idx="3208">
                  <c:v>138.42200000000011</c:v>
                </c:pt>
                <c:pt idx="3209">
                  <c:v>138.59899999999999</c:v>
                </c:pt>
                <c:pt idx="3210">
                  <c:v>138.10499999999999</c:v>
                </c:pt>
                <c:pt idx="3211">
                  <c:v>137.90199999999999</c:v>
                </c:pt>
                <c:pt idx="3212">
                  <c:v>137.78899999999999</c:v>
                </c:pt>
                <c:pt idx="3213">
                  <c:v>138.19200000000001</c:v>
                </c:pt>
                <c:pt idx="3214">
                  <c:v>138.02600000000001</c:v>
                </c:pt>
                <c:pt idx="3215">
                  <c:v>138.899</c:v>
                </c:pt>
                <c:pt idx="3216">
                  <c:v>138.017</c:v>
                </c:pt>
                <c:pt idx="3217">
                  <c:v>138.49799999999999</c:v>
                </c:pt>
                <c:pt idx="3218">
                  <c:v>138.76300000000001</c:v>
                </c:pt>
                <c:pt idx="3219">
                  <c:v>139.35700000000011</c:v>
                </c:pt>
                <c:pt idx="3220">
                  <c:v>139.24</c:v>
                </c:pt>
                <c:pt idx="3221">
                  <c:v>139.10300000000001</c:v>
                </c:pt>
                <c:pt idx="3222">
                  <c:v>136.96299999999999</c:v>
                </c:pt>
                <c:pt idx="3223">
                  <c:v>136.22300000000001</c:v>
                </c:pt>
                <c:pt idx="3224">
                  <c:v>136.536</c:v>
                </c:pt>
                <c:pt idx="3225">
                  <c:v>136.917</c:v>
                </c:pt>
                <c:pt idx="3226">
                  <c:v>137.44</c:v>
                </c:pt>
                <c:pt idx="3227">
                  <c:v>136.62299999999999</c:v>
                </c:pt>
                <c:pt idx="3228">
                  <c:v>136.69800000000001</c:v>
                </c:pt>
                <c:pt idx="3229">
                  <c:v>137.161</c:v>
                </c:pt>
                <c:pt idx="3230">
                  <c:v>137.63499999999999</c:v>
                </c:pt>
                <c:pt idx="3231">
                  <c:v>137.696</c:v>
                </c:pt>
                <c:pt idx="3232">
                  <c:v>137.77199999999999</c:v>
                </c:pt>
                <c:pt idx="3233">
                  <c:v>138.73400000000001</c:v>
                </c:pt>
                <c:pt idx="3234">
                  <c:v>139.91999999999999</c:v>
                </c:pt>
                <c:pt idx="3235">
                  <c:v>136.929</c:v>
                </c:pt>
                <c:pt idx="3236">
                  <c:v>137.72</c:v>
                </c:pt>
                <c:pt idx="3237">
                  <c:v>136.101</c:v>
                </c:pt>
                <c:pt idx="3238">
                  <c:v>135.798</c:v>
                </c:pt>
                <c:pt idx="3239">
                  <c:v>136.904</c:v>
                </c:pt>
                <c:pt idx="3240">
                  <c:v>138.42200000000011</c:v>
                </c:pt>
                <c:pt idx="3241">
                  <c:v>137.58099999999999</c:v>
                </c:pt>
                <c:pt idx="3242">
                  <c:v>137.739</c:v>
                </c:pt>
                <c:pt idx="3243">
                  <c:v>138.04</c:v>
                </c:pt>
                <c:pt idx="3244">
                  <c:v>138.15</c:v>
                </c:pt>
                <c:pt idx="3245">
                  <c:v>138.09800000000001</c:v>
                </c:pt>
                <c:pt idx="3246">
                  <c:v>135.69399999999999</c:v>
                </c:pt>
                <c:pt idx="3247">
                  <c:v>135.554</c:v>
                </c:pt>
                <c:pt idx="3248">
                  <c:v>136.00700000000001</c:v>
                </c:pt>
                <c:pt idx="3249">
                  <c:v>136.07</c:v>
                </c:pt>
                <c:pt idx="3250">
                  <c:v>136.48599999999999</c:v>
                </c:pt>
                <c:pt idx="3251">
                  <c:v>136.74799999999999</c:v>
                </c:pt>
                <c:pt idx="3252">
                  <c:v>133.35900000000001</c:v>
                </c:pt>
                <c:pt idx="3253">
                  <c:v>133.46199999999999</c:v>
                </c:pt>
                <c:pt idx="3254">
                  <c:v>133.28700000000001</c:v>
                </c:pt>
                <c:pt idx="3255">
                  <c:v>132.489</c:v>
                </c:pt>
                <c:pt idx="3256">
                  <c:v>132.44300000000001</c:v>
                </c:pt>
                <c:pt idx="3257">
                  <c:v>132.95200000000011</c:v>
                </c:pt>
                <c:pt idx="3258">
                  <c:v>132.233</c:v>
                </c:pt>
                <c:pt idx="3259">
                  <c:v>131.56100000000001</c:v>
                </c:pt>
                <c:pt idx="3260">
                  <c:v>132.251</c:v>
                </c:pt>
                <c:pt idx="3261">
                  <c:v>132.36800000000011</c:v>
                </c:pt>
                <c:pt idx="3262">
                  <c:v>132.48500000000001</c:v>
                </c:pt>
                <c:pt idx="3263">
                  <c:v>131.43700000000001</c:v>
                </c:pt>
                <c:pt idx="3264">
                  <c:v>130.809</c:v>
                </c:pt>
                <c:pt idx="3265">
                  <c:v>131.95800000000011</c:v>
                </c:pt>
                <c:pt idx="3266">
                  <c:v>131.40799999999999</c:v>
                </c:pt>
                <c:pt idx="3267">
                  <c:v>132.16</c:v>
                </c:pt>
                <c:pt idx="3268">
                  <c:v>131.75899999999999</c:v>
                </c:pt>
                <c:pt idx="3269">
                  <c:v>131.054</c:v>
                </c:pt>
                <c:pt idx="3270">
                  <c:v>129.67599999999999</c:v>
                </c:pt>
                <c:pt idx="3271">
                  <c:v>128.726</c:v>
                </c:pt>
                <c:pt idx="3272">
                  <c:v>129.245</c:v>
                </c:pt>
                <c:pt idx="3273">
                  <c:v>129.232</c:v>
                </c:pt>
                <c:pt idx="3274">
                  <c:v>129.30699999999999</c:v>
                </c:pt>
                <c:pt idx="3275">
                  <c:v>129.261</c:v>
                </c:pt>
                <c:pt idx="3276">
                  <c:v>129.43799999999999</c:v>
                </c:pt>
                <c:pt idx="3277">
                  <c:v>129.11600000000001</c:v>
                </c:pt>
                <c:pt idx="3278">
                  <c:v>128.23599999999999</c:v>
                </c:pt>
                <c:pt idx="3279">
                  <c:v>128.20699999999999</c:v>
                </c:pt>
                <c:pt idx="3280">
                  <c:v>128.45800000000011</c:v>
                </c:pt>
                <c:pt idx="3281">
                  <c:v>128.31299999999999</c:v>
                </c:pt>
                <c:pt idx="3282">
                  <c:v>126.89700000000001</c:v>
                </c:pt>
                <c:pt idx="3283">
                  <c:v>126.48699999999999</c:v>
                </c:pt>
                <c:pt idx="3284">
                  <c:v>126.82</c:v>
                </c:pt>
                <c:pt idx="3285">
                  <c:v>127.428</c:v>
                </c:pt>
                <c:pt idx="3286">
                  <c:v>126.82299999999999</c:v>
                </c:pt>
                <c:pt idx="3287">
                  <c:v>127.807</c:v>
                </c:pt>
                <c:pt idx="3288">
                  <c:v>126.372</c:v>
                </c:pt>
                <c:pt idx="3289">
                  <c:v>125.518</c:v>
                </c:pt>
                <c:pt idx="3290">
                  <c:v>124.03100000000001</c:v>
                </c:pt>
                <c:pt idx="3291">
                  <c:v>124.506</c:v>
                </c:pt>
                <c:pt idx="3292">
                  <c:v>124.398</c:v>
                </c:pt>
                <c:pt idx="3293">
                  <c:v>123.861</c:v>
                </c:pt>
                <c:pt idx="3294">
                  <c:v>122.29</c:v>
                </c:pt>
                <c:pt idx="3295">
                  <c:v>121.988</c:v>
                </c:pt>
                <c:pt idx="3296">
                  <c:v>120.61</c:v>
                </c:pt>
                <c:pt idx="3297">
                  <c:v>120.282</c:v>
                </c:pt>
                <c:pt idx="3298">
                  <c:v>121.21</c:v>
                </c:pt>
                <c:pt idx="3299">
                  <c:v>121.229</c:v>
                </c:pt>
                <c:pt idx="3300">
                  <c:v>121.098</c:v>
                </c:pt>
                <c:pt idx="3301">
                  <c:v>119.82599999999999</c:v>
                </c:pt>
                <c:pt idx="3302">
                  <c:v>118.851</c:v>
                </c:pt>
                <c:pt idx="3303">
                  <c:v>119.084</c:v>
                </c:pt>
                <c:pt idx="3304">
                  <c:v>118.85299999999999</c:v>
                </c:pt>
                <c:pt idx="3305">
                  <c:v>118.768</c:v>
                </c:pt>
                <c:pt idx="3306">
                  <c:v>118.544</c:v>
                </c:pt>
                <c:pt idx="3307">
                  <c:v>118.15300000000001</c:v>
                </c:pt>
                <c:pt idx="3308">
                  <c:v>117.53100000000001</c:v>
                </c:pt>
                <c:pt idx="3309">
                  <c:v>117.19499999999999</c:v>
                </c:pt>
                <c:pt idx="3310">
                  <c:v>118.26</c:v>
                </c:pt>
                <c:pt idx="3311">
                  <c:v>118.431</c:v>
                </c:pt>
                <c:pt idx="3312">
                  <c:v>117.81100000000001</c:v>
                </c:pt>
                <c:pt idx="3313">
                  <c:v>117.712</c:v>
                </c:pt>
                <c:pt idx="3314">
                  <c:v>116.146</c:v>
                </c:pt>
                <c:pt idx="3315">
                  <c:v>116.461</c:v>
                </c:pt>
                <c:pt idx="3316">
                  <c:v>116.60299999999999</c:v>
                </c:pt>
                <c:pt idx="3317">
                  <c:v>116.15600000000001</c:v>
                </c:pt>
                <c:pt idx="3318">
                  <c:v>116.694</c:v>
                </c:pt>
                <c:pt idx="3319">
                  <c:v>116.652</c:v>
                </c:pt>
                <c:pt idx="3320">
                  <c:v>115.79900000000001</c:v>
                </c:pt>
                <c:pt idx="3321">
                  <c:v>116.176</c:v>
                </c:pt>
                <c:pt idx="3322">
                  <c:v>115.747</c:v>
                </c:pt>
                <c:pt idx="3323">
                  <c:v>115.217</c:v>
                </c:pt>
                <c:pt idx="3324">
                  <c:v>114.43</c:v>
                </c:pt>
                <c:pt idx="3325">
                  <c:v>115.774</c:v>
                </c:pt>
                <c:pt idx="3326">
                  <c:v>116.997</c:v>
                </c:pt>
                <c:pt idx="3327">
                  <c:v>117.812</c:v>
                </c:pt>
                <c:pt idx="3328">
                  <c:v>117.20399999999999</c:v>
                </c:pt>
                <c:pt idx="3329">
                  <c:v>117.499</c:v>
                </c:pt>
                <c:pt idx="3330">
                  <c:v>119.092</c:v>
                </c:pt>
                <c:pt idx="3331">
                  <c:v>119.67100000000001</c:v>
                </c:pt>
                <c:pt idx="3332">
                  <c:v>119.711</c:v>
                </c:pt>
                <c:pt idx="3333">
                  <c:v>119.71599999999999</c:v>
                </c:pt>
                <c:pt idx="3334">
                  <c:v>120.741</c:v>
                </c:pt>
                <c:pt idx="3335">
                  <c:v>120.593</c:v>
                </c:pt>
                <c:pt idx="3336">
                  <c:v>120.736</c:v>
                </c:pt>
                <c:pt idx="3337">
                  <c:v>121.248</c:v>
                </c:pt>
                <c:pt idx="3338">
                  <c:v>121.175</c:v>
                </c:pt>
                <c:pt idx="3339">
                  <c:v>121.21299999999999</c:v>
                </c:pt>
                <c:pt idx="3340">
                  <c:v>121.52800000000001</c:v>
                </c:pt>
                <c:pt idx="3341">
                  <c:v>121.688</c:v>
                </c:pt>
                <c:pt idx="3342">
                  <c:v>121.89</c:v>
                </c:pt>
                <c:pt idx="3343">
                  <c:v>121.926</c:v>
                </c:pt>
                <c:pt idx="3344">
                  <c:v>122.024</c:v>
                </c:pt>
                <c:pt idx="3345">
                  <c:v>122.04900000000001</c:v>
                </c:pt>
                <c:pt idx="3346">
                  <c:v>121.79</c:v>
                </c:pt>
                <c:pt idx="3347">
                  <c:v>119.04</c:v>
                </c:pt>
                <c:pt idx="3348">
                  <c:v>115.117</c:v>
                </c:pt>
                <c:pt idx="3349">
                  <c:v>115.577</c:v>
                </c:pt>
                <c:pt idx="3350">
                  <c:v>115.92</c:v>
                </c:pt>
                <c:pt idx="3351">
                  <c:v>116.068</c:v>
                </c:pt>
                <c:pt idx="3352">
                  <c:v>115.941</c:v>
                </c:pt>
                <c:pt idx="3353">
                  <c:v>116.60599999999999</c:v>
                </c:pt>
                <c:pt idx="3354">
                  <c:v>116.46899999999999</c:v>
                </c:pt>
                <c:pt idx="3355">
                  <c:v>116.64100000000001</c:v>
                </c:pt>
                <c:pt idx="3356">
                  <c:v>116.52500000000001</c:v>
                </c:pt>
                <c:pt idx="3357">
                  <c:v>116.54300000000001</c:v>
                </c:pt>
                <c:pt idx="3358">
                  <c:v>116.92</c:v>
                </c:pt>
                <c:pt idx="3359">
                  <c:v>116.626</c:v>
                </c:pt>
                <c:pt idx="3360">
                  <c:v>113.065</c:v>
                </c:pt>
                <c:pt idx="3361">
                  <c:v>112.672</c:v>
                </c:pt>
                <c:pt idx="3362">
                  <c:v>112.706</c:v>
                </c:pt>
                <c:pt idx="3363">
                  <c:v>110.756</c:v>
                </c:pt>
                <c:pt idx="3364">
                  <c:v>111.27500000000001</c:v>
                </c:pt>
                <c:pt idx="3365">
                  <c:v>112.324</c:v>
                </c:pt>
                <c:pt idx="3366">
                  <c:v>113.1</c:v>
                </c:pt>
                <c:pt idx="3367">
                  <c:v>112.07599999999999</c:v>
                </c:pt>
                <c:pt idx="3368">
                  <c:v>111.645</c:v>
                </c:pt>
                <c:pt idx="3369">
                  <c:v>111.946</c:v>
                </c:pt>
                <c:pt idx="3370">
                  <c:v>112.19</c:v>
                </c:pt>
                <c:pt idx="3371">
                  <c:v>112.08499999999999</c:v>
                </c:pt>
                <c:pt idx="3372">
                  <c:v>110.18899999999999</c:v>
                </c:pt>
                <c:pt idx="3373">
                  <c:v>108.014</c:v>
                </c:pt>
                <c:pt idx="3374">
                  <c:v>108.38</c:v>
                </c:pt>
                <c:pt idx="3375">
                  <c:v>108.821</c:v>
                </c:pt>
                <c:pt idx="3376">
                  <c:v>109.553</c:v>
                </c:pt>
                <c:pt idx="3377">
                  <c:v>109.47199999999999</c:v>
                </c:pt>
                <c:pt idx="3378">
                  <c:v>107.06399999999999</c:v>
                </c:pt>
                <c:pt idx="3379">
                  <c:v>107.399</c:v>
                </c:pt>
                <c:pt idx="3380">
                  <c:v>108.45699999999999</c:v>
                </c:pt>
                <c:pt idx="3381">
                  <c:v>108.03400000000001</c:v>
                </c:pt>
                <c:pt idx="3382">
                  <c:v>108.541</c:v>
                </c:pt>
                <c:pt idx="3383">
                  <c:v>107.874</c:v>
                </c:pt>
                <c:pt idx="3384">
                  <c:v>108.46299999999999</c:v>
                </c:pt>
                <c:pt idx="3385">
                  <c:v>107.985</c:v>
                </c:pt>
                <c:pt idx="3386">
                  <c:v>108.65600000000001</c:v>
                </c:pt>
                <c:pt idx="3387">
                  <c:v>108.64</c:v>
                </c:pt>
                <c:pt idx="3388">
                  <c:v>108.932</c:v>
                </c:pt>
                <c:pt idx="3389">
                  <c:v>109.01600000000001</c:v>
                </c:pt>
                <c:pt idx="3390">
                  <c:v>105.73</c:v>
                </c:pt>
                <c:pt idx="3391">
                  <c:v>106.55</c:v>
                </c:pt>
                <c:pt idx="3392">
                  <c:v>107.13200000000001</c:v>
                </c:pt>
                <c:pt idx="3393">
                  <c:v>107.75700000000001</c:v>
                </c:pt>
                <c:pt idx="3394">
                  <c:v>107.98099999999999</c:v>
                </c:pt>
                <c:pt idx="3395">
                  <c:v>108.913</c:v>
                </c:pt>
                <c:pt idx="3396">
                  <c:v>107.70099999999999</c:v>
                </c:pt>
                <c:pt idx="3397">
                  <c:v>106.32299999999999</c:v>
                </c:pt>
                <c:pt idx="3398">
                  <c:v>106.378</c:v>
                </c:pt>
                <c:pt idx="3399">
                  <c:v>107.047</c:v>
                </c:pt>
                <c:pt idx="3400">
                  <c:v>106.90300000000001</c:v>
                </c:pt>
                <c:pt idx="3401">
                  <c:v>106.161</c:v>
                </c:pt>
                <c:pt idx="3402">
                  <c:v>104.79600000000001</c:v>
                </c:pt>
                <c:pt idx="3403">
                  <c:v>105.282</c:v>
                </c:pt>
                <c:pt idx="3404">
                  <c:v>106.06699999999999</c:v>
                </c:pt>
                <c:pt idx="3405">
                  <c:v>105.797</c:v>
                </c:pt>
                <c:pt idx="3406">
                  <c:v>105.759</c:v>
                </c:pt>
                <c:pt idx="3407">
                  <c:v>105.039</c:v>
                </c:pt>
                <c:pt idx="3408">
                  <c:v>103.979</c:v>
                </c:pt>
                <c:pt idx="3409">
                  <c:v>103.57299999999999</c:v>
                </c:pt>
                <c:pt idx="3410">
                  <c:v>104.11199999999999</c:v>
                </c:pt>
                <c:pt idx="3411">
                  <c:v>104.042</c:v>
                </c:pt>
                <c:pt idx="3412">
                  <c:v>103.36199999999999</c:v>
                </c:pt>
                <c:pt idx="3413">
                  <c:v>103.23099999999999</c:v>
                </c:pt>
                <c:pt idx="3414">
                  <c:v>103.297</c:v>
                </c:pt>
                <c:pt idx="3415">
                  <c:v>103.645</c:v>
                </c:pt>
                <c:pt idx="3416">
                  <c:v>103.19199999999999</c:v>
                </c:pt>
                <c:pt idx="3417">
                  <c:v>102.21299999999999</c:v>
                </c:pt>
                <c:pt idx="3418">
                  <c:v>102.55800000000001</c:v>
                </c:pt>
                <c:pt idx="3419">
                  <c:v>102.63</c:v>
                </c:pt>
                <c:pt idx="3420">
                  <c:v>102.238</c:v>
                </c:pt>
                <c:pt idx="3421">
                  <c:v>101.66</c:v>
                </c:pt>
                <c:pt idx="3422">
                  <c:v>103.405</c:v>
                </c:pt>
                <c:pt idx="3423">
                  <c:v>102.938</c:v>
                </c:pt>
                <c:pt idx="3424">
                  <c:v>103.154</c:v>
                </c:pt>
                <c:pt idx="3425">
                  <c:v>103.19</c:v>
                </c:pt>
                <c:pt idx="3426">
                  <c:v>103.021</c:v>
                </c:pt>
                <c:pt idx="3427">
                  <c:v>102.73699999999999</c:v>
                </c:pt>
                <c:pt idx="3428">
                  <c:v>101.9</c:v>
                </c:pt>
                <c:pt idx="3429">
                  <c:v>102.494</c:v>
                </c:pt>
                <c:pt idx="3430">
                  <c:v>102.91500000000001</c:v>
                </c:pt>
                <c:pt idx="3431">
                  <c:v>102.583</c:v>
                </c:pt>
                <c:pt idx="3432">
                  <c:v>102.88500000000001</c:v>
                </c:pt>
                <c:pt idx="3433">
                  <c:v>100.982</c:v>
                </c:pt>
                <c:pt idx="3434">
                  <c:v>100.854</c:v>
                </c:pt>
                <c:pt idx="3435">
                  <c:v>102.66500000000001</c:v>
                </c:pt>
                <c:pt idx="3436">
                  <c:v>103.444</c:v>
                </c:pt>
                <c:pt idx="3437">
                  <c:v>103.825</c:v>
                </c:pt>
                <c:pt idx="3438">
                  <c:v>102.702</c:v>
                </c:pt>
                <c:pt idx="3439">
                  <c:v>102.447</c:v>
                </c:pt>
                <c:pt idx="3440">
                  <c:v>102.852</c:v>
                </c:pt>
                <c:pt idx="3441">
                  <c:v>101.59699999999999</c:v>
                </c:pt>
                <c:pt idx="3442">
                  <c:v>102.003</c:v>
                </c:pt>
                <c:pt idx="3443">
                  <c:v>101.4</c:v>
                </c:pt>
                <c:pt idx="3444">
                  <c:v>101.03100000000001</c:v>
                </c:pt>
                <c:pt idx="3445">
                  <c:v>100.745</c:v>
                </c:pt>
                <c:pt idx="3446">
                  <c:v>100.238</c:v>
                </c:pt>
                <c:pt idx="3447">
                  <c:v>100.66200000000001</c:v>
                </c:pt>
                <c:pt idx="3448">
                  <c:v>100.93</c:v>
                </c:pt>
                <c:pt idx="3449">
                  <c:v>101.05800000000001</c:v>
                </c:pt>
                <c:pt idx="3450">
                  <c:v>101.518</c:v>
                </c:pt>
                <c:pt idx="3451">
                  <c:v>101.473</c:v>
                </c:pt>
                <c:pt idx="3452">
                  <c:v>101.90900000000001</c:v>
                </c:pt>
                <c:pt idx="3453">
                  <c:v>102.139</c:v>
                </c:pt>
                <c:pt idx="3454">
                  <c:v>100.952</c:v>
                </c:pt>
                <c:pt idx="3455">
                  <c:v>100.181</c:v>
                </c:pt>
                <c:pt idx="3456">
                  <c:v>100.44499999999999</c:v>
                </c:pt>
                <c:pt idx="3457">
                  <c:v>100.172</c:v>
                </c:pt>
                <c:pt idx="3458">
                  <c:v>99.732000000000014</c:v>
                </c:pt>
                <c:pt idx="3459">
                  <c:v>99.092000000000013</c:v>
                </c:pt>
                <c:pt idx="3460">
                  <c:v>99.137</c:v>
                </c:pt>
                <c:pt idx="3461">
                  <c:v>98.948000000000022</c:v>
                </c:pt>
                <c:pt idx="3462">
                  <c:v>100.843</c:v>
                </c:pt>
                <c:pt idx="3463">
                  <c:v>101.3</c:v>
                </c:pt>
                <c:pt idx="3464">
                  <c:v>103.036</c:v>
                </c:pt>
                <c:pt idx="3465">
                  <c:v>102.736</c:v>
                </c:pt>
                <c:pt idx="3466">
                  <c:v>102.002</c:v>
                </c:pt>
                <c:pt idx="3467">
                  <c:v>101.331</c:v>
                </c:pt>
                <c:pt idx="3468">
                  <c:v>101.542</c:v>
                </c:pt>
                <c:pt idx="3469">
                  <c:v>100.69799999999999</c:v>
                </c:pt>
                <c:pt idx="3470">
                  <c:v>100.66800000000001</c:v>
                </c:pt>
                <c:pt idx="3471">
                  <c:v>99.679999999999978</c:v>
                </c:pt>
                <c:pt idx="3472">
                  <c:v>99.308000000000007</c:v>
                </c:pt>
                <c:pt idx="3473">
                  <c:v>98.748999999999995</c:v>
                </c:pt>
                <c:pt idx="3474">
                  <c:v>99.206999999999994</c:v>
                </c:pt>
                <c:pt idx="3475">
                  <c:v>99.45</c:v>
                </c:pt>
                <c:pt idx="3476">
                  <c:v>99.572999999999979</c:v>
                </c:pt>
                <c:pt idx="3477">
                  <c:v>100.005</c:v>
                </c:pt>
                <c:pt idx="3478">
                  <c:v>97.54</c:v>
                </c:pt>
                <c:pt idx="3479">
                  <c:v>98.573999999999998</c:v>
                </c:pt>
                <c:pt idx="3480">
                  <c:v>99.313999999999993</c:v>
                </c:pt>
                <c:pt idx="3481">
                  <c:v>99.672999999999988</c:v>
                </c:pt>
                <c:pt idx="3482">
                  <c:v>98.960000000000022</c:v>
                </c:pt>
                <c:pt idx="3483">
                  <c:v>98.54</c:v>
                </c:pt>
                <c:pt idx="3484">
                  <c:v>97.274000000000001</c:v>
                </c:pt>
                <c:pt idx="3485">
                  <c:v>95.891999999999996</c:v>
                </c:pt>
                <c:pt idx="3486">
                  <c:v>97.562000000000012</c:v>
                </c:pt>
                <c:pt idx="3487">
                  <c:v>98.132000000000005</c:v>
                </c:pt>
                <c:pt idx="3488">
                  <c:v>98.611000000000004</c:v>
                </c:pt>
                <c:pt idx="3489">
                  <c:v>97.924999999999997</c:v>
                </c:pt>
                <c:pt idx="3490">
                  <c:v>99.224999999999994</c:v>
                </c:pt>
                <c:pt idx="3491">
                  <c:v>99.512</c:v>
                </c:pt>
                <c:pt idx="3492">
                  <c:v>99.409000000000006</c:v>
                </c:pt>
                <c:pt idx="3493">
                  <c:v>99.647999999999996</c:v>
                </c:pt>
                <c:pt idx="3494">
                  <c:v>99.708000000000013</c:v>
                </c:pt>
                <c:pt idx="3495">
                  <c:v>98.461000000000027</c:v>
                </c:pt>
                <c:pt idx="3496">
                  <c:v>96.775000000000006</c:v>
                </c:pt>
                <c:pt idx="3497">
                  <c:v>97.552999999999983</c:v>
                </c:pt>
                <c:pt idx="3498">
                  <c:v>97.169999999999973</c:v>
                </c:pt>
                <c:pt idx="3499">
                  <c:v>97.248999999999995</c:v>
                </c:pt>
                <c:pt idx="3500">
                  <c:v>97.721000000000004</c:v>
                </c:pt>
                <c:pt idx="3501">
                  <c:v>97.568000000000012</c:v>
                </c:pt>
                <c:pt idx="3502">
                  <c:v>97.675999999999988</c:v>
                </c:pt>
                <c:pt idx="3503">
                  <c:v>97.60299999999998</c:v>
                </c:pt>
                <c:pt idx="3504">
                  <c:v>95.900999999999996</c:v>
                </c:pt>
                <c:pt idx="3505">
                  <c:v>95.988</c:v>
                </c:pt>
                <c:pt idx="3506">
                  <c:v>96.851999999999975</c:v>
                </c:pt>
                <c:pt idx="3507">
                  <c:v>96.524000000000001</c:v>
                </c:pt>
                <c:pt idx="3508">
                  <c:v>96.990000000000023</c:v>
                </c:pt>
                <c:pt idx="3509">
                  <c:v>96.712999999999994</c:v>
                </c:pt>
                <c:pt idx="3510">
                  <c:v>95.429000000000002</c:v>
                </c:pt>
                <c:pt idx="3511">
                  <c:v>95.88</c:v>
                </c:pt>
                <c:pt idx="3512">
                  <c:v>95.838999999999999</c:v>
                </c:pt>
                <c:pt idx="3513">
                  <c:v>96.754000000000005</c:v>
                </c:pt>
                <c:pt idx="3514">
                  <c:v>96.732000000000014</c:v>
                </c:pt>
                <c:pt idx="3515">
                  <c:v>95.748999999999995</c:v>
                </c:pt>
                <c:pt idx="3516">
                  <c:v>94.364999999999995</c:v>
                </c:pt>
                <c:pt idx="3517">
                  <c:v>97.628999999999976</c:v>
                </c:pt>
                <c:pt idx="3518">
                  <c:v>98.680999999999983</c:v>
                </c:pt>
                <c:pt idx="3519">
                  <c:v>99.906999999999996</c:v>
                </c:pt>
                <c:pt idx="3520">
                  <c:v>100.999</c:v>
                </c:pt>
                <c:pt idx="3521">
                  <c:v>101.31100000000001</c:v>
                </c:pt>
                <c:pt idx="3522">
                  <c:v>102.389</c:v>
                </c:pt>
                <c:pt idx="3523">
                  <c:v>102.798</c:v>
                </c:pt>
                <c:pt idx="3524">
                  <c:v>103.63800000000001</c:v>
                </c:pt>
                <c:pt idx="3525">
                  <c:v>102.788</c:v>
                </c:pt>
                <c:pt idx="3526">
                  <c:v>101.88200000000001</c:v>
                </c:pt>
                <c:pt idx="3527">
                  <c:v>101.783</c:v>
                </c:pt>
                <c:pt idx="3528">
                  <c:v>100.63500000000001</c:v>
                </c:pt>
                <c:pt idx="3529">
                  <c:v>101.629</c:v>
                </c:pt>
                <c:pt idx="3530">
                  <c:v>102.574</c:v>
                </c:pt>
                <c:pt idx="3531">
                  <c:v>102.621</c:v>
                </c:pt>
                <c:pt idx="3532">
                  <c:v>102.063</c:v>
                </c:pt>
                <c:pt idx="3533">
                  <c:v>99.958000000000013</c:v>
                </c:pt>
                <c:pt idx="3534">
                  <c:v>98.840999999999994</c:v>
                </c:pt>
                <c:pt idx="3535">
                  <c:v>98.79</c:v>
                </c:pt>
                <c:pt idx="3536">
                  <c:v>98.335999999999999</c:v>
                </c:pt>
                <c:pt idx="3537">
                  <c:v>99.194000000000003</c:v>
                </c:pt>
                <c:pt idx="3538">
                  <c:v>98.843999999999994</c:v>
                </c:pt>
                <c:pt idx="3539">
                  <c:v>98.873999999999981</c:v>
                </c:pt>
                <c:pt idx="3540">
                  <c:v>97.572000000000003</c:v>
                </c:pt>
                <c:pt idx="3541">
                  <c:v>97.07</c:v>
                </c:pt>
                <c:pt idx="3542">
                  <c:v>97.305999999999983</c:v>
                </c:pt>
                <c:pt idx="3543">
                  <c:v>98.256</c:v>
                </c:pt>
                <c:pt idx="3544">
                  <c:v>97.763000000000005</c:v>
                </c:pt>
                <c:pt idx="3545">
                  <c:v>97.165000000000006</c:v>
                </c:pt>
                <c:pt idx="3546">
                  <c:v>95.482000000000014</c:v>
                </c:pt>
                <c:pt idx="3547">
                  <c:v>96.808000000000007</c:v>
                </c:pt>
                <c:pt idx="3548">
                  <c:v>96.774000000000001</c:v>
                </c:pt>
                <c:pt idx="3549">
                  <c:v>97.034000000000006</c:v>
                </c:pt>
                <c:pt idx="3550">
                  <c:v>96.941000000000031</c:v>
                </c:pt>
                <c:pt idx="3551">
                  <c:v>95.949000000000026</c:v>
                </c:pt>
                <c:pt idx="3552">
                  <c:v>96.435000000000002</c:v>
                </c:pt>
                <c:pt idx="3553">
                  <c:v>96.61</c:v>
                </c:pt>
                <c:pt idx="3554">
                  <c:v>96.715999999999994</c:v>
                </c:pt>
                <c:pt idx="3555">
                  <c:v>97.046999999999997</c:v>
                </c:pt>
                <c:pt idx="3556">
                  <c:v>97.126999999999981</c:v>
                </c:pt>
                <c:pt idx="3557">
                  <c:v>97.441999999999993</c:v>
                </c:pt>
                <c:pt idx="3558">
                  <c:v>97.025999999999982</c:v>
                </c:pt>
                <c:pt idx="3559">
                  <c:v>96.95</c:v>
                </c:pt>
                <c:pt idx="3560">
                  <c:v>97.4</c:v>
                </c:pt>
                <c:pt idx="3561">
                  <c:v>97.849000000000004</c:v>
                </c:pt>
                <c:pt idx="3562">
                  <c:v>98.117999999999995</c:v>
                </c:pt>
                <c:pt idx="3563">
                  <c:v>98.558000000000007</c:v>
                </c:pt>
                <c:pt idx="3564">
                  <c:v>98.697000000000003</c:v>
                </c:pt>
                <c:pt idx="3565">
                  <c:v>98.408000000000001</c:v>
                </c:pt>
                <c:pt idx="3566">
                  <c:v>95.876999999999981</c:v>
                </c:pt>
                <c:pt idx="3567">
                  <c:v>96.627999999999986</c:v>
                </c:pt>
                <c:pt idx="3568">
                  <c:v>95.046000000000006</c:v>
                </c:pt>
                <c:pt idx="3569">
                  <c:v>95.546999999999997</c:v>
                </c:pt>
                <c:pt idx="3570">
                  <c:v>94.81</c:v>
                </c:pt>
                <c:pt idx="3571">
                  <c:v>93.721000000000004</c:v>
                </c:pt>
                <c:pt idx="3572">
                  <c:v>94.328000000000003</c:v>
                </c:pt>
                <c:pt idx="3573">
                  <c:v>95.10599999999998</c:v>
                </c:pt>
                <c:pt idx="3574">
                  <c:v>95.446000000000026</c:v>
                </c:pt>
                <c:pt idx="3575">
                  <c:v>96.506</c:v>
                </c:pt>
                <c:pt idx="3576">
                  <c:v>98.328000000000003</c:v>
                </c:pt>
                <c:pt idx="3577">
                  <c:v>99.093000000000004</c:v>
                </c:pt>
                <c:pt idx="3578">
                  <c:v>98.009</c:v>
                </c:pt>
                <c:pt idx="3579">
                  <c:v>98.557000000000002</c:v>
                </c:pt>
                <c:pt idx="3580">
                  <c:v>98.378999999999976</c:v>
                </c:pt>
                <c:pt idx="3581">
                  <c:v>99.381</c:v>
                </c:pt>
                <c:pt idx="3582">
                  <c:v>99.268000000000001</c:v>
                </c:pt>
                <c:pt idx="3583">
                  <c:v>96.455000000000013</c:v>
                </c:pt>
                <c:pt idx="3584">
                  <c:v>94.141999999999996</c:v>
                </c:pt>
                <c:pt idx="3585">
                  <c:v>94.247000000000014</c:v>
                </c:pt>
                <c:pt idx="3586">
                  <c:v>95.192999999999998</c:v>
                </c:pt>
                <c:pt idx="3587">
                  <c:v>95.357999999999976</c:v>
                </c:pt>
                <c:pt idx="3588">
                  <c:v>95.736999999999995</c:v>
                </c:pt>
                <c:pt idx="3589">
                  <c:v>93.915999999999997</c:v>
                </c:pt>
                <c:pt idx="3590">
                  <c:v>93.781999999999996</c:v>
                </c:pt>
                <c:pt idx="3591">
                  <c:v>96.474999999999994</c:v>
                </c:pt>
                <c:pt idx="3592">
                  <c:v>98.503</c:v>
                </c:pt>
                <c:pt idx="3593">
                  <c:v>99.81</c:v>
                </c:pt>
                <c:pt idx="3594">
                  <c:v>100.29900000000001</c:v>
                </c:pt>
                <c:pt idx="3595">
                  <c:v>101.91800000000001</c:v>
                </c:pt>
                <c:pt idx="3596">
                  <c:v>100.708</c:v>
                </c:pt>
                <c:pt idx="3597">
                  <c:v>99.60299999999998</c:v>
                </c:pt>
                <c:pt idx="3598">
                  <c:v>99.885000000000005</c:v>
                </c:pt>
                <c:pt idx="3599">
                  <c:v>100.505</c:v>
                </c:pt>
                <c:pt idx="3600">
                  <c:v>101.67400000000001</c:v>
                </c:pt>
                <c:pt idx="3601">
                  <c:v>102.274</c:v>
                </c:pt>
                <c:pt idx="3602">
                  <c:v>102.664</c:v>
                </c:pt>
                <c:pt idx="3603">
                  <c:v>103.349</c:v>
                </c:pt>
                <c:pt idx="3604">
                  <c:v>103.309</c:v>
                </c:pt>
                <c:pt idx="3605">
                  <c:v>103.381</c:v>
                </c:pt>
                <c:pt idx="3606">
                  <c:v>103.211</c:v>
                </c:pt>
                <c:pt idx="3607">
                  <c:v>101.92</c:v>
                </c:pt>
                <c:pt idx="3608">
                  <c:v>101.446</c:v>
                </c:pt>
                <c:pt idx="3609">
                  <c:v>101.43899999999999</c:v>
                </c:pt>
                <c:pt idx="3610">
                  <c:v>101.408</c:v>
                </c:pt>
                <c:pt idx="3611">
                  <c:v>101.93600000000001</c:v>
                </c:pt>
                <c:pt idx="3612">
                  <c:v>102.384</c:v>
                </c:pt>
                <c:pt idx="3613">
                  <c:v>102.748</c:v>
                </c:pt>
                <c:pt idx="3614">
                  <c:v>102.80200000000001</c:v>
                </c:pt>
                <c:pt idx="3615">
                  <c:v>99.622999999999976</c:v>
                </c:pt>
                <c:pt idx="3616">
                  <c:v>98.507999999999996</c:v>
                </c:pt>
                <c:pt idx="3617">
                  <c:v>96.555999999999983</c:v>
                </c:pt>
                <c:pt idx="3618">
                  <c:v>97.319000000000003</c:v>
                </c:pt>
                <c:pt idx="3619">
                  <c:v>96.948000000000022</c:v>
                </c:pt>
                <c:pt idx="3620">
                  <c:v>96.965000000000003</c:v>
                </c:pt>
                <c:pt idx="3621">
                  <c:v>97.888999999999982</c:v>
                </c:pt>
                <c:pt idx="3622">
                  <c:v>98.522999999999982</c:v>
                </c:pt>
                <c:pt idx="3623">
                  <c:v>96.533000000000001</c:v>
                </c:pt>
                <c:pt idx="3624">
                  <c:v>94.848000000000013</c:v>
                </c:pt>
                <c:pt idx="3625">
                  <c:v>94.927000000000007</c:v>
                </c:pt>
                <c:pt idx="3626">
                  <c:v>95.525000000000006</c:v>
                </c:pt>
                <c:pt idx="3627">
                  <c:v>97.385000000000005</c:v>
                </c:pt>
                <c:pt idx="3628">
                  <c:v>97.924999999999997</c:v>
                </c:pt>
                <c:pt idx="3629">
                  <c:v>99.363</c:v>
                </c:pt>
                <c:pt idx="3630">
                  <c:v>100.071</c:v>
                </c:pt>
                <c:pt idx="3631">
                  <c:v>100.155</c:v>
                </c:pt>
                <c:pt idx="3632">
                  <c:v>99.676999999999978</c:v>
                </c:pt>
                <c:pt idx="3633">
                  <c:v>99.771000000000001</c:v>
                </c:pt>
                <c:pt idx="3634">
                  <c:v>99.896000000000001</c:v>
                </c:pt>
                <c:pt idx="3635">
                  <c:v>98.552000000000007</c:v>
                </c:pt>
                <c:pt idx="3636">
                  <c:v>96.8</c:v>
                </c:pt>
                <c:pt idx="3637">
                  <c:v>96.668000000000006</c:v>
                </c:pt>
                <c:pt idx="3638">
                  <c:v>97.277000000000001</c:v>
                </c:pt>
                <c:pt idx="3639">
                  <c:v>97.039000000000001</c:v>
                </c:pt>
                <c:pt idx="3640">
                  <c:v>97.311000000000007</c:v>
                </c:pt>
                <c:pt idx="3641">
                  <c:v>95.650999999999982</c:v>
                </c:pt>
                <c:pt idx="3642">
                  <c:v>95.787000000000006</c:v>
                </c:pt>
                <c:pt idx="3643">
                  <c:v>95.697999999999993</c:v>
                </c:pt>
                <c:pt idx="3644">
                  <c:v>96.504999999999995</c:v>
                </c:pt>
                <c:pt idx="3645">
                  <c:v>96.033000000000001</c:v>
                </c:pt>
                <c:pt idx="3646">
                  <c:v>95.382999999999981</c:v>
                </c:pt>
                <c:pt idx="3647">
                  <c:v>96.212999999999994</c:v>
                </c:pt>
                <c:pt idx="3648">
                  <c:v>96.180999999999983</c:v>
                </c:pt>
                <c:pt idx="3649">
                  <c:v>95.685999999999979</c:v>
                </c:pt>
                <c:pt idx="3650">
                  <c:v>96.266000000000005</c:v>
                </c:pt>
                <c:pt idx="3651">
                  <c:v>96.128999999999976</c:v>
                </c:pt>
                <c:pt idx="3652">
                  <c:v>96.412999999999997</c:v>
                </c:pt>
                <c:pt idx="3653">
                  <c:v>97.218000000000004</c:v>
                </c:pt>
                <c:pt idx="3654">
                  <c:v>95.733000000000004</c:v>
                </c:pt>
                <c:pt idx="3655">
                  <c:v>96.027000000000001</c:v>
                </c:pt>
                <c:pt idx="3656">
                  <c:v>96.682000000000002</c:v>
                </c:pt>
                <c:pt idx="3657">
                  <c:v>95.733000000000004</c:v>
                </c:pt>
                <c:pt idx="3658">
                  <c:v>94.498000000000005</c:v>
                </c:pt>
                <c:pt idx="3659">
                  <c:v>95.616</c:v>
                </c:pt>
                <c:pt idx="3660">
                  <c:v>96.902000000000001</c:v>
                </c:pt>
                <c:pt idx="3661">
                  <c:v>97.494000000000014</c:v>
                </c:pt>
                <c:pt idx="3662">
                  <c:v>98.634</c:v>
                </c:pt>
                <c:pt idx="3663">
                  <c:v>99.387</c:v>
                </c:pt>
                <c:pt idx="3664">
                  <c:v>98.459000000000003</c:v>
                </c:pt>
                <c:pt idx="3665">
                  <c:v>96.924000000000007</c:v>
                </c:pt>
                <c:pt idx="3666">
                  <c:v>98.016999999999996</c:v>
                </c:pt>
                <c:pt idx="3667">
                  <c:v>98.736000000000004</c:v>
                </c:pt>
                <c:pt idx="3668">
                  <c:v>98.897000000000006</c:v>
                </c:pt>
                <c:pt idx="3669">
                  <c:v>99.371999999999986</c:v>
                </c:pt>
                <c:pt idx="3670">
                  <c:v>96.672999999999988</c:v>
                </c:pt>
                <c:pt idx="3671">
                  <c:v>96.244000000000014</c:v>
                </c:pt>
                <c:pt idx="3672">
                  <c:v>95.956000000000003</c:v>
                </c:pt>
                <c:pt idx="3673">
                  <c:v>95.994000000000014</c:v>
                </c:pt>
                <c:pt idx="3674">
                  <c:v>95.519000000000005</c:v>
                </c:pt>
                <c:pt idx="3675">
                  <c:v>95.765000000000001</c:v>
                </c:pt>
                <c:pt idx="3676">
                  <c:v>95.665999999999983</c:v>
                </c:pt>
                <c:pt idx="3677">
                  <c:v>94.342000000000013</c:v>
                </c:pt>
                <c:pt idx="3678">
                  <c:v>94.866</c:v>
                </c:pt>
                <c:pt idx="3679">
                  <c:v>94.877999999999986</c:v>
                </c:pt>
                <c:pt idx="3680">
                  <c:v>95.727000000000004</c:v>
                </c:pt>
                <c:pt idx="3681">
                  <c:v>95.516999999999996</c:v>
                </c:pt>
                <c:pt idx="3682">
                  <c:v>95.340999999999994</c:v>
                </c:pt>
                <c:pt idx="3683">
                  <c:v>95.504000000000005</c:v>
                </c:pt>
                <c:pt idx="3684">
                  <c:v>96.063000000000002</c:v>
                </c:pt>
                <c:pt idx="3685">
                  <c:v>95.941999999999993</c:v>
                </c:pt>
                <c:pt idx="3686">
                  <c:v>96.595000000000013</c:v>
                </c:pt>
                <c:pt idx="3687">
                  <c:v>96.742000000000004</c:v>
                </c:pt>
                <c:pt idx="3688">
                  <c:v>96.498000000000005</c:v>
                </c:pt>
                <c:pt idx="3689">
                  <c:v>94.391000000000005</c:v>
                </c:pt>
                <c:pt idx="3690">
                  <c:v>95.194000000000003</c:v>
                </c:pt>
                <c:pt idx="3691">
                  <c:v>99.101999999999975</c:v>
                </c:pt>
                <c:pt idx="3692">
                  <c:v>99.603999999999999</c:v>
                </c:pt>
                <c:pt idx="3693">
                  <c:v>100.455</c:v>
                </c:pt>
                <c:pt idx="3694">
                  <c:v>100.935</c:v>
                </c:pt>
                <c:pt idx="3695">
                  <c:v>99.760999999999996</c:v>
                </c:pt>
                <c:pt idx="3696">
                  <c:v>98.27</c:v>
                </c:pt>
                <c:pt idx="3697">
                  <c:v>97.335999999999999</c:v>
                </c:pt>
                <c:pt idx="3698">
                  <c:v>97.224999999999994</c:v>
                </c:pt>
                <c:pt idx="3699">
                  <c:v>97.450999999999993</c:v>
                </c:pt>
                <c:pt idx="3700">
                  <c:v>98.10599999999998</c:v>
                </c:pt>
                <c:pt idx="3701">
                  <c:v>98.298000000000002</c:v>
                </c:pt>
                <c:pt idx="3702">
                  <c:v>98.765000000000001</c:v>
                </c:pt>
                <c:pt idx="3703">
                  <c:v>97.837000000000003</c:v>
                </c:pt>
                <c:pt idx="3704">
                  <c:v>98.340999999999994</c:v>
                </c:pt>
                <c:pt idx="3705">
                  <c:v>98.238</c:v>
                </c:pt>
                <c:pt idx="3706">
                  <c:v>98.697999999999993</c:v>
                </c:pt>
                <c:pt idx="3707">
                  <c:v>98.56</c:v>
                </c:pt>
                <c:pt idx="3708">
                  <c:v>98.740000000000023</c:v>
                </c:pt>
                <c:pt idx="3709">
                  <c:v>97.941000000000031</c:v>
                </c:pt>
                <c:pt idx="3710">
                  <c:v>97.058000000000007</c:v>
                </c:pt>
                <c:pt idx="3711">
                  <c:v>96.673999999999978</c:v>
                </c:pt>
                <c:pt idx="3712">
                  <c:v>96.923000000000002</c:v>
                </c:pt>
                <c:pt idx="3713">
                  <c:v>97.348000000000013</c:v>
                </c:pt>
                <c:pt idx="3714">
                  <c:v>97.730999999999995</c:v>
                </c:pt>
                <c:pt idx="3715">
                  <c:v>97.510999999999996</c:v>
                </c:pt>
                <c:pt idx="3716">
                  <c:v>96.998000000000005</c:v>
                </c:pt>
                <c:pt idx="3717">
                  <c:v>95.89</c:v>
                </c:pt>
                <c:pt idx="3718">
                  <c:v>95.762</c:v>
                </c:pt>
                <c:pt idx="3719">
                  <c:v>96.411000000000016</c:v>
                </c:pt>
                <c:pt idx="3720">
                  <c:v>96.628999999999976</c:v>
                </c:pt>
                <c:pt idx="3721">
                  <c:v>96.601999999999975</c:v>
                </c:pt>
                <c:pt idx="3722">
                  <c:v>95.906999999999996</c:v>
                </c:pt>
                <c:pt idx="3723">
                  <c:v>95.254999999999995</c:v>
                </c:pt>
                <c:pt idx="3724">
                  <c:v>97.938999999999993</c:v>
                </c:pt>
                <c:pt idx="3725">
                  <c:v>99.708000000000013</c:v>
                </c:pt>
                <c:pt idx="3726">
                  <c:v>100.94</c:v>
                </c:pt>
                <c:pt idx="3727">
                  <c:v>102.63</c:v>
                </c:pt>
                <c:pt idx="3728">
                  <c:v>104.203</c:v>
                </c:pt>
                <c:pt idx="3729">
                  <c:v>104.873</c:v>
                </c:pt>
                <c:pt idx="3730">
                  <c:v>105.76300000000001</c:v>
                </c:pt>
                <c:pt idx="3731">
                  <c:v>106.036</c:v>
                </c:pt>
                <c:pt idx="3732">
                  <c:v>104.651</c:v>
                </c:pt>
                <c:pt idx="3733">
                  <c:v>103.815</c:v>
                </c:pt>
                <c:pt idx="3734">
                  <c:v>105.42</c:v>
                </c:pt>
                <c:pt idx="3735">
                  <c:v>106.52800000000001</c:v>
                </c:pt>
                <c:pt idx="3736">
                  <c:v>106.61</c:v>
                </c:pt>
                <c:pt idx="3737">
                  <c:v>105.658</c:v>
                </c:pt>
                <c:pt idx="3738">
                  <c:v>106.077</c:v>
                </c:pt>
                <c:pt idx="3739">
                  <c:v>106.31100000000001</c:v>
                </c:pt>
                <c:pt idx="3740">
                  <c:v>106.532</c:v>
                </c:pt>
                <c:pt idx="3741">
                  <c:v>105.402</c:v>
                </c:pt>
                <c:pt idx="3742">
                  <c:v>103.995</c:v>
                </c:pt>
                <c:pt idx="3743">
                  <c:v>102.38500000000001</c:v>
                </c:pt>
                <c:pt idx="3744">
                  <c:v>102.971</c:v>
                </c:pt>
                <c:pt idx="3745">
                  <c:v>105.18899999999999</c:v>
                </c:pt>
                <c:pt idx="3746">
                  <c:v>105.06699999999999</c:v>
                </c:pt>
                <c:pt idx="3747">
                  <c:v>105.489</c:v>
                </c:pt>
                <c:pt idx="3748">
                  <c:v>105.971</c:v>
                </c:pt>
                <c:pt idx="3749">
                  <c:v>106.26300000000001</c:v>
                </c:pt>
                <c:pt idx="3750">
                  <c:v>104.18899999999999</c:v>
                </c:pt>
                <c:pt idx="3751">
                  <c:v>103.255</c:v>
                </c:pt>
                <c:pt idx="3752">
                  <c:v>103.633</c:v>
                </c:pt>
                <c:pt idx="3753">
                  <c:v>103.762</c:v>
                </c:pt>
                <c:pt idx="3754">
                  <c:v>104.063</c:v>
                </c:pt>
                <c:pt idx="3755">
                  <c:v>103.86499999999999</c:v>
                </c:pt>
                <c:pt idx="3756">
                  <c:v>104.107</c:v>
                </c:pt>
                <c:pt idx="3757">
                  <c:v>104.044</c:v>
                </c:pt>
                <c:pt idx="3758">
                  <c:v>104.84699999999999</c:v>
                </c:pt>
                <c:pt idx="3759">
                  <c:v>102.48699999999999</c:v>
                </c:pt>
                <c:pt idx="3760">
                  <c:v>100.723</c:v>
                </c:pt>
                <c:pt idx="3761">
                  <c:v>99.298000000000002</c:v>
                </c:pt>
                <c:pt idx="3762">
                  <c:v>99.760999999999996</c:v>
                </c:pt>
                <c:pt idx="3763">
                  <c:v>99.287000000000006</c:v>
                </c:pt>
                <c:pt idx="3764">
                  <c:v>99.772999999999982</c:v>
                </c:pt>
                <c:pt idx="3765">
                  <c:v>100.46</c:v>
                </c:pt>
                <c:pt idx="3766">
                  <c:v>100.443</c:v>
                </c:pt>
                <c:pt idx="3767">
                  <c:v>99.461000000000027</c:v>
                </c:pt>
                <c:pt idx="3768">
                  <c:v>98.801000000000002</c:v>
                </c:pt>
                <c:pt idx="3769">
                  <c:v>98.866</c:v>
                </c:pt>
                <c:pt idx="3770">
                  <c:v>99.452000000000012</c:v>
                </c:pt>
                <c:pt idx="3771">
                  <c:v>99.620999999999981</c:v>
                </c:pt>
                <c:pt idx="3772">
                  <c:v>99.03</c:v>
                </c:pt>
                <c:pt idx="3773">
                  <c:v>99.157999999999987</c:v>
                </c:pt>
                <c:pt idx="3774">
                  <c:v>98.851999999999975</c:v>
                </c:pt>
                <c:pt idx="3775">
                  <c:v>98.066000000000003</c:v>
                </c:pt>
                <c:pt idx="3776">
                  <c:v>98.775999999999982</c:v>
                </c:pt>
                <c:pt idx="3777">
                  <c:v>98.959000000000003</c:v>
                </c:pt>
                <c:pt idx="3778">
                  <c:v>99.328999999999979</c:v>
                </c:pt>
                <c:pt idx="3779">
                  <c:v>98.552999999999983</c:v>
                </c:pt>
                <c:pt idx="3780">
                  <c:v>97.964000000000027</c:v>
                </c:pt>
                <c:pt idx="3781">
                  <c:v>98.022000000000006</c:v>
                </c:pt>
                <c:pt idx="3782">
                  <c:v>98.614000000000004</c:v>
                </c:pt>
                <c:pt idx="3783">
                  <c:v>98.766999999999996</c:v>
                </c:pt>
                <c:pt idx="3784">
                  <c:v>98.179999999999978</c:v>
                </c:pt>
                <c:pt idx="3785">
                  <c:v>98.269000000000005</c:v>
                </c:pt>
                <c:pt idx="3786">
                  <c:v>98.596999999999994</c:v>
                </c:pt>
                <c:pt idx="3787">
                  <c:v>98.278000000000006</c:v>
                </c:pt>
                <c:pt idx="3788">
                  <c:v>98.260999999999996</c:v>
                </c:pt>
                <c:pt idx="3789">
                  <c:v>98.391000000000005</c:v>
                </c:pt>
                <c:pt idx="3790">
                  <c:v>98.122999999999976</c:v>
                </c:pt>
                <c:pt idx="3791">
                  <c:v>98.721999999999994</c:v>
                </c:pt>
                <c:pt idx="3792">
                  <c:v>98.257999999999996</c:v>
                </c:pt>
                <c:pt idx="3793">
                  <c:v>98.955000000000013</c:v>
                </c:pt>
                <c:pt idx="3794">
                  <c:v>97.924999999999997</c:v>
                </c:pt>
                <c:pt idx="3795">
                  <c:v>97.846000000000004</c:v>
                </c:pt>
                <c:pt idx="3796">
                  <c:v>99.346999999999994</c:v>
                </c:pt>
                <c:pt idx="3797">
                  <c:v>99.688999999999979</c:v>
                </c:pt>
                <c:pt idx="3798">
                  <c:v>98.757000000000005</c:v>
                </c:pt>
                <c:pt idx="3799">
                  <c:v>98.169999999999973</c:v>
                </c:pt>
                <c:pt idx="3800">
                  <c:v>97.123999999999981</c:v>
                </c:pt>
                <c:pt idx="3801">
                  <c:v>95.935000000000002</c:v>
                </c:pt>
                <c:pt idx="3802">
                  <c:v>96.251999999999995</c:v>
                </c:pt>
                <c:pt idx="3803">
                  <c:v>97.440000000000026</c:v>
                </c:pt>
                <c:pt idx="3804">
                  <c:v>97.664000000000001</c:v>
                </c:pt>
                <c:pt idx="3805">
                  <c:v>98.154999999999987</c:v>
                </c:pt>
                <c:pt idx="3806">
                  <c:v>98.43</c:v>
                </c:pt>
                <c:pt idx="3807">
                  <c:v>98.397999999999996</c:v>
                </c:pt>
                <c:pt idx="3808">
                  <c:v>98.747000000000014</c:v>
                </c:pt>
                <c:pt idx="3809">
                  <c:v>98.877999999999986</c:v>
                </c:pt>
                <c:pt idx="3810">
                  <c:v>98.795000000000002</c:v>
                </c:pt>
                <c:pt idx="3811">
                  <c:v>98.986000000000004</c:v>
                </c:pt>
                <c:pt idx="3812">
                  <c:v>98.968000000000004</c:v>
                </c:pt>
                <c:pt idx="3813">
                  <c:v>98.953999999999994</c:v>
                </c:pt>
                <c:pt idx="3814">
                  <c:v>98.542000000000002</c:v>
                </c:pt>
                <c:pt idx="3815">
                  <c:v>98.308000000000007</c:v>
                </c:pt>
                <c:pt idx="3816">
                  <c:v>96.927000000000007</c:v>
                </c:pt>
                <c:pt idx="3817">
                  <c:v>97.022000000000006</c:v>
                </c:pt>
                <c:pt idx="3818">
                  <c:v>96.846000000000004</c:v>
                </c:pt>
                <c:pt idx="3819">
                  <c:v>96.878999999999976</c:v>
                </c:pt>
                <c:pt idx="3820">
                  <c:v>96.738</c:v>
                </c:pt>
                <c:pt idx="3821">
                  <c:v>96.874999999999986</c:v>
                </c:pt>
                <c:pt idx="3822">
                  <c:v>97.183999999999983</c:v>
                </c:pt>
                <c:pt idx="3823">
                  <c:v>97.167000000000002</c:v>
                </c:pt>
                <c:pt idx="3824">
                  <c:v>97.650999999999982</c:v>
                </c:pt>
                <c:pt idx="3825">
                  <c:v>97.504000000000005</c:v>
                </c:pt>
                <c:pt idx="3826">
                  <c:v>97.452000000000012</c:v>
                </c:pt>
                <c:pt idx="3827">
                  <c:v>97.781000000000006</c:v>
                </c:pt>
                <c:pt idx="3828">
                  <c:v>97.793000000000006</c:v>
                </c:pt>
                <c:pt idx="3829">
                  <c:v>97.832999999999998</c:v>
                </c:pt>
                <c:pt idx="3830">
                  <c:v>98.025000000000006</c:v>
                </c:pt>
                <c:pt idx="3831">
                  <c:v>97.748999999999995</c:v>
                </c:pt>
                <c:pt idx="3832">
                  <c:v>97.906000000000006</c:v>
                </c:pt>
                <c:pt idx="3833">
                  <c:v>97.897999999999996</c:v>
                </c:pt>
                <c:pt idx="3834">
                  <c:v>98.367999999999995</c:v>
                </c:pt>
                <c:pt idx="3835">
                  <c:v>97.525999999999982</c:v>
                </c:pt>
                <c:pt idx="3836">
                  <c:v>96.808000000000007</c:v>
                </c:pt>
                <c:pt idx="3837">
                  <c:v>97.043000000000006</c:v>
                </c:pt>
                <c:pt idx="3838">
                  <c:v>97.412000000000006</c:v>
                </c:pt>
                <c:pt idx="3839">
                  <c:v>97.698999999999998</c:v>
                </c:pt>
                <c:pt idx="3840">
                  <c:v>95.456999999999994</c:v>
                </c:pt>
                <c:pt idx="3841">
                  <c:v>96.230999999999995</c:v>
                </c:pt>
                <c:pt idx="3842">
                  <c:v>96.307000000000002</c:v>
                </c:pt>
                <c:pt idx="3843">
                  <c:v>97.162999999999982</c:v>
                </c:pt>
                <c:pt idx="3844">
                  <c:v>96.787000000000006</c:v>
                </c:pt>
                <c:pt idx="3845">
                  <c:v>97.475999999999999</c:v>
                </c:pt>
                <c:pt idx="3846">
                  <c:v>97.437000000000026</c:v>
                </c:pt>
                <c:pt idx="3847">
                  <c:v>97.819000000000003</c:v>
                </c:pt>
                <c:pt idx="3848">
                  <c:v>98.081000000000003</c:v>
                </c:pt>
                <c:pt idx="3849">
                  <c:v>97.92</c:v>
                </c:pt>
                <c:pt idx="3850">
                  <c:v>97.924999999999997</c:v>
                </c:pt>
                <c:pt idx="3851">
                  <c:v>98.331999999999994</c:v>
                </c:pt>
                <c:pt idx="3852">
                  <c:v>99.430999999999997</c:v>
                </c:pt>
                <c:pt idx="3853">
                  <c:v>100.04600000000001</c:v>
                </c:pt>
                <c:pt idx="3854">
                  <c:v>100.669</c:v>
                </c:pt>
                <c:pt idx="3855">
                  <c:v>99.796000000000006</c:v>
                </c:pt>
                <c:pt idx="3856">
                  <c:v>100.327</c:v>
                </c:pt>
                <c:pt idx="3857">
                  <c:v>100.14</c:v>
                </c:pt>
                <c:pt idx="3858">
                  <c:v>100.255</c:v>
                </c:pt>
                <c:pt idx="3859">
                  <c:v>100.114</c:v>
                </c:pt>
                <c:pt idx="3860">
                  <c:v>100.345</c:v>
                </c:pt>
                <c:pt idx="3861">
                  <c:v>100.467</c:v>
                </c:pt>
                <c:pt idx="3862">
                  <c:v>100.511</c:v>
                </c:pt>
                <c:pt idx="3863">
                  <c:v>100.619</c:v>
                </c:pt>
                <c:pt idx="3864">
                  <c:v>100.504</c:v>
                </c:pt>
                <c:pt idx="3865">
                  <c:v>100.858</c:v>
                </c:pt>
                <c:pt idx="3866">
                  <c:v>98.941999999999993</c:v>
                </c:pt>
                <c:pt idx="3867">
                  <c:v>97.69</c:v>
                </c:pt>
                <c:pt idx="3868">
                  <c:v>96.796999999999997</c:v>
                </c:pt>
                <c:pt idx="3869">
                  <c:v>97.197000000000003</c:v>
                </c:pt>
                <c:pt idx="3870">
                  <c:v>96.933000000000007</c:v>
                </c:pt>
                <c:pt idx="3871">
                  <c:v>97.51</c:v>
                </c:pt>
                <c:pt idx="3872">
                  <c:v>97.263999999999996</c:v>
                </c:pt>
                <c:pt idx="3873">
                  <c:v>96.930999999999997</c:v>
                </c:pt>
                <c:pt idx="3874">
                  <c:v>97.058000000000007</c:v>
                </c:pt>
                <c:pt idx="3875">
                  <c:v>96.899000000000001</c:v>
                </c:pt>
                <c:pt idx="3876">
                  <c:v>97.175999999999988</c:v>
                </c:pt>
                <c:pt idx="3877">
                  <c:v>96.436000000000007</c:v>
                </c:pt>
                <c:pt idx="3878">
                  <c:v>95.745999999999995</c:v>
                </c:pt>
                <c:pt idx="3879">
                  <c:v>95.748999999999995</c:v>
                </c:pt>
                <c:pt idx="3880">
                  <c:v>95.781000000000006</c:v>
                </c:pt>
                <c:pt idx="3881">
                  <c:v>96.22</c:v>
                </c:pt>
                <c:pt idx="3882">
                  <c:v>96.371999999999986</c:v>
                </c:pt>
                <c:pt idx="3883">
                  <c:v>96.757999999999996</c:v>
                </c:pt>
                <c:pt idx="3884">
                  <c:v>96.377999999999986</c:v>
                </c:pt>
                <c:pt idx="3885">
                  <c:v>94.808000000000007</c:v>
                </c:pt>
                <c:pt idx="3886">
                  <c:v>94.674999999999983</c:v>
                </c:pt>
                <c:pt idx="3887">
                  <c:v>94.144000000000005</c:v>
                </c:pt>
                <c:pt idx="3888">
                  <c:v>94.882000000000005</c:v>
                </c:pt>
                <c:pt idx="3889">
                  <c:v>95.978999999999999</c:v>
                </c:pt>
                <c:pt idx="3890">
                  <c:v>96.638000000000005</c:v>
                </c:pt>
                <c:pt idx="3891">
                  <c:v>98.063000000000002</c:v>
                </c:pt>
                <c:pt idx="3892">
                  <c:v>97.331000000000003</c:v>
                </c:pt>
                <c:pt idx="3893">
                  <c:v>97.607999999999976</c:v>
                </c:pt>
                <c:pt idx="3894">
                  <c:v>98.200999999999993</c:v>
                </c:pt>
                <c:pt idx="3895">
                  <c:v>98.435000000000002</c:v>
                </c:pt>
                <c:pt idx="3896">
                  <c:v>98.424000000000007</c:v>
                </c:pt>
                <c:pt idx="3897">
                  <c:v>98.722999999999999</c:v>
                </c:pt>
                <c:pt idx="3898">
                  <c:v>99.070999999999998</c:v>
                </c:pt>
                <c:pt idx="3899">
                  <c:v>98.60599999999998</c:v>
                </c:pt>
                <c:pt idx="3900">
                  <c:v>98.356999999999999</c:v>
                </c:pt>
                <c:pt idx="3901">
                  <c:v>98.418000000000006</c:v>
                </c:pt>
                <c:pt idx="3902">
                  <c:v>98.436000000000007</c:v>
                </c:pt>
                <c:pt idx="3903">
                  <c:v>98.146000000000001</c:v>
                </c:pt>
                <c:pt idx="3904">
                  <c:v>97.275000000000006</c:v>
                </c:pt>
                <c:pt idx="3905">
                  <c:v>97.796000000000006</c:v>
                </c:pt>
                <c:pt idx="3906">
                  <c:v>98.043999999999997</c:v>
                </c:pt>
                <c:pt idx="3907">
                  <c:v>98.054000000000002</c:v>
                </c:pt>
                <c:pt idx="3908">
                  <c:v>98.518000000000001</c:v>
                </c:pt>
                <c:pt idx="3909">
                  <c:v>98.147999999999996</c:v>
                </c:pt>
                <c:pt idx="3910">
                  <c:v>99.141999999999996</c:v>
                </c:pt>
                <c:pt idx="3911">
                  <c:v>99.03</c:v>
                </c:pt>
                <c:pt idx="3912">
                  <c:v>99.037999999999997</c:v>
                </c:pt>
                <c:pt idx="3913">
                  <c:v>99.262</c:v>
                </c:pt>
                <c:pt idx="3914">
                  <c:v>98.595000000000013</c:v>
                </c:pt>
                <c:pt idx="3915">
                  <c:v>98.35299999999998</c:v>
                </c:pt>
                <c:pt idx="3916">
                  <c:v>97.175999999999988</c:v>
                </c:pt>
                <c:pt idx="3917">
                  <c:v>96.521000000000001</c:v>
                </c:pt>
                <c:pt idx="3918">
                  <c:v>96.127999999999986</c:v>
                </c:pt>
                <c:pt idx="3919">
                  <c:v>95.956999999999994</c:v>
                </c:pt>
                <c:pt idx="3920">
                  <c:v>96.284999999999997</c:v>
                </c:pt>
                <c:pt idx="3921">
                  <c:v>95.863</c:v>
                </c:pt>
                <c:pt idx="3922">
                  <c:v>96.460000000000022</c:v>
                </c:pt>
                <c:pt idx="3923">
                  <c:v>96.558000000000007</c:v>
                </c:pt>
                <c:pt idx="3924">
                  <c:v>95.885000000000005</c:v>
                </c:pt>
                <c:pt idx="3925">
                  <c:v>95.614000000000004</c:v>
                </c:pt>
                <c:pt idx="3926">
                  <c:v>95.507000000000005</c:v>
                </c:pt>
                <c:pt idx="3927">
                  <c:v>95.465999999999994</c:v>
                </c:pt>
                <c:pt idx="3928">
                  <c:v>95.278999999999982</c:v>
                </c:pt>
                <c:pt idx="3929">
                  <c:v>95.072000000000003</c:v>
                </c:pt>
                <c:pt idx="3930">
                  <c:v>95.923000000000002</c:v>
                </c:pt>
                <c:pt idx="3931">
                  <c:v>95.727999999999994</c:v>
                </c:pt>
                <c:pt idx="3932">
                  <c:v>95.248999999999995</c:v>
                </c:pt>
                <c:pt idx="3933">
                  <c:v>95.775999999999982</c:v>
                </c:pt>
                <c:pt idx="3934">
                  <c:v>95.552999999999983</c:v>
                </c:pt>
                <c:pt idx="3935">
                  <c:v>95.790999999999997</c:v>
                </c:pt>
                <c:pt idx="3936">
                  <c:v>94.792000000000002</c:v>
                </c:pt>
                <c:pt idx="3937">
                  <c:v>95.043999999999997</c:v>
                </c:pt>
                <c:pt idx="3938">
                  <c:v>94.937000000000026</c:v>
                </c:pt>
                <c:pt idx="3939">
                  <c:v>95.415000000000006</c:v>
                </c:pt>
                <c:pt idx="3940">
                  <c:v>95.426000000000002</c:v>
                </c:pt>
                <c:pt idx="3941">
                  <c:v>95.122999999999976</c:v>
                </c:pt>
                <c:pt idx="3942">
                  <c:v>95.025999999999982</c:v>
                </c:pt>
                <c:pt idx="3943">
                  <c:v>95.769000000000005</c:v>
                </c:pt>
                <c:pt idx="3944">
                  <c:v>95.305999999999983</c:v>
                </c:pt>
                <c:pt idx="3945">
                  <c:v>95.25</c:v>
                </c:pt>
                <c:pt idx="3946">
                  <c:v>96.29</c:v>
                </c:pt>
                <c:pt idx="3947">
                  <c:v>96.171999999999983</c:v>
                </c:pt>
                <c:pt idx="3948">
                  <c:v>96.616</c:v>
                </c:pt>
                <c:pt idx="3949">
                  <c:v>96.822999999999979</c:v>
                </c:pt>
                <c:pt idx="3950">
                  <c:v>96.85299999999998</c:v>
                </c:pt>
                <c:pt idx="3951">
                  <c:v>95.406000000000006</c:v>
                </c:pt>
                <c:pt idx="3952">
                  <c:v>95.123999999999981</c:v>
                </c:pt>
                <c:pt idx="3953">
                  <c:v>95.372999999999976</c:v>
                </c:pt>
                <c:pt idx="3954">
                  <c:v>95.647999999999996</c:v>
                </c:pt>
                <c:pt idx="3955">
                  <c:v>94.482000000000014</c:v>
                </c:pt>
                <c:pt idx="3956">
                  <c:v>94.397999999999996</c:v>
                </c:pt>
                <c:pt idx="3957">
                  <c:v>94.56</c:v>
                </c:pt>
                <c:pt idx="3958">
                  <c:v>95.036000000000001</c:v>
                </c:pt>
                <c:pt idx="3959">
                  <c:v>95.735000000000014</c:v>
                </c:pt>
                <c:pt idx="3960">
                  <c:v>96.107999999999976</c:v>
                </c:pt>
                <c:pt idx="3961">
                  <c:v>96.361999999999995</c:v>
                </c:pt>
                <c:pt idx="3962">
                  <c:v>96.364999999999995</c:v>
                </c:pt>
                <c:pt idx="3963">
                  <c:v>96.813999999999993</c:v>
                </c:pt>
                <c:pt idx="3964">
                  <c:v>96.604999999999976</c:v>
                </c:pt>
                <c:pt idx="3965">
                  <c:v>97.085999999999999</c:v>
                </c:pt>
                <c:pt idx="3966">
                  <c:v>96.677999999999983</c:v>
                </c:pt>
                <c:pt idx="3967">
                  <c:v>97.27</c:v>
                </c:pt>
                <c:pt idx="3968">
                  <c:v>97.209000000000003</c:v>
                </c:pt>
                <c:pt idx="3969">
                  <c:v>96.651999999999987</c:v>
                </c:pt>
                <c:pt idx="3970">
                  <c:v>95.695999999999998</c:v>
                </c:pt>
                <c:pt idx="3971">
                  <c:v>96.566000000000003</c:v>
                </c:pt>
                <c:pt idx="3972">
                  <c:v>96.625999999999976</c:v>
                </c:pt>
                <c:pt idx="3973">
                  <c:v>96.35599999999998</c:v>
                </c:pt>
                <c:pt idx="3974">
                  <c:v>96.85899999999998</c:v>
                </c:pt>
                <c:pt idx="3975">
                  <c:v>96.590999999999994</c:v>
                </c:pt>
                <c:pt idx="3976">
                  <c:v>96.688000000000002</c:v>
                </c:pt>
                <c:pt idx="3977">
                  <c:v>97.131</c:v>
                </c:pt>
                <c:pt idx="3978">
                  <c:v>96.932000000000002</c:v>
                </c:pt>
                <c:pt idx="3979">
                  <c:v>96.157999999999987</c:v>
                </c:pt>
                <c:pt idx="3980">
                  <c:v>96.438999999999993</c:v>
                </c:pt>
                <c:pt idx="3981">
                  <c:v>96.475999999999999</c:v>
                </c:pt>
                <c:pt idx="3982">
                  <c:v>96.465999999999994</c:v>
                </c:pt>
                <c:pt idx="3983">
                  <c:v>96.607999999999976</c:v>
                </c:pt>
                <c:pt idx="3984">
                  <c:v>97.007999999999996</c:v>
                </c:pt>
                <c:pt idx="3985">
                  <c:v>96.658999999999978</c:v>
                </c:pt>
                <c:pt idx="3986">
                  <c:v>97.155999999999977</c:v>
                </c:pt>
                <c:pt idx="3987">
                  <c:v>97.555000000000007</c:v>
                </c:pt>
                <c:pt idx="3988">
                  <c:v>97.787999999999997</c:v>
                </c:pt>
                <c:pt idx="3989">
                  <c:v>97.453000000000003</c:v>
                </c:pt>
                <c:pt idx="3990">
                  <c:v>97.778000000000006</c:v>
                </c:pt>
                <c:pt idx="3991">
                  <c:v>98.415999999999997</c:v>
                </c:pt>
                <c:pt idx="3992">
                  <c:v>98.363</c:v>
                </c:pt>
                <c:pt idx="3993">
                  <c:v>97.994000000000014</c:v>
                </c:pt>
                <c:pt idx="3994">
                  <c:v>97.871999999999986</c:v>
                </c:pt>
                <c:pt idx="3995">
                  <c:v>96.378999999999976</c:v>
                </c:pt>
                <c:pt idx="3996">
                  <c:v>95.759</c:v>
                </c:pt>
                <c:pt idx="3997">
                  <c:v>95.76</c:v>
                </c:pt>
                <c:pt idx="3998">
                  <c:v>95.43</c:v>
                </c:pt>
                <c:pt idx="3999">
                  <c:v>95.593000000000004</c:v>
                </c:pt>
                <c:pt idx="4000">
                  <c:v>94.997000000000014</c:v>
                </c:pt>
                <c:pt idx="4001">
                  <c:v>94.706000000000003</c:v>
                </c:pt>
                <c:pt idx="4002">
                  <c:v>94.950999999999993</c:v>
                </c:pt>
                <c:pt idx="4003">
                  <c:v>95.528000000000006</c:v>
                </c:pt>
                <c:pt idx="4004">
                  <c:v>95.840999999999994</c:v>
                </c:pt>
                <c:pt idx="4005">
                  <c:v>99.813000000000002</c:v>
                </c:pt>
                <c:pt idx="4006">
                  <c:v>101.63800000000001</c:v>
                </c:pt>
                <c:pt idx="4007">
                  <c:v>101.29</c:v>
                </c:pt>
                <c:pt idx="4008">
                  <c:v>102.57</c:v>
                </c:pt>
                <c:pt idx="4009">
                  <c:v>103.58199999999999</c:v>
                </c:pt>
                <c:pt idx="4010">
                  <c:v>104.66500000000001</c:v>
                </c:pt>
                <c:pt idx="4011">
                  <c:v>105.447</c:v>
                </c:pt>
                <c:pt idx="4012">
                  <c:v>105.899</c:v>
                </c:pt>
                <c:pt idx="4013">
                  <c:v>106.64</c:v>
                </c:pt>
                <c:pt idx="4014">
                  <c:v>107.404</c:v>
                </c:pt>
                <c:pt idx="4015">
                  <c:v>107.84699999999999</c:v>
                </c:pt>
                <c:pt idx="4016">
                  <c:v>108.85</c:v>
                </c:pt>
                <c:pt idx="4017">
                  <c:v>108.95</c:v>
                </c:pt>
                <c:pt idx="4018">
                  <c:v>108.392</c:v>
                </c:pt>
                <c:pt idx="4019">
                  <c:v>108.983</c:v>
                </c:pt>
                <c:pt idx="4020">
                  <c:v>109.745</c:v>
                </c:pt>
                <c:pt idx="4021">
                  <c:v>110.16800000000001</c:v>
                </c:pt>
                <c:pt idx="4022">
                  <c:v>111.05</c:v>
                </c:pt>
                <c:pt idx="4023">
                  <c:v>110.949</c:v>
                </c:pt>
                <c:pt idx="4024">
                  <c:v>111.045</c:v>
                </c:pt>
                <c:pt idx="4025">
                  <c:v>111.988</c:v>
                </c:pt>
                <c:pt idx="4026">
                  <c:v>112.22499999999999</c:v>
                </c:pt>
                <c:pt idx="4027">
                  <c:v>111.077</c:v>
                </c:pt>
                <c:pt idx="4028">
                  <c:v>110.36799999999999</c:v>
                </c:pt>
                <c:pt idx="4029">
                  <c:v>110.637</c:v>
                </c:pt>
                <c:pt idx="4030">
                  <c:v>110.93300000000001</c:v>
                </c:pt>
                <c:pt idx="4031">
                  <c:v>110.637</c:v>
                </c:pt>
                <c:pt idx="4032">
                  <c:v>110.499</c:v>
                </c:pt>
                <c:pt idx="4033">
                  <c:v>109.777</c:v>
                </c:pt>
                <c:pt idx="4034">
                  <c:v>109.22</c:v>
                </c:pt>
                <c:pt idx="4035">
                  <c:v>109.107</c:v>
                </c:pt>
                <c:pt idx="4036">
                  <c:v>110.315</c:v>
                </c:pt>
                <c:pt idx="4037">
                  <c:v>110.574</c:v>
                </c:pt>
                <c:pt idx="4038">
                  <c:v>110.77</c:v>
                </c:pt>
                <c:pt idx="4039">
                  <c:v>110.60299999999999</c:v>
                </c:pt>
                <c:pt idx="4040">
                  <c:v>111.04900000000001</c:v>
                </c:pt>
                <c:pt idx="4041">
                  <c:v>111.755</c:v>
                </c:pt>
                <c:pt idx="4042">
                  <c:v>111.687</c:v>
                </c:pt>
                <c:pt idx="4043">
                  <c:v>110.239</c:v>
                </c:pt>
                <c:pt idx="4044">
                  <c:v>109.29300000000001</c:v>
                </c:pt>
                <c:pt idx="4045">
                  <c:v>109.929</c:v>
                </c:pt>
                <c:pt idx="4046">
                  <c:v>109.50700000000001</c:v>
                </c:pt>
                <c:pt idx="4047">
                  <c:v>110.45699999999999</c:v>
                </c:pt>
                <c:pt idx="4048">
                  <c:v>111.21899999999999</c:v>
                </c:pt>
                <c:pt idx="4049">
                  <c:v>111.488</c:v>
                </c:pt>
                <c:pt idx="4050">
                  <c:v>111.30800000000001</c:v>
                </c:pt>
                <c:pt idx="4051">
                  <c:v>112.095</c:v>
                </c:pt>
                <c:pt idx="4052">
                  <c:v>112.41800000000001</c:v>
                </c:pt>
                <c:pt idx="4053">
                  <c:v>111.96299999999999</c:v>
                </c:pt>
                <c:pt idx="4054">
                  <c:v>111.67400000000001</c:v>
                </c:pt>
                <c:pt idx="4055">
                  <c:v>112.485</c:v>
                </c:pt>
                <c:pt idx="4056">
                  <c:v>112.355</c:v>
                </c:pt>
                <c:pt idx="4057">
                  <c:v>112.48399999999999</c:v>
                </c:pt>
                <c:pt idx="4058">
                  <c:v>110.182</c:v>
                </c:pt>
                <c:pt idx="4059">
                  <c:v>110.601</c:v>
                </c:pt>
                <c:pt idx="4060">
                  <c:v>111.071</c:v>
                </c:pt>
                <c:pt idx="4061">
                  <c:v>111.03400000000001</c:v>
                </c:pt>
                <c:pt idx="4062">
                  <c:v>111.58499999999999</c:v>
                </c:pt>
                <c:pt idx="4063">
                  <c:v>111.663</c:v>
                </c:pt>
                <c:pt idx="4064">
                  <c:v>111.96899999999999</c:v>
                </c:pt>
                <c:pt idx="4065">
                  <c:v>112.723</c:v>
                </c:pt>
                <c:pt idx="4066">
                  <c:v>110.759</c:v>
                </c:pt>
                <c:pt idx="4067">
                  <c:v>108.83499999999999</c:v>
                </c:pt>
                <c:pt idx="4068">
                  <c:v>108.501</c:v>
                </c:pt>
                <c:pt idx="4069">
                  <c:v>108.172</c:v>
                </c:pt>
                <c:pt idx="4070">
                  <c:v>107.276</c:v>
                </c:pt>
                <c:pt idx="4071">
                  <c:v>106.85599999999999</c:v>
                </c:pt>
                <c:pt idx="4072">
                  <c:v>105.465</c:v>
                </c:pt>
                <c:pt idx="4073">
                  <c:v>105.96899999999999</c:v>
                </c:pt>
                <c:pt idx="4074">
                  <c:v>105.02500000000001</c:v>
                </c:pt>
                <c:pt idx="4075">
                  <c:v>105.30500000000001</c:v>
                </c:pt>
                <c:pt idx="4076">
                  <c:v>105.211</c:v>
                </c:pt>
                <c:pt idx="4077">
                  <c:v>104.889</c:v>
                </c:pt>
                <c:pt idx="4078">
                  <c:v>103.542</c:v>
                </c:pt>
                <c:pt idx="4079">
                  <c:v>102.821</c:v>
                </c:pt>
                <c:pt idx="4080">
                  <c:v>103.15</c:v>
                </c:pt>
                <c:pt idx="4081">
                  <c:v>102.208</c:v>
                </c:pt>
                <c:pt idx="4082">
                  <c:v>101.974</c:v>
                </c:pt>
                <c:pt idx="4083">
                  <c:v>101.08199999999999</c:v>
                </c:pt>
                <c:pt idx="4084">
                  <c:v>100.6</c:v>
                </c:pt>
                <c:pt idx="4085">
                  <c:v>100.77500000000001</c:v>
                </c:pt>
                <c:pt idx="4086">
                  <c:v>100.19199999999999</c:v>
                </c:pt>
                <c:pt idx="4087">
                  <c:v>99.545000000000002</c:v>
                </c:pt>
                <c:pt idx="4088">
                  <c:v>99.840999999999994</c:v>
                </c:pt>
                <c:pt idx="4089">
                  <c:v>99.627999999999986</c:v>
                </c:pt>
                <c:pt idx="4090">
                  <c:v>99.504000000000005</c:v>
                </c:pt>
                <c:pt idx="4091">
                  <c:v>99.563999999999993</c:v>
                </c:pt>
                <c:pt idx="4092">
                  <c:v>99.79</c:v>
                </c:pt>
                <c:pt idx="4093">
                  <c:v>99.397999999999996</c:v>
                </c:pt>
                <c:pt idx="4094">
                  <c:v>99.417000000000016</c:v>
                </c:pt>
                <c:pt idx="4095">
                  <c:v>99.072999999999979</c:v>
                </c:pt>
                <c:pt idx="4096">
                  <c:v>98.382000000000005</c:v>
                </c:pt>
                <c:pt idx="4097">
                  <c:v>97.766999999999996</c:v>
                </c:pt>
                <c:pt idx="4098">
                  <c:v>97.284999999999997</c:v>
                </c:pt>
                <c:pt idx="4099">
                  <c:v>97.265000000000001</c:v>
                </c:pt>
                <c:pt idx="4100">
                  <c:v>96.335999999999999</c:v>
                </c:pt>
                <c:pt idx="4101">
                  <c:v>97.305999999999983</c:v>
                </c:pt>
                <c:pt idx="4102">
                  <c:v>97.048000000000002</c:v>
                </c:pt>
                <c:pt idx="4103">
                  <c:v>97.134</c:v>
                </c:pt>
                <c:pt idx="4104">
                  <c:v>96.998000000000005</c:v>
                </c:pt>
                <c:pt idx="4105">
                  <c:v>96.679999999999978</c:v>
                </c:pt>
                <c:pt idx="4106">
                  <c:v>96.545000000000002</c:v>
                </c:pt>
                <c:pt idx="4107">
                  <c:v>96.768000000000001</c:v>
                </c:pt>
                <c:pt idx="4108">
                  <c:v>96.617000000000004</c:v>
                </c:pt>
                <c:pt idx="4109">
                  <c:v>96.498000000000005</c:v>
                </c:pt>
                <c:pt idx="4110">
                  <c:v>96.912000000000006</c:v>
                </c:pt>
                <c:pt idx="4111">
                  <c:v>96.864999999999995</c:v>
                </c:pt>
                <c:pt idx="4112">
                  <c:v>97.088999999999999</c:v>
                </c:pt>
                <c:pt idx="4113">
                  <c:v>97.510999999999996</c:v>
                </c:pt>
                <c:pt idx="4114">
                  <c:v>97.200999999999993</c:v>
                </c:pt>
                <c:pt idx="4115">
                  <c:v>99.555000000000007</c:v>
                </c:pt>
                <c:pt idx="4116">
                  <c:v>100.492</c:v>
                </c:pt>
                <c:pt idx="4117">
                  <c:v>101.313</c:v>
                </c:pt>
                <c:pt idx="4118">
                  <c:v>101.84099999999999</c:v>
                </c:pt>
                <c:pt idx="4119">
                  <c:v>102.715</c:v>
                </c:pt>
                <c:pt idx="4120">
                  <c:v>103.953</c:v>
                </c:pt>
                <c:pt idx="4121">
                  <c:v>103.49299999999999</c:v>
                </c:pt>
                <c:pt idx="4122">
                  <c:v>102.813</c:v>
                </c:pt>
                <c:pt idx="4123">
                  <c:v>102.681</c:v>
                </c:pt>
                <c:pt idx="4124">
                  <c:v>103.164</c:v>
                </c:pt>
                <c:pt idx="4125">
                  <c:v>103.501</c:v>
                </c:pt>
                <c:pt idx="4126">
                  <c:v>104.30800000000001</c:v>
                </c:pt>
                <c:pt idx="4127">
                  <c:v>105.08799999999999</c:v>
                </c:pt>
                <c:pt idx="4128">
                  <c:v>105.095</c:v>
                </c:pt>
                <c:pt idx="4129">
                  <c:v>106.42</c:v>
                </c:pt>
                <c:pt idx="4130">
                  <c:v>107.004</c:v>
                </c:pt>
                <c:pt idx="4131">
                  <c:v>107.47799999999999</c:v>
                </c:pt>
                <c:pt idx="4132">
                  <c:v>107.524</c:v>
                </c:pt>
                <c:pt idx="4133">
                  <c:v>107.581</c:v>
                </c:pt>
                <c:pt idx="4134">
                  <c:v>108.09099999999999</c:v>
                </c:pt>
                <c:pt idx="4135">
                  <c:v>108.03</c:v>
                </c:pt>
                <c:pt idx="4136">
                  <c:v>108.35599999999999</c:v>
                </c:pt>
                <c:pt idx="4137">
                  <c:v>109.008</c:v>
                </c:pt>
                <c:pt idx="4138">
                  <c:v>107.30800000000001</c:v>
                </c:pt>
                <c:pt idx="4139">
                  <c:v>106.947</c:v>
                </c:pt>
                <c:pt idx="4140">
                  <c:v>107.592</c:v>
                </c:pt>
                <c:pt idx="4141">
                  <c:v>107.71</c:v>
                </c:pt>
                <c:pt idx="4142">
                  <c:v>108.47</c:v>
                </c:pt>
                <c:pt idx="4143">
                  <c:v>106.848</c:v>
                </c:pt>
                <c:pt idx="4144">
                  <c:v>105.384</c:v>
                </c:pt>
                <c:pt idx="4145">
                  <c:v>104.95399999999999</c:v>
                </c:pt>
                <c:pt idx="4146">
                  <c:v>106.116</c:v>
                </c:pt>
                <c:pt idx="4147">
                  <c:v>106.489</c:v>
                </c:pt>
                <c:pt idx="4148">
                  <c:v>107.18899999999999</c:v>
                </c:pt>
                <c:pt idx="4149">
                  <c:v>106.71299999999999</c:v>
                </c:pt>
                <c:pt idx="4150">
                  <c:v>107.378</c:v>
                </c:pt>
                <c:pt idx="4151">
                  <c:v>108.008</c:v>
                </c:pt>
                <c:pt idx="4152">
                  <c:v>108.52200000000001</c:v>
                </c:pt>
                <c:pt idx="4153">
                  <c:v>108.46299999999999</c:v>
                </c:pt>
                <c:pt idx="4154">
                  <c:v>108.542</c:v>
                </c:pt>
                <c:pt idx="4155">
                  <c:v>107.831</c:v>
                </c:pt>
                <c:pt idx="4156">
                  <c:v>108.505</c:v>
                </c:pt>
                <c:pt idx="4157">
                  <c:v>108.95399999999999</c:v>
                </c:pt>
                <c:pt idx="4158">
                  <c:v>109.258</c:v>
                </c:pt>
                <c:pt idx="4159">
                  <c:v>110.059</c:v>
                </c:pt>
                <c:pt idx="4160">
                  <c:v>109.72499999999999</c:v>
                </c:pt>
                <c:pt idx="4161">
                  <c:v>110.008</c:v>
                </c:pt>
                <c:pt idx="4162">
                  <c:v>109.96599999999999</c:v>
                </c:pt>
                <c:pt idx="4163">
                  <c:v>107.03700000000001</c:v>
                </c:pt>
                <c:pt idx="4164">
                  <c:v>106.97799999999999</c:v>
                </c:pt>
                <c:pt idx="4165">
                  <c:v>107.41800000000001</c:v>
                </c:pt>
                <c:pt idx="4166">
                  <c:v>108.209</c:v>
                </c:pt>
                <c:pt idx="4167">
                  <c:v>108.994</c:v>
                </c:pt>
                <c:pt idx="4168">
                  <c:v>108.773</c:v>
                </c:pt>
                <c:pt idx="4169">
                  <c:v>109.143</c:v>
                </c:pt>
                <c:pt idx="4170">
                  <c:v>109.649</c:v>
                </c:pt>
                <c:pt idx="4171">
                  <c:v>109.78400000000001</c:v>
                </c:pt>
                <c:pt idx="4172">
                  <c:v>109.996</c:v>
                </c:pt>
                <c:pt idx="4173">
                  <c:v>110.232</c:v>
                </c:pt>
                <c:pt idx="4174">
                  <c:v>110.389</c:v>
                </c:pt>
                <c:pt idx="4175">
                  <c:v>110.286</c:v>
                </c:pt>
                <c:pt idx="4176">
                  <c:v>110.78400000000001</c:v>
                </c:pt>
                <c:pt idx="4177">
                  <c:v>108.696</c:v>
                </c:pt>
                <c:pt idx="4178">
                  <c:v>108.821</c:v>
                </c:pt>
                <c:pt idx="4179">
                  <c:v>108.84699999999999</c:v>
                </c:pt>
                <c:pt idx="4180">
                  <c:v>109.384</c:v>
                </c:pt>
                <c:pt idx="4181">
                  <c:v>109.429</c:v>
                </c:pt>
                <c:pt idx="4182">
                  <c:v>109.729</c:v>
                </c:pt>
                <c:pt idx="4183">
                  <c:v>110.06</c:v>
                </c:pt>
                <c:pt idx="4184">
                  <c:v>108.715</c:v>
                </c:pt>
                <c:pt idx="4185">
                  <c:v>108.23699999999999</c:v>
                </c:pt>
                <c:pt idx="4186">
                  <c:v>107.533</c:v>
                </c:pt>
                <c:pt idx="4187">
                  <c:v>106.51300000000001</c:v>
                </c:pt>
                <c:pt idx="4188">
                  <c:v>105.669</c:v>
                </c:pt>
                <c:pt idx="4189">
                  <c:v>104.684</c:v>
                </c:pt>
                <c:pt idx="4190">
                  <c:v>104.54600000000001</c:v>
                </c:pt>
                <c:pt idx="4191">
                  <c:v>105.03400000000001</c:v>
                </c:pt>
                <c:pt idx="4192">
                  <c:v>104.89400000000001</c:v>
                </c:pt>
                <c:pt idx="4193">
                  <c:v>104.864</c:v>
                </c:pt>
                <c:pt idx="4194">
                  <c:v>104.586</c:v>
                </c:pt>
                <c:pt idx="4195">
                  <c:v>104.65600000000001</c:v>
                </c:pt>
                <c:pt idx="4196">
                  <c:v>105.345</c:v>
                </c:pt>
                <c:pt idx="4197">
                  <c:v>105.67100000000001</c:v>
                </c:pt>
                <c:pt idx="4198">
                  <c:v>105.607</c:v>
                </c:pt>
                <c:pt idx="4199">
                  <c:v>106.42100000000001</c:v>
                </c:pt>
                <c:pt idx="4200">
                  <c:v>106.35299999999999</c:v>
                </c:pt>
                <c:pt idx="4201">
                  <c:v>106.19</c:v>
                </c:pt>
                <c:pt idx="4202">
                  <c:v>106.977</c:v>
                </c:pt>
                <c:pt idx="4203">
                  <c:v>107.33199999999999</c:v>
                </c:pt>
                <c:pt idx="4204">
                  <c:v>107.486</c:v>
                </c:pt>
                <c:pt idx="4205">
                  <c:v>107.313</c:v>
                </c:pt>
                <c:pt idx="4206">
                  <c:v>107.708</c:v>
                </c:pt>
                <c:pt idx="4207">
                  <c:v>105.54300000000001</c:v>
                </c:pt>
                <c:pt idx="4208">
                  <c:v>105.279</c:v>
                </c:pt>
                <c:pt idx="4209">
                  <c:v>104.959</c:v>
                </c:pt>
                <c:pt idx="4210">
                  <c:v>106.089</c:v>
                </c:pt>
                <c:pt idx="4211">
                  <c:v>105.824</c:v>
                </c:pt>
                <c:pt idx="4212">
                  <c:v>106.039</c:v>
                </c:pt>
                <c:pt idx="4213">
                  <c:v>104.098</c:v>
                </c:pt>
                <c:pt idx="4214">
                  <c:v>104.24</c:v>
                </c:pt>
                <c:pt idx="4215">
                  <c:v>104.752</c:v>
                </c:pt>
                <c:pt idx="4216">
                  <c:v>104.967</c:v>
                </c:pt>
                <c:pt idx="4217">
                  <c:v>105.489</c:v>
                </c:pt>
                <c:pt idx="4218">
                  <c:v>105.084</c:v>
                </c:pt>
                <c:pt idx="4219">
                  <c:v>105.358</c:v>
                </c:pt>
                <c:pt idx="4220">
                  <c:v>106.131</c:v>
                </c:pt>
                <c:pt idx="4221">
                  <c:v>106.652</c:v>
                </c:pt>
                <c:pt idx="4222">
                  <c:v>104.13500000000001</c:v>
                </c:pt>
                <c:pt idx="4223">
                  <c:v>104.404</c:v>
                </c:pt>
                <c:pt idx="4224">
                  <c:v>105.10899999999999</c:v>
                </c:pt>
                <c:pt idx="4225">
                  <c:v>105.254</c:v>
                </c:pt>
                <c:pt idx="4226">
                  <c:v>104.81699999999999</c:v>
                </c:pt>
                <c:pt idx="4227">
                  <c:v>105.072</c:v>
                </c:pt>
                <c:pt idx="4228">
                  <c:v>103.381</c:v>
                </c:pt>
                <c:pt idx="4229">
                  <c:v>102.706</c:v>
                </c:pt>
                <c:pt idx="4230">
                  <c:v>102.82599999999999</c:v>
                </c:pt>
                <c:pt idx="4231">
                  <c:v>102.88500000000001</c:v>
                </c:pt>
                <c:pt idx="4232">
                  <c:v>103.622</c:v>
                </c:pt>
                <c:pt idx="4233">
                  <c:v>103.92700000000001</c:v>
                </c:pt>
                <c:pt idx="4234">
                  <c:v>104.042</c:v>
                </c:pt>
                <c:pt idx="4235">
                  <c:v>103.703</c:v>
                </c:pt>
                <c:pt idx="4236">
                  <c:v>102.685</c:v>
                </c:pt>
                <c:pt idx="4237">
                  <c:v>102.01900000000001</c:v>
                </c:pt>
                <c:pt idx="4238">
                  <c:v>102.465</c:v>
                </c:pt>
                <c:pt idx="4239">
                  <c:v>102.324</c:v>
                </c:pt>
                <c:pt idx="4240">
                  <c:v>103</c:v>
                </c:pt>
                <c:pt idx="4241">
                  <c:v>102.937</c:v>
                </c:pt>
                <c:pt idx="4242">
                  <c:v>102.94</c:v>
                </c:pt>
                <c:pt idx="4243">
                  <c:v>103.355</c:v>
                </c:pt>
                <c:pt idx="4244">
                  <c:v>103.827</c:v>
                </c:pt>
                <c:pt idx="4245">
                  <c:v>103.654</c:v>
                </c:pt>
                <c:pt idx="4246">
                  <c:v>103.794</c:v>
                </c:pt>
                <c:pt idx="4247">
                  <c:v>103.80800000000001</c:v>
                </c:pt>
                <c:pt idx="4248">
                  <c:v>102.877</c:v>
                </c:pt>
                <c:pt idx="4249">
                  <c:v>101.813</c:v>
                </c:pt>
                <c:pt idx="4250">
                  <c:v>100.887</c:v>
                </c:pt>
                <c:pt idx="4251">
                  <c:v>101.35599999999999</c:v>
                </c:pt>
                <c:pt idx="4252">
                  <c:v>101.205</c:v>
                </c:pt>
                <c:pt idx="4253">
                  <c:v>101.33499999999999</c:v>
                </c:pt>
                <c:pt idx="4254">
                  <c:v>102.25</c:v>
                </c:pt>
                <c:pt idx="4255">
                  <c:v>101.742</c:v>
                </c:pt>
                <c:pt idx="4256">
                  <c:v>102.04300000000001</c:v>
                </c:pt>
                <c:pt idx="4257">
                  <c:v>102.282</c:v>
                </c:pt>
                <c:pt idx="4258">
                  <c:v>102.26</c:v>
                </c:pt>
                <c:pt idx="4259">
                  <c:v>102.488</c:v>
                </c:pt>
                <c:pt idx="4260">
                  <c:v>102.98699999999999</c:v>
                </c:pt>
                <c:pt idx="4261">
                  <c:v>102.84099999999999</c:v>
                </c:pt>
                <c:pt idx="4262">
                  <c:v>102.345</c:v>
                </c:pt>
                <c:pt idx="4263">
                  <c:v>100.563</c:v>
                </c:pt>
                <c:pt idx="4264">
                  <c:v>100.386</c:v>
                </c:pt>
                <c:pt idx="4265">
                  <c:v>99.477999999999994</c:v>
                </c:pt>
                <c:pt idx="4266">
                  <c:v>99.214000000000027</c:v>
                </c:pt>
                <c:pt idx="4267">
                  <c:v>99.265000000000001</c:v>
                </c:pt>
                <c:pt idx="4268">
                  <c:v>98.405000000000001</c:v>
                </c:pt>
                <c:pt idx="4269">
                  <c:v>98.54</c:v>
                </c:pt>
                <c:pt idx="4270">
                  <c:v>98.673999999999978</c:v>
                </c:pt>
                <c:pt idx="4271">
                  <c:v>99.244000000000014</c:v>
                </c:pt>
                <c:pt idx="4272">
                  <c:v>99.05</c:v>
                </c:pt>
                <c:pt idx="4273">
                  <c:v>98.906000000000006</c:v>
                </c:pt>
                <c:pt idx="4274">
                  <c:v>98.956999999999994</c:v>
                </c:pt>
                <c:pt idx="4275">
                  <c:v>98.384</c:v>
                </c:pt>
                <c:pt idx="4276">
                  <c:v>98.943000000000026</c:v>
                </c:pt>
                <c:pt idx="4277">
                  <c:v>98.211000000000027</c:v>
                </c:pt>
                <c:pt idx="4278">
                  <c:v>98.116</c:v>
                </c:pt>
                <c:pt idx="4279">
                  <c:v>98.293000000000006</c:v>
                </c:pt>
                <c:pt idx="4280">
                  <c:v>98.804000000000002</c:v>
                </c:pt>
                <c:pt idx="4281">
                  <c:v>98.694999999999993</c:v>
                </c:pt>
                <c:pt idx="4282">
                  <c:v>98.127999999999986</c:v>
                </c:pt>
                <c:pt idx="4283">
                  <c:v>97.962999999999994</c:v>
                </c:pt>
                <c:pt idx="4284">
                  <c:v>98.59</c:v>
                </c:pt>
                <c:pt idx="4285">
                  <c:v>98.263999999999996</c:v>
                </c:pt>
                <c:pt idx="4286">
                  <c:v>98.4</c:v>
                </c:pt>
                <c:pt idx="4287">
                  <c:v>98.087999999999994</c:v>
                </c:pt>
                <c:pt idx="4288">
                  <c:v>99.001000000000005</c:v>
                </c:pt>
                <c:pt idx="4289">
                  <c:v>97.695999999999998</c:v>
                </c:pt>
                <c:pt idx="4290">
                  <c:v>97.705000000000013</c:v>
                </c:pt>
                <c:pt idx="4291">
                  <c:v>97.92</c:v>
                </c:pt>
                <c:pt idx="4292">
                  <c:v>98.206999999999994</c:v>
                </c:pt>
                <c:pt idx="4293">
                  <c:v>98.153999999999982</c:v>
                </c:pt>
                <c:pt idx="4294">
                  <c:v>97.711000000000027</c:v>
                </c:pt>
                <c:pt idx="4295">
                  <c:v>97.364000000000004</c:v>
                </c:pt>
                <c:pt idx="4296">
                  <c:v>96.897999999999996</c:v>
                </c:pt>
                <c:pt idx="4297">
                  <c:v>96.635999999999981</c:v>
                </c:pt>
                <c:pt idx="4298">
                  <c:v>97.354999999999976</c:v>
                </c:pt>
                <c:pt idx="4299">
                  <c:v>97.323999999999998</c:v>
                </c:pt>
                <c:pt idx="4300">
                  <c:v>96.664000000000001</c:v>
                </c:pt>
                <c:pt idx="4301">
                  <c:v>96.134</c:v>
                </c:pt>
                <c:pt idx="4302">
                  <c:v>95.926000000000002</c:v>
                </c:pt>
                <c:pt idx="4303">
                  <c:v>96.062000000000012</c:v>
                </c:pt>
                <c:pt idx="4304">
                  <c:v>95.932000000000002</c:v>
                </c:pt>
                <c:pt idx="4305">
                  <c:v>96.435000000000002</c:v>
                </c:pt>
                <c:pt idx="4306">
                  <c:v>95.233999999999995</c:v>
                </c:pt>
                <c:pt idx="4307">
                  <c:v>95.357999999999976</c:v>
                </c:pt>
                <c:pt idx="4308">
                  <c:v>95.669999999999973</c:v>
                </c:pt>
                <c:pt idx="4309">
                  <c:v>95.491000000000014</c:v>
                </c:pt>
                <c:pt idx="4310">
                  <c:v>96.013000000000005</c:v>
                </c:pt>
                <c:pt idx="4311">
                  <c:v>96.614999999999995</c:v>
                </c:pt>
                <c:pt idx="4312">
                  <c:v>96.985000000000014</c:v>
                </c:pt>
                <c:pt idx="4313">
                  <c:v>97.095000000000013</c:v>
                </c:pt>
                <c:pt idx="4314">
                  <c:v>97.79</c:v>
                </c:pt>
                <c:pt idx="4315">
                  <c:v>97.848000000000013</c:v>
                </c:pt>
                <c:pt idx="4316">
                  <c:v>97.657999999999987</c:v>
                </c:pt>
                <c:pt idx="4317">
                  <c:v>96.313999999999993</c:v>
                </c:pt>
                <c:pt idx="4318">
                  <c:v>96.224999999999994</c:v>
                </c:pt>
                <c:pt idx="4319">
                  <c:v>96.161000000000001</c:v>
                </c:pt>
                <c:pt idx="4320">
                  <c:v>96.835999999999999</c:v>
                </c:pt>
                <c:pt idx="4321">
                  <c:v>96.221999999999994</c:v>
                </c:pt>
                <c:pt idx="4322">
                  <c:v>96.087999999999994</c:v>
                </c:pt>
                <c:pt idx="4323">
                  <c:v>95.831999999999994</c:v>
                </c:pt>
                <c:pt idx="4324">
                  <c:v>96.58</c:v>
                </c:pt>
                <c:pt idx="4325">
                  <c:v>97.16</c:v>
                </c:pt>
                <c:pt idx="4326">
                  <c:v>97.69</c:v>
                </c:pt>
                <c:pt idx="4327">
                  <c:v>98.182000000000002</c:v>
                </c:pt>
                <c:pt idx="4328">
                  <c:v>98.225999999999999</c:v>
                </c:pt>
                <c:pt idx="4329">
                  <c:v>98.635000000000005</c:v>
                </c:pt>
                <c:pt idx="4330">
                  <c:v>99.775000000000006</c:v>
                </c:pt>
                <c:pt idx="4331">
                  <c:v>98.253</c:v>
                </c:pt>
                <c:pt idx="4332">
                  <c:v>97.845000000000013</c:v>
                </c:pt>
                <c:pt idx="4333">
                  <c:v>98.322999999999979</c:v>
                </c:pt>
                <c:pt idx="4334">
                  <c:v>98.357999999999976</c:v>
                </c:pt>
                <c:pt idx="4335">
                  <c:v>98.584000000000003</c:v>
                </c:pt>
                <c:pt idx="4336">
                  <c:v>98.688999999999979</c:v>
                </c:pt>
                <c:pt idx="4337">
                  <c:v>98.938000000000002</c:v>
                </c:pt>
                <c:pt idx="4338">
                  <c:v>99.251000000000005</c:v>
                </c:pt>
                <c:pt idx="4339">
                  <c:v>100.083</c:v>
                </c:pt>
                <c:pt idx="4340">
                  <c:v>99.465000000000003</c:v>
                </c:pt>
                <c:pt idx="4341">
                  <c:v>98.474000000000004</c:v>
                </c:pt>
                <c:pt idx="4342">
                  <c:v>98.05</c:v>
                </c:pt>
                <c:pt idx="4343">
                  <c:v>97.845000000000013</c:v>
                </c:pt>
                <c:pt idx="4344">
                  <c:v>99.283000000000001</c:v>
                </c:pt>
                <c:pt idx="4345">
                  <c:v>99.531000000000006</c:v>
                </c:pt>
                <c:pt idx="4346">
                  <c:v>99.468000000000004</c:v>
                </c:pt>
                <c:pt idx="4347">
                  <c:v>100.026</c:v>
                </c:pt>
                <c:pt idx="4348">
                  <c:v>100.164</c:v>
                </c:pt>
                <c:pt idx="4349">
                  <c:v>100.45099999999999</c:v>
                </c:pt>
                <c:pt idx="4350">
                  <c:v>100.79900000000001</c:v>
                </c:pt>
                <c:pt idx="4351">
                  <c:v>100.884</c:v>
                </c:pt>
                <c:pt idx="4352">
                  <c:v>100.136</c:v>
                </c:pt>
                <c:pt idx="4353">
                  <c:v>99.263999999999996</c:v>
                </c:pt>
                <c:pt idx="4354">
                  <c:v>100.062</c:v>
                </c:pt>
                <c:pt idx="4355">
                  <c:v>100.09699999999999</c:v>
                </c:pt>
                <c:pt idx="4356">
                  <c:v>100.36199999999999</c:v>
                </c:pt>
                <c:pt idx="4357">
                  <c:v>100.651</c:v>
                </c:pt>
                <c:pt idx="4358">
                  <c:v>100.756</c:v>
                </c:pt>
                <c:pt idx="4359">
                  <c:v>101.145</c:v>
                </c:pt>
                <c:pt idx="4360">
                  <c:v>100.663</c:v>
                </c:pt>
                <c:pt idx="4361">
                  <c:v>99.545000000000002</c:v>
                </c:pt>
                <c:pt idx="4362">
                  <c:v>97.676999999999978</c:v>
                </c:pt>
                <c:pt idx="4363">
                  <c:v>97.403999999999996</c:v>
                </c:pt>
                <c:pt idx="4364">
                  <c:v>97.744000000000014</c:v>
                </c:pt>
                <c:pt idx="4365">
                  <c:v>97.316999999999993</c:v>
                </c:pt>
                <c:pt idx="4366">
                  <c:v>97.275000000000006</c:v>
                </c:pt>
                <c:pt idx="4367">
                  <c:v>97.894000000000005</c:v>
                </c:pt>
                <c:pt idx="4368">
                  <c:v>98.346999999999994</c:v>
                </c:pt>
                <c:pt idx="4369">
                  <c:v>97.742000000000004</c:v>
                </c:pt>
                <c:pt idx="4370">
                  <c:v>96.45</c:v>
                </c:pt>
                <c:pt idx="4371">
                  <c:v>96.394999999999996</c:v>
                </c:pt>
                <c:pt idx="4372">
                  <c:v>96.616</c:v>
                </c:pt>
                <c:pt idx="4373">
                  <c:v>96.396000000000001</c:v>
                </c:pt>
                <c:pt idx="4374">
                  <c:v>96.670999999999978</c:v>
                </c:pt>
                <c:pt idx="4375">
                  <c:v>97.436000000000007</c:v>
                </c:pt>
                <c:pt idx="4376">
                  <c:v>97.763999999999996</c:v>
                </c:pt>
                <c:pt idx="4377">
                  <c:v>96.35</c:v>
                </c:pt>
                <c:pt idx="4378">
                  <c:v>94.923000000000002</c:v>
                </c:pt>
                <c:pt idx="4379">
                  <c:v>94.968999999999994</c:v>
                </c:pt>
                <c:pt idx="4380">
                  <c:v>95.613</c:v>
                </c:pt>
                <c:pt idx="4381">
                  <c:v>96.141999999999996</c:v>
                </c:pt>
                <c:pt idx="4382">
                  <c:v>97.103999999999999</c:v>
                </c:pt>
                <c:pt idx="4383">
                  <c:v>97.286000000000001</c:v>
                </c:pt>
                <c:pt idx="4384">
                  <c:v>97.832999999999998</c:v>
                </c:pt>
                <c:pt idx="4385">
                  <c:v>96.962999999999994</c:v>
                </c:pt>
                <c:pt idx="4386">
                  <c:v>96.565000000000012</c:v>
                </c:pt>
                <c:pt idx="4387">
                  <c:v>97.275000000000006</c:v>
                </c:pt>
                <c:pt idx="4388">
                  <c:v>97.674999999999983</c:v>
                </c:pt>
                <c:pt idx="4389">
                  <c:v>98.254000000000005</c:v>
                </c:pt>
                <c:pt idx="4390">
                  <c:v>97.595000000000013</c:v>
                </c:pt>
                <c:pt idx="4391">
                  <c:v>96.927999999999997</c:v>
                </c:pt>
                <c:pt idx="4392">
                  <c:v>97.046999999999997</c:v>
                </c:pt>
                <c:pt idx="4393">
                  <c:v>96.850999999999999</c:v>
                </c:pt>
                <c:pt idx="4394">
                  <c:v>97.483999999999995</c:v>
                </c:pt>
                <c:pt idx="4395">
                  <c:v>97.444999999999993</c:v>
                </c:pt>
                <c:pt idx="4396">
                  <c:v>98.176999999999978</c:v>
                </c:pt>
                <c:pt idx="4397">
                  <c:v>97.965000000000003</c:v>
                </c:pt>
                <c:pt idx="4398">
                  <c:v>96.872999999999976</c:v>
                </c:pt>
                <c:pt idx="4399">
                  <c:v>95.712000000000003</c:v>
                </c:pt>
                <c:pt idx="4400">
                  <c:v>93.982000000000014</c:v>
                </c:pt>
                <c:pt idx="4401">
                  <c:v>94.962000000000003</c:v>
                </c:pt>
                <c:pt idx="4402">
                  <c:v>95.06</c:v>
                </c:pt>
                <c:pt idx="4403">
                  <c:v>95.062000000000012</c:v>
                </c:pt>
                <c:pt idx="4404">
                  <c:v>94.643000000000001</c:v>
                </c:pt>
                <c:pt idx="4405">
                  <c:v>93.799000000000007</c:v>
                </c:pt>
                <c:pt idx="4406">
                  <c:v>94.377999999999986</c:v>
                </c:pt>
                <c:pt idx="4407">
                  <c:v>95.150999999999982</c:v>
                </c:pt>
                <c:pt idx="4408">
                  <c:v>95.293000000000006</c:v>
                </c:pt>
                <c:pt idx="4409">
                  <c:v>95.915000000000006</c:v>
                </c:pt>
                <c:pt idx="4410">
                  <c:v>95.458000000000013</c:v>
                </c:pt>
                <c:pt idx="4411">
                  <c:v>95.679999999999978</c:v>
                </c:pt>
                <c:pt idx="4412">
                  <c:v>94.759</c:v>
                </c:pt>
                <c:pt idx="4413">
                  <c:v>94.751999999999995</c:v>
                </c:pt>
                <c:pt idx="4414">
                  <c:v>94.943000000000026</c:v>
                </c:pt>
                <c:pt idx="4415">
                  <c:v>94.766000000000005</c:v>
                </c:pt>
                <c:pt idx="4416">
                  <c:v>95.143000000000001</c:v>
                </c:pt>
                <c:pt idx="4417">
                  <c:v>95.135999999999981</c:v>
                </c:pt>
                <c:pt idx="4418">
                  <c:v>95.429000000000002</c:v>
                </c:pt>
                <c:pt idx="4419">
                  <c:v>95.875999999999976</c:v>
                </c:pt>
                <c:pt idx="4420">
                  <c:v>95.522999999999982</c:v>
                </c:pt>
                <c:pt idx="4421">
                  <c:v>95.065000000000012</c:v>
                </c:pt>
                <c:pt idx="4422">
                  <c:v>95.013999999999996</c:v>
                </c:pt>
                <c:pt idx="4423">
                  <c:v>94.534000000000006</c:v>
                </c:pt>
                <c:pt idx="4424">
                  <c:v>94.822000000000003</c:v>
                </c:pt>
                <c:pt idx="4425">
                  <c:v>94.686999999999998</c:v>
                </c:pt>
                <c:pt idx="4426">
                  <c:v>97.127999999999986</c:v>
                </c:pt>
                <c:pt idx="4427">
                  <c:v>97.787000000000006</c:v>
                </c:pt>
                <c:pt idx="4428">
                  <c:v>97.35599999999998</c:v>
                </c:pt>
                <c:pt idx="4429">
                  <c:v>96.572999999999979</c:v>
                </c:pt>
                <c:pt idx="4430">
                  <c:v>96.592000000000013</c:v>
                </c:pt>
                <c:pt idx="4431">
                  <c:v>97.162999999999982</c:v>
                </c:pt>
                <c:pt idx="4432">
                  <c:v>97.26</c:v>
                </c:pt>
                <c:pt idx="4433">
                  <c:v>97.391000000000005</c:v>
                </c:pt>
                <c:pt idx="4434">
                  <c:v>97.563000000000002</c:v>
                </c:pt>
                <c:pt idx="4435">
                  <c:v>97.740000000000023</c:v>
                </c:pt>
                <c:pt idx="4436">
                  <c:v>98.125999999999976</c:v>
                </c:pt>
                <c:pt idx="4437">
                  <c:v>97.525000000000006</c:v>
                </c:pt>
                <c:pt idx="4438">
                  <c:v>96.396000000000001</c:v>
                </c:pt>
                <c:pt idx="4439">
                  <c:v>96.385999999999981</c:v>
                </c:pt>
                <c:pt idx="4440">
                  <c:v>96.968999999999994</c:v>
                </c:pt>
                <c:pt idx="4441">
                  <c:v>97.153999999999982</c:v>
                </c:pt>
                <c:pt idx="4442">
                  <c:v>97.424999999999997</c:v>
                </c:pt>
                <c:pt idx="4443">
                  <c:v>97.735000000000014</c:v>
                </c:pt>
                <c:pt idx="4444">
                  <c:v>96.949000000000026</c:v>
                </c:pt>
                <c:pt idx="4445">
                  <c:v>96.455000000000013</c:v>
                </c:pt>
                <c:pt idx="4446">
                  <c:v>95.084999999999994</c:v>
                </c:pt>
                <c:pt idx="4447">
                  <c:v>94.994000000000014</c:v>
                </c:pt>
                <c:pt idx="4448">
                  <c:v>94.60299999999998</c:v>
                </c:pt>
                <c:pt idx="4449">
                  <c:v>94.528999999999982</c:v>
                </c:pt>
                <c:pt idx="4450">
                  <c:v>94.371999999999986</c:v>
                </c:pt>
                <c:pt idx="4451">
                  <c:v>94.328000000000003</c:v>
                </c:pt>
                <c:pt idx="4452">
                  <c:v>94.736999999999995</c:v>
                </c:pt>
                <c:pt idx="4453">
                  <c:v>94.647999999999996</c:v>
                </c:pt>
                <c:pt idx="4454">
                  <c:v>95.304000000000002</c:v>
                </c:pt>
                <c:pt idx="4455">
                  <c:v>94.106999999999999</c:v>
                </c:pt>
                <c:pt idx="4456">
                  <c:v>93.054000000000002</c:v>
                </c:pt>
                <c:pt idx="4457">
                  <c:v>93.448000000000022</c:v>
                </c:pt>
                <c:pt idx="4458">
                  <c:v>93.349000000000004</c:v>
                </c:pt>
                <c:pt idx="4459">
                  <c:v>92.570999999999998</c:v>
                </c:pt>
                <c:pt idx="4460">
                  <c:v>92.004000000000005</c:v>
                </c:pt>
                <c:pt idx="4461">
                  <c:v>92.337999999999994</c:v>
                </c:pt>
                <c:pt idx="4462">
                  <c:v>92.016999999999996</c:v>
                </c:pt>
                <c:pt idx="4463">
                  <c:v>91.843999999999994</c:v>
                </c:pt>
                <c:pt idx="4464">
                  <c:v>92.430999999999997</c:v>
                </c:pt>
                <c:pt idx="4465">
                  <c:v>92.694999999999993</c:v>
                </c:pt>
                <c:pt idx="4466">
                  <c:v>93.055999999999983</c:v>
                </c:pt>
                <c:pt idx="4467">
                  <c:v>93.450999999999993</c:v>
                </c:pt>
                <c:pt idx="4468">
                  <c:v>92.552999999999983</c:v>
                </c:pt>
                <c:pt idx="4469">
                  <c:v>92.563999999999993</c:v>
                </c:pt>
                <c:pt idx="4470">
                  <c:v>91.742000000000004</c:v>
                </c:pt>
                <c:pt idx="4471">
                  <c:v>91.956999999999994</c:v>
                </c:pt>
                <c:pt idx="4472">
                  <c:v>92.272999999999982</c:v>
                </c:pt>
                <c:pt idx="4473">
                  <c:v>92.218000000000004</c:v>
                </c:pt>
                <c:pt idx="4474">
                  <c:v>91.361000000000004</c:v>
                </c:pt>
                <c:pt idx="4475">
                  <c:v>91.568000000000012</c:v>
                </c:pt>
                <c:pt idx="4476">
                  <c:v>92.052000000000007</c:v>
                </c:pt>
                <c:pt idx="4477">
                  <c:v>92.06</c:v>
                </c:pt>
                <c:pt idx="4478">
                  <c:v>92.188999999999979</c:v>
                </c:pt>
                <c:pt idx="4479">
                  <c:v>91.686999999999998</c:v>
                </c:pt>
                <c:pt idx="4480">
                  <c:v>91.977999999999994</c:v>
                </c:pt>
                <c:pt idx="4481">
                  <c:v>91.703000000000003</c:v>
                </c:pt>
                <c:pt idx="4482">
                  <c:v>92.034999999999997</c:v>
                </c:pt>
                <c:pt idx="4483">
                  <c:v>92.305000000000007</c:v>
                </c:pt>
                <c:pt idx="4484">
                  <c:v>92.328999999999979</c:v>
                </c:pt>
                <c:pt idx="4485">
                  <c:v>92.363</c:v>
                </c:pt>
                <c:pt idx="4486">
                  <c:v>93.10299999999998</c:v>
                </c:pt>
                <c:pt idx="4487">
                  <c:v>93.304000000000002</c:v>
                </c:pt>
                <c:pt idx="4488">
                  <c:v>93.503</c:v>
                </c:pt>
                <c:pt idx="4489">
                  <c:v>92.465000000000003</c:v>
                </c:pt>
                <c:pt idx="4490">
                  <c:v>92.117999999999995</c:v>
                </c:pt>
                <c:pt idx="4491">
                  <c:v>92.066000000000003</c:v>
                </c:pt>
                <c:pt idx="4492">
                  <c:v>92.495000000000005</c:v>
                </c:pt>
                <c:pt idx="4493">
                  <c:v>92.218999999999994</c:v>
                </c:pt>
                <c:pt idx="4494">
                  <c:v>92.769000000000005</c:v>
                </c:pt>
                <c:pt idx="4495">
                  <c:v>93.018000000000001</c:v>
                </c:pt>
                <c:pt idx="4496">
                  <c:v>91.924000000000007</c:v>
                </c:pt>
                <c:pt idx="4497">
                  <c:v>92.212000000000003</c:v>
                </c:pt>
                <c:pt idx="4498">
                  <c:v>92.323999999999998</c:v>
                </c:pt>
                <c:pt idx="4499">
                  <c:v>92.033000000000001</c:v>
                </c:pt>
                <c:pt idx="4500">
                  <c:v>92.644000000000005</c:v>
                </c:pt>
                <c:pt idx="4501">
                  <c:v>93.027000000000001</c:v>
                </c:pt>
                <c:pt idx="4502">
                  <c:v>92.211000000000027</c:v>
                </c:pt>
                <c:pt idx="4503">
                  <c:v>91.178999999999988</c:v>
                </c:pt>
                <c:pt idx="4504">
                  <c:v>91.171999999999983</c:v>
                </c:pt>
                <c:pt idx="4505">
                  <c:v>90.706000000000003</c:v>
                </c:pt>
                <c:pt idx="4506">
                  <c:v>91.31</c:v>
                </c:pt>
                <c:pt idx="4507">
                  <c:v>91.448000000000022</c:v>
                </c:pt>
                <c:pt idx="4508">
                  <c:v>91.977000000000004</c:v>
                </c:pt>
                <c:pt idx="4509">
                  <c:v>91.675999999999988</c:v>
                </c:pt>
                <c:pt idx="4510">
                  <c:v>91.888999999999982</c:v>
                </c:pt>
                <c:pt idx="4511">
                  <c:v>91.763000000000005</c:v>
                </c:pt>
                <c:pt idx="4512">
                  <c:v>92.214000000000027</c:v>
                </c:pt>
                <c:pt idx="4513">
                  <c:v>92.240000000000023</c:v>
                </c:pt>
                <c:pt idx="4514">
                  <c:v>91.754000000000005</c:v>
                </c:pt>
                <c:pt idx="4515">
                  <c:v>90.325000000000003</c:v>
                </c:pt>
                <c:pt idx="4516">
                  <c:v>92.36</c:v>
                </c:pt>
                <c:pt idx="4517">
                  <c:v>92.838999999999999</c:v>
                </c:pt>
                <c:pt idx="4518">
                  <c:v>93.093999999999994</c:v>
                </c:pt>
                <c:pt idx="4519">
                  <c:v>93.56</c:v>
                </c:pt>
                <c:pt idx="4520">
                  <c:v>93.641999999999996</c:v>
                </c:pt>
                <c:pt idx="4521">
                  <c:v>93.374999999999986</c:v>
                </c:pt>
                <c:pt idx="4522">
                  <c:v>92.620999999999981</c:v>
                </c:pt>
                <c:pt idx="4523">
                  <c:v>93.328000000000003</c:v>
                </c:pt>
                <c:pt idx="4524">
                  <c:v>93.217000000000013</c:v>
                </c:pt>
                <c:pt idx="4525">
                  <c:v>93.376999999999981</c:v>
                </c:pt>
                <c:pt idx="4526">
                  <c:v>93.596000000000004</c:v>
                </c:pt>
                <c:pt idx="4527">
                  <c:v>93.912999999999997</c:v>
                </c:pt>
                <c:pt idx="4528">
                  <c:v>93.515000000000001</c:v>
                </c:pt>
                <c:pt idx="4529">
                  <c:v>94.121999999999986</c:v>
                </c:pt>
                <c:pt idx="4530">
                  <c:v>93.38</c:v>
                </c:pt>
                <c:pt idx="4531">
                  <c:v>94.334999999999994</c:v>
                </c:pt>
                <c:pt idx="4532">
                  <c:v>94.357999999999976</c:v>
                </c:pt>
                <c:pt idx="4533">
                  <c:v>94.671999999999983</c:v>
                </c:pt>
                <c:pt idx="4534">
                  <c:v>95.242000000000004</c:v>
                </c:pt>
                <c:pt idx="4535">
                  <c:v>95.088999999999999</c:v>
                </c:pt>
                <c:pt idx="4536">
                  <c:v>95.179999999999978</c:v>
                </c:pt>
                <c:pt idx="4537">
                  <c:v>95.78</c:v>
                </c:pt>
                <c:pt idx="4538">
                  <c:v>95.908000000000001</c:v>
                </c:pt>
                <c:pt idx="4539">
                  <c:v>96.013999999999996</c:v>
                </c:pt>
                <c:pt idx="4540">
                  <c:v>95.614999999999995</c:v>
                </c:pt>
                <c:pt idx="4541">
                  <c:v>95.372999999999976</c:v>
                </c:pt>
                <c:pt idx="4542">
                  <c:v>96.486999999999995</c:v>
                </c:pt>
                <c:pt idx="4543">
                  <c:v>95.864999999999995</c:v>
                </c:pt>
                <c:pt idx="4544">
                  <c:v>96.65</c:v>
                </c:pt>
                <c:pt idx="4545">
                  <c:v>96.38</c:v>
                </c:pt>
                <c:pt idx="4546">
                  <c:v>96.302000000000007</c:v>
                </c:pt>
                <c:pt idx="4547">
                  <c:v>95.992000000000004</c:v>
                </c:pt>
                <c:pt idx="4548">
                  <c:v>94.667000000000002</c:v>
                </c:pt>
                <c:pt idx="4549">
                  <c:v>94.240000000000023</c:v>
                </c:pt>
                <c:pt idx="4550">
                  <c:v>93.197000000000003</c:v>
                </c:pt>
                <c:pt idx="4551">
                  <c:v>92.569000000000003</c:v>
                </c:pt>
                <c:pt idx="4552">
                  <c:v>93.119</c:v>
                </c:pt>
                <c:pt idx="4553">
                  <c:v>93.673999999999978</c:v>
                </c:pt>
                <c:pt idx="4554">
                  <c:v>93.848000000000013</c:v>
                </c:pt>
                <c:pt idx="4555">
                  <c:v>94.736000000000004</c:v>
                </c:pt>
                <c:pt idx="4556">
                  <c:v>95.078000000000003</c:v>
                </c:pt>
                <c:pt idx="4557">
                  <c:v>94.576999999999998</c:v>
                </c:pt>
                <c:pt idx="4558">
                  <c:v>92.870999999999981</c:v>
                </c:pt>
                <c:pt idx="4559">
                  <c:v>92.596999999999994</c:v>
                </c:pt>
                <c:pt idx="4560">
                  <c:v>92.23</c:v>
                </c:pt>
                <c:pt idx="4561">
                  <c:v>93.195999999999998</c:v>
                </c:pt>
                <c:pt idx="4562">
                  <c:v>93.322999999999979</c:v>
                </c:pt>
                <c:pt idx="4563">
                  <c:v>93.85</c:v>
                </c:pt>
                <c:pt idx="4564">
                  <c:v>92.036000000000001</c:v>
                </c:pt>
                <c:pt idx="4565">
                  <c:v>90.715999999999994</c:v>
                </c:pt>
                <c:pt idx="4566">
                  <c:v>90.491000000000014</c:v>
                </c:pt>
                <c:pt idx="4567">
                  <c:v>91.313999999999993</c:v>
                </c:pt>
                <c:pt idx="4568">
                  <c:v>92.691999999999993</c:v>
                </c:pt>
                <c:pt idx="4569">
                  <c:v>93.736000000000004</c:v>
                </c:pt>
                <c:pt idx="4570">
                  <c:v>94.507000000000005</c:v>
                </c:pt>
                <c:pt idx="4571">
                  <c:v>95.122999999999976</c:v>
                </c:pt>
                <c:pt idx="4572">
                  <c:v>95.313000000000002</c:v>
                </c:pt>
                <c:pt idx="4573">
                  <c:v>94.884</c:v>
                </c:pt>
                <c:pt idx="4574">
                  <c:v>94.912999999999997</c:v>
                </c:pt>
                <c:pt idx="4575">
                  <c:v>95.692999999999998</c:v>
                </c:pt>
                <c:pt idx="4576">
                  <c:v>96.385999999999981</c:v>
                </c:pt>
                <c:pt idx="4577">
                  <c:v>96.490000000000023</c:v>
                </c:pt>
                <c:pt idx="4578">
                  <c:v>96.863</c:v>
                </c:pt>
                <c:pt idx="4579">
                  <c:v>97.155999999999977</c:v>
                </c:pt>
                <c:pt idx="4580">
                  <c:v>96.662000000000006</c:v>
                </c:pt>
                <c:pt idx="4581">
                  <c:v>95.467000000000013</c:v>
                </c:pt>
                <c:pt idx="4582">
                  <c:v>94.927000000000007</c:v>
                </c:pt>
                <c:pt idx="4583">
                  <c:v>95.254000000000005</c:v>
                </c:pt>
                <c:pt idx="4584">
                  <c:v>95.819000000000003</c:v>
                </c:pt>
                <c:pt idx="4585">
                  <c:v>96.539000000000001</c:v>
                </c:pt>
                <c:pt idx="4586">
                  <c:v>97.120999999999981</c:v>
                </c:pt>
                <c:pt idx="4587">
                  <c:v>96.394999999999996</c:v>
                </c:pt>
                <c:pt idx="4588">
                  <c:v>95.805999999999983</c:v>
                </c:pt>
                <c:pt idx="4589">
                  <c:v>95.531000000000006</c:v>
                </c:pt>
                <c:pt idx="4590">
                  <c:v>95.84</c:v>
                </c:pt>
                <c:pt idx="4591">
                  <c:v>96.239000000000004</c:v>
                </c:pt>
                <c:pt idx="4592">
                  <c:v>96.950999999999993</c:v>
                </c:pt>
                <c:pt idx="4593">
                  <c:v>97.09</c:v>
                </c:pt>
                <c:pt idx="4594">
                  <c:v>97.224000000000004</c:v>
                </c:pt>
                <c:pt idx="4595">
                  <c:v>96.158999999999978</c:v>
                </c:pt>
                <c:pt idx="4596">
                  <c:v>95.146000000000001</c:v>
                </c:pt>
                <c:pt idx="4597">
                  <c:v>94.477000000000004</c:v>
                </c:pt>
                <c:pt idx="4598">
                  <c:v>94.382999999999981</c:v>
                </c:pt>
                <c:pt idx="4599">
                  <c:v>94.410000000000025</c:v>
                </c:pt>
                <c:pt idx="4600">
                  <c:v>94.820999999999998</c:v>
                </c:pt>
                <c:pt idx="4601">
                  <c:v>95.221000000000004</c:v>
                </c:pt>
                <c:pt idx="4602">
                  <c:v>95.573999999999998</c:v>
                </c:pt>
                <c:pt idx="4603">
                  <c:v>95.042000000000002</c:v>
                </c:pt>
                <c:pt idx="4604">
                  <c:v>93.345000000000013</c:v>
                </c:pt>
                <c:pt idx="4605">
                  <c:v>92.59</c:v>
                </c:pt>
                <c:pt idx="4606">
                  <c:v>93.02</c:v>
                </c:pt>
                <c:pt idx="4607">
                  <c:v>92.802000000000007</c:v>
                </c:pt>
                <c:pt idx="4608">
                  <c:v>93.182000000000002</c:v>
                </c:pt>
                <c:pt idx="4609">
                  <c:v>93.433999999999997</c:v>
                </c:pt>
                <c:pt idx="4610">
                  <c:v>93.150999999999982</c:v>
                </c:pt>
                <c:pt idx="4611">
                  <c:v>92.448000000000022</c:v>
                </c:pt>
                <c:pt idx="4612">
                  <c:v>91.866</c:v>
                </c:pt>
                <c:pt idx="4613">
                  <c:v>92.272999999999982</c:v>
                </c:pt>
                <c:pt idx="4614">
                  <c:v>92.228999999999999</c:v>
                </c:pt>
                <c:pt idx="4615">
                  <c:v>92.259</c:v>
                </c:pt>
                <c:pt idx="4616">
                  <c:v>92.944000000000031</c:v>
                </c:pt>
                <c:pt idx="4617">
                  <c:v>93.100999999999999</c:v>
                </c:pt>
                <c:pt idx="4618">
                  <c:v>92.025000000000006</c:v>
                </c:pt>
                <c:pt idx="4619">
                  <c:v>92.361000000000004</c:v>
                </c:pt>
                <c:pt idx="4620">
                  <c:v>92.533000000000001</c:v>
                </c:pt>
                <c:pt idx="4621">
                  <c:v>92.224000000000004</c:v>
                </c:pt>
                <c:pt idx="4622">
                  <c:v>92.703999999999994</c:v>
                </c:pt>
                <c:pt idx="4623">
                  <c:v>92.427000000000007</c:v>
                </c:pt>
                <c:pt idx="4624">
                  <c:v>92.816999999999993</c:v>
                </c:pt>
                <c:pt idx="4625">
                  <c:v>92.624999999999986</c:v>
                </c:pt>
                <c:pt idx="4626">
                  <c:v>91.447000000000031</c:v>
                </c:pt>
                <c:pt idx="4627">
                  <c:v>91.867999999999995</c:v>
                </c:pt>
                <c:pt idx="4628">
                  <c:v>92.036000000000001</c:v>
                </c:pt>
                <c:pt idx="4629">
                  <c:v>92.412000000000006</c:v>
                </c:pt>
                <c:pt idx="4630">
                  <c:v>92.471999999999994</c:v>
                </c:pt>
                <c:pt idx="4631">
                  <c:v>92.375999999999976</c:v>
                </c:pt>
                <c:pt idx="4632">
                  <c:v>90.486999999999995</c:v>
                </c:pt>
                <c:pt idx="4633">
                  <c:v>90.194000000000003</c:v>
                </c:pt>
                <c:pt idx="4634">
                  <c:v>90.048000000000002</c:v>
                </c:pt>
                <c:pt idx="4635">
                  <c:v>90.961000000000027</c:v>
                </c:pt>
                <c:pt idx="4636">
                  <c:v>90.992000000000004</c:v>
                </c:pt>
                <c:pt idx="4637">
                  <c:v>91.211000000000027</c:v>
                </c:pt>
                <c:pt idx="4638">
                  <c:v>91.807000000000002</c:v>
                </c:pt>
                <c:pt idx="4639">
                  <c:v>92.127999999999986</c:v>
                </c:pt>
                <c:pt idx="4640">
                  <c:v>91.543999999999997</c:v>
                </c:pt>
                <c:pt idx="4641">
                  <c:v>91.372999999999976</c:v>
                </c:pt>
                <c:pt idx="4642">
                  <c:v>89.789000000000001</c:v>
                </c:pt>
                <c:pt idx="4643">
                  <c:v>90.262</c:v>
                </c:pt>
                <c:pt idx="4644">
                  <c:v>90.143000000000001</c:v>
                </c:pt>
                <c:pt idx="4645">
                  <c:v>90.61</c:v>
                </c:pt>
                <c:pt idx="4646">
                  <c:v>90.034000000000006</c:v>
                </c:pt>
                <c:pt idx="4647">
                  <c:v>91.128999999999976</c:v>
                </c:pt>
                <c:pt idx="4648">
                  <c:v>90.730999999999995</c:v>
                </c:pt>
                <c:pt idx="4649">
                  <c:v>91.222999999999999</c:v>
                </c:pt>
                <c:pt idx="4650">
                  <c:v>91.930999999999997</c:v>
                </c:pt>
                <c:pt idx="4651">
                  <c:v>92.006</c:v>
                </c:pt>
                <c:pt idx="4652">
                  <c:v>92.224999999999994</c:v>
                </c:pt>
                <c:pt idx="4653">
                  <c:v>92.903999999999996</c:v>
                </c:pt>
                <c:pt idx="4654">
                  <c:v>92.302000000000007</c:v>
                </c:pt>
                <c:pt idx="4655">
                  <c:v>91.235000000000014</c:v>
                </c:pt>
                <c:pt idx="4656">
                  <c:v>91.335999999999999</c:v>
                </c:pt>
                <c:pt idx="4657">
                  <c:v>91.393000000000001</c:v>
                </c:pt>
                <c:pt idx="4658">
                  <c:v>90.899000000000001</c:v>
                </c:pt>
                <c:pt idx="4659">
                  <c:v>90.171999999999983</c:v>
                </c:pt>
                <c:pt idx="4660">
                  <c:v>89.771000000000001</c:v>
                </c:pt>
                <c:pt idx="4661">
                  <c:v>90.198999999999998</c:v>
                </c:pt>
                <c:pt idx="4662">
                  <c:v>90.673999999999978</c:v>
                </c:pt>
                <c:pt idx="4663">
                  <c:v>90.736000000000004</c:v>
                </c:pt>
                <c:pt idx="4664">
                  <c:v>89.943000000000026</c:v>
                </c:pt>
                <c:pt idx="4665">
                  <c:v>90.271000000000001</c:v>
                </c:pt>
                <c:pt idx="4666">
                  <c:v>90.08</c:v>
                </c:pt>
                <c:pt idx="4667">
                  <c:v>90.081999999999994</c:v>
                </c:pt>
                <c:pt idx="4668">
                  <c:v>89.307000000000002</c:v>
                </c:pt>
                <c:pt idx="4669">
                  <c:v>89.334999999999994</c:v>
                </c:pt>
                <c:pt idx="4670">
                  <c:v>89.268000000000001</c:v>
                </c:pt>
                <c:pt idx="4671">
                  <c:v>89.822000000000003</c:v>
                </c:pt>
                <c:pt idx="4672">
                  <c:v>90.302000000000007</c:v>
                </c:pt>
                <c:pt idx="4673">
                  <c:v>90.575999999999979</c:v>
                </c:pt>
                <c:pt idx="4674">
                  <c:v>91.095000000000013</c:v>
                </c:pt>
                <c:pt idx="4675">
                  <c:v>91.126999999999981</c:v>
                </c:pt>
                <c:pt idx="4676">
                  <c:v>90.891000000000005</c:v>
                </c:pt>
                <c:pt idx="4677">
                  <c:v>91.77</c:v>
                </c:pt>
                <c:pt idx="4678">
                  <c:v>91.812000000000012</c:v>
                </c:pt>
                <c:pt idx="4679">
                  <c:v>91.057000000000002</c:v>
                </c:pt>
                <c:pt idx="4680">
                  <c:v>91.037999999999997</c:v>
                </c:pt>
                <c:pt idx="4681">
                  <c:v>91.430999999999997</c:v>
                </c:pt>
                <c:pt idx="4682">
                  <c:v>92.171999999999983</c:v>
                </c:pt>
                <c:pt idx="4683">
                  <c:v>91.700999999999993</c:v>
                </c:pt>
                <c:pt idx="4684">
                  <c:v>92.084999999999994</c:v>
                </c:pt>
                <c:pt idx="4685">
                  <c:v>92</c:v>
                </c:pt>
                <c:pt idx="4686">
                  <c:v>91.269000000000005</c:v>
                </c:pt>
                <c:pt idx="4687">
                  <c:v>91.298000000000002</c:v>
                </c:pt>
                <c:pt idx="4688">
                  <c:v>92.86</c:v>
                </c:pt>
                <c:pt idx="4689">
                  <c:v>91.406999999999996</c:v>
                </c:pt>
                <c:pt idx="4690">
                  <c:v>91.424000000000007</c:v>
                </c:pt>
                <c:pt idx="4691">
                  <c:v>91.013000000000005</c:v>
                </c:pt>
                <c:pt idx="4692">
                  <c:v>92.468000000000004</c:v>
                </c:pt>
                <c:pt idx="4693">
                  <c:v>92.055999999999983</c:v>
                </c:pt>
                <c:pt idx="4694">
                  <c:v>92.165999999999983</c:v>
                </c:pt>
                <c:pt idx="4695">
                  <c:v>92.387</c:v>
                </c:pt>
                <c:pt idx="4696">
                  <c:v>91.531000000000006</c:v>
                </c:pt>
                <c:pt idx="4697">
                  <c:v>91.998999999999995</c:v>
                </c:pt>
                <c:pt idx="4698">
                  <c:v>92.424000000000007</c:v>
                </c:pt>
                <c:pt idx="4699">
                  <c:v>92.350999999999999</c:v>
                </c:pt>
                <c:pt idx="4700">
                  <c:v>92.807000000000002</c:v>
                </c:pt>
                <c:pt idx="4701">
                  <c:v>92.274000000000001</c:v>
                </c:pt>
                <c:pt idx="4702">
                  <c:v>92.194999999999993</c:v>
                </c:pt>
                <c:pt idx="4703">
                  <c:v>93.275999999999982</c:v>
                </c:pt>
                <c:pt idx="4704">
                  <c:v>93.415000000000006</c:v>
                </c:pt>
                <c:pt idx="4705">
                  <c:v>93.596999999999994</c:v>
                </c:pt>
                <c:pt idx="4706">
                  <c:v>93.224000000000004</c:v>
                </c:pt>
                <c:pt idx="4707">
                  <c:v>92.725999999999999</c:v>
                </c:pt>
                <c:pt idx="4708">
                  <c:v>91.655999999999977</c:v>
                </c:pt>
                <c:pt idx="4709">
                  <c:v>91.155999999999977</c:v>
                </c:pt>
                <c:pt idx="4710">
                  <c:v>90.881</c:v>
                </c:pt>
                <c:pt idx="4711">
                  <c:v>90.371999999999986</c:v>
                </c:pt>
                <c:pt idx="4712">
                  <c:v>91.001999999999995</c:v>
                </c:pt>
                <c:pt idx="4713">
                  <c:v>90.72</c:v>
                </c:pt>
                <c:pt idx="4714">
                  <c:v>91.588999999999999</c:v>
                </c:pt>
                <c:pt idx="4715">
                  <c:v>91.337999999999994</c:v>
                </c:pt>
                <c:pt idx="4716">
                  <c:v>90.292000000000002</c:v>
                </c:pt>
                <c:pt idx="4717">
                  <c:v>89.853999999999999</c:v>
                </c:pt>
                <c:pt idx="4718">
                  <c:v>89.826999999999998</c:v>
                </c:pt>
                <c:pt idx="4719">
                  <c:v>89.808999999999983</c:v>
                </c:pt>
                <c:pt idx="4720">
                  <c:v>90.048000000000002</c:v>
                </c:pt>
                <c:pt idx="4721">
                  <c:v>90.665999999999983</c:v>
                </c:pt>
                <c:pt idx="4722">
                  <c:v>91.77</c:v>
                </c:pt>
                <c:pt idx="4723">
                  <c:v>91.944999999999993</c:v>
                </c:pt>
                <c:pt idx="4724">
                  <c:v>91.315000000000012</c:v>
                </c:pt>
                <c:pt idx="4725">
                  <c:v>91.403999999999996</c:v>
                </c:pt>
                <c:pt idx="4726">
                  <c:v>91.284999999999997</c:v>
                </c:pt>
                <c:pt idx="4727">
                  <c:v>90.555000000000007</c:v>
                </c:pt>
                <c:pt idx="4728">
                  <c:v>89.848000000000013</c:v>
                </c:pt>
                <c:pt idx="4729">
                  <c:v>90.452000000000012</c:v>
                </c:pt>
                <c:pt idx="4730">
                  <c:v>90.233999999999995</c:v>
                </c:pt>
                <c:pt idx="4731">
                  <c:v>90.304000000000002</c:v>
                </c:pt>
                <c:pt idx="4732">
                  <c:v>90.447000000000031</c:v>
                </c:pt>
                <c:pt idx="4733">
                  <c:v>90.620999999999981</c:v>
                </c:pt>
                <c:pt idx="4734">
                  <c:v>92.042000000000002</c:v>
                </c:pt>
                <c:pt idx="4735">
                  <c:v>90.453999999999994</c:v>
                </c:pt>
                <c:pt idx="4736">
                  <c:v>90.64</c:v>
                </c:pt>
                <c:pt idx="4737">
                  <c:v>90.565000000000012</c:v>
                </c:pt>
                <c:pt idx="4738">
                  <c:v>90.165999999999983</c:v>
                </c:pt>
                <c:pt idx="4739">
                  <c:v>90.346999999999994</c:v>
                </c:pt>
                <c:pt idx="4740">
                  <c:v>90.174999999999983</c:v>
                </c:pt>
                <c:pt idx="4741">
                  <c:v>90.417000000000016</c:v>
                </c:pt>
                <c:pt idx="4742">
                  <c:v>90.095000000000013</c:v>
                </c:pt>
                <c:pt idx="4743">
                  <c:v>89.430999999999997</c:v>
                </c:pt>
                <c:pt idx="4744">
                  <c:v>89.512</c:v>
                </c:pt>
                <c:pt idx="4745">
                  <c:v>90.471999999999994</c:v>
                </c:pt>
                <c:pt idx="4746">
                  <c:v>90.221999999999994</c:v>
                </c:pt>
                <c:pt idx="4747">
                  <c:v>89.513999999999996</c:v>
                </c:pt>
                <c:pt idx="4748">
                  <c:v>90.02</c:v>
                </c:pt>
                <c:pt idx="4749">
                  <c:v>90.357999999999976</c:v>
                </c:pt>
                <c:pt idx="4750">
                  <c:v>90.915000000000006</c:v>
                </c:pt>
                <c:pt idx="4751">
                  <c:v>90.614999999999995</c:v>
                </c:pt>
                <c:pt idx="4752">
                  <c:v>90.641999999999996</c:v>
                </c:pt>
                <c:pt idx="4753">
                  <c:v>89.709000000000003</c:v>
                </c:pt>
                <c:pt idx="4754">
                  <c:v>89.210000000000022</c:v>
                </c:pt>
                <c:pt idx="4755">
                  <c:v>89.467000000000013</c:v>
                </c:pt>
                <c:pt idx="4756">
                  <c:v>89.617999999999995</c:v>
                </c:pt>
                <c:pt idx="4757">
                  <c:v>90.233000000000004</c:v>
                </c:pt>
                <c:pt idx="4758">
                  <c:v>90.337000000000003</c:v>
                </c:pt>
                <c:pt idx="4759">
                  <c:v>90.278999999999982</c:v>
                </c:pt>
                <c:pt idx="4760">
                  <c:v>91.203999999999994</c:v>
                </c:pt>
                <c:pt idx="4761">
                  <c:v>91.214000000000027</c:v>
                </c:pt>
                <c:pt idx="4762">
                  <c:v>91.277000000000001</c:v>
                </c:pt>
                <c:pt idx="4763">
                  <c:v>91.565000000000012</c:v>
                </c:pt>
                <c:pt idx="4764">
                  <c:v>91.958000000000013</c:v>
                </c:pt>
                <c:pt idx="4765">
                  <c:v>92.131</c:v>
                </c:pt>
                <c:pt idx="4766">
                  <c:v>90.781999999999996</c:v>
                </c:pt>
                <c:pt idx="4767">
                  <c:v>89.709000000000003</c:v>
                </c:pt>
                <c:pt idx="4768">
                  <c:v>89.775999999999982</c:v>
                </c:pt>
                <c:pt idx="4769">
                  <c:v>89.911000000000016</c:v>
                </c:pt>
                <c:pt idx="4770">
                  <c:v>90.763999999999996</c:v>
                </c:pt>
                <c:pt idx="4771">
                  <c:v>91.01</c:v>
                </c:pt>
                <c:pt idx="4772">
                  <c:v>90.635000000000005</c:v>
                </c:pt>
                <c:pt idx="4773">
                  <c:v>90.961000000000027</c:v>
                </c:pt>
                <c:pt idx="4774">
                  <c:v>90.964000000000027</c:v>
                </c:pt>
                <c:pt idx="4775">
                  <c:v>91.977999999999994</c:v>
                </c:pt>
                <c:pt idx="4776">
                  <c:v>92.049000000000007</c:v>
                </c:pt>
                <c:pt idx="4777">
                  <c:v>91.831000000000003</c:v>
                </c:pt>
                <c:pt idx="4778">
                  <c:v>91.853999999999999</c:v>
                </c:pt>
                <c:pt idx="4779">
                  <c:v>92.287000000000006</c:v>
                </c:pt>
                <c:pt idx="4780">
                  <c:v>92.414000000000016</c:v>
                </c:pt>
                <c:pt idx="4781">
                  <c:v>93.111000000000004</c:v>
                </c:pt>
                <c:pt idx="4782">
                  <c:v>92.994000000000014</c:v>
                </c:pt>
                <c:pt idx="4783">
                  <c:v>93.584999999999994</c:v>
                </c:pt>
                <c:pt idx="4784">
                  <c:v>92.825999999999979</c:v>
                </c:pt>
                <c:pt idx="4785">
                  <c:v>93.373999999999981</c:v>
                </c:pt>
                <c:pt idx="4786">
                  <c:v>93.153999999999982</c:v>
                </c:pt>
                <c:pt idx="4787">
                  <c:v>94.070999999999998</c:v>
                </c:pt>
                <c:pt idx="4788">
                  <c:v>93.453000000000003</c:v>
                </c:pt>
                <c:pt idx="4789">
                  <c:v>93.488</c:v>
                </c:pt>
                <c:pt idx="4790">
                  <c:v>94.02</c:v>
                </c:pt>
                <c:pt idx="4791">
                  <c:v>94.396000000000001</c:v>
                </c:pt>
                <c:pt idx="4792">
                  <c:v>94.144000000000005</c:v>
                </c:pt>
                <c:pt idx="4793">
                  <c:v>94.816000000000003</c:v>
                </c:pt>
                <c:pt idx="4794">
                  <c:v>94.774000000000001</c:v>
                </c:pt>
                <c:pt idx="4795">
                  <c:v>94.272999999999982</c:v>
                </c:pt>
                <c:pt idx="4796">
                  <c:v>94.084000000000003</c:v>
                </c:pt>
                <c:pt idx="4797">
                  <c:v>94.248000000000005</c:v>
                </c:pt>
                <c:pt idx="4798">
                  <c:v>93.185999999999979</c:v>
                </c:pt>
                <c:pt idx="4799">
                  <c:v>92.391000000000005</c:v>
                </c:pt>
                <c:pt idx="4800">
                  <c:v>92.183999999999983</c:v>
                </c:pt>
                <c:pt idx="4801">
                  <c:v>92.494000000000014</c:v>
                </c:pt>
                <c:pt idx="4802">
                  <c:v>93.153999999999982</c:v>
                </c:pt>
                <c:pt idx="4803">
                  <c:v>93.051000000000002</c:v>
                </c:pt>
                <c:pt idx="4804">
                  <c:v>91.256</c:v>
                </c:pt>
                <c:pt idx="4805">
                  <c:v>90.787000000000006</c:v>
                </c:pt>
                <c:pt idx="4806">
                  <c:v>91.031999999999996</c:v>
                </c:pt>
                <c:pt idx="4807">
                  <c:v>91.593000000000004</c:v>
                </c:pt>
                <c:pt idx="4808">
                  <c:v>92.263999999999996</c:v>
                </c:pt>
                <c:pt idx="4809">
                  <c:v>93.295000000000002</c:v>
                </c:pt>
                <c:pt idx="4810">
                  <c:v>93.60299999999998</c:v>
                </c:pt>
                <c:pt idx="4811">
                  <c:v>93.672999999999988</c:v>
                </c:pt>
                <c:pt idx="4812">
                  <c:v>94.034000000000006</c:v>
                </c:pt>
                <c:pt idx="4813">
                  <c:v>94.33</c:v>
                </c:pt>
                <c:pt idx="4814">
                  <c:v>94.262</c:v>
                </c:pt>
                <c:pt idx="4815">
                  <c:v>95.382999999999981</c:v>
                </c:pt>
                <c:pt idx="4816">
                  <c:v>93.861999999999995</c:v>
                </c:pt>
                <c:pt idx="4817">
                  <c:v>93.787999999999997</c:v>
                </c:pt>
                <c:pt idx="4818">
                  <c:v>93.683999999999983</c:v>
                </c:pt>
                <c:pt idx="4819">
                  <c:v>94.518000000000001</c:v>
                </c:pt>
                <c:pt idx="4820">
                  <c:v>94.995000000000005</c:v>
                </c:pt>
                <c:pt idx="4821">
                  <c:v>94.537999999999997</c:v>
                </c:pt>
                <c:pt idx="4822">
                  <c:v>93.641000000000005</c:v>
                </c:pt>
                <c:pt idx="4823">
                  <c:v>92.721999999999994</c:v>
                </c:pt>
                <c:pt idx="4824">
                  <c:v>92.953000000000003</c:v>
                </c:pt>
                <c:pt idx="4825">
                  <c:v>93.875999999999976</c:v>
                </c:pt>
                <c:pt idx="4826">
                  <c:v>94.545000000000002</c:v>
                </c:pt>
                <c:pt idx="4827">
                  <c:v>94.575999999999979</c:v>
                </c:pt>
                <c:pt idx="4828">
                  <c:v>94.536000000000001</c:v>
                </c:pt>
                <c:pt idx="4829">
                  <c:v>95.144999999999996</c:v>
                </c:pt>
                <c:pt idx="4830">
                  <c:v>95.197000000000003</c:v>
                </c:pt>
                <c:pt idx="4831">
                  <c:v>95.084000000000003</c:v>
                </c:pt>
                <c:pt idx="4832">
                  <c:v>95.289000000000001</c:v>
                </c:pt>
                <c:pt idx="4833">
                  <c:v>95.346999999999994</c:v>
                </c:pt>
                <c:pt idx="4834">
                  <c:v>95.35899999999998</c:v>
                </c:pt>
                <c:pt idx="4835">
                  <c:v>95.669999999999973</c:v>
                </c:pt>
                <c:pt idx="4836">
                  <c:v>95.453999999999994</c:v>
                </c:pt>
                <c:pt idx="4837">
                  <c:v>95.298000000000002</c:v>
                </c:pt>
                <c:pt idx="4838">
                  <c:v>95.665000000000006</c:v>
                </c:pt>
                <c:pt idx="4839">
                  <c:v>94.132000000000005</c:v>
                </c:pt>
                <c:pt idx="4840">
                  <c:v>94.001000000000005</c:v>
                </c:pt>
                <c:pt idx="4841">
                  <c:v>94.236000000000004</c:v>
                </c:pt>
                <c:pt idx="4842">
                  <c:v>93.826999999999998</c:v>
                </c:pt>
                <c:pt idx="4843">
                  <c:v>94.194000000000003</c:v>
                </c:pt>
                <c:pt idx="4844">
                  <c:v>94.771000000000001</c:v>
                </c:pt>
                <c:pt idx="4845">
                  <c:v>94.834000000000003</c:v>
                </c:pt>
                <c:pt idx="4846">
                  <c:v>94.910000000000025</c:v>
                </c:pt>
                <c:pt idx="4847">
                  <c:v>94.712000000000003</c:v>
                </c:pt>
                <c:pt idx="4848">
                  <c:v>95.202000000000012</c:v>
                </c:pt>
                <c:pt idx="4849">
                  <c:v>95.394000000000005</c:v>
                </c:pt>
                <c:pt idx="4850">
                  <c:v>95.732000000000014</c:v>
                </c:pt>
                <c:pt idx="4851">
                  <c:v>95.555999999999983</c:v>
                </c:pt>
                <c:pt idx="4852">
                  <c:v>95.718000000000004</c:v>
                </c:pt>
                <c:pt idx="4853">
                  <c:v>95.601999999999975</c:v>
                </c:pt>
                <c:pt idx="4854">
                  <c:v>96.203999999999994</c:v>
                </c:pt>
                <c:pt idx="4855">
                  <c:v>96.340999999999994</c:v>
                </c:pt>
                <c:pt idx="4856">
                  <c:v>96.81</c:v>
                </c:pt>
                <c:pt idx="4857">
                  <c:v>95.906999999999996</c:v>
                </c:pt>
                <c:pt idx="4858">
                  <c:v>96.369</c:v>
                </c:pt>
                <c:pt idx="4859">
                  <c:v>95.992000000000004</c:v>
                </c:pt>
                <c:pt idx="4860">
                  <c:v>96.182999999999979</c:v>
                </c:pt>
                <c:pt idx="4861">
                  <c:v>95.622999999999976</c:v>
                </c:pt>
                <c:pt idx="4862">
                  <c:v>96.402000000000001</c:v>
                </c:pt>
                <c:pt idx="4863">
                  <c:v>95.918999999999997</c:v>
                </c:pt>
                <c:pt idx="4864">
                  <c:v>96.408000000000001</c:v>
                </c:pt>
                <c:pt idx="4865">
                  <c:v>96.302000000000007</c:v>
                </c:pt>
                <c:pt idx="4866">
                  <c:v>96.485000000000014</c:v>
                </c:pt>
                <c:pt idx="4867">
                  <c:v>96.632999999999981</c:v>
                </c:pt>
                <c:pt idx="4868">
                  <c:v>96.498000000000005</c:v>
                </c:pt>
                <c:pt idx="4869">
                  <c:v>96.854999999999976</c:v>
                </c:pt>
                <c:pt idx="4870">
                  <c:v>96.912000000000006</c:v>
                </c:pt>
                <c:pt idx="4871">
                  <c:v>96.104999999999976</c:v>
                </c:pt>
                <c:pt idx="4872">
                  <c:v>96.397000000000006</c:v>
                </c:pt>
                <c:pt idx="4873">
                  <c:v>96.873999999999981</c:v>
                </c:pt>
                <c:pt idx="4874">
                  <c:v>96.123999999999981</c:v>
                </c:pt>
                <c:pt idx="4875">
                  <c:v>96.503</c:v>
                </c:pt>
                <c:pt idx="4876">
                  <c:v>96.516999999999996</c:v>
                </c:pt>
                <c:pt idx="4877">
                  <c:v>96.727000000000004</c:v>
                </c:pt>
                <c:pt idx="4878">
                  <c:v>95.971000000000004</c:v>
                </c:pt>
                <c:pt idx="4879">
                  <c:v>96.661000000000001</c:v>
                </c:pt>
                <c:pt idx="4880">
                  <c:v>96.424999999999997</c:v>
                </c:pt>
                <c:pt idx="4881">
                  <c:v>96.682999999999979</c:v>
                </c:pt>
                <c:pt idx="4882">
                  <c:v>96.315000000000012</c:v>
                </c:pt>
                <c:pt idx="4883">
                  <c:v>96.52</c:v>
                </c:pt>
                <c:pt idx="4884">
                  <c:v>96.637</c:v>
                </c:pt>
                <c:pt idx="4885">
                  <c:v>96.528999999999982</c:v>
                </c:pt>
                <c:pt idx="4886">
                  <c:v>96.25</c:v>
                </c:pt>
                <c:pt idx="4887">
                  <c:v>96.370999999999981</c:v>
                </c:pt>
                <c:pt idx="4888">
                  <c:v>96.974000000000004</c:v>
                </c:pt>
                <c:pt idx="4889">
                  <c:v>96.60599999999998</c:v>
                </c:pt>
                <c:pt idx="4890">
                  <c:v>96.387</c:v>
                </c:pt>
                <c:pt idx="4891">
                  <c:v>95.926000000000002</c:v>
                </c:pt>
                <c:pt idx="4892">
                  <c:v>96.472999999999999</c:v>
                </c:pt>
                <c:pt idx="4893">
                  <c:v>96.299000000000007</c:v>
                </c:pt>
                <c:pt idx="4894">
                  <c:v>96.432000000000002</c:v>
                </c:pt>
                <c:pt idx="4895">
                  <c:v>96.361999999999995</c:v>
                </c:pt>
                <c:pt idx="4896">
                  <c:v>96.430999999999997</c:v>
                </c:pt>
                <c:pt idx="4897">
                  <c:v>95.709000000000003</c:v>
                </c:pt>
                <c:pt idx="4898">
                  <c:v>95.727999999999994</c:v>
                </c:pt>
                <c:pt idx="4899">
                  <c:v>96.087000000000003</c:v>
                </c:pt>
                <c:pt idx="4900">
                  <c:v>95.983000000000004</c:v>
                </c:pt>
                <c:pt idx="4901">
                  <c:v>95.826999999999998</c:v>
                </c:pt>
                <c:pt idx="4902">
                  <c:v>96.168000000000006</c:v>
                </c:pt>
                <c:pt idx="4903">
                  <c:v>95.978999999999999</c:v>
                </c:pt>
                <c:pt idx="4904">
                  <c:v>95.628999999999976</c:v>
                </c:pt>
                <c:pt idx="4905">
                  <c:v>96.104999999999976</c:v>
                </c:pt>
                <c:pt idx="4906">
                  <c:v>95.138000000000005</c:v>
                </c:pt>
                <c:pt idx="4907">
                  <c:v>94.471000000000004</c:v>
                </c:pt>
                <c:pt idx="4908">
                  <c:v>94.003</c:v>
                </c:pt>
                <c:pt idx="4909">
                  <c:v>94.03</c:v>
                </c:pt>
                <c:pt idx="4910">
                  <c:v>93.492999999999995</c:v>
                </c:pt>
                <c:pt idx="4911">
                  <c:v>91.988</c:v>
                </c:pt>
                <c:pt idx="4912">
                  <c:v>92.098000000000013</c:v>
                </c:pt>
                <c:pt idx="4913">
                  <c:v>93.141999999999996</c:v>
                </c:pt>
                <c:pt idx="4914">
                  <c:v>92.751999999999995</c:v>
                </c:pt>
                <c:pt idx="4915">
                  <c:v>92.596999999999994</c:v>
                </c:pt>
                <c:pt idx="4916">
                  <c:v>92.938999999999993</c:v>
                </c:pt>
                <c:pt idx="4917">
                  <c:v>91.887</c:v>
                </c:pt>
                <c:pt idx="4918">
                  <c:v>91.692999999999998</c:v>
                </c:pt>
                <c:pt idx="4919">
                  <c:v>91.111000000000004</c:v>
                </c:pt>
                <c:pt idx="4920">
                  <c:v>91.527000000000001</c:v>
                </c:pt>
                <c:pt idx="4921">
                  <c:v>92.521000000000001</c:v>
                </c:pt>
                <c:pt idx="4922">
                  <c:v>92.947000000000031</c:v>
                </c:pt>
                <c:pt idx="4923">
                  <c:v>93.908000000000001</c:v>
                </c:pt>
                <c:pt idx="4924">
                  <c:v>94.063000000000002</c:v>
                </c:pt>
                <c:pt idx="4925">
                  <c:v>94.435000000000002</c:v>
                </c:pt>
                <c:pt idx="4926">
                  <c:v>94.436000000000007</c:v>
                </c:pt>
                <c:pt idx="4927">
                  <c:v>94.766000000000005</c:v>
                </c:pt>
                <c:pt idx="4928">
                  <c:v>95.037999999999997</c:v>
                </c:pt>
                <c:pt idx="4929">
                  <c:v>95.197000000000003</c:v>
                </c:pt>
                <c:pt idx="4930">
                  <c:v>95.256</c:v>
                </c:pt>
                <c:pt idx="4931">
                  <c:v>95.320999999999998</c:v>
                </c:pt>
                <c:pt idx="4932">
                  <c:v>95.563000000000002</c:v>
                </c:pt>
                <c:pt idx="4933">
                  <c:v>94.932000000000002</c:v>
                </c:pt>
                <c:pt idx="4934">
                  <c:v>95.83</c:v>
                </c:pt>
                <c:pt idx="4935">
                  <c:v>95.813999999999993</c:v>
                </c:pt>
                <c:pt idx="4936">
                  <c:v>95.461000000000027</c:v>
                </c:pt>
                <c:pt idx="4937">
                  <c:v>95.095000000000013</c:v>
                </c:pt>
                <c:pt idx="4938">
                  <c:v>95.307000000000002</c:v>
                </c:pt>
                <c:pt idx="4939">
                  <c:v>95.208000000000013</c:v>
                </c:pt>
                <c:pt idx="4940">
                  <c:v>95.146000000000001</c:v>
                </c:pt>
                <c:pt idx="4941">
                  <c:v>95.453999999999994</c:v>
                </c:pt>
                <c:pt idx="4942">
                  <c:v>95.224999999999994</c:v>
                </c:pt>
                <c:pt idx="4943">
                  <c:v>94.843000000000004</c:v>
                </c:pt>
                <c:pt idx="4944">
                  <c:v>93.638000000000005</c:v>
                </c:pt>
                <c:pt idx="4945">
                  <c:v>92.961000000000027</c:v>
                </c:pt>
                <c:pt idx="4946">
                  <c:v>92.271000000000001</c:v>
                </c:pt>
                <c:pt idx="4947">
                  <c:v>92.908000000000001</c:v>
                </c:pt>
                <c:pt idx="4948">
                  <c:v>93.346000000000004</c:v>
                </c:pt>
                <c:pt idx="4949">
                  <c:v>93.106999999999999</c:v>
                </c:pt>
                <c:pt idx="4950">
                  <c:v>92.010999999999996</c:v>
                </c:pt>
                <c:pt idx="4951">
                  <c:v>91.654999999999987</c:v>
                </c:pt>
                <c:pt idx="4952">
                  <c:v>92.962999999999994</c:v>
                </c:pt>
                <c:pt idx="4953">
                  <c:v>92.861000000000004</c:v>
                </c:pt>
                <c:pt idx="4954">
                  <c:v>92.927000000000007</c:v>
                </c:pt>
                <c:pt idx="4955">
                  <c:v>93.626999999999981</c:v>
                </c:pt>
                <c:pt idx="4956">
                  <c:v>92.343000000000004</c:v>
                </c:pt>
                <c:pt idx="4957">
                  <c:v>91.596999999999994</c:v>
                </c:pt>
                <c:pt idx="4958">
                  <c:v>91.393000000000001</c:v>
                </c:pt>
                <c:pt idx="4959">
                  <c:v>91.863</c:v>
                </c:pt>
                <c:pt idx="4960">
                  <c:v>93.098000000000013</c:v>
                </c:pt>
                <c:pt idx="4961">
                  <c:v>92.552000000000007</c:v>
                </c:pt>
                <c:pt idx="4962">
                  <c:v>93.233999999999995</c:v>
                </c:pt>
                <c:pt idx="4963">
                  <c:v>92.825999999999979</c:v>
                </c:pt>
                <c:pt idx="4964">
                  <c:v>92.570999999999998</c:v>
                </c:pt>
                <c:pt idx="4965">
                  <c:v>91.940000000000026</c:v>
                </c:pt>
                <c:pt idx="4966">
                  <c:v>92.831999999999994</c:v>
                </c:pt>
                <c:pt idx="4967">
                  <c:v>93.751999999999995</c:v>
                </c:pt>
                <c:pt idx="4968">
                  <c:v>93.510999999999996</c:v>
                </c:pt>
                <c:pt idx="4969">
                  <c:v>93.403000000000006</c:v>
                </c:pt>
                <c:pt idx="4970">
                  <c:v>94.43</c:v>
                </c:pt>
                <c:pt idx="4971">
                  <c:v>94.028000000000006</c:v>
                </c:pt>
                <c:pt idx="4972">
                  <c:v>93.856999999999999</c:v>
                </c:pt>
                <c:pt idx="4973">
                  <c:v>94.26</c:v>
                </c:pt>
                <c:pt idx="4974">
                  <c:v>94.870999999999981</c:v>
                </c:pt>
                <c:pt idx="4975">
                  <c:v>94.933999999999997</c:v>
                </c:pt>
                <c:pt idx="4976">
                  <c:v>94.247000000000014</c:v>
                </c:pt>
                <c:pt idx="4977">
                  <c:v>95.84</c:v>
                </c:pt>
                <c:pt idx="4978">
                  <c:v>95.168999999999983</c:v>
                </c:pt>
                <c:pt idx="4979">
                  <c:v>94.510999999999996</c:v>
                </c:pt>
                <c:pt idx="4980">
                  <c:v>94.296000000000006</c:v>
                </c:pt>
                <c:pt idx="4981">
                  <c:v>94.222999999999999</c:v>
                </c:pt>
                <c:pt idx="4982">
                  <c:v>93.92</c:v>
                </c:pt>
                <c:pt idx="4983">
                  <c:v>94.058000000000007</c:v>
                </c:pt>
                <c:pt idx="4984">
                  <c:v>94.131</c:v>
                </c:pt>
                <c:pt idx="4985">
                  <c:v>94.36</c:v>
                </c:pt>
                <c:pt idx="4986">
                  <c:v>94.072000000000003</c:v>
                </c:pt>
                <c:pt idx="4987">
                  <c:v>93.742000000000004</c:v>
                </c:pt>
                <c:pt idx="4988">
                  <c:v>94.312000000000012</c:v>
                </c:pt>
                <c:pt idx="4989">
                  <c:v>93.438999999999993</c:v>
                </c:pt>
                <c:pt idx="4990">
                  <c:v>93.254999999999995</c:v>
                </c:pt>
                <c:pt idx="4991">
                  <c:v>95.05</c:v>
                </c:pt>
                <c:pt idx="4992">
                  <c:v>95.334999999999994</c:v>
                </c:pt>
                <c:pt idx="4993">
                  <c:v>94.971000000000004</c:v>
                </c:pt>
                <c:pt idx="4994">
                  <c:v>95.078000000000003</c:v>
                </c:pt>
                <c:pt idx="4995">
                  <c:v>95.509</c:v>
                </c:pt>
                <c:pt idx="4996">
                  <c:v>95.03</c:v>
                </c:pt>
                <c:pt idx="4997">
                  <c:v>94.340999999999994</c:v>
                </c:pt>
                <c:pt idx="4998">
                  <c:v>95.040999999999997</c:v>
                </c:pt>
                <c:pt idx="4999">
                  <c:v>96.034000000000006</c:v>
                </c:pt>
                <c:pt idx="5000">
                  <c:v>95.5</c:v>
                </c:pt>
                <c:pt idx="5001">
                  <c:v>94.432000000000002</c:v>
                </c:pt>
                <c:pt idx="5002">
                  <c:v>96.153999999999982</c:v>
                </c:pt>
                <c:pt idx="5003">
                  <c:v>95.342000000000013</c:v>
                </c:pt>
                <c:pt idx="5004">
                  <c:v>94.926000000000002</c:v>
                </c:pt>
                <c:pt idx="5005">
                  <c:v>95.180999999999983</c:v>
                </c:pt>
                <c:pt idx="5006">
                  <c:v>96.076999999999998</c:v>
                </c:pt>
                <c:pt idx="5007">
                  <c:v>95.808000000000007</c:v>
                </c:pt>
                <c:pt idx="5008">
                  <c:v>95.722999999999999</c:v>
                </c:pt>
                <c:pt idx="5009">
                  <c:v>96.301000000000002</c:v>
                </c:pt>
                <c:pt idx="5010">
                  <c:v>95.757999999999996</c:v>
                </c:pt>
                <c:pt idx="5011">
                  <c:v>95.405000000000001</c:v>
                </c:pt>
                <c:pt idx="5012">
                  <c:v>95.558000000000007</c:v>
                </c:pt>
                <c:pt idx="5013">
                  <c:v>96.778000000000006</c:v>
                </c:pt>
                <c:pt idx="5014">
                  <c:v>95.714000000000027</c:v>
                </c:pt>
                <c:pt idx="5015">
                  <c:v>95.375999999999976</c:v>
                </c:pt>
                <c:pt idx="5016">
                  <c:v>96.254999999999995</c:v>
                </c:pt>
                <c:pt idx="5017">
                  <c:v>96.623999999999981</c:v>
                </c:pt>
                <c:pt idx="5018">
                  <c:v>96.6</c:v>
                </c:pt>
                <c:pt idx="5019">
                  <c:v>96.634</c:v>
                </c:pt>
                <c:pt idx="5020">
                  <c:v>97.385000000000005</c:v>
                </c:pt>
                <c:pt idx="5021">
                  <c:v>97.031000000000006</c:v>
                </c:pt>
                <c:pt idx="5022">
                  <c:v>97.572999999999979</c:v>
                </c:pt>
                <c:pt idx="5023">
                  <c:v>97.722999999999999</c:v>
                </c:pt>
                <c:pt idx="5024">
                  <c:v>98.232000000000014</c:v>
                </c:pt>
                <c:pt idx="5025">
                  <c:v>97.680999999999983</c:v>
                </c:pt>
                <c:pt idx="5026">
                  <c:v>97.462999999999994</c:v>
                </c:pt>
                <c:pt idx="5027">
                  <c:v>98.284999999999997</c:v>
                </c:pt>
                <c:pt idx="5028">
                  <c:v>97.090999999999994</c:v>
                </c:pt>
                <c:pt idx="5029">
                  <c:v>97.325000000000003</c:v>
                </c:pt>
                <c:pt idx="5030">
                  <c:v>96.819000000000003</c:v>
                </c:pt>
                <c:pt idx="5031">
                  <c:v>97.157999999999987</c:v>
                </c:pt>
                <c:pt idx="5032">
                  <c:v>96.546000000000006</c:v>
                </c:pt>
                <c:pt idx="5033">
                  <c:v>96.464000000000027</c:v>
                </c:pt>
                <c:pt idx="5034">
                  <c:v>97.462000000000003</c:v>
                </c:pt>
                <c:pt idx="5035">
                  <c:v>97.600999999999999</c:v>
                </c:pt>
                <c:pt idx="5036">
                  <c:v>96.614999999999995</c:v>
                </c:pt>
                <c:pt idx="5037">
                  <c:v>96.331999999999994</c:v>
                </c:pt>
                <c:pt idx="5038">
                  <c:v>97.36</c:v>
                </c:pt>
                <c:pt idx="5039">
                  <c:v>97.519000000000005</c:v>
                </c:pt>
                <c:pt idx="5040">
                  <c:v>97.596000000000004</c:v>
                </c:pt>
                <c:pt idx="5041">
                  <c:v>97.632000000000005</c:v>
                </c:pt>
                <c:pt idx="5042">
                  <c:v>98.745999999999995</c:v>
                </c:pt>
                <c:pt idx="5043">
                  <c:v>98.4</c:v>
                </c:pt>
                <c:pt idx="5044">
                  <c:v>98.123999999999981</c:v>
                </c:pt>
                <c:pt idx="5045">
                  <c:v>98.656999999999982</c:v>
                </c:pt>
                <c:pt idx="5046">
                  <c:v>97.225999999999999</c:v>
                </c:pt>
                <c:pt idx="5047">
                  <c:v>96.818000000000012</c:v>
                </c:pt>
                <c:pt idx="5048">
                  <c:v>96.769000000000005</c:v>
                </c:pt>
                <c:pt idx="5049">
                  <c:v>96.682999999999979</c:v>
                </c:pt>
                <c:pt idx="5050">
                  <c:v>97.775999999999982</c:v>
                </c:pt>
                <c:pt idx="5051">
                  <c:v>97.337000000000003</c:v>
                </c:pt>
                <c:pt idx="5052">
                  <c:v>98.182000000000002</c:v>
                </c:pt>
                <c:pt idx="5053">
                  <c:v>98.185000000000002</c:v>
                </c:pt>
                <c:pt idx="5054">
                  <c:v>97.519000000000005</c:v>
                </c:pt>
                <c:pt idx="5055">
                  <c:v>97.796000000000006</c:v>
                </c:pt>
                <c:pt idx="5056">
                  <c:v>98.200999999999993</c:v>
                </c:pt>
                <c:pt idx="5057">
                  <c:v>98.757000000000005</c:v>
                </c:pt>
                <c:pt idx="5058">
                  <c:v>97.680999999999983</c:v>
                </c:pt>
                <c:pt idx="5059">
                  <c:v>97.497000000000014</c:v>
                </c:pt>
                <c:pt idx="5060">
                  <c:v>97.915000000000006</c:v>
                </c:pt>
                <c:pt idx="5061">
                  <c:v>97.531999999999996</c:v>
                </c:pt>
                <c:pt idx="5062">
                  <c:v>98.099000000000004</c:v>
                </c:pt>
                <c:pt idx="5063">
                  <c:v>98.906000000000006</c:v>
                </c:pt>
                <c:pt idx="5064">
                  <c:v>98.818000000000012</c:v>
                </c:pt>
                <c:pt idx="5065">
                  <c:v>99.206000000000003</c:v>
                </c:pt>
                <c:pt idx="5066">
                  <c:v>98.400999999999996</c:v>
                </c:pt>
                <c:pt idx="5067">
                  <c:v>98.568000000000012</c:v>
                </c:pt>
                <c:pt idx="5068">
                  <c:v>99.58</c:v>
                </c:pt>
                <c:pt idx="5069">
                  <c:v>100.27</c:v>
                </c:pt>
                <c:pt idx="5070">
                  <c:v>99.933000000000007</c:v>
                </c:pt>
                <c:pt idx="5071">
                  <c:v>99.77</c:v>
                </c:pt>
                <c:pt idx="5072">
                  <c:v>101.22799999999999</c:v>
                </c:pt>
                <c:pt idx="5073">
                  <c:v>101.729</c:v>
                </c:pt>
                <c:pt idx="5074">
                  <c:v>100.848</c:v>
                </c:pt>
                <c:pt idx="5075">
                  <c:v>101.621</c:v>
                </c:pt>
                <c:pt idx="5076">
                  <c:v>102.375</c:v>
                </c:pt>
                <c:pt idx="5077">
                  <c:v>101.646</c:v>
                </c:pt>
                <c:pt idx="5078">
                  <c:v>101.962</c:v>
                </c:pt>
                <c:pt idx="5079">
                  <c:v>103.405</c:v>
                </c:pt>
                <c:pt idx="5080">
                  <c:v>103.458</c:v>
                </c:pt>
                <c:pt idx="5081">
                  <c:v>102.18</c:v>
                </c:pt>
                <c:pt idx="5082">
                  <c:v>102.898</c:v>
                </c:pt>
                <c:pt idx="5083">
                  <c:v>103.79900000000001</c:v>
                </c:pt>
                <c:pt idx="5084">
                  <c:v>103.626</c:v>
                </c:pt>
                <c:pt idx="5085">
                  <c:v>103.26</c:v>
                </c:pt>
                <c:pt idx="5086">
                  <c:v>103.998</c:v>
                </c:pt>
                <c:pt idx="5087">
                  <c:v>103.72199999999999</c:v>
                </c:pt>
                <c:pt idx="5088">
                  <c:v>103.15900000000001</c:v>
                </c:pt>
                <c:pt idx="5089">
                  <c:v>103.36</c:v>
                </c:pt>
                <c:pt idx="5090">
                  <c:v>104.416</c:v>
                </c:pt>
                <c:pt idx="5091">
                  <c:v>104.182</c:v>
                </c:pt>
                <c:pt idx="5092">
                  <c:v>103.36499999999999</c:v>
                </c:pt>
                <c:pt idx="5093">
                  <c:v>104.014</c:v>
                </c:pt>
                <c:pt idx="5094">
                  <c:v>104.892</c:v>
                </c:pt>
                <c:pt idx="5095">
                  <c:v>104.29900000000001</c:v>
                </c:pt>
                <c:pt idx="5096">
                  <c:v>103.857</c:v>
                </c:pt>
                <c:pt idx="5097">
                  <c:v>104.71</c:v>
                </c:pt>
                <c:pt idx="5098">
                  <c:v>104.289</c:v>
                </c:pt>
                <c:pt idx="5099">
                  <c:v>103.76600000000001</c:v>
                </c:pt>
                <c:pt idx="5100">
                  <c:v>104.128</c:v>
                </c:pt>
                <c:pt idx="5101">
                  <c:v>105.02</c:v>
                </c:pt>
                <c:pt idx="5102">
                  <c:v>104.352</c:v>
                </c:pt>
                <c:pt idx="5103">
                  <c:v>104.142</c:v>
                </c:pt>
                <c:pt idx="5104">
                  <c:v>105.13200000000001</c:v>
                </c:pt>
                <c:pt idx="5105">
                  <c:v>104.595</c:v>
                </c:pt>
                <c:pt idx="5106">
                  <c:v>104.422</c:v>
                </c:pt>
                <c:pt idx="5107">
                  <c:v>104.34099999999999</c:v>
                </c:pt>
                <c:pt idx="5108">
                  <c:v>105.13</c:v>
                </c:pt>
                <c:pt idx="5109">
                  <c:v>104.327</c:v>
                </c:pt>
                <c:pt idx="5110">
                  <c:v>104.474</c:v>
                </c:pt>
                <c:pt idx="5111">
                  <c:v>105.285</c:v>
                </c:pt>
                <c:pt idx="5112">
                  <c:v>105.083</c:v>
                </c:pt>
                <c:pt idx="5113">
                  <c:v>104.654</c:v>
                </c:pt>
                <c:pt idx="5114">
                  <c:v>104.40600000000001</c:v>
                </c:pt>
                <c:pt idx="5115">
                  <c:v>105.48399999999999</c:v>
                </c:pt>
                <c:pt idx="5116">
                  <c:v>104.761</c:v>
                </c:pt>
                <c:pt idx="5117">
                  <c:v>104.40600000000001</c:v>
                </c:pt>
                <c:pt idx="5118">
                  <c:v>104.803</c:v>
                </c:pt>
                <c:pt idx="5119">
                  <c:v>105.289</c:v>
                </c:pt>
                <c:pt idx="5120">
                  <c:v>104.27800000000001</c:v>
                </c:pt>
                <c:pt idx="5121">
                  <c:v>104.69799999999999</c:v>
                </c:pt>
                <c:pt idx="5122">
                  <c:v>105.065</c:v>
                </c:pt>
                <c:pt idx="5123">
                  <c:v>105.298</c:v>
                </c:pt>
                <c:pt idx="5124">
                  <c:v>104.81</c:v>
                </c:pt>
                <c:pt idx="5125">
                  <c:v>104.50700000000001</c:v>
                </c:pt>
                <c:pt idx="5126">
                  <c:v>105.006</c:v>
                </c:pt>
                <c:pt idx="5127">
                  <c:v>104.532</c:v>
                </c:pt>
                <c:pt idx="5128">
                  <c:v>103.991</c:v>
                </c:pt>
                <c:pt idx="5129">
                  <c:v>104.81</c:v>
                </c:pt>
                <c:pt idx="5130">
                  <c:v>105.081</c:v>
                </c:pt>
                <c:pt idx="5131">
                  <c:v>104.068</c:v>
                </c:pt>
                <c:pt idx="5132">
                  <c:v>103.879</c:v>
                </c:pt>
                <c:pt idx="5133">
                  <c:v>104.39700000000001</c:v>
                </c:pt>
                <c:pt idx="5134">
                  <c:v>104.51600000000001</c:v>
                </c:pt>
                <c:pt idx="5135">
                  <c:v>102.994</c:v>
                </c:pt>
                <c:pt idx="5136">
                  <c:v>103.169</c:v>
                </c:pt>
                <c:pt idx="5137">
                  <c:v>103.822</c:v>
                </c:pt>
                <c:pt idx="5138">
                  <c:v>103.22199999999999</c:v>
                </c:pt>
                <c:pt idx="5139">
                  <c:v>103.03100000000001</c:v>
                </c:pt>
                <c:pt idx="5140">
                  <c:v>103.227</c:v>
                </c:pt>
                <c:pt idx="5141">
                  <c:v>102.925</c:v>
                </c:pt>
                <c:pt idx="5142">
                  <c:v>102.331</c:v>
                </c:pt>
                <c:pt idx="5143">
                  <c:v>102.121</c:v>
                </c:pt>
                <c:pt idx="5144">
                  <c:v>102.97499999999999</c:v>
                </c:pt>
                <c:pt idx="5145">
                  <c:v>102.477</c:v>
                </c:pt>
                <c:pt idx="5146">
                  <c:v>101.724</c:v>
                </c:pt>
                <c:pt idx="5147">
                  <c:v>102.795</c:v>
                </c:pt>
                <c:pt idx="5148">
                  <c:v>102.485</c:v>
                </c:pt>
                <c:pt idx="5149">
                  <c:v>102.063</c:v>
                </c:pt>
                <c:pt idx="5150">
                  <c:v>101.578</c:v>
                </c:pt>
                <c:pt idx="5151">
                  <c:v>102.851</c:v>
                </c:pt>
                <c:pt idx="5152">
                  <c:v>102.28700000000001</c:v>
                </c:pt>
                <c:pt idx="5153">
                  <c:v>101.898</c:v>
                </c:pt>
                <c:pt idx="5154">
                  <c:v>102.47199999999999</c:v>
                </c:pt>
                <c:pt idx="5155">
                  <c:v>102.85899999999999</c:v>
                </c:pt>
                <c:pt idx="5156">
                  <c:v>102.21899999999999</c:v>
                </c:pt>
                <c:pt idx="5157">
                  <c:v>101.667</c:v>
                </c:pt>
                <c:pt idx="5158">
                  <c:v>102.122</c:v>
                </c:pt>
                <c:pt idx="5159">
                  <c:v>102.26900000000001</c:v>
                </c:pt>
                <c:pt idx="5160">
                  <c:v>101.465</c:v>
                </c:pt>
                <c:pt idx="5161">
                  <c:v>101.953</c:v>
                </c:pt>
                <c:pt idx="5162">
                  <c:v>103.026</c:v>
                </c:pt>
                <c:pt idx="5163">
                  <c:v>102.29300000000001</c:v>
                </c:pt>
                <c:pt idx="5164">
                  <c:v>102.407</c:v>
                </c:pt>
                <c:pt idx="5165">
                  <c:v>102.651</c:v>
                </c:pt>
                <c:pt idx="5166">
                  <c:v>102.371</c:v>
                </c:pt>
                <c:pt idx="5167">
                  <c:v>102.43300000000001</c:v>
                </c:pt>
                <c:pt idx="5168">
                  <c:v>102.006</c:v>
                </c:pt>
                <c:pt idx="5169">
                  <c:v>102.693</c:v>
                </c:pt>
                <c:pt idx="5170">
                  <c:v>102.81100000000001</c:v>
                </c:pt>
                <c:pt idx="5171">
                  <c:v>101.741</c:v>
                </c:pt>
                <c:pt idx="5172">
                  <c:v>102.42700000000001</c:v>
                </c:pt>
                <c:pt idx="5173">
                  <c:v>102.827</c:v>
                </c:pt>
                <c:pt idx="5174">
                  <c:v>102.057</c:v>
                </c:pt>
                <c:pt idx="5175">
                  <c:v>102.928</c:v>
                </c:pt>
                <c:pt idx="5176">
                  <c:v>103.755</c:v>
                </c:pt>
                <c:pt idx="5177">
                  <c:v>103.236</c:v>
                </c:pt>
                <c:pt idx="5178">
                  <c:v>102.959</c:v>
                </c:pt>
                <c:pt idx="5179">
                  <c:v>103.958</c:v>
                </c:pt>
                <c:pt idx="5180">
                  <c:v>105.375</c:v>
                </c:pt>
                <c:pt idx="5181">
                  <c:v>107.355</c:v>
                </c:pt>
                <c:pt idx="5182">
                  <c:v>110.35</c:v>
                </c:pt>
                <c:pt idx="5183">
                  <c:v>113.556</c:v>
                </c:pt>
                <c:pt idx="5184">
                  <c:v>114.42</c:v>
                </c:pt>
                <c:pt idx="5185">
                  <c:v>114.83799999999999</c:v>
                </c:pt>
                <c:pt idx="5186">
                  <c:v>116.535</c:v>
                </c:pt>
                <c:pt idx="5187">
                  <c:v>117.742</c:v>
                </c:pt>
                <c:pt idx="5188">
                  <c:v>117.623</c:v>
                </c:pt>
                <c:pt idx="5189">
                  <c:v>118.202</c:v>
                </c:pt>
                <c:pt idx="5190">
                  <c:v>119.81699999999999</c:v>
                </c:pt>
                <c:pt idx="5191">
                  <c:v>119.89</c:v>
                </c:pt>
                <c:pt idx="5192">
                  <c:v>120.063</c:v>
                </c:pt>
                <c:pt idx="5193">
                  <c:v>120.5</c:v>
                </c:pt>
                <c:pt idx="5194">
                  <c:v>121.142</c:v>
                </c:pt>
                <c:pt idx="5195">
                  <c:v>120.95699999999999</c:v>
                </c:pt>
                <c:pt idx="5196">
                  <c:v>121.68600000000001</c:v>
                </c:pt>
                <c:pt idx="5197">
                  <c:v>121.973</c:v>
                </c:pt>
                <c:pt idx="5198">
                  <c:v>122.962</c:v>
                </c:pt>
                <c:pt idx="5199">
                  <c:v>122.31399999999999</c:v>
                </c:pt>
                <c:pt idx="5200">
                  <c:v>122.53100000000001</c:v>
                </c:pt>
                <c:pt idx="5201">
                  <c:v>123.53700000000001</c:v>
                </c:pt>
                <c:pt idx="5202">
                  <c:v>123.07899999999999</c:v>
                </c:pt>
                <c:pt idx="5203">
                  <c:v>123.782</c:v>
                </c:pt>
                <c:pt idx="5204">
                  <c:v>124.254</c:v>
                </c:pt>
                <c:pt idx="5205">
                  <c:v>124.393</c:v>
                </c:pt>
                <c:pt idx="5206">
                  <c:v>124.379</c:v>
                </c:pt>
                <c:pt idx="5207">
                  <c:v>124.205</c:v>
                </c:pt>
                <c:pt idx="5208">
                  <c:v>124.887</c:v>
                </c:pt>
                <c:pt idx="5209">
                  <c:v>124.726</c:v>
                </c:pt>
                <c:pt idx="5210">
                  <c:v>124.11499999999999</c:v>
                </c:pt>
                <c:pt idx="5211">
                  <c:v>124.514</c:v>
                </c:pt>
                <c:pt idx="5212">
                  <c:v>124.199</c:v>
                </c:pt>
                <c:pt idx="5213">
                  <c:v>124.45099999999999</c:v>
                </c:pt>
                <c:pt idx="5214">
                  <c:v>124.373</c:v>
                </c:pt>
                <c:pt idx="5215">
                  <c:v>124.681</c:v>
                </c:pt>
                <c:pt idx="5216">
                  <c:v>125.343</c:v>
                </c:pt>
                <c:pt idx="5217">
                  <c:v>124.621</c:v>
                </c:pt>
                <c:pt idx="5218">
                  <c:v>125.09099999999999</c:v>
                </c:pt>
                <c:pt idx="5219">
                  <c:v>125.075</c:v>
                </c:pt>
                <c:pt idx="5220">
                  <c:v>124.47499999999999</c:v>
                </c:pt>
                <c:pt idx="5221">
                  <c:v>124.099</c:v>
                </c:pt>
                <c:pt idx="5222">
                  <c:v>124.89100000000001</c:v>
                </c:pt>
                <c:pt idx="5223">
                  <c:v>125.58</c:v>
                </c:pt>
                <c:pt idx="5224">
                  <c:v>124.423</c:v>
                </c:pt>
                <c:pt idx="5225">
                  <c:v>124.53100000000001</c:v>
                </c:pt>
                <c:pt idx="5226">
                  <c:v>125.253</c:v>
                </c:pt>
                <c:pt idx="5227">
                  <c:v>125.402</c:v>
                </c:pt>
                <c:pt idx="5228">
                  <c:v>124.965</c:v>
                </c:pt>
                <c:pt idx="5229">
                  <c:v>125.961</c:v>
                </c:pt>
                <c:pt idx="5230">
                  <c:v>124.43899999999999</c:v>
                </c:pt>
                <c:pt idx="5231">
                  <c:v>124.431</c:v>
                </c:pt>
                <c:pt idx="5232">
                  <c:v>124.794</c:v>
                </c:pt>
                <c:pt idx="5233">
                  <c:v>125.369</c:v>
                </c:pt>
                <c:pt idx="5234">
                  <c:v>125.035</c:v>
                </c:pt>
                <c:pt idx="5235">
                  <c:v>124.884</c:v>
                </c:pt>
                <c:pt idx="5236">
                  <c:v>125.59699999999999</c:v>
                </c:pt>
                <c:pt idx="5237">
                  <c:v>125.14</c:v>
                </c:pt>
                <c:pt idx="5238">
                  <c:v>124.242</c:v>
                </c:pt>
                <c:pt idx="5239">
                  <c:v>125.474</c:v>
                </c:pt>
                <c:pt idx="5240">
                  <c:v>125.14700000000001</c:v>
                </c:pt>
                <c:pt idx="5241">
                  <c:v>124.401</c:v>
                </c:pt>
                <c:pt idx="5242">
                  <c:v>125.532</c:v>
                </c:pt>
                <c:pt idx="5243">
                  <c:v>125.42</c:v>
                </c:pt>
                <c:pt idx="5244">
                  <c:v>125.58799999999999</c:v>
                </c:pt>
                <c:pt idx="5245">
                  <c:v>124.736</c:v>
                </c:pt>
                <c:pt idx="5246">
                  <c:v>125.624</c:v>
                </c:pt>
                <c:pt idx="5247">
                  <c:v>125.79300000000001</c:v>
                </c:pt>
                <c:pt idx="5248">
                  <c:v>125.324</c:v>
                </c:pt>
                <c:pt idx="5249">
                  <c:v>125.26600000000001</c:v>
                </c:pt>
                <c:pt idx="5250">
                  <c:v>126.261</c:v>
                </c:pt>
                <c:pt idx="5251">
                  <c:v>125.318</c:v>
                </c:pt>
                <c:pt idx="5252">
                  <c:v>125.419</c:v>
                </c:pt>
                <c:pt idx="5253">
                  <c:v>126.001</c:v>
                </c:pt>
                <c:pt idx="5254">
                  <c:v>124.931</c:v>
                </c:pt>
                <c:pt idx="5255">
                  <c:v>125.253</c:v>
                </c:pt>
                <c:pt idx="5256">
                  <c:v>126.256</c:v>
                </c:pt>
                <c:pt idx="5257">
                  <c:v>125.08199999999999</c:v>
                </c:pt>
                <c:pt idx="5258">
                  <c:v>125.282</c:v>
                </c:pt>
                <c:pt idx="5259">
                  <c:v>125.60599999999999</c:v>
                </c:pt>
                <c:pt idx="5260">
                  <c:v>125.895</c:v>
                </c:pt>
                <c:pt idx="5261">
                  <c:v>125.619</c:v>
                </c:pt>
                <c:pt idx="5262">
                  <c:v>125.44</c:v>
                </c:pt>
                <c:pt idx="5263">
                  <c:v>126.307</c:v>
                </c:pt>
                <c:pt idx="5264">
                  <c:v>125.26600000000001</c:v>
                </c:pt>
                <c:pt idx="5265">
                  <c:v>125.318</c:v>
                </c:pt>
                <c:pt idx="5266">
                  <c:v>126.298</c:v>
                </c:pt>
                <c:pt idx="5267">
                  <c:v>124.75</c:v>
                </c:pt>
                <c:pt idx="5268">
                  <c:v>125.745</c:v>
                </c:pt>
                <c:pt idx="5269">
                  <c:v>125.934</c:v>
                </c:pt>
                <c:pt idx="5270">
                  <c:v>125.995</c:v>
                </c:pt>
                <c:pt idx="5271">
                  <c:v>124.962</c:v>
                </c:pt>
                <c:pt idx="5272">
                  <c:v>125.46299999999999</c:v>
                </c:pt>
                <c:pt idx="5273">
                  <c:v>125.267</c:v>
                </c:pt>
                <c:pt idx="5274">
                  <c:v>125.09699999999999</c:v>
                </c:pt>
                <c:pt idx="5275">
                  <c:v>125.10299999999999</c:v>
                </c:pt>
                <c:pt idx="5276">
                  <c:v>126.01</c:v>
                </c:pt>
                <c:pt idx="5277">
                  <c:v>125.492</c:v>
                </c:pt>
                <c:pt idx="5278">
                  <c:v>124.98</c:v>
                </c:pt>
                <c:pt idx="5279">
                  <c:v>124.986</c:v>
                </c:pt>
                <c:pt idx="5280">
                  <c:v>124.071</c:v>
                </c:pt>
                <c:pt idx="5281">
                  <c:v>123.789</c:v>
                </c:pt>
                <c:pt idx="5282">
                  <c:v>123.621</c:v>
                </c:pt>
                <c:pt idx="5283">
                  <c:v>124.63800000000001</c:v>
                </c:pt>
                <c:pt idx="5284">
                  <c:v>122.923</c:v>
                </c:pt>
                <c:pt idx="5285">
                  <c:v>122.925</c:v>
                </c:pt>
                <c:pt idx="5286">
                  <c:v>123.036</c:v>
                </c:pt>
                <c:pt idx="5287">
                  <c:v>123.172</c:v>
                </c:pt>
                <c:pt idx="5288">
                  <c:v>122.194</c:v>
                </c:pt>
                <c:pt idx="5289">
                  <c:v>121.392</c:v>
                </c:pt>
                <c:pt idx="5290">
                  <c:v>121.279</c:v>
                </c:pt>
                <c:pt idx="5291">
                  <c:v>121.61</c:v>
                </c:pt>
                <c:pt idx="5292">
                  <c:v>121.616</c:v>
                </c:pt>
                <c:pt idx="5293">
                  <c:v>122.05800000000001</c:v>
                </c:pt>
                <c:pt idx="5294">
                  <c:v>123.249</c:v>
                </c:pt>
                <c:pt idx="5295">
                  <c:v>122.253</c:v>
                </c:pt>
                <c:pt idx="5296">
                  <c:v>122.16500000000001</c:v>
                </c:pt>
                <c:pt idx="5297">
                  <c:v>123.001</c:v>
                </c:pt>
                <c:pt idx="5298">
                  <c:v>122.505</c:v>
                </c:pt>
                <c:pt idx="5299">
                  <c:v>122.035</c:v>
                </c:pt>
                <c:pt idx="5300">
                  <c:v>122.663</c:v>
                </c:pt>
                <c:pt idx="5301">
                  <c:v>123.28100000000001</c:v>
                </c:pt>
                <c:pt idx="5302">
                  <c:v>122.116</c:v>
                </c:pt>
                <c:pt idx="5303">
                  <c:v>122.184</c:v>
                </c:pt>
                <c:pt idx="5304">
                  <c:v>122.68899999999999</c:v>
                </c:pt>
                <c:pt idx="5305">
                  <c:v>122.66200000000001</c:v>
                </c:pt>
                <c:pt idx="5306">
                  <c:v>122.06699999999999</c:v>
                </c:pt>
                <c:pt idx="5307">
                  <c:v>122.732</c:v>
                </c:pt>
                <c:pt idx="5308">
                  <c:v>121.848</c:v>
                </c:pt>
                <c:pt idx="5309">
                  <c:v>121.239</c:v>
                </c:pt>
                <c:pt idx="5310">
                  <c:v>121.12</c:v>
                </c:pt>
                <c:pt idx="5311">
                  <c:v>121.699</c:v>
                </c:pt>
                <c:pt idx="5312">
                  <c:v>121.542</c:v>
                </c:pt>
                <c:pt idx="5313">
                  <c:v>120.663</c:v>
                </c:pt>
                <c:pt idx="5314">
                  <c:v>120.929</c:v>
                </c:pt>
                <c:pt idx="5315">
                  <c:v>120.271</c:v>
                </c:pt>
                <c:pt idx="5316">
                  <c:v>119.776</c:v>
                </c:pt>
                <c:pt idx="5317">
                  <c:v>118.794</c:v>
                </c:pt>
                <c:pt idx="5318">
                  <c:v>119.42100000000001</c:v>
                </c:pt>
                <c:pt idx="5319">
                  <c:v>118.97499999999999</c:v>
                </c:pt>
                <c:pt idx="5320">
                  <c:v>118.548</c:v>
                </c:pt>
                <c:pt idx="5321">
                  <c:v>119.73099999999999</c:v>
                </c:pt>
                <c:pt idx="5322">
                  <c:v>119.374</c:v>
                </c:pt>
                <c:pt idx="5323">
                  <c:v>118.23099999999999</c:v>
                </c:pt>
                <c:pt idx="5324">
                  <c:v>118.569</c:v>
                </c:pt>
                <c:pt idx="5325">
                  <c:v>119.46</c:v>
                </c:pt>
                <c:pt idx="5326">
                  <c:v>118.328</c:v>
                </c:pt>
                <c:pt idx="5327">
                  <c:v>118.02200000000001</c:v>
                </c:pt>
                <c:pt idx="5328">
                  <c:v>118.548</c:v>
                </c:pt>
                <c:pt idx="5329">
                  <c:v>118.04600000000001</c:v>
                </c:pt>
                <c:pt idx="5330">
                  <c:v>118.833</c:v>
                </c:pt>
                <c:pt idx="5331">
                  <c:v>119.441</c:v>
                </c:pt>
                <c:pt idx="5332">
                  <c:v>120.93899999999999</c:v>
                </c:pt>
                <c:pt idx="5333">
                  <c:v>120.866</c:v>
                </c:pt>
                <c:pt idx="5334">
                  <c:v>120.994</c:v>
                </c:pt>
                <c:pt idx="5335">
                  <c:v>121.96899999999999</c:v>
                </c:pt>
                <c:pt idx="5336">
                  <c:v>122.068</c:v>
                </c:pt>
                <c:pt idx="5337">
                  <c:v>122.264</c:v>
                </c:pt>
                <c:pt idx="5338">
                  <c:v>122.489</c:v>
                </c:pt>
                <c:pt idx="5339">
                  <c:v>122.955</c:v>
                </c:pt>
                <c:pt idx="5340">
                  <c:v>122.566</c:v>
                </c:pt>
                <c:pt idx="5341">
                  <c:v>123.249</c:v>
                </c:pt>
                <c:pt idx="5342">
                  <c:v>123.70099999999999</c:v>
                </c:pt>
                <c:pt idx="5343">
                  <c:v>123.70699999999999</c:v>
                </c:pt>
                <c:pt idx="5344">
                  <c:v>124.08</c:v>
                </c:pt>
                <c:pt idx="5345">
                  <c:v>124.548</c:v>
                </c:pt>
                <c:pt idx="5346">
                  <c:v>124.46599999999999</c:v>
                </c:pt>
                <c:pt idx="5347">
                  <c:v>124.429</c:v>
                </c:pt>
                <c:pt idx="5348">
                  <c:v>124.554</c:v>
                </c:pt>
                <c:pt idx="5349">
                  <c:v>122.681</c:v>
                </c:pt>
                <c:pt idx="5350">
                  <c:v>122.762</c:v>
                </c:pt>
                <c:pt idx="5351">
                  <c:v>122.855</c:v>
                </c:pt>
                <c:pt idx="5352">
                  <c:v>124.27800000000001</c:v>
                </c:pt>
                <c:pt idx="5353">
                  <c:v>124.63</c:v>
                </c:pt>
                <c:pt idx="5354">
                  <c:v>123.776</c:v>
                </c:pt>
                <c:pt idx="5355">
                  <c:v>124.642</c:v>
                </c:pt>
                <c:pt idx="5356">
                  <c:v>124.64700000000001</c:v>
                </c:pt>
                <c:pt idx="5357">
                  <c:v>124.071</c:v>
                </c:pt>
                <c:pt idx="5358">
                  <c:v>124.446</c:v>
                </c:pt>
                <c:pt idx="5359">
                  <c:v>124.18600000000001</c:v>
                </c:pt>
                <c:pt idx="5360">
                  <c:v>124.489</c:v>
                </c:pt>
                <c:pt idx="5361">
                  <c:v>124.637</c:v>
                </c:pt>
                <c:pt idx="5362">
                  <c:v>124.642</c:v>
                </c:pt>
                <c:pt idx="5363">
                  <c:v>126.27</c:v>
                </c:pt>
                <c:pt idx="5364">
                  <c:v>125.1</c:v>
                </c:pt>
                <c:pt idx="5365">
                  <c:v>125.149</c:v>
                </c:pt>
                <c:pt idx="5366">
                  <c:v>125.85</c:v>
                </c:pt>
                <c:pt idx="5367">
                  <c:v>125.76</c:v>
                </c:pt>
                <c:pt idx="5368">
                  <c:v>125.494</c:v>
                </c:pt>
                <c:pt idx="5369">
                  <c:v>126.128</c:v>
                </c:pt>
                <c:pt idx="5370">
                  <c:v>127.13200000000001</c:v>
                </c:pt>
                <c:pt idx="5371">
                  <c:v>126.16200000000001</c:v>
                </c:pt>
                <c:pt idx="5372">
                  <c:v>126.322</c:v>
                </c:pt>
                <c:pt idx="5373">
                  <c:v>127.44499999999999</c:v>
                </c:pt>
                <c:pt idx="5374">
                  <c:v>127.35899999999999</c:v>
                </c:pt>
                <c:pt idx="5375">
                  <c:v>126.655</c:v>
                </c:pt>
                <c:pt idx="5376">
                  <c:v>127.92</c:v>
                </c:pt>
                <c:pt idx="5377">
                  <c:v>128.483</c:v>
                </c:pt>
                <c:pt idx="5378">
                  <c:v>127.608</c:v>
                </c:pt>
                <c:pt idx="5379">
                  <c:v>127.877</c:v>
                </c:pt>
                <c:pt idx="5380">
                  <c:v>126.958</c:v>
                </c:pt>
                <c:pt idx="5381">
                  <c:v>126.822</c:v>
                </c:pt>
                <c:pt idx="5382">
                  <c:v>126.985</c:v>
                </c:pt>
                <c:pt idx="5383">
                  <c:v>127.292</c:v>
                </c:pt>
                <c:pt idx="5384">
                  <c:v>126.749</c:v>
                </c:pt>
                <c:pt idx="5385">
                  <c:v>126.901</c:v>
                </c:pt>
                <c:pt idx="5386">
                  <c:v>128.107</c:v>
                </c:pt>
                <c:pt idx="5387">
                  <c:v>128.614</c:v>
                </c:pt>
                <c:pt idx="5388">
                  <c:v>128.06</c:v>
                </c:pt>
                <c:pt idx="5389">
                  <c:v>127.556</c:v>
                </c:pt>
                <c:pt idx="5390">
                  <c:v>128.661</c:v>
                </c:pt>
                <c:pt idx="5391">
                  <c:v>128.82300000000001</c:v>
                </c:pt>
                <c:pt idx="5392">
                  <c:v>128.19800000000001</c:v>
                </c:pt>
                <c:pt idx="5393">
                  <c:v>128.65299999999999</c:v>
                </c:pt>
                <c:pt idx="5394">
                  <c:v>128.37</c:v>
                </c:pt>
                <c:pt idx="5395">
                  <c:v>128.70500000000001</c:v>
                </c:pt>
                <c:pt idx="5396">
                  <c:v>129.08099999999999</c:v>
                </c:pt>
                <c:pt idx="5397">
                  <c:v>129.07499999999999</c:v>
                </c:pt>
                <c:pt idx="5398">
                  <c:v>128.96799999999999</c:v>
                </c:pt>
                <c:pt idx="5399">
                  <c:v>128.94800000000001</c:v>
                </c:pt>
                <c:pt idx="5400">
                  <c:v>129.21799999999999</c:v>
                </c:pt>
                <c:pt idx="5401">
                  <c:v>129.21799999999999</c:v>
                </c:pt>
                <c:pt idx="5402">
                  <c:v>129.41</c:v>
                </c:pt>
                <c:pt idx="5403">
                  <c:v>129.279</c:v>
                </c:pt>
                <c:pt idx="5404">
                  <c:v>129.49600000000001</c:v>
                </c:pt>
                <c:pt idx="5405">
                  <c:v>129.13900000000001</c:v>
                </c:pt>
                <c:pt idx="5406">
                  <c:v>129.02699999999999</c:v>
                </c:pt>
                <c:pt idx="5407">
                  <c:v>129.27099999999999</c:v>
                </c:pt>
                <c:pt idx="5408">
                  <c:v>129.97300000000001</c:v>
                </c:pt>
                <c:pt idx="5409">
                  <c:v>129.471</c:v>
                </c:pt>
                <c:pt idx="5410">
                  <c:v>129.524</c:v>
                </c:pt>
                <c:pt idx="5411">
                  <c:v>129.49199999999999</c:v>
                </c:pt>
                <c:pt idx="5412">
                  <c:v>129.18100000000001</c:v>
                </c:pt>
                <c:pt idx="5413">
                  <c:v>129.17400000000001</c:v>
                </c:pt>
                <c:pt idx="5414">
                  <c:v>130.45599999999999</c:v>
                </c:pt>
                <c:pt idx="5415">
                  <c:v>130.66200000000001</c:v>
                </c:pt>
                <c:pt idx="5416">
                  <c:v>129.80000000000001</c:v>
                </c:pt>
                <c:pt idx="5417">
                  <c:v>130.32499999999999</c:v>
                </c:pt>
                <c:pt idx="5418">
                  <c:v>130.762</c:v>
                </c:pt>
                <c:pt idx="5419">
                  <c:v>129.566</c:v>
                </c:pt>
                <c:pt idx="5420">
                  <c:v>128.42099999999999</c:v>
                </c:pt>
                <c:pt idx="5421">
                  <c:v>129.24199999999999</c:v>
                </c:pt>
                <c:pt idx="5422">
                  <c:v>130.20099999999999</c:v>
                </c:pt>
                <c:pt idx="5423">
                  <c:v>129.84200000000001</c:v>
                </c:pt>
                <c:pt idx="5424">
                  <c:v>130.18299999999999</c:v>
                </c:pt>
                <c:pt idx="5425">
                  <c:v>131.119</c:v>
                </c:pt>
                <c:pt idx="5426">
                  <c:v>130.86699999999999</c:v>
                </c:pt>
                <c:pt idx="5427">
                  <c:v>130.346</c:v>
                </c:pt>
                <c:pt idx="5428">
                  <c:v>131.26900000000001</c:v>
                </c:pt>
                <c:pt idx="5429">
                  <c:v>131.761</c:v>
                </c:pt>
                <c:pt idx="5430">
                  <c:v>130.78100000000001</c:v>
                </c:pt>
                <c:pt idx="5431">
                  <c:v>130.94399999999999</c:v>
                </c:pt>
                <c:pt idx="5432">
                  <c:v>131.83600000000001</c:v>
                </c:pt>
                <c:pt idx="5433">
                  <c:v>131.94300000000001</c:v>
                </c:pt>
                <c:pt idx="5434">
                  <c:v>131.39500000000001</c:v>
                </c:pt>
                <c:pt idx="5435">
                  <c:v>130.46100000000001</c:v>
                </c:pt>
                <c:pt idx="5436">
                  <c:v>130.01900000000001</c:v>
                </c:pt>
                <c:pt idx="5437">
                  <c:v>130.90199999999999</c:v>
                </c:pt>
                <c:pt idx="5438">
                  <c:v>131.00200000000001</c:v>
                </c:pt>
                <c:pt idx="5439">
                  <c:v>131.43199999999999</c:v>
                </c:pt>
                <c:pt idx="5440">
                  <c:v>130.80199999999999</c:v>
                </c:pt>
                <c:pt idx="5441">
                  <c:v>131.495</c:v>
                </c:pt>
                <c:pt idx="5442">
                  <c:v>131.833</c:v>
                </c:pt>
                <c:pt idx="5443">
                  <c:v>131.953</c:v>
                </c:pt>
                <c:pt idx="5444">
                  <c:v>131.654</c:v>
                </c:pt>
                <c:pt idx="5445">
                  <c:v>132.154</c:v>
                </c:pt>
                <c:pt idx="5446">
                  <c:v>132.96600000000001</c:v>
                </c:pt>
                <c:pt idx="5447">
                  <c:v>131.64699999999999</c:v>
                </c:pt>
                <c:pt idx="5448">
                  <c:v>132</c:v>
                </c:pt>
                <c:pt idx="5449">
                  <c:v>132.613</c:v>
                </c:pt>
                <c:pt idx="5450">
                  <c:v>131.75200000000001</c:v>
                </c:pt>
                <c:pt idx="5451">
                  <c:v>132.006</c:v>
                </c:pt>
                <c:pt idx="5452">
                  <c:v>132.17500000000001</c:v>
                </c:pt>
                <c:pt idx="5453">
                  <c:v>132.59100000000001</c:v>
                </c:pt>
                <c:pt idx="5454">
                  <c:v>132.74100000000001</c:v>
                </c:pt>
                <c:pt idx="5455">
                  <c:v>131.71199999999999</c:v>
                </c:pt>
                <c:pt idx="5456">
                  <c:v>131.58800000000011</c:v>
                </c:pt>
                <c:pt idx="5457">
                  <c:v>131.25700000000001</c:v>
                </c:pt>
                <c:pt idx="5458">
                  <c:v>131.495</c:v>
                </c:pt>
                <c:pt idx="5459">
                  <c:v>131.839</c:v>
                </c:pt>
                <c:pt idx="5460">
                  <c:v>132.42400000000001</c:v>
                </c:pt>
                <c:pt idx="5461">
                  <c:v>132.53100000000001</c:v>
                </c:pt>
                <c:pt idx="5462">
                  <c:v>132.17699999999999</c:v>
                </c:pt>
                <c:pt idx="5463">
                  <c:v>132.85400000000001</c:v>
                </c:pt>
                <c:pt idx="5464">
                  <c:v>132.49600000000001</c:v>
                </c:pt>
                <c:pt idx="5465">
                  <c:v>131.61600000000001</c:v>
                </c:pt>
                <c:pt idx="5466">
                  <c:v>130.904</c:v>
                </c:pt>
                <c:pt idx="5467">
                  <c:v>130.48599999999999</c:v>
                </c:pt>
                <c:pt idx="5468">
                  <c:v>130.839</c:v>
                </c:pt>
                <c:pt idx="5469">
                  <c:v>132.03700000000001</c:v>
                </c:pt>
                <c:pt idx="5470">
                  <c:v>132.25800000000001</c:v>
                </c:pt>
                <c:pt idx="5471">
                  <c:v>132.88300000000001</c:v>
                </c:pt>
                <c:pt idx="5472">
                  <c:v>133.374</c:v>
                </c:pt>
                <c:pt idx="5473">
                  <c:v>132.768</c:v>
                </c:pt>
                <c:pt idx="5474">
                  <c:v>133.50299999999999</c:v>
                </c:pt>
                <c:pt idx="5475">
                  <c:v>133.30600000000001</c:v>
                </c:pt>
                <c:pt idx="5476">
                  <c:v>132.964</c:v>
                </c:pt>
                <c:pt idx="5477">
                  <c:v>133.35200000000009</c:v>
                </c:pt>
                <c:pt idx="5478">
                  <c:v>134.00800000000001</c:v>
                </c:pt>
                <c:pt idx="5479">
                  <c:v>133.006</c:v>
                </c:pt>
                <c:pt idx="5480">
                  <c:v>132.589</c:v>
                </c:pt>
                <c:pt idx="5481">
                  <c:v>133.26900000000001</c:v>
                </c:pt>
                <c:pt idx="5482">
                  <c:v>133.89400000000001</c:v>
                </c:pt>
                <c:pt idx="5483">
                  <c:v>133.07499999999999</c:v>
                </c:pt>
                <c:pt idx="5484">
                  <c:v>133.577</c:v>
                </c:pt>
                <c:pt idx="5485">
                  <c:v>133.684</c:v>
                </c:pt>
                <c:pt idx="5486">
                  <c:v>133.423</c:v>
                </c:pt>
                <c:pt idx="5487">
                  <c:v>132.905</c:v>
                </c:pt>
                <c:pt idx="5488">
                  <c:v>133.9</c:v>
                </c:pt>
                <c:pt idx="5489">
                  <c:v>134.35700000000011</c:v>
                </c:pt>
                <c:pt idx="5490">
                  <c:v>133.71600000000001</c:v>
                </c:pt>
                <c:pt idx="5491">
                  <c:v>133.82</c:v>
                </c:pt>
                <c:pt idx="5492">
                  <c:v>133.19</c:v>
                </c:pt>
                <c:pt idx="5493">
                  <c:v>133.37100000000001</c:v>
                </c:pt>
                <c:pt idx="5494">
                  <c:v>133.36200000000011</c:v>
                </c:pt>
                <c:pt idx="5495">
                  <c:v>133.32300000000001</c:v>
                </c:pt>
                <c:pt idx="5496">
                  <c:v>132.89500000000001</c:v>
                </c:pt>
                <c:pt idx="5497">
                  <c:v>132.31899999999999</c:v>
                </c:pt>
                <c:pt idx="5498">
                  <c:v>132.364</c:v>
                </c:pt>
                <c:pt idx="5499">
                  <c:v>132.607</c:v>
                </c:pt>
                <c:pt idx="5500">
                  <c:v>132.32600000000011</c:v>
                </c:pt>
                <c:pt idx="5501">
                  <c:v>132.13399999999999</c:v>
                </c:pt>
                <c:pt idx="5502">
                  <c:v>132.73699999999999</c:v>
                </c:pt>
                <c:pt idx="5503">
                  <c:v>133.45100000000011</c:v>
                </c:pt>
                <c:pt idx="5504">
                  <c:v>133.06200000000001</c:v>
                </c:pt>
                <c:pt idx="5505">
                  <c:v>132.83500000000001</c:v>
                </c:pt>
                <c:pt idx="5506">
                  <c:v>132.89400000000001</c:v>
                </c:pt>
                <c:pt idx="5507">
                  <c:v>132.94200000000001</c:v>
                </c:pt>
                <c:pt idx="5508">
                  <c:v>132.71899999999999</c:v>
                </c:pt>
                <c:pt idx="5509">
                  <c:v>132.71499999999989</c:v>
                </c:pt>
                <c:pt idx="5510">
                  <c:v>133.55099999999999</c:v>
                </c:pt>
                <c:pt idx="5511">
                  <c:v>133.374</c:v>
                </c:pt>
                <c:pt idx="5512">
                  <c:v>132.35200000000009</c:v>
                </c:pt>
                <c:pt idx="5513">
                  <c:v>133.34100000000001</c:v>
                </c:pt>
                <c:pt idx="5514">
                  <c:v>132.85600000000011</c:v>
                </c:pt>
                <c:pt idx="5515">
                  <c:v>132.815</c:v>
                </c:pt>
                <c:pt idx="5516">
                  <c:v>132.172</c:v>
                </c:pt>
                <c:pt idx="5517">
                  <c:v>133.32900000000001</c:v>
                </c:pt>
                <c:pt idx="5518">
                  <c:v>133.82300000000001</c:v>
                </c:pt>
                <c:pt idx="5519">
                  <c:v>132.51900000000001</c:v>
                </c:pt>
                <c:pt idx="5520">
                  <c:v>132.929</c:v>
                </c:pt>
                <c:pt idx="5521">
                  <c:v>134.18100000000001</c:v>
                </c:pt>
                <c:pt idx="5522">
                  <c:v>133.56700000000001</c:v>
                </c:pt>
                <c:pt idx="5523">
                  <c:v>132.49199999999999</c:v>
                </c:pt>
                <c:pt idx="5524">
                  <c:v>133.39699999999999</c:v>
                </c:pt>
                <c:pt idx="5525">
                  <c:v>133.83699999999999</c:v>
                </c:pt>
                <c:pt idx="5526">
                  <c:v>132.66499999999999</c:v>
                </c:pt>
                <c:pt idx="5527">
                  <c:v>133.62</c:v>
                </c:pt>
                <c:pt idx="5528">
                  <c:v>133.83800000000011</c:v>
                </c:pt>
                <c:pt idx="5529">
                  <c:v>134.09800000000001</c:v>
                </c:pt>
                <c:pt idx="5530">
                  <c:v>133.22300000000001</c:v>
                </c:pt>
                <c:pt idx="5531">
                  <c:v>133.68299999999999</c:v>
                </c:pt>
                <c:pt idx="5532">
                  <c:v>133.66800000000001</c:v>
                </c:pt>
                <c:pt idx="5533">
                  <c:v>133.52099999999999</c:v>
                </c:pt>
                <c:pt idx="5534">
                  <c:v>132.684</c:v>
                </c:pt>
                <c:pt idx="5535">
                  <c:v>133.65100000000001</c:v>
                </c:pt>
                <c:pt idx="5536">
                  <c:v>133.56200000000001</c:v>
                </c:pt>
                <c:pt idx="5537">
                  <c:v>132.81700000000001</c:v>
                </c:pt>
                <c:pt idx="5538">
                  <c:v>132.50800000000001</c:v>
                </c:pt>
                <c:pt idx="5539">
                  <c:v>132.46899999999999</c:v>
                </c:pt>
                <c:pt idx="5540">
                  <c:v>132.41900000000001</c:v>
                </c:pt>
                <c:pt idx="5541">
                  <c:v>132.833</c:v>
                </c:pt>
                <c:pt idx="5542">
                  <c:v>134.01499999999999</c:v>
                </c:pt>
                <c:pt idx="5543">
                  <c:v>133.666</c:v>
                </c:pt>
                <c:pt idx="5544">
                  <c:v>132.756</c:v>
                </c:pt>
                <c:pt idx="5545">
                  <c:v>133.07599999999999</c:v>
                </c:pt>
                <c:pt idx="5546">
                  <c:v>133.95500000000001</c:v>
                </c:pt>
                <c:pt idx="5547">
                  <c:v>133.82499999999999</c:v>
                </c:pt>
                <c:pt idx="5548">
                  <c:v>132.53800000000001</c:v>
                </c:pt>
                <c:pt idx="5549">
                  <c:v>133.37700000000001</c:v>
                </c:pt>
                <c:pt idx="5550">
                  <c:v>134.57300000000001</c:v>
                </c:pt>
                <c:pt idx="5551">
                  <c:v>133.148</c:v>
                </c:pt>
                <c:pt idx="5552">
                  <c:v>132.89800000000011</c:v>
                </c:pt>
                <c:pt idx="5553">
                  <c:v>133.762</c:v>
                </c:pt>
                <c:pt idx="5554">
                  <c:v>133.643</c:v>
                </c:pt>
                <c:pt idx="5555">
                  <c:v>132.93199999999999</c:v>
                </c:pt>
                <c:pt idx="5556">
                  <c:v>132.45700000000011</c:v>
                </c:pt>
                <c:pt idx="5557">
                  <c:v>132.809</c:v>
                </c:pt>
                <c:pt idx="5558">
                  <c:v>132.45500000000001</c:v>
                </c:pt>
                <c:pt idx="5559">
                  <c:v>132.69</c:v>
                </c:pt>
                <c:pt idx="5560">
                  <c:v>132.399</c:v>
                </c:pt>
                <c:pt idx="5561">
                  <c:v>133.07</c:v>
                </c:pt>
                <c:pt idx="5562">
                  <c:v>132.16999999999999</c:v>
                </c:pt>
                <c:pt idx="5563">
                  <c:v>132.80199999999999</c:v>
                </c:pt>
                <c:pt idx="5564">
                  <c:v>132.83099999999999</c:v>
                </c:pt>
                <c:pt idx="5565">
                  <c:v>132.37299999999999</c:v>
                </c:pt>
                <c:pt idx="5566">
                  <c:v>131.446</c:v>
                </c:pt>
                <c:pt idx="5567">
                  <c:v>131.82700000000011</c:v>
                </c:pt>
                <c:pt idx="5568">
                  <c:v>132.291</c:v>
                </c:pt>
                <c:pt idx="5569">
                  <c:v>132.238</c:v>
                </c:pt>
                <c:pt idx="5570">
                  <c:v>131.465</c:v>
                </c:pt>
                <c:pt idx="5571">
                  <c:v>131.196</c:v>
                </c:pt>
                <c:pt idx="5572">
                  <c:v>130.83000000000001</c:v>
                </c:pt>
                <c:pt idx="5573">
                  <c:v>130.82300000000001</c:v>
                </c:pt>
                <c:pt idx="5574">
                  <c:v>130.88600000000011</c:v>
                </c:pt>
                <c:pt idx="5575">
                  <c:v>131.24799999999999</c:v>
                </c:pt>
                <c:pt idx="5576">
                  <c:v>131.035</c:v>
                </c:pt>
                <c:pt idx="5577">
                  <c:v>130.84100000000001</c:v>
                </c:pt>
                <c:pt idx="5578">
                  <c:v>130.59100000000001</c:v>
                </c:pt>
                <c:pt idx="5579">
                  <c:v>131.374</c:v>
                </c:pt>
                <c:pt idx="5580">
                  <c:v>131.846</c:v>
                </c:pt>
                <c:pt idx="5581">
                  <c:v>130.40700000000001</c:v>
                </c:pt>
                <c:pt idx="5582">
                  <c:v>129.303</c:v>
                </c:pt>
                <c:pt idx="5583">
                  <c:v>129.58500000000001</c:v>
                </c:pt>
                <c:pt idx="5584">
                  <c:v>128.81</c:v>
                </c:pt>
                <c:pt idx="5585">
                  <c:v>128.61500000000001</c:v>
                </c:pt>
                <c:pt idx="5586">
                  <c:v>128.78100000000001</c:v>
                </c:pt>
                <c:pt idx="5587">
                  <c:v>128.196</c:v>
                </c:pt>
                <c:pt idx="5588">
                  <c:v>128.55799999999999</c:v>
                </c:pt>
                <c:pt idx="5589">
                  <c:v>128.32200000000009</c:v>
                </c:pt>
                <c:pt idx="5590">
                  <c:v>128.809</c:v>
                </c:pt>
                <c:pt idx="5591">
                  <c:v>129.65299999999999</c:v>
                </c:pt>
                <c:pt idx="5592">
                  <c:v>128.934</c:v>
                </c:pt>
                <c:pt idx="5593">
                  <c:v>129.137</c:v>
                </c:pt>
                <c:pt idx="5594">
                  <c:v>129.923</c:v>
                </c:pt>
                <c:pt idx="5595">
                  <c:v>130.578</c:v>
                </c:pt>
                <c:pt idx="5596">
                  <c:v>129.45800000000011</c:v>
                </c:pt>
                <c:pt idx="5597">
                  <c:v>129.76300000000001</c:v>
                </c:pt>
                <c:pt idx="5598">
                  <c:v>130.68</c:v>
                </c:pt>
                <c:pt idx="5599">
                  <c:v>130.34200000000001</c:v>
                </c:pt>
                <c:pt idx="5600">
                  <c:v>130.09899999999999</c:v>
                </c:pt>
                <c:pt idx="5601">
                  <c:v>130.57499999999999</c:v>
                </c:pt>
                <c:pt idx="5602">
                  <c:v>131.21499999999989</c:v>
                </c:pt>
                <c:pt idx="5603">
                  <c:v>130.654</c:v>
                </c:pt>
                <c:pt idx="5604">
                  <c:v>130.267</c:v>
                </c:pt>
                <c:pt idx="5605">
                  <c:v>130.08000000000001</c:v>
                </c:pt>
                <c:pt idx="5606">
                  <c:v>129.91499999999999</c:v>
                </c:pt>
                <c:pt idx="5607">
                  <c:v>129.99799999999999</c:v>
                </c:pt>
                <c:pt idx="5608">
                  <c:v>130.16900000000001</c:v>
                </c:pt>
                <c:pt idx="5609">
                  <c:v>131.285</c:v>
                </c:pt>
                <c:pt idx="5610">
                  <c:v>131.32700000000011</c:v>
                </c:pt>
                <c:pt idx="5611">
                  <c:v>130.61000000000001</c:v>
                </c:pt>
                <c:pt idx="5612">
                  <c:v>130.197</c:v>
                </c:pt>
                <c:pt idx="5613">
                  <c:v>131.11699999999999</c:v>
                </c:pt>
                <c:pt idx="5614">
                  <c:v>131.584</c:v>
                </c:pt>
                <c:pt idx="5615">
                  <c:v>130.77099999999999</c:v>
                </c:pt>
                <c:pt idx="5616">
                  <c:v>130.87200000000001</c:v>
                </c:pt>
                <c:pt idx="5617">
                  <c:v>131.59800000000001</c:v>
                </c:pt>
                <c:pt idx="5618">
                  <c:v>131.19399999999999</c:v>
                </c:pt>
                <c:pt idx="5619">
                  <c:v>130.304</c:v>
                </c:pt>
                <c:pt idx="5620">
                  <c:v>131.21499999999989</c:v>
                </c:pt>
                <c:pt idx="5621">
                  <c:v>131.804</c:v>
                </c:pt>
                <c:pt idx="5622">
                  <c:v>131.55500000000001</c:v>
                </c:pt>
                <c:pt idx="5623">
                  <c:v>132.316</c:v>
                </c:pt>
                <c:pt idx="5624">
                  <c:v>132.26499999999999</c:v>
                </c:pt>
                <c:pt idx="5625">
                  <c:v>131.06800000000001</c:v>
                </c:pt>
                <c:pt idx="5626">
                  <c:v>131.01400000000001</c:v>
                </c:pt>
                <c:pt idx="5627">
                  <c:v>132.285</c:v>
                </c:pt>
                <c:pt idx="5628">
                  <c:v>132.55000000000001</c:v>
                </c:pt>
                <c:pt idx="5629">
                  <c:v>131.34100000000001</c:v>
                </c:pt>
                <c:pt idx="5630">
                  <c:v>131.554</c:v>
                </c:pt>
                <c:pt idx="5631">
                  <c:v>130.47499999999999</c:v>
                </c:pt>
                <c:pt idx="5632">
                  <c:v>130.61000000000001</c:v>
                </c:pt>
                <c:pt idx="5633">
                  <c:v>130.13399999999999</c:v>
                </c:pt>
                <c:pt idx="5634">
                  <c:v>131.417</c:v>
                </c:pt>
                <c:pt idx="5635">
                  <c:v>132.16300000000001</c:v>
                </c:pt>
                <c:pt idx="5636">
                  <c:v>131.65100000000001</c:v>
                </c:pt>
                <c:pt idx="5637">
                  <c:v>130.51900000000001</c:v>
                </c:pt>
                <c:pt idx="5638">
                  <c:v>130.113</c:v>
                </c:pt>
                <c:pt idx="5639">
                  <c:v>129.529</c:v>
                </c:pt>
                <c:pt idx="5640">
                  <c:v>129.56399999999999</c:v>
                </c:pt>
                <c:pt idx="5641">
                  <c:v>129.803</c:v>
                </c:pt>
                <c:pt idx="5642">
                  <c:v>130.76400000000001</c:v>
                </c:pt>
                <c:pt idx="5643">
                  <c:v>130.76400000000001</c:v>
                </c:pt>
                <c:pt idx="5644">
                  <c:v>130.76400000000001</c:v>
                </c:pt>
                <c:pt idx="5645">
                  <c:v>131.32300000000001</c:v>
                </c:pt>
                <c:pt idx="5646">
                  <c:v>130.85800000000009</c:v>
                </c:pt>
                <c:pt idx="5647">
                  <c:v>130.85800000000009</c:v>
                </c:pt>
                <c:pt idx="5648">
                  <c:v>130.85800000000009</c:v>
                </c:pt>
                <c:pt idx="5649">
                  <c:v>130.48400000000001</c:v>
                </c:pt>
                <c:pt idx="5650">
                  <c:v>131.548</c:v>
                </c:pt>
                <c:pt idx="5651">
                  <c:v>131.47900000000001</c:v>
                </c:pt>
                <c:pt idx="5652">
                  <c:v>130.636</c:v>
                </c:pt>
                <c:pt idx="5653">
                  <c:v>131.584</c:v>
                </c:pt>
                <c:pt idx="5654">
                  <c:v>132.63</c:v>
                </c:pt>
                <c:pt idx="5655">
                  <c:v>132.04400000000001</c:v>
                </c:pt>
                <c:pt idx="5656">
                  <c:v>131.82400000000001</c:v>
                </c:pt>
                <c:pt idx="5657">
                  <c:v>131.58099999999999</c:v>
                </c:pt>
                <c:pt idx="5658">
                  <c:v>132.43</c:v>
                </c:pt>
                <c:pt idx="5659">
                  <c:v>132.70400000000001</c:v>
                </c:pt>
                <c:pt idx="5660">
                  <c:v>132.38200000000009</c:v>
                </c:pt>
                <c:pt idx="5661">
                  <c:v>131.99700000000001</c:v>
                </c:pt>
                <c:pt idx="5662">
                  <c:v>131.12799999999999</c:v>
                </c:pt>
                <c:pt idx="5663">
                  <c:v>130.816</c:v>
                </c:pt>
                <c:pt idx="5664">
                  <c:v>130.20599999999999</c:v>
                </c:pt>
                <c:pt idx="5665">
                  <c:v>129.40799999999999</c:v>
                </c:pt>
                <c:pt idx="5666">
                  <c:v>128.89699999999999</c:v>
                </c:pt>
                <c:pt idx="5667">
                  <c:v>130.13900000000001</c:v>
                </c:pt>
                <c:pt idx="5668">
                  <c:v>129.78899999999999</c:v>
                </c:pt>
                <c:pt idx="5669">
                  <c:v>130.02600000000001</c:v>
                </c:pt>
                <c:pt idx="5670">
                  <c:v>130.24100000000001</c:v>
                </c:pt>
                <c:pt idx="5671">
                  <c:v>131.44800000000001</c:v>
                </c:pt>
                <c:pt idx="5672">
                  <c:v>131.75</c:v>
                </c:pt>
                <c:pt idx="5673">
                  <c:v>131.16399999999999</c:v>
                </c:pt>
                <c:pt idx="5674">
                  <c:v>130.946</c:v>
                </c:pt>
                <c:pt idx="5675">
                  <c:v>131.97999999999999</c:v>
                </c:pt>
                <c:pt idx="5676">
                  <c:v>131.41499999999999</c:v>
                </c:pt>
                <c:pt idx="5677">
                  <c:v>131.15600000000001</c:v>
                </c:pt>
                <c:pt idx="5678">
                  <c:v>131.81700000000001</c:v>
                </c:pt>
                <c:pt idx="5679">
                  <c:v>132.459</c:v>
                </c:pt>
                <c:pt idx="5680">
                  <c:v>131.589</c:v>
                </c:pt>
                <c:pt idx="5681">
                  <c:v>131.845</c:v>
                </c:pt>
                <c:pt idx="5682">
                  <c:v>132.41300000000001</c:v>
                </c:pt>
                <c:pt idx="5683">
                  <c:v>131.69300000000001</c:v>
                </c:pt>
                <c:pt idx="5684">
                  <c:v>132.38000000000011</c:v>
                </c:pt>
                <c:pt idx="5685">
                  <c:v>133.38600000000011</c:v>
                </c:pt>
                <c:pt idx="5686">
                  <c:v>133.82600000000011</c:v>
                </c:pt>
                <c:pt idx="5687">
                  <c:v>132.59299999999999</c:v>
                </c:pt>
                <c:pt idx="5688">
                  <c:v>133.529</c:v>
                </c:pt>
                <c:pt idx="5689">
                  <c:v>134.36200000000011</c:v>
                </c:pt>
                <c:pt idx="5690">
                  <c:v>133.90199999999999</c:v>
                </c:pt>
                <c:pt idx="5691">
                  <c:v>132.81800000000001</c:v>
                </c:pt>
                <c:pt idx="5692">
                  <c:v>133.84</c:v>
                </c:pt>
                <c:pt idx="5693">
                  <c:v>134.417</c:v>
                </c:pt>
                <c:pt idx="5694">
                  <c:v>134.239</c:v>
                </c:pt>
                <c:pt idx="5695">
                  <c:v>133.995</c:v>
                </c:pt>
                <c:pt idx="5696">
                  <c:v>134.15700000000001</c:v>
                </c:pt>
                <c:pt idx="5697">
                  <c:v>134.61799999999999</c:v>
                </c:pt>
                <c:pt idx="5698">
                  <c:v>133.74399999999989</c:v>
                </c:pt>
                <c:pt idx="5699">
                  <c:v>133.21</c:v>
                </c:pt>
                <c:pt idx="5700">
                  <c:v>134.376</c:v>
                </c:pt>
                <c:pt idx="5701">
                  <c:v>134.44200000000001</c:v>
                </c:pt>
                <c:pt idx="5702">
                  <c:v>133.49799999999999</c:v>
                </c:pt>
                <c:pt idx="5703">
                  <c:v>134.15700000000001</c:v>
                </c:pt>
                <c:pt idx="5704">
                  <c:v>134.39099999999999</c:v>
                </c:pt>
                <c:pt idx="5705">
                  <c:v>134.589</c:v>
                </c:pt>
                <c:pt idx="5706">
                  <c:v>134.40100000000001</c:v>
                </c:pt>
                <c:pt idx="5707">
                  <c:v>134.43</c:v>
                </c:pt>
                <c:pt idx="5708">
                  <c:v>133.37100000000001</c:v>
                </c:pt>
                <c:pt idx="5709">
                  <c:v>132.04400000000001</c:v>
                </c:pt>
                <c:pt idx="5710">
                  <c:v>132.66200000000001</c:v>
                </c:pt>
                <c:pt idx="5711">
                  <c:v>133.256</c:v>
                </c:pt>
                <c:pt idx="5712">
                  <c:v>133.84800000000001</c:v>
                </c:pt>
                <c:pt idx="5713">
                  <c:v>133.07900000000001</c:v>
                </c:pt>
                <c:pt idx="5714">
                  <c:v>131.82400000000001</c:v>
                </c:pt>
                <c:pt idx="5715">
                  <c:v>133.029</c:v>
                </c:pt>
                <c:pt idx="5716">
                  <c:v>133.31899999999999</c:v>
                </c:pt>
                <c:pt idx="5717">
                  <c:v>133.24399999999989</c:v>
                </c:pt>
                <c:pt idx="5718">
                  <c:v>134.20400000000001</c:v>
                </c:pt>
                <c:pt idx="5719">
                  <c:v>135.03</c:v>
                </c:pt>
                <c:pt idx="5720">
                  <c:v>134.00800000000001</c:v>
                </c:pt>
                <c:pt idx="5721">
                  <c:v>134.74399999999989</c:v>
                </c:pt>
                <c:pt idx="5722">
                  <c:v>135.49700000000001</c:v>
                </c:pt>
                <c:pt idx="5723">
                  <c:v>134.667</c:v>
                </c:pt>
                <c:pt idx="5724">
                  <c:v>133.80199999999999</c:v>
                </c:pt>
                <c:pt idx="5725">
                  <c:v>134.50800000000001</c:v>
                </c:pt>
                <c:pt idx="5726">
                  <c:v>135.54300000000001</c:v>
                </c:pt>
                <c:pt idx="5727">
                  <c:v>134.87700000000001</c:v>
                </c:pt>
                <c:pt idx="5728">
                  <c:v>134.095</c:v>
                </c:pt>
                <c:pt idx="5729">
                  <c:v>135.197</c:v>
                </c:pt>
                <c:pt idx="5730">
                  <c:v>136.08699999999999</c:v>
                </c:pt>
                <c:pt idx="5731">
                  <c:v>134.756</c:v>
                </c:pt>
                <c:pt idx="5732">
                  <c:v>134.67099999999999</c:v>
                </c:pt>
                <c:pt idx="5733">
                  <c:v>135.33099999999999</c:v>
                </c:pt>
                <c:pt idx="5734">
                  <c:v>135.56100000000001</c:v>
                </c:pt>
                <c:pt idx="5735">
                  <c:v>134.07499999999999</c:v>
                </c:pt>
                <c:pt idx="5736">
                  <c:v>134.31200000000001</c:v>
                </c:pt>
                <c:pt idx="5737">
                  <c:v>134.251</c:v>
                </c:pt>
                <c:pt idx="5738">
                  <c:v>134.119</c:v>
                </c:pt>
                <c:pt idx="5739">
                  <c:v>133.94999999999999</c:v>
                </c:pt>
                <c:pt idx="5740">
                  <c:v>134.61000000000001</c:v>
                </c:pt>
                <c:pt idx="5741">
                  <c:v>132.85900000000001</c:v>
                </c:pt>
                <c:pt idx="5742">
                  <c:v>132.59200000000001</c:v>
                </c:pt>
                <c:pt idx="5743">
                  <c:v>131.96700000000001</c:v>
                </c:pt>
                <c:pt idx="5744">
                  <c:v>131.41800000000001</c:v>
                </c:pt>
                <c:pt idx="5745">
                  <c:v>131.495</c:v>
                </c:pt>
                <c:pt idx="5746">
                  <c:v>132.34700000000001</c:v>
                </c:pt>
                <c:pt idx="5747">
                  <c:v>133.071</c:v>
                </c:pt>
                <c:pt idx="5748">
                  <c:v>132.63399999999999</c:v>
                </c:pt>
                <c:pt idx="5749">
                  <c:v>132.04</c:v>
                </c:pt>
                <c:pt idx="5750">
                  <c:v>133.22399999999999</c:v>
                </c:pt>
                <c:pt idx="5751">
                  <c:v>133.52600000000001</c:v>
                </c:pt>
                <c:pt idx="5752">
                  <c:v>132.08500000000001</c:v>
                </c:pt>
                <c:pt idx="5753">
                  <c:v>132.375</c:v>
                </c:pt>
                <c:pt idx="5754">
                  <c:v>132.60300000000001</c:v>
                </c:pt>
                <c:pt idx="5755">
                  <c:v>132.483</c:v>
                </c:pt>
                <c:pt idx="5756">
                  <c:v>132.24199999999999</c:v>
                </c:pt>
                <c:pt idx="5757">
                  <c:v>132.565</c:v>
                </c:pt>
                <c:pt idx="5758">
                  <c:v>133.50299999999999</c:v>
                </c:pt>
                <c:pt idx="5759">
                  <c:v>133.50399999999999</c:v>
                </c:pt>
                <c:pt idx="5760">
                  <c:v>132.94800000000001</c:v>
                </c:pt>
                <c:pt idx="5761">
                  <c:v>133.98800000000011</c:v>
                </c:pt>
                <c:pt idx="5762">
                  <c:v>134.38700000000011</c:v>
                </c:pt>
                <c:pt idx="5763">
                  <c:v>133.87200000000001</c:v>
                </c:pt>
                <c:pt idx="5764">
                  <c:v>133.82499999999999</c:v>
                </c:pt>
                <c:pt idx="5765">
                  <c:v>134.81399999999999</c:v>
                </c:pt>
                <c:pt idx="5766">
                  <c:v>135.095</c:v>
                </c:pt>
                <c:pt idx="5767">
                  <c:v>133.94499999999999</c:v>
                </c:pt>
                <c:pt idx="5768">
                  <c:v>135.04300000000001</c:v>
                </c:pt>
                <c:pt idx="5769">
                  <c:v>134.83500000000001</c:v>
                </c:pt>
                <c:pt idx="5770">
                  <c:v>134.453</c:v>
                </c:pt>
                <c:pt idx="5771">
                  <c:v>133.791</c:v>
                </c:pt>
                <c:pt idx="5772">
                  <c:v>135.042</c:v>
                </c:pt>
                <c:pt idx="5773">
                  <c:v>135.577</c:v>
                </c:pt>
                <c:pt idx="5774">
                  <c:v>134.202</c:v>
                </c:pt>
                <c:pt idx="5775">
                  <c:v>134.834</c:v>
                </c:pt>
                <c:pt idx="5776">
                  <c:v>135.095</c:v>
                </c:pt>
                <c:pt idx="5777">
                  <c:v>134.74100000000001</c:v>
                </c:pt>
                <c:pt idx="5778">
                  <c:v>134.30600000000001</c:v>
                </c:pt>
                <c:pt idx="5779">
                  <c:v>135.15100000000001</c:v>
                </c:pt>
                <c:pt idx="5780">
                  <c:v>135.601</c:v>
                </c:pt>
                <c:pt idx="5781">
                  <c:v>134.86200000000011</c:v>
                </c:pt>
                <c:pt idx="5782">
                  <c:v>134.80199999999999</c:v>
                </c:pt>
                <c:pt idx="5783">
                  <c:v>133.55500000000001</c:v>
                </c:pt>
                <c:pt idx="5784">
                  <c:v>133.637</c:v>
                </c:pt>
                <c:pt idx="5785">
                  <c:v>133.28100000000001</c:v>
                </c:pt>
                <c:pt idx="5786">
                  <c:v>134</c:v>
                </c:pt>
                <c:pt idx="5787">
                  <c:v>135.05199999999999</c:v>
                </c:pt>
                <c:pt idx="5788">
                  <c:v>134.00200000000001</c:v>
                </c:pt>
                <c:pt idx="5789">
                  <c:v>134.285</c:v>
                </c:pt>
                <c:pt idx="5790">
                  <c:v>135.42500000000001</c:v>
                </c:pt>
                <c:pt idx="5791">
                  <c:v>135.45100000000011</c:v>
                </c:pt>
                <c:pt idx="5792">
                  <c:v>135.078</c:v>
                </c:pt>
                <c:pt idx="5793">
                  <c:v>134.98400000000001</c:v>
                </c:pt>
                <c:pt idx="5794">
                  <c:v>134.66999999999999</c:v>
                </c:pt>
                <c:pt idx="5795">
                  <c:v>134.13900000000001</c:v>
                </c:pt>
                <c:pt idx="5796">
                  <c:v>134.62100000000001</c:v>
                </c:pt>
                <c:pt idx="5797">
                  <c:v>135.23599999999999</c:v>
                </c:pt>
                <c:pt idx="5798">
                  <c:v>135.21100000000001</c:v>
                </c:pt>
                <c:pt idx="5799">
                  <c:v>134.85300000000001</c:v>
                </c:pt>
                <c:pt idx="5800">
                  <c:v>134.709</c:v>
                </c:pt>
                <c:pt idx="5801">
                  <c:v>134.13999999999999</c:v>
                </c:pt>
                <c:pt idx="5802">
                  <c:v>134.38200000000009</c:v>
                </c:pt>
                <c:pt idx="5803">
                  <c:v>134.43100000000001</c:v>
                </c:pt>
                <c:pt idx="5804">
                  <c:v>135.178</c:v>
                </c:pt>
                <c:pt idx="5805">
                  <c:v>134.49</c:v>
                </c:pt>
                <c:pt idx="5806">
                  <c:v>134.738</c:v>
                </c:pt>
                <c:pt idx="5807">
                  <c:v>134.76900000000001</c:v>
                </c:pt>
                <c:pt idx="5808">
                  <c:v>135.38999999999999</c:v>
                </c:pt>
                <c:pt idx="5809">
                  <c:v>135.10300000000001</c:v>
                </c:pt>
                <c:pt idx="5810">
                  <c:v>135.05799999999999</c:v>
                </c:pt>
                <c:pt idx="5811">
                  <c:v>135.58099999999999</c:v>
                </c:pt>
                <c:pt idx="5812">
                  <c:v>135.88300000000001</c:v>
                </c:pt>
                <c:pt idx="5813">
                  <c:v>135.923</c:v>
                </c:pt>
                <c:pt idx="5814">
                  <c:v>135.06200000000001</c:v>
                </c:pt>
                <c:pt idx="5815">
                  <c:v>136.46199999999999</c:v>
                </c:pt>
                <c:pt idx="5816">
                  <c:v>135.49600000000001</c:v>
                </c:pt>
                <c:pt idx="5817">
                  <c:v>135.251</c:v>
                </c:pt>
                <c:pt idx="5818">
                  <c:v>135.59700000000001</c:v>
                </c:pt>
                <c:pt idx="5819">
                  <c:v>136.06</c:v>
                </c:pt>
                <c:pt idx="5820">
                  <c:v>135.75399999999999</c:v>
                </c:pt>
                <c:pt idx="5821">
                  <c:v>135.46799999999999</c:v>
                </c:pt>
                <c:pt idx="5822">
                  <c:v>135.79900000000001</c:v>
                </c:pt>
                <c:pt idx="5823">
                  <c:v>136.37</c:v>
                </c:pt>
                <c:pt idx="5824">
                  <c:v>135.73099999999999</c:v>
                </c:pt>
                <c:pt idx="5825">
                  <c:v>135.05799999999999</c:v>
                </c:pt>
                <c:pt idx="5826">
                  <c:v>136.15700000000001</c:v>
                </c:pt>
                <c:pt idx="5827">
                  <c:v>135.42099999999999</c:v>
                </c:pt>
                <c:pt idx="5828">
                  <c:v>135.83200000000011</c:v>
                </c:pt>
                <c:pt idx="5829">
                  <c:v>135.49100000000001</c:v>
                </c:pt>
                <c:pt idx="5830">
                  <c:v>136.21399999999991</c:v>
                </c:pt>
                <c:pt idx="5831">
                  <c:v>135.58099999999999</c:v>
                </c:pt>
                <c:pt idx="5832">
                  <c:v>134.80799999999999</c:v>
                </c:pt>
                <c:pt idx="5833">
                  <c:v>135.93799999999999</c:v>
                </c:pt>
                <c:pt idx="5834">
                  <c:v>134.71199999999999</c:v>
                </c:pt>
                <c:pt idx="5835">
                  <c:v>133.672</c:v>
                </c:pt>
                <c:pt idx="5836">
                  <c:v>133.37299999999999</c:v>
                </c:pt>
                <c:pt idx="5837">
                  <c:v>133.15700000000001</c:v>
                </c:pt>
                <c:pt idx="5838">
                  <c:v>133.03399999999999</c:v>
                </c:pt>
                <c:pt idx="5839">
                  <c:v>133.047</c:v>
                </c:pt>
                <c:pt idx="5840">
                  <c:v>134.02500000000001</c:v>
                </c:pt>
                <c:pt idx="5841">
                  <c:v>134.46</c:v>
                </c:pt>
                <c:pt idx="5842">
                  <c:v>134.62799999999999</c:v>
                </c:pt>
                <c:pt idx="5843">
                  <c:v>133.65700000000001</c:v>
                </c:pt>
                <c:pt idx="5844">
                  <c:v>135.00399999999999</c:v>
                </c:pt>
                <c:pt idx="5845">
                  <c:v>135.501</c:v>
                </c:pt>
                <c:pt idx="5846">
                  <c:v>134.02099999999999</c:v>
                </c:pt>
                <c:pt idx="5847">
                  <c:v>133.97</c:v>
                </c:pt>
                <c:pt idx="5848">
                  <c:v>135.32300000000001</c:v>
                </c:pt>
                <c:pt idx="5849">
                  <c:v>134.65700000000001</c:v>
                </c:pt>
                <c:pt idx="5850">
                  <c:v>134.68700000000001</c:v>
                </c:pt>
                <c:pt idx="5851">
                  <c:v>135.17699999999999</c:v>
                </c:pt>
                <c:pt idx="5852">
                  <c:v>136.625</c:v>
                </c:pt>
                <c:pt idx="5853">
                  <c:v>135.61000000000001</c:v>
                </c:pt>
                <c:pt idx="5854">
                  <c:v>135.864</c:v>
                </c:pt>
                <c:pt idx="5855">
                  <c:v>136.41900000000001</c:v>
                </c:pt>
                <c:pt idx="5856">
                  <c:v>136.63200000000001</c:v>
                </c:pt>
                <c:pt idx="5857">
                  <c:v>135.22200000000001</c:v>
                </c:pt>
                <c:pt idx="5858">
                  <c:v>135.934</c:v>
                </c:pt>
                <c:pt idx="5859">
                  <c:v>136.607</c:v>
                </c:pt>
                <c:pt idx="5860">
                  <c:v>136.501</c:v>
                </c:pt>
                <c:pt idx="5861">
                  <c:v>135.62200000000001</c:v>
                </c:pt>
                <c:pt idx="5862">
                  <c:v>136.42099999999999</c:v>
                </c:pt>
                <c:pt idx="5863">
                  <c:v>136.232</c:v>
                </c:pt>
                <c:pt idx="5864">
                  <c:v>135.77099999999999</c:v>
                </c:pt>
                <c:pt idx="5865">
                  <c:v>135.87</c:v>
                </c:pt>
                <c:pt idx="5866">
                  <c:v>136.69900000000001</c:v>
                </c:pt>
                <c:pt idx="5867">
                  <c:v>136.96899999999999</c:v>
                </c:pt>
                <c:pt idx="5868">
                  <c:v>136.267</c:v>
                </c:pt>
                <c:pt idx="5869">
                  <c:v>137.053</c:v>
                </c:pt>
                <c:pt idx="5870">
                  <c:v>135.709</c:v>
                </c:pt>
                <c:pt idx="5871">
                  <c:v>135.81899999999999</c:v>
                </c:pt>
                <c:pt idx="5872">
                  <c:v>136.845</c:v>
                </c:pt>
                <c:pt idx="5873">
                  <c:v>135.63</c:v>
                </c:pt>
                <c:pt idx="5874">
                  <c:v>134.24199999999999</c:v>
                </c:pt>
                <c:pt idx="5875">
                  <c:v>133.94999999999999</c:v>
                </c:pt>
                <c:pt idx="5876">
                  <c:v>133.34700000000001</c:v>
                </c:pt>
                <c:pt idx="5877">
                  <c:v>132.631</c:v>
                </c:pt>
                <c:pt idx="5878">
                  <c:v>133.76499999999999</c:v>
                </c:pt>
                <c:pt idx="5879">
                  <c:v>134.964</c:v>
                </c:pt>
                <c:pt idx="5880">
                  <c:v>135.38700000000011</c:v>
                </c:pt>
                <c:pt idx="5881">
                  <c:v>134.239</c:v>
                </c:pt>
                <c:pt idx="5882">
                  <c:v>134.71600000000001</c:v>
                </c:pt>
                <c:pt idx="5883">
                  <c:v>135.39699999999999</c:v>
                </c:pt>
                <c:pt idx="5884">
                  <c:v>135.834</c:v>
                </c:pt>
                <c:pt idx="5885">
                  <c:v>134.77600000000001</c:v>
                </c:pt>
                <c:pt idx="5886">
                  <c:v>135.75200000000001</c:v>
                </c:pt>
                <c:pt idx="5887">
                  <c:v>136.24299999999999</c:v>
                </c:pt>
                <c:pt idx="5888">
                  <c:v>135.10900000000001</c:v>
                </c:pt>
                <c:pt idx="5889">
                  <c:v>135.48500000000001</c:v>
                </c:pt>
                <c:pt idx="5890">
                  <c:v>135.88999999999999</c:v>
                </c:pt>
                <c:pt idx="5891">
                  <c:v>136.14699999999999</c:v>
                </c:pt>
                <c:pt idx="5892">
                  <c:v>135.43899999999999</c:v>
                </c:pt>
                <c:pt idx="5893">
                  <c:v>135.12299999999999</c:v>
                </c:pt>
                <c:pt idx="5894">
                  <c:v>136.34299999999999</c:v>
                </c:pt>
                <c:pt idx="5895">
                  <c:v>136.47800000000001</c:v>
                </c:pt>
                <c:pt idx="5896">
                  <c:v>135.15799999999999</c:v>
                </c:pt>
                <c:pt idx="5897">
                  <c:v>135.69800000000001</c:v>
                </c:pt>
                <c:pt idx="5898">
                  <c:v>136.38100000000011</c:v>
                </c:pt>
                <c:pt idx="5899">
                  <c:v>135.79900000000001</c:v>
                </c:pt>
                <c:pt idx="5900">
                  <c:v>135.53800000000001</c:v>
                </c:pt>
                <c:pt idx="5901">
                  <c:v>136.74399999999989</c:v>
                </c:pt>
                <c:pt idx="5902">
                  <c:v>136.91300000000001</c:v>
                </c:pt>
                <c:pt idx="5903">
                  <c:v>135.91499999999999</c:v>
                </c:pt>
                <c:pt idx="5904">
                  <c:v>136.298</c:v>
                </c:pt>
                <c:pt idx="5905">
                  <c:v>137.38200000000009</c:v>
                </c:pt>
                <c:pt idx="5906">
                  <c:v>136.202</c:v>
                </c:pt>
                <c:pt idx="5907">
                  <c:v>136.517</c:v>
                </c:pt>
                <c:pt idx="5908">
                  <c:v>137.48100000000011</c:v>
                </c:pt>
                <c:pt idx="5909">
                  <c:v>136.78200000000001</c:v>
                </c:pt>
                <c:pt idx="5910">
                  <c:v>136.38300000000001</c:v>
                </c:pt>
                <c:pt idx="5911">
                  <c:v>136.29300000000001</c:v>
                </c:pt>
                <c:pt idx="5912">
                  <c:v>136.773</c:v>
                </c:pt>
                <c:pt idx="5913">
                  <c:v>136.38399999999999</c:v>
                </c:pt>
                <c:pt idx="5914">
                  <c:v>135.98700000000011</c:v>
                </c:pt>
                <c:pt idx="5915">
                  <c:v>136.63200000000001</c:v>
                </c:pt>
                <c:pt idx="5916">
                  <c:v>135.899</c:v>
                </c:pt>
                <c:pt idx="5917">
                  <c:v>135.08600000000001</c:v>
                </c:pt>
                <c:pt idx="5918">
                  <c:v>134.48500000000001</c:v>
                </c:pt>
                <c:pt idx="5919">
                  <c:v>134.07599999999999</c:v>
                </c:pt>
                <c:pt idx="5920">
                  <c:v>133.61000000000001</c:v>
                </c:pt>
                <c:pt idx="5921">
                  <c:v>133.88100000000011</c:v>
                </c:pt>
                <c:pt idx="5922">
                  <c:v>134.14500000000001</c:v>
                </c:pt>
                <c:pt idx="5923">
                  <c:v>135.58800000000011</c:v>
                </c:pt>
                <c:pt idx="5924">
                  <c:v>134.69999999999999</c:v>
                </c:pt>
                <c:pt idx="5925">
                  <c:v>134.28100000000001</c:v>
                </c:pt>
                <c:pt idx="5926">
                  <c:v>135.58699999999999</c:v>
                </c:pt>
                <c:pt idx="5927">
                  <c:v>136.24700000000001</c:v>
                </c:pt>
                <c:pt idx="5928">
                  <c:v>135.42400000000001</c:v>
                </c:pt>
                <c:pt idx="5929">
                  <c:v>134.768</c:v>
                </c:pt>
                <c:pt idx="5930">
                  <c:v>136.22200000000001</c:v>
                </c:pt>
                <c:pt idx="5931">
                  <c:v>135.672</c:v>
                </c:pt>
                <c:pt idx="5932">
                  <c:v>135.22800000000001</c:v>
                </c:pt>
                <c:pt idx="5933">
                  <c:v>136.16300000000001</c:v>
                </c:pt>
                <c:pt idx="5934">
                  <c:v>136.35100000000011</c:v>
                </c:pt>
                <c:pt idx="5935">
                  <c:v>135.74299999999999</c:v>
                </c:pt>
                <c:pt idx="5936">
                  <c:v>134.83099999999999</c:v>
                </c:pt>
                <c:pt idx="5937">
                  <c:v>135.58600000000001</c:v>
                </c:pt>
                <c:pt idx="5938">
                  <c:v>136.40100000000001</c:v>
                </c:pt>
                <c:pt idx="5939">
                  <c:v>135.072</c:v>
                </c:pt>
                <c:pt idx="5940">
                  <c:v>135.34399999999999</c:v>
                </c:pt>
                <c:pt idx="5941">
                  <c:v>135.94</c:v>
                </c:pt>
                <c:pt idx="5942">
                  <c:v>136.28800000000001</c:v>
                </c:pt>
                <c:pt idx="5943">
                  <c:v>135.36699999999999</c:v>
                </c:pt>
                <c:pt idx="5944">
                  <c:v>136.62899999999999</c:v>
                </c:pt>
                <c:pt idx="5945">
                  <c:v>135.77799999999999</c:v>
                </c:pt>
                <c:pt idx="5946">
                  <c:v>135.34</c:v>
                </c:pt>
                <c:pt idx="5947">
                  <c:v>135.44499999999999</c:v>
                </c:pt>
                <c:pt idx="5948">
                  <c:v>135</c:v>
                </c:pt>
                <c:pt idx="5949">
                  <c:v>134.40199999999999</c:v>
                </c:pt>
                <c:pt idx="5950">
                  <c:v>134.46</c:v>
                </c:pt>
                <c:pt idx="5951">
                  <c:v>134.65299999999999</c:v>
                </c:pt>
                <c:pt idx="5952">
                  <c:v>133.446</c:v>
                </c:pt>
                <c:pt idx="5953">
                  <c:v>133.16</c:v>
                </c:pt>
                <c:pt idx="5954">
                  <c:v>132.40899999999999</c:v>
                </c:pt>
                <c:pt idx="5955">
                  <c:v>133.28</c:v>
                </c:pt>
                <c:pt idx="5956">
                  <c:v>133.35499999999999</c:v>
                </c:pt>
                <c:pt idx="5957">
                  <c:v>133.42099999999999</c:v>
                </c:pt>
                <c:pt idx="5958">
                  <c:v>132.98200000000011</c:v>
                </c:pt>
                <c:pt idx="5959">
                  <c:v>134.34899999999999</c:v>
                </c:pt>
                <c:pt idx="5960">
                  <c:v>133.87200000000001</c:v>
                </c:pt>
                <c:pt idx="5961">
                  <c:v>133.149</c:v>
                </c:pt>
                <c:pt idx="5962">
                  <c:v>133.947</c:v>
                </c:pt>
                <c:pt idx="5963">
                  <c:v>132.79599999999999</c:v>
                </c:pt>
                <c:pt idx="5964">
                  <c:v>133.011</c:v>
                </c:pt>
                <c:pt idx="5965">
                  <c:v>132.65899999999999</c:v>
                </c:pt>
                <c:pt idx="5966">
                  <c:v>134.209</c:v>
                </c:pt>
                <c:pt idx="5967">
                  <c:v>134.22900000000001</c:v>
                </c:pt>
                <c:pt idx="5968">
                  <c:v>133.749</c:v>
                </c:pt>
                <c:pt idx="5969">
                  <c:v>133.785</c:v>
                </c:pt>
                <c:pt idx="5970">
                  <c:v>134.78399999999999</c:v>
                </c:pt>
                <c:pt idx="5971">
                  <c:v>133.98100000000011</c:v>
                </c:pt>
                <c:pt idx="5972">
                  <c:v>134.48100000000011</c:v>
                </c:pt>
                <c:pt idx="5973">
                  <c:v>134.46199999999999</c:v>
                </c:pt>
                <c:pt idx="5974">
                  <c:v>135.316</c:v>
                </c:pt>
                <c:pt idx="5975">
                  <c:v>134.27399999999989</c:v>
                </c:pt>
                <c:pt idx="5976">
                  <c:v>134.91200000000001</c:v>
                </c:pt>
                <c:pt idx="5977">
                  <c:v>135.39599999999999</c:v>
                </c:pt>
                <c:pt idx="5978">
                  <c:v>135.107</c:v>
                </c:pt>
                <c:pt idx="5979">
                  <c:v>134.489</c:v>
                </c:pt>
                <c:pt idx="5980">
                  <c:v>135.03</c:v>
                </c:pt>
                <c:pt idx="5981">
                  <c:v>136.447</c:v>
                </c:pt>
                <c:pt idx="5982">
                  <c:v>136.17599999999999</c:v>
                </c:pt>
                <c:pt idx="5983">
                  <c:v>135.178</c:v>
                </c:pt>
                <c:pt idx="5984">
                  <c:v>136.05000000000001</c:v>
                </c:pt>
                <c:pt idx="5985">
                  <c:v>136.048</c:v>
                </c:pt>
                <c:pt idx="5986">
                  <c:v>135.667</c:v>
                </c:pt>
                <c:pt idx="5987">
                  <c:v>135.18100000000001</c:v>
                </c:pt>
                <c:pt idx="5988">
                  <c:v>135.99600000000001</c:v>
                </c:pt>
                <c:pt idx="5989">
                  <c:v>135.10900000000001</c:v>
                </c:pt>
                <c:pt idx="5990">
                  <c:v>135.38100000000011</c:v>
                </c:pt>
                <c:pt idx="5991">
                  <c:v>136.13399999999999</c:v>
                </c:pt>
                <c:pt idx="5992">
                  <c:v>135.547</c:v>
                </c:pt>
                <c:pt idx="5993">
                  <c:v>134.904</c:v>
                </c:pt>
                <c:pt idx="5994">
                  <c:v>135.31800000000001</c:v>
                </c:pt>
                <c:pt idx="5995">
                  <c:v>134.71</c:v>
                </c:pt>
                <c:pt idx="5996">
                  <c:v>134.92699999999999</c:v>
                </c:pt>
                <c:pt idx="5997">
                  <c:v>135.06299999999999</c:v>
                </c:pt>
                <c:pt idx="5998">
                  <c:v>135.56299999999999</c:v>
                </c:pt>
                <c:pt idx="5999">
                  <c:v>136.44</c:v>
                </c:pt>
                <c:pt idx="6000">
                  <c:v>135.98700000000011</c:v>
                </c:pt>
                <c:pt idx="6001">
                  <c:v>135.61699999999999</c:v>
                </c:pt>
                <c:pt idx="6002">
                  <c:v>136.22</c:v>
                </c:pt>
                <c:pt idx="6003">
                  <c:v>134.96700000000001</c:v>
                </c:pt>
                <c:pt idx="6004">
                  <c:v>133.99700000000001</c:v>
                </c:pt>
                <c:pt idx="6005">
                  <c:v>135.08800000000011</c:v>
                </c:pt>
                <c:pt idx="6006">
                  <c:v>135.435</c:v>
                </c:pt>
                <c:pt idx="6007">
                  <c:v>134.62</c:v>
                </c:pt>
                <c:pt idx="6008">
                  <c:v>133.81399999999999</c:v>
                </c:pt>
                <c:pt idx="6009">
                  <c:v>134.53399999999999</c:v>
                </c:pt>
                <c:pt idx="6010">
                  <c:v>133.78200000000001</c:v>
                </c:pt>
                <c:pt idx="6011">
                  <c:v>134.39800000000011</c:v>
                </c:pt>
                <c:pt idx="6012">
                  <c:v>135.459</c:v>
                </c:pt>
                <c:pt idx="6013">
                  <c:v>135.773</c:v>
                </c:pt>
                <c:pt idx="6014">
                  <c:v>134.91399999999999</c:v>
                </c:pt>
                <c:pt idx="6015">
                  <c:v>135.72999999999999</c:v>
                </c:pt>
                <c:pt idx="6016">
                  <c:v>136.68799999999999</c:v>
                </c:pt>
                <c:pt idx="6017">
                  <c:v>135.733</c:v>
                </c:pt>
                <c:pt idx="6018">
                  <c:v>135.36000000000001</c:v>
                </c:pt>
                <c:pt idx="6019">
                  <c:v>136.10900000000001</c:v>
                </c:pt>
                <c:pt idx="6020">
                  <c:v>136.33600000000001</c:v>
                </c:pt>
                <c:pt idx="6021">
                  <c:v>135.12299999999999</c:v>
                </c:pt>
                <c:pt idx="6022">
                  <c:v>136.232</c:v>
                </c:pt>
                <c:pt idx="6023">
                  <c:v>136.65100000000001</c:v>
                </c:pt>
                <c:pt idx="6024">
                  <c:v>134.78399999999999</c:v>
                </c:pt>
                <c:pt idx="6025">
                  <c:v>133.30500000000001</c:v>
                </c:pt>
                <c:pt idx="6026">
                  <c:v>132.35800000000009</c:v>
                </c:pt>
                <c:pt idx="6027">
                  <c:v>132.964</c:v>
                </c:pt>
                <c:pt idx="6028">
                  <c:v>132.745</c:v>
                </c:pt>
                <c:pt idx="6029">
                  <c:v>132.72</c:v>
                </c:pt>
                <c:pt idx="6030">
                  <c:v>133.86800000000011</c:v>
                </c:pt>
                <c:pt idx="6031">
                  <c:v>134.25899999999999</c:v>
                </c:pt>
                <c:pt idx="6032">
                  <c:v>133.298</c:v>
                </c:pt>
                <c:pt idx="6033">
                  <c:v>133.90799999999999</c:v>
                </c:pt>
                <c:pt idx="6034">
                  <c:v>134.95400000000001</c:v>
                </c:pt>
                <c:pt idx="6035">
                  <c:v>134.48400000000001</c:v>
                </c:pt>
                <c:pt idx="6036">
                  <c:v>134.226</c:v>
                </c:pt>
                <c:pt idx="6037">
                  <c:v>134.56700000000001</c:v>
                </c:pt>
                <c:pt idx="6038">
                  <c:v>135.46799999999999</c:v>
                </c:pt>
                <c:pt idx="6039">
                  <c:v>134.648</c:v>
                </c:pt>
                <c:pt idx="6040">
                  <c:v>134.85200000000009</c:v>
                </c:pt>
                <c:pt idx="6041">
                  <c:v>133.44499999999999</c:v>
                </c:pt>
                <c:pt idx="6042">
                  <c:v>132.61799999999999</c:v>
                </c:pt>
                <c:pt idx="6043">
                  <c:v>131.75200000000001</c:v>
                </c:pt>
                <c:pt idx="6044">
                  <c:v>131.36200000000011</c:v>
                </c:pt>
                <c:pt idx="6045">
                  <c:v>132.59700000000001</c:v>
                </c:pt>
                <c:pt idx="6046">
                  <c:v>131.82900000000001</c:v>
                </c:pt>
                <c:pt idx="6047">
                  <c:v>132.06700000000001</c:v>
                </c:pt>
                <c:pt idx="6048">
                  <c:v>133.27199999999999</c:v>
                </c:pt>
                <c:pt idx="6049">
                  <c:v>134.08000000000001</c:v>
                </c:pt>
                <c:pt idx="6050">
                  <c:v>132.78</c:v>
                </c:pt>
                <c:pt idx="6051">
                  <c:v>133.405</c:v>
                </c:pt>
                <c:pt idx="6052">
                  <c:v>134.43600000000001</c:v>
                </c:pt>
                <c:pt idx="6053">
                  <c:v>133.934</c:v>
                </c:pt>
                <c:pt idx="6054">
                  <c:v>133.84700000000001</c:v>
                </c:pt>
                <c:pt idx="6055">
                  <c:v>134.505</c:v>
                </c:pt>
                <c:pt idx="6056">
                  <c:v>134.91499999999999</c:v>
                </c:pt>
                <c:pt idx="6057">
                  <c:v>134.63300000000001</c:v>
                </c:pt>
                <c:pt idx="6058">
                  <c:v>135.12299999999999</c:v>
                </c:pt>
                <c:pt idx="6059">
                  <c:v>136.28800000000001</c:v>
                </c:pt>
                <c:pt idx="6060">
                  <c:v>135.441</c:v>
                </c:pt>
                <c:pt idx="6061">
                  <c:v>135.08500000000001</c:v>
                </c:pt>
                <c:pt idx="6062">
                  <c:v>135.619</c:v>
                </c:pt>
                <c:pt idx="6063">
                  <c:v>136.03899999999999</c:v>
                </c:pt>
                <c:pt idx="6064">
                  <c:v>135.36800000000011</c:v>
                </c:pt>
                <c:pt idx="6065">
                  <c:v>136.298</c:v>
                </c:pt>
                <c:pt idx="6066">
                  <c:v>136.80799999999999</c:v>
                </c:pt>
                <c:pt idx="6067">
                  <c:v>136.06700000000001</c:v>
                </c:pt>
                <c:pt idx="6068">
                  <c:v>136.09700000000001</c:v>
                </c:pt>
                <c:pt idx="6069">
                  <c:v>136.81700000000001</c:v>
                </c:pt>
                <c:pt idx="6070">
                  <c:v>136.41800000000001</c:v>
                </c:pt>
                <c:pt idx="6071">
                  <c:v>135.71600000000001</c:v>
                </c:pt>
                <c:pt idx="6072">
                  <c:v>137.02600000000001</c:v>
                </c:pt>
                <c:pt idx="6073">
                  <c:v>137.35900000000001</c:v>
                </c:pt>
                <c:pt idx="6074">
                  <c:v>136.596</c:v>
                </c:pt>
                <c:pt idx="6075">
                  <c:v>136.48800000000011</c:v>
                </c:pt>
                <c:pt idx="6076">
                  <c:v>137.40299999999999</c:v>
                </c:pt>
                <c:pt idx="6077">
                  <c:v>137.16200000000001</c:v>
                </c:pt>
                <c:pt idx="6078">
                  <c:v>136.58000000000001</c:v>
                </c:pt>
                <c:pt idx="6079">
                  <c:v>134.96799999999999</c:v>
                </c:pt>
                <c:pt idx="6080">
                  <c:v>133.602</c:v>
                </c:pt>
                <c:pt idx="6081">
                  <c:v>133.78299999999999</c:v>
                </c:pt>
                <c:pt idx="6082">
                  <c:v>134.08800000000011</c:v>
                </c:pt>
                <c:pt idx="6083">
                  <c:v>135.202</c:v>
                </c:pt>
                <c:pt idx="6084">
                  <c:v>134.672</c:v>
                </c:pt>
                <c:pt idx="6085">
                  <c:v>134.41300000000001</c:v>
                </c:pt>
                <c:pt idx="6086">
                  <c:v>135.38300000000001</c:v>
                </c:pt>
                <c:pt idx="6087">
                  <c:v>135.84200000000001</c:v>
                </c:pt>
                <c:pt idx="6088">
                  <c:v>134.86600000000001</c:v>
                </c:pt>
                <c:pt idx="6089">
                  <c:v>135.53299999999999</c:v>
                </c:pt>
                <c:pt idx="6090">
                  <c:v>135.18600000000001</c:v>
                </c:pt>
                <c:pt idx="6091">
                  <c:v>133.66</c:v>
                </c:pt>
                <c:pt idx="6092">
                  <c:v>133.32400000000001</c:v>
                </c:pt>
                <c:pt idx="6093">
                  <c:v>133.87100000000001</c:v>
                </c:pt>
                <c:pt idx="6094">
                  <c:v>134.76300000000001</c:v>
                </c:pt>
                <c:pt idx="6095">
                  <c:v>134.11500000000001</c:v>
                </c:pt>
                <c:pt idx="6096">
                  <c:v>134.172</c:v>
                </c:pt>
                <c:pt idx="6097">
                  <c:v>135.43299999999999</c:v>
                </c:pt>
                <c:pt idx="6098">
                  <c:v>135.29</c:v>
                </c:pt>
                <c:pt idx="6099">
                  <c:v>134.69</c:v>
                </c:pt>
                <c:pt idx="6100">
                  <c:v>135.44999999999999</c:v>
                </c:pt>
                <c:pt idx="6101">
                  <c:v>136.35900000000001</c:v>
                </c:pt>
                <c:pt idx="6102">
                  <c:v>134.97300000000001</c:v>
                </c:pt>
                <c:pt idx="6103">
                  <c:v>135.739</c:v>
                </c:pt>
                <c:pt idx="6104">
                  <c:v>136.315</c:v>
                </c:pt>
                <c:pt idx="6105">
                  <c:v>135.63499999999999</c:v>
                </c:pt>
                <c:pt idx="6106">
                  <c:v>135.35400000000001</c:v>
                </c:pt>
                <c:pt idx="6107">
                  <c:v>136.178</c:v>
                </c:pt>
                <c:pt idx="6108">
                  <c:v>136.619</c:v>
                </c:pt>
                <c:pt idx="6109">
                  <c:v>135.601</c:v>
                </c:pt>
                <c:pt idx="6110">
                  <c:v>135.98400000000001</c:v>
                </c:pt>
                <c:pt idx="6111">
                  <c:v>136.72499999999999</c:v>
                </c:pt>
                <c:pt idx="6112">
                  <c:v>135.88399999999999</c:v>
                </c:pt>
                <c:pt idx="6113">
                  <c:v>133.87</c:v>
                </c:pt>
                <c:pt idx="6114">
                  <c:v>135.45200000000011</c:v>
                </c:pt>
                <c:pt idx="6115">
                  <c:v>135.38300000000001</c:v>
                </c:pt>
                <c:pt idx="6116">
                  <c:v>135.095</c:v>
                </c:pt>
                <c:pt idx="6117">
                  <c:v>136.429</c:v>
                </c:pt>
                <c:pt idx="6118">
                  <c:v>136.44399999999999</c:v>
                </c:pt>
                <c:pt idx="6119">
                  <c:v>135.87</c:v>
                </c:pt>
                <c:pt idx="6120">
                  <c:v>136.27399999999989</c:v>
                </c:pt>
                <c:pt idx="6121">
                  <c:v>137.15700000000001</c:v>
                </c:pt>
                <c:pt idx="6122">
                  <c:v>136.19</c:v>
                </c:pt>
                <c:pt idx="6123">
                  <c:v>135.83500000000001</c:v>
                </c:pt>
                <c:pt idx="6124">
                  <c:v>137.00800000000001</c:v>
                </c:pt>
                <c:pt idx="6125">
                  <c:v>136.86600000000001</c:v>
                </c:pt>
                <c:pt idx="6126">
                  <c:v>136.51499999999999</c:v>
                </c:pt>
                <c:pt idx="6127">
                  <c:v>136.84100000000001</c:v>
                </c:pt>
                <c:pt idx="6128">
                  <c:v>136.89200000000011</c:v>
                </c:pt>
                <c:pt idx="6129">
                  <c:v>135.209</c:v>
                </c:pt>
                <c:pt idx="6130">
                  <c:v>134.17500000000001</c:v>
                </c:pt>
                <c:pt idx="6131">
                  <c:v>133.71</c:v>
                </c:pt>
                <c:pt idx="6132">
                  <c:v>133.995</c:v>
                </c:pt>
                <c:pt idx="6133">
                  <c:v>133.68700000000001</c:v>
                </c:pt>
                <c:pt idx="6134">
                  <c:v>134.80699999999999</c:v>
                </c:pt>
                <c:pt idx="6135">
                  <c:v>135.22200000000001</c:v>
                </c:pt>
                <c:pt idx="6136">
                  <c:v>134.84</c:v>
                </c:pt>
                <c:pt idx="6137">
                  <c:v>134.44300000000001</c:v>
                </c:pt>
                <c:pt idx="6138">
                  <c:v>135.63999999999999</c:v>
                </c:pt>
                <c:pt idx="6139">
                  <c:v>135.81700000000001</c:v>
                </c:pt>
                <c:pt idx="6140">
                  <c:v>134.86000000000001</c:v>
                </c:pt>
                <c:pt idx="6141">
                  <c:v>135.68600000000001</c:v>
                </c:pt>
                <c:pt idx="6142">
                  <c:v>136.035</c:v>
                </c:pt>
                <c:pt idx="6143">
                  <c:v>135.53100000000001</c:v>
                </c:pt>
                <c:pt idx="6144">
                  <c:v>135.251</c:v>
                </c:pt>
                <c:pt idx="6145">
                  <c:v>136.23099999999999</c:v>
                </c:pt>
                <c:pt idx="6146">
                  <c:v>136.74100000000001</c:v>
                </c:pt>
                <c:pt idx="6147">
                  <c:v>135.63499999999999</c:v>
                </c:pt>
                <c:pt idx="6148">
                  <c:v>136.70500000000001</c:v>
                </c:pt>
                <c:pt idx="6149">
                  <c:v>136.80099999999999</c:v>
                </c:pt>
                <c:pt idx="6150">
                  <c:v>136.148</c:v>
                </c:pt>
                <c:pt idx="6151">
                  <c:v>136.245</c:v>
                </c:pt>
                <c:pt idx="6152">
                  <c:v>136.631</c:v>
                </c:pt>
                <c:pt idx="6153">
                  <c:v>134.30199999999999</c:v>
                </c:pt>
                <c:pt idx="6154">
                  <c:v>134.49600000000001</c:v>
                </c:pt>
                <c:pt idx="6155">
                  <c:v>135.12899999999999</c:v>
                </c:pt>
                <c:pt idx="6156">
                  <c:v>136.35800000000009</c:v>
                </c:pt>
                <c:pt idx="6157">
                  <c:v>135.34899999999999</c:v>
                </c:pt>
                <c:pt idx="6158">
                  <c:v>135.63</c:v>
                </c:pt>
                <c:pt idx="6159">
                  <c:v>136.12100000000001</c:v>
                </c:pt>
                <c:pt idx="6160">
                  <c:v>135.06899999999999</c:v>
                </c:pt>
                <c:pt idx="6161">
                  <c:v>134.54499999999999</c:v>
                </c:pt>
                <c:pt idx="6162">
                  <c:v>135.334</c:v>
                </c:pt>
                <c:pt idx="6163">
                  <c:v>135.786</c:v>
                </c:pt>
                <c:pt idx="6164">
                  <c:v>134.749</c:v>
                </c:pt>
                <c:pt idx="6165">
                  <c:v>135.45200000000011</c:v>
                </c:pt>
                <c:pt idx="6166">
                  <c:v>136.26900000000001</c:v>
                </c:pt>
                <c:pt idx="6167">
                  <c:v>134.89500000000001</c:v>
                </c:pt>
                <c:pt idx="6168">
                  <c:v>135.09200000000001</c:v>
                </c:pt>
                <c:pt idx="6169">
                  <c:v>133.52000000000001</c:v>
                </c:pt>
                <c:pt idx="6170">
                  <c:v>132.26900000000001</c:v>
                </c:pt>
                <c:pt idx="6171">
                  <c:v>132.672</c:v>
                </c:pt>
                <c:pt idx="6172">
                  <c:v>132.97200000000001</c:v>
                </c:pt>
                <c:pt idx="6173">
                  <c:v>133.54300000000001</c:v>
                </c:pt>
                <c:pt idx="6174">
                  <c:v>133.24399999999989</c:v>
                </c:pt>
                <c:pt idx="6175">
                  <c:v>133.005</c:v>
                </c:pt>
                <c:pt idx="6176">
                  <c:v>134.80500000000001</c:v>
                </c:pt>
                <c:pt idx="6177">
                  <c:v>134.595</c:v>
                </c:pt>
                <c:pt idx="6178">
                  <c:v>134.52500000000001</c:v>
                </c:pt>
                <c:pt idx="6179">
                  <c:v>134.97900000000001</c:v>
                </c:pt>
                <c:pt idx="6180">
                  <c:v>134.06299999999999</c:v>
                </c:pt>
                <c:pt idx="6181">
                  <c:v>132.32400000000001</c:v>
                </c:pt>
                <c:pt idx="6182">
                  <c:v>132.935</c:v>
                </c:pt>
                <c:pt idx="6183">
                  <c:v>134.15799999999999</c:v>
                </c:pt>
                <c:pt idx="6184">
                  <c:v>133.68</c:v>
                </c:pt>
                <c:pt idx="6185">
                  <c:v>133.221</c:v>
                </c:pt>
                <c:pt idx="6186">
                  <c:v>134.53299999999999</c:v>
                </c:pt>
                <c:pt idx="6187">
                  <c:v>135.22499999999999</c:v>
                </c:pt>
                <c:pt idx="6188">
                  <c:v>134.21299999999999</c:v>
                </c:pt>
                <c:pt idx="6189">
                  <c:v>134.72399999999999</c:v>
                </c:pt>
                <c:pt idx="6190">
                  <c:v>135.25700000000001</c:v>
                </c:pt>
                <c:pt idx="6191">
                  <c:v>134.73599999999999</c:v>
                </c:pt>
                <c:pt idx="6192">
                  <c:v>135.012</c:v>
                </c:pt>
                <c:pt idx="6193">
                  <c:v>135.77799999999999</c:v>
                </c:pt>
                <c:pt idx="6194">
                  <c:v>135.869</c:v>
                </c:pt>
                <c:pt idx="6195">
                  <c:v>135.01300000000001</c:v>
                </c:pt>
                <c:pt idx="6196">
                  <c:v>136.52199999999999</c:v>
                </c:pt>
                <c:pt idx="6197">
                  <c:v>135.03</c:v>
                </c:pt>
                <c:pt idx="6198">
                  <c:v>135.339</c:v>
                </c:pt>
                <c:pt idx="6199">
                  <c:v>135.33699999999999</c:v>
                </c:pt>
                <c:pt idx="6200">
                  <c:v>134.53100000000001</c:v>
                </c:pt>
                <c:pt idx="6201">
                  <c:v>134.90100000000001</c:v>
                </c:pt>
                <c:pt idx="6202">
                  <c:v>135.018</c:v>
                </c:pt>
                <c:pt idx="6203">
                  <c:v>135.63300000000001</c:v>
                </c:pt>
                <c:pt idx="6204">
                  <c:v>135.161</c:v>
                </c:pt>
                <c:pt idx="6205">
                  <c:v>135.53399999999999</c:v>
                </c:pt>
                <c:pt idx="6206">
                  <c:v>135.755</c:v>
                </c:pt>
                <c:pt idx="6207">
                  <c:v>135.56399999999999</c:v>
                </c:pt>
                <c:pt idx="6208">
                  <c:v>134.88100000000011</c:v>
                </c:pt>
                <c:pt idx="6209">
                  <c:v>135.99299999999999</c:v>
                </c:pt>
                <c:pt idx="6210">
                  <c:v>136.226</c:v>
                </c:pt>
                <c:pt idx="6211">
                  <c:v>135.66900000000001</c:v>
                </c:pt>
                <c:pt idx="6212">
                  <c:v>135.798</c:v>
                </c:pt>
                <c:pt idx="6213">
                  <c:v>136.84399999999999</c:v>
                </c:pt>
                <c:pt idx="6214">
                  <c:v>135.72300000000001</c:v>
                </c:pt>
                <c:pt idx="6215">
                  <c:v>135.81700000000001</c:v>
                </c:pt>
                <c:pt idx="6216">
                  <c:v>135.72499999999999</c:v>
                </c:pt>
                <c:pt idx="6217">
                  <c:v>135.762</c:v>
                </c:pt>
                <c:pt idx="6218">
                  <c:v>135.38000000000011</c:v>
                </c:pt>
                <c:pt idx="6219">
                  <c:v>135.46600000000001</c:v>
                </c:pt>
                <c:pt idx="6220">
                  <c:v>134.084</c:v>
                </c:pt>
                <c:pt idx="6221">
                  <c:v>134.03200000000001</c:v>
                </c:pt>
                <c:pt idx="6222">
                  <c:v>134.02699999999999</c:v>
                </c:pt>
                <c:pt idx="6223">
                  <c:v>135.35400000000001</c:v>
                </c:pt>
                <c:pt idx="6224">
                  <c:v>135.626</c:v>
                </c:pt>
                <c:pt idx="6225">
                  <c:v>134.91999999999999</c:v>
                </c:pt>
                <c:pt idx="6226">
                  <c:v>135.47499999999999</c:v>
                </c:pt>
                <c:pt idx="6227">
                  <c:v>135.95800000000011</c:v>
                </c:pt>
                <c:pt idx="6228">
                  <c:v>135.17099999999999</c:v>
                </c:pt>
                <c:pt idx="6229">
                  <c:v>135.16800000000001</c:v>
                </c:pt>
                <c:pt idx="6230">
                  <c:v>136.05600000000001</c:v>
                </c:pt>
                <c:pt idx="6231">
                  <c:v>136.304</c:v>
                </c:pt>
                <c:pt idx="6232">
                  <c:v>135.32400000000001</c:v>
                </c:pt>
                <c:pt idx="6233">
                  <c:v>136.096</c:v>
                </c:pt>
                <c:pt idx="6234">
                  <c:v>136.119</c:v>
                </c:pt>
                <c:pt idx="6235">
                  <c:v>135.71799999999999</c:v>
                </c:pt>
                <c:pt idx="6236">
                  <c:v>135.88399999999999</c:v>
                </c:pt>
                <c:pt idx="6237">
                  <c:v>137.09</c:v>
                </c:pt>
                <c:pt idx="6238">
                  <c:v>136.05699999999999</c:v>
                </c:pt>
                <c:pt idx="6239">
                  <c:v>135.5</c:v>
                </c:pt>
                <c:pt idx="6240">
                  <c:v>136.459</c:v>
                </c:pt>
                <c:pt idx="6241">
                  <c:v>136.166</c:v>
                </c:pt>
                <c:pt idx="6242">
                  <c:v>135.35300000000001</c:v>
                </c:pt>
                <c:pt idx="6243">
                  <c:v>135.39500000000001</c:v>
                </c:pt>
                <c:pt idx="6244">
                  <c:v>136.316</c:v>
                </c:pt>
                <c:pt idx="6245">
                  <c:v>135.423</c:v>
                </c:pt>
                <c:pt idx="6246">
                  <c:v>135.88700000000011</c:v>
                </c:pt>
                <c:pt idx="6247">
                  <c:v>136.535</c:v>
                </c:pt>
                <c:pt idx="6248">
                  <c:v>136.38700000000011</c:v>
                </c:pt>
                <c:pt idx="6249">
                  <c:v>135.62</c:v>
                </c:pt>
                <c:pt idx="6250">
                  <c:v>136.06</c:v>
                </c:pt>
                <c:pt idx="6251">
                  <c:v>136.99799999999999</c:v>
                </c:pt>
                <c:pt idx="6252">
                  <c:v>136.167</c:v>
                </c:pt>
                <c:pt idx="6253">
                  <c:v>135.95599999999999</c:v>
                </c:pt>
                <c:pt idx="6254">
                  <c:v>137.00899999999999</c:v>
                </c:pt>
                <c:pt idx="6255">
                  <c:v>137.47300000000001</c:v>
                </c:pt>
                <c:pt idx="6256">
                  <c:v>136.25800000000001</c:v>
                </c:pt>
                <c:pt idx="6257">
                  <c:v>135.93299999999999</c:v>
                </c:pt>
                <c:pt idx="6258">
                  <c:v>135.61699999999999</c:v>
                </c:pt>
                <c:pt idx="6259">
                  <c:v>135.506</c:v>
                </c:pt>
                <c:pt idx="6260">
                  <c:v>135.67400000000001</c:v>
                </c:pt>
                <c:pt idx="6261">
                  <c:v>135.08200000000011</c:v>
                </c:pt>
                <c:pt idx="6262">
                  <c:v>135.06</c:v>
                </c:pt>
                <c:pt idx="6263">
                  <c:v>135.24700000000001</c:v>
                </c:pt>
                <c:pt idx="6264">
                  <c:v>135.68</c:v>
                </c:pt>
                <c:pt idx="6265">
                  <c:v>136.49</c:v>
                </c:pt>
                <c:pt idx="6266">
                  <c:v>135.55000000000001</c:v>
                </c:pt>
                <c:pt idx="6267">
                  <c:v>135.73500000000001</c:v>
                </c:pt>
                <c:pt idx="6268">
                  <c:v>136.78700000000001</c:v>
                </c:pt>
                <c:pt idx="6269">
                  <c:v>137.017</c:v>
                </c:pt>
                <c:pt idx="6270">
                  <c:v>136.316</c:v>
                </c:pt>
                <c:pt idx="6271">
                  <c:v>137.02799999999999</c:v>
                </c:pt>
                <c:pt idx="6272">
                  <c:v>135.423</c:v>
                </c:pt>
                <c:pt idx="6273">
                  <c:v>136.036</c:v>
                </c:pt>
                <c:pt idx="6274">
                  <c:v>136.22300000000001</c:v>
                </c:pt>
                <c:pt idx="6275">
                  <c:v>136.96100000000001</c:v>
                </c:pt>
                <c:pt idx="6276">
                  <c:v>136.38399999999999</c:v>
                </c:pt>
                <c:pt idx="6277">
                  <c:v>135.89599999999999</c:v>
                </c:pt>
                <c:pt idx="6278">
                  <c:v>137.52799999999999</c:v>
                </c:pt>
                <c:pt idx="6279">
                  <c:v>137.76599999999999</c:v>
                </c:pt>
                <c:pt idx="6280">
                  <c:v>136.36200000000011</c:v>
                </c:pt>
                <c:pt idx="6281">
                  <c:v>136.62299999999999</c:v>
                </c:pt>
                <c:pt idx="6282">
                  <c:v>137.755</c:v>
                </c:pt>
                <c:pt idx="6283">
                  <c:v>137.429</c:v>
                </c:pt>
                <c:pt idx="6284">
                  <c:v>136.595</c:v>
                </c:pt>
                <c:pt idx="6285">
                  <c:v>137.709</c:v>
                </c:pt>
                <c:pt idx="6286">
                  <c:v>137.84200000000001</c:v>
                </c:pt>
                <c:pt idx="6287">
                  <c:v>136.893</c:v>
                </c:pt>
                <c:pt idx="6288">
                  <c:v>137.947</c:v>
                </c:pt>
                <c:pt idx="6289">
                  <c:v>138.511</c:v>
                </c:pt>
                <c:pt idx="6290">
                  <c:v>137.27099999999999</c:v>
                </c:pt>
                <c:pt idx="6291">
                  <c:v>137.916</c:v>
                </c:pt>
                <c:pt idx="6292">
                  <c:v>137.33600000000001</c:v>
                </c:pt>
                <c:pt idx="6293">
                  <c:v>137.505</c:v>
                </c:pt>
                <c:pt idx="6294">
                  <c:v>137.34200000000001</c:v>
                </c:pt>
                <c:pt idx="6295">
                  <c:v>138.77000000000001</c:v>
                </c:pt>
                <c:pt idx="6296">
                  <c:v>139.22499999999999</c:v>
                </c:pt>
                <c:pt idx="6297">
                  <c:v>137.4</c:v>
                </c:pt>
                <c:pt idx="6298">
                  <c:v>138.416</c:v>
                </c:pt>
                <c:pt idx="6299">
                  <c:v>139.24100000000001</c:v>
                </c:pt>
                <c:pt idx="6300">
                  <c:v>138.08600000000001</c:v>
                </c:pt>
                <c:pt idx="6301">
                  <c:v>138.078</c:v>
                </c:pt>
                <c:pt idx="6302">
                  <c:v>138.53</c:v>
                </c:pt>
                <c:pt idx="6303">
                  <c:v>137.56299999999999</c:v>
                </c:pt>
                <c:pt idx="6304">
                  <c:v>137.82499999999999</c:v>
                </c:pt>
                <c:pt idx="6305">
                  <c:v>137.304</c:v>
                </c:pt>
                <c:pt idx="6306">
                  <c:v>137.67099999999999</c:v>
                </c:pt>
                <c:pt idx="6307">
                  <c:v>137.99100000000001</c:v>
                </c:pt>
                <c:pt idx="6308">
                  <c:v>138.34399999999999</c:v>
                </c:pt>
                <c:pt idx="6309">
                  <c:v>139.14500000000001</c:v>
                </c:pt>
                <c:pt idx="6310">
                  <c:v>138.61099999999999</c:v>
                </c:pt>
                <c:pt idx="6311">
                  <c:v>137.93</c:v>
                </c:pt>
                <c:pt idx="6312">
                  <c:v>139.24399999999989</c:v>
                </c:pt>
                <c:pt idx="6313">
                  <c:v>138.161</c:v>
                </c:pt>
                <c:pt idx="6314">
                  <c:v>137.41</c:v>
                </c:pt>
                <c:pt idx="6315">
                  <c:v>138.16800000000001</c:v>
                </c:pt>
                <c:pt idx="6316">
                  <c:v>136.953</c:v>
                </c:pt>
                <c:pt idx="6317">
                  <c:v>137.65799999999999</c:v>
                </c:pt>
                <c:pt idx="6318">
                  <c:v>136.88000000000011</c:v>
                </c:pt>
                <c:pt idx="6319">
                  <c:v>139.34399999999999</c:v>
                </c:pt>
                <c:pt idx="6320">
                  <c:v>139.11799999999999</c:v>
                </c:pt>
                <c:pt idx="6321">
                  <c:v>137.84</c:v>
                </c:pt>
                <c:pt idx="6322">
                  <c:v>138.87100000000001</c:v>
                </c:pt>
                <c:pt idx="6323">
                  <c:v>139.489</c:v>
                </c:pt>
                <c:pt idx="6324">
                  <c:v>139.09</c:v>
                </c:pt>
                <c:pt idx="6325">
                  <c:v>138.733</c:v>
                </c:pt>
                <c:pt idx="6326">
                  <c:v>140.46199999999999</c:v>
                </c:pt>
                <c:pt idx="6327">
                  <c:v>139.44900000000001</c:v>
                </c:pt>
                <c:pt idx="6328">
                  <c:v>139.125</c:v>
                </c:pt>
                <c:pt idx="6329">
                  <c:v>140.178</c:v>
                </c:pt>
                <c:pt idx="6330">
                  <c:v>140.28299999999999</c:v>
                </c:pt>
                <c:pt idx="6331">
                  <c:v>139.315</c:v>
                </c:pt>
                <c:pt idx="6332">
                  <c:v>140.38499999999999</c:v>
                </c:pt>
                <c:pt idx="6333">
                  <c:v>140.85600000000011</c:v>
                </c:pt>
                <c:pt idx="6334">
                  <c:v>140.03200000000001</c:v>
                </c:pt>
                <c:pt idx="6335">
                  <c:v>139.70599999999999</c:v>
                </c:pt>
                <c:pt idx="6336">
                  <c:v>140.785</c:v>
                </c:pt>
                <c:pt idx="6337">
                  <c:v>140.249</c:v>
                </c:pt>
                <c:pt idx="6338">
                  <c:v>139.78800000000001</c:v>
                </c:pt>
                <c:pt idx="6339">
                  <c:v>140.12200000000001</c:v>
                </c:pt>
                <c:pt idx="6340">
                  <c:v>140.749</c:v>
                </c:pt>
                <c:pt idx="6341">
                  <c:v>140.36600000000001</c:v>
                </c:pt>
                <c:pt idx="6342">
                  <c:v>139.78100000000001</c:v>
                </c:pt>
                <c:pt idx="6343">
                  <c:v>141.114</c:v>
                </c:pt>
                <c:pt idx="6344">
                  <c:v>140.39500000000001</c:v>
                </c:pt>
                <c:pt idx="6345">
                  <c:v>140.03800000000001</c:v>
                </c:pt>
                <c:pt idx="6346">
                  <c:v>141.22999999999999</c:v>
                </c:pt>
                <c:pt idx="6347">
                  <c:v>141.637</c:v>
                </c:pt>
                <c:pt idx="6348">
                  <c:v>140.67500000000001</c:v>
                </c:pt>
                <c:pt idx="6349">
                  <c:v>140.667</c:v>
                </c:pt>
                <c:pt idx="6350">
                  <c:v>141.97200000000001</c:v>
                </c:pt>
                <c:pt idx="6351">
                  <c:v>141.09200000000001</c:v>
                </c:pt>
                <c:pt idx="6352">
                  <c:v>140.14599999999999</c:v>
                </c:pt>
                <c:pt idx="6353">
                  <c:v>141.33099999999999</c:v>
                </c:pt>
                <c:pt idx="6354">
                  <c:v>140.50800000000001</c:v>
                </c:pt>
                <c:pt idx="6355">
                  <c:v>140.738</c:v>
                </c:pt>
                <c:pt idx="6356">
                  <c:v>141.05500000000001</c:v>
                </c:pt>
                <c:pt idx="6357">
                  <c:v>141.79900000000001</c:v>
                </c:pt>
                <c:pt idx="6358">
                  <c:v>140.45500000000001</c:v>
                </c:pt>
                <c:pt idx="6359">
                  <c:v>140.84</c:v>
                </c:pt>
                <c:pt idx="6360">
                  <c:v>141.82900000000001</c:v>
                </c:pt>
                <c:pt idx="6361">
                  <c:v>141.739</c:v>
                </c:pt>
                <c:pt idx="6362">
                  <c:v>141.32100000000011</c:v>
                </c:pt>
                <c:pt idx="6363">
                  <c:v>141.58200000000011</c:v>
                </c:pt>
                <c:pt idx="6364">
                  <c:v>142.142</c:v>
                </c:pt>
                <c:pt idx="6365">
                  <c:v>141.833</c:v>
                </c:pt>
                <c:pt idx="6366">
                  <c:v>141.202</c:v>
                </c:pt>
                <c:pt idx="6367">
                  <c:v>141.88399999999999</c:v>
                </c:pt>
                <c:pt idx="6368">
                  <c:v>141.227</c:v>
                </c:pt>
                <c:pt idx="6369">
                  <c:v>140.66</c:v>
                </c:pt>
                <c:pt idx="6370">
                  <c:v>142.39200000000011</c:v>
                </c:pt>
                <c:pt idx="6371">
                  <c:v>142.69</c:v>
                </c:pt>
                <c:pt idx="6372">
                  <c:v>141.58600000000001</c:v>
                </c:pt>
                <c:pt idx="6373">
                  <c:v>142.041</c:v>
                </c:pt>
                <c:pt idx="6374">
                  <c:v>143.041</c:v>
                </c:pt>
                <c:pt idx="6375">
                  <c:v>142.50200000000001</c:v>
                </c:pt>
                <c:pt idx="6376">
                  <c:v>141.62100000000001</c:v>
                </c:pt>
                <c:pt idx="6377">
                  <c:v>142.762</c:v>
                </c:pt>
                <c:pt idx="6378">
                  <c:v>143.005</c:v>
                </c:pt>
                <c:pt idx="6379">
                  <c:v>141.98599999999999</c:v>
                </c:pt>
                <c:pt idx="6380">
                  <c:v>142.876</c:v>
                </c:pt>
                <c:pt idx="6381">
                  <c:v>143.44200000000001</c:v>
                </c:pt>
                <c:pt idx="6382">
                  <c:v>141.696</c:v>
                </c:pt>
                <c:pt idx="6383">
                  <c:v>141.73500000000001</c:v>
                </c:pt>
                <c:pt idx="6384">
                  <c:v>143.43100000000001</c:v>
                </c:pt>
                <c:pt idx="6385">
                  <c:v>142.45700000000011</c:v>
                </c:pt>
                <c:pt idx="6386">
                  <c:v>141.751</c:v>
                </c:pt>
                <c:pt idx="6387">
                  <c:v>142.155</c:v>
                </c:pt>
                <c:pt idx="6388">
                  <c:v>141.68100000000001</c:v>
                </c:pt>
                <c:pt idx="6389">
                  <c:v>141.923</c:v>
                </c:pt>
                <c:pt idx="6390">
                  <c:v>143.27600000000001</c:v>
                </c:pt>
                <c:pt idx="6391">
                  <c:v>142.39800000000011</c:v>
                </c:pt>
                <c:pt idx="6392">
                  <c:v>141.84299999999999</c:v>
                </c:pt>
                <c:pt idx="6393">
                  <c:v>142.286</c:v>
                </c:pt>
                <c:pt idx="6394">
                  <c:v>142.923</c:v>
                </c:pt>
                <c:pt idx="6395">
                  <c:v>141.26900000000001</c:v>
                </c:pt>
                <c:pt idx="6396">
                  <c:v>141.92599999999999</c:v>
                </c:pt>
                <c:pt idx="6397">
                  <c:v>142.48400000000001</c:v>
                </c:pt>
                <c:pt idx="6398">
                  <c:v>141.50700000000001</c:v>
                </c:pt>
                <c:pt idx="6399">
                  <c:v>141.38800000000009</c:v>
                </c:pt>
                <c:pt idx="6400">
                  <c:v>142.077</c:v>
                </c:pt>
                <c:pt idx="6401">
                  <c:v>141.68899999999999</c:v>
                </c:pt>
                <c:pt idx="6402">
                  <c:v>141.55699999999999</c:v>
                </c:pt>
                <c:pt idx="6403">
                  <c:v>141.083</c:v>
                </c:pt>
                <c:pt idx="6404">
                  <c:v>140.87799999999999</c:v>
                </c:pt>
                <c:pt idx="6405">
                  <c:v>140.99199999999999</c:v>
                </c:pt>
                <c:pt idx="6406">
                  <c:v>140.64400000000001</c:v>
                </c:pt>
                <c:pt idx="6407">
                  <c:v>141.88700000000011</c:v>
                </c:pt>
                <c:pt idx="6408">
                  <c:v>141.44300000000001</c:v>
                </c:pt>
                <c:pt idx="6409">
                  <c:v>140.41499999999999</c:v>
                </c:pt>
                <c:pt idx="6410">
                  <c:v>141.971</c:v>
                </c:pt>
                <c:pt idx="6411">
                  <c:v>142.48700000000011</c:v>
                </c:pt>
                <c:pt idx="6412">
                  <c:v>142.56899999999999</c:v>
                </c:pt>
                <c:pt idx="6413">
                  <c:v>142.63300000000001</c:v>
                </c:pt>
                <c:pt idx="6414">
                  <c:v>143.25800000000001</c:v>
                </c:pt>
                <c:pt idx="6415">
                  <c:v>143.166</c:v>
                </c:pt>
                <c:pt idx="6416">
                  <c:v>142.761</c:v>
                </c:pt>
                <c:pt idx="6417">
                  <c:v>142.91200000000001</c:v>
                </c:pt>
                <c:pt idx="6418">
                  <c:v>143.197</c:v>
                </c:pt>
                <c:pt idx="6419">
                  <c:v>143.239</c:v>
                </c:pt>
                <c:pt idx="6420">
                  <c:v>142.90199999999999</c:v>
                </c:pt>
                <c:pt idx="6421">
                  <c:v>143.58500000000001</c:v>
                </c:pt>
                <c:pt idx="6422">
                  <c:v>141.22200000000001</c:v>
                </c:pt>
                <c:pt idx="6423">
                  <c:v>141.70400000000001</c:v>
                </c:pt>
                <c:pt idx="6424">
                  <c:v>142.209</c:v>
                </c:pt>
                <c:pt idx="6425">
                  <c:v>141.874</c:v>
                </c:pt>
                <c:pt idx="6426">
                  <c:v>141.185</c:v>
                </c:pt>
                <c:pt idx="6427">
                  <c:v>141.23099999999999</c:v>
                </c:pt>
                <c:pt idx="6428">
                  <c:v>141.19300000000001</c:v>
                </c:pt>
                <c:pt idx="6429">
                  <c:v>140.99199999999999</c:v>
                </c:pt>
                <c:pt idx="6430">
                  <c:v>140.29300000000001</c:v>
                </c:pt>
                <c:pt idx="6431">
                  <c:v>141.21399999999991</c:v>
                </c:pt>
                <c:pt idx="6432">
                  <c:v>140.584</c:v>
                </c:pt>
                <c:pt idx="6433">
                  <c:v>140.56100000000001</c:v>
                </c:pt>
                <c:pt idx="6434">
                  <c:v>140.45700000000011</c:v>
                </c:pt>
                <c:pt idx="6435">
                  <c:v>139.81200000000001</c:v>
                </c:pt>
                <c:pt idx="6436">
                  <c:v>139.86800000000011</c:v>
                </c:pt>
                <c:pt idx="6437">
                  <c:v>140.393</c:v>
                </c:pt>
                <c:pt idx="6438">
                  <c:v>141.006</c:v>
                </c:pt>
                <c:pt idx="6439">
                  <c:v>140.36500000000001</c:v>
                </c:pt>
                <c:pt idx="6440">
                  <c:v>139.571</c:v>
                </c:pt>
                <c:pt idx="6441">
                  <c:v>139.98400000000001</c:v>
                </c:pt>
                <c:pt idx="6442">
                  <c:v>140.16900000000001</c:v>
                </c:pt>
                <c:pt idx="6443">
                  <c:v>139.33500000000001</c:v>
                </c:pt>
                <c:pt idx="6444">
                  <c:v>139.27600000000001</c:v>
                </c:pt>
                <c:pt idx="6445">
                  <c:v>139.499</c:v>
                </c:pt>
                <c:pt idx="6446">
                  <c:v>139.05199999999999</c:v>
                </c:pt>
                <c:pt idx="6447">
                  <c:v>138.548</c:v>
                </c:pt>
                <c:pt idx="6448">
                  <c:v>139.62799999999999</c:v>
                </c:pt>
                <c:pt idx="6449">
                  <c:v>139.15899999999999</c:v>
                </c:pt>
                <c:pt idx="6450">
                  <c:v>138.63800000000001</c:v>
                </c:pt>
                <c:pt idx="6451">
                  <c:v>139.023</c:v>
                </c:pt>
                <c:pt idx="6452">
                  <c:v>138.71399999999991</c:v>
                </c:pt>
                <c:pt idx="6453">
                  <c:v>138.35300000000001</c:v>
                </c:pt>
                <c:pt idx="6454">
                  <c:v>138.78100000000001</c:v>
                </c:pt>
                <c:pt idx="6455">
                  <c:v>139.05500000000001</c:v>
                </c:pt>
                <c:pt idx="6456">
                  <c:v>137.899</c:v>
                </c:pt>
                <c:pt idx="6457">
                  <c:v>137.548</c:v>
                </c:pt>
                <c:pt idx="6458">
                  <c:v>138.505</c:v>
                </c:pt>
                <c:pt idx="6459">
                  <c:v>138.84899999999999</c:v>
                </c:pt>
                <c:pt idx="6460">
                  <c:v>136.904</c:v>
                </c:pt>
                <c:pt idx="6461">
                  <c:v>136.66</c:v>
                </c:pt>
                <c:pt idx="6462">
                  <c:v>136.71</c:v>
                </c:pt>
                <c:pt idx="6463">
                  <c:v>136.82700000000011</c:v>
                </c:pt>
                <c:pt idx="6464">
                  <c:v>136.28899999999999</c:v>
                </c:pt>
                <c:pt idx="6465">
                  <c:v>137.45200000000011</c:v>
                </c:pt>
                <c:pt idx="6466">
                  <c:v>137.07300000000001</c:v>
                </c:pt>
                <c:pt idx="6467">
                  <c:v>136.41300000000001</c:v>
                </c:pt>
                <c:pt idx="6468">
                  <c:v>137.52500000000001</c:v>
                </c:pt>
                <c:pt idx="6469">
                  <c:v>137.74</c:v>
                </c:pt>
                <c:pt idx="6470">
                  <c:v>136.785</c:v>
                </c:pt>
                <c:pt idx="6471">
                  <c:v>136.30799999999999</c:v>
                </c:pt>
                <c:pt idx="6472">
                  <c:v>137.78100000000001</c:v>
                </c:pt>
                <c:pt idx="6473">
                  <c:v>137.98100000000011</c:v>
                </c:pt>
                <c:pt idx="6474">
                  <c:v>137.06899999999999</c:v>
                </c:pt>
                <c:pt idx="6475">
                  <c:v>137.49199999999999</c:v>
                </c:pt>
                <c:pt idx="6476">
                  <c:v>137.79599999999999</c:v>
                </c:pt>
                <c:pt idx="6477">
                  <c:v>136.76</c:v>
                </c:pt>
                <c:pt idx="6478">
                  <c:v>136.61199999999999</c:v>
                </c:pt>
                <c:pt idx="6479">
                  <c:v>138.161</c:v>
                </c:pt>
                <c:pt idx="6480">
                  <c:v>137.607</c:v>
                </c:pt>
                <c:pt idx="6481">
                  <c:v>136.88000000000011</c:v>
                </c:pt>
                <c:pt idx="6482">
                  <c:v>137.286</c:v>
                </c:pt>
                <c:pt idx="6483">
                  <c:v>137.15799999999999</c:v>
                </c:pt>
                <c:pt idx="6484">
                  <c:v>137.30799999999999</c:v>
                </c:pt>
                <c:pt idx="6485">
                  <c:v>137.67400000000001</c:v>
                </c:pt>
                <c:pt idx="6486">
                  <c:v>138.88700000000011</c:v>
                </c:pt>
                <c:pt idx="6487">
                  <c:v>137.977</c:v>
                </c:pt>
                <c:pt idx="6488">
                  <c:v>137.72900000000001</c:v>
                </c:pt>
                <c:pt idx="6489">
                  <c:v>138.88100000000011</c:v>
                </c:pt>
                <c:pt idx="6490">
                  <c:v>138.42599999999999</c:v>
                </c:pt>
                <c:pt idx="6491">
                  <c:v>138.166</c:v>
                </c:pt>
                <c:pt idx="6492">
                  <c:v>138.27500000000001</c:v>
                </c:pt>
                <c:pt idx="6493">
                  <c:v>139.178</c:v>
                </c:pt>
                <c:pt idx="6494">
                  <c:v>137.92800000000011</c:v>
                </c:pt>
                <c:pt idx="6495">
                  <c:v>137.761</c:v>
                </c:pt>
                <c:pt idx="6496">
                  <c:v>139.34299999999999</c:v>
                </c:pt>
                <c:pt idx="6497">
                  <c:v>138.78399999999999</c:v>
                </c:pt>
                <c:pt idx="6498">
                  <c:v>137.929</c:v>
                </c:pt>
                <c:pt idx="6499">
                  <c:v>138.608</c:v>
                </c:pt>
                <c:pt idx="6500">
                  <c:v>139.25</c:v>
                </c:pt>
                <c:pt idx="6501">
                  <c:v>138.35800000000009</c:v>
                </c:pt>
                <c:pt idx="6502">
                  <c:v>138.542</c:v>
                </c:pt>
                <c:pt idx="6503">
                  <c:v>139.07300000000001</c:v>
                </c:pt>
                <c:pt idx="6504">
                  <c:v>138.73400000000001</c:v>
                </c:pt>
                <c:pt idx="6505">
                  <c:v>138.43100000000001</c:v>
                </c:pt>
                <c:pt idx="6506">
                  <c:v>138.91399999999999</c:v>
                </c:pt>
                <c:pt idx="6507">
                  <c:v>139.18199999999999</c:v>
                </c:pt>
                <c:pt idx="6508">
                  <c:v>138.65799999999999</c:v>
                </c:pt>
                <c:pt idx="6509">
                  <c:v>138.54400000000001</c:v>
                </c:pt>
                <c:pt idx="6510">
                  <c:v>139.16399999999999</c:v>
                </c:pt>
                <c:pt idx="6511">
                  <c:v>138</c:v>
                </c:pt>
                <c:pt idx="6512">
                  <c:v>139.03399999999999</c:v>
                </c:pt>
                <c:pt idx="6513">
                  <c:v>139.22</c:v>
                </c:pt>
                <c:pt idx="6514">
                  <c:v>137.63200000000001</c:v>
                </c:pt>
                <c:pt idx="6515">
                  <c:v>138.19300000000001</c:v>
                </c:pt>
                <c:pt idx="6516">
                  <c:v>138.96199999999999</c:v>
                </c:pt>
                <c:pt idx="6517">
                  <c:v>139.75200000000001</c:v>
                </c:pt>
                <c:pt idx="6518">
                  <c:v>139.15299999999999</c:v>
                </c:pt>
                <c:pt idx="6519">
                  <c:v>138.708</c:v>
                </c:pt>
                <c:pt idx="6520">
                  <c:v>139.09</c:v>
                </c:pt>
                <c:pt idx="6521">
                  <c:v>138.68899999999999</c:v>
                </c:pt>
                <c:pt idx="6522">
                  <c:v>139.35100000000011</c:v>
                </c:pt>
                <c:pt idx="6523">
                  <c:v>139.11099999999999</c:v>
                </c:pt>
                <c:pt idx="6524">
                  <c:v>138.672</c:v>
                </c:pt>
                <c:pt idx="6525">
                  <c:v>138.61799999999999</c:v>
                </c:pt>
                <c:pt idx="6526">
                  <c:v>138.58000000000001</c:v>
                </c:pt>
                <c:pt idx="6527">
                  <c:v>139.964</c:v>
                </c:pt>
                <c:pt idx="6528">
                  <c:v>139.20599999999999</c:v>
                </c:pt>
                <c:pt idx="6529">
                  <c:v>139.30500000000001</c:v>
                </c:pt>
                <c:pt idx="6530">
                  <c:v>139.97800000000001</c:v>
                </c:pt>
                <c:pt idx="6531">
                  <c:v>140.07900000000001</c:v>
                </c:pt>
                <c:pt idx="6532">
                  <c:v>139.39200000000011</c:v>
                </c:pt>
                <c:pt idx="6533">
                  <c:v>139.70699999999999</c:v>
                </c:pt>
                <c:pt idx="6534">
                  <c:v>140.35499999999999</c:v>
                </c:pt>
                <c:pt idx="6535">
                  <c:v>139.08200000000011</c:v>
                </c:pt>
                <c:pt idx="6536">
                  <c:v>139.01</c:v>
                </c:pt>
                <c:pt idx="6537">
                  <c:v>140.684</c:v>
                </c:pt>
                <c:pt idx="6538">
                  <c:v>139.06100000000001</c:v>
                </c:pt>
                <c:pt idx="6539">
                  <c:v>138.80799999999999</c:v>
                </c:pt>
                <c:pt idx="6540">
                  <c:v>138.90100000000001</c:v>
                </c:pt>
                <c:pt idx="6541">
                  <c:v>140.36699999999999</c:v>
                </c:pt>
                <c:pt idx="6542">
                  <c:v>139.1</c:v>
                </c:pt>
                <c:pt idx="6543">
                  <c:v>139.10400000000001</c:v>
                </c:pt>
                <c:pt idx="6544">
                  <c:v>140.42200000000011</c:v>
                </c:pt>
                <c:pt idx="6545">
                  <c:v>139.816</c:v>
                </c:pt>
                <c:pt idx="6546">
                  <c:v>139.30500000000001</c:v>
                </c:pt>
                <c:pt idx="6547">
                  <c:v>139.35800000000009</c:v>
                </c:pt>
                <c:pt idx="6548">
                  <c:v>139.023</c:v>
                </c:pt>
                <c:pt idx="6549">
                  <c:v>138.84200000000001</c:v>
                </c:pt>
                <c:pt idx="6550">
                  <c:v>138.86099999999999</c:v>
                </c:pt>
                <c:pt idx="6551">
                  <c:v>140.03</c:v>
                </c:pt>
                <c:pt idx="6552">
                  <c:v>139.97999999999999</c:v>
                </c:pt>
                <c:pt idx="6553">
                  <c:v>139.637</c:v>
                </c:pt>
                <c:pt idx="6554">
                  <c:v>140.34700000000001</c:v>
                </c:pt>
                <c:pt idx="6555">
                  <c:v>141.04300000000001</c:v>
                </c:pt>
                <c:pt idx="6556">
                  <c:v>140.02600000000001</c:v>
                </c:pt>
                <c:pt idx="6557">
                  <c:v>140.62799999999999</c:v>
                </c:pt>
                <c:pt idx="6558">
                  <c:v>141.52000000000001</c:v>
                </c:pt>
                <c:pt idx="6559">
                  <c:v>140.40199999999999</c:v>
                </c:pt>
                <c:pt idx="6560">
                  <c:v>140.506</c:v>
                </c:pt>
                <c:pt idx="6561">
                  <c:v>140.84200000000001</c:v>
                </c:pt>
                <c:pt idx="6562">
                  <c:v>141.571</c:v>
                </c:pt>
                <c:pt idx="6563">
                  <c:v>140.13999999999999</c:v>
                </c:pt>
                <c:pt idx="6564">
                  <c:v>141.48100000000011</c:v>
                </c:pt>
                <c:pt idx="6565">
                  <c:v>140.45400000000001</c:v>
                </c:pt>
                <c:pt idx="6566">
                  <c:v>139.71499999999989</c:v>
                </c:pt>
                <c:pt idx="6567">
                  <c:v>140.08800000000011</c:v>
                </c:pt>
                <c:pt idx="6568">
                  <c:v>141.01900000000001</c:v>
                </c:pt>
                <c:pt idx="6569">
                  <c:v>141.12299999999999</c:v>
                </c:pt>
                <c:pt idx="6570">
                  <c:v>140.31899999999999</c:v>
                </c:pt>
                <c:pt idx="6571">
                  <c:v>140.95400000000001</c:v>
                </c:pt>
                <c:pt idx="6572">
                  <c:v>141.77699999999999</c:v>
                </c:pt>
                <c:pt idx="6573">
                  <c:v>140.92099999999999</c:v>
                </c:pt>
                <c:pt idx="6574">
                  <c:v>140.71399999999991</c:v>
                </c:pt>
                <c:pt idx="6575">
                  <c:v>141.69900000000001</c:v>
                </c:pt>
                <c:pt idx="6576">
                  <c:v>141.71</c:v>
                </c:pt>
                <c:pt idx="6577">
                  <c:v>140.61099999999999</c:v>
                </c:pt>
                <c:pt idx="6578">
                  <c:v>142.14099999999999</c:v>
                </c:pt>
                <c:pt idx="6579">
                  <c:v>140.78299999999999</c:v>
                </c:pt>
                <c:pt idx="6580">
                  <c:v>141.80000000000001</c:v>
                </c:pt>
                <c:pt idx="6581">
                  <c:v>141.905</c:v>
                </c:pt>
                <c:pt idx="6582">
                  <c:v>141.60599999999999</c:v>
                </c:pt>
                <c:pt idx="6583">
                  <c:v>141.374</c:v>
                </c:pt>
                <c:pt idx="6584">
                  <c:v>142.44900000000001</c:v>
                </c:pt>
                <c:pt idx="6585">
                  <c:v>142.52000000000001</c:v>
                </c:pt>
                <c:pt idx="6586">
                  <c:v>141.09200000000001</c:v>
                </c:pt>
                <c:pt idx="6587">
                  <c:v>141.71399999999991</c:v>
                </c:pt>
                <c:pt idx="6588">
                  <c:v>142.93799999999999</c:v>
                </c:pt>
                <c:pt idx="6589">
                  <c:v>141.78700000000001</c:v>
                </c:pt>
                <c:pt idx="6590">
                  <c:v>141.86099999999999</c:v>
                </c:pt>
                <c:pt idx="6591">
                  <c:v>140.63200000000001</c:v>
                </c:pt>
                <c:pt idx="6592">
                  <c:v>141.30799999999999</c:v>
                </c:pt>
                <c:pt idx="6593">
                  <c:v>140.65299999999999</c:v>
                </c:pt>
                <c:pt idx="6594">
                  <c:v>142.11600000000001</c:v>
                </c:pt>
                <c:pt idx="6595">
                  <c:v>141.81700000000001</c:v>
                </c:pt>
                <c:pt idx="6596">
                  <c:v>141.14099999999999</c:v>
                </c:pt>
                <c:pt idx="6597">
                  <c:v>140.83800000000011</c:v>
                </c:pt>
                <c:pt idx="6598">
                  <c:v>142.13499999999999</c:v>
                </c:pt>
                <c:pt idx="6599">
                  <c:v>141.91300000000001</c:v>
                </c:pt>
                <c:pt idx="6600">
                  <c:v>141.46199999999999</c:v>
                </c:pt>
                <c:pt idx="6601">
                  <c:v>140.75</c:v>
                </c:pt>
                <c:pt idx="6602">
                  <c:v>140.63999999999999</c:v>
                </c:pt>
                <c:pt idx="6603">
                  <c:v>140.792</c:v>
                </c:pt>
                <c:pt idx="6604">
                  <c:v>141.18899999999999</c:v>
                </c:pt>
                <c:pt idx="6605">
                  <c:v>142.035</c:v>
                </c:pt>
                <c:pt idx="6606">
                  <c:v>141.518</c:v>
                </c:pt>
                <c:pt idx="6607">
                  <c:v>141.10599999999999</c:v>
                </c:pt>
                <c:pt idx="6608">
                  <c:v>142.06700000000001</c:v>
                </c:pt>
                <c:pt idx="6609">
                  <c:v>142.43199999999999</c:v>
                </c:pt>
                <c:pt idx="6610">
                  <c:v>141.29599999999999</c:v>
                </c:pt>
                <c:pt idx="6611">
                  <c:v>140.98700000000011</c:v>
                </c:pt>
                <c:pt idx="6612">
                  <c:v>141.23500000000001</c:v>
                </c:pt>
                <c:pt idx="6613">
                  <c:v>140.91</c:v>
                </c:pt>
                <c:pt idx="6614">
                  <c:v>141.035</c:v>
                </c:pt>
                <c:pt idx="6615">
                  <c:v>142.66999999999999</c:v>
                </c:pt>
                <c:pt idx="6616">
                  <c:v>142.38399999999999</c:v>
                </c:pt>
                <c:pt idx="6617">
                  <c:v>141.054</c:v>
                </c:pt>
                <c:pt idx="6618">
                  <c:v>142.50700000000001</c:v>
                </c:pt>
                <c:pt idx="6619">
                  <c:v>142.101</c:v>
                </c:pt>
                <c:pt idx="6620">
                  <c:v>141.19900000000001</c:v>
                </c:pt>
                <c:pt idx="6621">
                  <c:v>141.364</c:v>
                </c:pt>
                <c:pt idx="6622">
                  <c:v>142.34299999999999</c:v>
                </c:pt>
                <c:pt idx="6623">
                  <c:v>142.04599999999999</c:v>
                </c:pt>
                <c:pt idx="6624">
                  <c:v>141.636</c:v>
                </c:pt>
                <c:pt idx="6625">
                  <c:v>142.06200000000001</c:v>
                </c:pt>
                <c:pt idx="6626">
                  <c:v>142.471</c:v>
                </c:pt>
                <c:pt idx="6627">
                  <c:v>141.25700000000001</c:v>
                </c:pt>
                <c:pt idx="6628">
                  <c:v>141.80500000000001</c:v>
                </c:pt>
                <c:pt idx="6629">
                  <c:v>140.81899999999999</c:v>
                </c:pt>
                <c:pt idx="6630">
                  <c:v>141.09</c:v>
                </c:pt>
                <c:pt idx="6631">
                  <c:v>140.91499999999999</c:v>
                </c:pt>
                <c:pt idx="6632">
                  <c:v>140.572</c:v>
                </c:pt>
                <c:pt idx="6633">
                  <c:v>141.09700000000001</c:v>
                </c:pt>
                <c:pt idx="6634">
                  <c:v>140.44900000000001</c:v>
                </c:pt>
                <c:pt idx="6635">
                  <c:v>141.589</c:v>
                </c:pt>
                <c:pt idx="6636">
                  <c:v>142.53</c:v>
                </c:pt>
                <c:pt idx="6637">
                  <c:v>141.37799999999999</c:v>
                </c:pt>
                <c:pt idx="6638">
                  <c:v>141.048</c:v>
                </c:pt>
                <c:pt idx="6639">
                  <c:v>142.15600000000001</c:v>
                </c:pt>
                <c:pt idx="6640">
                  <c:v>141.71899999999999</c:v>
                </c:pt>
                <c:pt idx="6641">
                  <c:v>141.304</c:v>
                </c:pt>
                <c:pt idx="6642">
                  <c:v>142.208</c:v>
                </c:pt>
                <c:pt idx="6643">
                  <c:v>142.059</c:v>
                </c:pt>
                <c:pt idx="6644">
                  <c:v>141.72800000000001</c:v>
                </c:pt>
                <c:pt idx="6645">
                  <c:v>141.733</c:v>
                </c:pt>
                <c:pt idx="6646">
                  <c:v>142.517</c:v>
                </c:pt>
                <c:pt idx="6647">
                  <c:v>142.04499999999999</c:v>
                </c:pt>
                <c:pt idx="6648">
                  <c:v>141.48700000000011</c:v>
                </c:pt>
                <c:pt idx="6649">
                  <c:v>142.75399999999999</c:v>
                </c:pt>
                <c:pt idx="6650">
                  <c:v>142.679</c:v>
                </c:pt>
                <c:pt idx="6651">
                  <c:v>141.82800000000009</c:v>
                </c:pt>
                <c:pt idx="6652">
                  <c:v>142.036</c:v>
                </c:pt>
                <c:pt idx="6653">
                  <c:v>143.19200000000001</c:v>
                </c:pt>
                <c:pt idx="6654">
                  <c:v>141.98700000000011</c:v>
                </c:pt>
                <c:pt idx="6655">
                  <c:v>142.23400000000001</c:v>
                </c:pt>
                <c:pt idx="6656">
                  <c:v>143.49600000000001</c:v>
                </c:pt>
                <c:pt idx="6657">
                  <c:v>143.62</c:v>
                </c:pt>
                <c:pt idx="6658">
                  <c:v>142.25800000000001</c:v>
                </c:pt>
                <c:pt idx="6659">
                  <c:v>141.38600000000011</c:v>
                </c:pt>
                <c:pt idx="6660">
                  <c:v>141.95200000000011</c:v>
                </c:pt>
                <c:pt idx="6661">
                  <c:v>141.523</c:v>
                </c:pt>
                <c:pt idx="6662">
                  <c:v>141.59899999999999</c:v>
                </c:pt>
                <c:pt idx="6663">
                  <c:v>142.37799999999999</c:v>
                </c:pt>
                <c:pt idx="6664">
                  <c:v>142.88200000000009</c:v>
                </c:pt>
                <c:pt idx="6665">
                  <c:v>142.35800000000009</c:v>
                </c:pt>
                <c:pt idx="6666">
                  <c:v>142.58699999999999</c:v>
                </c:pt>
                <c:pt idx="6667">
                  <c:v>143.13300000000001</c:v>
                </c:pt>
                <c:pt idx="6668">
                  <c:v>142.04300000000001</c:v>
                </c:pt>
                <c:pt idx="6669">
                  <c:v>142.30799999999999</c:v>
                </c:pt>
                <c:pt idx="6670">
                  <c:v>143.155</c:v>
                </c:pt>
                <c:pt idx="6671">
                  <c:v>143.00299999999999</c:v>
                </c:pt>
                <c:pt idx="6672">
                  <c:v>141.93100000000001</c:v>
                </c:pt>
                <c:pt idx="6673">
                  <c:v>143.578</c:v>
                </c:pt>
                <c:pt idx="6674">
                  <c:v>143.70599999999999</c:v>
                </c:pt>
                <c:pt idx="6675">
                  <c:v>143.63900000000001</c:v>
                </c:pt>
                <c:pt idx="6676">
                  <c:v>143.81299999999999</c:v>
                </c:pt>
                <c:pt idx="6677">
                  <c:v>144.095</c:v>
                </c:pt>
                <c:pt idx="6678">
                  <c:v>143.45500000000001</c:v>
                </c:pt>
                <c:pt idx="6679">
                  <c:v>142.70400000000001</c:v>
                </c:pt>
                <c:pt idx="6680">
                  <c:v>143.65</c:v>
                </c:pt>
                <c:pt idx="6681">
                  <c:v>143.584</c:v>
                </c:pt>
                <c:pt idx="6682">
                  <c:v>142.72300000000001</c:v>
                </c:pt>
                <c:pt idx="6683">
                  <c:v>142.88200000000009</c:v>
                </c:pt>
                <c:pt idx="6684">
                  <c:v>143.53700000000001</c:v>
                </c:pt>
                <c:pt idx="6685">
                  <c:v>141.86099999999999</c:v>
                </c:pt>
                <c:pt idx="6686">
                  <c:v>141.779</c:v>
                </c:pt>
                <c:pt idx="6687">
                  <c:v>143.548</c:v>
                </c:pt>
                <c:pt idx="6688">
                  <c:v>142.667</c:v>
                </c:pt>
                <c:pt idx="6689">
                  <c:v>142.12299999999999</c:v>
                </c:pt>
                <c:pt idx="6690">
                  <c:v>143.19300000000001</c:v>
                </c:pt>
                <c:pt idx="6691">
                  <c:v>143.45599999999999</c:v>
                </c:pt>
                <c:pt idx="6692">
                  <c:v>142.03200000000001</c:v>
                </c:pt>
                <c:pt idx="6693">
                  <c:v>142.511</c:v>
                </c:pt>
                <c:pt idx="6694">
                  <c:v>143.89699999999999</c:v>
                </c:pt>
                <c:pt idx="6695">
                  <c:v>143.22999999999999</c:v>
                </c:pt>
                <c:pt idx="6696">
                  <c:v>142.62899999999999</c:v>
                </c:pt>
                <c:pt idx="6697">
                  <c:v>143.66800000000001</c:v>
                </c:pt>
                <c:pt idx="6698">
                  <c:v>144.04499999999999</c:v>
                </c:pt>
                <c:pt idx="6699">
                  <c:v>142.35100000000011</c:v>
                </c:pt>
                <c:pt idx="6700">
                  <c:v>143.178</c:v>
                </c:pt>
                <c:pt idx="6701">
                  <c:v>143.83200000000011</c:v>
                </c:pt>
                <c:pt idx="6702">
                  <c:v>143.12700000000001</c:v>
                </c:pt>
                <c:pt idx="6703">
                  <c:v>142.55000000000001</c:v>
                </c:pt>
                <c:pt idx="6704">
                  <c:v>143.69999999999999</c:v>
                </c:pt>
                <c:pt idx="6705">
                  <c:v>143.49799999999999</c:v>
                </c:pt>
                <c:pt idx="6706">
                  <c:v>142.208</c:v>
                </c:pt>
                <c:pt idx="6707">
                  <c:v>143.054</c:v>
                </c:pt>
                <c:pt idx="6708">
                  <c:v>143.60400000000001</c:v>
                </c:pt>
                <c:pt idx="6709">
                  <c:v>142.24299999999999</c:v>
                </c:pt>
                <c:pt idx="6710">
                  <c:v>142.84800000000001</c:v>
                </c:pt>
                <c:pt idx="6711">
                  <c:v>143.755</c:v>
                </c:pt>
                <c:pt idx="6712">
                  <c:v>143.09100000000001</c:v>
                </c:pt>
                <c:pt idx="6713">
                  <c:v>142.11600000000001</c:v>
                </c:pt>
                <c:pt idx="6714">
                  <c:v>143.363</c:v>
                </c:pt>
                <c:pt idx="6715">
                  <c:v>143.32400000000001</c:v>
                </c:pt>
                <c:pt idx="6716">
                  <c:v>142.363</c:v>
                </c:pt>
                <c:pt idx="6717">
                  <c:v>142.56899999999999</c:v>
                </c:pt>
                <c:pt idx="6718">
                  <c:v>143.96299999999999</c:v>
                </c:pt>
                <c:pt idx="6719">
                  <c:v>142.71299999999999</c:v>
                </c:pt>
                <c:pt idx="6720">
                  <c:v>142.262</c:v>
                </c:pt>
                <c:pt idx="6721">
                  <c:v>142.48800000000011</c:v>
                </c:pt>
                <c:pt idx="6722">
                  <c:v>141.86500000000001</c:v>
                </c:pt>
                <c:pt idx="6723">
                  <c:v>142.006</c:v>
                </c:pt>
                <c:pt idx="6724">
                  <c:v>142.49299999999999</c:v>
                </c:pt>
                <c:pt idx="6725">
                  <c:v>142.477</c:v>
                </c:pt>
                <c:pt idx="6726">
                  <c:v>141.79599999999999</c:v>
                </c:pt>
                <c:pt idx="6727">
                  <c:v>142.072</c:v>
                </c:pt>
                <c:pt idx="6728">
                  <c:v>143.036</c:v>
                </c:pt>
                <c:pt idx="6729">
                  <c:v>142.518</c:v>
                </c:pt>
                <c:pt idx="6730">
                  <c:v>141.79</c:v>
                </c:pt>
                <c:pt idx="6731">
                  <c:v>142.88100000000011</c:v>
                </c:pt>
                <c:pt idx="6732">
                  <c:v>141.941</c:v>
                </c:pt>
                <c:pt idx="6733">
                  <c:v>141.58600000000001</c:v>
                </c:pt>
                <c:pt idx="6734">
                  <c:v>141.761</c:v>
                </c:pt>
                <c:pt idx="6735">
                  <c:v>142.88399999999999</c:v>
                </c:pt>
                <c:pt idx="6736">
                  <c:v>142.017</c:v>
                </c:pt>
                <c:pt idx="6737">
                  <c:v>141.66999999999999</c:v>
                </c:pt>
                <c:pt idx="6738">
                  <c:v>142.66900000000001</c:v>
                </c:pt>
                <c:pt idx="6739">
                  <c:v>143.024</c:v>
                </c:pt>
                <c:pt idx="6740">
                  <c:v>141.44200000000001</c:v>
                </c:pt>
                <c:pt idx="6741">
                  <c:v>142.149</c:v>
                </c:pt>
                <c:pt idx="6742">
                  <c:v>142.69900000000001</c:v>
                </c:pt>
                <c:pt idx="6743">
                  <c:v>142.22800000000001</c:v>
                </c:pt>
                <c:pt idx="6744">
                  <c:v>141.078</c:v>
                </c:pt>
                <c:pt idx="6745">
                  <c:v>142.84700000000001</c:v>
                </c:pt>
                <c:pt idx="6746">
                  <c:v>142.82300000000001</c:v>
                </c:pt>
                <c:pt idx="6747">
                  <c:v>141.53899999999999</c:v>
                </c:pt>
                <c:pt idx="6748">
                  <c:v>142.32</c:v>
                </c:pt>
                <c:pt idx="6749">
                  <c:v>141.899</c:v>
                </c:pt>
                <c:pt idx="6750">
                  <c:v>141.43299999999999</c:v>
                </c:pt>
                <c:pt idx="6751">
                  <c:v>141.44200000000001</c:v>
                </c:pt>
                <c:pt idx="6752">
                  <c:v>142.56299999999999</c:v>
                </c:pt>
                <c:pt idx="6753">
                  <c:v>142.01900000000001</c:v>
                </c:pt>
                <c:pt idx="6754">
                  <c:v>141.31399999999999</c:v>
                </c:pt>
                <c:pt idx="6755">
                  <c:v>142.84</c:v>
                </c:pt>
                <c:pt idx="6756">
                  <c:v>142.935</c:v>
                </c:pt>
                <c:pt idx="6757">
                  <c:v>141.69200000000001</c:v>
                </c:pt>
                <c:pt idx="6758">
                  <c:v>141.55699999999999</c:v>
                </c:pt>
                <c:pt idx="6759">
                  <c:v>142.16900000000001</c:v>
                </c:pt>
                <c:pt idx="6760">
                  <c:v>141.49199999999999</c:v>
                </c:pt>
                <c:pt idx="6761">
                  <c:v>141.74100000000001</c:v>
                </c:pt>
                <c:pt idx="6762">
                  <c:v>141.60400000000001</c:v>
                </c:pt>
                <c:pt idx="6763">
                  <c:v>142.142</c:v>
                </c:pt>
                <c:pt idx="6764">
                  <c:v>141.64599999999999</c:v>
                </c:pt>
                <c:pt idx="6765">
                  <c:v>141.35400000000001</c:v>
                </c:pt>
                <c:pt idx="6766">
                  <c:v>142.346</c:v>
                </c:pt>
                <c:pt idx="6767">
                  <c:v>141.13</c:v>
                </c:pt>
                <c:pt idx="6768">
                  <c:v>141.113</c:v>
                </c:pt>
                <c:pt idx="6769">
                  <c:v>139.56700000000001</c:v>
                </c:pt>
                <c:pt idx="6770">
                  <c:v>139.52600000000001</c:v>
                </c:pt>
                <c:pt idx="6771">
                  <c:v>138.583</c:v>
                </c:pt>
                <c:pt idx="6772">
                  <c:v>140.16900000000001</c:v>
                </c:pt>
                <c:pt idx="6773">
                  <c:v>139.345</c:v>
                </c:pt>
                <c:pt idx="6774">
                  <c:v>140.00200000000001</c:v>
                </c:pt>
                <c:pt idx="6775">
                  <c:v>141.33000000000001</c:v>
                </c:pt>
                <c:pt idx="6776">
                  <c:v>141.066</c:v>
                </c:pt>
                <c:pt idx="6777">
                  <c:v>139.77099999999999</c:v>
                </c:pt>
                <c:pt idx="6778">
                  <c:v>140.745</c:v>
                </c:pt>
                <c:pt idx="6779">
                  <c:v>141.673</c:v>
                </c:pt>
                <c:pt idx="6780">
                  <c:v>140.67599999999999</c:v>
                </c:pt>
                <c:pt idx="6781">
                  <c:v>139.947</c:v>
                </c:pt>
                <c:pt idx="6782">
                  <c:v>141.727</c:v>
                </c:pt>
                <c:pt idx="6783">
                  <c:v>141.08800000000011</c:v>
                </c:pt>
                <c:pt idx="6784">
                  <c:v>139.88700000000011</c:v>
                </c:pt>
                <c:pt idx="6785">
                  <c:v>141.20699999999999</c:v>
                </c:pt>
                <c:pt idx="6786">
                  <c:v>141.33800000000011</c:v>
                </c:pt>
                <c:pt idx="6787">
                  <c:v>140.38200000000009</c:v>
                </c:pt>
                <c:pt idx="6788">
                  <c:v>140.673</c:v>
                </c:pt>
                <c:pt idx="6789">
                  <c:v>141.09399999999999</c:v>
                </c:pt>
                <c:pt idx="6790">
                  <c:v>140.584</c:v>
                </c:pt>
                <c:pt idx="6791">
                  <c:v>139.81800000000001</c:v>
                </c:pt>
                <c:pt idx="6792">
                  <c:v>140.43799999999999</c:v>
                </c:pt>
                <c:pt idx="6793">
                  <c:v>140.15100000000001</c:v>
                </c:pt>
                <c:pt idx="6794">
                  <c:v>139.49700000000001</c:v>
                </c:pt>
                <c:pt idx="6795">
                  <c:v>140.01599999999999</c:v>
                </c:pt>
                <c:pt idx="6796">
                  <c:v>140.773</c:v>
                </c:pt>
                <c:pt idx="6797">
                  <c:v>140.148</c:v>
                </c:pt>
                <c:pt idx="6798">
                  <c:v>139.93700000000001</c:v>
                </c:pt>
                <c:pt idx="6799">
                  <c:v>141.19499999999999</c:v>
                </c:pt>
                <c:pt idx="6800">
                  <c:v>140.97200000000001</c:v>
                </c:pt>
                <c:pt idx="6801">
                  <c:v>139.83699999999999</c:v>
                </c:pt>
                <c:pt idx="6802">
                  <c:v>140.97900000000001</c:v>
                </c:pt>
                <c:pt idx="6803">
                  <c:v>141.07400000000001</c:v>
                </c:pt>
                <c:pt idx="6804">
                  <c:v>140.08099999999999</c:v>
                </c:pt>
                <c:pt idx="6805">
                  <c:v>140.476</c:v>
                </c:pt>
                <c:pt idx="6806">
                  <c:v>139.81299999999999</c:v>
                </c:pt>
                <c:pt idx="6807">
                  <c:v>139.791</c:v>
                </c:pt>
                <c:pt idx="6808">
                  <c:v>139.17500000000001</c:v>
                </c:pt>
                <c:pt idx="6809">
                  <c:v>140.96100000000001</c:v>
                </c:pt>
                <c:pt idx="6810">
                  <c:v>140.75899999999999</c:v>
                </c:pt>
                <c:pt idx="6811">
                  <c:v>139.87899999999999</c:v>
                </c:pt>
                <c:pt idx="6812">
                  <c:v>139.91399999999999</c:v>
                </c:pt>
                <c:pt idx="6813">
                  <c:v>141.14599999999999</c:v>
                </c:pt>
                <c:pt idx="6814">
                  <c:v>140.93199999999999</c:v>
                </c:pt>
                <c:pt idx="6815">
                  <c:v>140.20099999999999</c:v>
                </c:pt>
                <c:pt idx="6816">
                  <c:v>140.976</c:v>
                </c:pt>
                <c:pt idx="6817">
                  <c:v>140.376</c:v>
                </c:pt>
                <c:pt idx="6818">
                  <c:v>139.65600000000001</c:v>
                </c:pt>
                <c:pt idx="6819">
                  <c:v>139.749</c:v>
                </c:pt>
                <c:pt idx="6820">
                  <c:v>139.67400000000001</c:v>
                </c:pt>
                <c:pt idx="6821">
                  <c:v>139.52000000000001</c:v>
                </c:pt>
                <c:pt idx="6822">
                  <c:v>139.73400000000001</c:v>
                </c:pt>
                <c:pt idx="6823">
                  <c:v>141.136</c:v>
                </c:pt>
                <c:pt idx="6824">
                  <c:v>141.23500000000001</c:v>
                </c:pt>
                <c:pt idx="6825">
                  <c:v>140.32700000000011</c:v>
                </c:pt>
                <c:pt idx="6826">
                  <c:v>140.95599999999999</c:v>
                </c:pt>
                <c:pt idx="6827">
                  <c:v>141.80099999999999</c:v>
                </c:pt>
                <c:pt idx="6828">
                  <c:v>140.71</c:v>
                </c:pt>
                <c:pt idx="6829">
                  <c:v>140.77099999999999</c:v>
                </c:pt>
                <c:pt idx="6830">
                  <c:v>141.405</c:v>
                </c:pt>
                <c:pt idx="6831">
                  <c:v>140.81399999999999</c:v>
                </c:pt>
                <c:pt idx="6832">
                  <c:v>140.99799999999999</c:v>
                </c:pt>
                <c:pt idx="6833">
                  <c:v>141.93199999999999</c:v>
                </c:pt>
                <c:pt idx="6834">
                  <c:v>141.92699999999999</c:v>
                </c:pt>
                <c:pt idx="6835">
                  <c:v>140.89699999999999</c:v>
                </c:pt>
                <c:pt idx="6836">
                  <c:v>141.001</c:v>
                </c:pt>
                <c:pt idx="6837">
                  <c:v>142.37700000000001</c:v>
                </c:pt>
                <c:pt idx="6838">
                  <c:v>141.24399999999989</c:v>
                </c:pt>
                <c:pt idx="6839">
                  <c:v>140.69</c:v>
                </c:pt>
                <c:pt idx="6840">
                  <c:v>141.81800000000001</c:v>
                </c:pt>
                <c:pt idx="6841">
                  <c:v>141.809</c:v>
                </c:pt>
                <c:pt idx="6842">
                  <c:v>140.77099999999999</c:v>
                </c:pt>
                <c:pt idx="6843">
                  <c:v>141.148</c:v>
                </c:pt>
                <c:pt idx="6844">
                  <c:v>142.161</c:v>
                </c:pt>
                <c:pt idx="6845">
                  <c:v>140.89599999999999</c:v>
                </c:pt>
                <c:pt idx="6846">
                  <c:v>140.83000000000001</c:v>
                </c:pt>
                <c:pt idx="6847">
                  <c:v>141.71199999999999</c:v>
                </c:pt>
                <c:pt idx="6848">
                  <c:v>141.619</c:v>
                </c:pt>
                <c:pt idx="6849">
                  <c:v>140.87299999999999</c:v>
                </c:pt>
                <c:pt idx="6850">
                  <c:v>141.15600000000001</c:v>
                </c:pt>
                <c:pt idx="6851">
                  <c:v>140.42500000000001</c:v>
                </c:pt>
                <c:pt idx="6852">
                  <c:v>140.23699999999999</c:v>
                </c:pt>
                <c:pt idx="6853">
                  <c:v>140.36800000000011</c:v>
                </c:pt>
                <c:pt idx="6854">
                  <c:v>141.87100000000001</c:v>
                </c:pt>
                <c:pt idx="6855">
                  <c:v>141.489</c:v>
                </c:pt>
                <c:pt idx="6856">
                  <c:v>140.94499999999999</c:v>
                </c:pt>
                <c:pt idx="6857">
                  <c:v>141.82900000000001</c:v>
                </c:pt>
                <c:pt idx="6858">
                  <c:v>141.35200000000009</c:v>
                </c:pt>
                <c:pt idx="6859">
                  <c:v>140.41</c:v>
                </c:pt>
                <c:pt idx="6860">
                  <c:v>140.184</c:v>
                </c:pt>
                <c:pt idx="6861">
                  <c:v>141.39400000000001</c:v>
                </c:pt>
                <c:pt idx="6862">
                  <c:v>141.346</c:v>
                </c:pt>
                <c:pt idx="6863">
                  <c:v>140.32600000000011</c:v>
                </c:pt>
                <c:pt idx="6864">
                  <c:v>141.77600000000001</c:v>
                </c:pt>
                <c:pt idx="6865">
                  <c:v>142.32800000000009</c:v>
                </c:pt>
                <c:pt idx="6866">
                  <c:v>141.12100000000001</c:v>
                </c:pt>
                <c:pt idx="6867">
                  <c:v>141.506</c:v>
                </c:pt>
                <c:pt idx="6868">
                  <c:v>142.47999999999999</c:v>
                </c:pt>
                <c:pt idx="6869">
                  <c:v>141.571</c:v>
                </c:pt>
                <c:pt idx="6870">
                  <c:v>141.54900000000001</c:v>
                </c:pt>
                <c:pt idx="6871">
                  <c:v>142.46</c:v>
                </c:pt>
                <c:pt idx="6872">
                  <c:v>142.32400000000001</c:v>
                </c:pt>
                <c:pt idx="6873">
                  <c:v>141.27699999999999</c:v>
                </c:pt>
                <c:pt idx="6874">
                  <c:v>142.25</c:v>
                </c:pt>
                <c:pt idx="6875">
                  <c:v>143.31</c:v>
                </c:pt>
                <c:pt idx="6876">
                  <c:v>141.786</c:v>
                </c:pt>
                <c:pt idx="6877">
                  <c:v>142.17099999999999</c:v>
                </c:pt>
                <c:pt idx="6878">
                  <c:v>143.08200000000011</c:v>
                </c:pt>
                <c:pt idx="6879">
                  <c:v>142.73099999999999</c:v>
                </c:pt>
                <c:pt idx="6880">
                  <c:v>142.08699999999999</c:v>
                </c:pt>
                <c:pt idx="6881">
                  <c:v>143.39099999999999</c:v>
                </c:pt>
                <c:pt idx="6882">
                  <c:v>143.83800000000011</c:v>
                </c:pt>
                <c:pt idx="6883">
                  <c:v>142.376</c:v>
                </c:pt>
                <c:pt idx="6884">
                  <c:v>142.26599999999999</c:v>
                </c:pt>
                <c:pt idx="6885">
                  <c:v>143.69</c:v>
                </c:pt>
                <c:pt idx="6886">
                  <c:v>142.68700000000001</c:v>
                </c:pt>
                <c:pt idx="6887">
                  <c:v>140.96899999999999</c:v>
                </c:pt>
                <c:pt idx="6888">
                  <c:v>141.69399999999999</c:v>
                </c:pt>
                <c:pt idx="6889">
                  <c:v>142.29400000000001</c:v>
                </c:pt>
                <c:pt idx="6890">
                  <c:v>141.74299999999999</c:v>
                </c:pt>
                <c:pt idx="6891">
                  <c:v>142.31100000000001</c:v>
                </c:pt>
                <c:pt idx="6892">
                  <c:v>143.38200000000009</c:v>
                </c:pt>
                <c:pt idx="6893">
                  <c:v>142.08699999999999</c:v>
                </c:pt>
                <c:pt idx="6894">
                  <c:v>142.197</c:v>
                </c:pt>
                <c:pt idx="6895">
                  <c:v>143.52500000000001</c:v>
                </c:pt>
                <c:pt idx="6896">
                  <c:v>143.24299999999999</c:v>
                </c:pt>
                <c:pt idx="6897">
                  <c:v>142.40600000000001</c:v>
                </c:pt>
                <c:pt idx="6898">
                  <c:v>143.11799999999999</c:v>
                </c:pt>
                <c:pt idx="6899">
                  <c:v>143.55699999999999</c:v>
                </c:pt>
                <c:pt idx="6900">
                  <c:v>143.00200000000001</c:v>
                </c:pt>
                <c:pt idx="6901">
                  <c:v>142.405</c:v>
                </c:pt>
                <c:pt idx="6902">
                  <c:v>143.62100000000001</c:v>
                </c:pt>
                <c:pt idx="6903">
                  <c:v>142.95200000000011</c:v>
                </c:pt>
                <c:pt idx="6904">
                  <c:v>142.76</c:v>
                </c:pt>
                <c:pt idx="6905">
                  <c:v>144.054</c:v>
                </c:pt>
                <c:pt idx="6906">
                  <c:v>143.98400000000001</c:v>
                </c:pt>
                <c:pt idx="6907">
                  <c:v>143.45100000000011</c:v>
                </c:pt>
                <c:pt idx="6908">
                  <c:v>143.30099999999999</c:v>
                </c:pt>
                <c:pt idx="6909">
                  <c:v>144.74600000000001</c:v>
                </c:pt>
                <c:pt idx="6910">
                  <c:v>143.49600000000001</c:v>
                </c:pt>
                <c:pt idx="6911">
                  <c:v>143.08099999999999</c:v>
                </c:pt>
                <c:pt idx="6912">
                  <c:v>142.529</c:v>
                </c:pt>
                <c:pt idx="6913">
                  <c:v>143.233</c:v>
                </c:pt>
                <c:pt idx="6914">
                  <c:v>142.499</c:v>
                </c:pt>
                <c:pt idx="6915">
                  <c:v>143.66900000000001</c:v>
                </c:pt>
                <c:pt idx="6916">
                  <c:v>144.71799999999999</c:v>
                </c:pt>
                <c:pt idx="6917">
                  <c:v>143.67099999999999</c:v>
                </c:pt>
                <c:pt idx="6918">
                  <c:v>143.511</c:v>
                </c:pt>
                <c:pt idx="6919">
                  <c:v>145.07599999999999</c:v>
                </c:pt>
                <c:pt idx="6920">
                  <c:v>144.48400000000001</c:v>
                </c:pt>
                <c:pt idx="6921">
                  <c:v>143.52699999999999</c:v>
                </c:pt>
                <c:pt idx="6922">
                  <c:v>144.54900000000001</c:v>
                </c:pt>
                <c:pt idx="6923">
                  <c:v>144.81899999999999</c:v>
                </c:pt>
                <c:pt idx="6924">
                  <c:v>144.19800000000001</c:v>
                </c:pt>
                <c:pt idx="6925">
                  <c:v>143.65299999999999</c:v>
                </c:pt>
                <c:pt idx="6926">
                  <c:v>145.21</c:v>
                </c:pt>
                <c:pt idx="6927">
                  <c:v>144.465</c:v>
                </c:pt>
                <c:pt idx="6928">
                  <c:v>143.54599999999999</c:v>
                </c:pt>
                <c:pt idx="6929">
                  <c:v>145.18299999999999</c:v>
                </c:pt>
                <c:pt idx="6930">
                  <c:v>144.69900000000001</c:v>
                </c:pt>
                <c:pt idx="6931">
                  <c:v>144.36500000000001</c:v>
                </c:pt>
                <c:pt idx="6932">
                  <c:v>143.96100000000001</c:v>
                </c:pt>
                <c:pt idx="6933">
                  <c:v>145.23400000000001</c:v>
                </c:pt>
                <c:pt idx="6934">
                  <c:v>144.46199999999999</c:v>
                </c:pt>
                <c:pt idx="6935">
                  <c:v>143.69999999999999</c:v>
                </c:pt>
                <c:pt idx="6936">
                  <c:v>144.52000000000001</c:v>
                </c:pt>
                <c:pt idx="6937">
                  <c:v>144.435</c:v>
                </c:pt>
                <c:pt idx="6938">
                  <c:v>143.47300000000001</c:v>
                </c:pt>
                <c:pt idx="6939">
                  <c:v>144.14400000000001</c:v>
                </c:pt>
                <c:pt idx="6940">
                  <c:v>145.42200000000011</c:v>
                </c:pt>
                <c:pt idx="6941">
                  <c:v>143.92800000000011</c:v>
                </c:pt>
                <c:pt idx="6942">
                  <c:v>143.761</c:v>
                </c:pt>
                <c:pt idx="6943">
                  <c:v>144.76300000000001</c:v>
                </c:pt>
                <c:pt idx="6944">
                  <c:v>144.77600000000001</c:v>
                </c:pt>
                <c:pt idx="6945">
                  <c:v>144.21100000000001</c:v>
                </c:pt>
                <c:pt idx="6946">
                  <c:v>144.23099999999999</c:v>
                </c:pt>
                <c:pt idx="6947">
                  <c:v>145.32600000000011</c:v>
                </c:pt>
                <c:pt idx="6948">
                  <c:v>144.226</c:v>
                </c:pt>
                <c:pt idx="6949">
                  <c:v>144.029</c:v>
                </c:pt>
                <c:pt idx="6950">
                  <c:v>144.63499999999999</c:v>
                </c:pt>
                <c:pt idx="6951">
                  <c:v>143.38900000000001</c:v>
                </c:pt>
                <c:pt idx="6952">
                  <c:v>143.03200000000001</c:v>
                </c:pt>
                <c:pt idx="6953">
                  <c:v>143.202</c:v>
                </c:pt>
                <c:pt idx="6954">
                  <c:v>142.71100000000001</c:v>
                </c:pt>
                <c:pt idx="6955">
                  <c:v>142.41900000000001</c:v>
                </c:pt>
                <c:pt idx="6956">
                  <c:v>142.92599999999999</c:v>
                </c:pt>
                <c:pt idx="6957">
                  <c:v>144.29900000000001</c:v>
                </c:pt>
                <c:pt idx="6958">
                  <c:v>143.31800000000001</c:v>
                </c:pt>
                <c:pt idx="6959">
                  <c:v>143.13</c:v>
                </c:pt>
                <c:pt idx="6960">
                  <c:v>143.47399999999999</c:v>
                </c:pt>
                <c:pt idx="6961">
                  <c:v>143.71799999999999</c:v>
                </c:pt>
                <c:pt idx="6962">
                  <c:v>143.43100000000001</c:v>
                </c:pt>
                <c:pt idx="6963">
                  <c:v>143.79</c:v>
                </c:pt>
                <c:pt idx="6964">
                  <c:v>143.17099999999999</c:v>
                </c:pt>
                <c:pt idx="6965">
                  <c:v>143.56299999999999</c:v>
                </c:pt>
                <c:pt idx="6966">
                  <c:v>143.541</c:v>
                </c:pt>
                <c:pt idx="6967">
                  <c:v>143.25899999999999</c:v>
                </c:pt>
                <c:pt idx="6968">
                  <c:v>143.172</c:v>
                </c:pt>
                <c:pt idx="6969">
                  <c:v>142.91900000000001</c:v>
                </c:pt>
                <c:pt idx="6970">
                  <c:v>143.63900000000001</c:v>
                </c:pt>
                <c:pt idx="6971">
                  <c:v>142.79</c:v>
                </c:pt>
                <c:pt idx="6972">
                  <c:v>142.94200000000001</c:v>
                </c:pt>
                <c:pt idx="6973">
                  <c:v>143.03399999999999</c:v>
                </c:pt>
                <c:pt idx="6974">
                  <c:v>143.05099999999999</c:v>
                </c:pt>
                <c:pt idx="6975">
                  <c:v>142.89800000000011</c:v>
                </c:pt>
                <c:pt idx="6976">
                  <c:v>142.31100000000001</c:v>
                </c:pt>
                <c:pt idx="6977">
                  <c:v>142.364</c:v>
                </c:pt>
                <c:pt idx="6978">
                  <c:v>142.643</c:v>
                </c:pt>
                <c:pt idx="6979">
                  <c:v>142.16800000000001</c:v>
                </c:pt>
                <c:pt idx="6980">
                  <c:v>142.62</c:v>
                </c:pt>
                <c:pt idx="6981">
                  <c:v>142.70699999999999</c:v>
                </c:pt>
                <c:pt idx="6982">
                  <c:v>142.042</c:v>
                </c:pt>
                <c:pt idx="6983">
                  <c:v>142.16300000000001</c:v>
                </c:pt>
                <c:pt idx="6984">
                  <c:v>142.41999999999999</c:v>
                </c:pt>
                <c:pt idx="6985">
                  <c:v>142.15700000000001</c:v>
                </c:pt>
                <c:pt idx="6986">
                  <c:v>142.74</c:v>
                </c:pt>
                <c:pt idx="6987">
                  <c:v>142.38399999999999</c:v>
                </c:pt>
                <c:pt idx="6988">
                  <c:v>142.09100000000001</c:v>
                </c:pt>
                <c:pt idx="6989">
                  <c:v>142.04599999999999</c:v>
                </c:pt>
                <c:pt idx="6990">
                  <c:v>142.22999999999999</c:v>
                </c:pt>
                <c:pt idx="6991">
                  <c:v>141.161</c:v>
                </c:pt>
                <c:pt idx="6992">
                  <c:v>140.89500000000001</c:v>
                </c:pt>
                <c:pt idx="6993">
                  <c:v>141.27500000000001</c:v>
                </c:pt>
                <c:pt idx="6994">
                  <c:v>141.334</c:v>
                </c:pt>
                <c:pt idx="6995">
                  <c:v>140.96</c:v>
                </c:pt>
                <c:pt idx="6996">
                  <c:v>141.03800000000001</c:v>
                </c:pt>
                <c:pt idx="6997">
                  <c:v>141.441</c:v>
                </c:pt>
                <c:pt idx="6998">
                  <c:v>141.24799999999999</c:v>
                </c:pt>
                <c:pt idx="6999">
                  <c:v>141.12799999999999</c:v>
                </c:pt>
                <c:pt idx="7000">
                  <c:v>141.4</c:v>
                </c:pt>
                <c:pt idx="7001">
                  <c:v>141.99700000000001</c:v>
                </c:pt>
                <c:pt idx="7002">
                  <c:v>141.619</c:v>
                </c:pt>
                <c:pt idx="7003">
                  <c:v>141.74600000000001</c:v>
                </c:pt>
                <c:pt idx="7004">
                  <c:v>142.19999999999999</c:v>
                </c:pt>
                <c:pt idx="7005">
                  <c:v>141.56700000000001</c:v>
                </c:pt>
                <c:pt idx="7006">
                  <c:v>141.75700000000001</c:v>
                </c:pt>
                <c:pt idx="7007">
                  <c:v>142.001</c:v>
                </c:pt>
                <c:pt idx="7008">
                  <c:v>141.81299999999999</c:v>
                </c:pt>
                <c:pt idx="7009">
                  <c:v>141.697</c:v>
                </c:pt>
                <c:pt idx="7010">
                  <c:v>141.71299999999999</c:v>
                </c:pt>
                <c:pt idx="7011">
                  <c:v>141.42400000000001</c:v>
                </c:pt>
                <c:pt idx="7012">
                  <c:v>142.23500000000001</c:v>
                </c:pt>
                <c:pt idx="7013">
                  <c:v>141.75899999999999</c:v>
                </c:pt>
                <c:pt idx="7014">
                  <c:v>141.845</c:v>
                </c:pt>
                <c:pt idx="7015">
                  <c:v>141.595</c:v>
                </c:pt>
                <c:pt idx="7016">
                  <c:v>142.005</c:v>
                </c:pt>
                <c:pt idx="7017">
                  <c:v>141.54900000000001</c:v>
                </c:pt>
                <c:pt idx="7018">
                  <c:v>141.33099999999999</c:v>
                </c:pt>
                <c:pt idx="7019">
                  <c:v>141.12299999999999</c:v>
                </c:pt>
                <c:pt idx="7020">
                  <c:v>141.55199999999999</c:v>
                </c:pt>
                <c:pt idx="7021">
                  <c:v>142.53899999999999</c:v>
                </c:pt>
                <c:pt idx="7022">
                  <c:v>142.45500000000001</c:v>
                </c:pt>
                <c:pt idx="7023">
                  <c:v>141.875</c:v>
                </c:pt>
                <c:pt idx="7024">
                  <c:v>142.46</c:v>
                </c:pt>
                <c:pt idx="7025">
                  <c:v>142.50899999999999</c:v>
                </c:pt>
                <c:pt idx="7026">
                  <c:v>142.15600000000001</c:v>
                </c:pt>
                <c:pt idx="7027">
                  <c:v>141.79499999999999</c:v>
                </c:pt>
                <c:pt idx="7028">
                  <c:v>141.565</c:v>
                </c:pt>
                <c:pt idx="7029">
                  <c:v>141.535</c:v>
                </c:pt>
                <c:pt idx="7030">
                  <c:v>141.51300000000001</c:v>
                </c:pt>
                <c:pt idx="7031">
                  <c:v>142.10400000000001</c:v>
                </c:pt>
                <c:pt idx="7032">
                  <c:v>142.553</c:v>
                </c:pt>
                <c:pt idx="7033">
                  <c:v>141.721</c:v>
                </c:pt>
                <c:pt idx="7034">
                  <c:v>141.86800000000011</c:v>
                </c:pt>
                <c:pt idx="7035">
                  <c:v>142.77000000000001</c:v>
                </c:pt>
                <c:pt idx="7036">
                  <c:v>142.535</c:v>
                </c:pt>
                <c:pt idx="7037">
                  <c:v>142.36600000000001</c:v>
                </c:pt>
                <c:pt idx="7038">
                  <c:v>142.29300000000001</c:v>
                </c:pt>
                <c:pt idx="7039">
                  <c:v>143.05500000000001</c:v>
                </c:pt>
                <c:pt idx="7040">
                  <c:v>142.232</c:v>
                </c:pt>
                <c:pt idx="7041">
                  <c:v>142.483</c:v>
                </c:pt>
                <c:pt idx="7042">
                  <c:v>142.98200000000011</c:v>
                </c:pt>
                <c:pt idx="7043">
                  <c:v>142.31800000000001</c:v>
                </c:pt>
                <c:pt idx="7044">
                  <c:v>142.756</c:v>
                </c:pt>
                <c:pt idx="7045">
                  <c:v>143.089</c:v>
                </c:pt>
                <c:pt idx="7046">
                  <c:v>143.011</c:v>
                </c:pt>
                <c:pt idx="7047">
                  <c:v>143.10400000000001</c:v>
                </c:pt>
                <c:pt idx="7048">
                  <c:v>142.66800000000001</c:v>
                </c:pt>
                <c:pt idx="7049">
                  <c:v>143.251</c:v>
                </c:pt>
                <c:pt idx="7050">
                  <c:v>142.96600000000001</c:v>
                </c:pt>
                <c:pt idx="7051">
                  <c:v>142.74700000000001</c:v>
                </c:pt>
                <c:pt idx="7052">
                  <c:v>143.44999999999999</c:v>
                </c:pt>
                <c:pt idx="7053">
                  <c:v>142.661</c:v>
                </c:pt>
                <c:pt idx="7054">
                  <c:v>143.024</c:v>
                </c:pt>
                <c:pt idx="7055">
                  <c:v>143.49100000000001</c:v>
                </c:pt>
                <c:pt idx="7056">
                  <c:v>143.16</c:v>
                </c:pt>
                <c:pt idx="7057">
                  <c:v>142.82</c:v>
                </c:pt>
                <c:pt idx="7058">
                  <c:v>143.14699999999999</c:v>
                </c:pt>
                <c:pt idx="7059">
                  <c:v>143.34299999999999</c:v>
                </c:pt>
                <c:pt idx="7060">
                  <c:v>143.23400000000001</c:v>
                </c:pt>
                <c:pt idx="7061">
                  <c:v>143.26599999999999</c:v>
                </c:pt>
                <c:pt idx="7062">
                  <c:v>143.28100000000001</c:v>
                </c:pt>
                <c:pt idx="7063">
                  <c:v>143.47499999999999</c:v>
                </c:pt>
                <c:pt idx="7064">
                  <c:v>142.92599999999999</c:v>
                </c:pt>
                <c:pt idx="7065">
                  <c:v>143.34700000000001</c:v>
                </c:pt>
                <c:pt idx="7066">
                  <c:v>143.239</c:v>
                </c:pt>
                <c:pt idx="7067">
                  <c:v>143.07400000000001</c:v>
                </c:pt>
                <c:pt idx="7068">
                  <c:v>143.03899999999999</c:v>
                </c:pt>
                <c:pt idx="7069">
                  <c:v>142.82600000000011</c:v>
                </c:pt>
                <c:pt idx="7070">
                  <c:v>143.12</c:v>
                </c:pt>
                <c:pt idx="7071">
                  <c:v>143.07499999999999</c:v>
                </c:pt>
                <c:pt idx="7072">
                  <c:v>142.69</c:v>
                </c:pt>
                <c:pt idx="7073">
                  <c:v>142.81200000000001</c:v>
                </c:pt>
                <c:pt idx="7074">
                  <c:v>142.50700000000001</c:v>
                </c:pt>
                <c:pt idx="7075">
                  <c:v>141.565</c:v>
                </c:pt>
                <c:pt idx="7076">
                  <c:v>143.041</c:v>
                </c:pt>
                <c:pt idx="7077">
                  <c:v>142.874</c:v>
                </c:pt>
                <c:pt idx="7078">
                  <c:v>142.136</c:v>
                </c:pt>
                <c:pt idx="7079">
                  <c:v>142.52000000000001</c:v>
                </c:pt>
                <c:pt idx="7080">
                  <c:v>143.10499999999999</c:v>
                </c:pt>
                <c:pt idx="7081">
                  <c:v>142.81899999999999</c:v>
                </c:pt>
                <c:pt idx="7082">
                  <c:v>143.02500000000001</c:v>
                </c:pt>
                <c:pt idx="7083">
                  <c:v>143.92500000000001</c:v>
                </c:pt>
                <c:pt idx="7084">
                  <c:v>143.36800000000011</c:v>
                </c:pt>
                <c:pt idx="7085">
                  <c:v>143.06700000000001</c:v>
                </c:pt>
                <c:pt idx="7086">
                  <c:v>142.76</c:v>
                </c:pt>
                <c:pt idx="7087">
                  <c:v>142.98500000000001</c:v>
                </c:pt>
                <c:pt idx="7088">
                  <c:v>143</c:v>
                </c:pt>
                <c:pt idx="7089">
                  <c:v>143.221</c:v>
                </c:pt>
                <c:pt idx="7090">
                  <c:v>143.036</c:v>
                </c:pt>
                <c:pt idx="7091">
                  <c:v>142.81399999999999</c:v>
                </c:pt>
                <c:pt idx="7092">
                  <c:v>141.89800000000011</c:v>
                </c:pt>
                <c:pt idx="7093">
                  <c:v>142.149</c:v>
                </c:pt>
                <c:pt idx="7094">
                  <c:v>142.441</c:v>
                </c:pt>
                <c:pt idx="7095">
                  <c:v>142.029</c:v>
                </c:pt>
                <c:pt idx="7096">
                  <c:v>142.97999999999999</c:v>
                </c:pt>
                <c:pt idx="7097">
                  <c:v>143.21600000000001</c:v>
                </c:pt>
                <c:pt idx="7098">
                  <c:v>141.77799999999999</c:v>
                </c:pt>
                <c:pt idx="7099">
                  <c:v>142.20099999999999</c:v>
                </c:pt>
                <c:pt idx="7100">
                  <c:v>143.67599999999999</c:v>
                </c:pt>
                <c:pt idx="7101">
                  <c:v>143.102</c:v>
                </c:pt>
                <c:pt idx="7102">
                  <c:v>142.69300000000001</c:v>
                </c:pt>
                <c:pt idx="7103">
                  <c:v>143.84200000000001</c:v>
                </c:pt>
                <c:pt idx="7104">
                  <c:v>143.404</c:v>
                </c:pt>
                <c:pt idx="7105">
                  <c:v>143.036</c:v>
                </c:pt>
                <c:pt idx="7106">
                  <c:v>143.28899999999999</c:v>
                </c:pt>
                <c:pt idx="7107">
                  <c:v>142.50399999999999</c:v>
                </c:pt>
                <c:pt idx="7108">
                  <c:v>142.20400000000001</c:v>
                </c:pt>
                <c:pt idx="7109">
                  <c:v>141.94</c:v>
                </c:pt>
                <c:pt idx="7110">
                  <c:v>143.69200000000001</c:v>
                </c:pt>
                <c:pt idx="7111">
                  <c:v>143.65100000000001</c:v>
                </c:pt>
                <c:pt idx="7112">
                  <c:v>142.64400000000001</c:v>
                </c:pt>
                <c:pt idx="7113">
                  <c:v>143.34399999999999</c:v>
                </c:pt>
                <c:pt idx="7114">
                  <c:v>144.298</c:v>
                </c:pt>
                <c:pt idx="7115">
                  <c:v>143.85600000000011</c:v>
                </c:pt>
                <c:pt idx="7116">
                  <c:v>143.28</c:v>
                </c:pt>
                <c:pt idx="7117">
                  <c:v>142.10499999999999</c:v>
                </c:pt>
                <c:pt idx="7118">
                  <c:v>141.63900000000001</c:v>
                </c:pt>
                <c:pt idx="7119">
                  <c:v>141.363</c:v>
                </c:pt>
                <c:pt idx="7120">
                  <c:v>142.25899999999999</c:v>
                </c:pt>
                <c:pt idx="7121">
                  <c:v>143.23599999999999</c:v>
                </c:pt>
                <c:pt idx="7122">
                  <c:v>142.434</c:v>
                </c:pt>
                <c:pt idx="7123">
                  <c:v>141.50299999999999</c:v>
                </c:pt>
                <c:pt idx="7124">
                  <c:v>142.35499999999999</c:v>
                </c:pt>
                <c:pt idx="7125">
                  <c:v>142.52699999999999</c:v>
                </c:pt>
                <c:pt idx="7126">
                  <c:v>141.95700000000011</c:v>
                </c:pt>
                <c:pt idx="7127">
                  <c:v>142.393</c:v>
                </c:pt>
                <c:pt idx="7128">
                  <c:v>143.285</c:v>
                </c:pt>
                <c:pt idx="7129">
                  <c:v>142.76599999999999</c:v>
                </c:pt>
                <c:pt idx="7130">
                  <c:v>142.69800000000001</c:v>
                </c:pt>
                <c:pt idx="7131">
                  <c:v>142.53</c:v>
                </c:pt>
                <c:pt idx="7132">
                  <c:v>142.624</c:v>
                </c:pt>
                <c:pt idx="7133">
                  <c:v>142.22</c:v>
                </c:pt>
                <c:pt idx="7134">
                  <c:v>143.95400000000001</c:v>
                </c:pt>
                <c:pt idx="7135">
                  <c:v>142.70699999999999</c:v>
                </c:pt>
                <c:pt idx="7136">
                  <c:v>141.94499999999999</c:v>
                </c:pt>
                <c:pt idx="7137">
                  <c:v>141.01300000000001</c:v>
                </c:pt>
                <c:pt idx="7138">
                  <c:v>142.25700000000001</c:v>
                </c:pt>
                <c:pt idx="7139">
                  <c:v>141.994</c:v>
                </c:pt>
                <c:pt idx="7140">
                  <c:v>142.03200000000001</c:v>
                </c:pt>
                <c:pt idx="7141">
                  <c:v>143.58500000000001</c:v>
                </c:pt>
                <c:pt idx="7142">
                  <c:v>143.625</c:v>
                </c:pt>
                <c:pt idx="7143">
                  <c:v>142.917</c:v>
                </c:pt>
                <c:pt idx="7144">
                  <c:v>143.30199999999999</c:v>
                </c:pt>
                <c:pt idx="7145">
                  <c:v>144.636</c:v>
                </c:pt>
                <c:pt idx="7146">
                  <c:v>143.24299999999999</c:v>
                </c:pt>
                <c:pt idx="7147">
                  <c:v>143.84800000000001</c:v>
                </c:pt>
                <c:pt idx="7148">
                  <c:v>143.44900000000001</c:v>
                </c:pt>
                <c:pt idx="7149">
                  <c:v>142.791</c:v>
                </c:pt>
                <c:pt idx="7150">
                  <c:v>143.08500000000001</c:v>
                </c:pt>
                <c:pt idx="7151">
                  <c:v>143.22300000000001</c:v>
                </c:pt>
                <c:pt idx="7152">
                  <c:v>143.03100000000001</c:v>
                </c:pt>
                <c:pt idx="7153">
                  <c:v>142.49799999999999</c:v>
                </c:pt>
                <c:pt idx="7154">
                  <c:v>142.749</c:v>
                </c:pt>
                <c:pt idx="7155">
                  <c:v>143.066</c:v>
                </c:pt>
                <c:pt idx="7156">
                  <c:v>143.059</c:v>
                </c:pt>
                <c:pt idx="7157">
                  <c:v>142.90899999999999</c:v>
                </c:pt>
                <c:pt idx="7158">
                  <c:v>143.06299999999999</c:v>
                </c:pt>
                <c:pt idx="7159">
                  <c:v>143.07300000000001</c:v>
                </c:pt>
                <c:pt idx="7160">
                  <c:v>142.82400000000001</c:v>
                </c:pt>
                <c:pt idx="7161">
                  <c:v>142.69900000000001</c:v>
                </c:pt>
                <c:pt idx="7162">
                  <c:v>142.70599999999999</c:v>
                </c:pt>
                <c:pt idx="7163">
                  <c:v>141.72200000000001</c:v>
                </c:pt>
                <c:pt idx="7164">
                  <c:v>141.23400000000001</c:v>
                </c:pt>
                <c:pt idx="7165">
                  <c:v>141.50700000000001</c:v>
                </c:pt>
                <c:pt idx="7166">
                  <c:v>141.995</c:v>
                </c:pt>
                <c:pt idx="7167">
                  <c:v>141.81899999999999</c:v>
                </c:pt>
                <c:pt idx="7168">
                  <c:v>141.81800000000001</c:v>
                </c:pt>
                <c:pt idx="7169">
                  <c:v>140.80799999999999</c:v>
                </c:pt>
                <c:pt idx="7170">
                  <c:v>139.77099999999999</c:v>
                </c:pt>
                <c:pt idx="7171">
                  <c:v>140.02199999999999</c:v>
                </c:pt>
                <c:pt idx="7172">
                  <c:v>139.87700000000001</c:v>
                </c:pt>
                <c:pt idx="7173">
                  <c:v>139.542</c:v>
                </c:pt>
                <c:pt idx="7174">
                  <c:v>139.42099999999999</c:v>
                </c:pt>
                <c:pt idx="7175">
                  <c:v>140.07</c:v>
                </c:pt>
                <c:pt idx="7176">
                  <c:v>140.23099999999999</c:v>
                </c:pt>
                <c:pt idx="7177">
                  <c:v>140.071</c:v>
                </c:pt>
                <c:pt idx="7178">
                  <c:v>139.251</c:v>
                </c:pt>
                <c:pt idx="7179">
                  <c:v>139.089</c:v>
                </c:pt>
                <c:pt idx="7180">
                  <c:v>138.756</c:v>
                </c:pt>
                <c:pt idx="7181">
                  <c:v>138.09299999999999</c:v>
                </c:pt>
                <c:pt idx="7182">
                  <c:v>138.43299999999999</c:v>
                </c:pt>
                <c:pt idx="7183">
                  <c:v>138.131</c:v>
                </c:pt>
                <c:pt idx="7184">
                  <c:v>138.81700000000001</c:v>
                </c:pt>
                <c:pt idx="7185">
                  <c:v>139.06100000000001</c:v>
                </c:pt>
                <c:pt idx="7186">
                  <c:v>139.32800000000009</c:v>
                </c:pt>
                <c:pt idx="7187">
                  <c:v>138.83099999999999</c:v>
                </c:pt>
                <c:pt idx="7188">
                  <c:v>139.40799999999999</c:v>
                </c:pt>
                <c:pt idx="7189">
                  <c:v>139.18199999999999</c:v>
                </c:pt>
                <c:pt idx="7190">
                  <c:v>139.71600000000001</c:v>
                </c:pt>
                <c:pt idx="7191">
                  <c:v>139.91</c:v>
                </c:pt>
                <c:pt idx="7192">
                  <c:v>135.965</c:v>
                </c:pt>
                <c:pt idx="7193">
                  <c:v>135.28100000000001</c:v>
                </c:pt>
                <c:pt idx="7194">
                  <c:v>136.03200000000001</c:v>
                </c:pt>
                <c:pt idx="7195">
                  <c:v>135.84100000000001</c:v>
                </c:pt>
                <c:pt idx="7196">
                  <c:v>136.90799999999999</c:v>
                </c:pt>
                <c:pt idx="7197">
                  <c:v>136.24799999999999</c:v>
                </c:pt>
                <c:pt idx="7198">
                  <c:v>136.59800000000001</c:v>
                </c:pt>
                <c:pt idx="7199">
                  <c:v>136.02699999999999</c:v>
                </c:pt>
                <c:pt idx="7200">
                  <c:v>134.52600000000001</c:v>
                </c:pt>
                <c:pt idx="7201">
                  <c:v>135.21799999999999</c:v>
                </c:pt>
                <c:pt idx="7202">
                  <c:v>134.93</c:v>
                </c:pt>
                <c:pt idx="7203">
                  <c:v>135.40100000000001</c:v>
                </c:pt>
                <c:pt idx="7204">
                  <c:v>135.791</c:v>
                </c:pt>
                <c:pt idx="7205">
                  <c:v>136.126</c:v>
                </c:pt>
                <c:pt idx="7206">
                  <c:v>136.64599999999999</c:v>
                </c:pt>
                <c:pt idx="7207">
                  <c:v>136.82900000000001</c:v>
                </c:pt>
                <c:pt idx="7208">
                  <c:v>136.667</c:v>
                </c:pt>
                <c:pt idx="7209">
                  <c:v>137.26499999999999</c:v>
                </c:pt>
                <c:pt idx="7210">
                  <c:v>137.35600000000011</c:v>
                </c:pt>
                <c:pt idx="7211">
                  <c:v>137.28800000000001</c:v>
                </c:pt>
                <c:pt idx="7212">
                  <c:v>137.27799999999999</c:v>
                </c:pt>
                <c:pt idx="7213">
                  <c:v>137.73699999999999</c:v>
                </c:pt>
                <c:pt idx="7214">
                  <c:v>137.74799999999999</c:v>
                </c:pt>
                <c:pt idx="7215">
                  <c:v>135.24799999999999</c:v>
                </c:pt>
                <c:pt idx="7216">
                  <c:v>133.78200000000001</c:v>
                </c:pt>
                <c:pt idx="7217">
                  <c:v>134.291</c:v>
                </c:pt>
                <c:pt idx="7218">
                  <c:v>135.13</c:v>
                </c:pt>
                <c:pt idx="7219">
                  <c:v>135.15799999999999</c:v>
                </c:pt>
                <c:pt idx="7220">
                  <c:v>135.34100000000001</c:v>
                </c:pt>
                <c:pt idx="7221">
                  <c:v>135.79900000000001</c:v>
                </c:pt>
                <c:pt idx="7222">
                  <c:v>136.626</c:v>
                </c:pt>
                <c:pt idx="7223">
                  <c:v>136.22900000000001</c:v>
                </c:pt>
                <c:pt idx="7224">
                  <c:v>136.345</c:v>
                </c:pt>
                <c:pt idx="7225">
                  <c:v>136.68899999999999</c:v>
                </c:pt>
                <c:pt idx="7226">
                  <c:v>136.64400000000001</c:v>
                </c:pt>
                <c:pt idx="7227">
                  <c:v>137.12</c:v>
                </c:pt>
                <c:pt idx="7228">
                  <c:v>137.58200000000011</c:v>
                </c:pt>
                <c:pt idx="7229">
                  <c:v>137.77399999999989</c:v>
                </c:pt>
                <c:pt idx="7230">
                  <c:v>137.405</c:v>
                </c:pt>
                <c:pt idx="7231">
                  <c:v>137.89500000000001</c:v>
                </c:pt>
                <c:pt idx="7232">
                  <c:v>137.98500000000001</c:v>
                </c:pt>
                <c:pt idx="7233">
                  <c:v>137.792</c:v>
                </c:pt>
                <c:pt idx="7234">
                  <c:v>137.96799999999999</c:v>
                </c:pt>
                <c:pt idx="7235">
                  <c:v>138.80500000000001</c:v>
                </c:pt>
                <c:pt idx="7236">
                  <c:v>138.21299999999999</c:v>
                </c:pt>
                <c:pt idx="7237">
                  <c:v>138.816</c:v>
                </c:pt>
                <c:pt idx="7238">
                  <c:v>138.69200000000001</c:v>
                </c:pt>
                <c:pt idx="7239">
                  <c:v>139.06100000000001</c:v>
                </c:pt>
                <c:pt idx="7240">
                  <c:v>139.02500000000001</c:v>
                </c:pt>
                <c:pt idx="7241">
                  <c:v>139.12899999999999</c:v>
                </c:pt>
                <c:pt idx="7242">
                  <c:v>139.21299999999999</c:v>
                </c:pt>
                <c:pt idx="7243">
                  <c:v>139.07400000000001</c:v>
                </c:pt>
                <c:pt idx="7244">
                  <c:v>139.459</c:v>
                </c:pt>
                <c:pt idx="7245">
                  <c:v>139.54300000000001</c:v>
                </c:pt>
                <c:pt idx="7246">
                  <c:v>140.03700000000001</c:v>
                </c:pt>
                <c:pt idx="7247">
                  <c:v>139.95500000000001</c:v>
                </c:pt>
                <c:pt idx="7248">
                  <c:v>139.464</c:v>
                </c:pt>
                <c:pt idx="7249">
                  <c:v>139.27500000000001</c:v>
                </c:pt>
                <c:pt idx="7250">
                  <c:v>139.47900000000001</c:v>
                </c:pt>
                <c:pt idx="7251">
                  <c:v>139.53800000000001</c:v>
                </c:pt>
                <c:pt idx="7252">
                  <c:v>140.453</c:v>
                </c:pt>
                <c:pt idx="7253">
                  <c:v>140.43899999999999</c:v>
                </c:pt>
                <c:pt idx="7254">
                  <c:v>137.417</c:v>
                </c:pt>
                <c:pt idx="7255">
                  <c:v>134.16900000000001</c:v>
                </c:pt>
                <c:pt idx="7256">
                  <c:v>135.55699999999999</c:v>
                </c:pt>
                <c:pt idx="7257">
                  <c:v>135.584</c:v>
                </c:pt>
                <c:pt idx="7258">
                  <c:v>136.68299999999999</c:v>
                </c:pt>
                <c:pt idx="7259">
                  <c:v>137.59800000000001</c:v>
                </c:pt>
                <c:pt idx="7260">
                  <c:v>137.31100000000001</c:v>
                </c:pt>
                <c:pt idx="7261">
                  <c:v>137.51300000000001</c:v>
                </c:pt>
                <c:pt idx="7262">
                  <c:v>137.57499999999999</c:v>
                </c:pt>
                <c:pt idx="7263">
                  <c:v>138.44999999999999</c:v>
                </c:pt>
                <c:pt idx="7264">
                  <c:v>137.12299999999999</c:v>
                </c:pt>
                <c:pt idx="7265">
                  <c:v>137.50299999999999</c:v>
                </c:pt>
                <c:pt idx="7266">
                  <c:v>137.66200000000001</c:v>
                </c:pt>
                <c:pt idx="7267">
                  <c:v>137.9</c:v>
                </c:pt>
                <c:pt idx="7268">
                  <c:v>138.029</c:v>
                </c:pt>
                <c:pt idx="7269">
                  <c:v>138.441</c:v>
                </c:pt>
                <c:pt idx="7270">
                  <c:v>138.511</c:v>
                </c:pt>
                <c:pt idx="7271">
                  <c:v>138.41900000000001</c:v>
                </c:pt>
                <c:pt idx="7272">
                  <c:v>139.221</c:v>
                </c:pt>
                <c:pt idx="7273">
                  <c:v>139.232</c:v>
                </c:pt>
                <c:pt idx="7274">
                  <c:v>138.78200000000001</c:v>
                </c:pt>
                <c:pt idx="7275">
                  <c:v>139.15899999999999</c:v>
                </c:pt>
                <c:pt idx="7276">
                  <c:v>139.18100000000001</c:v>
                </c:pt>
                <c:pt idx="7277">
                  <c:v>138.66800000000001</c:v>
                </c:pt>
                <c:pt idx="7278">
                  <c:v>138.297</c:v>
                </c:pt>
                <c:pt idx="7279">
                  <c:v>138.637</c:v>
                </c:pt>
                <c:pt idx="7280">
                  <c:v>138.70699999999999</c:v>
                </c:pt>
                <c:pt idx="7281">
                  <c:v>139.39599999999999</c:v>
                </c:pt>
                <c:pt idx="7282">
                  <c:v>139.48500000000001</c:v>
                </c:pt>
                <c:pt idx="7283">
                  <c:v>139.73699999999999</c:v>
                </c:pt>
                <c:pt idx="7284">
                  <c:v>139.44900000000001</c:v>
                </c:pt>
                <c:pt idx="7285">
                  <c:v>139.749</c:v>
                </c:pt>
                <c:pt idx="7286">
                  <c:v>139.78399999999999</c:v>
                </c:pt>
                <c:pt idx="7287">
                  <c:v>139.42500000000001</c:v>
                </c:pt>
                <c:pt idx="7288">
                  <c:v>140.19800000000001</c:v>
                </c:pt>
                <c:pt idx="7289">
                  <c:v>140.19300000000001</c:v>
                </c:pt>
                <c:pt idx="7290">
                  <c:v>140.191</c:v>
                </c:pt>
                <c:pt idx="7291">
                  <c:v>139.04</c:v>
                </c:pt>
                <c:pt idx="7292">
                  <c:v>139.24799999999999</c:v>
                </c:pt>
                <c:pt idx="7293">
                  <c:v>140.02099999999999</c:v>
                </c:pt>
                <c:pt idx="7294">
                  <c:v>139.529</c:v>
                </c:pt>
                <c:pt idx="7295">
                  <c:v>140.09200000000001</c:v>
                </c:pt>
                <c:pt idx="7296">
                  <c:v>140.249</c:v>
                </c:pt>
                <c:pt idx="7297">
                  <c:v>140.46</c:v>
                </c:pt>
                <c:pt idx="7298">
                  <c:v>140.61799999999999</c:v>
                </c:pt>
                <c:pt idx="7299">
                  <c:v>140.197</c:v>
                </c:pt>
                <c:pt idx="7300">
                  <c:v>140.517</c:v>
                </c:pt>
                <c:pt idx="7301">
                  <c:v>140.273</c:v>
                </c:pt>
                <c:pt idx="7302">
                  <c:v>139.20699999999999</c:v>
                </c:pt>
                <c:pt idx="7303">
                  <c:v>139.82600000000011</c:v>
                </c:pt>
                <c:pt idx="7304">
                  <c:v>140.001</c:v>
                </c:pt>
                <c:pt idx="7305">
                  <c:v>140.155</c:v>
                </c:pt>
                <c:pt idx="7306">
                  <c:v>138.88999999999999</c:v>
                </c:pt>
                <c:pt idx="7307">
                  <c:v>138.43600000000001</c:v>
                </c:pt>
                <c:pt idx="7308">
                  <c:v>138.58200000000011</c:v>
                </c:pt>
                <c:pt idx="7309">
                  <c:v>138.52099999999999</c:v>
                </c:pt>
                <c:pt idx="7310">
                  <c:v>139.30699999999999</c:v>
                </c:pt>
                <c:pt idx="7311">
                  <c:v>139.25700000000001</c:v>
                </c:pt>
                <c:pt idx="7312">
                  <c:v>139.40600000000001</c:v>
                </c:pt>
                <c:pt idx="7313">
                  <c:v>139.69999999999999</c:v>
                </c:pt>
                <c:pt idx="7314">
                  <c:v>139.501</c:v>
                </c:pt>
                <c:pt idx="7315">
                  <c:v>139.12</c:v>
                </c:pt>
                <c:pt idx="7316">
                  <c:v>136.411</c:v>
                </c:pt>
                <c:pt idx="7317">
                  <c:v>134.054</c:v>
                </c:pt>
                <c:pt idx="7318">
                  <c:v>134.673</c:v>
                </c:pt>
                <c:pt idx="7319">
                  <c:v>135.179</c:v>
                </c:pt>
                <c:pt idx="7320">
                  <c:v>135.542</c:v>
                </c:pt>
                <c:pt idx="7321">
                  <c:v>136.30000000000001</c:v>
                </c:pt>
                <c:pt idx="7322">
                  <c:v>136.88600000000011</c:v>
                </c:pt>
                <c:pt idx="7323">
                  <c:v>137.18700000000001</c:v>
                </c:pt>
                <c:pt idx="7324">
                  <c:v>136.262</c:v>
                </c:pt>
                <c:pt idx="7325">
                  <c:v>137.18299999999999</c:v>
                </c:pt>
                <c:pt idx="7326">
                  <c:v>136.95400000000001</c:v>
                </c:pt>
                <c:pt idx="7327">
                  <c:v>137.26599999999999</c:v>
                </c:pt>
                <c:pt idx="7328">
                  <c:v>137.649</c:v>
                </c:pt>
                <c:pt idx="7329">
                  <c:v>137.68199999999999</c:v>
                </c:pt>
                <c:pt idx="7330">
                  <c:v>137.65600000000001</c:v>
                </c:pt>
                <c:pt idx="7331">
                  <c:v>138.25399999999999</c:v>
                </c:pt>
                <c:pt idx="7332">
                  <c:v>138</c:v>
                </c:pt>
                <c:pt idx="7333">
                  <c:v>138.69399999999999</c:v>
                </c:pt>
                <c:pt idx="7334">
                  <c:v>138.44999999999999</c:v>
                </c:pt>
                <c:pt idx="7335">
                  <c:v>138.661</c:v>
                </c:pt>
                <c:pt idx="7336">
                  <c:v>138.99100000000001</c:v>
                </c:pt>
                <c:pt idx="7337">
                  <c:v>138.92800000000011</c:v>
                </c:pt>
                <c:pt idx="7338">
                  <c:v>139.00899999999999</c:v>
                </c:pt>
                <c:pt idx="7339">
                  <c:v>138.48200000000011</c:v>
                </c:pt>
                <c:pt idx="7340">
                  <c:v>138.75700000000001</c:v>
                </c:pt>
                <c:pt idx="7341">
                  <c:v>139.524</c:v>
                </c:pt>
                <c:pt idx="7342">
                  <c:v>139.36800000000011</c:v>
                </c:pt>
                <c:pt idx="7343">
                  <c:v>138.84100000000001</c:v>
                </c:pt>
                <c:pt idx="7344">
                  <c:v>137.58600000000001</c:v>
                </c:pt>
                <c:pt idx="7345">
                  <c:v>138.268</c:v>
                </c:pt>
                <c:pt idx="7346">
                  <c:v>138.15700000000001</c:v>
                </c:pt>
                <c:pt idx="7347">
                  <c:v>138.59299999999999</c:v>
                </c:pt>
                <c:pt idx="7348">
                  <c:v>138.65700000000001</c:v>
                </c:pt>
                <c:pt idx="7349">
                  <c:v>138.99199999999999</c:v>
                </c:pt>
                <c:pt idx="7350">
                  <c:v>137.80600000000001</c:v>
                </c:pt>
                <c:pt idx="7351">
                  <c:v>138.25</c:v>
                </c:pt>
                <c:pt idx="7352">
                  <c:v>137.98800000000011</c:v>
                </c:pt>
                <c:pt idx="7353">
                  <c:v>135.64599999999999</c:v>
                </c:pt>
                <c:pt idx="7354">
                  <c:v>136.011</c:v>
                </c:pt>
                <c:pt idx="7355">
                  <c:v>135.55500000000001</c:v>
                </c:pt>
                <c:pt idx="7356">
                  <c:v>135.94900000000001</c:v>
                </c:pt>
                <c:pt idx="7357">
                  <c:v>136.33800000000011</c:v>
                </c:pt>
                <c:pt idx="7358">
                  <c:v>135.905</c:v>
                </c:pt>
                <c:pt idx="7359">
                  <c:v>133.87299999999999</c:v>
                </c:pt>
                <c:pt idx="7360">
                  <c:v>133.92200000000011</c:v>
                </c:pt>
                <c:pt idx="7361">
                  <c:v>133.63399999999999</c:v>
                </c:pt>
                <c:pt idx="7362">
                  <c:v>134.07599999999999</c:v>
                </c:pt>
                <c:pt idx="7363">
                  <c:v>134.905</c:v>
                </c:pt>
                <c:pt idx="7364">
                  <c:v>134.63</c:v>
                </c:pt>
                <c:pt idx="7365">
                  <c:v>135.101</c:v>
                </c:pt>
                <c:pt idx="7366">
                  <c:v>135.41800000000001</c:v>
                </c:pt>
                <c:pt idx="7367">
                  <c:v>135.91499999999999</c:v>
                </c:pt>
                <c:pt idx="7368">
                  <c:v>136.05099999999999</c:v>
                </c:pt>
                <c:pt idx="7369">
                  <c:v>135.923</c:v>
                </c:pt>
                <c:pt idx="7370">
                  <c:v>132.66200000000001</c:v>
                </c:pt>
                <c:pt idx="7371">
                  <c:v>131.93700000000001</c:v>
                </c:pt>
                <c:pt idx="7372">
                  <c:v>132.15299999999999</c:v>
                </c:pt>
                <c:pt idx="7373">
                  <c:v>132.69800000000001</c:v>
                </c:pt>
                <c:pt idx="7374">
                  <c:v>133.54599999999999</c:v>
                </c:pt>
                <c:pt idx="7375">
                  <c:v>133.35600000000011</c:v>
                </c:pt>
                <c:pt idx="7376">
                  <c:v>134.161</c:v>
                </c:pt>
                <c:pt idx="7377">
                  <c:v>134.279</c:v>
                </c:pt>
                <c:pt idx="7378">
                  <c:v>134.429</c:v>
                </c:pt>
                <c:pt idx="7379">
                  <c:v>134.672</c:v>
                </c:pt>
                <c:pt idx="7380">
                  <c:v>134.96899999999999</c:v>
                </c:pt>
                <c:pt idx="7381">
                  <c:v>135.20699999999999</c:v>
                </c:pt>
                <c:pt idx="7382">
                  <c:v>135.011</c:v>
                </c:pt>
                <c:pt idx="7383">
                  <c:v>135.48100000000011</c:v>
                </c:pt>
                <c:pt idx="7384">
                  <c:v>135.86200000000011</c:v>
                </c:pt>
                <c:pt idx="7385">
                  <c:v>135.19</c:v>
                </c:pt>
                <c:pt idx="7386">
                  <c:v>135.88600000000011</c:v>
                </c:pt>
                <c:pt idx="7387">
                  <c:v>136.197</c:v>
                </c:pt>
                <c:pt idx="7388">
                  <c:v>136.089</c:v>
                </c:pt>
                <c:pt idx="7389">
                  <c:v>135.72800000000001</c:v>
                </c:pt>
                <c:pt idx="7390">
                  <c:v>136.07</c:v>
                </c:pt>
                <c:pt idx="7391">
                  <c:v>134.559</c:v>
                </c:pt>
                <c:pt idx="7392">
                  <c:v>130.17599999999999</c:v>
                </c:pt>
                <c:pt idx="7393">
                  <c:v>128.76</c:v>
                </c:pt>
                <c:pt idx="7394">
                  <c:v>128.25200000000001</c:v>
                </c:pt>
                <c:pt idx="7395">
                  <c:v>127.74</c:v>
                </c:pt>
                <c:pt idx="7396">
                  <c:v>126.288</c:v>
                </c:pt>
                <c:pt idx="7397">
                  <c:v>125.974</c:v>
                </c:pt>
                <c:pt idx="7398">
                  <c:v>126.34</c:v>
                </c:pt>
                <c:pt idx="7399">
                  <c:v>127.024</c:v>
                </c:pt>
                <c:pt idx="7400">
                  <c:v>127.051</c:v>
                </c:pt>
                <c:pt idx="7401">
                  <c:v>127.098</c:v>
                </c:pt>
                <c:pt idx="7402">
                  <c:v>125.19</c:v>
                </c:pt>
                <c:pt idx="7403">
                  <c:v>124.328</c:v>
                </c:pt>
                <c:pt idx="7404">
                  <c:v>125.124</c:v>
                </c:pt>
                <c:pt idx="7405">
                  <c:v>125.85</c:v>
                </c:pt>
                <c:pt idx="7406">
                  <c:v>126.688</c:v>
                </c:pt>
                <c:pt idx="7407">
                  <c:v>127.363</c:v>
                </c:pt>
                <c:pt idx="7408">
                  <c:v>127.586</c:v>
                </c:pt>
                <c:pt idx="7409">
                  <c:v>124.105</c:v>
                </c:pt>
                <c:pt idx="7410">
                  <c:v>123.98699999999999</c:v>
                </c:pt>
                <c:pt idx="7411">
                  <c:v>124.458</c:v>
                </c:pt>
                <c:pt idx="7412">
                  <c:v>126.041</c:v>
                </c:pt>
                <c:pt idx="7413">
                  <c:v>126.304</c:v>
                </c:pt>
                <c:pt idx="7414">
                  <c:v>126.60899999999999</c:v>
                </c:pt>
                <c:pt idx="7415">
                  <c:v>123.479</c:v>
                </c:pt>
                <c:pt idx="7416">
                  <c:v>122.578</c:v>
                </c:pt>
                <c:pt idx="7417">
                  <c:v>120.735</c:v>
                </c:pt>
                <c:pt idx="7418">
                  <c:v>120.901</c:v>
                </c:pt>
                <c:pt idx="7419">
                  <c:v>121.208</c:v>
                </c:pt>
                <c:pt idx="7420">
                  <c:v>122.369</c:v>
                </c:pt>
                <c:pt idx="7421">
                  <c:v>122.824</c:v>
                </c:pt>
                <c:pt idx="7422">
                  <c:v>123.45099999999999</c:v>
                </c:pt>
                <c:pt idx="7423">
                  <c:v>124.657</c:v>
                </c:pt>
                <c:pt idx="7424">
                  <c:v>122.892</c:v>
                </c:pt>
                <c:pt idx="7425">
                  <c:v>121.672</c:v>
                </c:pt>
                <c:pt idx="7426">
                  <c:v>121.316</c:v>
                </c:pt>
                <c:pt idx="7427">
                  <c:v>122.377</c:v>
                </c:pt>
                <c:pt idx="7428">
                  <c:v>123.277</c:v>
                </c:pt>
                <c:pt idx="7429">
                  <c:v>123.042</c:v>
                </c:pt>
                <c:pt idx="7430">
                  <c:v>121.336</c:v>
                </c:pt>
                <c:pt idx="7431">
                  <c:v>121.179</c:v>
                </c:pt>
                <c:pt idx="7432">
                  <c:v>120.974</c:v>
                </c:pt>
                <c:pt idx="7433">
                  <c:v>120.658</c:v>
                </c:pt>
                <c:pt idx="7434">
                  <c:v>121.119</c:v>
                </c:pt>
                <c:pt idx="7435">
                  <c:v>120.127</c:v>
                </c:pt>
                <c:pt idx="7436">
                  <c:v>120.349</c:v>
                </c:pt>
                <c:pt idx="7437">
                  <c:v>119.806</c:v>
                </c:pt>
                <c:pt idx="7438">
                  <c:v>120.249</c:v>
                </c:pt>
                <c:pt idx="7439">
                  <c:v>120.714</c:v>
                </c:pt>
                <c:pt idx="7440">
                  <c:v>121.242</c:v>
                </c:pt>
                <c:pt idx="7441">
                  <c:v>120.605</c:v>
                </c:pt>
                <c:pt idx="7442">
                  <c:v>119.598</c:v>
                </c:pt>
                <c:pt idx="7443">
                  <c:v>120.265</c:v>
                </c:pt>
                <c:pt idx="7444">
                  <c:v>120.67400000000001</c:v>
                </c:pt>
                <c:pt idx="7445">
                  <c:v>120.845</c:v>
                </c:pt>
                <c:pt idx="7446">
                  <c:v>119.819</c:v>
                </c:pt>
                <c:pt idx="7447">
                  <c:v>118.617</c:v>
                </c:pt>
                <c:pt idx="7448">
                  <c:v>117.861</c:v>
                </c:pt>
                <c:pt idx="7449">
                  <c:v>117.962</c:v>
                </c:pt>
                <c:pt idx="7450">
                  <c:v>118.21</c:v>
                </c:pt>
                <c:pt idx="7451">
                  <c:v>117.848</c:v>
                </c:pt>
                <c:pt idx="7452">
                  <c:v>117.577</c:v>
                </c:pt>
                <c:pt idx="7453">
                  <c:v>117.477</c:v>
                </c:pt>
                <c:pt idx="7454">
                  <c:v>117.97799999999999</c:v>
                </c:pt>
                <c:pt idx="7455">
                  <c:v>119.15900000000001</c:v>
                </c:pt>
                <c:pt idx="7456">
                  <c:v>119.53</c:v>
                </c:pt>
                <c:pt idx="7457">
                  <c:v>120.599</c:v>
                </c:pt>
                <c:pt idx="7458">
                  <c:v>119.58499999999999</c:v>
                </c:pt>
                <c:pt idx="7459">
                  <c:v>118.67700000000001</c:v>
                </c:pt>
                <c:pt idx="7460">
                  <c:v>115.66800000000001</c:v>
                </c:pt>
                <c:pt idx="7461">
                  <c:v>116.672</c:v>
                </c:pt>
                <c:pt idx="7462">
                  <c:v>117.30500000000001</c:v>
                </c:pt>
                <c:pt idx="7463">
                  <c:v>117.54</c:v>
                </c:pt>
                <c:pt idx="7464">
                  <c:v>117.67700000000001</c:v>
                </c:pt>
                <c:pt idx="7465">
                  <c:v>118.991</c:v>
                </c:pt>
                <c:pt idx="7466">
                  <c:v>119.18899999999999</c:v>
                </c:pt>
                <c:pt idx="7467">
                  <c:v>119.455</c:v>
                </c:pt>
                <c:pt idx="7468">
                  <c:v>120.116</c:v>
                </c:pt>
                <c:pt idx="7469">
                  <c:v>120.10299999999999</c:v>
                </c:pt>
                <c:pt idx="7470">
                  <c:v>120.788</c:v>
                </c:pt>
                <c:pt idx="7471">
                  <c:v>116.968</c:v>
                </c:pt>
                <c:pt idx="7472">
                  <c:v>115.535</c:v>
                </c:pt>
                <c:pt idx="7473">
                  <c:v>115.815</c:v>
                </c:pt>
                <c:pt idx="7474">
                  <c:v>116.06100000000001</c:v>
                </c:pt>
                <c:pt idx="7475">
                  <c:v>117.178</c:v>
                </c:pt>
                <c:pt idx="7476">
                  <c:v>117.898</c:v>
                </c:pt>
                <c:pt idx="7477">
                  <c:v>118.02800000000001</c:v>
                </c:pt>
                <c:pt idx="7478">
                  <c:v>119.08499999999999</c:v>
                </c:pt>
                <c:pt idx="7479">
                  <c:v>117.205</c:v>
                </c:pt>
                <c:pt idx="7480">
                  <c:v>115.392</c:v>
                </c:pt>
                <c:pt idx="7481">
                  <c:v>114.13800000000001</c:v>
                </c:pt>
                <c:pt idx="7482">
                  <c:v>114.81399999999999</c:v>
                </c:pt>
                <c:pt idx="7483">
                  <c:v>116.04</c:v>
                </c:pt>
                <c:pt idx="7484">
                  <c:v>116.12</c:v>
                </c:pt>
                <c:pt idx="7485">
                  <c:v>116.904</c:v>
                </c:pt>
                <c:pt idx="7486">
                  <c:v>117.005</c:v>
                </c:pt>
                <c:pt idx="7487">
                  <c:v>117.755</c:v>
                </c:pt>
                <c:pt idx="7488">
                  <c:v>118.14700000000001</c:v>
                </c:pt>
                <c:pt idx="7489">
                  <c:v>119.04900000000001</c:v>
                </c:pt>
                <c:pt idx="7490">
                  <c:v>115.209</c:v>
                </c:pt>
                <c:pt idx="7491">
                  <c:v>114.289</c:v>
                </c:pt>
                <c:pt idx="7492">
                  <c:v>113.53</c:v>
                </c:pt>
                <c:pt idx="7493">
                  <c:v>114.614</c:v>
                </c:pt>
                <c:pt idx="7494">
                  <c:v>115.053</c:v>
                </c:pt>
                <c:pt idx="7495">
                  <c:v>115.81399999999999</c:v>
                </c:pt>
                <c:pt idx="7496">
                  <c:v>116.81100000000001</c:v>
                </c:pt>
                <c:pt idx="7497">
                  <c:v>116.834</c:v>
                </c:pt>
                <c:pt idx="7498">
                  <c:v>117.629</c:v>
                </c:pt>
                <c:pt idx="7499">
                  <c:v>118.45699999999999</c:v>
                </c:pt>
                <c:pt idx="7500">
                  <c:v>115.199</c:v>
                </c:pt>
                <c:pt idx="7501">
                  <c:v>112.374</c:v>
                </c:pt>
                <c:pt idx="7502">
                  <c:v>112.825</c:v>
                </c:pt>
                <c:pt idx="7503">
                  <c:v>114.614</c:v>
                </c:pt>
                <c:pt idx="7504">
                  <c:v>114.76600000000001</c:v>
                </c:pt>
                <c:pt idx="7505">
                  <c:v>115.206</c:v>
                </c:pt>
                <c:pt idx="7506">
                  <c:v>116.155</c:v>
                </c:pt>
                <c:pt idx="7507">
                  <c:v>116.74</c:v>
                </c:pt>
                <c:pt idx="7508">
                  <c:v>117.27200000000001</c:v>
                </c:pt>
                <c:pt idx="7509">
                  <c:v>117.66</c:v>
                </c:pt>
                <c:pt idx="7510">
                  <c:v>117.55500000000001</c:v>
                </c:pt>
                <c:pt idx="7511">
                  <c:v>115.809</c:v>
                </c:pt>
                <c:pt idx="7512">
                  <c:v>112.664</c:v>
                </c:pt>
                <c:pt idx="7513">
                  <c:v>112.078</c:v>
                </c:pt>
                <c:pt idx="7514">
                  <c:v>112.67100000000001</c:v>
                </c:pt>
                <c:pt idx="7515">
                  <c:v>113.254</c:v>
                </c:pt>
                <c:pt idx="7516">
                  <c:v>113.858</c:v>
                </c:pt>
                <c:pt idx="7517">
                  <c:v>113.43600000000001</c:v>
                </c:pt>
                <c:pt idx="7518">
                  <c:v>113.57899999999999</c:v>
                </c:pt>
                <c:pt idx="7519">
                  <c:v>112.914</c:v>
                </c:pt>
                <c:pt idx="7520">
                  <c:v>113.506</c:v>
                </c:pt>
                <c:pt idx="7521">
                  <c:v>113.47499999999999</c:v>
                </c:pt>
                <c:pt idx="7522">
                  <c:v>111.21599999999999</c:v>
                </c:pt>
                <c:pt idx="7523">
                  <c:v>111.69499999999999</c:v>
                </c:pt>
                <c:pt idx="7524">
                  <c:v>112.131</c:v>
                </c:pt>
                <c:pt idx="7525">
                  <c:v>112.86499999999999</c:v>
                </c:pt>
                <c:pt idx="7526">
                  <c:v>112.08799999999999</c:v>
                </c:pt>
                <c:pt idx="7527">
                  <c:v>110.58499999999999</c:v>
                </c:pt>
                <c:pt idx="7528">
                  <c:v>109.881</c:v>
                </c:pt>
                <c:pt idx="7529">
                  <c:v>110.952</c:v>
                </c:pt>
                <c:pt idx="7530">
                  <c:v>111.57299999999999</c:v>
                </c:pt>
                <c:pt idx="7531">
                  <c:v>112.169</c:v>
                </c:pt>
                <c:pt idx="7532">
                  <c:v>113.161</c:v>
                </c:pt>
                <c:pt idx="7533">
                  <c:v>113.17700000000001</c:v>
                </c:pt>
                <c:pt idx="7534">
                  <c:v>112.898</c:v>
                </c:pt>
                <c:pt idx="7535">
                  <c:v>111.03</c:v>
                </c:pt>
                <c:pt idx="7536">
                  <c:v>108.09099999999999</c:v>
                </c:pt>
                <c:pt idx="7537">
                  <c:v>109.517</c:v>
                </c:pt>
                <c:pt idx="7538">
                  <c:v>110.15900000000001</c:v>
                </c:pt>
                <c:pt idx="7539">
                  <c:v>111.188</c:v>
                </c:pt>
                <c:pt idx="7540">
                  <c:v>111.973</c:v>
                </c:pt>
                <c:pt idx="7541">
                  <c:v>112.455</c:v>
                </c:pt>
                <c:pt idx="7542">
                  <c:v>112.758</c:v>
                </c:pt>
                <c:pt idx="7543">
                  <c:v>113.6</c:v>
                </c:pt>
                <c:pt idx="7544">
                  <c:v>113.473</c:v>
                </c:pt>
                <c:pt idx="7545">
                  <c:v>111.676</c:v>
                </c:pt>
                <c:pt idx="7546">
                  <c:v>108.79900000000001</c:v>
                </c:pt>
                <c:pt idx="7547">
                  <c:v>108.95699999999999</c:v>
                </c:pt>
                <c:pt idx="7548">
                  <c:v>109.45699999999999</c:v>
                </c:pt>
                <c:pt idx="7549">
                  <c:v>109.504</c:v>
                </c:pt>
                <c:pt idx="7550">
                  <c:v>110.069</c:v>
                </c:pt>
                <c:pt idx="7551">
                  <c:v>110.31</c:v>
                </c:pt>
                <c:pt idx="7552">
                  <c:v>109.818</c:v>
                </c:pt>
                <c:pt idx="7553">
                  <c:v>107.36499999999999</c:v>
                </c:pt>
                <c:pt idx="7554">
                  <c:v>108.05500000000001</c:v>
                </c:pt>
                <c:pt idx="7555">
                  <c:v>108.358</c:v>
                </c:pt>
                <c:pt idx="7556">
                  <c:v>109.378</c:v>
                </c:pt>
                <c:pt idx="7557">
                  <c:v>109.702</c:v>
                </c:pt>
                <c:pt idx="7558">
                  <c:v>110.465</c:v>
                </c:pt>
                <c:pt idx="7559">
                  <c:v>109.9</c:v>
                </c:pt>
                <c:pt idx="7560">
                  <c:v>106.29900000000001</c:v>
                </c:pt>
                <c:pt idx="7561">
                  <c:v>104.25</c:v>
                </c:pt>
                <c:pt idx="7562">
                  <c:v>105.462</c:v>
                </c:pt>
                <c:pt idx="7563">
                  <c:v>106.798</c:v>
                </c:pt>
                <c:pt idx="7564">
                  <c:v>107.90600000000001</c:v>
                </c:pt>
                <c:pt idx="7565">
                  <c:v>108.111</c:v>
                </c:pt>
                <c:pt idx="7566">
                  <c:v>109.126</c:v>
                </c:pt>
                <c:pt idx="7567">
                  <c:v>109.94499999999999</c:v>
                </c:pt>
                <c:pt idx="7568">
                  <c:v>108.76</c:v>
                </c:pt>
                <c:pt idx="7569">
                  <c:v>105.956</c:v>
                </c:pt>
                <c:pt idx="7570">
                  <c:v>105.057</c:v>
                </c:pt>
                <c:pt idx="7571">
                  <c:v>106.459</c:v>
                </c:pt>
                <c:pt idx="7572">
                  <c:v>107.271</c:v>
                </c:pt>
                <c:pt idx="7573">
                  <c:v>107.83</c:v>
                </c:pt>
                <c:pt idx="7574">
                  <c:v>108.556</c:v>
                </c:pt>
                <c:pt idx="7575">
                  <c:v>108.22799999999999</c:v>
                </c:pt>
                <c:pt idx="7576">
                  <c:v>106.042</c:v>
                </c:pt>
                <c:pt idx="7577">
                  <c:v>104.7</c:v>
                </c:pt>
                <c:pt idx="7578">
                  <c:v>104.595</c:v>
                </c:pt>
                <c:pt idx="7579">
                  <c:v>103.67100000000001</c:v>
                </c:pt>
                <c:pt idx="7580">
                  <c:v>104.658</c:v>
                </c:pt>
                <c:pt idx="7581">
                  <c:v>105.417</c:v>
                </c:pt>
                <c:pt idx="7582">
                  <c:v>106.169</c:v>
                </c:pt>
                <c:pt idx="7583">
                  <c:v>106.29</c:v>
                </c:pt>
                <c:pt idx="7584">
                  <c:v>106.976</c:v>
                </c:pt>
                <c:pt idx="7585">
                  <c:v>107.649</c:v>
                </c:pt>
                <c:pt idx="7586">
                  <c:v>105.637</c:v>
                </c:pt>
                <c:pt idx="7587">
                  <c:v>103.372</c:v>
                </c:pt>
                <c:pt idx="7588">
                  <c:v>101.749</c:v>
                </c:pt>
                <c:pt idx="7589">
                  <c:v>101.6</c:v>
                </c:pt>
                <c:pt idx="7590">
                  <c:v>102.161</c:v>
                </c:pt>
                <c:pt idx="7591">
                  <c:v>102.38</c:v>
                </c:pt>
                <c:pt idx="7592">
                  <c:v>102.761</c:v>
                </c:pt>
                <c:pt idx="7593">
                  <c:v>103.337</c:v>
                </c:pt>
                <c:pt idx="7594">
                  <c:v>102.846</c:v>
                </c:pt>
                <c:pt idx="7595">
                  <c:v>103.334</c:v>
                </c:pt>
                <c:pt idx="7596">
                  <c:v>103.605</c:v>
                </c:pt>
                <c:pt idx="7597">
                  <c:v>103.101</c:v>
                </c:pt>
                <c:pt idx="7598">
                  <c:v>103.92</c:v>
                </c:pt>
                <c:pt idx="7599">
                  <c:v>103.94799999999999</c:v>
                </c:pt>
                <c:pt idx="7600">
                  <c:v>102.23399999999999</c:v>
                </c:pt>
                <c:pt idx="7601">
                  <c:v>101.602</c:v>
                </c:pt>
                <c:pt idx="7602">
                  <c:v>100.511</c:v>
                </c:pt>
                <c:pt idx="7603">
                  <c:v>100.27500000000001</c:v>
                </c:pt>
                <c:pt idx="7604">
                  <c:v>100.39</c:v>
                </c:pt>
                <c:pt idx="7605">
                  <c:v>101.053</c:v>
                </c:pt>
                <c:pt idx="7606">
                  <c:v>100.866</c:v>
                </c:pt>
                <c:pt idx="7607">
                  <c:v>100.791</c:v>
                </c:pt>
                <c:pt idx="7608">
                  <c:v>100.459</c:v>
                </c:pt>
                <c:pt idx="7609">
                  <c:v>100.866</c:v>
                </c:pt>
                <c:pt idx="7610">
                  <c:v>100.319</c:v>
                </c:pt>
                <c:pt idx="7611">
                  <c:v>101.27500000000001</c:v>
                </c:pt>
                <c:pt idx="7612">
                  <c:v>101.33199999999999</c:v>
                </c:pt>
                <c:pt idx="7613">
                  <c:v>101.53400000000001</c:v>
                </c:pt>
                <c:pt idx="7614">
                  <c:v>100.361</c:v>
                </c:pt>
                <c:pt idx="7615">
                  <c:v>100.361</c:v>
                </c:pt>
                <c:pt idx="7616">
                  <c:v>100.66200000000001</c:v>
                </c:pt>
                <c:pt idx="7617">
                  <c:v>100.89100000000001</c:v>
                </c:pt>
                <c:pt idx="7618">
                  <c:v>100.80500000000001</c:v>
                </c:pt>
                <c:pt idx="7619">
                  <c:v>101.09</c:v>
                </c:pt>
                <c:pt idx="7620">
                  <c:v>100.601</c:v>
                </c:pt>
                <c:pt idx="7621">
                  <c:v>100.395</c:v>
                </c:pt>
                <c:pt idx="7622">
                  <c:v>100.226</c:v>
                </c:pt>
                <c:pt idx="7623">
                  <c:v>100.735</c:v>
                </c:pt>
                <c:pt idx="7624">
                  <c:v>101.15300000000001</c:v>
                </c:pt>
                <c:pt idx="7625">
                  <c:v>100.29900000000001</c:v>
                </c:pt>
                <c:pt idx="7626">
                  <c:v>98.343000000000004</c:v>
                </c:pt>
                <c:pt idx="7627">
                  <c:v>98.400999999999996</c:v>
                </c:pt>
                <c:pt idx="7628">
                  <c:v>97.51</c:v>
                </c:pt>
                <c:pt idx="7629">
                  <c:v>98.192999999999998</c:v>
                </c:pt>
                <c:pt idx="7630">
                  <c:v>99.10299999999998</c:v>
                </c:pt>
                <c:pt idx="7631">
                  <c:v>99.985000000000014</c:v>
                </c:pt>
                <c:pt idx="7632">
                  <c:v>99.757999999999996</c:v>
                </c:pt>
                <c:pt idx="7633">
                  <c:v>98.090999999999994</c:v>
                </c:pt>
                <c:pt idx="7634">
                  <c:v>96.709000000000003</c:v>
                </c:pt>
                <c:pt idx="7635">
                  <c:v>97.262</c:v>
                </c:pt>
                <c:pt idx="7636">
                  <c:v>96.876999999999981</c:v>
                </c:pt>
                <c:pt idx="7637">
                  <c:v>96.417000000000016</c:v>
                </c:pt>
                <c:pt idx="7638">
                  <c:v>96.760999999999996</c:v>
                </c:pt>
                <c:pt idx="7639">
                  <c:v>97.016000000000005</c:v>
                </c:pt>
                <c:pt idx="7640">
                  <c:v>98.031000000000006</c:v>
                </c:pt>
                <c:pt idx="7641">
                  <c:v>97.955000000000013</c:v>
                </c:pt>
                <c:pt idx="7642">
                  <c:v>98.5</c:v>
                </c:pt>
                <c:pt idx="7643">
                  <c:v>98.438999999999993</c:v>
                </c:pt>
                <c:pt idx="7644">
                  <c:v>98.658999999999978</c:v>
                </c:pt>
                <c:pt idx="7645">
                  <c:v>97.546999999999997</c:v>
                </c:pt>
                <c:pt idx="7646">
                  <c:v>96.05</c:v>
                </c:pt>
                <c:pt idx="7647">
                  <c:v>94.994000000000014</c:v>
                </c:pt>
                <c:pt idx="7648">
                  <c:v>95.036000000000001</c:v>
                </c:pt>
                <c:pt idx="7649">
                  <c:v>95.891000000000005</c:v>
                </c:pt>
                <c:pt idx="7650">
                  <c:v>95.894999999999996</c:v>
                </c:pt>
                <c:pt idx="7651">
                  <c:v>97.072000000000003</c:v>
                </c:pt>
                <c:pt idx="7652">
                  <c:v>97.391999999999996</c:v>
                </c:pt>
                <c:pt idx="7653">
                  <c:v>96.87</c:v>
                </c:pt>
                <c:pt idx="7654">
                  <c:v>94.003</c:v>
                </c:pt>
                <c:pt idx="7655">
                  <c:v>94.4</c:v>
                </c:pt>
                <c:pt idx="7656">
                  <c:v>98.004999999999995</c:v>
                </c:pt>
                <c:pt idx="7657">
                  <c:v>100.76300000000001</c:v>
                </c:pt>
                <c:pt idx="7658">
                  <c:v>102.569</c:v>
                </c:pt>
                <c:pt idx="7659">
                  <c:v>103.876</c:v>
                </c:pt>
                <c:pt idx="7660">
                  <c:v>104.95699999999999</c:v>
                </c:pt>
                <c:pt idx="7661">
                  <c:v>106.289</c:v>
                </c:pt>
                <c:pt idx="7662">
                  <c:v>106.90300000000001</c:v>
                </c:pt>
                <c:pt idx="7663">
                  <c:v>106.14400000000001</c:v>
                </c:pt>
                <c:pt idx="7664">
                  <c:v>103.953</c:v>
                </c:pt>
                <c:pt idx="7665">
                  <c:v>102.217</c:v>
                </c:pt>
                <c:pt idx="7666">
                  <c:v>102.95099999999999</c:v>
                </c:pt>
                <c:pt idx="7667">
                  <c:v>103.26</c:v>
                </c:pt>
                <c:pt idx="7668">
                  <c:v>104.271</c:v>
                </c:pt>
                <c:pt idx="7669">
                  <c:v>105.54300000000001</c:v>
                </c:pt>
                <c:pt idx="7670">
                  <c:v>105.518</c:v>
                </c:pt>
                <c:pt idx="7671">
                  <c:v>105.79300000000001</c:v>
                </c:pt>
                <c:pt idx="7672">
                  <c:v>106.40900000000001</c:v>
                </c:pt>
                <c:pt idx="7673">
                  <c:v>106.83499999999999</c:v>
                </c:pt>
                <c:pt idx="7674">
                  <c:v>106.61199999999999</c:v>
                </c:pt>
                <c:pt idx="7675">
                  <c:v>105.30500000000001</c:v>
                </c:pt>
                <c:pt idx="7676">
                  <c:v>102.648</c:v>
                </c:pt>
                <c:pt idx="7677">
                  <c:v>101.67400000000001</c:v>
                </c:pt>
                <c:pt idx="7678">
                  <c:v>101.413</c:v>
                </c:pt>
                <c:pt idx="7679">
                  <c:v>100.30800000000001</c:v>
                </c:pt>
                <c:pt idx="7680">
                  <c:v>99.903999999999996</c:v>
                </c:pt>
                <c:pt idx="7681">
                  <c:v>101.971</c:v>
                </c:pt>
                <c:pt idx="7682">
                  <c:v>101.681</c:v>
                </c:pt>
                <c:pt idx="7683">
                  <c:v>102.914</c:v>
                </c:pt>
                <c:pt idx="7684">
                  <c:v>102.83</c:v>
                </c:pt>
                <c:pt idx="7685">
                  <c:v>103.435</c:v>
                </c:pt>
                <c:pt idx="7686">
                  <c:v>103.15900000000001</c:v>
                </c:pt>
                <c:pt idx="7687">
                  <c:v>103.444</c:v>
                </c:pt>
                <c:pt idx="7688">
                  <c:v>101.473</c:v>
                </c:pt>
                <c:pt idx="7689">
                  <c:v>101.346</c:v>
                </c:pt>
                <c:pt idx="7690">
                  <c:v>101.001</c:v>
                </c:pt>
                <c:pt idx="7691">
                  <c:v>101.64</c:v>
                </c:pt>
                <c:pt idx="7692">
                  <c:v>100.771</c:v>
                </c:pt>
                <c:pt idx="7693">
                  <c:v>99.965000000000003</c:v>
                </c:pt>
                <c:pt idx="7694">
                  <c:v>100.476</c:v>
                </c:pt>
                <c:pt idx="7695">
                  <c:v>100.16800000000001</c:v>
                </c:pt>
                <c:pt idx="7696">
                  <c:v>101.334</c:v>
                </c:pt>
                <c:pt idx="7697">
                  <c:v>102.12</c:v>
                </c:pt>
                <c:pt idx="7698">
                  <c:v>102.56399999999999</c:v>
                </c:pt>
                <c:pt idx="7699">
                  <c:v>101.161</c:v>
                </c:pt>
                <c:pt idx="7700">
                  <c:v>99.77</c:v>
                </c:pt>
                <c:pt idx="7701">
                  <c:v>98.095000000000013</c:v>
                </c:pt>
                <c:pt idx="7702">
                  <c:v>98.421000000000006</c:v>
                </c:pt>
                <c:pt idx="7703">
                  <c:v>99.174999999999983</c:v>
                </c:pt>
                <c:pt idx="7704">
                  <c:v>99.455000000000013</c:v>
                </c:pt>
                <c:pt idx="7705">
                  <c:v>100.123</c:v>
                </c:pt>
                <c:pt idx="7706">
                  <c:v>100.03100000000001</c:v>
                </c:pt>
                <c:pt idx="7707">
                  <c:v>100.452</c:v>
                </c:pt>
                <c:pt idx="7708">
                  <c:v>98.343000000000004</c:v>
                </c:pt>
                <c:pt idx="7709">
                  <c:v>97.775000000000006</c:v>
                </c:pt>
                <c:pt idx="7710">
                  <c:v>96.173999999999978</c:v>
                </c:pt>
                <c:pt idx="7711">
                  <c:v>96.134</c:v>
                </c:pt>
                <c:pt idx="7712">
                  <c:v>96.988</c:v>
                </c:pt>
                <c:pt idx="7713">
                  <c:v>98.022999999999982</c:v>
                </c:pt>
                <c:pt idx="7714">
                  <c:v>96.251999999999995</c:v>
                </c:pt>
                <c:pt idx="7715">
                  <c:v>94.818000000000012</c:v>
                </c:pt>
                <c:pt idx="7716">
                  <c:v>96.138000000000005</c:v>
                </c:pt>
                <c:pt idx="7717">
                  <c:v>96.498000000000005</c:v>
                </c:pt>
                <c:pt idx="7718">
                  <c:v>96.260999999999996</c:v>
                </c:pt>
                <c:pt idx="7719">
                  <c:v>94.515000000000001</c:v>
                </c:pt>
                <c:pt idx="7720">
                  <c:v>93.9</c:v>
                </c:pt>
                <c:pt idx="7721">
                  <c:v>94.107999999999976</c:v>
                </c:pt>
                <c:pt idx="7722">
                  <c:v>94.101999999999975</c:v>
                </c:pt>
                <c:pt idx="7723">
                  <c:v>93.891000000000005</c:v>
                </c:pt>
                <c:pt idx="7724">
                  <c:v>93.162999999999982</c:v>
                </c:pt>
                <c:pt idx="7725">
                  <c:v>93.677999999999983</c:v>
                </c:pt>
                <c:pt idx="7726">
                  <c:v>94.033000000000001</c:v>
                </c:pt>
                <c:pt idx="7727">
                  <c:v>94.778999999999982</c:v>
                </c:pt>
                <c:pt idx="7728">
                  <c:v>94.822000000000003</c:v>
                </c:pt>
                <c:pt idx="7729">
                  <c:v>94.638000000000005</c:v>
                </c:pt>
                <c:pt idx="7730">
                  <c:v>95.095000000000013</c:v>
                </c:pt>
                <c:pt idx="7731">
                  <c:v>95.444000000000031</c:v>
                </c:pt>
                <c:pt idx="7732">
                  <c:v>93.312000000000012</c:v>
                </c:pt>
                <c:pt idx="7733">
                  <c:v>94.022000000000006</c:v>
                </c:pt>
                <c:pt idx="7734">
                  <c:v>94.104999999999976</c:v>
                </c:pt>
                <c:pt idx="7735">
                  <c:v>94.47</c:v>
                </c:pt>
                <c:pt idx="7736">
                  <c:v>94.325000000000003</c:v>
                </c:pt>
                <c:pt idx="7737">
                  <c:v>95.025999999999982</c:v>
                </c:pt>
                <c:pt idx="7738">
                  <c:v>95.456999999999994</c:v>
                </c:pt>
                <c:pt idx="7739">
                  <c:v>95.552999999999983</c:v>
                </c:pt>
                <c:pt idx="7740">
                  <c:v>96.132999999999981</c:v>
                </c:pt>
                <c:pt idx="7741">
                  <c:v>96.078999999999979</c:v>
                </c:pt>
                <c:pt idx="7742">
                  <c:v>95.940000000000026</c:v>
                </c:pt>
                <c:pt idx="7743">
                  <c:v>96.35299999999998</c:v>
                </c:pt>
                <c:pt idx="7744">
                  <c:v>96.748999999999995</c:v>
                </c:pt>
                <c:pt idx="7745">
                  <c:v>96.888999999999982</c:v>
                </c:pt>
                <c:pt idx="7746">
                  <c:v>96.497000000000014</c:v>
                </c:pt>
                <c:pt idx="7747">
                  <c:v>93.308000000000007</c:v>
                </c:pt>
                <c:pt idx="7748">
                  <c:v>93.472999999999999</c:v>
                </c:pt>
                <c:pt idx="7749">
                  <c:v>93.353999999999999</c:v>
                </c:pt>
                <c:pt idx="7750">
                  <c:v>94.322000000000003</c:v>
                </c:pt>
                <c:pt idx="7751">
                  <c:v>94.326999999999998</c:v>
                </c:pt>
                <c:pt idx="7752">
                  <c:v>94.78</c:v>
                </c:pt>
                <c:pt idx="7753">
                  <c:v>95.162999999999982</c:v>
                </c:pt>
                <c:pt idx="7754">
                  <c:v>94.019000000000005</c:v>
                </c:pt>
                <c:pt idx="7755">
                  <c:v>92.169999999999973</c:v>
                </c:pt>
                <c:pt idx="7756">
                  <c:v>92.452000000000012</c:v>
                </c:pt>
                <c:pt idx="7757">
                  <c:v>93.022000000000006</c:v>
                </c:pt>
                <c:pt idx="7758">
                  <c:v>93.656999999999982</c:v>
                </c:pt>
                <c:pt idx="7759">
                  <c:v>93.036000000000001</c:v>
                </c:pt>
                <c:pt idx="7760">
                  <c:v>92.437000000000026</c:v>
                </c:pt>
                <c:pt idx="7761">
                  <c:v>92.402000000000001</c:v>
                </c:pt>
                <c:pt idx="7762">
                  <c:v>92.29</c:v>
                </c:pt>
                <c:pt idx="7763">
                  <c:v>92.278999999999982</c:v>
                </c:pt>
                <c:pt idx="7764">
                  <c:v>92.10299999999998</c:v>
                </c:pt>
                <c:pt idx="7765">
                  <c:v>92.374999999999986</c:v>
                </c:pt>
                <c:pt idx="7766">
                  <c:v>91.025999999999982</c:v>
                </c:pt>
                <c:pt idx="7767">
                  <c:v>90.669999999999973</c:v>
                </c:pt>
                <c:pt idx="7768">
                  <c:v>91.037000000000006</c:v>
                </c:pt>
                <c:pt idx="7769">
                  <c:v>91.900999999999996</c:v>
                </c:pt>
                <c:pt idx="7770">
                  <c:v>91.7</c:v>
                </c:pt>
                <c:pt idx="7771">
                  <c:v>91.680999999999983</c:v>
                </c:pt>
                <c:pt idx="7772">
                  <c:v>92.218000000000004</c:v>
                </c:pt>
                <c:pt idx="7773">
                  <c:v>92.293999999999997</c:v>
                </c:pt>
                <c:pt idx="7774">
                  <c:v>92.536000000000001</c:v>
                </c:pt>
                <c:pt idx="7775">
                  <c:v>92.441999999999993</c:v>
                </c:pt>
                <c:pt idx="7776">
                  <c:v>91.614000000000004</c:v>
                </c:pt>
                <c:pt idx="7777">
                  <c:v>90.56</c:v>
                </c:pt>
                <c:pt idx="7778">
                  <c:v>89.197000000000003</c:v>
                </c:pt>
                <c:pt idx="7779">
                  <c:v>89.387</c:v>
                </c:pt>
                <c:pt idx="7780">
                  <c:v>89.843999999999994</c:v>
                </c:pt>
                <c:pt idx="7781">
                  <c:v>90.308999999999983</c:v>
                </c:pt>
                <c:pt idx="7782">
                  <c:v>91.757999999999996</c:v>
                </c:pt>
                <c:pt idx="7783">
                  <c:v>92.569000000000003</c:v>
                </c:pt>
                <c:pt idx="7784">
                  <c:v>92.682999999999979</c:v>
                </c:pt>
                <c:pt idx="7785">
                  <c:v>92.825999999999979</c:v>
                </c:pt>
                <c:pt idx="7786">
                  <c:v>91.446000000000026</c:v>
                </c:pt>
                <c:pt idx="7787">
                  <c:v>89.84</c:v>
                </c:pt>
                <c:pt idx="7788">
                  <c:v>89.513999999999996</c:v>
                </c:pt>
                <c:pt idx="7789">
                  <c:v>89.872999999999976</c:v>
                </c:pt>
                <c:pt idx="7790">
                  <c:v>90.028000000000006</c:v>
                </c:pt>
                <c:pt idx="7791">
                  <c:v>90.238</c:v>
                </c:pt>
                <c:pt idx="7792">
                  <c:v>90.296999999999997</c:v>
                </c:pt>
                <c:pt idx="7793">
                  <c:v>90.669999999999973</c:v>
                </c:pt>
                <c:pt idx="7794">
                  <c:v>90.943000000000026</c:v>
                </c:pt>
                <c:pt idx="7795">
                  <c:v>90.897999999999996</c:v>
                </c:pt>
                <c:pt idx="7796">
                  <c:v>91.507999999999996</c:v>
                </c:pt>
                <c:pt idx="7797">
                  <c:v>91.933999999999997</c:v>
                </c:pt>
                <c:pt idx="7798">
                  <c:v>92.117999999999995</c:v>
                </c:pt>
                <c:pt idx="7799">
                  <c:v>90.816000000000003</c:v>
                </c:pt>
                <c:pt idx="7800">
                  <c:v>89.582999999999998</c:v>
                </c:pt>
                <c:pt idx="7801">
                  <c:v>88.114000000000004</c:v>
                </c:pt>
                <c:pt idx="7802">
                  <c:v>87.721000000000004</c:v>
                </c:pt>
                <c:pt idx="7803">
                  <c:v>87.733000000000004</c:v>
                </c:pt>
                <c:pt idx="7804">
                  <c:v>87.614000000000004</c:v>
                </c:pt>
                <c:pt idx="7805">
                  <c:v>88.516999999999996</c:v>
                </c:pt>
                <c:pt idx="7806">
                  <c:v>88.733000000000004</c:v>
                </c:pt>
                <c:pt idx="7807">
                  <c:v>88.956999999999994</c:v>
                </c:pt>
                <c:pt idx="7808">
                  <c:v>89.584000000000003</c:v>
                </c:pt>
                <c:pt idx="7809">
                  <c:v>87.948000000000022</c:v>
                </c:pt>
                <c:pt idx="7810">
                  <c:v>87.845000000000013</c:v>
                </c:pt>
                <c:pt idx="7811">
                  <c:v>88.287999999999997</c:v>
                </c:pt>
                <c:pt idx="7812">
                  <c:v>87.986999999999995</c:v>
                </c:pt>
                <c:pt idx="7813">
                  <c:v>87.437000000000026</c:v>
                </c:pt>
                <c:pt idx="7814">
                  <c:v>87.274000000000001</c:v>
                </c:pt>
                <c:pt idx="7815">
                  <c:v>87.540999999999997</c:v>
                </c:pt>
                <c:pt idx="7816">
                  <c:v>88.515000000000001</c:v>
                </c:pt>
                <c:pt idx="7817">
                  <c:v>88.452000000000012</c:v>
                </c:pt>
                <c:pt idx="7818">
                  <c:v>89.275000000000006</c:v>
                </c:pt>
                <c:pt idx="7819">
                  <c:v>89.662000000000006</c:v>
                </c:pt>
                <c:pt idx="7820">
                  <c:v>90.206000000000003</c:v>
                </c:pt>
                <c:pt idx="7821">
                  <c:v>90.168000000000006</c:v>
                </c:pt>
                <c:pt idx="7822">
                  <c:v>89.98</c:v>
                </c:pt>
                <c:pt idx="7823">
                  <c:v>88.05</c:v>
                </c:pt>
                <c:pt idx="7824">
                  <c:v>86.477999999999994</c:v>
                </c:pt>
                <c:pt idx="7825">
                  <c:v>85.977000000000004</c:v>
                </c:pt>
                <c:pt idx="7826">
                  <c:v>86.843000000000004</c:v>
                </c:pt>
                <c:pt idx="7827">
                  <c:v>87.248000000000005</c:v>
                </c:pt>
                <c:pt idx="7828">
                  <c:v>88.08</c:v>
                </c:pt>
                <c:pt idx="7829">
                  <c:v>88.295000000000002</c:v>
                </c:pt>
                <c:pt idx="7830">
                  <c:v>88.637</c:v>
                </c:pt>
                <c:pt idx="7831">
                  <c:v>86.938999999999993</c:v>
                </c:pt>
                <c:pt idx="7832">
                  <c:v>85.055000000000007</c:v>
                </c:pt>
                <c:pt idx="7833">
                  <c:v>87.346000000000004</c:v>
                </c:pt>
                <c:pt idx="7834">
                  <c:v>89.251999999999995</c:v>
                </c:pt>
                <c:pt idx="7835">
                  <c:v>90.834999999999994</c:v>
                </c:pt>
                <c:pt idx="7836">
                  <c:v>91.665000000000006</c:v>
                </c:pt>
                <c:pt idx="7837">
                  <c:v>93.177999999999983</c:v>
                </c:pt>
                <c:pt idx="7838">
                  <c:v>93.427999999999997</c:v>
                </c:pt>
                <c:pt idx="7839">
                  <c:v>94.616</c:v>
                </c:pt>
                <c:pt idx="7840">
                  <c:v>94.967000000000013</c:v>
                </c:pt>
                <c:pt idx="7841">
                  <c:v>94.63</c:v>
                </c:pt>
                <c:pt idx="7842">
                  <c:v>93.492000000000004</c:v>
                </c:pt>
                <c:pt idx="7843">
                  <c:v>92.37</c:v>
                </c:pt>
                <c:pt idx="7844">
                  <c:v>91.952000000000012</c:v>
                </c:pt>
                <c:pt idx="7845">
                  <c:v>92.088999999999999</c:v>
                </c:pt>
                <c:pt idx="7846">
                  <c:v>92.534000000000006</c:v>
                </c:pt>
                <c:pt idx="7847">
                  <c:v>93.697000000000003</c:v>
                </c:pt>
                <c:pt idx="7848">
                  <c:v>93.813000000000002</c:v>
                </c:pt>
                <c:pt idx="7849">
                  <c:v>94.515000000000001</c:v>
                </c:pt>
                <c:pt idx="7850">
                  <c:v>95.33</c:v>
                </c:pt>
                <c:pt idx="7851">
                  <c:v>95.714000000000027</c:v>
                </c:pt>
                <c:pt idx="7852">
                  <c:v>95.751999999999995</c:v>
                </c:pt>
                <c:pt idx="7853">
                  <c:v>96.078999999999979</c:v>
                </c:pt>
                <c:pt idx="7854">
                  <c:v>96.104999999999976</c:v>
                </c:pt>
                <c:pt idx="7855">
                  <c:v>96.512</c:v>
                </c:pt>
                <c:pt idx="7856">
                  <c:v>96.765000000000001</c:v>
                </c:pt>
                <c:pt idx="7857">
                  <c:v>97.132000000000005</c:v>
                </c:pt>
                <c:pt idx="7858">
                  <c:v>97.114000000000004</c:v>
                </c:pt>
                <c:pt idx="7859">
                  <c:v>97.158999999999978</c:v>
                </c:pt>
                <c:pt idx="7860">
                  <c:v>97.251000000000005</c:v>
                </c:pt>
                <c:pt idx="7861">
                  <c:v>97.438000000000002</c:v>
                </c:pt>
                <c:pt idx="7862">
                  <c:v>96.461000000000027</c:v>
                </c:pt>
                <c:pt idx="7863">
                  <c:v>94.007999999999996</c:v>
                </c:pt>
                <c:pt idx="7864">
                  <c:v>94.033000000000001</c:v>
                </c:pt>
                <c:pt idx="7865">
                  <c:v>94.73</c:v>
                </c:pt>
                <c:pt idx="7866">
                  <c:v>95.340999999999994</c:v>
                </c:pt>
                <c:pt idx="7867">
                  <c:v>94.955000000000013</c:v>
                </c:pt>
                <c:pt idx="7868">
                  <c:v>95.343999999999994</c:v>
                </c:pt>
                <c:pt idx="7869">
                  <c:v>95.76</c:v>
                </c:pt>
                <c:pt idx="7870">
                  <c:v>95.406999999999996</c:v>
                </c:pt>
                <c:pt idx="7871">
                  <c:v>95.759</c:v>
                </c:pt>
                <c:pt idx="7872">
                  <c:v>96.024000000000001</c:v>
                </c:pt>
                <c:pt idx="7873">
                  <c:v>96.37</c:v>
                </c:pt>
                <c:pt idx="7874">
                  <c:v>96.483000000000004</c:v>
                </c:pt>
                <c:pt idx="7875">
                  <c:v>96.563000000000002</c:v>
                </c:pt>
                <c:pt idx="7876">
                  <c:v>96.311000000000007</c:v>
                </c:pt>
                <c:pt idx="7877">
                  <c:v>96.539000000000001</c:v>
                </c:pt>
                <c:pt idx="7878">
                  <c:v>96.489000000000004</c:v>
                </c:pt>
                <c:pt idx="7879">
                  <c:v>94.593999999999994</c:v>
                </c:pt>
                <c:pt idx="7880">
                  <c:v>92.656999999999982</c:v>
                </c:pt>
                <c:pt idx="7881">
                  <c:v>93.098000000000013</c:v>
                </c:pt>
                <c:pt idx="7882">
                  <c:v>92.885999999999981</c:v>
                </c:pt>
                <c:pt idx="7883">
                  <c:v>93.551000000000002</c:v>
                </c:pt>
                <c:pt idx="7884">
                  <c:v>93.244000000000014</c:v>
                </c:pt>
                <c:pt idx="7885">
                  <c:v>93.224000000000004</c:v>
                </c:pt>
                <c:pt idx="7886">
                  <c:v>93.458000000000013</c:v>
                </c:pt>
                <c:pt idx="7887">
                  <c:v>93.498999999999995</c:v>
                </c:pt>
                <c:pt idx="7888">
                  <c:v>93.816000000000003</c:v>
                </c:pt>
                <c:pt idx="7889">
                  <c:v>93.753</c:v>
                </c:pt>
                <c:pt idx="7890">
                  <c:v>93.918999999999997</c:v>
                </c:pt>
                <c:pt idx="7891">
                  <c:v>94.86</c:v>
                </c:pt>
                <c:pt idx="7892">
                  <c:v>94.278000000000006</c:v>
                </c:pt>
                <c:pt idx="7893">
                  <c:v>94.272000000000006</c:v>
                </c:pt>
                <c:pt idx="7894">
                  <c:v>94.908000000000001</c:v>
                </c:pt>
                <c:pt idx="7895">
                  <c:v>94.188999999999979</c:v>
                </c:pt>
                <c:pt idx="7896">
                  <c:v>93.921000000000006</c:v>
                </c:pt>
                <c:pt idx="7897">
                  <c:v>94.446000000000026</c:v>
                </c:pt>
                <c:pt idx="7898">
                  <c:v>94.705000000000013</c:v>
                </c:pt>
                <c:pt idx="7899">
                  <c:v>94.441999999999993</c:v>
                </c:pt>
                <c:pt idx="7900">
                  <c:v>94.601999999999975</c:v>
                </c:pt>
                <c:pt idx="7901">
                  <c:v>94.76</c:v>
                </c:pt>
                <c:pt idx="7902">
                  <c:v>94.218999999999994</c:v>
                </c:pt>
                <c:pt idx="7903">
                  <c:v>94.546999999999997</c:v>
                </c:pt>
                <c:pt idx="7904">
                  <c:v>94.013999999999996</c:v>
                </c:pt>
                <c:pt idx="7905">
                  <c:v>91.685999999999979</c:v>
                </c:pt>
                <c:pt idx="7906">
                  <c:v>90.596999999999994</c:v>
                </c:pt>
                <c:pt idx="7907">
                  <c:v>91.025999999999982</c:v>
                </c:pt>
                <c:pt idx="7908">
                  <c:v>91.727000000000004</c:v>
                </c:pt>
                <c:pt idx="7909">
                  <c:v>90.031999999999996</c:v>
                </c:pt>
                <c:pt idx="7910">
                  <c:v>88.793999999999997</c:v>
                </c:pt>
                <c:pt idx="7911">
                  <c:v>88.796999999999997</c:v>
                </c:pt>
                <c:pt idx="7912">
                  <c:v>89.772999999999982</c:v>
                </c:pt>
                <c:pt idx="7913">
                  <c:v>89.568000000000012</c:v>
                </c:pt>
                <c:pt idx="7914">
                  <c:v>88.536000000000001</c:v>
                </c:pt>
                <c:pt idx="7915">
                  <c:v>88.127999999999986</c:v>
                </c:pt>
                <c:pt idx="7916">
                  <c:v>87.185000000000002</c:v>
                </c:pt>
                <c:pt idx="7917">
                  <c:v>87.576999999999998</c:v>
                </c:pt>
                <c:pt idx="7918">
                  <c:v>87.595000000000013</c:v>
                </c:pt>
                <c:pt idx="7919">
                  <c:v>88.156999999999982</c:v>
                </c:pt>
                <c:pt idx="7920">
                  <c:v>88.436000000000007</c:v>
                </c:pt>
                <c:pt idx="7921">
                  <c:v>89.092000000000013</c:v>
                </c:pt>
                <c:pt idx="7922">
                  <c:v>89.353999999999999</c:v>
                </c:pt>
                <c:pt idx="7923">
                  <c:v>87.885999999999981</c:v>
                </c:pt>
                <c:pt idx="7924">
                  <c:v>86.421000000000006</c:v>
                </c:pt>
                <c:pt idx="7925">
                  <c:v>85.606999999999999</c:v>
                </c:pt>
                <c:pt idx="7926">
                  <c:v>86.700999999999993</c:v>
                </c:pt>
                <c:pt idx="7927">
                  <c:v>87.10599999999998</c:v>
                </c:pt>
                <c:pt idx="7928">
                  <c:v>86.818000000000012</c:v>
                </c:pt>
                <c:pt idx="7929">
                  <c:v>86.175999999999988</c:v>
                </c:pt>
                <c:pt idx="7930">
                  <c:v>84.757999999999996</c:v>
                </c:pt>
                <c:pt idx="7931">
                  <c:v>84.900999999999996</c:v>
                </c:pt>
                <c:pt idx="7932">
                  <c:v>84.325999999999979</c:v>
                </c:pt>
                <c:pt idx="7933">
                  <c:v>84.528999999999982</c:v>
                </c:pt>
                <c:pt idx="7934">
                  <c:v>85.698999999999998</c:v>
                </c:pt>
                <c:pt idx="7935">
                  <c:v>86.069000000000003</c:v>
                </c:pt>
                <c:pt idx="7936">
                  <c:v>86.545000000000002</c:v>
                </c:pt>
                <c:pt idx="7937">
                  <c:v>87.278000000000006</c:v>
                </c:pt>
                <c:pt idx="7938">
                  <c:v>87.10299999999998</c:v>
                </c:pt>
                <c:pt idx="7939">
                  <c:v>87.068000000000012</c:v>
                </c:pt>
                <c:pt idx="7940">
                  <c:v>86.426000000000002</c:v>
                </c:pt>
                <c:pt idx="7941">
                  <c:v>85.081000000000003</c:v>
                </c:pt>
                <c:pt idx="7942">
                  <c:v>85.36</c:v>
                </c:pt>
                <c:pt idx="7943">
                  <c:v>85.826999999999998</c:v>
                </c:pt>
                <c:pt idx="7944">
                  <c:v>86.376999999999981</c:v>
                </c:pt>
                <c:pt idx="7945">
                  <c:v>86.209000000000003</c:v>
                </c:pt>
                <c:pt idx="7946">
                  <c:v>86.543999999999997</c:v>
                </c:pt>
                <c:pt idx="7947">
                  <c:v>86.784000000000006</c:v>
                </c:pt>
                <c:pt idx="7948">
                  <c:v>86.406000000000006</c:v>
                </c:pt>
                <c:pt idx="7949">
                  <c:v>86.203999999999994</c:v>
                </c:pt>
                <c:pt idx="7950">
                  <c:v>86.653999999999982</c:v>
                </c:pt>
                <c:pt idx="7951">
                  <c:v>84.652999999999977</c:v>
                </c:pt>
                <c:pt idx="7952">
                  <c:v>84.459000000000003</c:v>
                </c:pt>
                <c:pt idx="7953">
                  <c:v>84.332999999999998</c:v>
                </c:pt>
                <c:pt idx="7954">
                  <c:v>85.576999999999998</c:v>
                </c:pt>
                <c:pt idx="7955">
                  <c:v>85.206000000000003</c:v>
                </c:pt>
                <c:pt idx="7956">
                  <c:v>85.58</c:v>
                </c:pt>
                <c:pt idx="7957">
                  <c:v>86.534000000000006</c:v>
                </c:pt>
                <c:pt idx="7958">
                  <c:v>86.611000000000004</c:v>
                </c:pt>
                <c:pt idx="7959">
                  <c:v>86.461000000000027</c:v>
                </c:pt>
                <c:pt idx="7960">
                  <c:v>87.034000000000006</c:v>
                </c:pt>
                <c:pt idx="7961">
                  <c:v>86.85599999999998</c:v>
                </c:pt>
                <c:pt idx="7962">
                  <c:v>86.667000000000002</c:v>
                </c:pt>
                <c:pt idx="7963">
                  <c:v>85.840999999999994</c:v>
                </c:pt>
                <c:pt idx="7964">
                  <c:v>84.104999999999976</c:v>
                </c:pt>
                <c:pt idx="7965">
                  <c:v>83.53</c:v>
                </c:pt>
                <c:pt idx="7966">
                  <c:v>84.73</c:v>
                </c:pt>
                <c:pt idx="7967">
                  <c:v>84.866</c:v>
                </c:pt>
                <c:pt idx="7968">
                  <c:v>85.771000000000001</c:v>
                </c:pt>
                <c:pt idx="7969">
                  <c:v>85.932000000000002</c:v>
                </c:pt>
                <c:pt idx="7970">
                  <c:v>87.093000000000004</c:v>
                </c:pt>
                <c:pt idx="7971">
                  <c:v>86.670999999999978</c:v>
                </c:pt>
                <c:pt idx="7972">
                  <c:v>85.168000000000006</c:v>
                </c:pt>
                <c:pt idx="7973">
                  <c:v>85.095000000000013</c:v>
                </c:pt>
                <c:pt idx="7974">
                  <c:v>84.938000000000002</c:v>
                </c:pt>
                <c:pt idx="7975">
                  <c:v>84.402000000000001</c:v>
                </c:pt>
                <c:pt idx="7976">
                  <c:v>84.507000000000005</c:v>
                </c:pt>
                <c:pt idx="7977">
                  <c:v>84.611999999999995</c:v>
                </c:pt>
                <c:pt idx="7978">
                  <c:v>83.965999999999994</c:v>
                </c:pt>
                <c:pt idx="7979">
                  <c:v>84.141000000000005</c:v>
                </c:pt>
                <c:pt idx="7980">
                  <c:v>83.741000000000014</c:v>
                </c:pt>
                <c:pt idx="7981">
                  <c:v>84.034999999999997</c:v>
                </c:pt>
                <c:pt idx="7982">
                  <c:v>82.678999999999988</c:v>
                </c:pt>
                <c:pt idx="7983">
                  <c:v>83.238</c:v>
                </c:pt>
                <c:pt idx="7984">
                  <c:v>83.658999999999978</c:v>
                </c:pt>
                <c:pt idx="7985">
                  <c:v>83.599000000000004</c:v>
                </c:pt>
                <c:pt idx="7986">
                  <c:v>84.417000000000016</c:v>
                </c:pt>
                <c:pt idx="7987">
                  <c:v>84.287999999999997</c:v>
                </c:pt>
                <c:pt idx="7988">
                  <c:v>83.991000000000014</c:v>
                </c:pt>
                <c:pt idx="7989">
                  <c:v>84.617000000000004</c:v>
                </c:pt>
                <c:pt idx="7990">
                  <c:v>83.935000000000002</c:v>
                </c:pt>
                <c:pt idx="7991">
                  <c:v>82.628999999999976</c:v>
                </c:pt>
                <c:pt idx="7992">
                  <c:v>81.364000000000004</c:v>
                </c:pt>
                <c:pt idx="7993">
                  <c:v>82.467000000000013</c:v>
                </c:pt>
                <c:pt idx="7994">
                  <c:v>82.697999999999993</c:v>
                </c:pt>
                <c:pt idx="7995">
                  <c:v>82.815000000000012</c:v>
                </c:pt>
                <c:pt idx="7996">
                  <c:v>82.775000000000006</c:v>
                </c:pt>
                <c:pt idx="7997">
                  <c:v>83.012</c:v>
                </c:pt>
                <c:pt idx="7998">
                  <c:v>82.909000000000006</c:v>
                </c:pt>
                <c:pt idx="7999">
                  <c:v>82.748999999999995</c:v>
                </c:pt>
                <c:pt idx="8000">
                  <c:v>82.757999999999996</c:v>
                </c:pt>
                <c:pt idx="8001">
                  <c:v>82.456000000000003</c:v>
                </c:pt>
                <c:pt idx="8002">
                  <c:v>81.23</c:v>
                </c:pt>
                <c:pt idx="8003">
                  <c:v>81.826999999999998</c:v>
                </c:pt>
                <c:pt idx="8004">
                  <c:v>81.403000000000006</c:v>
                </c:pt>
                <c:pt idx="8005">
                  <c:v>81.781000000000006</c:v>
                </c:pt>
                <c:pt idx="8006">
                  <c:v>82.05</c:v>
                </c:pt>
                <c:pt idx="8007">
                  <c:v>82.61</c:v>
                </c:pt>
                <c:pt idx="8008">
                  <c:v>83.183999999999983</c:v>
                </c:pt>
                <c:pt idx="8009">
                  <c:v>83.332999999999998</c:v>
                </c:pt>
                <c:pt idx="8010">
                  <c:v>83.073999999999998</c:v>
                </c:pt>
                <c:pt idx="8011">
                  <c:v>83.111000000000004</c:v>
                </c:pt>
                <c:pt idx="8012">
                  <c:v>82.073999999999998</c:v>
                </c:pt>
                <c:pt idx="8013">
                  <c:v>82.578000000000003</c:v>
                </c:pt>
                <c:pt idx="8014">
                  <c:v>82.601999999999975</c:v>
                </c:pt>
                <c:pt idx="8015">
                  <c:v>81.498999999999995</c:v>
                </c:pt>
                <c:pt idx="8016">
                  <c:v>81.298000000000002</c:v>
                </c:pt>
                <c:pt idx="8017">
                  <c:v>81.504000000000005</c:v>
                </c:pt>
                <c:pt idx="8018">
                  <c:v>84.757999999999996</c:v>
                </c:pt>
                <c:pt idx="8019">
                  <c:v>87.036000000000001</c:v>
                </c:pt>
                <c:pt idx="8020">
                  <c:v>88.936000000000007</c:v>
                </c:pt>
                <c:pt idx="8021">
                  <c:v>90.256</c:v>
                </c:pt>
                <c:pt idx="8022">
                  <c:v>91.927000000000007</c:v>
                </c:pt>
                <c:pt idx="8023">
                  <c:v>92.727999999999994</c:v>
                </c:pt>
                <c:pt idx="8024">
                  <c:v>93.150999999999982</c:v>
                </c:pt>
                <c:pt idx="8025">
                  <c:v>93.010999999999996</c:v>
                </c:pt>
                <c:pt idx="8026">
                  <c:v>93.004999999999995</c:v>
                </c:pt>
                <c:pt idx="8027">
                  <c:v>94.468999999999994</c:v>
                </c:pt>
                <c:pt idx="8028">
                  <c:v>94.961000000000027</c:v>
                </c:pt>
                <c:pt idx="8029">
                  <c:v>96.208000000000013</c:v>
                </c:pt>
                <c:pt idx="8030">
                  <c:v>96.893000000000001</c:v>
                </c:pt>
                <c:pt idx="8031">
                  <c:v>97.239000000000004</c:v>
                </c:pt>
                <c:pt idx="8032">
                  <c:v>97.992000000000004</c:v>
                </c:pt>
                <c:pt idx="8033">
                  <c:v>98.497000000000014</c:v>
                </c:pt>
                <c:pt idx="8034">
                  <c:v>99.197000000000003</c:v>
                </c:pt>
                <c:pt idx="8035">
                  <c:v>99.141000000000005</c:v>
                </c:pt>
                <c:pt idx="8036">
                  <c:v>96.421000000000006</c:v>
                </c:pt>
                <c:pt idx="8037">
                  <c:v>96.2</c:v>
                </c:pt>
                <c:pt idx="8038">
                  <c:v>97.04</c:v>
                </c:pt>
                <c:pt idx="8039">
                  <c:v>97.950999999999993</c:v>
                </c:pt>
                <c:pt idx="8040">
                  <c:v>98.462000000000003</c:v>
                </c:pt>
                <c:pt idx="8041">
                  <c:v>98.462000000000003</c:v>
                </c:pt>
                <c:pt idx="8042">
                  <c:v>99.087999999999994</c:v>
                </c:pt>
                <c:pt idx="8043">
                  <c:v>99.414000000000016</c:v>
                </c:pt>
                <c:pt idx="8044">
                  <c:v>99.775999999999982</c:v>
                </c:pt>
                <c:pt idx="8045">
                  <c:v>100.25</c:v>
                </c:pt>
                <c:pt idx="8046">
                  <c:v>100.52800000000001</c:v>
                </c:pt>
                <c:pt idx="8047">
                  <c:v>99.218000000000004</c:v>
                </c:pt>
                <c:pt idx="8048">
                  <c:v>96.205000000000013</c:v>
                </c:pt>
                <c:pt idx="8049">
                  <c:v>94.497000000000014</c:v>
                </c:pt>
                <c:pt idx="8050">
                  <c:v>94.015000000000001</c:v>
                </c:pt>
                <c:pt idx="8051">
                  <c:v>94.637</c:v>
                </c:pt>
                <c:pt idx="8052">
                  <c:v>94.504000000000005</c:v>
                </c:pt>
                <c:pt idx="8053">
                  <c:v>94.483000000000004</c:v>
                </c:pt>
                <c:pt idx="8054">
                  <c:v>95.092000000000013</c:v>
                </c:pt>
                <c:pt idx="8055">
                  <c:v>94.302000000000007</c:v>
                </c:pt>
                <c:pt idx="8056">
                  <c:v>94.812000000000012</c:v>
                </c:pt>
                <c:pt idx="8057">
                  <c:v>95.430999999999997</c:v>
                </c:pt>
                <c:pt idx="8058">
                  <c:v>95.960000000000022</c:v>
                </c:pt>
                <c:pt idx="8059">
                  <c:v>96.822000000000003</c:v>
                </c:pt>
                <c:pt idx="8060">
                  <c:v>96.988</c:v>
                </c:pt>
                <c:pt idx="8061">
                  <c:v>97.037000000000006</c:v>
                </c:pt>
                <c:pt idx="8062">
                  <c:v>95.436000000000007</c:v>
                </c:pt>
                <c:pt idx="8063">
                  <c:v>94.897000000000006</c:v>
                </c:pt>
                <c:pt idx="8064">
                  <c:v>95.001999999999995</c:v>
                </c:pt>
                <c:pt idx="8065">
                  <c:v>94.730999999999995</c:v>
                </c:pt>
                <c:pt idx="8066">
                  <c:v>95.092000000000013</c:v>
                </c:pt>
                <c:pt idx="8067">
                  <c:v>94.757999999999996</c:v>
                </c:pt>
                <c:pt idx="8068">
                  <c:v>95.141000000000005</c:v>
                </c:pt>
                <c:pt idx="8069">
                  <c:v>96.057000000000002</c:v>
                </c:pt>
                <c:pt idx="8070">
                  <c:v>95.675999999999988</c:v>
                </c:pt>
                <c:pt idx="8071">
                  <c:v>96.59</c:v>
                </c:pt>
                <c:pt idx="8072">
                  <c:v>96.804000000000002</c:v>
                </c:pt>
                <c:pt idx="8073">
                  <c:v>96.25</c:v>
                </c:pt>
                <c:pt idx="8074">
                  <c:v>95.111999999999995</c:v>
                </c:pt>
                <c:pt idx="8075">
                  <c:v>95.240000000000023</c:v>
                </c:pt>
                <c:pt idx="8076">
                  <c:v>95.938000000000002</c:v>
                </c:pt>
                <c:pt idx="8077">
                  <c:v>95.507999999999996</c:v>
                </c:pt>
                <c:pt idx="8078">
                  <c:v>96.509</c:v>
                </c:pt>
                <c:pt idx="8079">
                  <c:v>96.343000000000004</c:v>
                </c:pt>
                <c:pt idx="8080">
                  <c:v>96.843999999999994</c:v>
                </c:pt>
                <c:pt idx="8081">
                  <c:v>95.435000000000002</c:v>
                </c:pt>
                <c:pt idx="8082">
                  <c:v>93.60899999999998</c:v>
                </c:pt>
                <c:pt idx="8083">
                  <c:v>93.122999999999976</c:v>
                </c:pt>
                <c:pt idx="8084">
                  <c:v>93.705000000000013</c:v>
                </c:pt>
                <c:pt idx="8085">
                  <c:v>94.150999999999982</c:v>
                </c:pt>
                <c:pt idx="8086">
                  <c:v>94.670999999999978</c:v>
                </c:pt>
                <c:pt idx="8087">
                  <c:v>94.578000000000003</c:v>
                </c:pt>
                <c:pt idx="8088">
                  <c:v>95.644000000000005</c:v>
                </c:pt>
                <c:pt idx="8089">
                  <c:v>95.897999999999996</c:v>
                </c:pt>
                <c:pt idx="8090">
                  <c:v>95.426000000000002</c:v>
                </c:pt>
                <c:pt idx="8091">
                  <c:v>93.893000000000001</c:v>
                </c:pt>
                <c:pt idx="8092">
                  <c:v>92.236000000000004</c:v>
                </c:pt>
                <c:pt idx="8093">
                  <c:v>92.162000000000006</c:v>
                </c:pt>
                <c:pt idx="8094">
                  <c:v>93.037999999999997</c:v>
                </c:pt>
                <c:pt idx="8095">
                  <c:v>93.643000000000001</c:v>
                </c:pt>
                <c:pt idx="8096">
                  <c:v>93.702000000000012</c:v>
                </c:pt>
                <c:pt idx="8097">
                  <c:v>94.373999999999981</c:v>
                </c:pt>
                <c:pt idx="8098">
                  <c:v>94.572000000000003</c:v>
                </c:pt>
                <c:pt idx="8099">
                  <c:v>94.691000000000003</c:v>
                </c:pt>
                <c:pt idx="8100">
                  <c:v>95.043000000000006</c:v>
                </c:pt>
                <c:pt idx="8101">
                  <c:v>95.004000000000005</c:v>
                </c:pt>
                <c:pt idx="8102">
                  <c:v>95.286000000000001</c:v>
                </c:pt>
                <c:pt idx="8103">
                  <c:v>95.375999999999976</c:v>
                </c:pt>
                <c:pt idx="8104">
                  <c:v>94.781999999999996</c:v>
                </c:pt>
                <c:pt idx="8105">
                  <c:v>92.923000000000002</c:v>
                </c:pt>
                <c:pt idx="8106">
                  <c:v>92.877999999999986</c:v>
                </c:pt>
                <c:pt idx="8107">
                  <c:v>93.090999999999994</c:v>
                </c:pt>
                <c:pt idx="8108">
                  <c:v>93.632000000000005</c:v>
                </c:pt>
                <c:pt idx="8109">
                  <c:v>93.994000000000014</c:v>
                </c:pt>
                <c:pt idx="8110">
                  <c:v>92.994000000000014</c:v>
                </c:pt>
                <c:pt idx="8111">
                  <c:v>91.058999999999983</c:v>
                </c:pt>
                <c:pt idx="8112">
                  <c:v>89.598000000000013</c:v>
                </c:pt>
                <c:pt idx="8113">
                  <c:v>89.632000000000005</c:v>
                </c:pt>
                <c:pt idx="8114">
                  <c:v>88.831999999999994</c:v>
                </c:pt>
                <c:pt idx="8115">
                  <c:v>88.552999999999983</c:v>
                </c:pt>
                <c:pt idx="8116">
                  <c:v>88.938000000000002</c:v>
                </c:pt>
                <c:pt idx="8117">
                  <c:v>88.796000000000006</c:v>
                </c:pt>
                <c:pt idx="8118">
                  <c:v>89.421999999999997</c:v>
                </c:pt>
                <c:pt idx="8119">
                  <c:v>89.682999999999979</c:v>
                </c:pt>
                <c:pt idx="8120">
                  <c:v>87.811000000000007</c:v>
                </c:pt>
                <c:pt idx="8121">
                  <c:v>86.953000000000003</c:v>
                </c:pt>
                <c:pt idx="8122">
                  <c:v>86.364000000000004</c:v>
                </c:pt>
                <c:pt idx="8123">
                  <c:v>86.964000000000027</c:v>
                </c:pt>
                <c:pt idx="8124">
                  <c:v>86.958000000000013</c:v>
                </c:pt>
                <c:pt idx="8125">
                  <c:v>87.001999999999995</c:v>
                </c:pt>
                <c:pt idx="8126">
                  <c:v>87.022000000000006</c:v>
                </c:pt>
                <c:pt idx="8127">
                  <c:v>87.293000000000006</c:v>
                </c:pt>
                <c:pt idx="8128">
                  <c:v>86.918999999999997</c:v>
                </c:pt>
                <c:pt idx="8129">
                  <c:v>86.152999999999977</c:v>
                </c:pt>
                <c:pt idx="8130">
                  <c:v>85.842000000000013</c:v>
                </c:pt>
                <c:pt idx="8131">
                  <c:v>85.528999999999982</c:v>
                </c:pt>
                <c:pt idx="8132">
                  <c:v>84.697999999999993</c:v>
                </c:pt>
                <c:pt idx="8133">
                  <c:v>84.527000000000001</c:v>
                </c:pt>
                <c:pt idx="8134">
                  <c:v>84.775999999999982</c:v>
                </c:pt>
                <c:pt idx="8135">
                  <c:v>83.975999999999999</c:v>
                </c:pt>
                <c:pt idx="8136">
                  <c:v>85.075999999999979</c:v>
                </c:pt>
                <c:pt idx="8137">
                  <c:v>85.19</c:v>
                </c:pt>
                <c:pt idx="8138">
                  <c:v>85.013999999999996</c:v>
                </c:pt>
                <c:pt idx="8139">
                  <c:v>84.938999999999993</c:v>
                </c:pt>
                <c:pt idx="8140">
                  <c:v>84.695999999999998</c:v>
                </c:pt>
                <c:pt idx="8141">
                  <c:v>83.808000000000007</c:v>
                </c:pt>
                <c:pt idx="8142">
                  <c:v>83.495999999999995</c:v>
                </c:pt>
                <c:pt idx="8143">
                  <c:v>83.307000000000002</c:v>
                </c:pt>
                <c:pt idx="8144">
                  <c:v>83.45</c:v>
                </c:pt>
                <c:pt idx="8145">
                  <c:v>83.857999999999976</c:v>
                </c:pt>
                <c:pt idx="8146">
                  <c:v>83.813000000000002</c:v>
                </c:pt>
                <c:pt idx="8147">
                  <c:v>83.654999999999987</c:v>
                </c:pt>
                <c:pt idx="8148">
                  <c:v>83.212999999999994</c:v>
                </c:pt>
                <c:pt idx="8149">
                  <c:v>82.93</c:v>
                </c:pt>
                <c:pt idx="8150">
                  <c:v>82.753</c:v>
                </c:pt>
                <c:pt idx="8151">
                  <c:v>82.92</c:v>
                </c:pt>
                <c:pt idx="8152">
                  <c:v>82.784999999999997</c:v>
                </c:pt>
                <c:pt idx="8153">
                  <c:v>83.507999999999996</c:v>
                </c:pt>
                <c:pt idx="8154">
                  <c:v>83.557000000000002</c:v>
                </c:pt>
                <c:pt idx="8155">
                  <c:v>83.322000000000003</c:v>
                </c:pt>
                <c:pt idx="8156">
                  <c:v>83.478999999999999</c:v>
                </c:pt>
                <c:pt idx="8157">
                  <c:v>81.787000000000006</c:v>
                </c:pt>
                <c:pt idx="8158">
                  <c:v>82.111000000000004</c:v>
                </c:pt>
                <c:pt idx="8159">
                  <c:v>82.805999999999983</c:v>
                </c:pt>
                <c:pt idx="8160">
                  <c:v>83.555000000000007</c:v>
                </c:pt>
                <c:pt idx="8161">
                  <c:v>84.114000000000004</c:v>
                </c:pt>
                <c:pt idx="8162">
                  <c:v>84.936000000000007</c:v>
                </c:pt>
                <c:pt idx="8163">
                  <c:v>84.891000000000005</c:v>
                </c:pt>
                <c:pt idx="8164">
                  <c:v>84.98</c:v>
                </c:pt>
                <c:pt idx="8165">
                  <c:v>85.235000000000014</c:v>
                </c:pt>
                <c:pt idx="8166">
                  <c:v>83.832999999999998</c:v>
                </c:pt>
                <c:pt idx="8167">
                  <c:v>82.956000000000003</c:v>
                </c:pt>
                <c:pt idx="8168">
                  <c:v>82.37</c:v>
                </c:pt>
                <c:pt idx="8169">
                  <c:v>81.403000000000006</c:v>
                </c:pt>
                <c:pt idx="8170">
                  <c:v>81.072999999999979</c:v>
                </c:pt>
                <c:pt idx="8171">
                  <c:v>81.438000000000002</c:v>
                </c:pt>
                <c:pt idx="8172">
                  <c:v>82.202000000000012</c:v>
                </c:pt>
                <c:pt idx="8173">
                  <c:v>82.685000000000002</c:v>
                </c:pt>
                <c:pt idx="8174">
                  <c:v>83.449000000000026</c:v>
                </c:pt>
                <c:pt idx="8175">
                  <c:v>84.087999999999994</c:v>
                </c:pt>
                <c:pt idx="8176">
                  <c:v>84.337000000000003</c:v>
                </c:pt>
                <c:pt idx="8177">
                  <c:v>84.460000000000022</c:v>
                </c:pt>
                <c:pt idx="8178">
                  <c:v>84.04</c:v>
                </c:pt>
                <c:pt idx="8179">
                  <c:v>84.382999999999981</c:v>
                </c:pt>
                <c:pt idx="8180">
                  <c:v>84.513999999999996</c:v>
                </c:pt>
                <c:pt idx="8181">
                  <c:v>83.825999999999979</c:v>
                </c:pt>
                <c:pt idx="8182">
                  <c:v>83.692999999999998</c:v>
                </c:pt>
                <c:pt idx="8183">
                  <c:v>83.325000000000003</c:v>
                </c:pt>
                <c:pt idx="8184">
                  <c:v>83.052999999999983</c:v>
                </c:pt>
                <c:pt idx="8185">
                  <c:v>82.897999999999996</c:v>
                </c:pt>
                <c:pt idx="8186">
                  <c:v>82.968000000000004</c:v>
                </c:pt>
                <c:pt idx="8187">
                  <c:v>82.759</c:v>
                </c:pt>
                <c:pt idx="8188">
                  <c:v>83.403000000000006</c:v>
                </c:pt>
                <c:pt idx="8189">
                  <c:v>83.411000000000016</c:v>
                </c:pt>
                <c:pt idx="8190">
                  <c:v>83.796000000000006</c:v>
                </c:pt>
                <c:pt idx="8191">
                  <c:v>83.295000000000002</c:v>
                </c:pt>
                <c:pt idx="8192">
                  <c:v>82.627999999999986</c:v>
                </c:pt>
                <c:pt idx="8193">
                  <c:v>82.085999999999999</c:v>
                </c:pt>
                <c:pt idx="8194">
                  <c:v>81.562000000000012</c:v>
                </c:pt>
                <c:pt idx="8195">
                  <c:v>80.918000000000006</c:v>
                </c:pt>
                <c:pt idx="8196">
                  <c:v>81.382999999999981</c:v>
                </c:pt>
                <c:pt idx="8197">
                  <c:v>81.599000000000004</c:v>
                </c:pt>
                <c:pt idx="8198">
                  <c:v>82.009</c:v>
                </c:pt>
                <c:pt idx="8199">
                  <c:v>81.682000000000002</c:v>
                </c:pt>
                <c:pt idx="8200">
                  <c:v>81.8</c:v>
                </c:pt>
                <c:pt idx="8201">
                  <c:v>81.013999999999996</c:v>
                </c:pt>
                <c:pt idx="8202">
                  <c:v>80.853999999999999</c:v>
                </c:pt>
                <c:pt idx="8203">
                  <c:v>80.456000000000003</c:v>
                </c:pt>
                <c:pt idx="8204">
                  <c:v>80.287000000000006</c:v>
                </c:pt>
                <c:pt idx="8205">
                  <c:v>80.385999999999981</c:v>
                </c:pt>
                <c:pt idx="8206">
                  <c:v>81.131</c:v>
                </c:pt>
                <c:pt idx="8207">
                  <c:v>80.906999999999996</c:v>
                </c:pt>
                <c:pt idx="8208">
                  <c:v>80.760999999999996</c:v>
                </c:pt>
                <c:pt idx="8209">
                  <c:v>80.870999999999981</c:v>
                </c:pt>
                <c:pt idx="8210">
                  <c:v>80.688999999999979</c:v>
                </c:pt>
                <c:pt idx="8211">
                  <c:v>79.961000000000027</c:v>
                </c:pt>
                <c:pt idx="8212">
                  <c:v>79.853999999999999</c:v>
                </c:pt>
                <c:pt idx="8213">
                  <c:v>80.103999999999999</c:v>
                </c:pt>
                <c:pt idx="8214">
                  <c:v>79.784999999999997</c:v>
                </c:pt>
                <c:pt idx="8215">
                  <c:v>79.180999999999983</c:v>
                </c:pt>
                <c:pt idx="8216">
                  <c:v>79.754999999999995</c:v>
                </c:pt>
                <c:pt idx="8217">
                  <c:v>79.677999999999983</c:v>
                </c:pt>
                <c:pt idx="8218">
                  <c:v>79.575000000000003</c:v>
                </c:pt>
                <c:pt idx="8219">
                  <c:v>79.848000000000013</c:v>
                </c:pt>
                <c:pt idx="8220">
                  <c:v>80.415000000000006</c:v>
                </c:pt>
                <c:pt idx="8221">
                  <c:v>80.38</c:v>
                </c:pt>
                <c:pt idx="8222">
                  <c:v>79.995000000000005</c:v>
                </c:pt>
                <c:pt idx="8223">
                  <c:v>79.546999999999997</c:v>
                </c:pt>
                <c:pt idx="8224">
                  <c:v>79.929000000000002</c:v>
                </c:pt>
                <c:pt idx="8225">
                  <c:v>79.150000000000006</c:v>
                </c:pt>
                <c:pt idx="8226">
                  <c:v>79.411000000000016</c:v>
                </c:pt>
                <c:pt idx="8227">
                  <c:v>78.98</c:v>
                </c:pt>
                <c:pt idx="8228">
                  <c:v>78.092000000000013</c:v>
                </c:pt>
                <c:pt idx="8229">
                  <c:v>78.287999999999997</c:v>
                </c:pt>
                <c:pt idx="8230">
                  <c:v>79.033000000000001</c:v>
                </c:pt>
                <c:pt idx="8231">
                  <c:v>79.643000000000001</c:v>
                </c:pt>
                <c:pt idx="8232">
                  <c:v>79.433000000000007</c:v>
                </c:pt>
                <c:pt idx="8233">
                  <c:v>78.691999999999993</c:v>
                </c:pt>
                <c:pt idx="8234">
                  <c:v>79.007000000000005</c:v>
                </c:pt>
                <c:pt idx="8235">
                  <c:v>79.040000000000006</c:v>
                </c:pt>
                <c:pt idx="8236">
                  <c:v>78.536000000000001</c:v>
                </c:pt>
                <c:pt idx="8237">
                  <c:v>79.283000000000001</c:v>
                </c:pt>
                <c:pt idx="8238">
                  <c:v>79.125999999999976</c:v>
                </c:pt>
                <c:pt idx="8239">
                  <c:v>79.369</c:v>
                </c:pt>
                <c:pt idx="8240">
                  <c:v>80.170999999999978</c:v>
                </c:pt>
                <c:pt idx="8241">
                  <c:v>80.391000000000005</c:v>
                </c:pt>
                <c:pt idx="8242">
                  <c:v>80.034000000000006</c:v>
                </c:pt>
                <c:pt idx="8243">
                  <c:v>79.653999999999982</c:v>
                </c:pt>
                <c:pt idx="8244">
                  <c:v>78.778999999999982</c:v>
                </c:pt>
                <c:pt idx="8245">
                  <c:v>78.37</c:v>
                </c:pt>
                <c:pt idx="8246">
                  <c:v>78.015000000000001</c:v>
                </c:pt>
                <c:pt idx="8247">
                  <c:v>77.616</c:v>
                </c:pt>
                <c:pt idx="8248">
                  <c:v>78.456999999999994</c:v>
                </c:pt>
                <c:pt idx="8249">
                  <c:v>79.305999999999983</c:v>
                </c:pt>
                <c:pt idx="8250">
                  <c:v>79.117999999999995</c:v>
                </c:pt>
                <c:pt idx="8251">
                  <c:v>79.049000000000007</c:v>
                </c:pt>
                <c:pt idx="8252">
                  <c:v>78.468000000000004</c:v>
                </c:pt>
                <c:pt idx="8253">
                  <c:v>78.459000000000003</c:v>
                </c:pt>
                <c:pt idx="8254">
                  <c:v>78.563999999999993</c:v>
                </c:pt>
                <c:pt idx="8255">
                  <c:v>78.486999999999995</c:v>
                </c:pt>
                <c:pt idx="8256">
                  <c:v>77.989999999999995</c:v>
                </c:pt>
                <c:pt idx="8257">
                  <c:v>77.427000000000007</c:v>
                </c:pt>
                <c:pt idx="8258">
                  <c:v>77.760999999999996</c:v>
                </c:pt>
                <c:pt idx="8259">
                  <c:v>77.462000000000003</c:v>
                </c:pt>
                <c:pt idx="8260">
                  <c:v>77.522999999999982</c:v>
                </c:pt>
                <c:pt idx="8261">
                  <c:v>78.084999999999994</c:v>
                </c:pt>
                <c:pt idx="8262">
                  <c:v>77.964000000000027</c:v>
                </c:pt>
                <c:pt idx="8263">
                  <c:v>77.60899999999998</c:v>
                </c:pt>
                <c:pt idx="8264">
                  <c:v>78.198999999999998</c:v>
                </c:pt>
                <c:pt idx="8265">
                  <c:v>78.405000000000001</c:v>
                </c:pt>
                <c:pt idx="8266">
                  <c:v>78.587000000000003</c:v>
                </c:pt>
                <c:pt idx="8267">
                  <c:v>78.638000000000005</c:v>
                </c:pt>
                <c:pt idx="8268">
                  <c:v>78.414000000000016</c:v>
                </c:pt>
                <c:pt idx="8269">
                  <c:v>79.087000000000003</c:v>
                </c:pt>
                <c:pt idx="8270">
                  <c:v>77.842000000000013</c:v>
                </c:pt>
                <c:pt idx="8271">
                  <c:v>76.700999999999993</c:v>
                </c:pt>
                <c:pt idx="8272">
                  <c:v>76.040000000000006</c:v>
                </c:pt>
                <c:pt idx="8273">
                  <c:v>77.391999999999996</c:v>
                </c:pt>
                <c:pt idx="8274">
                  <c:v>77.034999999999997</c:v>
                </c:pt>
                <c:pt idx="8275">
                  <c:v>77.624999999999986</c:v>
                </c:pt>
                <c:pt idx="8276">
                  <c:v>78.126999999999981</c:v>
                </c:pt>
                <c:pt idx="8277">
                  <c:v>78.66</c:v>
                </c:pt>
                <c:pt idx="8278">
                  <c:v>79.058999999999983</c:v>
                </c:pt>
                <c:pt idx="8279">
                  <c:v>79.697999999999993</c:v>
                </c:pt>
                <c:pt idx="8280">
                  <c:v>79.786000000000001</c:v>
                </c:pt>
                <c:pt idx="8281">
                  <c:v>79.132000000000005</c:v>
                </c:pt>
                <c:pt idx="8282">
                  <c:v>79.77</c:v>
                </c:pt>
                <c:pt idx="8283">
                  <c:v>79.733999999999995</c:v>
                </c:pt>
                <c:pt idx="8284">
                  <c:v>80.217000000000013</c:v>
                </c:pt>
                <c:pt idx="8285">
                  <c:v>79.60899999999998</c:v>
                </c:pt>
                <c:pt idx="8286">
                  <c:v>78.081000000000003</c:v>
                </c:pt>
                <c:pt idx="8287">
                  <c:v>77.001999999999995</c:v>
                </c:pt>
                <c:pt idx="8288">
                  <c:v>77.349999999999994</c:v>
                </c:pt>
                <c:pt idx="8289">
                  <c:v>77.096000000000004</c:v>
                </c:pt>
                <c:pt idx="8290">
                  <c:v>77.601999999999975</c:v>
                </c:pt>
                <c:pt idx="8291">
                  <c:v>77.88</c:v>
                </c:pt>
                <c:pt idx="8292">
                  <c:v>77.812000000000012</c:v>
                </c:pt>
                <c:pt idx="8293">
                  <c:v>76.938999999999993</c:v>
                </c:pt>
                <c:pt idx="8294">
                  <c:v>76.037000000000006</c:v>
                </c:pt>
                <c:pt idx="8295">
                  <c:v>76.433000000000007</c:v>
                </c:pt>
                <c:pt idx="8296">
                  <c:v>76.558000000000007</c:v>
                </c:pt>
                <c:pt idx="8297">
                  <c:v>77.03</c:v>
                </c:pt>
                <c:pt idx="8298">
                  <c:v>77.260999999999996</c:v>
                </c:pt>
                <c:pt idx="8299">
                  <c:v>77.525000000000006</c:v>
                </c:pt>
                <c:pt idx="8300">
                  <c:v>76.461000000000027</c:v>
                </c:pt>
                <c:pt idx="8301">
                  <c:v>75.492000000000004</c:v>
                </c:pt>
                <c:pt idx="8302">
                  <c:v>76.078999999999979</c:v>
                </c:pt>
                <c:pt idx="8303">
                  <c:v>76.242000000000004</c:v>
                </c:pt>
                <c:pt idx="8304">
                  <c:v>76.334000000000003</c:v>
                </c:pt>
                <c:pt idx="8305">
                  <c:v>76.849999999999994</c:v>
                </c:pt>
                <c:pt idx="8306">
                  <c:v>76.92</c:v>
                </c:pt>
                <c:pt idx="8307">
                  <c:v>77.575999999999979</c:v>
                </c:pt>
                <c:pt idx="8308">
                  <c:v>77.254000000000005</c:v>
                </c:pt>
                <c:pt idx="8309">
                  <c:v>77.287000000000006</c:v>
                </c:pt>
                <c:pt idx="8310">
                  <c:v>76.241000000000014</c:v>
                </c:pt>
                <c:pt idx="8311">
                  <c:v>75.783000000000001</c:v>
                </c:pt>
                <c:pt idx="8312">
                  <c:v>74.977000000000004</c:v>
                </c:pt>
                <c:pt idx="8313">
                  <c:v>75.287999999999997</c:v>
                </c:pt>
                <c:pt idx="8314">
                  <c:v>75.417000000000016</c:v>
                </c:pt>
                <c:pt idx="8315">
                  <c:v>75.692999999999998</c:v>
                </c:pt>
                <c:pt idx="8316">
                  <c:v>75.503</c:v>
                </c:pt>
                <c:pt idx="8317">
                  <c:v>75.675999999999988</c:v>
                </c:pt>
                <c:pt idx="8318">
                  <c:v>76.315000000000012</c:v>
                </c:pt>
                <c:pt idx="8319">
                  <c:v>76.709999999999994</c:v>
                </c:pt>
                <c:pt idx="8320">
                  <c:v>77.14</c:v>
                </c:pt>
                <c:pt idx="8321">
                  <c:v>77.474000000000004</c:v>
                </c:pt>
                <c:pt idx="8322">
                  <c:v>77.718999999999994</c:v>
                </c:pt>
                <c:pt idx="8323">
                  <c:v>76.561000000000007</c:v>
                </c:pt>
                <c:pt idx="8324">
                  <c:v>75.867999999999995</c:v>
                </c:pt>
                <c:pt idx="8325">
                  <c:v>74.751000000000005</c:v>
                </c:pt>
                <c:pt idx="8326">
                  <c:v>75.191999999999993</c:v>
                </c:pt>
                <c:pt idx="8327">
                  <c:v>75.325999999999979</c:v>
                </c:pt>
                <c:pt idx="8328">
                  <c:v>75.626999999999981</c:v>
                </c:pt>
                <c:pt idx="8329">
                  <c:v>75.828000000000003</c:v>
                </c:pt>
                <c:pt idx="8330">
                  <c:v>75.478999999999999</c:v>
                </c:pt>
                <c:pt idx="8331">
                  <c:v>74.552999999999983</c:v>
                </c:pt>
                <c:pt idx="8332">
                  <c:v>74.718999999999994</c:v>
                </c:pt>
                <c:pt idx="8333">
                  <c:v>74.438999999999993</c:v>
                </c:pt>
                <c:pt idx="8334">
                  <c:v>74.921999999999997</c:v>
                </c:pt>
                <c:pt idx="8335">
                  <c:v>74.831000000000003</c:v>
                </c:pt>
                <c:pt idx="8336">
                  <c:v>74.702000000000012</c:v>
                </c:pt>
                <c:pt idx="8337">
                  <c:v>75.120999999999981</c:v>
                </c:pt>
                <c:pt idx="8338">
                  <c:v>75.167000000000002</c:v>
                </c:pt>
                <c:pt idx="8339">
                  <c:v>75.396000000000001</c:v>
                </c:pt>
                <c:pt idx="8340">
                  <c:v>75.60599999999998</c:v>
                </c:pt>
                <c:pt idx="8341">
                  <c:v>75.891000000000005</c:v>
                </c:pt>
                <c:pt idx="8342">
                  <c:v>75.458000000000013</c:v>
                </c:pt>
                <c:pt idx="8343">
                  <c:v>74.562000000000012</c:v>
                </c:pt>
                <c:pt idx="8344">
                  <c:v>74.299000000000007</c:v>
                </c:pt>
                <c:pt idx="8345">
                  <c:v>74.449000000000026</c:v>
                </c:pt>
                <c:pt idx="8346">
                  <c:v>73.933000000000007</c:v>
                </c:pt>
                <c:pt idx="8347">
                  <c:v>74.275999999999982</c:v>
                </c:pt>
                <c:pt idx="8348">
                  <c:v>74.465999999999994</c:v>
                </c:pt>
                <c:pt idx="8349">
                  <c:v>74.654999999999987</c:v>
                </c:pt>
                <c:pt idx="8350">
                  <c:v>74.337999999999994</c:v>
                </c:pt>
                <c:pt idx="8351">
                  <c:v>74.443000000000026</c:v>
                </c:pt>
                <c:pt idx="8352">
                  <c:v>74.369</c:v>
                </c:pt>
                <c:pt idx="8353">
                  <c:v>74.194999999999993</c:v>
                </c:pt>
                <c:pt idx="8354">
                  <c:v>74.040000000000006</c:v>
                </c:pt>
                <c:pt idx="8355">
                  <c:v>74.724999999999994</c:v>
                </c:pt>
                <c:pt idx="8356">
                  <c:v>74.516999999999996</c:v>
                </c:pt>
                <c:pt idx="8357">
                  <c:v>74.33</c:v>
                </c:pt>
                <c:pt idx="8358">
                  <c:v>74.391000000000005</c:v>
                </c:pt>
                <c:pt idx="8359">
                  <c:v>75.043000000000006</c:v>
                </c:pt>
                <c:pt idx="8360">
                  <c:v>75.316000000000003</c:v>
                </c:pt>
                <c:pt idx="8361">
                  <c:v>75.524000000000001</c:v>
                </c:pt>
                <c:pt idx="8362">
                  <c:v>75.5</c:v>
                </c:pt>
                <c:pt idx="8363">
                  <c:v>76.117000000000004</c:v>
                </c:pt>
                <c:pt idx="8364">
                  <c:v>76.14</c:v>
                </c:pt>
                <c:pt idx="8365">
                  <c:v>76.801000000000002</c:v>
                </c:pt>
                <c:pt idx="8366">
                  <c:v>76.88</c:v>
                </c:pt>
                <c:pt idx="8367">
                  <c:v>76.792000000000002</c:v>
                </c:pt>
                <c:pt idx="8368">
                  <c:v>75.965000000000003</c:v>
                </c:pt>
                <c:pt idx="8369">
                  <c:v>75.573999999999998</c:v>
                </c:pt>
                <c:pt idx="8370">
                  <c:v>75.459000000000003</c:v>
                </c:pt>
                <c:pt idx="8371">
                  <c:v>75.787999999999997</c:v>
                </c:pt>
                <c:pt idx="8372">
                  <c:v>76.028000000000006</c:v>
                </c:pt>
                <c:pt idx="8373">
                  <c:v>76.882999999999981</c:v>
                </c:pt>
                <c:pt idx="8374">
                  <c:v>76.768000000000001</c:v>
                </c:pt>
                <c:pt idx="8375">
                  <c:v>76.958000000000013</c:v>
                </c:pt>
                <c:pt idx="8376">
                  <c:v>77.087999999999994</c:v>
                </c:pt>
                <c:pt idx="8377">
                  <c:v>76.670999999999978</c:v>
                </c:pt>
                <c:pt idx="8378">
                  <c:v>76.254999999999995</c:v>
                </c:pt>
                <c:pt idx="8379">
                  <c:v>75.585999999999999</c:v>
                </c:pt>
                <c:pt idx="8380">
                  <c:v>75.164000000000001</c:v>
                </c:pt>
                <c:pt idx="8381">
                  <c:v>73.921000000000006</c:v>
                </c:pt>
                <c:pt idx="8382">
                  <c:v>74.394999999999996</c:v>
                </c:pt>
                <c:pt idx="8383">
                  <c:v>74.512</c:v>
                </c:pt>
                <c:pt idx="8384">
                  <c:v>74.721999999999994</c:v>
                </c:pt>
                <c:pt idx="8385">
                  <c:v>74.971000000000004</c:v>
                </c:pt>
                <c:pt idx="8386">
                  <c:v>74.671999999999983</c:v>
                </c:pt>
                <c:pt idx="8387">
                  <c:v>74.878999999999976</c:v>
                </c:pt>
                <c:pt idx="8388">
                  <c:v>75.248999999999995</c:v>
                </c:pt>
                <c:pt idx="8389">
                  <c:v>73.947000000000031</c:v>
                </c:pt>
                <c:pt idx="8390">
                  <c:v>73.982000000000014</c:v>
                </c:pt>
                <c:pt idx="8391">
                  <c:v>72.906000000000006</c:v>
                </c:pt>
                <c:pt idx="8392">
                  <c:v>73.644000000000005</c:v>
                </c:pt>
                <c:pt idx="8393">
                  <c:v>73.820999999999998</c:v>
                </c:pt>
                <c:pt idx="8394">
                  <c:v>74.825000000000003</c:v>
                </c:pt>
                <c:pt idx="8395">
                  <c:v>74.515000000000001</c:v>
                </c:pt>
                <c:pt idx="8396">
                  <c:v>74.959000000000003</c:v>
                </c:pt>
                <c:pt idx="8397">
                  <c:v>75.208000000000013</c:v>
                </c:pt>
                <c:pt idx="8398">
                  <c:v>73.60899999999998</c:v>
                </c:pt>
                <c:pt idx="8399">
                  <c:v>73.257000000000005</c:v>
                </c:pt>
                <c:pt idx="8400">
                  <c:v>73.286000000000001</c:v>
                </c:pt>
                <c:pt idx="8401">
                  <c:v>73.391000000000005</c:v>
                </c:pt>
                <c:pt idx="8402">
                  <c:v>73.658999999999978</c:v>
                </c:pt>
                <c:pt idx="8403">
                  <c:v>74.825999999999979</c:v>
                </c:pt>
                <c:pt idx="8404">
                  <c:v>74.877999999999986</c:v>
                </c:pt>
                <c:pt idx="8405">
                  <c:v>74.155999999999977</c:v>
                </c:pt>
                <c:pt idx="8406">
                  <c:v>74.338999999999999</c:v>
                </c:pt>
                <c:pt idx="8407">
                  <c:v>74.691999999999993</c:v>
                </c:pt>
                <c:pt idx="8408">
                  <c:v>74.715000000000003</c:v>
                </c:pt>
                <c:pt idx="8409">
                  <c:v>75.623999999999981</c:v>
                </c:pt>
                <c:pt idx="8410">
                  <c:v>75.396000000000001</c:v>
                </c:pt>
                <c:pt idx="8411">
                  <c:v>75.084000000000003</c:v>
                </c:pt>
                <c:pt idx="8412">
                  <c:v>74.581999999999994</c:v>
                </c:pt>
                <c:pt idx="8413">
                  <c:v>74.596999999999994</c:v>
                </c:pt>
                <c:pt idx="8414">
                  <c:v>74.47</c:v>
                </c:pt>
                <c:pt idx="8415">
                  <c:v>73.233000000000004</c:v>
                </c:pt>
                <c:pt idx="8416">
                  <c:v>73.676999999999978</c:v>
                </c:pt>
                <c:pt idx="8417">
                  <c:v>74.03</c:v>
                </c:pt>
                <c:pt idx="8418">
                  <c:v>74.232000000000014</c:v>
                </c:pt>
                <c:pt idx="8419">
                  <c:v>74.59</c:v>
                </c:pt>
                <c:pt idx="8420">
                  <c:v>75.864999999999995</c:v>
                </c:pt>
                <c:pt idx="8421">
                  <c:v>74.679999999999978</c:v>
                </c:pt>
                <c:pt idx="8422">
                  <c:v>74.66</c:v>
                </c:pt>
                <c:pt idx="8423">
                  <c:v>73.807000000000002</c:v>
                </c:pt>
                <c:pt idx="8424">
                  <c:v>73.709000000000003</c:v>
                </c:pt>
                <c:pt idx="8425">
                  <c:v>74.022000000000006</c:v>
                </c:pt>
                <c:pt idx="8426">
                  <c:v>73.825999999999979</c:v>
                </c:pt>
                <c:pt idx="8427">
                  <c:v>73.867000000000004</c:v>
                </c:pt>
                <c:pt idx="8428">
                  <c:v>74.293999999999997</c:v>
                </c:pt>
                <c:pt idx="8429">
                  <c:v>74.727999999999994</c:v>
                </c:pt>
                <c:pt idx="8430">
                  <c:v>74.885999999999981</c:v>
                </c:pt>
                <c:pt idx="8431">
                  <c:v>75.208000000000013</c:v>
                </c:pt>
                <c:pt idx="8432">
                  <c:v>75.233000000000004</c:v>
                </c:pt>
                <c:pt idx="8433">
                  <c:v>74.964000000000027</c:v>
                </c:pt>
                <c:pt idx="8434">
                  <c:v>74.790999999999997</c:v>
                </c:pt>
                <c:pt idx="8435">
                  <c:v>74.850999999999999</c:v>
                </c:pt>
                <c:pt idx="8436">
                  <c:v>74.628999999999976</c:v>
                </c:pt>
                <c:pt idx="8437">
                  <c:v>75.59</c:v>
                </c:pt>
                <c:pt idx="8438">
                  <c:v>75.816000000000003</c:v>
                </c:pt>
                <c:pt idx="8439">
                  <c:v>74.455000000000013</c:v>
                </c:pt>
                <c:pt idx="8440">
                  <c:v>74.332999999999998</c:v>
                </c:pt>
                <c:pt idx="8441">
                  <c:v>73.498000000000005</c:v>
                </c:pt>
                <c:pt idx="8442">
                  <c:v>73.998999999999995</c:v>
                </c:pt>
                <c:pt idx="8443">
                  <c:v>73.278000000000006</c:v>
                </c:pt>
                <c:pt idx="8444">
                  <c:v>73.448000000000022</c:v>
                </c:pt>
                <c:pt idx="8445">
                  <c:v>73.09</c:v>
                </c:pt>
                <c:pt idx="8446">
                  <c:v>73.611999999999995</c:v>
                </c:pt>
                <c:pt idx="8447">
                  <c:v>73.593999999999994</c:v>
                </c:pt>
                <c:pt idx="8448">
                  <c:v>73.818000000000012</c:v>
                </c:pt>
                <c:pt idx="8449">
                  <c:v>73.135999999999981</c:v>
                </c:pt>
                <c:pt idx="8450">
                  <c:v>72.831000000000003</c:v>
                </c:pt>
                <c:pt idx="8451">
                  <c:v>72.772999999999982</c:v>
                </c:pt>
                <c:pt idx="8452">
                  <c:v>73.53</c:v>
                </c:pt>
                <c:pt idx="8453">
                  <c:v>73.691999999999993</c:v>
                </c:pt>
                <c:pt idx="8454">
                  <c:v>73.522000000000006</c:v>
                </c:pt>
                <c:pt idx="8455">
                  <c:v>73.983000000000004</c:v>
                </c:pt>
                <c:pt idx="8456">
                  <c:v>73.863</c:v>
                </c:pt>
                <c:pt idx="8457">
                  <c:v>73.016999999999996</c:v>
                </c:pt>
                <c:pt idx="8458">
                  <c:v>72.164000000000001</c:v>
                </c:pt>
                <c:pt idx="8459">
                  <c:v>72.068000000000012</c:v>
                </c:pt>
                <c:pt idx="8460">
                  <c:v>71.828999999999979</c:v>
                </c:pt>
                <c:pt idx="8461">
                  <c:v>72.106999999999999</c:v>
                </c:pt>
                <c:pt idx="8462">
                  <c:v>72.377999999999986</c:v>
                </c:pt>
                <c:pt idx="8463">
                  <c:v>73.495000000000005</c:v>
                </c:pt>
                <c:pt idx="8464">
                  <c:v>73.938999999999993</c:v>
                </c:pt>
                <c:pt idx="8465">
                  <c:v>73.787000000000006</c:v>
                </c:pt>
                <c:pt idx="8466">
                  <c:v>74.528999999999982</c:v>
                </c:pt>
                <c:pt idx="8467">
                  <c:v>73.646000000000001</c:v>
                </c:pt>
                <c:pt idx="8468">
                  <c:v>73.287999999999997</c:v>
                </c:pt>
                <c:pt idx="8469">
                  <c:v>72.897000000000006</c:v>
                </c:pt>
                <c:pt idx="8470">
                  <c:v>72.235000000000014</c:v>
                </c:pt>
                <c:pt idx="8471">
                  <c:v>71.943000000000026</c:v>
                </c:pt>
                <c:pt idx="8472">
                  <c:v>71.769000000000005</c:v>
                </c:pt>
                <c:pt idx="8473">
                  <c:v>72.113</c:v>
                </c:pt>
                <c:pt idx="8474">
                  <c:v>72.641999999999996</c:v>
                </c:pt>
                <c:pt idx="8475">
                  <c:v>72.599999999999994</c:v>
                </c:pt>
                <c:pt idx="8476">
                  <c:v>73.492000000000004</c:v>
                </c:pt>
                <c:pt idx="8477">
                  <c:v>73.774000000000001</c:v>
                </c:pt>
                <c:pt idx="8478">
                  <c:v>74.072999999999979</c:v>
                </c:pt>
                <c:pt idx="8479">
                  <c:v>74.631</c:v>
                </c:pt>
                <c:pt idx="8480">
                  <c:v>73.728999999999999</c:v>
                </c:pt>
                <c:pt idx="8481">
                  <c:v>72.918999999999997</c:v>
                </c:pt>
                <c:pt idx="8482">
                  <c:v>72.221000000000004</c:v>
                </c:pt>
                <c:pt idx="8483">
                  <c:v>72.932000000000002</c:v>
                </c:pt>
                <c:pt idx="8484">
                  <c:v>72.885000000000005</c:v>
                </c:pt>
                <c:pt idx="8485">
                  <c:v>72.35299999999998</c:v>
                </c:pt>
                <c:pt idx="8486">
                  <c:v>73.206999999999994</c:v>
                </c:pt>
                <c:pt idx="8487">
                  <c:v>73.370999999999981</c:v>
                </c:pt>
                <c:pt idx="8488">
                  <c:v>73.887</c:v>
                </c:pt>
                <c:pt idx="8489">
                  <c:v>75.058999999999983</c:v>
                </c:pt>
                <c:pt idx="8490">
                  <c:v>74.787999999999997</c:v>
                </c:pt>
                <c:pt idx="8491">
                  <c:v>75.215000000000003</c:v>
                </c:pt>
                <c:pt idx="8492">
                  <c:v>74.296999999999997</c:v>
                </c:pt>
                <c:pt idx="8493">
                  <c:v>74.343000000000004</c:v>
                </c:pt>
                <c:pt idx="8494">
                  <c:v>73.631</c:v>
                </c:pt>
                <c:pt idx="8495">
                  <c:v>74.531999999999996</c:v>
                </c:pt>
                <c:pt idx="8496">
                  <c:v>75.335999999999999</c:v>
                </c:pt>
                <c:pt idx="8497">
                  <c:v>75.775999999999982</c:v>
                </c:pt>
                <c:pt idx="8498">
                  <c:v>76.533000000000001</c:v>
                </c:pt>
                <c:pt idx="8499">
                  <c:v>76.825000000000003</c:v>
                </c:pt>
                <c:pt idx="8500">
                  <c:v>77.239999999999995</c:v>
                </c:pt>
                <c:pt idx="8501">
                  <c:v>75.212000000000003</c:v>
                </c:pt>
                <c:pt idx="8502">
                  <c:v>75.113</c:v>
                </c:pt>
                <c:pt idx="8503">
                  <c:v>75.423000000000002</c:v>
                </c:pt>
                <c:pt idx="8504">
                  <c:v>75.536000000000001</c:v>
                </c:pt>
                <c:pt idx="8505">
                  <c:v>76.628999999999976</c:v>
                </c:pt>
                <c:pt idx="8506">
                  <c:v>76.736000000000004</c:v>
                </c:pt>
                <c:pt idx="8507">
                  <c:v>76.927000000000007</c:v>
                </c:pt>
                <c:pt idx="8508">
                  <c:v>77.742000000000004</c:v>
                </c:pt>
                <c:pt idx="8509">
                  <c:v>78.084999999999994</c:v>
                </c:pt>
                <c:pt idx="8510">
                  <c:v>76.813000000000002</c:v>
                </c:pt>
                <c:pt idx="8511">
                  <c:v>76.465000000000003</c:v>
                </c:pt>
                <c:pt idx="8512">
                  <c:v>77.132999999999981</c:v>
                </c:pt>
                <c:pt idx="8513">
                  <c:v>77.725999999999999</c:v>
                </c:pt>
                <c:pt idx="8514">
                  <c:v>77.697999999999993</c:v>
                </c:pt>
                <c:pt idx="8515">
                  <c:v>77.385000000000005</c:v>
                </c:pt>
                <c:pt idx="8516">
                  <c:v>77.315000000000012</c:v>
                </c:pt>
                <c:pt idx="8517">
                  <c:v>77.364000000000004</c:v>
                </c:pt>
                <c:pt idx="8518">
                  <c:v>78.007999999999996</c:v>
                </c:pt>
                <c:pt idx="8519">
                  <c:v>78.37</c:v>
                </c:pt>
                <c:pt idx="8520">
                  <c:v>78.641000000000005</c:v>
                </c:pt>
                <c:pt idx="8521">
                  <c:v>78.626999999999981</c:v>
                </c:pt>
                <c:pt idx="8522">
                  <c:v>78.956000000000003</c:v>
                </c:pt>
                <c:pt idx="8523">
                  <c:v>79.606999999999999</c:v>
                </c:pt>
                <c:pt idx="8524">
                  <c:v>80.156999999999982</c:v>
                </c:pt>
                <c:pt idx="8525">
                  <c:v>79.927999999999997</c:v>
                </c:pt>
                <c:pt idx="8526">
                  <c:v>78.837000000000003</c:v>
                </c:pt>
                <c:pt idx="8527">
                  <c:v>77.727999999999994</c:v>
                </c:pt>
                <c:pt idx="8528">
                  <c:v>77.302999999999983</c:v>
                </c:pt>
                <c:pt idx="8529">
                  <c:v>77.025000000000006</c:v>
                </c:pt>
                <c:pt idx="8530">
                  <c:v>77.169999999999973</c:v>
                </c:pt>
                <c:pt idx="8531">
                  <c:v>77.421999999999997</c:v>
                </c:pt>
                <c:pt idx="8532">
                  <c:v>77.349999999999994</c:v>
                </c:pt>
                <c:pt idx="8533">
                  <c:v>77.287000000000006</c:v>
                </c:pt>
                <c:pt idx="8534">
                  <c:v>77.587999999999994</c:v>
                </c:pt>
                <c:pt idx="8535">
                  <c:v>77.340999999999994</c:v>
                </c:pt>
                <c:pt idx="8536">
                  <c:v>77.266000000000005</c:v>
                </c:pt>
                <c:pt idx="8537">
                  <c:v>76.712000000000003</c:v>
                </c:pt>
                <c:pt idx="8538">
                  <c:v>76.36</c:v>
                </c:pt>
                <c:pt idx="8539">
                  <c:v>75.458000000000013</c:v>
                </c:pt>
                <c:pt idx="8540">
                  <c:v>75.069999999999993</c:v>
                </c:pt>
                <c:pt idx="8541">
                  <c:v>75.021000000000001</c:v>
                </c:pt>
                <c:pt idx="8542">
                  <c:v>74.141000000000005</c:v>
                </c:pt>
                <c:pt idx="8543">
                  <c:v>74.621999999999986</c:v>
                </c:pt>
                <c:pt idx="8544">
                  <c:v>75.185000000000002</c:v>
                </c:pt>
                <c:pt idx="8545">
                  <c:v>75.092000000000013</c:v>
                </c:pt>
                <c:pt idx="8546">
                  <c:v>74.747000000000014</c:v>
                </c:pt>
                <c:pt idx="8547">
                  <c:v>74.010999999999996</c:v>
                </c:pt>
                <c:pt idx="8548">
                  <c:v>73.218000000000004</c:v>
                </c:pt>
                <c:pt idx="8549">
                  <c:v>74.218000000000004</c:v>
                </c:pt>
                <c:pt idx="8550">
                  <c:v>73.626999999999981</c:v>
                </c:pt>
                <c:pt idx="8551">
                  <c:v>73.787000000000006</c:v>
                </c:pt>
                <c:pt idx="8552">
                  <c:v>74.076999999999998</c:v>
                </c:pt>
                <c:pt idx="8553">
                  <c:v>73.997000000000014</c:v>
                </c:pt>
                <c:pt idx="8554">
                  <c:v>74.546000000000006</c:v>
                </c:pt>
                <c:pt idx="8555">
                  <c:v>74.953000000000003</c:v>
                </c:pt>
                <c:pt idx="8556">
                  <c:v>74.533000000000001</c:v>
                </c:pt>
                <c:pt idx="8557">
                  <c:v>75.186999999999998</c:v>
                </c:pt>
                <c:pt idx="8558">
                  <c:v>73.804000000000002</c:v>
                </c:pt>
                <c:pt idx="8559">
                  <c:v>73.099000000000004</c:v>
                </c:pt>
                <c:pt idx="8560">
                  <c:v>72.233999999999995</c:v>
                </c:pt>
                <c:pt idx="8561">
                  <c:v>72.135999999999981</c:v>
                </c:pt>
                <c:pt idx="8562">
                  <c:v>72</c:v>
                </c:pt>
                <c:pt idx="8563">
                  <c:v>72.405000000000001</c:v>
                </c:pt>
                <c:pt idx="8564">
                  <c:v>72.446000000000026</c:v>
                </c:pt>
                <c:pt idx="8565">
                  <c:v>72.565000000000012</c:v>
                </c:pt>
                <c:pt idx="8566">
                  <c:v>72.555000000000007</c:v>
                </c:pt>
                <c:pt idx="8567">
                  <c:v>73.007000000000005</c:v>
                </c:pt>
                <c:pt idx="8568">
                  <c:v>72.495999999999995</c:v>
                </c:pt>
                <c:pt idx="8569">
                  <c:v>72.100999999999999</c:v>
                </c:pt>
                <c:pt idx="8570">
                  <c:v>72.27</c:v>
                </c:pt>
                <c:pt idx="8571">
                  <c:v>72.582999999999998</c:v>
                </c:pt>
                <c:pt idx="8572">
                  <c:v>72.173999999999978</c:v>
                </c:pt>
                <c:pt idx="8573">
                  <c:v>72.805000000000007</c:v>
                </c:pt>
                <c:pt idx="8574">
                  <c:v>73.10899999999998</c:v>
                </c:pt>
                <c:pt idx="8575">
                  <c:v>72.503</c:v>
                </c:pt>
                <c:pt idx="8576">
                  <c:v>72.775000000000006</c:v>
                </c:pt>
                <c:pt idx="8577">
                  <c:v>72.453999999999994</c:v>
                </c:pt>
                <c:pt idx="8578">
                  <c:v>71.808000000000007</c:v>
                </c:pt>
                <c:pt idx="8579">
                  <c:v>71.974000000000004</c:v>
                </c:pt>
                <c:pt idx="8580">
                  <c:v>71.754999999999995</c:v>
                </c:pt>
                <c:pt idx="8581">
                  <c:v>71.62</c:v>
                </c:pt>
                <c:pt idx="8582">
                  <c:v>72.218999999999994</c:v>
                </c:pt>
                <c:pt idx="8583">
                  <c:v>72.278999999999982</c:v>
                </c:pt>
                <c:pt idx="8584">
                  <c:v>72.320999999999998</c:v>
                </c:pt>
                <c:pt idx="8585">
                  <c:v>71.456000000000003</c:v>
                </c:pt>
                <c:pt idx="8586">
                  <c:v>71.058999999999983</c:v>
                </c:pt>
                <c:pt idx="8587">
                  <c:v>70.674999999999983</c:v>
                </c:pt>
                <c:pt idx="8588">
                  <c:v>71.191000000000003</c:v>
                </c:pt>
                <c:pt idx="8589">
                  <c:v>70.983999999999995</c:v>
                </c:pt>
                <c:pt idx="8590">
                  <c:v>71.83</c:v>
                </c:pt>
                <c:pt idx="8591">
                  <c:v>71.744000000000014</c:v>
                </c:pt>
                <c:pt idx="8592">
                  <c:v>72.533000000000001</c:v>
                </c:pt>
                <c:pt idx="8593">
                  <c:v>71.769000000000005</c:v>
                </c:pt>
                <c:pt idx="8594">
                  <c:v>70.721000000000004</c:v>
                </c:pt>
                <c:pt idx="8595">
                  <c:v>70.356999999999999</c:v>
                </c:pt>
                <c:pt idx="8596">
                  <c:v>70.367000000000004</c:v>
                </c:pt>
                <c:pt idx="8597">
                  <c:v>69.95</c:v>
                </c:pt>
                <c:pt idx="8598">
                  <c:v>69.914000000000016</c:v>
                </c:pt>
                <c:pt idx="8599">
                  <c:v>70.513999999999996</c:v>
                </c:pt>
                <c:pt idx="8600">
                  <c:v>70.408000000000001</c:v>
                </c:pt>
                <c:pt idx="8601">
                  <c:v>71.084000000000003</c:v>
                </c:pt>
                <c:pt idx="8602">
                  <c:v>70.290000000000006</c:v>
                </c:pt>
                <c:pt idx="8603">
                  <c:v>70.364000000000004</c:v>
                </c:pt>
                <c:pt idx="8604">
                  <c:v>70.430999999999997</c:v>
                </c:pt>
                <c:pt idx="8605">
                  <c:v>70.149000000000001</c:v>
                </c:pt>
                <c:pt idx="8606">
                  <c:v>70.867999999999995</c:v>
                </c:pt>
                <c:pt idx="8607">
                  <c:v>70.854999999999976</c:v>
                </c:pt>
                <c:pt idx="8608">
                  <c:v>70.825999999999979</c:v>
                </c:pt>
                <c:pt idx="8609">
                  <c:v>70.308000000000007</c:v>
                </c:pt>
                <c:pt idx="8610">
                  <c:v>70.180999999999983</c:v>
                </c:pt>
                <c:pt idx="8611">
                  <c:v>69.828000000000003</c:v>
                </c:pt>
                <c:pt idx="8612">
                  <c:v>70.35299999999998</c:v>
                </c:pt>
                <c:pt idx="8613">
                  <c:v>70.218999999999994</c:v>
                </c:pt>
                <c:pt idx="8614">
                  <c:v>69.784999999999997</c:v>
                </c:pt>
                <c:pt idx="8615">
                  <c:v>69.676999999999978</c:v>
                </c:pt>
                <c:pt idx="8616">
                  <c:v>70.882999999999981</c:v>
                </c:pt>
                <c:pt idx="8617">
                  <c:v>70.555000000000007</c:v>
                </c:pt>
                <c:pt idx="8618">
                  <c:v>71.274000000000001</c:v>
                </c:pt>
                <c:pt idx="8619">
                  <c:v>71.101999999999975</c:v>
                </c:pt>
                <c:pt idx="8620">
                  <c:v>71.588999999999999</c:v>
                </c:pt>
                <c:pt idx="8621">
                  <c:v>71.910000000000025</c:v>
                </c:pt>
                <c:pt idx="8622">
                  <c:v>70.763999999999996</c:v>
                </c:pt>
                <c:pt idx="8623">
                  <c:v>70.349999999999994</c:v>
                </c:pt>
                <c:pt idx="8624">
                  <c:v>69.877999999999986</c:v>
                </c:pt>
                <c:pt idx="8625">
                  <c:v>70.111999999999995</c:v>
                </c:pt>
                <c:pt idx="8626">
                  <c:v>70.206000000000003</c:v>
                </c:pt>
                <c:pt idx="8627">
                  <c:v>69.799000000000007</c:v>
                </c:pt>
                <c:pt idx="8628">
                  <c:v>69.60299999999998</c:v>
                </c:pt>
                <c:pt idx="8629">
                  <c:v>68.903000000000006</c:v>
                </c:pt>
                <c:pt idx="8630">
                  <c:v>69.186999999999998</c:v>
                </c:pt>
                <c:pt idx="8631">
                  <c:v>69.430000000000007</c:v>
                </c:pt>
                <c:pt idx="8632">
                  <c:v>69.929000000000002</c:v>
                </c:pt>
                <c:pt idx="8633">
                  <c:v>70.230999999999995</c:v>
                </c:pt>
                <c:pt idx="8634">
                  <c:v>70.715000000000003</c:v>
                </c:pt>
                <c:pt idx="8635">
                  <c:v>71.161000000000001</c:v>
                </c:pt>
                <c:pt idx="8636">
                  <c:v>71.959999999999994</c:v>
                </c:pt>
                <c:pt idx="8637">
                  <c:v>72.128999999999976</c:v>
                </c:pt>
                <c:pt idx="8638">
                  <c:v>71.85299999999998</c:v>
                </c:pt>
                <c:pt idx="8639">
                  <c:v>71.364000000000004</c:v>
                </c:pt>
                <c:pt idx="8640">
                  <c:v>71.192999999999998</c:v>
                </c:pt>
                <c:pt idx="8641">
                  <c:v>71.394999999999996</c:v>
                </c:pt>
                <c:pt idx="8642">
                  <c:v>72.233999999999995</c:v>
                </c:pt>
                <c:pt idx="8643">
                  <c:v>72.430999999999997</c:v>
                </c:pt>
                <c:pt idx="8644">
                  <c:v>73</c:v>
                </c:pt>
                <c:pt idx="8645">
                  <c:v>73.745000000000005</c:v>
                </c:pt>
                <c:pt idx="8646">
                  <c:v>73.85299999999998</c:v>
                </c:pt>
                <c:pt idx="8647">
                  <c:v>73.635000000000005</c:v>
                </c:pt>
                <c:pt idx="8648">
                  <c:v>74.260000000000005</c:v>
                </c:pt>
                <c:pt idx="8649">
                  <c:v>74.899000000000001</c:v>
                </c:pt>
                <c:pt idx="8650">
                  <c:v>75.322999999999979</c:v>
                </c:pt>
                <c:pt idx="8651">
                  <c:v>75.662999999999982</c:v>
                </c:pt>
                <c:pt idx="8652">
                  <c:v>75.927999999999997</c:v>
                </c:pt>
                <c:pt idx="8653">
                  <c:v>76.241000000000014</c:v>
                </c:pt>
                <c:pt idx="8654">
                  <c:v>76.25</c:v>
                </c:pt>
                <c:pt idx="8655">
                  <c:v>76.873999999999981</c:v>
                </c:pt>
                <c:pt idx="8656">
                  <c:v>76.443000000000026</c:v>
                </c:pt>
                <c:pt idx="8657">
                  <c:v>76.864000000000004</c:v>
                </c:pt>
                <c:pt idx="8658">
                  <c:v>77.495000000000005</c:v>
                </c:pt>
                <c:pt idx="8659">
                  <c:v>77.009</c:v>
                </c:pt>
                <c:pt idx="8660">
                  <c:v>77.7</c:v>
                </c:pt>
                <c:pt idx="8661">
                  <c:v>78.106999999999999</c:v>
                </c:pt>
                <c:pt idx="8662">
                  <c:v>78.221000000000004</c:v>
                </c:pt>
                <c:pt idx="8663">
                  <c:v>78.16</c:v>
                </c:pt>
                <c:pt idx="8664">
                  <c:v>78.251000000000005</c:v>
                </c:pt>
                <c:pt idx="8665">
                  <c:v>78.116</c:v>
                </c:pt>
                <c:pt idx="8666">
                  <c:v>78.066999999999993</c:v>
                </c:pt>
                <c:pt idx="8667">
                  <c:v>78.611000000000004</c:v>
                </c:pt>
                <c:pt idx="8668">
                  <c:v>78.675999999999988</c:v>
                </c:pt>
                <c:pt idx="8669">
                  <c:v>78.063999999999993</c:v>
                </c:pt>
                <c:pt idx="8670">
                  <c:v>77.238</c:v>
                </c:pt>
                <c:pt idx="8671">
                  <c:v>76.253</c:v>
                </c:pt>
                <c:pt idx="8672">
                  <c:v>76.153999999999982</c:v>
                </c:pt>
                <c:pt idx="8673">
                  <c:v>76.708000000000013</c:v>
                </c:pt>
                <c:pt idx="8674">
                  <c:v>76.12</c:v>
                </c:pt>
                <c:pt idx="8675">
                  <c:v>76.804000000000002</c:v>
                </c:pt>
                <c:pt idx="8676">
                  <c:v>76.909000000000006</c:v>
                </c:pt>
                <c:pt idx="8677">
                  <c:v>76.799000000000007</c:v>
                </c:pt>
                <c:pt idx="8678">
                  <c:v>77.178999999999988</c:v>
                </c:pt>
                <c:pt idx="8679">
                  <c:v>77.370999999999981</c:v>
                </c:pt>
                <c:pt idx="8680">
                  <c:v>77.697999999999993</c:v>
                </c:pt>
                <c:pt idx="8681">
                  <c:v>77.867999999999995</c:v>
                </c:pt>
                <c:pt idx="8682">
                  <c:v>77.891000000000005</c:v>
                </c:pt>
                <c:pt idx="8683">
                  <c:v>77.697999999999993</c:v>
                </c:pt>
                <c:pt idx="8684">
                  <c:v>78.095000000000013</c:v>
                </c:pt>
                <c:pt idx="8685">
                  <c:v>78.664000000000001</c:v>
                </c:pt>
                <c:pt idx="8686">
                  <c:v>78.680999999999983</c:v>
                </c:pt>
                <c:pt idx="8687">
                  <c:v>78.592000000000013</c:v>
                </c:pt>
                <c:pt idx="8688">
                  <c:v>78.857999999999976</c:v>
                </c:pt>
                <c:pt idx="8689">
                  <c:v>78.846999999999994</c:v>
                </c:pt>
                <c:pt idx="8690">
                  <c:v>79.153999999999982</c:v>
                </c:pt>
                <c:pt idx="8691">
                  <c:v>79.162000000000006</c:v>
                </c:pt>
                <c:pt idx="8692">
                  <c:v>79.198999999999998</c:v>
                </c:pt>
                <c:pt idx="8693">
                  <c:v>79.214000000000027</c:v>
                </c:pt>
                <c:pt idx="8694">
                  <c:v>78.83</c:v>
                </c:pt>
                <c:pt idx="8695">
                  <c:v>77.188999999999979</c:v>
                </c:pt>
                <c:pt idx="8696">
                  <c:v>77.722999999999999</c:v>
                </c:pt>
                <c:pt idx="8697">
                  <c:v>76.875999999999976</c:v>
                </c:pt>
                <c:pt idx="8698">
                  <c:v>77.149000000000001</c:v>
                </c:pt>
                <c:pt idx="8699">
                  <c:v>77.453000000000003</c:v>
                </c:pt>
                <c:pt idx="8700">
                  <c:v>78.222999999999999</c:v>
                </c:pt>
                <c:pt idx="8701">
                  <c:v>77.815000000000012</c:v>
                </c:pt>
                <c:pt idx="8702">
                  <c:v>78.028999999999982</c:v>
                </c:pt>
                <c:pt idx="8703">
                  <c:v>78.313999999999993</c:v>
                </c:pt>
                <c:pt idx="8704">
                  <c:v>78.043999999999997</c:v>
                </c:pt>
                <c:pt idx="8705">
                  <c:v>77.085999999999999</c:v>
                </c:pt>
                <c:pt idx="8706">
                  <c:v>74.861000000000004</c:v>
                </c:pt>
                <c:pt idx="8707">
                  <c:v>75.031999999999996</c:v>
                </c:pt>
                <c:pt idx="8708">
                  <c:v>74.400999999999996</c:v>
                </c:pt>
                <c:pt idx="8709">
                  <c:v>74.031999999999996</c:v>
                </c:pt>
                <c:pt idx="8710">
                  <c:v>73.128999999999976</c:v>
                </c:pt>
                <c:pt idx="8711">
                  <c:v>73.405000000000001</c:v>
                </c:pt>
                <c:pt idx="8712">
                  <c:v>74.555000000000007</c:v>
                </c:pt>
                <c:pt idx="8713">
                  <c:v>75.778999999999982</c:v>
                </c:pt>
                <c:pt idx="8714">
                  <c:v>75.624999999999986</c:v>
                </c:pt>
                <c:pt idx="8715">
                  <c:v>75.342000000000013</c:v>
                </c:pt>
                <c:pt idx="8716">
                  <c:v>74.697999999999993</c:v>
                </c:pt>
                <c:pt idx="8717">
                  <c:v>74.657999999999987</c:v>
                </c:pt>
                <c:pt idx="8718">
                  <c:v>74.822999999999979</c:v>
                </c:pt>
                <c:pt idx="8719">
                  <c:v>76.003</c:v>
                </c:pt>
                <c:pt idx="8720">
                  <c:v>76.39</c:v>
                </c:pt>
                <c:pt idx="8721">
                  <c:v>76.114999999999995</c:v>
                </c:pt>
                <c:pt idx="8722">
                  <c:v>76.708000000000013</c:v>
                </c:pt>
                <c:pt idx="8723">
                  <c:v>77.480999999999995</c:v>
                </c:pt>
                <c:pt idx="8724">
                  <c:v>77.043999999999997</c:v>
                </c:pt>
                <c:pt idx="8725">
                  <c:v>76.331999999999994</c:v>
                </c:pt>
                <c:pt idx="8726">
                  <c:v>76.35899999999998</c:v>
                </c:pt>
                <c:pt idx="8727">
                  <c:v>77.095000000000013</c:v>
                </c:pt>
                <c:pt idx="8728">
                  <c:v>77.069999999999993</c:v>
                </c:pt>
                <c:pt idx="8729">
                  <c:v>77.38</c:v>
                </c:pt>
                <c:pt idx="8730">
                  <c:v>78.082999999999998</c:v>
                </c:pt>
                <c:pt idx="8731">
                  <c:v>78.795000000000002</c:v>
                </c:pt>
                <c:pt idx="8732">
                  <c:v>78.150000000000006</c:v>
                </c:pt>
                <c:pt idx="8733">
                  <c:v>76.53</c:v>
                </c:pt>
                <c:pt idx="8734">
                  <c:v>75.429000000000002</c:v>
                </c:pt>
                <c:pt idx="8735">
                  <c:v>75.940000000000026</c:v>
                </c:pt>
                <c:pt idx="8736">
                  <c:v>75.733999999999995</c:v>
                </c:pt>
                <c:pt idx="8737">
                  <c:v>76.259</c:v>
                </c:pt>
                <c:pt idx="8738">
                  <c:v>76.938999999999993</c:v>
                </c:pt>
                <c:pt idx="8739">
                  <c:v>76.35299999999998</c:v>
                </c:pt>
                <c:pt idx="8740">
                  <c:v>76.85299999999998</c:v>
                </c:pt>
                <c:pt idx="8741">
                  <c:v>77.141999999999996</c:v>
                </c:pt>
                <c:pt idx="8742">
                  <c:v>76.164000000000001</c:v>
                </c:pt>
                <c:pt idx="8743">
                  <c:v>75.351999999999975</c:v>
                </c:pt>
                <c:pt idx="8744">
                  <c:v>74.433000000000007</c:v>
                </c:pt>
                <c:pt idx="8745">
                  <c:v>74.415000000000006</c:v>
                </c:pt>
                <c:pt idx="8746">
                  <c:v>74.427999999999997</c:v>
                </c:pt>
                <c:pt idx="8747">
                  <c:v>74.323999999999998</c:v>
                </c:pt>
                <c:pt idx="8748">
                  <c:v>74.86</c:v>
                </c:pt>
                <c:pt idx="8749">
                  <c:v>75.342000000000013</c:v>
                </c:pt>
                <c:pt idx="8750">
                  <c:v>75.675999999999988</c:v>
                </c:pt>
                <c:pt idx="8751">
                  <c:v>75.843999999999994</c:v>
                </c:pt>
                <c:pt idx="8752">
                  <c:v>75.578000000000003</c:v>
                </c:pt>
                <c:pt idx="8753">
                  <c:v>74.432000000000002</c:v>
                </c:pt>
                <c:pt idx="8754">
                  <c:v>73.708000000000013</c:v>
                </c:pt>
                <c:pt idx="8755">
                  <c:v>73.256</c:v>
                </c:pt>
                <c:pt idx="8756">
                  <c:v>73.23</c:v>
                </c:pt>
                <c:pt idx="8757">
                  <c:v>73.638000000000005</c:v>
                </c:pt>
                <c:pt idx="8758">
                  <c:v>73.77</c:v>
                </c:pt>
                <c:pt idx="8759">
                  <c:v>74.349999999999994</c:v>
                </c:pt>
                <c:pt idx="8760">
                  <c:v>74.283000000000001</c:v>
                </c:pt>
                <c:pt idx="8761">
                  <c:v>74.676999999999978</c:v>
                </c:pt>
                <c:pt idx="8762">
                  <c:v>76.03</c:v>
                </c:pt>
                <c:pt idx="8763">
                  <c:v>76.551000000000002</c:v>
                </c:pt>
                <c:pt idx="8764">
                  <c:v>77.650999999999982</c:v>
                </c:pt>
                <c:pt idx="8765">
                  <c:v>77.692999999999998</c:v>
                </c:pt>
                <c:pt idx="8766">
                  <c:v>78.272000000000006</c:v>
                </c:pt>
                <c:pt idx="8767">
                  <c:v>79.132999999999981</c:v>
                </c:pt>
                <c:pt idx="8768">
                  <c:v>79.661000000000001</c:v>
                </c:pt>
                <c:pt idx="8769">
                  <c:v>79.152999999999977</c:v>
                </c:pt>
                <c:pt idx="8770">
                  <c:v>79.093000000000004</c:v>
                </c:pt>
                <c:pt idx="8771">
                  <c:v>79.936000000000007</c:v>
                </c:pt>
                <c:pt idx="8772">
                  <c:v>80.599000000000004</c:v>
                </c:pt>
                <c:pt idx="8773">
                  <c:v>81.150999999999982</c:v>
                </c:pt>
                <c:pt idx="8774">
                  <c:v>81.375999999999976</c:v>
                </c:pt>
                <c:pt idx="8775">
                  <c:v>81.706999999999994</c:v>
                </c:pt>
                <c:pt idx="8776">
                  <c:v>80.805999999999983</c:v>
                </c:pt>
                <c:pt idx="8777">
                  <c:v>81.016000000000005</c:v>
                </c:pt>
                <c:pt idx="8778">
                  <c:v>80.812000000000012</c:v>
                </c:pt>
                <c:pt idx="8779">
                  <c:v>81.337000000000003</c:v>
                </c:pt>
                <c:pt idx="8780">
                  <c:v>81.305999999999983</c:v>
                </c:pt>
                <c:pt idx="8781">
                  <c:v>82.058999999999983</c:v>
                </c:pt>
                <c:pt idx="8782">
                  <c:v>82.311000000000007</c:v>
                </c:pt>
                <c:pt idx="8783">
                  <c:v>82.715999999999994</c:v>
                </c:pt>
                <c:pt idx="8784">
                  <c:v>81.724999999999994</c:v>
                </c:pt>
                <c:pt idx="8785">
                  <c:v>81.62</c:v>
                </c:pt>
                <c:pt idx="8786">
                  <c:v>81.911000000000016</c:v>
                </c:pt>
                <c:pt idx="8787">
                  <c:v>82.417000000000016</c:v>
                </c:pt>
                <c:pt idx="8788">
                  <c:v>82.322999999999979</c:v>
                </c:pt>
                <c:pt idx="8789">
                  <c:v>82.296000000000006</c:v>
                </c:pt>
                <c:pt idx="8790">
                  <c:v>82.211000000000027</c:v>
                </c:pt>
                <c:pt idx="8791">
                  <c:v>81.926000000000002</c:v>
                </c:pt>
                <c:pt idx="8792">
                  <c:v>82.222999999999999</c:v>
                </c:pt>
                <c:pt idx="8793">
                  <c:v>83.019000000000005</c:v>
                </c:pt>
                <c:pt idx="8794">
                  <c:v>83.254999999999995</c:v>
                </c:pt>
                <c:pt idx="8795">
                  <c:v>82.75</c:v>
                </c:pt>
                <c:pt idx="8796">
                  <c:v>82.284999999999997</c:v>
                </c:pt>
                <c:pt idx="8797">
                  <c:v>83.114000000000004</c:v>
                </c:pt>
                <c:pt idx="8798">
                  <c:v>82.399000000000001</c:v>
                </c:pt>
                <c:pt idx="8799">
                  <c:v>82.013000000000005</c:v>
                </c:pt>
                <c:pt idx="8800">
                  <c:v>82.787999999999997</c:v>
                </c:pt>
                <c:pt idx="8801">
                  <c:v>83.292000000000002</c:v>
                </c:pt>
                <c:pt idx="8802">
                  <c:v>83.232000000000014</c:v>
                </c:pt>
                <c:pt idx="8803">
                  <c:v>83.464000000000027</c:v>
                </c:pt>
                <c:pt idx="8804">
                  <c:v>83.745999999999995</c:v>
                </c:pt>
                <c:pt idx="8805">
                  <c:v>83.846000000000004</c:v>
                </c:pt>
                <c:pt idx="8806">
                  <c:v>83.712999999999994</c:v>
                </c:pt>
                <c:pt idx="8807">
                  <c:v>83.512</c:v>
                </c:pt>
                <c:pt idx="8808">
                  <c:v>83.472999999999999</c:v>
                </c:pt>
                <c:pt idx="8809">
                  <c:v>82.64</c:v>
                </c:pt>
                <c:pt idx="8810">
                  <c:v>82.169999999999973</c:v>
                </c:pt>
                <c:pt idx="8811">
                  <c:v>82.322999999999979</c:v>
                </c:pt>
                <c:pt idx="8812">
                  <c:v>82.926000000000002</c:v>
                </c:pt>
                <c:pt idx="8813">
                  <c:v>83.42</c:v>
                </c:pt>
                <c:pt idx="8814">
                  <c:v>84.257000000000005</c:v>
                </c:pt>
                <c:pt idx="8815">
                  <c:v>84.131</c:v>
                </c:pt>
                <c:pt idx="8816">
                  <c:v>84.186999999999998</c:v>
                </c:pt>
                <c:pt idx="8817">
                  <c:v>83.871999999999986</c:v>
                </c:pt>
                <c:pt idx="8818">
                  <c:v>83.8</c:v>
                </c:pt>
                <c:pt idx="8819">
                  <c:v>83.397000000000006</c:v>
                </c:pt>
                <c:pt idx="8820">
                  <c:v>83.768000000000001</c:v>
                </c:pt>
                <c:pt idx="8821">
                  <c:v>83.703999999999994</c:v>
                </c:pt>
                <c:pt idx="8822">
                  <c:v>84.304000000000002</c:v>
                </c:pt>
                <c:pt idx="8823">
                  <c:v>84.066000000000003</c:v>
                </c:pt>
                <c:pt idx="8824">
                  <c:v>84.397999999999996</c:v>
                </c:pt>
                <c:pt idx="8825">
                  <c:v>84.614999999999995</c:v>
                </c:pt>
                <c:pt idx="8826">
                  <c:v>85.455000000000013</c:v>
                </c:pt>
                <c:pt idx="8827">
                  <c:v>85.655999999999977</c:v>
                </c:pt>
                <c:pt idx="8828">
                  <c:v>85.662000000000006</c:v>
                </c:pt>
                <c:pt idx="8829">
                  <c:v>83.811000000000007</c:v>
                </c:pt>
                <c:pt idx="8830">
                  <c:v>83.857999999999976</c:v>
                </c:pt>
                <c:pt idx="8831">
                  <c:v>83.141000000000005</c:v>
                </c:pt>
                <c:pt idx="8832">
                  <c:v>83.271000000000001</c:v>
                </c:pt>
                <c:pt idx="8833">
                  <c:v>82.072000000000003</c:v>
                </c:pt>
                <c:pt idx="8834">
                  <c:v>82.29</c:v>
                </c:pt>
                <c:pt idx="8835">
                  <c:v>82.947000000000031</c:v>
                </c:pt>
                <c:pt idx="8836">
                  <c:v>83.244000000000014</c:v>
                </c:pt>
                <c:pt idx="8837">
                  <c:v>83.301000000000002</c:v>
                </c:pt>
                <c:pt idx="8838">
                  <c:v>83.754999999999995</c:v>
                </c:pt>
                <c:pt idx="8839">
                  <c:v>84.348000000000013</c:v>
                </c:pt>
                <c:pt idx="8840">
                  <c:v>84.825000000000003</c:v>
                </c:pt>
                <c:pt idx="8841">
                  <c:v>84.662000000000006</c:v>
                </c:pt>
                <c:pt idx="8842">
                  <c:v>84.134</c:v>
                </c:pt>
                <c:pt idx="8843">
                  <c:v>82.995999999999995</c:v>
                </c:pt>
                <c:pt idx="8844">
                  <c:v>82.724999999999994</c:v>
                </c:pt>
                <c:pt idx="8845">
                  <c:v>83.123999999999981</c:v>
                </c:pt>
                <c:pt idx="8846">
                  <c:v>83.121999999999986</c:v>
                </c:pt>
                <c:pt idx="8847">
                  <c:v>83.459000000000003</c:v>
                </c:pt>
                <c:pt idx="8848">
                  <c:v>83.813999999999993</c:v>
                </c:pt>
                <c:pt idx="8849">
                  <c:v>83.617000000000004</c:v>
                </c:pt>
                <c:pt idx="8850">
                  <c:v>84.712000000000003</c:v>
                </c:pt>
                <c:pt idx="8851">
                  <c:v>84.69</c:v>
                </c:pt>
                <c:pt idx="8852">
                  <c:v>84.98</c:v>
                </c:pt>
                <c:pt idx="8853">
                  <c:v>85.4</c:v>
                </c:pt>
                <c:pt idx="8854">
                  <c:v>83.397999999999996</c:v>
                </c:pt>
                <c:pt idx="8855">
                  <c:v>82.385999999999981</c:v>
                </c:pt>
                <c:pt idx="8856">
                  <c:v>81.536000000000001</c:v>
                </c:pt>
                <c:pt idx="8857">
                  <c:v>81.757000000000005</c:v>
                </c:pt>
                <c:pt idx="8858">
                  <c:v>81.851999999999975</c:v>
                </c:pt>
                <c:pt idx="8859">
                  <c:v>82.078000000000003</c:v>
                </c:pt>
                <c:pt idx="8860">
                  <c:v>82.501000000000005</c:v>
                </c:pt>
                <c:pt idx="8861">
                  <c:v>83.198999999999998</c:v>
                </c:pt>
                <c:pt idx="8862">
                  <c:v>83.647999999999996</c:v>
                </c:pt>
                <c:pt idx="8863">
                  <c:v>83.076999999999998</c:v>
                </c:pt>
                <c:pt idx="8864">
                  <c:v>81.546000000000006</c:v>
                </c:pt>
                <c:pt idx="8865">
                  <c:v>80.409000000000006</c:v>
                </c:pt>
                <c:pt idx="8866">
                  <c:v>80.198999999999998</c:v>
                </c:pt>
                <c:pt idx="8867">
                  <c:v>80.316000000000003</c:v>
                </c:pt>
                <c:pt idx="8868">
                  <c:v>80.506</c:v>
                </c:pt>
                <c:pt idx="8869">
                  <c:v>81.638000000000005</c:v>
                </c:pt>
                <c:pt idx="8870">
                  <c:v>81.531000000000006</c:v>
                </c:pt>
                <c:pt idx="8871">
                  <c:v>81.92</c:v>
                </c:pt>
                <c:pt idx="8872">
                  <c:v>82.001999999999995</c:v>
                </c:pt>
                <c:pt idx="8873">
                  <c:v>82.32</c:v>
                </c:pt>
                <c:pt idx="8874">
                  <c:v>82.698999999999998</c:v>
                </c:pt>
                <c:pt idx="8875">
                  <c:v>82.960000000000022</c:v>
                </c:pt>
                <c:pt idx="8876">
                  <c:v>83.328000000000003</c:v>
                </c:pt>
                <c:pt idx="8877">
                  <c:v>81.926000000000002</c:v>
                </c:pt>
                <c:pt idx="8878">
                  <c:v>80.212999999999994</c:v>
                </c:pt>
                <c:pt idx="8879">
                  <c:v>79.230999999999995</c:v>
                </c:pt>
                <c:pt idx="8880">
                  <c:v>79.253</c:v>
                </c:pt>
                <c:pt idx="8881">
                  <c:v>79.531000000000006</c:v>
                </c:pt>
                <c:pt idx="8882">
                  <c:v>80.290999999999997</c:v>
                </c:pt>
                <c:pt idx="8883">
                  <c:v>80.507999999999996</c:v>
                </c:pt>
                <c:pt idx="8884">
                  <c:v>80.698999999999998</c:v>
                </c:pt>
                <c:pt idx="8885">
                  <c:v>80.771000000000001</c:v>
                </c:pt>
                <c:pt idx="8886">
                  <c:v>81.542000000000002</c:v>
                </c:pt>
                <c:pt idx="8887">
                  <c:v>81.715999999999994</c:v>
                </c:pt>
                <c:pt idx="8888">
                  <c:v>83.036000000000001</c:v>
                </c:pt>
                <c:pt idx="8889">
                  <c:v>82.1</c:v>
                </c:pt>
                <c:pt idx="8890">
                  <c:v>82.669999999999973</c:v>
                </c:pt>
                <c:pt idx="8891">
                  <c:v>83.078000000000003</c:v>
                </c:pt>
                <c:pt idx="8892">
                  <c:v>82.467000000000013</c:v>
                </c:pt>
                <c:pt idx="8893">
                  <c:v>82.103999999999999</c:v>
                </c:pt>
                <c:pt idx="8894">
                  <c:v>81.415999999999997</c:v>
                </c:pt>
                <c:pt idx="8895">
                  <c:v>80.446000000000026</c:v>
                </c:pt>
                <c:pt idx="8896">
                  <c:v>80.703000000000003</c:v>
                </c:pt>
                <c:pt idx="8897">
                  <c:v>81.361999999999995</c:v>
                </c:pt>
                <c:pt idx="8898">
                  <c:v>81.35899999999998</c:v>
                </c:pt>
                <c:pt idx="8899">
                  <c:v>81.846000000000004</c:v>
                </c:pt>
                <c:pt idx="8900">
                  <c:v>81.691999999999993</c:v>
                </c:pt>
                <c:pt idx="8901">
                  <c:v>82.516999999999996</c:v>
                </c:pt>
                <c:pt idx="8902">
                  <c:v>83.350999999999999</c:v>
                </c:pt>
                <c:pt idx="8903">
                  <c:v>83.751999999999995</c:v>
                </c:pt>
                <c:pt idx="8904">
                  <c:v>83.510999999999996</c:v>
                </c:pt>
                <c:pt idx="8905">
                  <c:v>82.367999999999995</c:v>
                </c:pt>
                <c:pt idx="8906">
                  <c:v>81.507999999999996</c:v>
                </c:pt>
                <c:pt idx="8907">
                  <c:v>81.941000000000031</c:v>
                </c:pt>
                <c:pt idx="8908">
                  <c:v>81.524000000000001</c:v>
                </c:pt>
                <c:pt idx="8909">
                  <c:v>82.06</c:v>
                </c:pt>
                <c:pt idx="8910">
                  <c:v>82.566000000000003</c:v>
                </c:pt>
                <c:pt idx="8911">
                  <c:v>82.846999999999994</c:v>
                </c:pt>
                <c:pt idx="8912">
                  <c:v>82.997000000000014</c:v>
                </c:pt>
                <c:pt idx="8913">
                  <c:v>83.685999999999979</c:v>
                </c:pt>
                <c:pt idx="8914">
                  <c:v>83.471000000000004</c:v>
                </c:pt>
                <c:pt idx="8915">
                  <c:v>83.412000000000006</c:v>
                </c:pt>
                <c:pt idx="8916">
                  <c:v>82.757000000000005</c:v>
                </c:pt>
                <c:pt idx="8917">
                  <c:v>82.584000000000003</c:v>
                </c:pt>
                <c:pt idx="8918">
                  <c:v>81.247000000000014</c:v>
                </c:pt>
                <c:pt idx="8919">
                  <c:v>81.117999999999995</c:v>
                </c:pt>
                <c:pt idx="8920">
                  <c:v>81.254000000000005</c:v>
                </c:pt>
                <c:pt idx="8921">
                  <c:v>81.048000000000002</c:v>
                </c:pt>
                <c:pt idx="8922">
                  <c:v>81.941999999999993</c:v>
                </c:pt>
                <c:pt idx="8923">
                  <c:v>82.403999999999996</c:v>
                </c:pt>
                <c:pt idx="8924">
                  <c:v>82.85</c:v>
                </c:pt>
                <c:pt idx="8925">
                  <c:v>83.052999999999983</c:v>
                </c:pt>
                <c:pt idx="8926">
                  <c:v>83.209000000000003</c:v>
                </c:pt>
                <c:pt idx="8927">
                  <c:v>83.221999999999994</c:v>
                </c:pt>
                <c:pt idx="8928">
                  <c:v>83.756</c:v>
                </c:pt>
                <c:pt idx="8929">
                  <c:v>84.266000000000005</c:v>
                </c:pt>
                <c:pt idx="8930">
                  <c:v>84.798000000000002</c:v>
                </c:pt>
                <c:pt idx="8931">
                  <c:v>83.45</c:v>
                </c:pt>
                <c:pt idx="8932">
                  <c:v>82.006</c:v>
                </c:pt>
                <c:pt idx="8933">
                  <c:v>81.284999999999997</c:v>
                </c:pt>
                <c:pt idx="8934">
                  <c:v>81.299000000000007</c:v>
                </c:pt>
                <c:pt idx="8935">
                  <c:v>81.069999999999993</c:v>
                </c:pt>
                <c:pt idx="8936">
                  <c:v>81.087999999999994</c:v>
                </c:pt>
                <c:pt idx="8937">
                  <c:v>82.025000000000006</c:v>
                </c:pt>
                <c:pt idx="8938">
                  <c:v>81.607999999999976</c:v>
                </c:pt>
                <c:pt idx="8939">
                  <c:v>82.058999999999983</c:v>
                </c:pt>
                <c:pt idx="8940">
                  <c:v>82.488</c:v>
                </c:pt>
                <c:pt idx="8941">
                  <c:v>81.162000000000006</c:v>
                </c:pt>
                <c:pt idx="8942">
                  <c:v>81.084999999999994</c:v>
                </c:pt>
                <c:pt idx="8943">
                  <c:v>79.998000000000005</c:v>
                </c:pt>
                <c:pt idx="8944">
                  <c:v>78.845000000000013</c:v>
                </c:pt>
                <c:pt idx="8945">
                  <c:v>79.60299999999998</c:v>
                </c:pt>
                <c:pt idx="8946">
                  <c:v>80.12</c:v>
                </c:pt>
                <c:pt idx="8947">
                  <c:v>80.482000000000014</c:v>
                </c:pt>
                <c:pt idx="8948">
                  <c:v>80.248999999999995</c:v>
                </c:pt>
                <c:pt idx="8949">
                  <c:v>79.455000000000013</c:v>
                </c:pt>
                <c:pt idx="8950">
                  <c:v>79.088999999999999</c:v>
                </c:pt>
                <c:pt idx="8951">
                  <c:v>78.807000000000002</c:v>
                </c:pt>
                <c:pt idx="8952">
                  <c:v>79.599000000000004</c:v>
                </c:pt>
                <c:pt idx="8953">
                  <c:v>79.212999999999994</c:v>
                </c:pt>
                <c:pt idx="8954">
                  <c:v>79.819000000000003</c:v>
                </c:pt>
                <c:pt idx="8955">
                  <c:v>80.290999999999997</c:v>
                </c:pt>
                <c:pt idx="8956">
                  <c:v>80.486999999999995</c:v>
                </c:pt>
                <c:pt idx="8957">
                  <c:v>81.214000000000027</c:v>
                </c:pt>
                <c:pt idx="8958">
                  <c:v>81.745000000000005</c:v>
                </c:pt>
                <c:pt idx="8959">
                  <c:v>81.832999999999998</c:v>
                </c:pt>
                <c:pt idx="8960">
                  <c:v>80.621999999999986</c:v>
                </c:pt>
                <c:pt idx="8961">
                  <c:v>79.576999999999998</c:v>
                </c:pt>
                <c:pt idx="8962">
                  <c:v>80.248000000000005</c:v>
                </c:pt>
                <c:pt idx="8963">
                  <c:v>80.441999999999993</c:v>
                </c:pt>
                <c:pt idx="8964">
                  <c:v>81.284999999999997</c:v>
                </c:pt>
                <c:pt idx="8965">
                  <c:v>81.13</c:v>
                </c:pt>
                <c:pt idx="8966">
                  <c:v>80.170999999999978</c:v>
                </c:pt>
                <c:pt idx="8967">
                  <c:v>79.828000000000003</c:v>
                </c:pt>
                <c:pt idx="8968">
                  <c:v>80</c:v>
                </c:pt>
                <c:pt idx="8969">
                  <c:v>79.22</c:v>
                </c:pt>
                <c:pt idx="8970">
                  <c:v>79.186999999999998</c:v>
                </c:pt>
                <c:pt idx="8971">
                  <c:v>78.888000000000005</c:v>
                </c:pt>
                <c:pt idx="8972">
                  <c:v>78.926000000000002</c:v>
                </c:pt>
                <c:pt idx="8973">
                  <c:v>79.528999999999982</c:v>
                </c:pt>
                <c:pt idx="8974">
                  <c:v>79.248000000000005</c:v>
                </c:pt>
                <c:pt idx="8975">
                  <c:v>78.388999999999982</c:v>
                </c:pt>
                <c:pt idx="8976">
                  <c:v>78.165000000000006</c:v>
                </c:pt>
                <c:pt idx="8977">
                  <c:v>78.152999999999977</c:v>
                </c:pt>
                <c:pt idx="8978">
                  <c:v>78.066999999999993</c:v>
                </c:pt>
                <c:pt idx="8979">
                  <c:v>79.211000000000027</c:v>
                </c:pt>
                <c:pt idx="8980">
                  <c:v>79.328000000000003</c:v>
                </c:pt>
                <c:pt idx="8981">
                  <c:v>79.787999999999997</c:v>
                </c:pt>
                <c:pt idx="8982">
                  <c:v>80.239999999999995</c:v>
                </c:pt>
                <c:pt idx="8983">
                  <c:v>80.236999999999995</c:v>
                </c:pt>
                <c:pt idx="8984">
                  <c:v>80.724000000000004</c:v>
                </c:pt>
                <c:pt idx="8985">
                  <c:v>81.202000000000012</c:v>
                </c:pt>
                <c:pt idx="8986">
                  <c:v>81.337999999999994</c:v>
                </c:pt>
                <c:pt idx="8987">
                  <c:v>81.741000000000014</c:v>
                </c:pt>
                <c:pt idx="8988">
                  <c:v>80.468000000000004</c:v>
                </c:pt>
                <c:pt idx="8989">
                  <c:v>79.117999999999995</c:v>
                </c:pt>
                <c:pt idx="8990">
                  <c:v>79.066000000000003</c:v>
                </c:pt>
                <c:pt idx="8991">
                  <c:v>78.641000000000005</c:v>
                </c:pt>
                <c:pt idx="8992">
                  <c:v>78.302000000000007</c:v>
                </c:pt>
                <c:pt idx="8993">
                  <c:v>78.792000000000002</c:v>
                </c:pt>
                <c:pt idx="8994">
                  <c:v>79.25</c:v>
                </c:pt>
                <c:pt idx="8995">
                  <c:v>79.995000000000005</c:v>
                </c:pt>
                <c:pt idx="8996">
                  <c:v>80.069999999999993</c:v>
                </c:pt>
                <c:pt idx="8997">
                  <c:v>80.245999999999995</c:v>
                </c:pt>
                <c:pt idx="8998">
                  <c:v>80.488</c:v>
                </c:pt>
                <c:pt idx="8999">
                  <c:v>80.397999999999996</c:v>
                </c:pt>
                <c:pt idx="9000">
                  <c:v>79.887</c:v>
                </c:pt>
                <c:pt idx="9001">
                  <c:v>78.774000000000001</c:v>
                </c:pt>
                <c:pt idx="9002">
                  <c:v>79.361999999999995</c:v>
                </c:pt>
                <c:pt idx="9003">
                  <c:v>78.739000000000004</c:v>
                </c:pt>
                <c:pt idx="9004">
                  <c:v>79.114000000000004</c:v>
                </c:pt>
                <c:pt idx="9005">
                  <c:v>78.312000000000012</c:v>
                </c:pt>
                <c:pt idx="9006">
                  <c:v>78.967000000000013</c:v>
                </c:pt>
                <c:pt idx="9007">
                  <c:v>79.495999999999995</c:v>
                </c:pt>
                <c:pt idx="9008">
                  <c:v>79.593000000000004</c:v>
                </c:pt>
                <c:pt idx="9009">
                  <c:v>80.588999999999999</c:v>
                </c:pt>
                <c:pt idx="9010">
                  <c:v>80.331000000000003</c:v>
                </c:pt>
                <c:pt idx="9011">
                  <c:v>80.805999999999983</c:v>
                </c:pt>
                <c:pt idx="9012">
                  <c:v>80.58</c:v>
                </c:pt>
                <c:pt idx="9013">
                  <c:v>80.926000000000002</c:v>
                </c:pt>
                <c:pt idx="9014">
                  <c:v>81.174999999999983</c:v>
                </c:pt>
                <c:pt idx="9015">
                  <c:v>80.446000000000026</c:v>
                </c:pt>
                <c:pt idx="9016">
                  <c:v>79.406999999999996</c:v>
                </c:pt>
                <c:pt idx="9017">
                  <c:v>79.165999999999983</c:v>
                </c:pt>
                <c:pt idx="9018">
                  <c:v>78.774000000000001</c:v>
                </c:pt>
                <c:pt idx="9019">
                  <c:v>78.286000000000001</c:v>
                </c:pt>
                <c:pt idx="9020">
                  <c:v>78.031999999999996</c:v>
                </c:pt>
                <c:pt idx="9021">
                  <c:v>77.678999999999988</c:v>
                </c:pt>
                <c:pt idx="9022">
                  <c:v>77.319999999999993</c:v>
                </c:pt>
                <c:pt idx="9023">
                  <c:v>77.694999999999993</c:v>
                </c:pt>
                <c:pt idx="9024">
                  <c:v>77.718999999999994</c:v>
                </c:pt>
                <c:pt idx="9025">
                  <c:v>77.106999999999999</c:v>
                </c:pt>
                <c:pt idx="9026">
                  <c:v>76.3</c:v>
                </c:pt>
                <c:pt idx="9027">
                  <c:v>76.334000000000003</c:v>
                </c:pt>
                <c:pt idx="9028">
                  <c:v>76.263999999999996</c:v>
                </c:pt>
                <c:pt idx="9029">
                  <c:v>76.816000000000003</c:v>
                </c:pt>
                <c:pt idx="9030">
                  <c:v>76.534999999999997</c:v>
                </c:pt>
                <c:pt idx="9031">
                  <c:v>76.491000000000014</c:v>
                </c:pt>
                <c:pt idx="9032">
                  <c:v>77.06</c:v>
                </c:pt>
                <c:pt idx="9033">
                  <c:v>77.385000000000005</c:v>
                </c:pt>
                <c:pt idx="9034">
                  <c:v>77.217000000000013</c:v>
                </c:pt>
                <c:pt idx="9035">
                  <c:v>77.856999999999999</c:v>
                </c:pt>
                <c:pt idx="9036">
                  <c:v>77.459999999999994</c:v>
                </c:pt>
                <c:pt idx="9037">
                  <c:v>77.891000000000005</c:v>
                </c:pt>
                <c:pt idx="9038">
                  <c:v>78.536000000000001</c:v>
                </c:pt>
                <c:pt idx="9039">
                  <c:v>78.244000000000014</c:v>
                </c:pt>
                <c:pt idx="9040">
                  <c:v>78.485000000000014</c:v>
                </c:pt>
                <c:pt idx="9041">
                  <c:v>78.248000000000005</c:v>
                </c:pt>
                <c:pt idx="9042">
                  <c:v>78.709000000000003</c:v>
                </c:pt>
                <c:pt idx="9043">
                  <c:v>77.331000000000003</c:v>
                </c:pt>
                <c:pt idx="9044">
                  <c:v>76.211000000000027</c:v>
                </c:pt>
                <c:pt idx="9045">
                  <c:v>75.222999999999999</c:v>
                </c:pt>
                <c:pt idx="9046">
                  <c:v>74.513999999999996</c:v>
                </c:pt>
                <c:pt idx="9047">
                  <c:v>74.228999999999999</c:v>
                </c:pt>
                <c:pt idx="9048">
                  <c:v>73.489999999999995</c:v>
                </c:pt>
                <c:pt idx="9049">
                  <c:v>73.662000000000006</c:v>
                </c:pt>
                <c:pt idx="9050">
                  <c:v>73.899000000000001</c:v>
                </c:pt>
                <c:pt idx="9051">
                  <c:v>73.551000000000002</c:v>
                </c:pt>
                <c:pt idx="9052">
                  <c:v>73.611000000000004</c:v>
                </c:pt>
                <c:pt idx="9053">
                  <c:v>73.221999999999994</c:v>
                </c:pt>
                <c:pt idx="9054">
                  <c:v>73.625999999999976</c:v>
                </c:pt>
                <c:pt idx="9055">
                  <c:v>73.63</c:v>
                </c:pt>
                <c:pt idx="9056">
                  <c:v>73.739999999999995</c:v>
                </c:pt>
                <c:pt idx="9057">
                  <c:v>73.522000000000006</c:v>
                </c:pt>
                <c:pt idx="9058">
                  <c:v>73.214000000000027</c:v>
                </c:pt>
                <c:pt idx="9059">
                  <c:v>73.581999999999994</c:v>
                </c:pt>
                <c:pt idx="9060">
                  <c:v>73.099000000000004</c:v>
                </c:pt>
                <c:pt idx="9061">
                  <c:v>73.444999999999993</c:v>
                </c:pt>
                <c:pt idx="9062">
                  <c:v>73.647000000000006</c:v>
                </c:pt>
                <c:pt idx="9063">
                  <c:v>73.87</c:v>
                </c:pt>
                <c:pt idx="9064">
                  <c:v>74.555999999999983</c:v>
                </c:pt>
                <c:pt idx="9065">
                  <c:v>74.635000000000005</c:v>
                </c:pt>
                <c:pt idx="9066">
                  <c:v>74.837999999999994</c:v>
                </c:pt>
                <c:pt idx="9067">
                  <c:v>74.903000000000006</c:v>
                </c:pt>
                <c:pt idx="9068">
                  <c:v>76.037999999999997</c:v>
                </c:pt>
                <c:pt idx="9069">
                  <c:v>75.643000000000001</c:v>
                </c:pt>
                <c:pt idx="9070">
                  <c:v>76.787000000000006</c:v>
                </c:pt>
                <c:pt idx="9071">
                  <c:v>76.510999999999996</c:v>
                </c:pt>
                <c:pt idx="9072">
                  <c:v>75.924999999999997</c:v>
                </c:pt>
                <c:pt idx="9073">
                  <c:v>75.694000000000003</c:v>
                </c:pt>
                <c:pt idx="9074">
                  <c:v>74.708000000000013</c:v>
                </c:pt>
                <c:pt idx="9075">
                  <c:v>74.705000000000013</c:v>
                </c:pt>
                <c:pt idx="9076">
                  <c:v>74.85899999999998</c:v>
                </c:pt>
                <c:pt idx="9077">
                  <c:v>74.894999999999996</c:v>
                </c:pt>
                <c:pt idx="9078">
                  <c:v>76.063000000000002</c:v>
                </c:pt>
                <c:pt idx="9079">
                  <c:v>76.259</c:v>
                </c:pt>
                <c:pt idx="9080">
                  <c:v>76.670999999999978</c:v>
                </c:pt>
                <c:pt idx="9081">
                  <c:v>77.620999999999981</c:v>
                </c:pt>
                <c:pt idx="9082">
                  <c:v>78.171999999999983</c:v>
                </c:pt>
                <c:pt idx="9083">
                  <c:v>78.263000000000005</c:v>
                </c:pt>
                <c:pt idx="9084">
                  <c:v>79.217000000000013</c:v>
                </c:pt>
                <c:pt idx="9085">
                  <c:v>79.058999999999983</c:v>
                </c:pt>
                <c:pt idx="9086">
                  <c:v>78.382000000000005</c:v>
                </c:pt>
                <c:pt idx="9087">
                  <c:v>77.793999999999997</c:v>
                </c:pt>
                <c:pt idx="9088">
                  <c:v>78.596999999999994</c:v>
                </c:pt>
                <c:pt idx="9089">
                  <c:v>78.646000000000001</c:v>
                </c:pt>
                <c:pt idx="9090">
                  <c:v>78.914000000000016</c:v>
                </c:pt>
                <c:pt idx="9091">
                  <c:v>79.569999999999993</c:v>
                </c:pt>
                <c:pt idx="9092">
                  <c:v>79.444000000000031</c:v>
                </c:pt>
                <c:pt idx="9093">
                  <c:v>80.082999999999998</c:v>
                </c:pt>
                <c:pt idx="9094">
                  <c:v>79.596999999999994</c:v>
                </c:pt>
                <c:pt idx="9095">
                  <c:v>79.516000000000005</c:v>
                </c:pt>
                <c:pt idx="9096">
                  <c:v>79.245999999999995</c:v>
                </c:pt>
                <c:pt idx="9097">
                  <c:v>78.456999999999994</c:v>
                </c:pt>
                <c:pt idx="9098">
                  <c:v>78.706999999999994</c:v>
                </c:pt>
                <c:pt idx="9099">
                  <c:v>78.84</c:v>
                </c:pt>
                <c:pt idx="9100">
                  <c:v>79.311000000000007</c:v>
                </c:pt>
                <c:pt idx="9101">
                  <c:v>79.587000000000003</c:v>
                </c:pt>
                <c:pt idx="9102">
                  <c:v>79.686999999999998</c:v>
                </c:pt>
                <c:pt idx="9103">
                  <c:v>80.221999999999994</c:v>
                </c:pt>
                <c:pt idx="9104">
                  <c:v>80.672999999999988</c:v>
                </c:pt>
                <c:pt idx="9105">
                  <c:v>80.236000000000004</c:v>
                </c:pt>
                <c:pt idx="9106">
                  <c:v>79.828000000000003</c:v>
                </c:pt>
                <c:pt idx="9107">
                  <c:v>79.373999999999981</c:v>
                </c:pt>
                <c:pt idx="9108">
                  <c:v>79.001000000000005</c:v>
                </c:pt>
                <c:pt idx="9109">
                  <c:v>79.033000000000001</c:v>
                </c:pt>
                <c:pt idx="9110">
                  <c:v>79.275999999999982</c:v>
                </c:pt>
                <c:pt idx="9111">
                  <c:v>79.872999999999976</c:v>
                </c:pt>
                <c:pt idx="9112">
                  <c:v>80.093000000000004</c:v>
                </c:pt>
                <c:pt idx="9113">
                  <c:v>80.628999999999976</c:v>
                </c:pt>
                <c:pt idx="9114">
                  <c:v>81.101999999999975</c:v>
                </c:pt>
                <c:pt idx="9115">
                  <c:v>81.495999999999995</c:v>
                </c:pt>
                <c:pt idx="9116">
                  <c:v>81.459000000000003</c:v>
                </c:pt>
                <c:pt idx="9117">
                  <c:v>81.778999999999982</c:v>
                </c:pt>
                <c:pt idx="9118">
                  <c:v>81.918000000000006</c:v>
                </c:pt>
                <c:pt idx="9119">
                  <c:v>81.183999999999983</c:v>
                </c:pt>
                <c:pt idx="9120">
                  <c:v>80.543000000000006</c:v>
                </c:pt>
                <c:pt idx="9121">
                  <c:v>79.188000000000002</c:v>
                </c:pt>
                <c:pt idx="9122">
                  <c:v>79.930000000000007</c:v>
                </c:pt>
                <c:pt idx="9123">
                  <c:v>79.382000000000005</c:v>
                </c:pt>
                <c:pt idx="9124">
                  <c:v>79.263999999999996</c:v>
                </c:pt>
                <c:pt idx="9125">
                  <c:v>79.738</c:v>
                </c:pt>
                <c:pt idx="9126">
                  <c:v>79.933999999999997</c:v>
                </c:pt>
                <c:pt idx="9127">
                  <c:v>80.495000000000005</c:v>
                </c:pt>
                <c:pt idx="9128">
                  <c:v>80.832999999999998</c:v>
                </c:pt>
                <c:pt idx="9129">
                  <c:v>81.173999999999978</c:v>
                </c:pt>
                <c:pt idx="9130">
                  <c:v>81.698999999999998</c:v>
                </c:pt>
                <c:pt idx="9131">
                  <c:v>81.685999999999979</c:v>
                </c:pt>
                <c:pt idx="9132">
                  <c:v>82.578999999999979</c:v>
                </c:pt>
                <c:pt idx="9133">
                  <c:v>82.170999999999978</c:v>
                </c:pt>
                <c:pt idx="9134">
                  <c:v>80.85599999999998</c:v>
                </c:pt>
                <c:pt idx="9135">
                  <c:v>80.60599999999998</c:v>
                </c:pt>
                <c:pt idx="9136">
                  <c:v>79.218999999999994</c:v>
                </c:pt>
                <c:pt idx="9137">
                  <c:v>78.914000000000016</c:v>
                </c:pt>
                <c:pt idx="9138">
                  <c:v>78.915000000000006</c:v>
                </c:pt>
                <c:pt idx="9139">
                  <c:v>79.561000000000007</c:v>
                </c:pt>
                <c:pt idx="9140">
                  <c:v>80.372999999999976</c:v>
                </c:pt>
                <c:pt idx="9141">
                  <c:v>80.558000000000007</c:v>
                </c:pt>
                <c:pt idx="9142">
                  <c:v>80.914000000000016</c:v>
                </c:pt>
                <c:pt idx="9143">
                  <c:v>80.891999999999996</c:v>
                </c:pt>
                <c:pt idx="9144">
                  <c:v>81.178999999999988</c:v>
                </c:pt>
                <c:pt idx="9145">
                  <c:v>80.480999999999995</c:v>
                </c:pt>
                <c:pt idx="9146">
                  <c:v>80.513999999999996</c:v>
                </c:pt>
                <c:pt idx="9147">
                  <c:v>80.677999999999983</c:v>
                </c:pt>
                <c:pt idx="9148">
                  <c:v>80.465999999999994</c:v>
                </c:pt>
                <c:pt idx="9149">
                  <c:v>80.393000000000001</c:v>
                </c:pt>
                <c:pt idx="9150">
                  <c:v>80.818000000000012</c:v>
                </c:pt>
                <c:pt idx="9151">
                  <c:v>79.869</c:v>
                </c:pt>
                <c:pt idx="9152">
                  <c:v>80.286000000000001</c:v>
                </c:pt>
                <c:pt idx="9153">
                  <c:v>80.842000000000013</c:v>
                </c:pt>
                <c:pt idx="9154">
                  <c:v>81.295000000000002</c:v>
                </c:pt>
                <c:pt idx="9155">
                  <c:v>81.680999999999983</c:v>
                </c:pt>
                <c:pt idx="9156">
                  <c:v>81.882000000000005</c:v>
                </c:pt>
                <c:pt idx="9157">
                  <c:v>81.905000000000001</c:v>
                </c:pt>
                <c:pt idx="9158">
                  <c:v>82.394999999999996</c:v>
                </c:pt>
                <c:pt idx="9159">
                  <c:v>82.38</c:v>
                </c:pt>
                <c:pt idx="9160">
                  <c:v>82.595000000000013</c:v>
                </c:pt>
                <c:pt idx="9161">
                  <c:v>83.057000000000002</c:v>
                </c:pt>
                <c:pt idx="9162">
                  <c:v>83.302000000000007</c:v>
                </c:pt>
                <c:pt idx="9163">
                  <c:v>83.236000000000004</c:v>
                </c:pt>
                <c:pt idx="9164">
                  <c:v>84.143000000000001</c:v>
                </c:pt>
                <c:pt idx="9165">
                  <c:v>83.948000000000022</c:v>
                </c:pt>
                <c:pt idx="9166">
                  <c:v>84.144999999999996</c:v>
                </c:pt>
                <c:pt idx="9167">
                  <c:v>84.153999999999982</c:v>
                </c:pt>
                <c:pt idx="9168">
                  <c:v>84.178999999999988</c:v>
                </c:pt>
                <c:pt idx="9169">
                  <c:v>84.410000000000025</c:v>
                </c:pt>
                <c:pt idx="9170">
                  <c:v>84.537999999999997</c:v>
                </c:pt>
                <c:pt idx="9171">
                  <c:v>84.787999999999997</c:v>
                </c:pt>
                <c:pt idx="9172">
                  <c:v>84.784000000000006</c:v>
                </c:pt>
                <c:pt idx="9173">
                  <c:v>84.82</c:v>
                </c:pt>
                <c:pt idx="9174">
                  <c:v>85.221999999999994</c:v>
                </c:pt>
                <c:pt idx="9175">
                  <c:v>85.732000000000014</c:v>
                </c:pt>
                <c:pt idx="9176">
                  <c:v>86.034999999999997</c:v>
                </c:pt>
                <c:pt idx="9177">
                  <c:v>85.97</c:v>
                </c:pt>
                <c:pt idx="9178">
                  <c:v>85.988</c:v>
                </c:pt>
                <c:pt idx="9179">
                  <c:v>85.540999999999997</c:v>
                </c:pt>
                <c:pt idx="9180">
                  <c:v>83.647999999999996</c:v>
                </c:pt>
                <c:pt idx="9181">
                  <c:v>83.266000000000005</c:v>
                </c:pt>
                <c:pt idx="9182">
                  <c:v>82.657999999999987</c:v>
                </c:pt>
                <c:pt idx="9183">
                  <c:v>83.37</c:v>
                </c:pt>
                <c:pt idx="9184">
                  <c:v>83.98</c:v>
                </c:pt>
                <c:pt idx="9185">
                  <c:v>83.722999999999999</c:v>
                </c:pt>
                <c:pt idx="9186">
                  <c:v>84.027000000000001</c:v>
                </c:pt>
                <c:pt idx="9187">
                  <c:v>84.63</c:v>
                </c:pt>
                <c:pt idx="9188">
                  <c:v>84.266000000000005</c:v>
                </c:pt>
                <c:pt idx="9189">
                  <c:v>82.915999999999997</c:v>
                </c:pt>
                <c:pt idx="9190">
                  <c:v>81.391000000000005</c:v>
                </c:pt>
                <c:pt idx="9191">
                  <c:v>81.33</c:v>
                </c:pt>
                <c:pt idx="9192">
                  <c:v>80.867999999999995</c:v>
                </c:pt>
                <c:pt idx="9193">
                  <c:v>81.180999999999983</c:v>
                </c:pt>
                <c:pt idx="9194">
                  <c:v>81.224999999999994</c:v>
                </c:pt>
                <c:pt idx="9195">
                  <c:v>81.214000000000027</c:v>
                </c:pt>
                <c:pt idx="9196">
                  <c:v>81.786000000000001</c:v>
                </c:pt>
                <c:pt idx="9197">
                  <c:v>81.364000000000004</c:v>
                </c:pt>
                <c:pt idx="9198">
                  <c:v>82.066999999999993</c:v>
                </c:pt>
                <c:pt idx="9199">
                  <c:v>82.437000000000026</c:v>
                </c:pt>
                <c:pt idx="9200">
                  <c:v>81.482000000000014</c:v>
                </c:pt>
                <c:pt idx="9201">
                  <c:v>80.943000000000026</c:v>
                </c:pt>
                <c:pt idx="9202">
                  <c:v>80.402000000000001</c:v>
                </c:pt>
                <c:pt idx="9203">
                  <c:v>79.561000000000007</c:v>
                </c:pt>
                <c:pt idx="9204">
                  <c:v>79.138000000000005</c:v>
                </c:pt>
                <c:pt idx="9205">
                  <c:v>79.698999999999998</c:v>
                </c:pt>
                <c:pt idx="9206">
                  <c:v>78.888000000000005</c:v>
                </c:pt>
                <c:pt idx="9207">
                  <c:v>78.558999999999983</c:v>
                </c:pt>
                <c:pt idx="9208">
                  <c:v>78.408000000000001</c:v>
                </c:pt>
                <c:pt idx="9209">
                  <c:v>78.722999999999999</c:v>
                </c:pt>
                <c:pt idx="9210">
                  <c:v>78.808999999999983</c:v>
                </c:pt>
                <c:pt idx="9211">
                  <c:v>78.363</c:v>
                </c:pt>
                <c:pt idx="9212">
                  <c:v>78.372999999999976</c:v>
                </c:pt>
                <c:pt idx="9213">
                  <c:v>79.444000000000031</c:v>
                </c:pt>
                <c:pt idx="9214">
                  <c:v>78.650999999999982</c:v>
                </c:pt>
                <c:pt idx="9215">
                  <c:v>80.453000000000003</c:v>
                </c:pt>
                <c:pt idx="9216">
                  <c:v>79.760999999999996</c:v>
                </c:pt>
                <c:pt idx="9217">
                  <c:v>79.763999999999996</c:v>
                </c:pt>
                <c:pt idx="9218">
                  <c:v>79.795000000000002</c:v>
                </c:pt>
                <c:pt idx="9219">
                  <c:v>78.813999999999993</c:v>
                </c:pt>
                <c:pt idx="9220">
                  <c:v>78.917000000000016</c:v>
                </c:pt>
                <c:pt idx="9221">
                  <c:v>78.495999999999995</c:v>
                </c:pt>
                <c:pt idx="9222">
                  <c:v>78.85899999999998</c:v>
                </c:pt>
                <c:pt idx="9223">
                  <c:v>78.714000000000027</c:v>
                </c:pt>
                <c:pt idx="9224">
                  <c:v>78.965999999999994</c:v>
                </c:pt>
                <c:pt idx="9225">
                  <c:v>78.967000000000013</c:v>
                </c:pt>
                <c:pt idx="9226">
                  <c:v>79.191000000000003</c:v>
                </c:pt>
                <c:pt idx="9227">
                  <c:v>79.33</c:v>
                </c:pt>
                <c:pt idx="9228">
                  <c:v>78.568000000000012</c:v>
                </c:pt>
                <c:pt idx="9229">
                  <c:v>78.702000000000012</c:v>
                </c:pt>
                <c:pt idx="9230">
                  <c:v>78.203999999999994</c:v>
                </c:pt>
                <c:pt idx="9231">
                  <c:v>77.906000000000006</c:v>
                </c:pt>
                <c:pt idx="9232">
                  <c:v>77.620999999999981</c:v>
                </c:pt>
                <c:pt idx="9233">
                  <c:v>77.510999999999996</c:v>
                </c:pt>
                <c:pt idx="9234">
                  <c:v>76.747000000000014</c:v>
                </c:pt>
                <c:pt idx="9235">
                  <c:v>76.965000000000003</c:v>
                </c:pt>
                <c:pt idx="9236">
                  <c:v>77.165000000000006</c:v>
                </c:pt>
                <c:pt idx="9237">
                  <c:v>77.427000000000007</c:v>
                </c:pt>
                <c:pt idx="9238">
                  <c:v>77.793000000000006</c:v>
                </c:pt>
                <c:pt idx="9239">
                  <c:v>77.006</c:v>
                </c:pt>
                <c:pt idx="9240">
                  <c:v>77.582999999999998</c:v>
                </c:pt>
                <c:pt idx="9241">
                  <c:v>77.377999999999986</c:v>
                </c:pt>
                <c:pt idx="9242">
                  <c:v>77.667000000000002</c:v>
                </c:pt>
                <c:pt idx="9243">
                  <c:v>77.459999999999994</c:v>
                </c:pt>
                <c:pt idx="9244">
                  <c:v>78.16</c:v>
                </c:pt>
                <c:pt idx="9245">
                  <c:v>78.807000000000002</c:v>
                </c:pt>
                <c:pt idx="9246">
                  <c:v>78.397999999999996</c:v>
                </c:pt>
                <c:pt idx="9247">
                  <c:v>78.12</c:v>
                </c:pt>
                <c:pt idx="9248">
                  <c:v>78.302999999999983</c:v>
                </c:pt>
                <c:pt idx="9249">
                  <c:v>78.504000000000005</c:v>
                </c:pt>
                <c:pt idx="9250">
                  <c:v>78.197000000000003</c:v>
                </c:pt>
                <c:pt idx="9251">
                  <c:v>78.685000000000002</c:v>
                </c:pt>
                <c:pt idx="9252">
                  <c:v>78.971999999999994</c:v>
                </c:pt>
                <c:pt idx="9253">
                  <c:v>79.075999999999979</c:v>
                </c:pt>
                <c:pt idx="9254">
                  <c:v>79.107999999999976</c:v>
                </c:pt>
                <c:pt idx="9255">
                  <c:v>78.941999999999993</c:v>
                </c:pt>
                <c:pt idx="9256">
                  <c:v>78.787999999999997</c:v>
                </c:pt>
                <c:pt idx="9257">
                  <c:v>78.491000000000014</c:v>
                </c:pt>
                <c:pt idx="9258">
                  <c:v>78.624999999999986</c:v>
                </c:pt>
                <c:pt idx="9259">
                  <c:v>78.825000000000003</c:v>
                </c:pt>
                <c:pt idx="9260">
                  <c:v>79.536000000000001</c:v>
                </c:pt>
                <c:pt idx="9261">
                  <c:v>79.742999999999995</c:v>
                </c:pt>
                <c:pt idx="9262">
                  <c:v>79.72</c:v>
                </c:pt>
                <c:pt idx="9263">
                  <c:v>79.510000000000005</c:v>
                </c:pt>
                <c:pt idx="9264">
                  <c:v>79.672999999999988</c:v>
                </c:pt>
                <c:pt idx="9265">
                  <c:v>80.025000000000006</c:v>
                </c:pt>
                <c:pt idx="9266">
                  <c:v>80.739000000000004</c:v>
                </c:pt>
                <c:pt idx="9267">
                  <c:v>80.221000000000004</c:v>
                </c:pt>
                <c:pt idx="9268">
                  <c:v>79.698999999999998</c:v>
                </c:pt>
                <c:pt idx="9269">
                  <c:v>79.331999999999994</c:v>
                </c:pt>
                <c:pt idx="9270">
                  <c:v>78.777000000000001</c:v>
                </c:pt>
                <c:pt idx="9271">
                  <c:v>79.248999999999995</c:v>
                </c:pt>
                <c:pt idx="9272">
                  <c:v>79.590999999999994</c:v>
                </c:pt>
                <c:pt idx="9273">
                  <c:v>79.372999999999976</c:v>
                </c:pt>
                <c:pt idx="9274">
                  <c:v>79.772999999999982</c:v>
                </c:pt>
                <c:pt idx="9275">
                  <c:v>79.085999999999999</c:v>
                </c:pt>
                <c:pt idx="9276">
                  <c:v>77.929000000000002</c:v>
                </c:pt>
                <c:pt idx="9277">
                  <c:v>77.522999999999982</c:v>
                </c:pt>
                <c:pt idx="9278">
                  <c:v>77.138000000000005</c:v>
                </c:pt>
                <c:pt idx="9279">
                  <c:v>77.165000000000006</c:v>
                </c:pt>
                <c:pt idx="9280">
                  <c:v>77.724000000000004</c:v>
                </c:pt>
                <c:pt idx="9281">
                  <c:v>77.801000000000002</c:v>
                </c:pt>
                <c:pt idx="9282">
                  <c:v>78.176999999999978</c:v>
                </c:pt>
                <c:pt idx="9283">
                  <c:v>78.772000000000006</c:v>
                </c:pt>
                <c:pt idx="9284">
                  <c:v>79.211000000000027</c:v>
                </c:pt>
                <c:pt idx="9285">
                  <c:v>78.55</c:v>
                </c:pt>
                <c:pt idx="9286">
                  <c:v>79.235000000000014</c:v>
                </c:pt>
                <c:pt idx="9287">
                  <c:v>77.501999999999995</c:v>
                </c:pt>
                <c:pt idx="9288">
                  <c:v>76.924999999999997</c:v>
                </c:pt>
                <c:pt idx="9289">
                  <c:v>77.351999999999975</c:v>
                </c:pt>
                <c:pt idx="9290">
                  <c:v>78.073999999999998</c:v>
                </c:pt>
                <c:pt idx="9291">
                  <c:v>78.248999999999995</c:v>
                </c:pt>
                <c:pt idx="9292">
                  <c:v>78.367999999999995</c:v>
                </c:pt>
                <c:pt idx="9293">
                  <c:v>78.35899999999998</c:v>
                </c:pt>
                <c:pt idx="9294">
                  <c:v>78.134</c:v>
                </c:pt>
                <c:pt idx="9295">
                  <c:v>77.506</c:v>
                </c:pt>
                <c:pt idx="9296">
                  <c:v>77.245000000000005</c:v>
                </c:pt>
                <c:pt idx="9297">
                  <c:v>77.004000000000005</c:v>
                </c:pt>
                <c:pt idx="9298">
                  <c:v>77.59</c:v>
                </c:pt>
                <c:pt idx="9299">
                  <c:v>77.694999999999993</c:v>
                </c:pt>
                <c:pt idx="9300">
                  <c:v>77.345000000000013</c:v>
                </c:pt>
                <c:pt idx="9301">
                  <c:v>78.036000000000001</c:v>
                </c:pt>
                <c:pt idx="9302">
                  <c:v>78.040999999999997</c:v>
                </c:pt>
                <c:pt idx="9303">
                  <c:v>78.760000000000005</c:v>
                </c:pt>
                <c:pt idx="9304">
                  <c:v>78.647999999999996</c:v>
                </c:pt>
                <c:pt idx="9305">
                  <c:v>78.572999999999979</c:v>
                </c:pt>
                <c:pt idx="9306">
                  <c:v>78.001000000000005</c:v>
                </c:pt>
                <c:pt idx="9307">
                  <c:v>76.869</c:v>
                </c:pt>
                <c:pt idx="9308">
                  <c:v>77.101999999999975</c:v>
                </c:pt>
                <c:pt idx="9309">
                  <c:v>76.769000000000005</c:v>
                </c:pt>
                <c:pt idx="9310">
                  <c:v>77.644000000000005</c:v>
                </c:pt>
                <c:pt idx="9311">
                  <c:v>77.587999999999994</c:v>
                </c:pt>
                <c:pt idx="9312">
                  <c:v>78.331000000000003</c:v>
                </c:pt>
                <c:pt idx="9313">
                  <c:v>78.943000000000026</c:v>
                </c:pt>
                <c:pt idx="9314">
                  <c:v>78.516999999999996</c:v>
                </c:pt>
                <c:pt idx="9315">
                  <c:v>79.111000000000004</c:v>
                </c:pt>
                <c:pt idx="9316">
                  <c:v>79.522000000000006</c:v>
                </c:pt>
                <c:pt idx="9317">
                  <c:v>79.673999999999978</c:v>
                </c:pt>
                <c:pt idx="9318">
                  <c:v>79.643000000000001</c:v>
                </c:pt>
                <c:pt idx="9319">
                  <c:v>78.930000000000007</c:v>
                </c:pt>
                <c:pt idx="9320">
                  <c:v>78.374999999999986</c:v>
                </c:pt>
                <c:pt idx="9321">
                  <c:v>77.985000000000014</c:v>
                </c:pt>
                <c:pt idx="9322">
                  <c:v>76.848000000000013</c:v>
                </c:pt>
                <c:pt idx="9323">
                  <c:v>76.483999999999995</c:v>
                </c:pt>
                <c:pt idx="9324">
                  <c:v>76.397000000000006</c:v>
                </c:pt>
                <c:pt idx="9325">
                  <c:v>76.239999999999995</c:v>
                </c:pt>
                <c:pt idx="9326">
                  <c:v>76.072999999999979</c:v>
                </c:pt>
                <c:pt idx="9327">
                  <c:v>76.423000000000002</c:v>
                </c:pt>
                <c:pt idx="9328">
                  <c:v>76.135999999999981</c:v>
                </c:pt>
                <c:pt idx="9329">
                  <c:v>76.450999999999993</c:v>
                </c:pt>
                <c:pt idx="9330">
                  <c:v>76.212999999999994</c:v>
                </c:pt>
                <c:pt idx="9331">
                  <c:v>76.524000000000001</c:v>
                </c:pt>
                <c:pt idx="9332">
                  <c:v>76.05</c:v>
                </c:pt>
                <c:pt idx="9333">
                  <c:v>75.622999999999976</c:v>
                </c:pt>
                <c:pt idx="9334">
                  <c:v>75.480999999999995</c:v>
                </c:pt>
                <c:pt idx="9335">
                  <c:v>75.783000000000001</c:v>
                </c:pt>
                <c:pt idx="9336">
                  <c:v>75.83</c:v>
                </c:pt>
                <c:pt idx="9337">
                  <c:v>76.186999999999998</c:v>
                </c:pt>
                <c:pt idx="9338">
                  <c:v>76.453000000000003</c:v>
                </c:pt>
                <c:pt idx="9339">
                  <c:v>75.98</c:v>
                </c:pt>
                <c:pt idx="9340">
                  <c:v>76.311000000000007</c:v>
                </c:pt>
                <c:pt idx="9341">
                  <c:v>75.194999999999993</c:v>
                </c:pt>
                <c:pt idx="9342">
                  <c:v>76.179999999999978</c:v>
                </c:pt>
                <c:pt idx="9343">
                  <c:v>75.391999999999996</c:v>
                </c:pt>
                <c:pt idx="9344">
                  <c:v>75.382999999999981</c:v>
                </c:pt>
                <c:pt idx="9345">
                  <c:v>75.172999999999988</c:v>
                </c:pt>
                <c:pt idx="9346">
                  <c:v>76.215000000000003</c:v>
                </c:pt>
                <c:pt idx="9347">
                  <c:v>76.754999999999995</c:v>
                </c:pt>
                <c:pt idx="9348">
                  <c:v>77.153999999999982</c:v>
                </c:pt>
                <c:pt idx="9349">
                  <c:v>77.169999999999973</c:v>
                </c:pt>
                <c:pt idx="9350">
                  <c:v>76.834000000000003</c:v>
                </c:pt>
                <c:pt idx="9351">
                  <c:v>76.343000000000004</c:v>
                </c:pt>
                <c:pt idx="9352">
                  <c:v>75.977999999999994</c:v>
                </c:pt>
                <c:pt idx="9353">
                  <c:v>75.941999999999993</c:v>
                </c:pt>
                <c:pt idx="9354">
                  <c:v>75.179999999999978</c:v>
                </c:pt>
                <c:pt idx="9355">
                  <c:v>76.283000000000001</c:v>
                </c:pt>
                <c:pt idx="9356">
                  <c:v>75.774000000000001</c:v>
                </c:pt>
                <c:pt idx="9357">
                  <c:v>76.272999999999982</c:v>
                </c:pt>
                <c:pt idx="9358">
                  <c:v>76.504000000000005</c:v>
                </c:pt>
                <c:pt idx="9359">
                  <c:v>76.882999999999981</c:v>
                </c:pt>
                <c:pt idx="9360">
                  <c:v>77.856999999999999</c:v>
                </c:pt>
                <c:pt idx="9361">
                  <c:v>77.691000000000003</c:v>
                </c:pt>
                <c:pt idx="9362">
                  <c:v>78.257999999999996</c:v>
                </c:pt>
                <c:pt idx="9363">
                  <c:v>78.101999999999975</c:v>
                </c:pt>
                <c:pt idx="9364">
                  <c:v>77.943000000000026</c:v>
                </c:pt>
                <c:pt idx="9365">
                  <c:v>77.992000000000004</c:v>
                </c:pt>
                <c:pt idx="9366">
                  <c:v>77.10899999999998</c:v>
                </c:pt>
                <c:pt idx="9367">
                  <c:v>76.292000000000002</c:v>
                </c:pt>
                <c:pt idx="9368">
                  <c:v>75.903000000000006</c:v>
                </c:pt>
                <c:pt idx="9369">
                  <c:v>75.453999999999994</c:v>
                </c:pt>
                <c:pt idx="9370">
                  <c:v>75.323999999999998</c:v>
                </c:pt>
                <c:pt idx="9371">
                  <c:v>75.582999999999998</c:v>
                </c:pt>
                <c:pt idx="9372">
                  <c:v>76.263999999999996</c:v>
                </c:pt>
                <c:pt idx="9373">
                  <c:v>76.475999999999999</c:v>
                </c:pt>
                <c:pt idx="9374">
                  <c:v>76.835999999999999</c:v>
                </c:pt>
                <c:pt idx="9375">
                  <c:v>77.099999999999994</c:v>
                </c:pt>
                <c:pt idx="9376">
                  <c:v>77.896000000000001</c:v>
                </c:pt>
                <c:pt idx="9377">
                  <c:v>77.905000000000001</c:v>
                </c:pt>
                <c:pt idx="9378">
                  <c:v>78.302000000000007</c:v>
                </c:pt>
                <c:pt idx="9379">
                  <c:v>77.492000000000004</c:v>
                </c:pt>
                <c:pt idx="9380">
                  <c:v>76.524000000000001</c:v>
                </c:pt>
                <c:pt idx="9381">
                  <c:v>75.536000000000001</c:v>
                </c:pt>
                <c:pt idx="9382">
                  <c:v>74.871999999999986</c:v>
                </c:pt>
                <c:pt idx="9383">
                  <c:v>75.60299999999998</c:v>
                </c:pt>
                <c:pt idx="9384">
                  <c:v>74.930000000000007</c:v>
                </c:pt>
                <c:pt idx="9385">
                  <c:v>76.245999999999995</c:v>
                </c:pt>
                <c:pt idx="9386">
                  <c:v>76.007999999999996</c:v>
                </c:pt>
                <c:pt idx="9387">
                  <c:v>76.114000000000004</c:v>
                </c:pt>
                <c:pt idx="9388">
                  <c:v>75.917000000000016</c:v>
                </c:pt>
                <c:pt idx="9389">
                  <c:v>76.121999999999986</c:v>
                </c:pt>
                <c:pt idx="9390">
                  <c:v>75.921999999999997</c:v>
                </c:pt>
                <c:pt idx="9391">
                  <c:v>76.275999999999982</c:v>
                </c:pt>
                <c:pt idx="9392">
                  <c:v>76.539000000000001</c:v>
                </c:pt>
                <c:pt idx="9393">
                  <c:v>76.825000000000003</c:v>
                </c:pt>
                <c:pt idx="9394">
                  <c:v>76.569000000000003</c:v>
                </c:pt>
                <c:pt idx="9395">
                  <c:v>77.290999999999997</c:v>
                </c:pt>
                <c:pt idx="9396">
                  <c:v>78.096999999999994</c:v>
                </c:pt>
                <c:pt idx="9397">
                  <c:v>77.943000000000026</c:v>
                </c:pt>
                <c:pt idx="9398">
                  <c:v>78.34</c:v>
                </c:pt>
                <c:pt idx="9399">
                  <c:v>77.316999999999993</c:v>
                </c:pt>
                <c:pt idx="9400">
                  <c:v>76.978999999999999</c:v>
                </c:pt>
                <c:pt idx="9401">
                  <c:v>76.988</c:v>
                </c:pt>
                <c:pt idx="9402">
                  <c:v>76.967000000000013</c:v>
                </c:pt>
                <c:pt idx="9403">
                  <c:v>77.751000000000005</c:v>
                </c:pt>
                <c:pt idx="9404">
                  <c:v>77.63</c:v>
                </c:pt>
                <c:pt idx="9405">
                  <c:v>77.603999999999999</c:v>
                </c:pt>
                <c:pt idx="9406">
                  <c:v>78.531000000000006</c:v>
                </c:pt>
                <c:pt idx="9407">
                  <c:v>78.295000000000002</c:v>
                </c:pt>
                <c:pt idx="9408">
                  <c:v>78.48</c:v>
                </c:pt>
                <c:pt idx="9409">
                  <c:v>77.644000000000005</c:v>
                </c:pt>
                <c:pt idx="9410">
                  <c:v>76.789000000000001</c:v>
                </c:pt>
                <c:pt idx="9411">
                  <c:v>75.440000000000026</c:v>
                </c:pt>
                <c:pt idx="9412">
                  <c:v>75.899000000000001</c:v>
                </c:pt>
                <c:pt idx="9413">
                  <c:v>76.376999999999981</c:v>
                </c:pt>
                <c:pt idx="9414">
                  <c:v>76.238</c:v>
                </c:pt>
                <c:pt idx="9415">
                  <c:v>77.206999999999994</c:v>
                </c:pt>
                <c:pt idx="9416">
                  <c:v>77.319999999999993</c:v>
                </c:pt>
                <c:pt idx="9417">
                  <c:v>77.337999999999994</c:v>
                </c:pt>
                <c:pt idx="9418">
                  <c:v>76.385999999999981</c:v>
                </c:pt>
                <c:pt idx="9419">
                  <c:v>75.722999999999999</c:v>
                </c:pt>
                <c:pt idx="9420">
                  <c:v>75.319999999999993</c:v>
                </c:pt>
                <c:pt idx="9421">
                  <c:v>75.188000000000002</c:v>
                </c:pt>
                <c:pt idx="9422">
                  <c:v>75.706000000000003</c:v>
                </c:pt>
                <c:pt idx="9423">
                  <c:v>75.738</c:v>
                </c:pt>
                <c:pt idx="9424">
                  <c:v>75.906999999999996</c:v>
                </c:pt>
                <c:pt idx="9425">
                  <c:v>76.423000000000002</c:v>
                </c:pt>
                <c:pt idx="9426">
                  <c:v>76.400000000000006</c:v>
                </c:pt>
                <c:pt idx="9427">
                  <c:v>75.712000000000003</c:v>
                </c:pt>
                <c:pt idx="9428">
                  <c:v>75.908000000000001</c:v>
                </c:pt>
                <c:pt idx="9429">
                  <c:v>75.073999999999998</c:v>
                </c:pt>
                <c:pt idx="9430">
                  <c:v>74.786000000000001</c:v>
                </c:pt>
                <c:pt idx="9431">
                  <c:v>74.995999999999995</c:v>
                </c:pt>
                <c:pt idx="9432">
                  <c:v>74.655999999999977</c:v>
                </c:pt>
                <c:pt idx="9433">
                  <c:v>75.274000000000001</c:v>
                </c:pt>
                <c:pt idx="9434">
                  <c:v>75.504999999999995</c:v>
                </c:pt>
                <c:pt idx="9435">
                  <c:v>75.474000000000004</c:v>
                </c:pt>
                <c:pt idx="9436">
                  <c:v>75.897000000000006</c:v>
                </c:pt>
                <c:pt idx="9437">
                  <c:v>76.194000000000003</c:v>
                </c:pt>
                <c:pt idx="9438">
                  <c:v>76.661000000000001</c:v>
                </c:pt>
                <c:pt idx="9439">
                  <c:v>77.331000000000003</c:v>
                </c:pt>
                <c:pt idx="9440">
                  <c:v>77.498999999999995</c:v>
                </c:pt>
                <c:pt idx="9441">
                  <c:v>77.043999999999997</c:v>
                </c:pt>
                <c:pt idx="9442">
                  <c:v>75.793000000000006</c:v>
                </c:pt>
                <c:pt idx="9443">
                  <c:v>76.151999999999987</c:v>
                </c:pt>
                <c:pt idx="9444">
                  <c:v>76.370999999999981</c:v>
                </c:pt>
                <c:pt idx="9445">
                  <c:v>76.736000000000004</c:v>
                </c:pt>
                <c:pt idx="9446">
                  <c:v>76.760999999999996</c:v>
                </c:pt>
                <c:pt idx="9447">
                  <c:v>77.455000000000013</c:v>
                </c:pt>
                <c:pt idx="9448">
                  <c:v>77.678999999999988</c:v>
                </c:pt>
                <c:pt idx="9449">
                  <c:v>77.617999999999995</c:v>
                </c:pt>
                <c:pt idx="9450">
                  <c:v>77.965999999999994</c:v>
                </c:pt>
                <c:pt idx="9451">
                  <c:v>77.831000000000003</c:v>
                </c:pt>
                <c:pt idx="9452">
                  <c:v>77.162999999999982</c:v>
                </c:pt>
                <c:pt idx="9453">
                  <c:v>76.581999999999994</c:v>
                </c:pt>
                <c:pt idx="9454">
                  <c:v>76.540000000000006</c:v>
                </c:pt>
                <c:pt idx="9455">
                  <c:v>76.458000000000013</c:v>
                </c:pt>
                <c:pt idx="9456">
                  <c:v>76.498000000000005</c:v>
                </c:pt>
                <c:pt idx="9457">
                  <c:v>76.856999999999999</c:v>
                </c:pt>
                <c:pt idx="9458">
                  <c:v>76.950999999999993</c:v>
                </c:pt>
                <c:pt idx="9459">
                  <c:v>77.837999999999994</c:v>
                </c:pt>
                <c:pt idx="9460">
                  <c:v>77.646000000000001</c:v>
                </c:pt>
                <c:pt idx="9461">
                  <c:v>77.637</c:v>
                </c:pt>
                <c:pt idx="9462">
                  <c:v>76.221999999999994</c:v>
                </c:pt>
                <c:pt idx="9463">
                  <c:v>76.338999999999999</c:v>
                </c:pt>
                <c:pt idx="9464">
                  <c:v>75.991000000000014</c:v>
                </c:pt>
                <c:pt idx="9465">
                  <c:v>75.468000000000004</c:v>
                </c:pt>
                <c:pt idx="9466">
                  <c:v>75.656999999999982</c:v>
                </c:pt>
                <c:pt idx="9467">
                  <c:v>75.798000000000002</c:v>
                </c:pt>
                <c:pt idx="9468">
                  <c:v>75.214000000000027</c:v>
                </c:pt>
                <c:pt idx="9469">
                  <c:v>75.786000000000001</c:v>
                </c:pt>
                <c:pt idx="9470">
                  <c:v>75.688000000000002</c:v>
                </c:pt>
                <c:pt idx="9471">
                  <c:v>76.576999999999998</c:v>
                </c:pt>
                <c:pt idx="9472">
                  <c:v>76.759</c:v>
                </c:pt>
                <c:pt idx="9473">
                  <c:v>77.084000000000003</c:v>
                </c:pt>
                <c:pt idx="9474">
                  <c:v>76.796999999999997</c:v>
                </c:pt>
                <c:pt idx="9475">
                  <c:v>75.83</c:v>
                </c:pt>
                <c:pt idx="9476">
                  <c:v>74.991000000000014</c:v>
                </c:pt>
                <c:pt idx="9477">
                  <c:v>74.861000000000004</c:v>
                </c:pt>
                <c:pt idx="9478">
                  <c:v>74.600999999999999</c:v>
                </c:pt>
                <c:pt idx="9479">
                  <c:v>74.698999999999998</c:v>
                </c:pt>
                <c:pt idx="9480">
                  <c:v>74.34</c:v>
                </c:pt>
                <c:pt idx="9481">
                  <c:v>74.447000000000031</c:v>
                </c:pt>
                <c:pt idx="9482">
                  <c:v>74.024000000000001</c:v>
                </c:pt>
                <c:pt idx="9483">
                  <c:v>74.918000000000006</c:v>
                </c:pt>
                <c:pt idx="9484">
                  <c:v>75.400000000000006</c:v>
                </c:pt>
                <c:pt idx="9485">
                  <c:v>75.53</c:v>
                </c:pt>
                <c:pt idx="9486">
                  <c:v>76.247000000000014</c:v>
                </c:pt>
                <c:pt idx="9487">
                  <c:v>76.045000000000002</c:v>
                </c:pt>
                <c:pt idx="9488">
                  <c:v>75.373999999999981</c:v>
                </c:pt>
                <c:pt idx="9489">
                  <c:v>75.057000000000002</c:v>
                </c:pt>
                <c:pt idx="9490">
                  <c:v>75.061000000000007</c:v>
                </c:pt>
                <c:pt idx="9491">
                  <c:v>74.811000000000007</c:v>
                </c:pt>
                <c:pt idx="9492">
                  <c:v>75.031000000000006</c:v>
                </c:pt>
                <c:pt idx="9493">
                  <c:v>75.092000000000013</c:v>
                </c:pt>
                <c:pt idx="9494">
                  <c:v>75.391000000000005</c:v>
                </c:pt>
                <c:pt idx="9495">
                  <c:v>75.488</c:v>
                </c:pt>
                <c:pt idx="9496">
                  <c:v>75.995000000000005</c:v>
                </c:pt>
                <c:pt idx="9497">
                  <c:v>75.816000000000003</c:v>
                </c:pt>
                <c:pt idx="9498">
                  <c:v>75.946000000000026</c:v>
                </c:pt>
                <c:pt idx="9499">
                  <c:v>76.143000000000001</c:v>
                </c:pt>
                <c:pt idx="9500">
                  <c:v>76.846000000000004</c:v>
                </c:pt>
                <c:pt idx="9501">
                  <c:v>76.661000000000001</c:v>
                </c:pt>
                <c:pt idx="9502">
                  <c:v>75.549000000000007</c:v>
                </c:pt>
                <c:pt idx="9503">
                  <c:v>75.388999999999982</c:v>
                </c:pt>
                <c:pt idx="9504">
                  <c:v>74.790000000000006</c:v>
                </c:pt>
                <c:pt idx="9505">
                  <c:v>74.441999999999993</c:v>
                </c:pt>
                <c:pt idx="9506">
                  <c:v>74.628999999999976</c:v>
                </c:pt>
                <c:pt idx="9507">
                  <c:v>74.893000000000001</c:v>
                </c:pt>
                <c:pt idx="9508">
                  <c:v>74.433999999999997</c:v>
                </c:pt>
                <c:pt idx="9509">
                  <c:v>74.345000000000013</c:v>
                </c:pt>
                <c:pt idx="9510">
                  <c:v>74.45</c:v>
                </c:pt>
                <c:pt idx="9511">
                  <c:v>74.354999999999976</c:v>
                </c:pt>
                <c:pt idx="9512">
                  <c:v>75.440000000000026</c:v>
                </c:pt>
                <c:pt idx="9513">
                  <c:v>75.718999999999994</c:v>
                </c:pt>
                <c:pt idx="9514">
                  <c:v>74.885000000000005</c:v>
                </c:pt>
                <c:pt idx="9515">
                  <c:v>74.467000000000013</c:v>
                </c:pt>
                <c:pt idx="9516">
                  <c:v>73.706000000000003</c:v>
                </c:pt>
                <c:pt idx="9517">
                  <c:v>73.334000000000003</c:v>
                </c:pt>
                <c:pt idx="9518">
                  <c:v>72.962000000000003</c:v>
                </c:pt>
                <c:pt idx="9519">
                  <c:v>73.266999999999996</c:v>
                </c:pt>
                <c:pt idx="9520">
                  <c:v>74.082999999999998</c:v>
                </c:pt>
                <c:pt idx="9521">
                  <c:v>74.167000000000002</c:v>
                </c:pt>
                <c:pt idx="9522">
                  <c:v>74.656999999999982</c:v>
                </c:pt>
                <c:pt idx="9523">
                  <c:v>73.757000000000005</c:v>
                </c:pt>
                <c:pt idx="9524">
                  <c:v>74.135999999999981</c:v>
                </c:pt>
                <c:pt idx="9525">
                  <c:v>73.432000000000002</c:v>
                </c:pt>
                <c:pt idx="9526">
                  <c:v>73.126999999999981</c:v>
                </c:pt>
                <c:pt idx="9527">
                  <c:v>73.834000000000003</c:v>
                </c:pt>
                <c:pt idx="9528">
                  <c:v>73.872999999999976</c:v>
                </c:pt>
                <c:pt idx="9529">
                  <c:v>74.647999999999996</c:v>
                </c:pt>
                <c:pt idx="9530">
                  <c:v>74.897999999999996</c:v>
                </c:pt>
                <c:pt idx="9531">
                  <c:v>75.122999999999976</c:v>
                </c:pt>
                <c:pt idx="9532">
                  <c:v>75.354999999999976</c:v>
                </c:pt>
                <c:pt idx="9533">
                  <c:v>75.927000000000007</c:v>
                </c:pt>
                <c:pt idx="9534">
                  <c:v>76.037000000000006</c:v>
                </c:pt>
                <c:pt idx="9535">
                  <c:v>76.478999999999999</c:v>
                </c:pt>
                <c:pt idx="9536">
                  <c:v>75.926000000000002</c:v>
                </c:pt>
                <c:pt idx="9537">
                  <c:v>74.843000000000004</c:v>
                </c:pt>
                <c:pt idx="9538">
                  <c:v>75.441000000000031</c:v>
                </c:pt>
                <c:pt idx="9539">
                  <c:v>75.998000000000005</c:v>
                </c:pt>
                <c:pt idx="9540">
                  <c:v>75.989000000000004</c:v>
                </c:pt>
                <c:pt idx="9541">
                  <c:v>75.933000000000007</c:v>
                </c:pt>
                <c:pt idx="9542">
                  <c:v>76.691000000000003</c:v>
                </c:pt>
                <c:pt idx="9543">
                  <c:v>75.998000000000005</c:v>
                </c:pt>
                <c:pt idx="9544">
                  <c:v>76.483999999999995</c:v>
                </c:pt>
                <c:pt idx="9545">
                  <c:v>76.678999999999988</c:v>
                </c:pt>
                <c:pt idx="9546">
                  <c:v>76.19</c:v>
                </c:pt>
                <c:pt idx="9547">
                  <c:v>76.568000000000012</c:v>
                </c:pt>
                <c:pt idx="9548">
                  <c:v>75.866</c:v>
                </c:pt>
                <c:pt idx="9549">
                  <c:v>74.838999999999999</c:v>
                </c:pt>
                <c:pt idx="9550">
                  <c:v>74.549000000000007</c:v>
                </c:pt>
                <c:pt idx="9551">
                  <c:v>73.572000000000003</c:v>
                </c:pt>
                <c:pt idx="9552">
                  <c:v>73.614000000000004</c:v>
                </c:pt>
                <c:pt idx="9553">
                  <c:v>74.152999999999977</c:v>
                </c:pt>
                <c:pt idx="9554">
                  <c:v>74.382000000000005</c:v>
                </c:pt>
                <c:pt idx="9555">
                  <c:v>75.127999999999986</c:v>
                </c:pt>
                <c:pt idx="9556">
                  <c:v>76.182000000000002</c:v>
                </c:pt>
                <c:pt idx="9557">
                  <c:v>75.762</c:v>
                </c:pt>
                <c:pt idx="9558">
                  <c:v>75.998999999999995</c:v>
                </c:pt>
                <c:pt idx="9559">
                  <c:v>74.185000000000002</c:v>
                </c:pt>
                <c:pt idx="9560">
                  <c:v>73.60299999999998</c:v>
                </c:pt>
                <c:pt idx="9561">
                  <c:v>73.070999999999998</c:v>
                </c:pt>
                <c:pt idx="9562">
                  <c:v>72.813000000000002</c:v>
                </c:pt>
                <c:pt idx="9563">
                  <c:v>72.549000000000007</c:v>
                </c:pt>
                <c:pt idx="9564">
                  <c:v>72.706999999999994</c:v>
                </c:pt>
                <c:pt idx="9565">
                  <c:v>73.472999999999999</c:v>
                </c:pt>
                <c:pt idx="9566">
                  <c:v>73.712999999999994</c:v>
                </c:pt>
                <c:pt idx="9567">
                  <c:v>74.107999999999976</c:v>
                </c:pt>
                <c:pt idx="9568">
                  <c:v>74.257000000000005</c:v>
                </c:pt>
                <c:pt idx="9569">
                  <c:v>74.745999999999995</c:v>
                </c:pt>
                <c:pt idx="9570">
                  <c:v>74.834999999999994</c:v>
                </c:pt>
                <c:pt idx="9571">
                  <c:v>74.650999999999982</c:v>
                </c:pt>
                <c:pt idx="9572">
                  <c:v>73.813000000000002</c:v>
                </c:pt>
                <c:pt idx="9573">
                  <c:v>73.387</c:v>
                </c:pt>
                <c:pt idx="9574">
                  <c:v>72.658999999999978</c:v>
                </c:pt>
                <c:pt idx="9575">
                  <c:v>73.197000000000003</c:v>
                </c:pt>
                <c:pt idx="9576">
                  <c:v>72.881</c:v>
                </c:pt>
                <c:pt idx="9577">
                  <c:v>72.778999999999982</c:v>
                </c:pt>
                <c:pt idx="9578">
                  <c:v>72.85599999999998</c:v>
                </c:pt>
                <c:pt idx="9579">
                  <c:v>73.626999999999981</c:v>
                </c:pt>
                <c:pt idx="9580">
                  <c:v>73.516999999999996</c:v>
                </c:pt>
                <c:pt idx="9581">
                  <c:v>73.838999999999999</c:v>
                </c:pt>
                <c:pt idx="9582">
                  <c:v>74.805000000000007</c:v>
                </c:pt>
                <c:pt idx="9583">
                  <c:v>74.955000000000013</c:v>
                </c:pt>
                <c:pt idx="9584">
                  <c:v>74.783000000000001</c:v>
                </c:pt>
                <c:pt idx="9585">
                  <c:v>75.248999999999995</c:v>
                </c:pt>
                <c:pt idx="9586">
                  <c:v>75.315000000000012</c:v>
                </c:pt>
                <c:pt idx="9587">
                  <c:v>74.072999999999979</c:v>
                </c:pt>
                <c:pt idx="9588">
                  <c:v>73.448000000000022</c:v>
                </c:pt>
                <c:pt idx="9589">
                  <c:v>73.911000000000016</c:v>
                </c:pt>
                <c:pt idx="9590">
                  <c:v>74.025000000000006</c:v>
                </c:pt>
                <c:pt idx="9591">
                  <c:v>74.768000000000001</c:v>
                </c:pt>
                <c:pt idx="9592">
                  <c:v>74.465000000000003</c:v>
                </c:pt>
                <c:pt idx="9593">
                  <c:v>73.385000000000005</c:v>
                </c:pt>
                <c:pt idx="9594">
                  <c:v>73.311000000000007</c:v>
                </c:pt>
                <c:pt idx="9595">
                  <c:v>73.305999999999983</c:v>
                </c:pt>
                <c:pt idx="9596">
                  <c:v>72.878999999999976</c:v>
                </c:pt>
                <c:pt idx="9597">
                  <c:v>72.84</c:v>
                </c:pt>
                <c:pt idx="9598">
                  <c:v>73.400999999999996</c:v>
                </c:pt>
                <c:pt idx="9599">
                  <c:v>73.638999999999982</c:v>
                </c:pt>
                <c:pt idx="9600">
                  <c:v>73.325000000000003</c:v>
                </c:pt>
                <c:pt idx="9601">
                  <c:v>73.509</c:v>
                </c:pt>
                <c:pt idx="9602">
                  <c:v>73.371999999999986</c:v>
                </c:pt>
                <c:pt idx="9603">
                  <c:v>74.028000000000006</c:v>
                </c:pt>
                <c:pt idx="9604">
                  <c:v>74.349000000000004</c:v>
                </c:pt>
                <c:pt idx="9605">
                  <c:v>73.757999999999996</c:v>
                </c:pt>
                <c:pt idx="9606">
                  <c:v>73.101999999999975</c:v>
                </c:pt>
                <c:pt idx="9607">
                  <c:v>72.542000000000002</c:v>
                </c:pt>
                <c:pt idx="9608">
                  <c:v>71.915999999999997</c:v>
                </c:pt>
                <c:pt idx="9609">
                  <c:v>71.84</c:v>
                </c:pt>
                <c:pt idx="9610">
                  <c:v>72.364999999999995</c:v>
                </c:pt>
                <c:pt idx="9611">
                  <c:v>72.177999999999983</c:v>
                </c:pt>
                <c:pt idx="9612">
                  <c:v>73.290000000000006</c:v>
                </c:pt>
                <c:pt idx="9613">
                  <c:v>73.233999999999995</c:v>
                </c:pt>
                <c:pt idx="9614">
                  <c:v>73.692999999999998</c:v>
                </c:pt>
                <c:pt idx="9615">
                  <c:v>73.581000000000003</c:v>
                </c:pt>
                <c:pt idx="9616">
                  <c:v>74.283000000000001</c:v>
                </c:pt>
                <c:pt idx="9617">
                  <c:v>72.831999999999994</c:v>
                </c:pt>
                <c:pt idx="9618">
                  <c:v>73.450999999999993</c:v>
                </c:pt>
                <c:pt idx="9619">
                  <c:v>73.003</c:v>
                </c:pt>
                <c:pt idx="9620">
                  <c:v>72.721999999999994</c:v>
                </c:pt>
                <c:pt idx="9621">
                  <c:v>72.825999999999979</c:v>
                </c:pt>
                <c:pt idx="9622">
                  <c:v>73.492000000000004</c:v>
                </c:pt>
                <c:pt idx="9623">
                  <c:v>74.090999999999994</c:v>
                </c:pt>
                <c:pt idx="9624">
                  <c:v>74.144000000000005</c:v>
                </c:pt>
                <c:pt idx="9625">
                  <c:v>73.686999999999998</c:v>
                </c:pt>
                <c:pt idx="9626">
                  <c:v>73.637</c:v>
                </c:pt>
                <c:pt idx="9627">
                  <c:v>73.545000000000002</c:v>
                </c:pt>
                <c:pt idx="9628">
                  <c:v>73.607999999999976</c:v>
                </c:pt>
                <c:pt idx="9629">
                  <c:v>74.319999999999993</c:v>
                </c:pt>
                <c:pt idx="9630">
                  <c:v>74.664000000000001</c:v>
                </c:pt>
                <c:pt idx="9631">
                  <c:v>75.055999999999983</c:v>
                </c:pt>
                <c:pt idx="9632">
                  <c:v>75.307000000000002</c:v>
                </c:pt>
                <c:pt idx="9633">
                  <c:v>74.533000000000001</c:v>
                </c:pt>
                <c:pt idx="9634">
                  <c:v>73.607999999999976</c:v>
                </c:pt>
                <c:pt idx="9635">
                  <c:v>73.366</c:v>
                </c:pt>
                <c:pt idx="9636">
                  <c:v>73.212000000000003</c:v>
                </c:pt>
                <c:pt idx="9637">
                  <c:v>73.111000000000004</c:v>
                </c:pt>
                <c:pt idx="9638">
                  <c:v>71.813000000000002</c:v>
                </c:pt>
                <c:pt idx="9639">
                  <c:v>72.063999999999993</c:v>
                </c:pt>
                <c:pt idx="9640">
                  <c:v>71.718999999999994</c:v>
                </c:pt>
                <c:pt idx="9641">
                  <c:v>71.510000000000005</c:v>
                </c:pt>
                <c:pt idx="9642">
                  <c:v>72.308000000000007</c:v>
                </c:pt>
                <c:pt idx="9643">
                  <c:v>72.503</c:v>
                </c:pt>
                <c:pt idx="9644">
                  <c:v>72.828000000000003</c:v>
                </c:pt>
                <c:pt idx="9645">
                  <c:v>73.393000000000001</c:v>
                </c:pt>
                <c:pt idx="9646">
                  <c:v>73.382999999999981</c:v>
                </c:pt>
                <c:pt idx="9647">
                  <c:v>73.808000000000007</c:v>
                </c:pt>
                <c:pt idx="9648">
                  <c:v>74.125999999999976</c:v>
                </c:pt>
                <c:pt idx="9649">
                  <c:v>74.393000000000001</c:v>
                </c:pt>
                <c:pt idx="9650">
                  <c:v>75.043999999999997</c:v>
                </c:pt>
                <c:pt idx="9651">
                  <c:v>75.065000000000012</c:v>
                </c:pt>
                <c:pt idx="9652">
                  <c:v>73.918000000000006</c:v>
                </c:pt>
                <c:pt idx="9653">
                  <c:v>73.715000000000003</c:v>
                </c:pt>
                <c:pt idx="9654">
                  <c:v>74.057000000000002</c:v>
                </c:pt>
                <c:pt idx="9655">
                  <c:v>73.346999999999994</c:v>
                </c:pt>
                <c:pt idx="9656">
                  <c:v>72.542000000000002</c:v>
                </c:pt>
                <c:pt idx="9657">
                  <c:v>72.569999999999993</c:v>
                </c:pt>
                <c:pt idx="9658">
                  <c:v>72.822000000000003</c:v>
                </c:pt>
                <c:pt idx="9659">
                  <c:v>72.382999999999981</c:v>
                </c:pt>
                <c:pt idx="9660">
                  <c:v>73.245000000000005</c:v>
                </c:pt>
                <c:pt idx="9661">
                  <c:v>73.655999999999977</c:v>
                </c:pt>
                <c:pt idx="9662">
                  <c:v>73.953999999999994</c:v>
                </c:pt>
                <c:pt idx="9663">
                  <c:v>74.004999999999995</c:v>
                </c:pt>
                <c:pt idx="9664">
                  <c:v>74.638999999999982</c:v>
                </c:pt>
                <c:pt idx="9665">
                  <c:v>74.955000000000013</c:v>
                </c:pt>
                <c:pt idx="9666">
                  <c:v>74.924000000000007</c:v>
                </c:pt>
                <c:pt idx="9667">
                  <c:v>75.206000000000003</c:v>
                </c:pt>
                <c:pt idx="9668">
                  <c:v>74.991000000000014</c:v>
                </c:pt>
                <c:pt idx="9669">
                  <c:v>74.126999999999981</c:v>
                </c:pt>
                <c:pt idx="9670">
                  <c:v>73.789000000000001</c:v>
                </c:pt>
                <c:pt idx="9671">
                  <c:v>73.265000000000001</c:v>
                </c:pt>
                <c:pt idx="9672">
                  <c:v>73.304000000000002</c:v>
                </c:pt>
                <c:pt idx="9673">
                  <c:v>73.52</c:v>
                </c:pt>
                <c:pt idx="9674">
                  <c:v>74.152999999999977</c:v>
                </c:pt>
                <c:pt idx="9675">
                  <c:v>74.575000000000003</c:v>
                </c:pt>
                <c:pt idx="9676">
                  <c:v>74.154999999999987</c:v>
                </c:pt>
                <c:pt idx="9677">
                  <c:v>73.705000000000013</c:v>
                </c:pt>
                <c:pt idx="9678">
                  <c:v>73.278000000000006</c:v>
                </c:pt>
                <c:pt idx="9679">
                  <c:v>72.658999999999978</c:v>
                </c:pt>
                <c:pt idx="9680">
                  <c:v>73.048000000000002</c:v>
                </c:pt>
                <c:pt idx="9681">
                  <c:v>73.095000000000013</c:v>
                </c:pt>
                <c:pt idx="9682">
                  <c:v>73.180999999999983</c:v>
                </c:pt>
                <c:pt idx="9683">
                  <c:v>73.748000000000005</c:v>
                </c:pt>
                <c:pt idx="9684">
                  <c:v>74.482000000000014</c:v>
                </c:pt>
                <c:pt idx="9685">
                  <c:v>74.760999999999996</c:v>
                </c:pt>
                <c:pt idx="9686">
                  <c:v>74.254999999999995</c:v>
                </c:pt>
                <c:pt idx="9687">
                  <c:v>73.320999999999998</c:v>
                </c:pt>
                <c:pt idx="9688">
                  <c:v>73.182999999999979</c:v>
                </c:pt>
                <c:pt idx="9689">
                  <c:v>73.482000000000014</c:v>
                </c:pt>
                <c:pt idx="9690">
                  <c:v>73.304000000000002</c:v>
                </c:pt>
                <c:pt idx="9691">
                  <c:v>74.068000000000012</c:v>
                </c:pt>
                <c:pt idx="9692">
                  <c:v>74.871999999999986</c:v>
                </c:pt>
                <c:pt idx="9693">
                  <c:v>74.725999999999999</c:v>
                </c:pt>
                <c:pt idx="9694">
                  <c:v>74.760999999999996</c:v>
                </c:pt>
                <c:pt idx="9695">
                  <c:v>73.888999999999982</c:v>
                </c:pt>
                <c:pt idx="9696">
                  <c:v>73.918999999999997</c:v>
                </c:pt>
                <c:pt idx="9697">
                  <c:v>73.415999999999997</c:v>
                </c:pt>
                <c:pt idx="9698">
                  <c:v>73.843000000000004</c:v>
                </c:pt>
                <c:pt idx="9699">
                  <c:v>74.766999999999996</c:v>
                </c:pt>
                <c:pt idx="9700">
                  <c:v>74.540000000000006</c:v>
                </c:pt>
                <c:pt idx="9701">
                  <c:v>73.59</c:v>
                </c:pt>
                <c:pt idx="9702">
                  <c:v>73.430999999999997</c:v>
                </c:pt>
                <c:pt idx="9703">
                  <c:v>73.415000000000006</c:v>
                </c:pt>
                <c:pt idx="9704">
                  <c:v>72.766000000000005</c:v>
                </c:pt>
                <c:pt idx="9705">
                  <c:v>72.825999999999979</c:v>
                </c:pt>
                <c:pt idx="9706">
                  <c:v>72.587000000000003</c:v>
                </c:pt>
                <c:pt idx="9707">
                  <c:v>72.676999999999978</c:v>
                </c:pt>
                <c:pt idx="9708">
                  <c:v>72.997000000000014</c:v>
                </c:pt>
                <c:pt idx="9709">
                  <c:v>73.239000000000004</c:v>
                </c:pt>
                <c:pt idx="9710">
                  <c:v>73.308000000000007</c:v>
                </c:pt>
                <c:pt idx="9711">
                  <c:v>72.837000000000003</c:v>
                </c:pt>
                <c:pt idx="9712">
                  <c:v>73.206999999999994</c:v>
                </c:pt>
                <c:pt idx="9713">
                  <c:v>73.227999999999994</c:v>
                </c:pt>
                <c:pt idx="9714">
                  <c:v>73.433000000000007</c:v>
                </c:pt>
                <c:pt idx="9715">
                  <c:v>73.765000000000001</c:v>
                </c:pt>
                <c:pt idx="9716">
                  <c:v>74.146000000000001</c:v>
                </c:pt>
                <c:pt idx="9717">
                  <c:v>74.305000000000007</c:v>
                </c:pt>
                <c:pt idx="9718">
                  <c:v>73.933000000000007</c:v>
                </c:pt>
                <c:pt idx="9719">
                  <c:v>73.421000000000006</c:v>
                </c:pt>
                <c:pt idx="9720">
                  <c:v>72.531000000000006</c:v>
                </c:pt>
                <c:pt idx="9721">
                  <c:v>73.440000000000026</c:v>
                </c:pt>
                <c:pt idx="9722">
                  <c:v>73.448000000000022</c:v>
                </c:pt>
                <c:pt idx="9723">
                  <c:v>73.819999999999993</c:v>
                </c:pt>
                <c:pt idx="9724">
                  <c:v>74.093000000000004</c:v>
                </c:pt>
                <c:pt idx="9725">
                  <c:v>74.062000000000012</c:v>
                </c:pt>
                <c:pt idx="9726">
                  <c:v>74.033000000000001</c:v>
                </c:pt>
                <c:pt idx="9727">
                  <c:v>74.27</c:v>
                </c:pt>
                <c:pt idx="9728">
                  <c:v>74.302999999999983</c:v>
                </c:pt>
                <c:pt idx="9729">
                  <c:v>74.174999999999983</c:v>
                </c:pt>
                <c:pt idx="9730">
                  <c:v>74.10899999999998</c:v>
                </c:pt>
                <c:pt idx="9731">
                  <c:v>73.867999999999995</c:v>
                </c:pt>
                <c:pt idx="9732">
                  <c:v>72.679999999999978</c:v>
                </c:pt>
                <c:pt idx="9733">
                  <c:v>72.575999999999979</c:v>
                </c:pt>
                <c:pt idx="9734">
                  <c:v>73.221999999999994</c:v>
                </c:pt>
                <c:pt idx="9735">
                  <c:v>72.335999999999999</c:v>
                </c:pt>
                <c:pt idx="9736">
                  <c:v>72.873999999999981</c:v>
                </c:pt>
                <c:pt idx="9737">
                  <c:v>72.802999999999983</c:v>
                </c:pt>
                <c:pt idx="9738">
                  <c:v>73.224999999999994</c:v>
                </c:pt>
                <c:pt idx="9739">
                  <c:v>73.35299999999998</c:v>
                </c:pt>
                <c:pt idx="9740">
                  <c:v>74.021000000000001</c:v>
                </c:pt>
                <c:pt idx="9741">
                  <c:v>74.134</c:v>
                </c:pt>
                <c:pt idx="9742">
                  <c:v>73.331999999999994</c:v>
                </c:pt>
                <c:pt idx="9743">
                  <c:v>72.7</c:v>
                </c:pt>
                <c:pt idx="9744">
                  <c:v>72.477999999999994</c:v>
                </c:pt>
                <c:pt idx="9745">
                  <c:v>72.962999999999994</c:v>
                </c:pt>
                <c:pt idx="9746">
                  <c:v>72.941999999999993</c:v>
                </c:pt>
                <c:pt idx="9747">
                  <c:v>72.461000000000027</c:v>
                </c:pt>
                <c:pt idx="9748">
                  <c:v>72.10899999999998</c:v>
                </c:pt>
                <c:pt idx="9749">
                  <c:v>72.495000000000005</c:v>
                </c:pt>
                <c:pt idx="9750">
                  <c:v>72.427000000000007</c:v>
                </c:pt>
                <c:pt idx="9751">
                  <c:v>73.004999999999995</c:v>
                </c:pt>
                <c:pt idx="9752">
                  <c:v>72.978999999999999</c:v>
                </c:pt>
                <c:pt idx="9753">
                  <c:v>73.798000000000002</c:v>
                </c:pt>
                <c:pt idx="9754">
                  <c:v>74.081000000000003</c:v>
                </c:pt>
                <c:pt idx="9755">
                  <c:v>73.877999999999986</c:v>
                </c:pt>
                <c:pt idx="9756">
                  <c:v>72.705000000000013</c:v>
                </c:pt>
                <c:pt idx="9757">
                  <c:v>72.510999999999996</c:v>
                </c:pt>
                <c:pt idx="9758">
                  <c:v>72.188000000000002</c:v>
                </c:pt>
                <c:pt idx="9759">
                  <c:v>72.298000000000002</c:v>
                </c:pt>
                <c:pt idx="9760">
                  <c:v>72.272000000000006</c:v>
                </c:pt>
                <c:pt idx="9761">
                  <c:v>73.433999999999997</c:v>
                </c:pt>
                <c:pt idx="9762">
                  <c:v>72.968000000000004</c:v>
                </c:pt>
                <c:pt idx="9763">
                  <c:v>73.183999999999983</c:v>
                </c:pt>
                <c:pt idx="9764">
                  <c:v>73.489999999999995</c:v>
                </c:pt>
                <c:pt idx="9765">
                  <c:v>73.85599999999998</c:v>
                </c:pt>
                <c:pt idx="9766">
                  <c:v>73.754000000000005</c:v>
                </c:pt>
                <c:pt idx="9767">
                  <c:v>72.293000000000006</c:v>
                </c:pt>
                <c:pt idx="9768">
                  <c:v>72.173999999999978</c:v>
                </c:pt>
                <c:pt idx="9769">
                  <c:v>72.093000000000004</c:v>
                </c:pt>
                <c:pt idx="9770">
                  <c:v>72.453999999999994</c:v>
                </c:pt>
                <c:pt idx="9771">
                  <c:v>72.465000000000003</c:v>
                </c:pt>
                <c:pt idx="9772">
                  <c:v>72.421999999999997</c:v>
                </c:pt>
                <c:pt idx="9773">
                  <c:v>73.072000000000003</c:v>
                </c:pt>
                <c:pt idx="9774">
                  <c:v>73.238</c:v>
                </c:pt>
                <c:pt idx="9775">
                  <c:v>73.52</c:v>
                </c:pt>
                <c:pt idx="9776">
                  <c:v>74.292000000000002</c:v>
                </c:pt>
                <c:pt idx="9777">
                  <c:v>72.903999999999996</c:v>
                </c:pt>
                <c:pt idx="9778">
                  <c:v>72.616</c:v>
                </c:pt>
                <c:pt idx="9779">
                  <c:v>72.39</c:v>
                </c:pt>
                <c:pt idx="9780">
                  <c:v>71.751999999999995</c:v>
                </c:pt>
                <c:pt idx="9781">
                  <c:v>72.331999999999994</c:v>
                </c:pt>
                <c:pt idx="9782">
                  <c:v>71.384</c:v>
                </c:pt>
                <c:pt idx="9783">
                  <c:v>71.331000000000003</c:v>
                </c:pt>
                <c:pt idx="9784">
                  <c:v>70.777000000000001</c:v>
                </c:pt>
                <c:pt idx="9785">
                  <c:v>71.215999999999994</c:v>
                </c:pt>
                <c:pt idx="9786">
                  <c:v>71.575999999999979</c:v>
                </c:pt>
                <c:pt idx="9787">
                  <c:v>71.658999999999978</c:v>
                </c:pt>
                <c:pt idx="9788">
                  <c:v>71.471999999999994</c:v>
                </c:pt>
                <c:pt idx="9789">
                  <c:v>72.076999999999998</c:v>
                </c:pt>
                <c:pt idx="9790">
                  <c:v>71.650000000000006</c:v>
                </c:pt>
                <c:pt idx="9791">
                  <c:v>71.121999999999986</c:v>
                </c:pt>
                <c:pt idx="9792">
                  <c:v>70.06</c:v>
                </c:pt>
                <c:pt idx="9793">
                  <c:v>70.35299999999998</c:v>
                </c:pt>
                <c:pt idx="9794">
                  <c:v>71.325000000000003</c:v>
                </c:pt>
                <c:pt idx="9795">
                  <c:v>70.982000000000014</c:v>
                </c:pt>
                <c:pt idx="9796">
                  <c:v>71.018000000000001</c:v>
                </c:pt>
                <c:pt idx="9797">
                  <c:v>71.429000000000002</c:v>
                </c:pt>
                <c:pt idx="9798">
                  <c:v>71.563999999999993</c:v>
                </c:pt>
                <c:pt idx="9799">
                  <c:v>71.534999999999997</c:v>
                </c:pt>
                <c:pt idx="9800">
                  <c:v>71.964000000000027</c:v>
                </c:pt>
                <c:pt idx="9801">
                  <c:v>72.625999999999976</c:v>
                </c:pt>
                <c:pt idx="9802">
                  <c:v>72.335999999999999</c:v>
                </c:pt>
                <c:pt idx="9803">
                  <c:v>72.051000000000002</c:v>
                </c:pt>
                <c:pt idx="9804">
                  <c:v>70.905000000000001</c:v>
                </c:pt>
                <c:pt idx="9805">
                  <c:v>70.563999999999993</c:v>
                </c:pt>
                <c:pt idx="9806">
                  <c:v>69.792000000000002</c:v>
                </c:pt>
                <c:pt idx="9807">
                  <c:v>70.614000000000004</c:v>
                </c:pt>
                <c:pt idx="9808">
                  <c:v>70.796000000000006</c:v>
                </c:pt>
                <c:pt idx="9809">
                  <c:v>70.585999999999999</c:v>
                </c:pt>
                <c:pt idx="9810">
                  <c:v>71.241000000000014</c:v>
                </c:pt>
                <c:pt idx="9811">
                  <c:v>71.877999999999986</c:v>
                </c:pt>
                <c:pt idx="9812">
                  <c:v>72.215000000000003</c:v>
                </c:pt>
                <c:pt idx="9813">
                  <c:v>72.260000000000005</c:v>
                </c:pt>
                <c:pt idx="9814">
                  <c:v>71.516000000000005</c:v>
                </c:pt>
                <c:pt idx="9815">
                  <c:v>71.119</c:v>
                </c:pt>
                <c:pt idx="9816">
                  <c:v>71.474000000000004</c:v>
                </c:pt>
                <c:pt idx="9817">
                  <c:v>71.304000000000002</c:v>
                </c:pt>
                <c:pt idx="9818">
                  <c:v>71.406000000000006</c:v>
                </c:pt>
                <c:pt idx="9819">
                  <c:v>72.221999999999994</c:v>
                </c:pt>
                <c:pt idx="9820">
                  <c:v>71.900000000000006</c:v>
                </c:pt>
                <c:pt idx="9821">
                  <c:v>72.477000000000004</c:v>
                </c:pt>
                <c:pt idx="9822">
                  <c:v>72.137</c:v>
                </c:pt>
                <c:pt idx="9823">
                  <c:v>71.600999999999999</c:v>
                </c:pt>
                <c:pt idx="9824">
                  <c:v>71.488</c:v>
                </c:pt>
                <c:pt idx="9825">
                  <c:v>72.043999999999997</c:v>
                </c:pt>
                <c:pt idx="9826">
                  <c:v>71.38</c:v>
                </c:pt>
                <c:pt idx="9827">
                  <c:v>71.733999999999995</c:v>
                </c:pt>
                <c:pt idx="9828">
                  <c:v>71.955000000000013</c:v>
                </c:pt>
                <c:pt idx="9829">
                  <c:v>72.562000000000012</c:v>
                </c:pt>
                <c:pt idx="9830">
                  <c:v>73.415999999999997</c:v>
                </c:pt>
                <c:pt idx="9831">
                  <c:v>72.266000000000005</c:v>
                </c:pt>
                <c:pt idx="9832">
                  <c:v>71.312000000000012</c:v>
                </c:pt>
                <c:pt idx="9833">
                  <c:v>71.795000000000002</c:v>
                </c:pt>
                <c:pt idx="9834">
                  <c:v>72.146000000000001</c:v>
                </c:pt>
                <c:pt idx="9835">
                  <c:v>72.881</c:v>
                </c:pt>
                <c:pt idx="9836">
                  <c:v>72.709000000000003</c:v>
                </c:pt>
                <c:pt idx="9837">
                  <c:v>73.135000000000005</c:v>
                </c:pt>
                <c:pt idx="9838">
                  <c:v>72.819000000000003</c:v>
                </c:pt>
                <c:pt idx="9839">
                  <c:v>73.179999999999978</c:v>
                </c:pt>
                <c:pt idx="9840">
                  <c:v>72.735000000000014</c:v>
                </c:pt>
                <c:pt idx="9841">
                  <c:v>71.561000000000007</c:v>
                </c:pt>
                <c:pt idx="9842">
                  <c:v>71.296999999999997</c:v>
                </c:pt>
                <c:pt idx="9843">
                  <c:v>70.668999999999983</c:v>
                </c:pt>
                <c:pt idx="9844">
                  <c:v>71.278000000000006</c:v>
                </c:pt>
                <c:pt idx="9845">
                  <c:v>71.599999999999994</c:v>
                </c:pt>
                <c:pt idx="9846">
                  <c:v>71.446000000000026</c:v>
                </c:pt>
                <c:pt idx="9847">
                  <c:v>72.104999999999976</c:v>
                </c:pt>
                <c:pt idx="9848">
                  <c:v>72.024000000000001</c:v>
                </c:pt>
                <c:pt idx="9849">
                  <c:v>71.191999999999993</c:v>
                </c:pt>
                <c:pt idx="9850">
                  <c:v>70.85299999999998</c:v>
                </c:pt>
                <c:pt idx="9851">
                  <c:v>70.738</c:v>
                </c:pt>
                <c:pt idx="9852">
                  <c:v>70.89</c:v>
                </c:pt>
                <c:pt idx="9853">
                  <c:v>71.403999999999996</c:v>
                </c:pt>
                <c:pt idx="9854">
                  <c:v>71.489000000000004</c:v>
                </c:pt>
                <c:pt idx="9855">
                  <c:v>71.997000000000014</c:v>
                </c:pt>
                <c:pt idx="9856">
                  <c:v>72.200999999999993</c:v>
                </c:pt>
                <c:pt idx="9857">
                  <c:v>73.081000000000003</c:v>
                </c:pt>
                <c:pt idx="9858">
                  <c:v>72.070999999999998</c:v>
                </c:pt>
                <c:pt idx="9859">
                  <c:v>72.034999999999997</c:v>
                </c:pt>
                <c:pt idx="9860">
                  <c:v>71.812000000000012</c:v>
                </c:pt>
                <c:pt idx="9861">
                  <c:v>72.082999999999998</c:v>
                </c:pt>
                <c:pt idx="9862">
                  <c:v>72.61</c:v>
                </c:pt>
                <c:pt idx="9863">
                  <c:v>72.891999999999996</c:v>
                </c:pt>
                <c:pt idx="9864">
                  <c:v>73.069000000000003</c:v>
                </c:pt>
                <c:pt idx="9865">
                  <c:v>73.738</c:v>
                </c:pt>
                <c:pt idx="9866">
                  <c:v>73.621999999999986</c:v>
                </c:pt>
                <c:pt idx="9867">
                  <c:v>73.783000000000001</c:v>
                </c:pt>
                <c:pt idx="9868">
                  <c:v>74.168000000000006</c:v>
                </c:pt>
                <c:pt idx="9869">
                  <c:v>73.369</c:v>
                </c:pt>
                <c:pt idx="9870">
                  <c:v>71.87</c:v>
                </c:pt>
                <c:pt idx="9871">
                  <c:v>71.753</c:v>
                </c:pt>
                <c:pt idx="9872">
                  <c:v>71.747000000000014</c:v>
                </c:pt>
                <c:pt idx="9873">
                  <c:v>72.02</c:v>
                </c:pt>
                <c:pt idx="9874">
                  <c:v>73.173999999999978</c:v>
                </c:pt>
                <c:pt idx="9875">
                  <c:v>73.206999999999994</c:v>
                </c:pt>
                <c:pt idx="9876">
                  <c:v>72.777000000000001</c:v>
                </c:pt>
                <c:pt idx="9877">
                  <c:v>73.315000000000012</c:v>
                </c:pt>
                <c:pt idx="9878">
                  <c:v>73.619</c:v>
                </c:pt>
                <c:pt idx="9879">
                  <c:v>74.141000000000005</c:v>
                </c:pt>
                <c:pt idx="9880">
                  <c:v>73.55</c:v>
                </c:pt>
                <c:pt idx="9881">
                  <c:v>71.874999999999986</c:v>
                </c:pt>
                <c:pt idx="9882">
                  <c:v>71.848000000000013</c:v>
                </c:pt>
                <c:pt idx="9883">
                  <c:v>71.992000000000004</c:v>
                </c:pt>
                <c:pt idx="9884">
                  <c:v>72.438999999999993</c:v>
                </c:pt>
                <c:pt idx="9885">
                  <c:v>72.921000000000006</c:v>
                </c:pt>
                <c:pt idx="9886">
                  <c:v>73.268000000000001</c:v>
                </c:pt>
                <c:pt idx="9887">
                  <c:v>72.272000000000006</c:v>
                </c:pt>
                <c:pt idx="9888">
                  <c:v>71.203000000000003</c:v>
                </c:pt>
                <c:pt idx="9889">
                  <c:v>71.232000000000014</c:v>
                </c:pt>
                <c:pt idx="9890">
                  <c:v>71.599999999999994</c:v>
                </c:pt>
                <c:pt idx="9891">
                  <c:v>71.628999999999976</c:v>
                </c:pt>
                <c:pt idx="9892">
                  <c:v>71.256</c:v>
                </c:pt>
                <c:pt idx="9893">
                  <c:v>70.114000000000004</c:v>
                </c:pt>
                <c:pt idx="9894">
                  <c:v>70.202000000000012</c:v>
                </c:pt>
                <c:pt idx="9895">
                  <c:v>70.867000000000004</c:v>
                </c:pt>
                <c:pt idx="9896">
                  <c:v>70.932000000000002</c:v>
                </c:pt>
                <c:pt idx="9897">
                  <c:v>71.301000000000002</c:v>
                </c:pt>
                <c:pt idx="9898">
                  <c:v>71.259</c:v>
                </c:pt>
                <c:pt idx="9899">
                  <c:v>71.614999999999995</c:v>
                </c:pt>
                <c:pt idx="9900">
                  <c:v>72.013000000000005</c:v>
                </c:pt>
                <c:pt idx="9901">
                  <c:v>72.477000000000004</c:v>
                </c:pt>
                <c:pt idx="9902">
                  <c:v>72.915999999999997</c:v>
                </c:pt>
                <c:pt idx="9903">
                  <c:v>72.650999999999982</c:v>
                </c:pt>
                <c:pt idx="9904">
                  <c:v>71.790999999999997</c:v>
                </c:pt>
                <c:pt idx="9905">
                  <c:v>71.168000000000006</c:v>
                </c:pt>
                <c:pt idx="9906">
                  <c:v>70.408000000000001</c:v>
                </c:pt>
                <c:pt idx="9907">
                  <c:v>70.474999999999994</c:v>
                </c:pt>
                <c:pt idx="9908">
                  <c:v>70.411000000000016</c:v>
                </c:pt>
                <c:pt idx="9909">
                  <c:v>70.536000000000001</c:v>
                </c:pt>
                <c:pt idx="9910">
                  <c:v>71.277000000000001</c:v>
                </c:pt>
                <c:pt idx="9911">
                  <c:v>71.551000000000002</c:v>
                </c:pt>
                <c:pt idx="9912">
                  <c:v>72.236999999999995</c:v>
                </c:pt>
                <c:pt idx="9913">
                  <c:v>72.088999999999999</c:v>
                </c:pt>
                <c:pt idx="9914">
                  <c:v>70.900999999999996</c:v>
                </c:pt>
                <c:pt idx="9915">
                  <c:v>70.799000000000007</c:v>
                </c:pt>
                <c:pt idx="9916">
                  <c:v>70.236000000000004</c:v>
                </c:pt>
                <c:pt idx="9917">
                  <c:v>70.025000000000006</c:v>
                </c:pt>
                <c:pt idx="9918">
                  <c:v>70.628999999999976</c:v>
                </c:pt>
                <c:pt idx="9919">
                  <c:v>71.367000000000004</c:v>
                </c:pt>
                <c:pt idx="9920">
                  <c:v>71.343000000000004</c:v>
                </c:pt>
                <c:pt idx="9921">
                  <c:v>71.751999999999995</c:v>
                </c:pt>
                <c:pt idx="9922">
                  <c:v>72.081000000000003</c:v>
                </c:pt>
                <c:pt idx="9923">
                  <c:v>72.927000000000007</c:v>
                </c:pt>
                <c:pt idx="9924">
                  <c:v>72.351999999999975</c:v>
                </c:pt>
                <c:pt idx="9925">
                  <c:v>72.725999999999999</c:v>
                </c:pt>
                <c:pt idx="9926">
                  <c:v>71.257000000000005</c:v>
                </c:pt>
                <c:pt idx="9927">
                  <c:v>70.885000000000005</c:v>
                </c:pt>
                <c:pt idx="9928">
                  <c:v>70.543000000000006</c:v>
                </c:pt>
                <c:pt idx="9929">
                  <c:v>71.325999999999979</c:v>
                </c:pt>
                <c:pt idx="9930">
                  <c:v>71.072999999999979</c:v>
                </c:pt>
                <c:pt idx="9931">
                  <c:v>70.682000000000002</c:v>
                </c:pt>
                <c:pt idx="9932">
                  <c:v>70.197999999999993</c:v>
                </c:pt>
                <c:pt idx="9933">
                  <c:v>71.632000000000005</c:v>
                </c:pt>
                <c:pt idx="9934">
                  <c:v>71.377999999999986</c:v>
                </c:pt>
                <c:pt idx="9935">
                  <c:v>71.318000000000012</c:v>
                </c:pt>
                <c:pt idx="9936">
                  <c:v>70.519000000000005</c:v>
                </c:pt>
                <c:pt idx="9937">
                  <c:v>70.332999999999998</c:v>
                </c:pt>
                <c:pt idx="9938">
                  <c:v>70.388000000000005</c:v>
                </c:pt>
                <c:pt idx="9939">
                  <c:v>70.632999999999981</c:v>
                </c:pt>
                <c:pt idx="9940">
                  <c:v>71.254000000000005</c:v>
                </c:pt>
                <c:pt idx="9941">
                  <c:v>71.650000000000006</c:v>
                </c:pt>
                <c:pt idx="9942">
                  <c:v>71.838999999999999</c:v>
                </c:pt>
                <c:pt idx="9943">
                  <c:v>71.967000000000013</c:v>
                </c:pt>
                <c:pt idx="9944">
                  <c:v>72.427000000000007</c:v>
                </c:pt>
                <c:pt idx="9945">
                  <c:v>72.703000000000003</c:v>
                </c:pt>
                <c:pt idx="9946">
                  <c:v>73.162999999999982</c:v>
                </c:pt>
                <c:pt idx="9947">
                  <c:v>73.132000000000005</c:v>
                </c:pt>
                <c:pt idx="9948">
                  <c:v>73.188999999999979</c:v>
                </c:pt>
                <c:pt idx="9949">
                  <c:v>73.400999999999996</c:v>
                </c:pt>
                <c:pt idx="9950">
                  <c:v>73.509</c:v>
                </c:pt>
                <c:pt idx="9951">
                  <c:v>73.5</c:v>
                </c:pt>
                <c:pt idx="9952">
                  <c:v>73.732000000000014</c:v>
                </c:pt>
                <c:pt idx="9953">
                  <c:v>74.465000000000003</c:v>
                </c:pt>
                <c:pt idx="9954">
                  <c:v>73.52</c:v>
                </c:pt>
                <c:pt idx="9955">
                  <c:v>73.736000000000004</c:v>
                </c:pt>
                <c:pt idx="9956">
                  <c:v>72.135999999999981</c:v>
                </c:pt>
                <c:pt idx="9957">
                  <c:v>71.039000000000001</c:v>
                </c:pt>
                <c:pt idx="9958">
                  <c:v>71.558999999999983</c:v>
                </c:pt>
                <c:pt idx="9959">
                  <c:v>70.59</c:v>
                </c:pt>
                <c:pt idx="9960">
                  <c:v>70.992000000000004</c:v>
                </c:pt>
                <c:pt idx="9961">
                  <c:v>69.760999999999996</c:v>
                </c:pt>
                <c:pt idx="9962">
                  <c:v>70.275999999999982</c:v>
                </c:pt>
                <c:pt idx="9963">
                  <c:v>70.667000000000002</c:v>
                </c:pt>
                <c:pt idx="9964">
                  <c:v>70.482000000000014</c:v>
                </c:pt>
                <c:pt idx="9965">
                  <c:v>70.826999999999998</c:v>
                </c:pt>
                <c:pt idx="9966">
                  <c:v>70.864999999999995</c:v>
                </c:pt>
                <c:pt idx="9967">
                  <c:v>71.781000000000006</c:v>
                </c:pt>
                <c:pt idx="9968">
                  <c:v>71.670999999999978</c:v>
                </c:pt>
                <c:pt idx="9969">
                  <c:v>71.968000000000004</c:v>
                </c:pt>
                <c:pt idx="9970">
                  <c:v>72.182999999999979</c:v>
                </c:pt>
                <c:pt idx="9971">
                  <c:v>72.644999999999996</c:v>
                </c:pt>
                <c:pt idx="9972">
                  <c:v>72.815000000000012</c:v>
                </c:pt>
                <c:pt idx="9973">
                  <c:v>72.930000000000007</c:v>
                </c:pt>
                <c:pt idx="9974">
                  <c:v>72.672999999999988</c:v>
                </c:pt>
                <c:pt idx="9975">
                  <c:v>73.334000000000003</c:v>
                </c:pt>
                <c:pt idx="9976">
                  <c:v>73.149000000000001</c:v>
                </c:pt>
                <c:pt idx="9977">
                  <c:v>73.807000000000002</c:v>
                </c:pt>
                <c:pt idx="9978">
                  <c:v>73.837000000000003</c:v>
                </c:pt>
                <c:pt idx="9979">
                  <c:v>74.275000000000006</c:v>
                </c:pt>
                <c:pt idx="9980">
                  <c:v>73.822000000000003</c:v>
                </c:pt>
                <c:pt idx="9981">
                  <c:v>73.632999999999981</c:v>
                </c:pt>
                <c:pt idx="9982">
                  <c:v>74.504000000000005</c:v>
                </c:pt>
                <c:pt idx="9983">
                  <c:v>74.224999999999994</c:v>
                </c:pt>
                <c:pt idx="9984">
                  <c:v>74.385000000000005</c:v>
                </c:pt>
                <c:pt idx="9985">
                  <c:v>74.631</c:v>
                </c:pt>
                <c:pt idx="9986">
                  <c:v>74.965999999999994</c:v>
                </c:pt>
                <c:pt idx="9987">
                  <c:v>74.561000000000007</c:v>
                </c:pt>
                <c:pt idx="9988">
                  <c:v>75.172999999999988</c:v>
                </c:pt>
                <c:pt idx="9989">
                  <c:v>75.031000000000006</c:v>
                </c:pt>
                <c:pt idx="9990">
                  <c:v>75.233999999999995</c:v>
                </c:pt>
                <c:pt idx="9991">
                  <c:v>75.555999999999983</c:v>
                </c:pt>
                <c:pt idx="9992">
                  <c:v>75.214000000000027</c:v>
                </c:pt>
                <c:pt idx="9993">
                  <c:v>76.034999999999997</c:v>
                </c:pt>
                <c:pt idx="9994">
                  <c:v>75.708000000000013</c:v>
                </c:pt>
                <c:pt idx="9995">
                  <c:v>75.377999999999986</c:v>
                </c:pt>
                <c:pt idx="9996">
                  <c:v>75.167000000000002</c:v>
                </c:pt>
                <c:pt idx="9997">
                  <c:v>74.60599999999998</c:v>
                </c:pt>
                <c:pt idx="9998">
                  <c:v>74.034000000000006</c:v>
                </c:pt>
                <c:pt idx="9999">
                  <c:v>74.316999999999993</c:v>
                </c:pt>
                <c:pt idx="10000">
                  <c:v>74.236999999999995</c:v>
                </c:pt>
                <c:pt idx="10001">
                  <c:v>74.117999999999995</c:v>
                </c:pt>
                <c:pt idx="10002">
                  <c:v>74.587999999999994</c:v>
                </c:pt>
                <c:pt idx="10003">
                  <c:v>74.423000000000002</c:v>
                </c:pt>
                <c:pt idx="10004">
                  <c:v>74.766999999999996</c:v>
                </c:pt>
                <c:pt idx="10005">
                  <c:v>74.63</c:v>
                </c:pt>
                <c:pt idx="10006">
                  <c:v>73.912999999999997</c:v>
                </c:pt>
                <c:pt idx="10007">
                  <c:v>74.269000000000005</c:v>
                </c:pt>
                <c:pt idx="10008">
                  <c:v>74.037999999999997</c:v>
                </c:pt>
                <c:pt idx="10009">
                  <c:v>74.301000000000002</c:v>
                </c:pt>
                <c:pt idx="10010">
                  <c:v>74.692999999999998</c:v>
                </c:pt>
                <c:pt idx="10011">
                  <c:v>74.28</c:v>
                </c:pt>
                <c:pt idx="10012">
                  <c:v>74.708000000000013</c:v>
                </c:pt>
                <c:pt idx="10013">
                  <c:v>74.649000000000001</c:v>
                </c:pt>
                <c:pt idx="10014">
                  <c:v>74.371999999999986</c:v>
                </c:pt>
                <c:pt idx="10015">
                  <c:v>75.072999999999979</c:v>
                </c:pt>
                <c:pt idx="10016">
                  <c:v>74.899000000000001</c:v>
                </c:pt>
                <c:pt idx="10017">
                  <c:v>75.741000000000014</c:v>
                </c:pt>
                <c:pt idx="10018">
                  <c:v>74.965999999999994</c:v>
                </c:pt>
                <c:pt idx="10019">
                  <c:v>74.536000000000001</c:v>
                </c:pt>
                <c:pt idx="10020">
                  <c:v>74.516999999999996</c:v>
                </c:pt>
                <c:pt idx="10021">
                  <c:v>74.778999999999982</c:v>
                </c:pt>
                <c:pt idx="10022">
                  <c:v>74.777000000000001</c:v>
                </c:pt>
                <c:pt idx="10023">
                  <c:v>74.747000000000014</c:v>
                </c:pt>
                <c:pt idx="10024">
                  <c:v>74.835999999999999</c:v>
                </c:pt>
                <c:pt idx="10025">
                  <c:v>75.364000000000004</c:v>
                </c:pt>
                <c:pt idx="10026">
                  <c:v>75.475999999999999</c:v>
                </c:pt>
                <c:pt idx="10027">
                  <c:v>74.214000000000027</c:v>
                </c:pt>
                <c:pt idx="10028">
                  <c:v>73.221000000000004</c:v>
                </c:pt>
                <c:pt idx="10029">
                  <c:v>72.144999999999996</c:v>
                </c:pt>
                <c:pt idx="10030">
                  <c:v>72.367000000000004</c:v>
                </c:pt>
                <c:pt idx="10031">
                  <c:v>72.147999999999996</c:v>
                </c:pt>
                <c:pt idx="10032">
                  <c:v>72.449000000000026</c:v>
                </c:pt>
                <c:pt idx="10033">
                  <c:v>72.55</c:v>
                </c:pt>
                <c:pt idx="10034">
                  <c:v>72.959999999999994</c:v>
                </c:pt>
                <c:pt idx="10035">
                  <c:v>72.927000000000007</c:v>
                </c:pt>
                <c:pt idx="10036">
                  <c:v>73.063999999999993</c:v>
                </c:pt>
                <c:pt idx="10037">
                  <c:v>73.441999999999993</c:v>
                </c:pt>
                <c:pt idx="10038">
                  <c:v>73.228999999999999</c:v>
                </c:pt>
                <c:pt idx="10039">
                  <c:v>73.669999999999973</c:v>
                </c:pt>
                <c:pt idx="10040">
                  <c:v>74.006</c:v>
                </c:pt>
                <c:pt idx="10041">
                  <c:v>73.441000000000031</c:v>
                </c:pt>
                <c:pt idx="10042">
                  <c:v>73.568000000000012</c:v>
                </c:pt>
                <c:pt idx="10043">
                  <c:v>73.813000000000002</c:v>
                </c:pt>
                <c:pt idx="10044">
                  <c:v>74.228999999999999</c:v>
                </c:pt>
                <c:pt idx="10045">
                  <c:v>74.371999999999986</c:v>
                </c:pt>
                <c:pt idx="10046">
                  <c:v>74.661000000000001</c:v>
                </c:pt>
                <c:pt idx="10047">
                  <c:v>74.02</c:v>
                </c:pt>
                <c:pt idx="10048">
                  <c:v>74.449000000000026</c:v>
                </c:pt>
                <c:pt idx="10049">
                  <c:v>74.944999999999993</c:v>
                </c:pt>
                <c:pt idx="10050">
                  <c:v>74.456999999999994</c:v>
                </c:pt>
                <c:pt idx="10051">
                  <c:v>74.318000000000012</c:v>
                </c:pt>
                <c:pt idx="10052">
                  <c:v>73.669999999999973</c:v>
                </c:pt>
                <c:pt idx="10053">
                  <c:v>74.164000000000001</c:v>
                </c:pt>
                <c:pt idx="10054">
                  <c:v>73.923000000000002</c:v>
                </c:pt>
                <c:pt idx="10055">
                  <c:v>74.537999999999997</c:v>
                </c:pt>
                <c:pt idx="10056">
                  <c:v>74.287000000000006</c:v>
                </c:pt>
                <c:pt idx="10057">
                  <c:v>74.444000000000031</c:v>
                </c:pt>
                <c:pt idx="10058">
                  <c:v>74.736000000000004</c:v>
                </c:pt>
                <c:pt idx="10059">
                  <c:v>74.647999999999996</c:v>
                </c:pt>
                <c:pt idx="10060">
                  <c:v>74.748999999999995</c:v>
                </c:pt>
                <c:pt idx="10061">
                  <c:v>73.712000000000003</c:v>
                </c:pt>
                <c:pt idx="10062">
                  <c:v>73.617000000000004</c:v>
                </c:pt>
                <c:pt idx="10063">
                  <c:v>73.548000000000002</c:v>
                </c:pt>
                <c:pt idx="10064">
                  <c:v>73.180999999999983</c:v>
                </c:pt>
                <c:pt idx="10065">
                  <c:v>72.927000000000007</c:v>
                </c:pt>
                <c:pt idx="10066">
                  <c:v>73.232000000000014</c:v>
                </c:pt>
                <c:pt idx="10067">
                  <c:v>73.049000000000007</c:v>
                </c:pt>
                <c:pt idx="10068">
                  <c:v>73.326999999999998</c:v>
                </c:pt>
                <c:pt idx="10069">
                  <c:v>72.930999999999997</c:v>
                </c:pt>
                <c:pt idx="10070">
                  <c:v>73.73</c:v>
                </c:pt>
                <c:pt idx="10071">
                  <c:v>73.616</c:v>
                </c:pt>
                <c:pt idx="10072">
                  <c:v>73.588999999999999</c:v>
                </c:pt>
                <c:pt idx="10073">
                  <c:v>74.356999999999999</c:v>
                </c:pt>
                <c:pt idx="10074">
                  <c:v>74.12</c:v>
                </c:pt>
                <c:pt idx="10075">
                  <c:v>74.474999999999994</c:v>
                </c:pt>
                <c:pt idx="10076">
                  <c:v>74.194000000000003</c:v>
                </c:pt>
                <c:pt idx="10077">
                  <c:v>74.169999999999973</c:v>
                </c:pt>
                <c:pt idx="10078">
                  <c:v>73.450999999999993</c:v>
                </c:pt>
                <c:pt idx="10079">
                  <c:v>73.357999999999976</c:v>
                </c:pt>
                <c:pt idx="10080">
                  <c:v>73.486000000000004</c:v>
                </c:pt>
                <c:pt idx="10081">
                  <c:v>73.464000000000027</c:v>
                </c:pt>
                <c:pt idx="10082">
                  <c:v>73.349000000000004</c:v>
                </c:pt>
                <c:pt idx="10083">
                  <c:v>73.941999999999993</c:v>
                </c:pt>
                <c:pt idx="10084">
                  <c:v>73.082999999999998</c:v>
                </c:pt>
                <c:pt idx="10085">
                  <c:v>72.122999999999976</c:v>
                </c:pt>
                <c:pt idx="10086">
                  <c:v>71.878999999999976</c:v>
                </c:pt>
                <c:pt idx="10087">
                  <c:v>71.569999999999993</c:v>
                </c:pt>
                <c:pt idx="10088">
                  <c:v>71.400999999999996</c:v>
                </c:pt>
                <c:pt idx="10089">
                  <c:v>71.072000000000003</c:v>
                </c:pt>
                <c:pt idx="10090">
                  <c:v>71.117999999999995</c:v>
                </c:pt>
                <c:pt idx="10091">
                  <c:v>71.611999999999995</c:v>
                </c:pt>
                <c:pt idx="10092">
                  <c:v>71.700999999999993</c:v>
                </c:pt>
                <c:pt idx="10093">
                  <c:v>71.932000000000002</c:v>
                </c:pt>
                <c:pt idx="10094">
                  <c:v>71.834999999999994</c:v>
                </c:pt>
                <c:pt idx="10095">
                  <c:v>71.891999999999996</c:v>
                </c:pt>
                <c:pt idx="10096">
                  <c:v>71.971999999999994</c:v>
                </c:pt>
                <c:pt idx="10097">
                  <c:v>72.164000000000001</c:v>
                </c:pt>
                <c:pt idx="10098">
                  <c:v>72.019000000000005</c:v>
                </c:pt>
                <c:pt idx="10099">
                  <c:v>72.513999999999996</c:v>
                </c:pt>
                <c:pt idx="10100">
                  <c:v>72.772999999999982</c:v>
                </c:pt>
                <c:pt idx="10101">
                  <c:v>72.325999999999979</c:v>
                </c:pt>
                <c:pt idx="10102">
                  <c:v>72.706999999999994</c:v>
                </c:pt>
                <c:pt idx="10103">
                  <c:v>72.900000000000006</c:v>
                </c:pt>
                <c:pt idx="10104">
                  <c:v>72.978999999999999</c:v>
                </c:pt>
                <c:pt idx="10105">
                  <c:v>73.206000000000003</c:v>
                </c:pt>
                <c:pt idx="10106">
                  <c:v>72.878999999999976</c:v>
                </c:pt>
                <c:pt idx="10107">
                  <c:v>73.195999999999998</c:v>
                </c:pt>
                <c:pt idx="10108">
                  <c:v>73.2</c:v>
                </c:pt>
                <c:pt idx="10109">
                  <c:v>73.548000000000002</c:v>
                </c:pt>
                <c:pt idx="10110">
                  <c:v>73.206999999999994</c:v>
                </c:pt>
                <c:pt idx="10111">
                  <c:v>73.342000000000013</c:v>
                </c:pt>
                <c:pt idx="10112">
                  <c:v>73.768000000000001</c:v>
                </c:pt>
                <c:pt idx="10113">
                  <c:v>73.772000000000006</c:v>
                </c:pt>
                <c:pt idx="10114">
                  <c:v>74.245000000000005</c:v>
                </c:pt>
                <c:pt idx="10115">
                  <c:v>74.198999999999998</c:v>
                </c:pt>
                <c:pt idx="10116">
                  <c:v>73.838999999999999</c:v>
                </c:pt>
                <c:pt idx="10117">
                  <c:v>74.025000000000006</c:v>
                </c:pt>
                <c:pt idx="10118">
                  <c:v>74.299000000000007</c:v>
                </c:pt>
                <c:pt idx="10119">
                  <c:v>74.418999999999997</c:v>
                </c:pt>
                <c:pt idx="10120">
                  <c:v>74.272999999999982</c:v>
                </c:pt>
                <c:pt idx="10121">
                  <c:v>73.786000000000001</c:v>
                </c:pt>
                <c:pt idx="10122">
                  <c:v>72.909000000000006</c:v>
                </c:pt>
                <c:pt idx="10123">
                  <c:v>72.899000000000001</c:v>
                </c:pt>
                <c:pt idx="10124">
                  <c:v>72.161000000000001</c:v>
                </c:pt>
                <c:pt idx="10125">
                  <c:v>72.045000000000002</c:v>
                </c:pt>
                <c:pt idx="10126">
                  <c:v>71.236999999999995</c:v>
                </c:pt>
                <c:pt idx="10127">
                  <c:v>71.153999999999982</c:v>
                </c:pt>
                <c:pt idx="10128">
                  <c:v>71.206000000000003</c:v>
                </c:pt>
                <c:pt idx="10129">
                  <c:v>71.281000000000006</c:v>
                </c:pt>
                <c:pt idx="10130">
                  <c:v>71.698999999999998</c:v>
                </c:pt>
                <c:pt idx="10131">
                  <c:v>71.661000000000001</c:v>
                </c:pt>
                <c:pt idx="10132">
                  <c:v>71.334999999999994</c:v>
                </c:pt>
                <c:pt idx="10133">
                  <c:v>71.647000000000006</c:v>
                </c:pt>
                <c:pt idx="10134">
                  <c:v>71.921000000000006</c:v>
                </c:pt>
                <c:pt idx="10135">
                  <c:v>72.477999999999994</c:v>
                </c:pt>
                <c:pt idx="10136">
                  <c:v>71.35899999999998</c:v>
                </c:pt>
                <c:pt idx="10137">
                  <c:v>72.23</c:v>
                </c:pt>
                <c:pt idx="10138">
                  <c:v>71.762</c:v>
                </c:pt>
                <c:pt idx="10139">
                  <c:v>71.911000000000016</c:v>
                </c:pt>
                <c:pt idx="10140">
                  <c:v>72.272999999999982</c:v>
                </c:pt>
                <c:pt idx="10141">
                  <c:v>71.845000000000013</c:v>
                </c:pt>
                <c:pt idx="10142">
                  <c:v>71.69</c:v>
                </c:pt>
                <c:pt idx="10143">
                  <c:v>72.241000000000014</c:v>
                </c:pt>
                <c:pt idx="10144">
                  <c:v>72.299000000000007</c:v>
                </c:pt>
                <c:pt idx="10145">
                  <c:v>72.495000000000005</c:v>
                </c:pt>
                <c:pt idx="10146">
                  <c:v>72.622999999999976</c:v>
                </c:pt>
                <c:pt idx="10147">
                  <c:v>72.534999999999997</c:v>
                </c:pt>
                <c:pt idx="10148">
                  <c:v>72.936000000000007</c:v>
                </c:pt>
                <c:pt idx="10149">
                  <c:v>73.010999999999996</c:v>
                </c:pt>
                <c:pt idx="10150">
                  <c:v>73.024000000000001</c:v>
                </c:pt>
                <c:pt idx="10151">
                  <c:v>73.182999999999979</c:v>
                </c:pt>
                <c:pt idx="10152">
                  <c:v>73.536000000000001</c:v>
                </c:pt>
                <c:pt idx="10153">
                  <c:v>72.864999999999995</c:v>
                </c:pt>
                <c:pt idx="10154">
                  <c:v>71.921000000000006</c:v>
                </c:pt>
                <c:pt idx="10155">
                  <c:v>71.935000000000002</c:v>
                </c:pt>
                <c:pt idx="10156">
                  <c:v>72.477000000000004</c:v>
                </c:pt>
                <c:pt idx="10157">
                  <c:v>72.625999999999976</c:v>
                </c:pt>
                <c:pt idx="10158">
                  <c:v>71.905000000000001</c:v>
                </c:pt>
                <c:pt idx="10159">
                  <c:v>72.006</c:v>
                </c:pt>
                <c:pt idx="10160">
                  <c:v>71.478999999999999</c:v>
                </c:pt>
                <c:pt idx="10161">
                  <c:v>71.025000000000006</c:v>
                </c:pt>
                <c:pt idx="10162">
                  <c:v>70.507999999999996</c:v>
                </c:pt>
                <c:pt idx="10163">
                  <c:v>69.822000000000003</c:v>
                </c:pt>
                <c:pt idx="10164">
                  <c:v>70.040999999999997</c:v>
                </c:pt>
                <c:pt idx="10165">
                  <c:v>69.625999999999976</c:v>
                </c:pt>
                <c:pt idx="10166">
                  <c:v>70.114000000000004</c:v>
                </c:pt>
                <c:pt idx="10167">
                  <c:v>69.298000000000002</c:v>
                </c:pt>
                <c:pt idx="10168">
                  <c:v>69.558000000000007</c:v>
                </c:pt>
                <c:pt idx="10169">
                  <c:v>69.834000000000003</c:v>
                </c:pt>
                <c:pt idx="10170">
                  <c:v>69.81</c:v>
                </c:pt>
                <c:pt idx="10171">
                  <c:v>70.001999999999995</c:v>
                </c:pt>
                <c:pt idx="10172">
                  <c:v>69.651999999999987</c:v>
                </c:pt>
                <c:pt idx="10173">
                  <c:v>69.459999999999994</c:v>
                </c:pt>
                <c:pt idx="10174">
                  <c:v>69.197000000000003</c:v>
                </c:pt>
                <c:pt idx="10175">
                  <c:v>69.299000000000007</c:v>
                </c:pt>
                <c:pt idx="10176">
                  <c:v>69.394000000000005</c:v>
                </c:pt>
                <c:pt idx="10177">
                  <c:v>69.953999999999994</c:v>
                </c:pt>
                <c:pt idx="10178">
                  <c:v>69.670999999999978</c:v>
                </c:pt>
                <c:pt idx="10179">
                  <c:v>70.063999999999993</c:v>
                </c:pt>
                <c:pt idx="10180">
                  <c:v>69.975999999999999</c:v>
                </c:pt>
                <c:pt idx="10181">
                  <c:v>70.415000000000006</c:v>
                </c:pt>
                <c:pt idx="10182">
                  <c:v>70.150000000000006</c:v>
                </c:pt>
                <c:pt idx="10183">
                  <c:v>70.188999999999979</c:v>
                </c:pt>
                <c:pt idx="10184">
                  <c:v>70.334999999999994</c:v>
                </c:pt>
                <c:pt idx="10185">
                  <c:v>70.721999999999994</c:v>
                </c:pt>
                <c:pt idx="10186">
                  <c:v>70.593000000000004</c:v>
                </c:pt>
                <c:pt idx="10187">
                  <c:v>70.411000000000016</c:v>
                </c:pt>
                <c:pt idx="10188">
                  <c:v>70.982000000000014</c:v>
                </c:pt>
                <c:pt idx="10189">
                  <c:v>70.924000000000007</c:v>
                </c:pt>
                <c:pt idx="10190">
                  <c:v>71.113</c:v>
                </c:pt>
                <c:pt idx="10191">
                  <c:v>71.516999999999996</c:v>
                </c:pt>
                <c:pt idx="10192">
                  <c:v>71.575999999999979</c:v>
                </c:pt>
                <c:pt idx="10193">
                  <c:v>71.230999999999995</c:v>
                </c:pt>
                <c:pt idx="10194">
                  <c:v>71.84</c:v>
                </c:pt>
                <c:pt idx="10195">
                  <c:v>72.078999999999979</c:v>
                </c:pt>
                <c:pt idx="10196">
                  <c:v>71.818000000000012</c:v>
                </c:pt>
                <c:pt idx="10197">
                  <c:v>71.866</c:v>
                </c:pt>
                <c:pt idx="10198">
                  <c:v>72.289000000000001</c:v>
                </c:pt>
                <c:pt idx="10199">
                  <c:v>71.706999999999994</c:v>
                </c:pt>
                <c:pt idx="10200">
                  <c:v>71.759</c:v>
                </c:pt>
                <c:pt idx="10201">
                  <c:v>72.165000000000006</c:v>
                </c:pt>
                <c:pt idx="10202">
                  <c:v>71.25</c:v>
                </c:pt>
                <c:pt idx="10203">
                  <c:v>70.662999999999982</c:v>
                </c:pt>
                <c:pt idx="10204">
                  <c:v>70.798000000000002</c:v>
                </c:pt>
                <c:pt idx="10205">
                  <c:v>69.742000000000004</c:v>
                </c:pt>
                <c:pt idx="10206">
                  <c:v>68.715999999999994</c:v>
                </c:pt>
                <c:pt idx="10207">
                  <c:v>67.938000000000002</c:v>
                </c:pt>
                <c:pt idx="10208">
                  <c:v>67.772000000000006</c:v>
                </c:pt>
                <c:pt idx="10209">
                  <c:v>67.654999999999987</c:v>
                </c:pt>
                <c:pt idx="10210">
                  <c:v>67.870999999999981</c:v>
                </c:pt>
                <c:pt idx="10211">
                  <c:v>67.918000000000006</c:v>
                </c:pt>
                <c:pt idx="10212">
                  <c:v>68.305000000000007</c:v>
                </c:pt>
                <c:pt idx="10213">
                  <c:v>67.953999999999994</c:v>
                </c:pt>
                <c:pt idx="10214">
                  <c:v>67.787000000000006</c:v>
                </c:pt>
                <c:pt idx="10215">
                  <c:v>68.25</c:v>
                </c:pt>
                <c:pt idx="10216">
                  <c:v>68.563999999999993</c:v>
                </c:pt>
                <c:pt idx="10217">
                  <c:v>68.2</c:v>
                </c:pt>
                <c:pt idx="10218">
                  <c:v>68.427000000000007</c:v>
                </c:pt>
                <c:pt idx="10219">
                  <c:v>68.506</c:v>
                </c:pt>
                <c:pt idx="10220">
                  <c:v>68.209000000000003</c:v>
                </c:pt>
                <c:pt idx="10221">
                  <c:v>69.039000000000001</c:v>
                </c:pt>
                <c:pt idx="10222">
                  <c:v>68.980999999999995</c:v>
                </c:pt>
                <c:pt idx="10223">
                  <c:v>69.334999999999994</c:v>
                </c:pt>
                <c:pt idx="10224">
                  <c:v>69.137</c:v>
                </c:pt>
                <c:pt idx="10225">
                  <c:v>68.676999999999978</c:v>
                </c:pt>
                <c:pt idx="10226">
                  <c:v>67.878999999999976</c:v>
                </c:pt>
                <c:pt idx="10227">
                  <c:v>67.367000000000004</c:v>
                </c:pt>
                <c:pt idx="10228">
                  <c:v>67.287999999999997</c:v>
                </c:pt>
                <c:pt idx="10229">
                  <c:v>67.447000000000031</c:v>
                </c:pt>
                <c:pt idx="10230">
                  <c:v>67.150000000000006</c:v>
                </c:pt>
                <c:pt idx="10231">
                  <c:v>67.799000000000007</c:v>
                </c:pt>
                <c:pt idx="10232">
                  <c:v>67.548000000000002</c:v>
                </c:pt>
                <c:pt idx="10233">
                  <c:v>68.021000000000001</c:v>
                </c:pt>
                <c:pt idx="10234">
                  <c:v>68.191999999999993</c:v>
                </c:pt>
                <c:pt idx="10235">
                  <c:v>67.893000000000001</c:v>
                </c:pt>
                <c:pt idx="10236">
                  <c:v>68.543999999999997</c:v>
                </c:pt>
                <c:pt idx="10237">
                  <c:v>68.647999999999996</c:v>
                </c:pt>
                <c:pt idx="10238">
                  <c:v>68.962000000000003</c:v>
                </c:pt>
                <c:pt idx="10239">
                  <c:v>69.039000000000001</c:v>
                </c:pt>
                <c:pt idx="10240">
                  <c:v>68.835999999999999</c:v>
                </c:pt>
                <c:pt idx="10241">
                  <c:v>69.033000000000001</c:v>
                </c:pt>
                <c:pt idx="10242">
                  <c:v>69.185999999999979</c:v>
                </c:pt>
                <c:pt idx="10243">
                  <c:v>69.510999999999996</c:v>
                </c:pt>
                <c:pt idx="10244">
                  <c:v>69.53</c:v>
                </c:pt>
                <c:pt idx="10245">
                  <c:v>69.662000000000006</c:v>
                </c:pt>
                <c:pt idx="10246">
                  <c:v>70.02</c:v>
                </c:pt>
                <c:pt idx="10247">
                  <c:v>68.695999999999998</c:v>
                </c:pt>
                <c:pt idx="10248">
                  <c:v>68.643000000000001</c:v>
                </c:pt>
                <c:pt idx="10249">
                  <c:v>68.565000000000012</c:v>
                </c:pt>
                <c:pt idx="10250">
                  <c:v>68.565000000000012</c:v>
                </c:pt>
                <c:pt idx="10251">
                  <c:v>68.733999999999995</c:v>
                </c:pt>
                <c:pt idx="10252">
                  <c:v>69.363</c:v>
                </c:pt>
                <c:pt idx="10253">
                  <c:v>69.042000000000002</c:v>
                </c:pt>
                <c:pt idx="10254">
                  <c:v>69.472999999999999</c:v>
                </c:pt>
                <c:pt idx="10255">
                  <c:v>69.403999999999996</c:v>
                </c:pt>
                <c:pt idx="10256">
                  <c:v>69.326999999999998</c:v>
                </c:pt>
                <c:pt idx="10257">
                  <c:v>69.396000000000001</c:v>
                </c:pt>
                <c:pt idx="10258">
                  <c:v>69.558999999999983</c:v>
                </c:pt>
                <c:pt idx="10259">
                  <c:v>69.727999999999994</c:v>
                </c:pt>
                <c:pt idx="10260">
                  <c:v>70.081000000000003</c:v>
                </c:pt>
                <c:pt idx="10261">
                  <c:v>69.69</c:v>
                </c:pt>
                <c:pt idx="10262">
                  <c:v>70.182999999999979</c:v>
                </c:pt>
                <c:pt idx="10263">
                  <c:v>70.10299999999998</c:v>
                </c:pt>
                <c:pt idx="10264">
                  <c:v>70.537999999999997</c:v>
                </c:pt>
                <c:pt idx="10265">
                  <c:v>70.438000000000002</c:v>
                </c:pt>
                <c:pt idx="10266">
                  <c:v>70.977000000000004</c:v>
                </c:pt>
                <c:pt idx="10267">
                  <c:v>70.75</c:v>
                </c:pt>
                <c:pt idx="10268">
                  <c:v>70.72</c:v>
                </c:pt>
                <c:pt idx="10269">
                  <c:v>71.028999999999982</c:v>
                </c:pt>
                <c:pt idx="10270">
                  <c:v>70.783000000000001</c:v>
                </c:pt>
                <c:pt idx="10271">
                  <c:v>71.168000000000006</c:v>
                </c:pt>
                <c:pt idx="10272">
                  <c:v>70.796999999999997</c:v>
                </c:pt>
                <c:pt idx="10273">
                  <c:v>71.202000000000012</c:v>
                </c:pt>
                <c:pt idx="10274">
                  <c:v>70.944000000000031</c:v>
                </c:pt>
                <c:pt idx="10275">
                  <c:v>71.426000000000002</c:v>
                </c:pt>
                <c:pt idx="10276">
                  <c:v>71.468999999999994</c:v>
                </c:pt>
                <c:pt idx="10277">
                  <c:v>71.464000000000027</c:v>
                </c:pt>
                <c:pt idx="10278">
                  <c:v>71.495000000000005</c:v>
                </c:pt>
                <c:pt idx="10279">
                  <c:v>71.971000000000004</c:v>
                </c:pt>
                <c:pt idx="10280">
                  <c:v>72.087000000000003</c:v>
                </c:pt>
                <c:pt idx="10281">
                  <c:v>71.882000000000005</c:v>
                </c:pt>
                <c:pt idx="10282">
                  <c:v>72.162999999999982</c:v>
                </c:pt>
                <c:pt idx="10283">
                  <c:v>71.932000000000002</c:v>
                </c:pt>
                <c:pt idx="10284">
                  <c:v>71.819000000000003</c:v>
                </c:pt>
                <c:pt idx="10285">
                  <c:v>72.131</c:v>
                </c:pt>
                <c:pt idx="10286">
                  <c:v>71.727999999999994</c:v>
                </c:pt>
                <c:pt idx="10287">
                  <c:v>71.141000000000005</c:v>
                </c:pt>
                <c:pt idx="10288">
                  <c:v>70.540000000000006</c:v>
                </c:pt>
                <c:pt idx="10289">
                  <c:v>69.631</c:v>
                </c:pt>
                <c:pt idx="10290">
                  <c:v>68.299000000000007</c:v>
                </c:pt>
                <c:pt idx="10291">
                  <c:v>67.991000000000014</c:v>
                </c:pt>
                <c:pt idx="10292">
                  <c:v>67.850999999999999</c:v>
                </c:pt>
                <c:pt idx="10293">
                  <c:v>67.313999999999993</c:v>
                </c:pt>
                <c:pt idx="10294">
                  <c:v>67.394000000000005</c:v>
                </c:pt>
                <c:pt idx="10295">
                  <c:v>67.182999999999979</c:v>
                </c:pt>
                <c:pt idx="10296">
                  <c:v>67.578999999999979</c:v>
                </c:pt>
                <c:pt idx="10297">
                  <c:v>66.88</c:v>
                </c:pt>
                <c:pt idx="10298">
                  <c:v>67.153999999999982</c:v>
                </c:pt>
                <c:pt idx="10299">
                  <c:v>67.575999999999979</c:v>
                </c:pt>
                <c:pt idx="10300">
                  <c:v>67.531999999999996</c:v>
                </c:pt>
                <c:pt idx="10301">
                  <c:v>67.381</c:v>
                </c:pt>
                <c:pt idx="10302">
                  <c:v>67.524000000000001</c:v>
                </c:pt>
                <c:pt idx="10303">
                  <c:v>67.897999999999996</c:v>
                </c:pt>
                <c:pt idx="10304">
                  <c:v>68.125999999999976</c:v>
                </c:pt>
                <c:pt idx="10305">
                  <c:v>67.885999999999981</c:v>
                </c:pt>
                <c:pt idx="10306">
                  <c:v>67.631</c:v>
                </c:pt>
                <c:pt idx="10307">
                  <c:v>67.563999999999993</c:v>
                </c:pt>
                <c:pt idx="10308">
                  <c:v>67.665999999999983</c:v>
                </c:pt>
                <c:pt idx="10309">
                  <c:v>67.644000000000005</c:v>
                </c:pt>
                <c:pt idx="10310">
                  <c:v>67.661000000000001</c:v>
                </c:pt>
                <c:pt idx="10311">
                  <c:v>68.266999999999996</c:v>
                </c:pt>
                <c:pt idx="10312">
                  <c:v>68.227999999999994</c:v>
                </c:pt>
                <c:pt idx="10313">
                  <c:v>68.018000000000001</c:v>
                </c:pt>
                <c:pt idx="10314">
                  <c:v>67.878999999999976</c:v>
                </c:pt>
                <c:pt idx="10315">
                  <c:v>68.600999999999999</c:v>
                </c:pt>
                <c:pt idx="10316">
                  <c:v>68.8</c:v>
                </c:pt>
                <c:pt idx="10317">
                  <c:v>68.263999999999996</c:v>
                </c:pt>
                <c:pt idx="10318">
                  <c:v>68.778999999999982</c:v>
                </c:pt>
                <c:pt idx="10319">
                  <c:v>68.524000000000001</c:v>
                </c:pt>
                <c:pt idx="10320">
                  <c:v>69.018000000000001</c:v>
                </c:pt>
                <c:pt idx="10321">
                  <c:v>69.081999999999994</c:v>
                </c:pt>
                <c:pt idx="10322">
                  <c:v>69.263999999999996</c:v>
                </c:pt>
                <c:pt idx="10323">
                  <c:v>69.104999999999976</c:v>
                </c:pt>
                <c:pt idx="10324">
                  <c:v>69.418000000000006</c:v>
                </c:pt>
                <c:pt idx="10325">
                  <c:v>69.694000000000003</c:v>
                </c:pt>
                <c:pt idx="10326">
                  <c:v>69.519000000000005</c:v>
                </c:pt>
                <c:pt idx="10327">
                  <c:v>69.483999999999995</c:v>
                </c:pt>
                <c:pt idx="10328">
                  <c:v>69.540999999999997</c:v>
                </c:pt>
                <c:pt idx="10329">
                  <c:v>69.864999999999995</c:v>
                </c:pt>
                <c:pt idx="10330">
                  <c:v>69.813999999999993</c:v>
                </c:pt>
                <c:pt idx="10331">
                  <c:v>69.986999999999995</c:v>
                </c:pt>
                <c:pt idx="10332">
                  <c:v>69.953999999999994</c:v>
                </c:pt>
                <c:pt idx="10333">
                  <c:v>70.024000000000001</c:v>
                </c:pt>
                <c:pt idx="10334">
                  <c:v>69.885000000000005</c:v>
                </c:pt>
                <c:pt idx="10335">
                  <c:v>69.678999999999988</c:v>
                </c:pt>
                <c:pt idx="10336">
                  <c:v>70.078999999999979</c:v>
                </c:pt>
                <c:pt idx="10337">
                  <c:v>70.377999999999986</c:v>
                </c:pt>
                <c:pt idx="10338">
                  <c:v>70.397999999999996</c:v>
                </c:pt>
                <c:pt idx="10339">
                  <c:v>70.35599999999998</c:v>
                </c:pt>
                <c:pt idx="10340">
                  <c:v>70.831999999999994</c:v>
                </c:pt>
                <c:pt idx="10341">
                  <c:v>70.489000000000004</c:v>
                </c:pt>
                <c:pt idx="10342">
                  <c:v>70.584999999999994</c:v>
                </c:pt>
                <c:pt idx="10343">
                  <c:v>70.997000000000014</c:v>
                </c:pt>
                <c:pt idx="10344">
                  <c:v>70.555000000000007</c:v>
                </c:pt>
                <c:pt idx="10345">
                  <c:v>70.683999999999983</c:v>
                </c:pt>
                <c:pt idx="10346">
                  <c:v>71.150999999999982</c:v>
                </c:pt>
                <c:pt idx="10347">
                  <c:v>70.757000000000005</c:v>
                </c:pt>
                <c:pt idx="10348">
                  <c:v>70.73</c:v>
                </c:pt>
                <c:pt idx="10349">
                  <c:v>70.558999999999983</c:v>
                </c:pt>
                <c:pt idx="10350">
                  <c:v>69.537999999999997</c:v>
                </c:pt>
                <c:pt idx="10351">
                  <c:v>68.421999999999997</c:v>
                </c:pt>
                <c:pt idx="10352">
                  <c:v>68.485000000000014</c:v>
                </c:pt>
                <c:pt idx="10353">
                  <c:v>68.232000000000014</c:v>
                </c:pt>
                <c:pt idx="10354">
                  <c:v>67.161000000000001</c:v>
                </c:pt>
                <c:pt idx="10355">
                  <c:v>67.415999999999997</c:v>
                </c:pt>
                <c:pt idx="10356">
                  <c:v>67.685000000000002</c:v>
                </c:pt>
                <c:pt idx="10357">
                  <c:v>67.599999999999994</c:v>
                </c:pt>
                <c:pt idx="10358">
                  <c:v>67.587000000000003</c:v>
                </c:pt>
                <c:pt idx="10359">
                  <c:v>67.736999999999995</c:v>
                </c:pt>
                <c:pt idx="10360">
                  <c:v>67.801000000000002</c:v>
                </c:pt>
                <c:pt idx="10361">
                  <c:v>67.001000000000005</c:v>
                </c:pt>
                <c:pt idx="10362">
                  <c:v>66.815000000000012</c:v>
                </c:pt>
                <c:pt idx="10363">
                  <c:v>66.918000000000006</c:v>
                </c:pt>
                <c:pt idx="10364">
                  <c:v>67.665000000000006</c:v>
                </c:pt>
                <c:pt idx="10365">
                  <c:v>67.274000000000001</c:v>
                </c:pt>
                <c:pt idx="10366">
                  <c:v>66.974999999999994</c:v>
                </c:pt>
                <c:pt idx="10367">
                  <c:v>67.098000000000013</c:v>
                </c:pt>
                <c:pt idx="10368">
                  <c:v>67.354999999999976</c:v>
                </c:pt>
                <c:pt idx="10369">
                  <c:v>67.518000000000001</c:v>
                </c:pt>
                <c:pt idx="10370">
                  <c:v>67.242999999999995</c:v>
                </c:pt>
                <c:pt idx="10371">
                  <c:v>67.47</c:v>
                </c:pt>
                <c:pt idx="10372">
                  <c:v>68.188000000000002</c:v>
                </c:pt>
                <c:pt idx="10373">
                  <c:v>67.991000000000014</c:v>
                </c:pt>
                <c:pt idx="10374">
                  <c:v>67.678999999999988</c:v>
                </c:pt>
                <c:pt idx="10375">
                  <c:v>68.141999999999996</c:v>
                </c:pt>
                <c:pt idx="10376">
                  <c:v>68.247000000000014</c:v>
                </c:pt>
                <c:pt idx="10377">
                  <c:v>68.03</c:v>
                </c:pt>
                <c:pt idx="10378">
                  <c:v>68.391000000000005</c:v>
                </c:pt>
                <c:pt idx="10379">
                  <c:v>68.432000000000002</c:v>
                </c:pt>
                <c:pt idx="10380">
                  <c:v>68.83</c:v>
                </c:pt>
                <c:pt idx="10381">
                  <c:v>68.572000000000003</c:v>
                </c:pt>
                <c:pt idx="10382">
                  <c:v>68.891999999999996</c:v>
                </c:pt>
                <c:pt idx="10383">
                  <c:v>69.197999999999993</c:v>
                </c:pt>
                <c:pt idx="10384">
                  <c:v>68.980999999999995</c:v>
                </c:pt>
                <c:pt idx="10385">
                  <c:v>69.346000000000004</c:v>
                </c:pt>
                <c:pt idx="10386">
                  <c:v>69.328000000000003</c:v>
                </c:pt>
                <c:pt idx="10387">
                  <c:v>69.452000000000012</c:v>
                </c:pt>
                <c:pt idx="10388">
                  <c:v>69.509</c:v>
                </c:pt>
                <c:pt idx="10389">
                  <c:v>70.084000000000003</c:v>
                </c:pt>
                <c:pt idx="10390">
                  <c:v>70.195999999999998</c:v>
                </c:pt>
                <c:pt idx="10391">
                  <c:v>69.235000000000014</c:v>
                </c:pt>
                <c:pt idx="10392">
                  <c:v>69.503</c:v>
                </c:pt>
                <c:pt idx="10393">
                  <c:v>69.182999999999979</c:v>
                </c:pt>
                <c:pt idx="10394">
                  <c:v>69.665000000000006</c:v>
                </c:pt>
                <c:pt idx="10395">
                  <c:v>70.406999999999996</c:v>
                </c:pt>
                <c:pt idx="10396">
                  <c:v>69.677999999999983</c:v>
                </c:pt>
                <c:pt idx="10397">
                  <c:v>69.946000000000026</c:v>
                </c:pt>
                <c:pt idx="10398">
                  <c:v>70.034000000000006</c:v>
                </c:pt>
                <c:pt idx="10399">
                  <c:v>69.936000000000007</c:v>
                </c:pt>
                <c:pt idx="10400">
                  <c:v>70.316000000000003</c:v>
                </c:pt>
                <c:pt idx="10401">
                  <c:v>70.569999999999993</c:v>
                </c:pt>
                <c:pt idx="10402">
                  <c:v>69.7</c:v>
                </c:pt>
                <c:pt idx="10403">
                  <c:v>68.652999999999977</c:v>
                </c:pt>
                <c:pt idx="10404">
                  <c:v>68.624999999999986</c:v>
                </c:pt>
                <c:pt idx="10405">
                  <c:v>68.001000000000005</c:v>
                </c:pt>
                <c:pt idx="10406">
                  <c:v>68.378999999999976</c:v>
                </c:pt>
                <c:pt idx="10407">
                  <c:v>67.688999999999979</c:v>
                </c:pt>
                <c:pt idx="10408">
                  <c:v>67.81</c:v>
                </c:pt>
                <c:pt idx="10409">
                  <c:v>68.033000000000001</c:v>
                </c:pt>
                <c:pt idx="10410">
                  <c:v>67.495000000000005</c:v>
                </c:pt>
                <c:pt idx="10411">
                  <c:v>67.117999999999995</c:v>
                </c:pt>
                <c:pt idx="10412">
                  <c:v>67.581999999999994</c:v>
                </c:pt>
                <c:pt idx="10413">
                  <c:v>67.482000000000014</c:v>
                </c:pt>
                <c:pt idx="10414">
                  <c:v>67.982000000000014</c:v>
                </c:pt>
                <c:pt idx="10415">
                  <c:v>68.072000000000003</c:v>
                </c:pt>
                <c:pt idx="10416">
                  <c:v>67.986999999999995</c:v>
                </c:pt>
                <c:pt idx="10417">
                  <c:v>67.751999999999995</c:v>
                </c:pt>
                <c:pt idx="10418">
                  <c:v>68.194000000000003</c:v>
                </c:pt>
                <c:pt idx="10419">
                  <c:v>67.894000000000005</c:v>
                </c:pt>
                <c:pt idx="10420">
                  <c:v>67.272999999999982</c:v>
                </c:pt>
                <c:pt idx="10421">
                  <c:v>66.911000000000016</c:v>
                </c:pt>
                <c:pt idx="10422">
                  <c:v>66.941000000000031</c:v>
                </c:pt>
                <c:pt idx="10423">
                  <c:v>66.478999999999999</c:v>
                </c:pt>
                <c:pt idx="10424">
                  <c:v>66.456999999999994</c:v>
                </c:pt>
                <c:pt idx="10425">
                  <c:v>66.849000000000004</c:v>
                </c:pt>
                <c:pt idx="10426">
                  <c:v>66.927999999999997</c:v>
                </c:pt>
                <c:pt idx="10427">
                  <c:v>66.563999999999993</c:v>
                </c:pt>
                <c:pt idx="10428">
                  <c:v>67.263000000000005</c:v>
                </c:pt>
                <c:pt idx="10429">
                  <c:v>66.77</c:v>
                </c:pt>
                <c:pt idx="10430">
                  <c:v>66.498999999999995</c:v>
                </c:pt>
                <c:pt idx="10431">
                  <c:v>66.894999999999996</c:v>
                </c:pt>
                <c:pt idx="10432">
                  <c:v>66.872999999999976</c:v>
                </c:pt>
                <c:pt idx="10433">
                  <c:v>67.007000000000005</c:v>
                </c:pt>
                <c:pt idx="10434">
                  <c:v>67.141999999999996</c:v>
                </c:pt>
                <c:pt idx="10435">
                  <c:v>67.331999999999994</c:v>
                </c:pt>
                <c:pt idx="10436">
                  <c:v>67.429000000000002</c:v>
                </c:pt>
                <c:pt idx="10437">
                  <c:v>67.209000000000003</c:v>
                </c:pt>
                <c:pt idx="10438">
                  <c:v>67.712999999999994</c:v>
                </c:pt>
                <c:pt idx="10439">
                  <c:v>67.974999999999994</c:v>
                </c:pt>
                <c:pt idx="10440">
                  <c:v>68.14</c:v>
                </c:pt>
                <c:pt idx="10441">
                  <c:v>68.084999999999994</c:v>
                </c:pt>
                <c:pt idx="10442">
                  <c:v>68.113</c:v>
                </c:pt>
                <c:pt idx="10443">
                  <c:v>68.509</c:v>
                </c:pt>
                <c:pt idx="10444">
                  <c:v>68.694999999999993</c:v>
                </c:pt>
                <c:pt idx="10445">
                  <c:v>68.558999999999983</c:v>
                </c:pt>
                <c:pt idx="10446">
                  <c:v>68.165999999999983</c:v>
                </c:pt>
                <c:pt idx="10447">
                  <c:v>68.349000000000004</c:v>
                </c:pt>
                <c:pt idx="10448">
                  <c:v>68.751000000000005</c:v>
                </c:pt>
                <c:pt idx="10449">
                  <c:v>68.982000000000014</c:v>
                </c:pt>
                <c:pt idx="10450">
                  <c:v>69.098000000000013</c:v>
                </c:pt>
                <c:pt idx="10451">
                  <c:v>69.438000000000002</c:v>
                </c:pt>
                <c:pt idx="10452">
                  <c:v>68.712000000000003</c:v>
                </c:pt>
                <c:pt idx="10453">
                  <c:v>69.248000000000005</c:v>
                </c:pt>
                <c:pt idx="10454">
                  <c:v>69.070999999999998</c:v>
                </c:pt>
                <c:pt idx="10455">
                  <c:v>69.415000000000006</c:v>
                </c:pt>
                <c:pt idx="10456">
                  <c:v>69.218999999999994</c:v>
                </c:pt>
                <c:pt idx="10457">
                  <c:v>69.611000000000004</c:v>
                </c:pt>
                <c:pt idx="10458">
                  <c:v>69.542000000000002</c:v>
                </c:pt>
                <c:pt idx="10459">
                  <c:v>69.573999999999998</c:v>
                </c:pt>
                <c:pt idx="10460">
                  <c:v>69.691000000000003</c:v>
                </c:pt>
                <c:pt idx="10461">
                  <c:v>69.415000000000006</c:v>
                </c:pt>
                <c:pt idx="10462">
                  <c:v>69.742999999999995</c:v>
                </c:pt>
                <c:pt idx="10463">
                  <c:v>69.85599999999998</c:v>
                </c:pt>
                <c:pt idx="10464">
                  <c:v>69.302000000000007</c:v>
                </c:pt>
                <c:pt idx="10465">
                  <c:v>69.953000000000003</c:v>
                </c:pt>
                <c:pt idx="10466">
                  <c:v>69.861999999999995</c:v>
                </c:pt>
                <c:pt idx="10467">
                  <c:v>70.004000000000005</c:v>
                </c:pt>
                <c:pt idx="10468">
                  <c:v>70.124999999999986</c:v>
                </c:pt>
                <c:pt idx="10469">
                  <c:v>69.943000000000026</c:v>
                </c:pt>
                <c:pt idx="10470">
                  <c:v>69.924999999999997</c:v>
                </c:pt>
                <c:pt idx="10471">
                  <c:v>69.715999999999994</c:v>
                </c:pt>
                <c:pt idx="10472">
                  <c:v>69.13</c:v>
                </c:pt>
                <c:pt idx="10473">
                  <c:v>67.769000000000005</c:v>
                </c:pt>
                <c:pt idx="10474">
                  <c:v>67.450999999999993</c:v>
                </c:pt>
                <c:pt idx="10475">
                  <c:v>66.070999999999998</c:v>
                </c:pt>
                <c:pt idx="10476">
                  <c:v>66.006</c:v>
                </c:pt>
                <c:pt idx="10477">
                  <c:v>65.775999999999982</c:v>
                </c:pt>
                <c:pt idx="10478">
                  <c:v>64.812000000000012</c:v>
                </c:pt>
                <c:pt idx="10479">
                  <c:v>64.566999999999993</c:v>
                </c:pt>
                <c:pt idx="10480">
                  <c:v>64.793999999999997</c:v>
                </c:pt>
                <c:pt idx="10481">
                  <c:v>64.787999999999997</c:v>
                </c:pt>
                <c:pt idx="10482">
                  <c:v>64.525000000000006</c:v>
                </c:pt>
                <c:pt idx="10483">
                  <c:v>64.099000000000004</c:v>
                </c:pt>
                <c:pt idx="10484">
                  <c:v>64.113</c:v>
                </c:pt>
                <c:pt idx="10485">
                  <c:v>64.449000000000026</c:v>
                </c:pt>
                <c:pt idx="10486">
                  <c:v>64.908000000000001</c:v>
                </c:pt>
                <c:pt idx="10487">
                  <c:v>64.323999999999998</c:v>
                </c:pt>
                <c:pt idx="10488">
                  <c:v>64.712000000000003</c:v>
                </c:pt>
                <c:pt idx="10489">
                  <c:v>64.896000000000001</c:v>
                </c:pt>
                <c:pt idx="10490">
                  <c:v>65.387</c:v>
                </c:pt>
                <c:pt idx="10491">
                  <c:v>64.885000000000005</c:v>
                </c:pt>
                <c:pt idx="10492">
                  <c:v>65.322999999999979</c:v>
                </c:pt>
                <c:pt idx="10493">
                  <c:v>65.438000000000002</c:v>
                </c:pt>
                <c:pt idx="10494">
                  <c:v>65.527000000000001</c:v>
                </c:pt>
                <c:pt idx="10495">
                  <c:v>65.222999999999999</c:v>
                </c:pt>
                <c:pt idx="10496">
                  <c:v>65.596000000000004</c:v>
                </c:pt>
                <c:pt idx="10497">
                  <c:v>65.626999999999981</c:v>
                </c:pt>
                <c:pt idx="10498">
                  <c:v>66.104999999999976</c:v>
                </c:pt>
                <c:pt idx="10499">
                  <c:v>65.927999999999997</c:v>
                </c:pt>
                <c:pt idx="10500">
                  <c:v>66.343000000000004</c:v>
                </c:pt>
                <c:pt idx="10501">
                  <c:v>66.402000000000001</c:v>
                </c:pt>
                <c:pt idx="10502">
                  <c:v>66.281000000000006</c:v>
                </c:pt>
                <c:pt idx="10503">
                  <c:v>66.215000000000003</c:v>
                </c:pt>
                <c:pt idx="10504">
                  <c:v>66.906999999999996</c:v>
                </c:pt>
                <c:pt idx="10505">
                  <c:v>66.849999999999994</c:v>
                </c:pt>
                <c:pt idx="10506">
                  <c:v>66.367999999999995</c:v>
                </c:pt>
                <c:pt idx="10507">
                  <c:v>65.956999999999994</c:v>
                </c:pt>
                <c:pt idx="10508">
                  <c:v>65.540000000000006</c:v>
                </c:pt>
                <c:pt idx="10509">
                  <c:v>64.393000000000001</c:v>
                </c:pt>
                <c:pt idx="10510">
                  <c:v>64.436000000000007</c:v>
                </c:pt>
                <c:pt idx="10511">
                  <c:v>64.753</c:v>
                </c:pt>
                <c:pt idx="10512">
                  <c:v>64.902000000000001</c:v>
                </c:pt>
                <c:pt idx="10513">
                  <c:v>65.186999999999998</c:v>
                </c:pt>
                <c:pt idx="10514">
                  <c:v>64.992000000000004</c:v>
                </c:pt>
                <c:pt idx="10515">
                  <c:v>64.718999999999994</c:v>
                </c:pt>
                <c:pt idx="10516">
                  <c:v>65.168000000000006</c:v>
                </c:pt>
                <c:pt idx="10517">
                  <c:v>65.266000000000005</c:v>
                </c:pt>
                <c:pt idx="10518">
                  <c:v>65.312000000000012</c:v>
                </c:pt>
                <c:pt idx="10519">
                  <c:v>65.239000000000004</c:v>
                </c:pt>
                <c:pt idx="10520">
                  <c:v>65.542000000000002</c:v>
                </c:pt>
                <c:pt idx="10521">
                  <c:v>65.850999999999999</c:v>
                </c:pt>
                <c:pt idx="10522">
                  <c:v>65.915000000000006</c:v>
                </c:pt>
                <c:pt idx="10523">
                  <c:v>65.714000000000027</c:v>
                </c:pt>
                <c:pt idx="10524">
                  <c:v>65.872999999999976</c:v>
                </c:pt>
                <c:pt idx="10525">
                  <c:v>65.682000000000002</c:v>
                </c:pt>
                <c:pt idx="10526">
                  <c:v>66.203000000000003</c:v>
                </c:pt>
                <c:pt idx="10527">
                  <c:v>66.051000000000002</c:v>
                </c:pt>
                <c:pt idx="10528">
                  <c:v>65.897000000000006</c:v>
                </c:pt>
                <c:pt idx="10529">
                  <c:v>66.015000000000001</c:v>
                </c:pt>
                <c:pt idx="10530">
                  <c:v>66.471000000000004</c:v>
                </c:pt>
                <c:pt idx="10531">
                  <c:v>66.090999999999994</c:v>
                </c:pt>
                <c:pt idx="10532">
                  <c:v>66.685999999999979</c:v>
                </c:pt>
                <c:pt idx="10533">
                  <c:v>66.818000000000012</c:v>
                </c:pt>
                <c:pt idx="10534">
                  <c:v>66.709999999999994</c:v>
                </c:pt>
                <c:pt idx="10535">
                  <c:v>67.022000000000006</c:v>
                </c:pt>
                <c:pt idx="10536">
                  <c:v>66.459000000000003</c:v>
                </c:pt>
                <c:pt idx="10537">
                  <c:v>65.825999999999979</c:v>
                </c:pt>
                <c:pt idx="10538">
                  <c:v>64.765000000000001</c:v>
                </c:pt>
                <c:pt idx="10539">
                  <c:v>65.058000000000007</c:v>
                </c:pt>
                <c:pt idx="10540">
                  <c:v>64.83</c:v>
                </c:pt>
                <c:pt idx="10541">
                  <c:v>65.164000000000001</c:v>
                </c:pt>
                <c:pt idx="10542">
                  <c:v>65.165999999999983</c:v>
                </c:pt>
                <c:pt idx="10543">
                  <c:v>65.114999999999995</c:v>
                </c:pt>
                <c:pt idx="10544">
                  <c:v>65.128999999999976</c:v>
                </c:pt>
                <c:pt idx="10545">
                  <c:v>64.885999999999981</c:v>
                </c:pt>
                <c:pt idx="10546">
                  <c:v>65.59</c:v>
                </c:pt>
                <c:pt idx="10547">
                  <c:v>65.625999999999976</c:v>
                </c:pt>
                <c:pt idx="10548">
                  <c:v>65.641999999999996</c:v>
                </c:pt>
                <c:pt idx="10549">
                  <c:v>66.016000000000005</c:v>
                </c:pt>
                <c:pt idx="10550">
                  <c:v>65.948000000000022</c:v>
                </c:pt>
                <c:pt idx="10551">
                  <c:v>65.644999999999996</c:v>
                </c:pt>
                <c:pt idx="10552">
                  <c:v>66.018000000000001</c:v>
                </c:pt>
                <c:pt idx="10553">
                  <c:v>66.512</c:v>
                </c:pt>
                <c:pt idx="10554">
                  <c:v>65.914000000000016</c:v>
                </c:pt>
                <c:pt idx="10555">
                  <c:v>66.443000000000026</c:v>
                </c:pt>
                <c:pt idx="10556">
                  <c:v>66.576999999999998</c:v>
                </c:pt>
                <c:pt idx="10557">
                  <c:v>66.277000000000001</c:v>
                </c:pt>
                <c:pt idx="10558">
                  <c:v>66.202000000000012</c:v>
                </c:pt>
                <c:pt idx="10559">
                  <c:v>66.09</c:v>
                </c:pt>
                <c:pt idx="10560">
                  <c:v>66.396000000000001</c:v>
                </c:pt>
                <c:pt idx="10561">
                  <c:v>66.593999999999994</c:v>
                </c:pt>
                <c:pt idx="10562">
                  <c:v>66.274000000000001</c:v>
                </c:pt>
                <c:pt idx="10563">
                  <c:v>66.536000000000001</c:v>
                </c:pt>
                <c:pt idx="10564">
                  <c:v>66.518000000000001</c:v>
                </c:pt>
                <c:pt idx="10565">
                  <c:v>66.217000000000013</c:v>
                </c:pt>
                <c:pt idx="10566">
                  <c:v>66.521000000000001</c:v>
                </c:pt>
                <c:pt idx="10567">
                  <c:v>66.323999999999998</c:v>
                </c:pt>
                <c:pt idx="10568">
                  <c:v>66.424999999999997</c:v>
                </c:pt>
                <c:pt idx="10569">
                  <c:v>66.617999999999995</c:v>
                </c:pt>
                <c:pt idx="10570">
                  <c:v>66.992000000000004</c:v>
                </c:pt>
                <c:pt idx="10571">
                  <c:v>66.287999999999997</c:v>
                </c:pt>
                <c:pt idx="10572">
                  <c:v>66.656999999999982</c:v>
                </c:pt>
                <c:pt idx="10573">
                  <c:v>66.503</c:v>
                </c:pt>
                <c:pt idx="10574">
                  <c:v>65.649000000000001</c:v>
                </c:pt>
                <c:pt idx="10575">
                  <c:v>64.930999999999997</c:v>
                </c:pt>
                <c:pt idx="10576">
                  <c:v>64.48</c:v>
                </c:pt>
                <c:pt idx="10577">
                  <c:v>64.513000000000005</c:v>
                </c:pt>
                <c:pt idx="10578">
                  <c:v>63.805999999999997</c:v>
                </c:pt>
                <c:pt idx="10579">
                  <c:v>63.348999999999997</c:v>
                </c:pt>
                <c:pt idx="10580">
                  <c:v>63.589000000000013</c:v>
                </c:pt>
                <c:pt idx="10581">
                  <c:v>63.753999999999998</c:v>
                </c:pt>
                <c:pt idx="10582">
                  <c:v>63.845999999999997</c:v>
                </c:pt>
                <c:pt idx="10583">
                  <c:v>63.969000000000001</c:v>
                </c:pt>
                <c:pt idx="10584">
                  <c:v>63.942999999999998</c:v>
                </c:pt>
                <c:pt idx="10585">
                  <c:v>64.438000000000002</c:v>
                </c:pt>
                <c:pt idx="10586">
                  <c:v>64.850999999999999</c:v>
                </c:pt>
                <c:pt idx="10587">
                  <c:v>64.965999999999994</c:v>
                </c:pt>
                <c:pt idx="10588">
                  <c:v>65.114999999999995</c:v>
                </c:pt>
                <c:pt idx="10589">
                  <c:v>64.930999999999997</c:v>
                </c:pt>
                <c:pt idx="10590">
                  <c:v>64.677999999999983</c:v>
                </c:pt>
                <c:pt idx="10591">
                  <c:v>64.709999999999994</c:v>
                </c:pt>
                <c:pt idx="10592">
                  <c:v>64.958000000000013</c:v>
                </c:pt>
                <c:pt idx="10593">
                  <c:v>64.846000000000004</c:v>
                </c:pt>
                <c:pt idx="10594">
                  <c:v>64.935000000000002</c:v>
                </c:pt>
                <c:pt idx="10595">
                  <c:v>64.825999999999979</c:v>
                </c:pt>
                <c:pt idx="10596">
                  <c:v>65.320999999999998</c:v>
                </c:pt>
                <c:pt idx="10597">
                  <c:v>65.478999999999999</c:v>
                </c:pt>
                <c:pt idx="10598">
                  <c:v>65.072999999999979</c:v>
                </c:pt>
                <c:pt idx="10599">
                  <c:v>65.691999999999993</c:v>
                </c:pt>
                <c:pt idx="10600">
                  <c:v>65.414000000000016</c:v>
                </c:pt>
                <c:pt idx="10601">
                  <c:v>65.22</c:v>
                </c:pt>
                <c:pt idx="10602">
                  <c:v>65.157999999999987</c:v>
                </c:pt>
                <c:pt idx="10603">
                  <c:v>65.084000000000003</c:v>
                </c:pt>
                <c:pt idx="10604">
                  <c:v>65.75</c:v>
                </c:pt>
                <c:pt idx="10605">
                  <c:v>65.840999999999994</c:v>
                </c:pt>
                <c:pt idx="10606">
                  <c:v>65.495000000000005</c:v>
                </c:pt>
                <c:pt idx="10607">
                  <c:v>66.099999999999994</c:v>
                </c:pt>
                <c:pt idx="10608">
                  <c:v>66.025999999999982</c:v>
                </c:pt>
                <c:pt idx="10609">
                  <c:v>65.924000000000007</c:v>
                </c:pt>
                <c:pt idx="10610">
                  <c:v>66.19</c:v>
                </c:pt>
                <c:pt idx="10611">
                  <c:v>66.141000000000005</c:v>
                </c:pt>
                <c:pt idx="10612">
                  <c:v>66.212999999999994</c:v>
                </c:pt>
                <c:pt idx="10613">
                  <c:v>66.222999999999999</c:v>
                </c:pt>
                <c:pt idx="10614">
                  <c:v>66.208000000000013</c:v>
                </c:pt>
                <c:pt idx="10615">
                  <c:v>66.121999999999986</c:v>
                </c:pt>
                <c:pt idx="10616">
                  <c:v>66.446000000000026</c:v>
                </c:pt>
                <c:pt idx="10617">
                  <c:v>66.186999999999998</c:v>
                </c:pt>
                <c:pt idx="10618">
                  <c:v>66.16</c:v>
                </c:pt>
                <c:pt idx="10619">
                  <c:v>66.718000000000004</c:v>
                </c:pt>
                <c:pt idx="10620">
                  <c:v>65.218000000000004</c:v>
                </c:pt>
                <c:pt idx="10621">
                  <c:v>64.236999999999995</c:v>
                </c:pt>
                <c:pt idx="10622">
                  <c:v>63.63</c:v>
                </c:pt>
                <c:pt idx="10623">
                  <c:v>63.35</c:v>
                </c:pt>
                <c:pt idx="10624">
                  <c:v>63.363999999999997</c:v>
                </c:pt>
                <c:pt idx="10625">
                  <c:v>63.389000000000003</c:v>
                </c:pt>
                <c:pt idx="10626">
                  <c:v>63.296000000000021</c:v>
                </c:pt>
                <c:pt idx="10627">
                  <c:v>63.313000000000002</c:v>
                </c:pt>
                <c:pt idx="10628">
                  <c:v>63.915999999999997</c:v>
                </c:pt>
                <c:pt idx="10629">
                  <c:v>63.502000000000002</c:v>
                </c:pt>
                <c:pt idx="10630">
                  <c:v>63.108000000000011</c:v>
                </c:pt>
                <c:pt idx="10631">
                  <c:v>62.711000000000013</c:v>
                </c:pt>
                <c:pt idx="10632">
                  <c:v>62.448</c:v>
                </c:pt>
                <c:pt idx="10633">
                  <c:v>62.551000000000002</c:v>
                </c:pt>
                <c:pt idx="10634">
                  <c:v>62.518000000000001</c:v>
                </c:pt>
                <c:pt idx="10635">
                  <c:v>62.857999999999997</c:v>
                </c:pt>
                <c:pt idx="10636">
                  <c:v>63.016000000000012</c:v>
                </c:pt>
                <c:pt idx="10637">
                  <c:v>63.027000000000001</c:v>
                </c:pt>
                <c:pt idx="10638">
                  <c:v>63.199000000000012</c:v>
                </c:pt>
                <c:pt idx="10639">
                  <c:v>63.265000000000008</c:v>
                </c:pt>
                <c:pt idx="10640">
                  <c:v>63.344999999999999</c:v>
                </c:pt>
                <c:pt idx="10641">
                  <c:v>63.222000000000008</c:v>
                </c:pt>
                <c:pt idx="10642">
                  <c:v>63.438000000000002</c:v>
                </c:pt>
                <c:pt idx="10643">
                  <c:v>63.433</c:v>
                </c:pt>
                <c:pt idx="10644">
                  <c:v>63.295000000000009</c:v>
                </c:pt>
                <c:pt idx="10645">
                  <c:v>63.119</c:v>
                </c:pt>
                <c:pt idx="10646">
                  <c:v>62.753999999999998</c:v>
                </c:pt>
                <c:pt idx="10647">
                  <c:v>63.332000000000001</c:v>
                </c:pt>
                <c:pt idx="10648">
                  <c:v>63.52</c:v>
                </c:pt>
                <c:pt idx="10649">
                  <c:v>63.693000000000012</c:v>
                </c:pt>
                <c:pt idx="10650">
                  <c:v>63.446000000000012</c:v>
                </c:pt>
                <c:pt idx="10651">
                  <c:v>63.87</c:v>
                </c:pt>
                <c:pt idx="10652">
                  <c:v>63.618000000000002</c:v>
                </c:pt>
                <c:pt idx="10653">
                  <c:v>63.896000000000001</c:v>
                </c:pt>
                <c:pt idx="10654">
                  <c:v>63.610999999999997</c:v>
                </c:pt>
                <c:pt idx="10655">
                  <c:v>63.844000000000001</c:v>
                </c:pt>
                <c:pt idx="10656">
                  <c:v>64.169999999999973</c:v>
                </c:pt>
                <c:pt idx="10657">
                  <c:v>64.049000000000007</c:v>
                </c:pt>
                <c:pt idx="10658">
                  <c:v>63.568000000000012</c:v>
                </c:pt>
                <c:pt idx="10659">
                  <c:v>63.540999999999997</c:v>
                </c:pt>
                <c:pt idx="10660">
                  <c:v>62.889000000000003</c:v>
                </c:pt>
                <c:pt idx="10661">
                  <c:v>62.285000000000011</c:v>
                </c:pt>
                <c:pt idx="10662">
                  <c:v>62.432000000000002</c:v>
                </c:pt>
                <c:pt idx="10663">
                  <c:v>62.222000000000008</c:v>
                </c:pt>
                <c:pt idx="10664">
                  <c:v>62.621000000000002</c:v>
                </c:pt>
                <c:pt idx="10665">
                  <c:v>62.356999999999999</c:v>
                </c:pt>
                <c:pt idx="10666">
                  <c:v>62.832000000000001</c:v>
                </c:pt>
                <c:pt idx="10667">
                  <c:v>63.11</c:v>
                </c:pt>
                <c:pt idx="10668">
                  <c:v>62.322000000000003</c:v>
                </c:pt>
                <c:pt idx="10669">
                  <c:v>62.518000000000001</c:v>
                </c:pt>
                <c:pt idx="10670">
                  <c:v>63.353000000000002</c:v>
                </c:pt>
                <c:pt idx="10671">
                  <c:v>62.899000000000001</c:v>
                </c:pt>
                <c:pt idx="10672">
                  <c:v>62.727000000000011</c:v>
                </c:pt>
                <c:pt idx="10673">
                  <c:v>62.785000000000011</c:v>
                </c:pt>
                <c:pt idx="10674">
                  <c:v>62.473000000000013</c:v>
                </c:pt>
                <c:pt idx="10675">
                  <c:v>62.256999999999998</c:v>
                </c:pt>
                <c:pt idx="10676">
                  <c:v>61.857999999999997</c:v>
                </c:pt>
                <c:pt idx="10677">
                  <c:v>62.350999999999999</c:v>
                </c:pt>
                <c:pt idx="10678">
                  <c:v>62.305999999999997</c:v>
                </c:pt>
                <c:pt idx="10679">
                  <c:v>62.046000000000006</c:v>
                </c:pt>
                <c:pt idx="10680">
                  <c:v>62.365000000000002</c:v>
                </c:pt>
                <c:pt idx="10681">
                  <c:v>62.328000000000003</c:v>
                </c:pt>
                <c:pt idx="10682">
                  <c:v>62.329000000000001</c:v>
                </c:pt>
                <c:pt idx="10683">
                  <c:v>62.658000000000001</c:v>
                </c:pt>
                <c:pt idx="10684">
                  <c:v>62.347000000000001</c:v>
                </c:pt>
                <c:pt idx="10685">
                  <c:v>62.577000000000012</c:v>
                </c:pt>
                <c:pt idx="10686">
                  <c:v>62.595000000000013</c:v>
                </c:pt>
                <c:pt idx="10687">
                  <c:v>62.984000000000002</c:v>
                </c:pt>
                <c:pt idx="10688">
                  <c:v>62.764000000000003</c:v>
                </c:pt>
                <c:pt idx="10689">
                  <c:v>62.747</c:v>
                </c:pt>
                <c:pt idx="10690">
                  <c:v>62.664000000000001</c:v>
                </c:pt>
                <c:pt idx="10691">
                  <c:v>62.68</c:v>
                </c:pt>
                <c:pt idx="10692">
                  <c:v>62.899000000000001</c:v>
                </c:pt>
                <c:pt idx="10693">
                  <c:v>62.909000000000013</c:v>
                </c:pt>
                <c:pt idx="10694">
                  <c:v>62.98</c:v>
                </c:pt>
                <c:pt idx="10695">
                  <c:v>63.704000000000001</c:v>
                </c:pt>
                <c:pt idx="10696">
                  <c:v>63.546999999999997</c:v>
                </c:pt>
                <c:pt idx="10697">
                  <c:v>62.993000000000002</c:v>
                </c:pt>
                <c:pt idx="10698">
                  <c:v>63.655000000000001</c:v>
                </c:pt>
                <c:pt idx="10699">
                  <c:v>63.598000000000013</c:v>
                </c:pt>
                <c:pt idx="10700">
                  <c:v>63.470999999999997</c:v>
                </c:pt>
                <c:pt idx="10701">
                  <c:v>64.025999999999982</c:v>
                </c:pt>
                <c:pt idx="10702">
                  <c:v>64.260999999999996</c:v>
                </c:pt>
                <c:pt idx="10703">
                  <c:v>63.8</c:v>
                </c:pt>
                <c:pt idx="10704">
                  <c:v>64.028000000000006</c:v>
                </c:pt>
                <c:pt idx="10705">
                  <c:v>64.361999999999995</c:v>
                </c:pt>
                <c:pt idx="10706">
                  <c:v>64.328000000000003</c:v>
                </c:pt>
                <c:pt idx="10707">
                  <c:v>64.444000000000031</c:v>
                </c:pt>
                <c:pt idx="10708">
                  <c:v>63.970999999999997</c:v>
                </c:pt>
                <c:pt idx="10709">
                  <c:v>64.521000000000001</c:v>
                </c:pt>
                <c:pt idx="10710">
                  <c:v>64.185999999999979</c:v>
                </c:pt>
                <c:pt idx="10711">
                  <c:v>64.477000000000004</c:v>
                </c:pt>
                <c:pt idx="10712">
                  <c:v>64.144000000000005</c:v>
                </c:pt>
                <c:pt idx="10713">
                  <c:v>64.736999999999995</c:v>
                </c:pt>
                <c:pt idx="10714">
                  <c:v>64.328000000000003</c:v>
                </c:pt>
                <c:pt idx="10715">
                  <c:v>64.453000000000003</c:v>
                </c:pt>
                <c:pt idx="10716">
                  <c:v>64.712999999999994</c:v>
                </c:pt>
                <c:pt idx="10717">
                  <c:v>64.427999999999997</c:v>
                </c:pt>
                <c:pt idx="10718">
                  <c:v>64.83</c:v>
                </c:pt>
                <c:pt idx="10719">
                  <c:v>64.695999999999998</c:v>
                </c:pt>
                <c:pt idx="10720">
                  <c:v>64.933000000000007</c:v>
                </c:pt>
                <c:pt idx="10721">
                  <c:v>64.449000000000026</c:v>
                </c:pt>
                <c:pt idx="10722">
                  <c:v>64.837000000000003</c:v>
                </c:pt>
                <c:pt idx="10723">
                  <c:v>64.77</c:v>
                </c:pt>
                <c:pt idx="10724">
                  <c:v>65.096999999999994</c:v>
                </c:pt>
                <c:pt idx="10725">
                  <c:v>64.587999999999994</c:v>
                </c:pt>
                <c:pt idx="10726">
                  <c:v>64.933999999999997</c:v>
                </c:pt>
                <c:pt idx="10727">
                  <c:v>65.099999999999994</c:v>
                </c:pt>
                <c:pt idx="10728">
                  <c:v>64.885999999999981</c:v>
                </c:pt>
                <c:pt idx="10729">
                  <c:v>65.171999999999983</c:v>
                </c:pt>
                <c:pt idx="10730">
                  <c:v>65.040999999999997</c:v>
                </c:pt>
                <c:pt idx="10731">
                  <c:v>65.325999999999979</c:v>
                </c:pt>
                <c:pt idx="10732">
                  <c:v>64.680999999999983</c:v>
                </c:pt>
                <c:pt idx="10733">
                  <c:v>63.394000000000013</c:v>
                </c:pt>
                <c:pt idx="10734">
                  <c:v>62.987000000000002</c:v>
                </c:pt>
                <c:pt idx="10735">
                  <c:v>62.062000000000012</c:v>
                </c:pt>
                <c:pt idx="10736">
                  <c:v>61.841999999999999</c:v>
                </c:pt>
                <c:pt idx="10737">
                  <c:v>61.595000000000013</c:v>
                </c:pt>
                <c:pt idx="10738">
                  <c:v>61.123000000000012</c:v>
                </c:pt>
                <c:pt idx="10739">
                  <c:v>61.848999999999997</c:v>
                </c:pt>
                <c:pt idx="10740">
                  <c:v>61.828000000000003</c:v>
                </c:pt>
                <c:pt idx="10741">
                  <c:v>62.018000000000001</c:v>
                </c:pt>
                <c:pt idx="10742">
                  <c:v>62.275000000000013</c:v>
                </c:pt>
                <c:pt idx="10743">
                  <c:v>61.902000000000001</c:v>
                </c:pt>
                <c:pt idx="10744">
                  <c:v>62.139000000000003</c:v>
                </c:pt>
                <c:pt idx="10745">
                  <c:v>60.741</c:v>
                </c:pt>
                <c:pt idx="10746">
                  <c:v>60.649000000000001</c:v>
                </c:pt>
                <c:pt idx="10747">
                  <c:v>59.905000000000001</c:v>
                </c:pt>
                <c:pt idx="10748">
                  <c:v>59.737000000000002</c:v>
                </c:pt>
                <c:pt idx="10749">
                  <c:v>59.671000000000006</c:v>
                </c:pt>
                <c:pt idx="10750">
                  <c:v>59.261000000000003</c:v>
                </c:pt>
                <c:pt idx="10751">
                  <c:v>59.584000000000003</c:v>
                </c:pt>
                <c:pt idx="10752">
                  <c:v>59.404000000000003</c:v>
                </c:pt>
                <c:pt idx="10753">
                  <c:v>60.094000000000001</c:v>
                </c:pt>
                <c:pt idx="10754">
                  <c:v>59.7</c:v>
                </c:pt>
                <c:pt idx="10755">
                  <c:v>59.526000000000003</c:v>
                </c:pt>
                <c:pt idx="10756">
                  <c:v>60.139000000000003</c:v>
                </c:pt>
                <c:pt idx="10757">
                  <c:v>60.029000000000003</c:v>
                </c:pt>
                <c:pt idx="10758">
                  <c:v>60.468000000000011</c:v>
                </c:pt>
                <c:pt idx="10759">
                  <c:v>59.91</c:v>
                </c:pt>
                <c:pt idx="10760">
                  <c:v>60.058999999999997</c:v>
                </c:pt>
                <c:pt idx="10761">
                  <c:v>60.359000000000002</c:v>
                </c:pt>
                <c:pt idx="10762">
                  <c:v>60.226000000000013</c:v>
                </c:pt>
                <c:pt idx="10763">
                  <c:v>60.722000000000008</c:v>
                </c:pt>
                <c:pt idx="10764">
                  <c:v>60.491</c:v>
                </c:pt>
                <c:pt idx="10765">
                  <c:v>60.141000000000012</c:v>
                </c:pt>
                <c:pt idx="10766">
                  <c:v>60.951000000000001</c:v>
                </c:pt>
                <c:pt idx="10767">
                  <c:v>60.674000000000007</c:v>
                </c:pt>
                <c:pt idx="10768">
                  <c:v>60.841999999999999</c:v>
                </c:pt>
                <c:pt idx="10769">
                  <c:v>60.96</c:v>
                </c:pt>
                <c:pt idx="10770">
                  <c:v>61.34</c:v>
                </c:pt>
                <c:pt idx="10771">
                  <c:v>60.774000000000001</c:v>
                </c:pt>
                <c:pt idx="10772">
                  <c:v>61.499000000000002</c:v>
                </c:pt>
                <c:pt idx="10773">
                  <c:v>61.374000000000002</c:v>
                </c:pt>
                <c:pt idx="10774">
                  <c:v>60.892000000000003</c:v>
                </c:pt>
                <c:pt idx="10775">
                  <c:v>60.948</c:v>
                </c:pt>
                <c:pt idx="10776">
                  <c:v>61.484999999999999</c:v>
                </c:pt>
                <c:pt idx="10777">
                  <c:v>61.192000000000007</c:v>
                </c:pt>
                <c:pt idx="10778">
                  <c:v>61.799000000000021</c:v>
                </c:pt>
                <c:pt idx="10779">
                  <c:v>61.339000000000013</c:v>
                </c:pt>
                <c:pt idx="10780">
                  <c:v>61.228000000000009</c:v>
                </c:pt>
                <c:pt idx="10781">
                  <c:v>61.246000000000002</c:v>
                </c:pt>
                <c:pt idx="10782">
                  <c:v>60.350999999999999</c:v>
                </c:pt>
                <c:pt idx="10783">
                  <c:v>60.225000000000009</c:v>
                </c:pt>
                <c:pt idx="10784">
                  <c:v>59.944000000000003</c:v>
                </c:pt>
                <c:pt idx="10785">
                  <c:v>59.779000000000003</c:v>
                </c:pt>
                <c:pt idx="10786">
                  <c:v>60.167000000000002</c:v>
                </c:pt>
                <c:pt idx="10787">
                  <c:v>59.872999999999998</c:v>
                </c:pt>
                <c:pt idx="10788">
                  <c:v>60.105000000000011</c:v>
                </c:pt>
                <c:pt idx="10789">
                  <c:v>59.894000000000013</c:v>
                </c:pt>
                <c:pt idx="10790">
                  <c:v>59.782000000000011</c:v>
                </c:pt>
                <c:pt idx="10791">
                  <c:v>59.973999999999997</c:v>
                </c:pt>
                <c:pt idx="10792">
                  <c:v>59.891000000000012</c:v>
                </c:pt>
                <c:pt idx="10793">
                  <c:v>60.166000000000011</c:v>
                </c:pt>
                <c:pt idx="10794">
                  <c:v>59.748000000000012</c:v>
                </c:pt>
                <c:pt idx="10795">
                  <c:v>59.865000000000002</c:v>
                </c:pt>
                <c:pt idx="10796">
                  <c:v>59.597000000000001</c:v>
                </c:pt>
                <c:pt idx="10797">
                  <c:v>59.778000000000013</c:v>
                </c:pt>
                <c:pt idx="10798">
                  <c:v>59.808</c:v>
                </c:pt>
                <c:pt idx="10799">
                  <c:v>59.944000000000003</c:v>
                </c:pt>
                <c:pt idx="10800">
                  <c:v>59.893000000000001</c:v>
                </c:pt>
                <c:pt idx="10801">
                  <c:v>59.451999999999998</c:v>
                </c:pt>
                <c:pt idx="10802">
                  <c:v>59.821000000000012</c:v>
                </c:pt>
                <c:pt idx="10803">
                  <c:v>59.877000000000002</c:v>
                </c:pt>
                <c:pt idx="10804">
                  <c:v>59.351999999999997</c:v>
                </c:pt>
                <c:pt idx="10805">
                  <c:v>59.982999999999997</c:v>
                </c:pt>
                <c:pt idx="10806">
                  <c:v>59.805</c:v>
                </c:pt>
                <c:pt idx="10807">
                  <c:v>59.954000000000001</c:v>
                </c:pt>
                <c:pt idx="10808">
                  <c:v>60.305</c:v>
                </c:pt>
                <c:pt idx="10809">
                  <c:v>60.526000000000003</c:v>
                </c:pt>
                <c:pt idx="10810">
                  <c:v>60.723000000000013</c:v>
                </c:pt>
                <c:pt idx="10811">
                  <c:v>60.716000000000001</c:v>
                </c:pt>
                <c:pt idx="10812">
                  <c:v>60.748000000000012</c:v>
                </c:pt>
                <c:pt idx="10813">
                  <c:v>61.019000000000013</c:v>
                </c:pt>
                <c:pt idx="10814">
                  <c:v>61.068000000000012</c:v>
                </c:pt>
                <c:pt idx="10815">
                  <c:v>60.979000000000013</c:v>
                </c:pt>
                <c:pt idx="10816">
                  <c:v>61.528000000000013</c:v>
                </c:pt>
                <c:pt idx="10817">
                  <c:v>61.034000000000013</c:v>
                </c:pt>
                <c:pt idx="10818">
                  <c:v>61.073</c:v>
                </c:pt>
                <c:pt idx="10819">
                  <c:v>61.456000000000003</c:v>
                </c:pt>
                <c:pt idx="10820">
                  <c:v>61.253</c:v>
                </c:pt>
                <c:pt idx="10821">
                  <c:v>61.750999999999998</c:v>
                </c:pt>
                <c:pt idx="10822">
                  <c:v>61.730000000000011</c:v>
                </c:pt>
                <c:pt idx="10823">
                  <c:v>61.747</c:v>
                </c:pt>
                <c:pt idx="10824">
                  <c:v>61.329000000000001</c:v>
                </c:pt>
                <c:pt idx="10825">
                  <c:v>62.086000000000013</c:v>
                </c:pt>
                <c:pt idx="10826">
                  <c:v>61.921000000000006</c:v>
                </c:pt>
                <c:pt idx="10827">
                  <c:v>62.048000000000002</c:v>
                </c:pt>
                <c:pt idx="10828">
                  <c:v>61.441000000000003</c:v>
                </c:pt>
                <c:pt idx="10829">
                  <c:v>61.869</c:v>
                </c:pt>
                <c:pt idx="10830">
                  <c:v>62.000999999999998</c:v>
                </c:pt>
                <c:pt idx="10831">
                  <c:v>61.946000000000012</c:v>
                </c:pt>
                <c:pt idx="10832">
                  <c:v>61.915999999999997</c:v>
                </c:pt>
                <c:pt idx="10833">
                  <c:v>62.347000000000001</c:v>
                </c:pt>
                <c:pt idx="10834">
                  <c:v>61.946000000000012</c:v>
                </c:pt>
                <c:pt idx="10835">
                  <c:v>61.887</c:v>
                </c:pt>
                <c:pt idx="10836">
                  <c:v>62.715000000000003</c:v>
                </c:pt>
                <c:pt idx="10837">
                  <c:v>62.069000000000003</c:v>
                </c:pt>
                <c:pt idx="10838">
                  <c:v>62.074000000000012</c:v>
                </c:pt>
                <c:pt idx="10839">
                  <c:v>62.365000000000002</c:v>
                </c:pt>
                <c:pt idx="10840">
                  <c:v>62.119</c:v>
                </c:pt>
                <c:pt idx="10841">
                  <c:v>62.791000000000011</c:v>
                </c:pt>
                <c:pt idx="10842">
                  <c:v>62.576000000000001</c:v>
                </c:pt>
                <c:pt idx="10843">
                  <c:v>62.186</c:v>
                </c:pt>
                <c:pt idx="10844">
                  <c:v>62.331000000000003</c:v>
                </c:pt>
                <c:pt idx="10845">
                  <c:v>62.636000000000003</c:v>
                </c:pt>
                <c:pt idx="10846">
                  <c:v>62.363999999999997</c:v>
                </c:pt>
                <c:pt idx="10847">
                  <c:v>62.875999999999998</c:v>
                </c:pt>
                <c:pt idx="10848">
                  <c:v>62.525000000000013</c:v>
                </c:pt>
                <c:pt idx="10849">
                  <c:v>62.759</c:v>
                </c:pt>
                <c:pt idx="10850">
                  <c:v>62.498000000000012</c:v>
                </c:pt>
                <c:pt idx="10851">
                  <c:v>63.145000000000003</c:v>
                </c:pt>
                <c:pt idx="10852">
                  <c:v>63.015000000000001</c:v>
                </c:pt>
                <c:pt idx="10853">
                  <c:v>62.271000000000001</c:v>
                </c:pt>
                <c:pt idx="10854">
                  <c:v>61.079000000000001</c:v>
                </c:pt>
                <c:pt idx="10855">
                  <c:v>60.884999999999998</c:v>
                </c:pt>
                <c:pt idx="10856">
                  <c:v>60.299000000000021</c:v>
                </c:pt>
                <c:pt idx="10857">
                  <c:v>60.253999999999998</c:v>
                </c:pt>
                <c:pt idx="10858">
                  <c:v>59.933</c:v>
                </c:pt>
                <c:pt idx="10859">
                  <c:v>60.622000000000007</c:v>
                </c:pt>
                <c:pt idx="10860">
                  <c:v>60.325000000000003</c:v>
                </c:pt>
                <c:pt idx="10861">
                  <c:v>60.774000000000001</c:v>
                </c:pt>
                <c:pt idx="10862">
                  <c:v>60.451000000000001</c:v>
                </c:pt>
                <c:pt idx="10863">
                  <c:v>60.31</c:v>
                </c:pt>
                <c:pt idx="10864">
                  <c:v>60.844000000000001</c:v>
                </c:pt>
                <c:pt idx="10865">
                  <c:v>60.41</c:v>
                </c:pt>
                <c:pt idx="10866">
                  <c:v>60.588000000000001</c:v>
                </c:pt>
                <c:pt idx="10867">
                  <c:v>60.893000000000001</c:v>
                </c:pt>
                <c:pt idx="10868">
                  <c:v>60.626000000000012</c:v>
                </c:pt>
                <c:pt idx="10869">
                  <c:v>60.713000000000001</c:v>
                </c:pt>
                <c:pt idx="10870">
                  <c:v>60.877000000000002</c:v>
                </c:pt>
                <c:pt idx="10871">
                  <c:v>60.733000000000011</c:v>
                </c:pt>
                <c:pt idx="10872">
                  <c:v>60.866999999999997</c:v>
                </c:pt>
                <c:pt idx="10873">
                  <c:v>60.595000000000013</c:v>
                </c:pt>
                <c:pt idx="10874">
                  <c:v>60.569000000000003</c:v>
                </c:pt>
                <c:pt idx="10875">
                  <c:v>60.938000000000002</c:v>
                </c:pt>
                <c:pt idx="10876">
                  <c:v>60.924000000000007</c:v>
                </c:pt>
                <c:pt idx="10877">
                  <c:v>59.571000000000012</c:v>
                </c:pt>
                <c:pt idx="10878">
                  <c:v>59.192000000000007</c:v>
                </c:pt>
                <c:pt idx="10879">
                  <c:v>59.301000000000002</c:v>
                </c:pt>
                <c:pt idx="10880">
                  <c:v>58.777000000000001</c:v>
                </c:pt>
                <c:pt idx="10881">
                  <c:v>58.669000000000011</c:v>
                </c:pt>
                <c:pt idx="10882">
                  <c:v>58.067</c:v>
                </c:pt>
                <c:pt idx="10883">
                  <c:v>58.02</c:v>
                </c:pt>
                <c:pt idx="10884">
                  <c:v>58.178000000000011</c:v>
                </c:pt>
                <c:pt idx="10885">
                  <c:v>57.693000000000012</c:v>
                </c:pt>
                <c:pt idx="10886">
                  <c:v>58.418999999999997</c:v>
                </c:pt>
                <c:pt idx="10887">
                  <c:v>58.237000000000002</c:v>
                </c:pt>
                <c:pt idx="10888">
                  <c:v>58.725000000000009</c:v>
                </c:pt>
                <c:pt idx="10889">
                  <c:v>58.417000000000002</c:v>
                </c:pt>
                <c:pt idx="10890">
                  <c:v>58.398000000000003</c:v>
                </c:pt>
                <c:pt idx="10891">
                  <c:v>58.266000000000012</c:v>
                </c:pt>
                <c:pt idx="10892">
                  <c:v>58.399000000000001</c:v>
                </c:pt>
                <c:pt idx="10893">
                  <c:v>58.851999999999997</c:v>
                </c:pt>
                <c:pt idx="10894">
                  <c:v>59.191000000000003</c:v>
                </c:pt>
                <c:pt idx="10895">
                  <c:v>58.666000000000011</c:v>
                </c:pt>
                <c:pt idx="10896">
                  <c:v>59.202000000000012</c:v>
                </c:pt>
                <c:pt idx="10897">
                  <c:v>59.052</c:v>
                </c:pt>
                <c:pt idx="10898">
                  <c:v>58.649000000000001</c:v>
                </c:pt>
                <c:pt idx="10899">
                  <c:v>58.767000000000003</c:v>
                </c:pt>
                <c:pt idx="10900">
                  <c:v>59.384</c:v>
                </c:pt>
                <c:pt idx="10901">
                  <c:v>59.525000000000013</c:v>
                </c:pt>
                <c:pt idx="10902">
                  <c:v>59.594000000000001</c:v>
                </c:pt>
                <c:pt idx="10903">
                  <c:v>59.347999999999999</c:v>
                </c:pt>
                <c:pt idx="10904">
                  <c:v>59.120000000000012</c:v>
                </c:pt>
                <c:pt idx="10905">
                  <c:v>59.616</c:v>
                </c:pt>
                <c:pt idx="10906">
                  <c:v>59.625000000000007</c:v>
                </c:pt>
                <c:pt idx="10907">
                  <c:v>59.068000000000012</c:v>
                </c:pt>
                <c:pt idx="10908">
                  <c:v>59.432000000000002</c:v>
                </c:pt>
                <c:pt idx="10909">
                  <c:v>59.421000000000006</c:v>
                </c:pt>
                <c:pt idx="10910">
                  <c:v>59.421000000000006</c:v>
                </c:pt>
                <c:pt idx="10911">
                  <c:v>59.488</c:v>
                </c:pt>
                <c:pt idx="10912">
                  <c:v>59.495000000000012</c:v>
                </c:pt>
                <c:pt idx="10913">
                  <c:v>59.877000000000002</c:v>
                </c:pt>
                <c:pt idx="10914">
                  <c:v>59.569000000000003</c:v>
                </c:pt>
                <c:pt idx="10915">
                  <c:v>59.745000000000012</c:v>
                </c:pt>
                <c:pt idx="10916">
                  <c:v>59.675000000000011</c:v>
                </c:pt>
                <c:pt idx="10917">
                  <c:v>59.639000000000003</c:v>
                </c:pt>
                <c:pt idx="10918">
                  <c:v>59.714000000000013</c:v>
                </c:pt>
                <c:pt idx="10919">
                  <c:v>60.326000000000001</c:v>
                </c:pt>
                <c:pt idx="10920">
                  <c:v>59.844999999999999</c:v>
                </c:pt>
                <c:pt idx="10921">
                  <c:v>60.423000000000002</c:v>
                </c:pt>
                <c:pt idx="10922">
                  <c:v>60.112000000000002</c:v>
                </c:pt>
                <c:pt idx="10923">
                  <c:v>60.213000000000001</c:v>
                </c:pt>
                <c:pt idx="10924">
                  <c:v>60.564</c:v>
                </c:pt>
                <c:pt idx="10925">
                  <c:v>60.592000000000013</c:v>
                </c:pt>
                <c:pt idx="10926">
                  <c:v>60.359000000000002</c:v>
                </c:pt>
                <c:pt idx="10927">
                  <c:v>59.750999999999998</c:v>
                </c:pt>
                <c:pt idx="10928">
                  <c:v>59.384</c:v>
                </c:pt>
                <c:pt idx="10929">
                  <c:v>58.546999999999997</c:v>
                </c:pt>
                <c:pt idx="10930">
                  <c:v>58.451999999999998</c:v>
                </c:pt>
                <c:pt idx="10931">
                  <c:v>58.574000000000012</c:v>
                </c:pt>
                <c:pt idx="10932">
                  <c:v>58.853999999999999</c:v>
                </c:pt>
                <c:pt idx="10933">
                  <c:v>58.782000000000011</c:v>
                </c:pt>
                <c:pt idx="10934">
                  <c:v>58.736000000000011</c:v>
                </c:pt>
                <c:pt idx="10935">
                  <c:v>59.237000000000002</c:v>
                </c:pt>
                <c:pt idx="10936">
                  <c:v>59.058</c:v>
                </c:pt>
                <c:pt idx="10937">
                  <c:v>58.905000000000001</c:v>
                </c:pt>
                <c:pt idx="10938">
                  <c:v>58.917000000000002</c:v>
                </c:pt>
                <c:pt idx="10939">
                  <c:v>58.857999999999997</c:v>
                </c:pt>
                <c:pt idx="10940">
                  <c:v>59.314999999999998</c:v>
                </c:pt>
                <c:pt idx="10941">
                  <c:v>59.296000000000021</c:v>
                </c:pt>
                <c:pt idx="10942">
                  <c:v>59.208000000000013</c:v>
                </c:pt>
                <c:pt idx="10943">
                  <c:v>59.127000000000002</c:v>
                </c:pt>
                <c:pt idx="10944">
                  <c:v>58.893000000000001</c:v>
                </c:pt>
                <c:pt idx="10945">
                  <c:v>58.972000000000001</c:v>
                </c:pt>
                <c:pt idx="10946">
                  <c:v>59.027000000000001</c:v>
                </c:pt>
                <c:pt idx="10947">
                  <c:v>58.994</c:v>
                </c:pt>
                <c:pt idx="10948">
                  <c:v>58.973999999999997</c:v>
                </c:pt>
                <c:pt idx="10949">
                  <c:v>59.394000000000013</c:v>
                </c:pt>
                <c:pt idx="10950">
                  <c:v>59.019000000000013</c:v>
                </c:pt>
                <c:pt idx="10951">
                  <c:v>58.875</c:v>
                </c:pt>
                <c:pt idx="10952">
                  <c:v>59.040999999999997</c:v>
                </c:pt>
                <c:pt idx="10953">
                  <c:v>59.121000000000002</c:v>
                </c:pt>
                <c:pt idx="10954">
                  <c:v>59.209000000000003</c:v>
                </c:pt>
                <c:pt idx="10955">
                  <c:v>58.954000000000001</c:v>
                </c:pt>
                <c:pt idx="10956">
                  <c:v>59.304000000000002</c:v>
                </c:pt>
                <c:pt idx="10957">
                  <c:v>59.112000000000002</c:v>
                </c:pt>
                <c:pt idx="10958">
                  <c:v>59.021000000000001</c:v>
                </c:pt>
                <c:pt idx="10959">
                  <c:v>59.234000000000002</c:v>
                </c:pt>
                <c:pt idx="10960">
                  <c:v>59.347000000000001</c:v>
                </c:pt>
                <c:pt idx="10961">
                  <c:v>59.305999999999997</c:v>
                </c:pt>
                <c:pt idx="10962">
                  <c:v>59.374000000000002</c:v>
                </c:pt>
                <c:pt idx="10963">
                  <c:v>59.327000000000012</c:v>
                </c:pt>
                <c:pt idx="10964">
                  <c:v>59.519000000000013</c:v>
                </c:pt>
                <c:pt idx="10965">
                  <c:v>59.353999999999999</c:v>
                </c:pt>
                <c:pt idx="10966">
                  <c:v>59.132000000000012</c:v>
                </c:pt>
                <c:pt idx="10967">
                  <c:v>59.88</c:v>
                </c:pt>
                <c:pt idx="10968">
                  <c:v>59.415999999999997</c:v>
                </c:pt>
                <c:pt idx="10969">
                  <c:v>59.690000000000012</c:v>
                </c:pt>
                <c:pt idx="10970">
                  <c:v>59.850999999999999</c:v>
                </c:pt>
                <c:pt idx="10971">
                  <c:v>59.006</c:v>
                </c:pt>
                <c:pt idx="10972">
                  <c:v>58.228000000000009</c:v>
                </c:pt>
                <c:pt idx="10973">
                  <c:v>56.719000000000001</c:v>
                </c:pt>
                <c:pt idx="10974">
                  <c:v>56.782000000000011</c:v>
                </c:pt>
                <c:pt idx="10975">
                  <c:v>57.133000000000003</c:v>
                </c:pt>
                <c:pt idx="10976">
                  <c:v>56.938000000000002</c:v>
                </c:pt>
                <c:pt idx="10977">
                  <c:v>56.627000000000002</c:v>
                </c:pt>
                <c:pt idx="10978">
                  <c:v>56.259</c:v>
                </c:pt>
                <c:pt idx="10979">
                  <c:v>56.513000000000012</c:v>
                </c:pt>
                <c:pt idx="10980">
                  <c:v>56.726000000000013</c:v>
                </c:pt>
                <c:pt idx="10981">
                  <c:v>56.500999999999998</c:v>
                </c:pt>
                <c:pt idx="10982">
                  <c:v>56.347000000000001</c:v>
                </c:pt>
                <c:pt idx="10983">
                  <c:v>56.548000000000002</c:v>
                </c:pt>
                <c:pt idx="10984">
                  <c:v>56.591000000000001</c:v>
                </c:pt>
                <c:pt idx="10985">
                  <c:v>56.314</c:v>
                </c:pt>
                <c:pt idx="10986">
                  <c:v>56.656999999999996</c:v>
                </c:pt>
                <c:pt idx="10987">
                  <c:v>56.970999999999997</c:v>
                </c:pt>
                <c:pt idx="10988">
                  <c:v>57.176000000000002</c:v>
                </c:pt>
                <c:pt idx="10989">
                  <c:v>56.878</c:v>
                </c:pt>
                <c:pt idx="10990">
                  <c:v>57.126000000000012</c:v>
                </c:pt>
                <c:pt idx="10991">
                  <c:v>57.076000000000001</c:v>
                </c:pt>
                <c:pt idx="10992">
                  <c:v>57.222000000000008</c:v>
                </c:pt>
                <c:pt idx="10993">
                  <c:v>57.198000000000008</c:v>
                </c:pt>
                <c:pt idx="10994">
                  <c:v>57.278000000000013</c:v>
                </c:pt>
                <c:pt idx="10995">
                  <c:v>57.285000000000011</c:v>
                </c:pt>
                <c:pt idx="10996">
                  <c:v>58.025000000000013</c:v>
                </c:pt>
                <c:pt idx="10997">
                  <c:v>57.878999999999998</c:v>
                </c:pt>
                <c:pt idx="10998">
                  <c:v>57.662000000000013</c:v>
                </c:pt>
                <c:pt idx="10999">
                  <c:v>57.691000000000003</c:v>
                </c:pt>
                <c:pt idx="11000">
                  <c:v>57.954999999999998</c:v>
                </c:pt>
                <c:pt idx="11001">
                  <c:v>58.225000000000009</c:v>
                </c:pt>
                <c:pt idx="11002">
                  <c:v>58.369</c:v>
                </c:pt>
                <c:pt idx="11003">
                  <c:v>58.350999999999999</c:v>
                </c:pt>
                <c:pt idx="11004">
                  <c:v>58.508000000000003</c:v>
                </c:pt>
                <c:pt idx="11005">
                  <c:v>58.758000000000003</c:v>
                </c:pt>
                <c:pt idx="11006">
                  <c:v>58.801000000000002</c:v>
                </c:pt>
                <c:pt idx="11007">
                  <c:v>59.071000000000012</c:v>
                </c:pt>
                <c:pt idx="11008">
                  <c:v>59.625000000000007</c:v>
                </c:pt>
                <c:pt idx="11009">
                  <c:v>59.022000000000013</c:v>
                </c:pt>
                <c:pt idx="11010">
                  <c:v>58.743000000000002</c:v>
                </c:pt>
                <c:pt idx="11011">
                  <c:v>59.482999999999997</c:v>
                </c:pt>
                <c:pt idx="11012">
                  <c:v>59.574000000000012</c:v>
                </c:pt>
                <c:pt idx="11013">
                  <c:v>59.42</c:v>
                </c:pt>
                <c:pt idx="11014">
                  <c:v>59.324000000000012</c:v>
                </c:pt>
                <c:pt idx="11015">
                  <c:v>59.524000000000001</c:v>
                </c:pt>
                <c:pt idx="11016">
                  <c:v>59.807000000000002</c:v>
                </c:pt>
                <c:pt idx="11017">
                  <c:v>59.970999999999997</c:v>
                </c:pt>
                <c:pt idx="11018">
                  <c:v>59.976999999999997</c:v>
                </c:pt>
                <c:pt idx="11019">
                  <c:v>59.551000000000002</c:v>
                </c:pt>
                <c:pt idx="11020">
                  <c:v>59.702000000000012</c:v>
                </c:pt>
                <c:pt idx="11021">
                  <c:v>59.705000000000013</c:v>
                </c:pt>
                <c:pt idx="11022">
                  <c:v>59.759</c:v>
                </c:pt>
                <c:pt idx="11023">
                  <c:v>59.988999999999997</c:v>
                </c:pt>
                <c:pt idx="11024">
                  <c:v>60.125000000000007</c:v>
                </c:pt>
                <c:pt idx="11025">
                  <c:v>59.999000000000002</c:v>
                </c:pt>
                <c:pt idx="11026">
                  <c:v>59.993000000000002</c:v>
                </c:pt>
                <c:pt idx="11027">
                  <c:v>60.272000000000013</c:v>
                </c:pt>
                <c:pt idx="11028">
                  <c:v>59.993000000000002</c:v>
                </c:pt>
                <c:pt idx="11029">
                  <c:v>60.283000000000001</c:v>
                </c:pt>
                <c:pt idx="11030">
                  <c:v>59.389000000000003</c:v>
                </c:pt>
                <c:pt idx="11031">
                  <c:v>59.604000000000013</c:v>
                </c:pt>
                <c:pt idx="11032">
                  <c:v>59.87</c:v>
                </c:pt>
                <c:pt idx="11033">
                  <c:v>60.028000000000013</c:v>
                </c:pt>
                <c:pt idx="11034">
                  <c:v>60.183999999999997</c:v>
                </c:pt>
                <c:pt idx="11035">
                  <c:v>60.499000000000002</c:v>
                </c:pt>
                <c:pt idx="11036">
                  <c:v>60.408000000000001</c:v>
                </c:pt>
                <c:pt idx="11037">
                  <c:v>59.972000000000001</c:v>
                </c:pt>
                <c:pt idx="11038">
                  <c:v>60.247</c:v>
                </c:pt>
                <c:pt idx="11039">
                  <c:v>59.789000000000001</c:v>
                </c:pt>
                <c:pt idx="11040">
                  <c:v>60.216000000000001</c:v>
                </c:pt>
                <c:pt idx="11041">
                  <c:v>60.006</c:v>
                </c:pt>
                <c:pt idx="11042">
                  <c:v>60.029000000000003</c:v>
                </c:pt>
                <c:pt idx="11043">
                  <c:v>60.430999999999997</c:v>
                </c:pt>
                <c:pt idx="11044">
                  <c:v>60.427</c:v>
                </c:pt>
                <c:pt idx="11045">
                  <c:v>59.284000000000013</c:v>
                </c:pt>
                <c:pt idx="11046">
                  <c:v>59.135000000000012</c:v>
                </c:pt>
                <c:pt idx="11047">
                  <c:v>58.616</c:v>
                </c:pt>
                <c:pt idx="11048">
                  <c:v>57.860999999999997</c:v>
                </c:pt>
                <c:pt idx="11049">
                  <c:v>57.797000000000011</c:v>
                </c:pt>
                <c:pt idx="11050">
                  <c:v>57.841000000000001</c:v>
                </c:pt>
                <c:pt idx="11051">
                  <c:v>58.470999999999997</c:v>
                </c:pt>
                <c:pt idx="11052">
                  <c:v>57.887</c:v>
                </c:pt>
                <c:pt idx="11053">
                  <c:v>58.613999999999997</c:v>
                </c:pt>
                <c:pt idx="11054">
                  <c:v>58.535000000000011</c:v>
                </c:pt>
                <c:pt idx="11055">
                  <c:v>58.432000000000002</c:v>
                </c:pt>
                <c:pt idx="11056">
                  <c:v>58.781000000000013</c:v>
                </c:pt>
                <c:pt idx="11057">
                  <c:v>58.799000000000021</c:v>
                </c:pt>
                <c:pt idx="11058">
                  <c:v>58.398000000000003</c:v>
                </c:pt>
                <c:pt idx="11059">
                  <c:v>58.652000000000001</c:v>
                </c:pt>
                <c:pt idx="11060">
                  <c:v>59.02</c:v>
                </c:pt>
                <c:pt idx="11061">
                  <c:v>58.746000000000002</c:v>
                </c:pt>
                <c:pt idx="11062">
                  <c:v>59.03</c:v>
                </c:pt>
                <c:pt idx="11063">
                  <c:v>59.227000000000011</c:v>
                </c:pt>
                <c:pt idx="11064">
                  <c:v>59.15</c:v>
                </c:pt>
                <c:pt idx="11065">
                  <c:v>59.628000000000007</c:v>
                </c:pt>
                <c:pt idx="11066">
                  <c:v>59.792000000000009</c:v>
                </c:pt>
                <c:pt idx="11067">
                  <c:v>59.470999999999997</c:v>
                </c:pt>
                <c:pt idx="11068">
                  <c:v>59.779000000000003</c:v>
                </c:pt>
                <c:pt idx="11069">
                  <c:v>59.163000000000011</c:v>
                </c:pt>
                <c:pt idx="11070">
                  <c:v>59.627000000000002</c:v>
                </c:pt>
                <c:pt idx="11071">
                  <c:v>59.255000000000003</c:v>
                </c:pt>
                <c:pt idx="11072">
                  <c:v>59.54</c:v>
                </c:pt>
                <c:pt idx="11073">
                  <c:v>60.095000000000013</c:v>
                </c:pt>
                <c:pt idx="11074">
                  <c:v>59.899000000000001</c:v>
                </c:pt>
                <c:pt idx="11075">
                  <c:v>59.529000000000003</c:v>
                </c:pt>
                <c:pt idx="11076">
                  <c:v>59.875</c:v>
                </c:pt>
                <c:pt idx="11077">
                  <c:v>59.423000000000002</c:v>
                </c:pt>
                <c:pt idx="11078">
                  <c:v>60.584000000000003</c:v>
                </c:pt>
                <c:pt idx="11079">
                  <c:v>60.007000000000012</c:v>
                </c:pt>
                <c:pt idx="11080">
                  <c:v>60.536000000000001</c:v>
                </c:pt>
                <c:pt idx="11081">
                  <c:v>60.494</c:v>
                </c:pt>
                <c:pt idx="11082">
                  <c:v>60.554000000000002</c:v>
                </c:pt>
                <c:pt idx="11083">
                  <c:v>60.134</c:v>
                </c:pt>
                <c:pt idx="11084">
                  <c:v>60.623000000000012</c:v>
                </c:pt>
                <c:pt idx="11085">
                  <c:v>60.203000000000003</c:v>
                </c:pt>
                <c:pt idx="11086">
                  <c:v>60.792000000000009</c:v>
                </c:pt>
                <c:pt idx="11087">
                  <c:v>60.513000000000012</c:v>
                </c:pt>
                <c:pt idx="11088">
                  <c:v>60.415999999999997</c:v>
                </c:pt>
                <c:pt idx="11089">
                  <c:v>59.537000000000013</c:v>
                </c:pt>
                <c:pt idx="11090">
                  <c:v>59.634</c:v>
                </c:pt>
                <c:pt idx="11091">
                  <c:v>59.863</c:v>
                </c:pt>
                <c:pt idx="11092">
                  <c:v>60.308999999999997</c:v>
                </c:pt>
                <c:pt idx="11093">
                  <c:v>60.04</c:v>
                </c:pt>
                <c:pt idx="11094">
                  <c:v>60.468000000000011</c:v>
                </c:pt>
                <c:pt idx="11095">
                  <c:v>60.075000000000003</c:v>
                </c:pt>
                <c:pt idx="11096">
                  <c:v>60.250999999999998</c:v>
                </c:pt>
                <c:pt idx="11097">
                  <c:v>59.816000000000003</c:v>
                </c:pt>
                <c:pt idx="11098">
                  <c:v>59.863999999999997</c:v>
                </c:pt>
                <c:pt idx="11099">
                  <c:v>58.562000000000012</c:v>
                </c:pt>
                <c:pt idx="11100">
                  <c:v>58.723000000000013</c:v>
                </c:pt>
                <c:pt idx="11101">
                  <c:v>58.835000000000001</c:v>
                </c:pt>
                <c:pt idx="11102">
                  <c:v>58.899000000000001</c:v>
                </c:pt>
                <c:pt idx="11103">
                  <c:v>59.095000000000013</c:v>
                </c:pt>
                <c:pt idx="11104">
                  <c:v>59.37</c:v>
                </c:pt>
                <c:pt idx="11105">
                  <c:v>59.146000000000001</c:v>
                </c:pt>
                <c:pt idx="11106">
                  <c:v>58.878</c:v>
                </c:pt>
                <c:pt idx="11107">
                  <c:v>59.453000000000003</c:v>
                </c:pt>
                <c:pt idx="11108">
                  <c:v>59.335000000000001</c:v>
                </c:pt>
                <c:pt idx="11109">
                  <c:v>58.963000000000001</c:v>
                </c:pt>
                <c:pt idx="11110">
                  <c:v>59.6</c:v>
                </c:pt>
                <c:pt idx="11111">
                  <c:v>59.844000000000001</c:v>
                </c:pt>
                <c:pt idx="11112">
                  <c:v>59.512</c:v>
                </c:pt>
                <c:pt idx="11113">
                  <c:v>59.786000000000001</c:v>
                </c:pt>
                <c:pt idx="11114">
                  <c:v>59.918999999999997</c:v>
                </c:pt>
                <c:pt idx="11115">
                  <c:v>59.492000000000012</c:v>
                </c:pt>
                <c:pt idx="11116">
                  <c:v>59.445</c:v>
                </c:pt>
                <c:pt idx="11117">
                  <c:v>59.786000000000001</c:v>
                </c:pt>
                <c:pt idx="11118">
                  <c:v>59.6</c:v>
                </c:pt>
                <c:pt idx="11119">
                  <c:v>59.817999999999998</c:v>
                </c:pt>
                <c:pt idx="11120">
                  <c:v>60.508000000000003</c:v>
                </c:pt>
                <c:pt idx="11121">
                  <c:v>59.792000000000009</c:v>
                </c:pt>
                <c:pt idx="11122">
                  <c:v>59.979000000000013</c:v>
                </c:pt>
                <c:pt idx="11123">
                  <c:v>60.438000000000002</c:v>
                </c:pt>
                <c:pt idx="11124">
                  <c:v>60.526000000000003</c:v>
                </c:pt>
                <c:pt idx="11125">
                  <c:v>59.835000000000001</c:v>
                </c:pt>
                <c:pt idx="11126">
                  <c:v>59.503999999999998</c:v>
                </c:pt>
                <c:pt idx="11127">
                  <c:v>58.356000000000002</c:v>
                </c:pt>
                <c:pt idx="11128">
                  <c:v>58.685000000000002</c:v>
                </c:pt>
                <c:pt idx="11129">
                  <c:v>58.854999999999997</c:v>
                </c:pt>
                <c:pt idx="11130">
                  <c:v>58.302999999999997</c:v>
                </c:pt>
                <c:pt idx="11131">
                  <c:v>58.569000000000003</c:v>
                </c:pt>
                <c:pt idx="11132">
                  <c:v>58.914999999999999</c:v>
                </c:pt>
                <c:pt idx="11133">
                  <c:v>59.002000000000002</c:v>
                </c:pt>
                <c:pt idx="11134">
                  <c:v>59.129000000000012</c:v>
                </c:pt>
                <c:pt idx="11135">
                  <c:v>58.755000000000003</c:v>
                </c:pt>
                <c:pt idx="11136">
                  <c:v>59.04</c:v>
                </c:pt>
                <c:pt idx="11137">
                  <c:v>59.430999999999997</c:v>
                </c:pt>
                <c:pt idx="11138">
                  <c:v>59.039000000000001</c:v>
                </c:pt>
                <c:pt idx="11139">
                  <c:v>59.282000000000011</c:v>
                </c:pt>
                <c:pt idx="11140">
                  <c:v>59.043999999999997</c:v>
                </c:pt>
                <c:pt idx="11141">
                  <c:v>59.142000000000003</c:v>
                </c:pt>
                <c:pt idx="11142">
                  <c:v>60.066000000000003</c:v>
                </c:pt>
                <c:pt idx="11143">
                  <c:v>59.733000000000011</c:v>
                </c:pt>
                <c:pt idx="11144">
                  <c:v>59.302</c:v>
                </c:pt>
                <c:pt idx="11145">
                  <c:v>59.827000000000012</c:v>
                </c:pt>
                <c:pt idx="11146">
                  <c:v>59.387999999999998</c:v>
                </c:pt>
                <c:pt idx="11147">
                  <c:v>59.625000000000007</c:v>
                </c:pt>
                <c:pt idx="11148">
                  <c:v>59.915999999999997</c:v>
                </c:pt>
                <c:pt idx="11149">
                  <c:v>59.637</c:v>
                </c:pt>
                <c:pt idx="11150">
                  <c:v>59.537000000000013</c:v>
                </c:pt>
                <c:pt idx="11151">
                  <c:v>59.118000000000002</c:v>
                </c:pt>
                <c:pt idx="11152">
                  <c:v>58.279000000000003</c:v>
                </c:pt>
                <c:pt idx="11153">
                  <c:v>57.755000000000003</c:v>
                </c:pt>
                <c:pt idx="11154">
                  <c:v>57.756</c:v>
                </c:pt>
                <c:pt idx="11155">
                  <c:v>57.709000000000003</c:v>
                </c:pt>
                <c:pt idx="11156">
                  <c:v>58.537000000000013</c:v>
                </c:pt>
                <c:pt idx="11157">
                  <c:v>58.703000000000003</c:v>
                </c:pt>
                <c:pt idx="11158">
                  <c:v>57.938000000000002</c:v>
                </c:pt>
                <c:pt idx="11159">
                  <c:v>58.055</c:v>
                </c:pt>
                <c:pt idx="11160">
                  <c:v>58.387999999999998</c:v>
                </c:pt>
                <c:pt idx="11161">
                  <c:v>58.463000000000001</c:v>
                </c:pt>
                <c:pt idx="11162">
                  <c:v>58.779000000000003</c:v>
                </c:pt>
                <c:pt idx="11163">
                  <c:v>58.82</c:v>
                </c:pt>
                <c:pt idx="11164">
                  <c:v>58.836000000000013</c:v>
                </c:pt>
                <c:pt idx="11165">
                  <c:v>59.036000000000001</c:v>
                </c:pt>
                <c:pt idx="11166">
                  <c:v>59.069000000000003</c:v>
                </c:pt>
                <c:pt idx="11167">
                  <c:v>59.311999999999998</c:v>
                </c:pt>
                <c:pt idx="11168">
                  <c:v>59.027000000000001</c:v>
                </c:pt>
                <c:pt idx="11169">
                  <c:v>59.115000000000002</c:v>
                </c:pt>
                <c:pt idx="11170">
                  <c:v>59.59</c:v>
                </c:pt>
                <c:pt idx="11171">
                  <c:v>59.801000000000002</c:v>
                </c:pt>
                <c:pt idx="11172">
                  <c:v>58.953000000000003</c:v>
                </c:pt>
                <c:pt idx="11173">
                  <c:v>59.095000000000013</c:v>
                </c:pt>
                <c:pt idx="11174">
                  <c:v>58.629000000000012</c:v>
                </c:pt>
                <c:pt idx="11175">
                  <c:v>59.165000000000013</c:v>
                </c:pt>
                <c:pt idx="11176">
                  <c:v>59.054000000000002</c:v>
                </c:pt>
                <c:pt idx="11177">
                  <c:v>58.628000000000007</c:v>
                </c:pt>
                <c:pt idx="11178">
                  <c:v>58.625000000000007</c:v>
                </c:pt>
                <c:pt idx="11179">
                  <c:v>59.040999999999997</c:v>
                </c:pt>
                <c:pt idx="11180">
                  <c:v>59.003999999999998</c:v>
                </c:pt>
                <c:pt idx="11181">
                  <c:v>59.048000000000002</c:v>
                </c:pt>
                <c:pt idx="11182">
                  <c:v>59.484000000000002</c:v>
                </c:pt>
                <c:pt idx="11183">
                  <c:v>59.462000000000003</c:v>
                </c:pt>
                <c:pt idx="11184">
                  <c:v>59.321000000000012</c:v>
                </c:pt>
                <c:pt idx="11185">
                  <c:v>59.034000000000013</c:v>
                </c:pt>
                <c:pt idx="11186">
                  <c:v>58.278000000000013</c:v>
                </c:pt>
                <c:pt idx="11187">
                  <c:v>58.8</c:v>
                </c:pt>
                <c:pt idx="11188">
                  <c:v>58.494</c:v>
                </c:pt>
                <c:pt idx="11189">
                  <c:v>58.664000000000001</c:v>
                </c:pt>
                <c:pt idx="11190">
                  <c:v>58.503</c:v>
                </c:pt>
                <c:pt idx="11191">
                  <c:v>58.543999999999997</c:v>
                </c:pt>
                <c:pt idx="11192">
                  <c:v>58.21</c:v>
                </c:pt>
                <c:pt idx="11193">
                  <c:v>58.704000000000001</c:v>
                </c:pt>
                <c:pt idx="11194">
                  <c:v>58.819000000000003</c:v>
                </c:pt>
                <c:pt idx="11195">
                  <c:v>58.905000000000001</c:v>
                </c:pt>
                <c:pt idx="11196">
                  <c:v>59.24</c:v>
                </c:pt>
                <c:pt idx="11197">
                  <c:v>58.626000000000012</c:v>
                </c:pt>
                <c:pt idx="11198">
                  <c:v>58.767000000000003</c:v>
                </c:pt>
                <c:pt idx="11199">
                  <c:v>59.1</c:v>
                </c:pt>
                <c:pt idx="11200">
                  <c:v>59.025000000000013</c:v>
                </c:pt>
                <c:pt idx="11201">
                  <c:v>59.593000000000011</c:v>
                </c:pt>
                <c:pt idx="11202">
                  <c:v>59.579000000000001</c:v>
                </c:pt>
                <c:pt idx="11203">
                  <c:v>59.656999999999996</c:v>
                </c:pt>
                <c:pt idx="11204">
                  <c:v>58.429000000000002</c:v>
                </c:pt>
                <c:pt idx="11205">
                  <c:v>58.669000000000011</c:v>
                </c:pt>
                <c:pt idx="11206">
                  <c:v>58.464000000000013</c:v>
                </c:pt>
                <c:pt idx="11207">
                  <c:v>58.549000000000007</c:v>
                </c:pt>
                <c:pt idx="11208">
                  <c:v>58.196000000000012</c:v>
                </c:pt>
                <c:pt idx="11209">
                  <c:v>58.177</c:v>
                </c:pt>
                <c:pt idx="11210">
                  <c:v>58.08</c:v>
                </c:pt>
                <c:pt idx="11211">
                  <c:v>58.758000000000003</c:v>
                </c:pt>
                <c:pt idx="11212">
                  <c:v>58.171000000000006</c:v>
                </c:pt>
                <c:pt idx="11213">
                  <c:v>58.052</c:v>
                </c:pt>
                <c:pt idx="11214">
                  <c:v>58.314999999999998</c:v>
                </c:pt>
                <c:pt idx="11215">
                  <c:v>58.552999999999997</c:v>
                </c:pt>
                <c:pt idx="11216">
                  <c:v>58.33</c:v>
                </c:pt>
                <c:pt idx="11217">
                  <c:v>58.47</c:v>
                </c:pt>
                <c:pt idx="11218">
                  <c:v>58.375</c:v>
                </c:pt>
                <c:pt idx="11219">
                  <c:v>58.335000000000001</c:v>
                </c:pt>
                <c:pt idx="11220">
                  <c:v>58.436999999999998</c:v>
                </c:pt>
                <c:pt idx="11221">
                  <c:v>58.427</c:v>
                </c:pt>
                <c:pt idx="11222">
                  <c:v>58.678000000000011</c:v>
                </c:pt>
                <c:pt idx="11223">
                  <c:v>58.68</c:v>
                </c:pt>
                <c:pt idx="11224">
                  <c:v>58.865000000000002</c:v>
                </c:pt>
                <c:pt idx="11225">
                  <c:v>58.939</c:v>
                </c:pt>
                <c:pt idx="11226">
                  <c:v>58.823</c:v>
                </c:pt>
                <c:pt idx="11227">
                  <c:v>58.788000000000011</c:v>
                </c:pt>
                <c:pt idx="11228">
                  <c:v>58.869</c:v>
                </c:pt>
                <c:pt idx="11229">
                  <c:v>58.567</c:v>
                </c:pt>
                <c:pt idx="11230">
                  <c:v>58.36</c:v>
                </c:pt>
                <c:pt idx="11231">
                  <c:v>58.144000000000013</c:v>
                </c:pt>
                <c:pt idx="11232">
                  <c:v>58.724000000000011</c:v>
                </c:pt>
                <c:pt idx="11233">
                  <c:v>58.634</c:v>
                </c:pt>
                <c:pt idx="11234">
                  <c:v>58.596000000000011</c:v>
                </c:pt>
                <c:pt idx="11235">
                  <c:v>58.040999999999997</c:v>
                </c:pt>
                <c:pt idx="11236">
                  <c:v>57.802</c:v>
                </c:pt>
                <c:pt idx="11237">
                  <c:v>57.218000000000011</c:v>
                </c:pt>
                <c:pt idx="11238">
                  <c:v>57.113</c:v>
                </c:pt>
                <c:pt idx="11239">
                  <c:v>56.95</c:v>
                </c:pt>
                <c:pt idx="11240">
                  <c:v>57.081000000000003</c:v>
                </c:pt>
                <c:pt idx="11241">
                  <c:v>56.627000000000002</c:v>
                </c:pt>
                <c:pt idx="11242">
                  <c:v>57.204000000000001</c:v>
                </c:pt>
                <c:pt idx="11243">
                  <c:v>56.676000000000002</c:v>
                </c:pt>
                <c:pt idx="11244">
                  <c:v>57.149000000000001</c:v>
                </c:pt>
                <c:pt idx="11245">
                  <c:v>56.35</c:v>
                </c:pt>
                <c:pt idx="11246">
                  <c:v>56.55</c:v>
                </c:pt>
                <c:pt idx="11247">
                  <c:v>56.52</c:v>
                </c:pt>
                <c:pt idx="11248">
                  <c:v>56.43</c:v>
                </c:pt>
                <c:pt idx="11249">
                  <c:v>56.498000000000012</c:v>
                </c:pt>
                <c:pt idx="11250">
                  <c:v>56.760000000000012</c:v>
                </c:pt>
                <c:pt idx="11251">
                  <c:v>57.178000000000011</c:v>
                </c:pt>
                <c:pt idx="11252">
                  <c:v>56.894000000000013</c:v>
                </c:pt>
                <c:pt idx="11253">
                  <c:v>57.033000000000001</c:v>
                </c:pt>
                <c:pt idx="11254">
                  <c:v>56.896000000000001</c:v>
                </c:pt>
                <c:pt idx="11255">
                  <c:v>57.118000000000002</c:v>
                </c:pt>
                <c:pt idx="11256">
                  <c:v>57.121000000000002</c:v>
                </c:pt>
                <c:pt idx="11257">
                  <c:v>56.949000000000012</c:v>
                </c:pt>
                <c:pt idx="11258">
                  <c:v>57.411000000000001</c:v>
                </c:pt>
                <c:pt idx="11259">
                  <c:v>57.218000000000011</c:v>
                </c:pt>
                <c:pt idx="11260">
                  <c:v>57.203000000000003</c:v>
                </c:pt>
                <c:pt idx="11261">
                  <c:v>57.128000000000007</c:v>
                </c:pt>
                <c:pt idx="11262">
                  <c:v>57.211000000000013</c:v>
                </c:pt>
                <c:pt idx="11263">
                  <c:v>57.517000000000003</c:v>
                </c:pt>
                <c:pt idx="11264">
                  <c:v>57.389000000000003</c:v>
                </c:pt>
                <c:pt idx="11265">
                  <c:v>57.892000000000003</c:v>
                </c:pt>
                <c:pt idx="11266">
                  <c:v>57.525000000000013</c:v>
                </c:pt>
                <c:pt idx="11267">
                  <c:v>57.713000000000001</c:v>
                </c:pt>
                <c:pt idx="11268">
                  <c:v>57.911999999999999</c:v>
                </c:pt>
                <c:pt idx="11269">
                  <c:v>57.743000000000002</c:v>
                </c:pt>
                <c:pt idx="11270">
                  <c:v>58.135000000000012</c:v>
                </c:pt>
                <c:pt idx="11271">
                  <c:v>58.243000000000002</c:v>
                </c:pt>
                <c:pt idx="11272">
                  <c:v>58.860999999999997</c:v>
                </c:pt>
                <c:pt idx="11273">
                  <c:v>58.799000000000021</c:v>
                </c:pt>
                <c:pt idx="11274">
                  <c:v>58.478000000000002</c:v>
                </c:pt>
                <c:pt idx="11275">
                  <c:v>58.663000000000011</c:v>
                </c:pt>
                <c:pt idx="11276">
                  <c:v>58.722000000000008</c:v>
                </c:pt>
                <c:pt idx="11277">
                  <c:v>58.96</c:v>
                </c:pt>
                <c:pt idx="11278">
                  <c:v>58.759</c:v>
                </c:pt>
                <c:pt idx="11279">
                  <c:v>59.348999999999997</c:v>
                </c:pt>
                <c:pt idx="11280">
                  <c:v>58.760000000000012</c:v>
                </c:pt>
                <c:pt idx="11281">
                  <c:v>58.856999999999999</c:v>
                </c:pt>
                <c:pt idx="11282">
                  <c:v>59.375</c:v>
                </c:pt>
                <c:pt idx="11283">
                  <c:v>59.17</c:v>
                </c:pt>
                <c:pt idx="11284">
                  <c:v>59.220000000000013</c:v>
                </c:pt>
                <c:pt idx="11285">
                  <c:v>59.663000000000011</c:v>
                </c:pt>
                <c:pt idx="11286">
                  <c:v>59.402000000000001</c:v>
                </c:pt>
                <c:pt idx="11287">
                  <c:v>59.758000000000003</c:v>
                </c:pt>
                <c:pt idx="11288">
                  <c:v>59.643000000000001</c:v>
                </c:pt>
                <c:pt idx="11289">
                  <c:v>59.558</c:v>
                </c:pt>
                <c:pt idx="11290">
                  <c:v>59.75</c:v>
                </c:pt>
                <c:pt idx="11291">
                  <c:v>59.825000000000003</c:v>
                </c:pt>
                <c:pt idx="11292">
                  <c:v>59.744</c:v>
                </c:pt>
                <c:pt idx="11293">
                  <c:v>59.844999999999999</c:v>
                </c:pt>
                <c:pt idx="11294">
                  <c:v>59.719000000000001</c:v>
                </c:pt>
                <c:pt idx="11295">
                  <c:v>59.506</c:v>
                </c:pt>
                <c:pt idx="11296">
                  <c:v>59.949000000000012</c:v>
                </c:pt>
                <c:pt idx="11297">
                  <c:v>59.988</c:v>
                </c:pt>
                <c:pt idx="11298">
                  <c:v>59.947000000000003</c:v>
                </c:pt>
                <c:pt idx="11299">
                  <c:v>60.126000000000012</c:v>
                </c:pt>
                <c:pt idx="11300">
                  <c:v>59.978000000000002</c:v>
                </c:pt>
                <c:pt idx="11301">
                  <c:v>60.225000000000009</c:v>
                </c:pt>
                <c:pt idx="11302">
                  <c:v>60.302999999999997</c:v>
                </c:pt>
                <c:pt idx="11303">
                  <c:v>60.019000000000013</c:v>
                </c:pt>
                <c:pt idx="11304">
                  <c:v>60.481999999999999</c:v>
                </c:pt>
                <c:pt idx="11305">
                  <c:v>60.113</c:v>
                </c:pt>
                <c:pt idx="11306">
                  <c:v>60.365000000000002</c:v>
                </c:pt>
                <c:pt idx="11307">
                  <c:v>60.565000000000012</c:v>
                </c:pt>
                <c:pt idx="11308">
                  <c:v>60.589000000000013</c:v>
                </c:pt>
                <c:pt idx="11309">
                  <c:v>60.4</c:v>
                </c:pt>
                <c:pt idx="11310">
                  <c:v>60.756</c:v>
                </c:pt>
                <c:pt idx="11311">
                  <c:v>60.823</c:v>
                </c:pt>
                <c:pt idx="11312">
                  <c:v>60.616999999999997</c:v>
                </c:pt>
                <c:pt idx="11313">
                  <c:v>60.652000000000001</c:v>
                </c:pt>
                <c:pt idx="11314">
                  <c:v>60.993000000000002</c:v>
                </c:pt>
                <c:pt idx="11315">
                  <c:v>60.835000000000001</c:v>
                </c:pt>
                <c:pt idx="11316">
                  <c:v>60.942999999999998</c:v>
                </c:pt>
                <c:pt idx="11317">
                  <c:v>60.826000000000001</c:v>
                </c:pt>
                <c:pt idx="11318">
                  <c:v>59.719000000000001</c:v>
                </c:pt>
                <c:pt idx="11319">
                  <c:v>59.524000000000001</c:v>
                </c:pt>
                <c:pt idx="11320">
                  <c:v>59.331000000000003</c:v>
                </c:pt>
                <c:pt idx="11321">
                  <c:v>59.299000000000021</c:v>
                </c:pt>
                <c:pt idx="11322">
                  <c:v>58.86</c:v>
                </c:pt>
                <c:pt idx="11323">
                  <c:v>59.007000000000012</c:v>
                </c:pt>
                <c:pt idx="11324">
                  <c:v>58.45</c:v>
                </c:pt>
                <c:pt idx="11325">
                  <c:v>58.418999999999997</c:v>
                </c:pt>
                <c:pt idx="11326">
                  <c:v>58.481999999999999</c:v>
                </c:pt>
                <c:pt idx="11327">
                  <c:v>58.336000000000013</c:v>
                </c:pt>
                <c:pt idx="11328">
                  <c:v>58.03</c:v>
                </c:pt>
                <c:pt idx="11329">
                  <c:v>58.311</c:v>
                </c:pt>
                <c:pt idx="11330">
                  <c:v>58.118000000000002</c:v>
                </c:pt>
                <c:pt idx="11331">
                  <c:v>58.333000000000013</c:v>
                </c:pt>
                <c:pt idx="11332">
                  <c:v>57.761000000000003</c:v>
                </c:pt>
                <c:pt idx="11333">
                  <c:v>57.932000000000002</c:v>
                </c:pt>
                <c:pt idx="11334">
                  <c:v>57.891000000000012</c:v>
                </c:pt>
                <c:pt idx="11335">
                  <c:v>58.723000000000013</c:v>
                </c:pt>
                <c:pt idx="11336">
                  <c:v>58.077000000000012</c:v>
                </c:pt>
                <c:pt idx="11337">
                  <c:v>58.765000000000008</c:v>
                </c:pt>
                <c:pt idx="11338">
                  <c:v>58.2</c:v>
                </c:pt>
                <c:pt idx="11339">
                  <c:v>58.737000000000002</c:v>
                </c:pt>
                <c:pt idx="11340">
                  <c:v>58.671000000000006</c:v>
                </c:pt>
                <c:pt idx="11341">
                  <c:v>58.85</c:v>
                </c:pt>
                <c:pt idx="11342">
                  <c:v>58.628000000000007</c:v>
                </c:pt>
                <c:pt idx="11343">
                  <c:v>59.069000000000003</c:v>
                </c:pt>
                <c:pt idx="11344">
                  <c:v>58.492000000000012</c:v>
                </c:pt>
                <c:pt idx="11345">
                  <c:v>58.006</c:v>
                </c:pt>
                <c:pt idx="11346">
                  <c:v>57.992000000000012</c:v>
                </c:pt>
                <c:pt idx="11347">
                  <c:v>57.814999999999998</c:v>
                </c:pt>
                <c:pt idx="11348">
                  <c:v>57.807000000000002</c:v>
                </c:pt>
                <c:pt idx="11349">
                  <c:v>58.125000000000007</c:v>
                </c:pt>
                <c:pt idx="11350">
                  <c:v>58.468000000000011</c:v>
                </c:pt>
                <c:pt idx="11351">
                  <c:v>58.082000000000001</c:v>
                </c:pt>
                <c:pt idx="11352">
                  <c:v>58.289000000000001</c:v>
                </c:pt>
                <c:pt idx="11353">
                  <c:v>58.271000000000001</c:v>
                </c:pt>
                <c:pt idx="11354">
                  <c:v>58.543000000000013</c:v>
                </c:pt>
                <c:pt idx="11355">
                  <c:v>58.539000000000001</c:v>
                </c:pt>
                <c:pt idx="11356">
                  <c:v>58.783000000000001</c:v>
                </c:pt>
                <c:pt idx="11357">
                  <c:v>58.981000000000002</c:v>
                </c:pt>
                <c:pt idx="11358">
                  <c:v>58.428000000000011</c:v>
                </c:pt>
                <c:pt idx="11359">
                  <c:v>58.834000000000003</c:v>
                </c:pt>
                <c:pt idx="11360">
                  <c:v>58.250999999999998</c:v>
                </c:pt>
                <c:pt idx="11361">
                  <c:v>57.773000000000003</c:v>
                </c:pt>
                <c:pt idx="11362">
                  <c:v>57.597000000000001</c:v>
                </c:pt>
                <c:pt idx="11363">
                  <c:v>57.587000000000003</c:v>
                </c:pt>
                <c:pt idx="11364">
                  <c:v>58.347000000000001</c:v>
                </c:pt>
                <c:pt idx="11365">
                  <c:v>58.173000000000002</c:v>
                </c:pt>
                <c:pt idx="11366">
                  <c:v>58.454000000000001</c:v>
                </c:pt>
                <c:pt idx="11367">
                  <c:v>57.829000000000001</c:v>
                </c:pt>
                <c:pt idx="11368">
                  <c:v>58.446000000000012</c:v>
                </c:pt>
                <c:pt idx="11369">
                  <c:v>58.322000000000003</c:v>
                </c:pt>
                <c:pt idx="11370">
                  <c:v>58.094000000000001</c:v>
                </c:pt>
                <c:pt idx="11371">
                  <c:v>58.314</c:v>
                </c:pt>
                <c:pt idx="11372">
                  <c:v>58.534000000000013</c:v>
                </c:pt>
                <c:pt idx="11373">
                  <c:v>58.587000000000003</c:v>
                </c:pt>
                <c:pt idx="11374">
                  <c:v>58.604000000000013</c:v>
                </c:pt>
                <c:pt idx="11375">
                  <c:v>58.314</c:v>
                </c:pt>
                <c:pt idx="11376">
                  <c:v>58.845999999999997</c:v>
                </c:pt>
                <c:pt idx="11377">
                  <c:v>58.961000000000013</c:v>
                </c:pt>
                <c:pt idx="11378">
                  <c:v>58.984999999999999</c:v>
                </c:pt>
                <c:pt idx="11379">
                  <c:v>58.558999999999997</c:v>
                </c:pt>
                <c:pt idx="11380">
                  <c:v>59.113</c:v>
                </c:pt>
                <c:pt idx="11381">
                  <c:v>59.123000000000012</c:v>
                </c:pt>
                <c:pt idx="11382">
                  <c:v>59.273000000000003</c:v>
                </c:pt>
                <c:pt idx="11383">
                  <c:v>59.06</c:v>
                </c:pt>
                <c:pt idx="11384">
                  <c:v>58.95</c:v>
                </c:pt>
                <c:pt idx="11385">
                  <c:v>59.374000000000002</c:v>
                </c:pt>
                <c:pt idx="11386">
                  <c:v>59.363</c:v>
                </c:pt>
                <c:pt idx="11387">
                  <c:v>59.387</c:v>
                </c:pt>
                <c:pt idx="11388">
                  <c:v>59.607000000000014</c:v>
                </c:pt>
                <c:pt idx="11389">
                  <c:v>59.94</c:v>
                </c:pt>
                <c:pt idx="11390">
                  <c:v>59.965000000000003</c:v>
                </c:pt>
                <c:pt idx="11391">
                  <c:v>58.878</c:v>
                </c:pt>
                <c:pt idx="11392">
                  <c:v>58.168000000000013</c:v>
                </c:pt>
                <c:pt idx="11393">
                  <c:v>57.71</c:v>
                </c:pt>
                <c:pt idx="11394">
                  <c:v>57.822000000000003</c:v>
                </c:pt>
                <c:pt idx="11395">
                  <c:v>57.391000000000012</c:v>
                </c:pt>
                <c:pt idx="11396">
                  <c:v>57.302</c:v>
                </c:pt>
                <c:pt idx="11397">
                  <c:v>57.653000000000013</c:v>
                </c:pt>
                <c:pt idx="11398">
                  <c:v>57.394000000000013</c:v>
                </c:pt>
                <c:pt idx="11399">
                  <c:v>57.942999999999998</c:v>
                </c:pt>
                <c:pt idx="11400">
                  <c:v>58.08</c:v>
                </c:pt>
                <c:pt idx="11401">
                  <c:v>58.248000000000012</c:v>
                </c:pt>
                <c:pt idx="11402">
                  <c:v>57.927</c:v>
                </c:pt>
                <c:pt idx="11403">
                  <c:v>57.972000000000001</c:v>
                </c:pt>
                <c:pt idx="11404">
                  <c:v>57.716000000000001</c:v>
                </c:pt>
                <c:pt idx="11405">
                  <c:v>58.534000000000013</c:v>
                </c:pt>
                <c:pt idx="11406">
                  <c:v>58.155000000000001</c:v>
                </c:pt>
                <c:pt idx="11407">
                  <c:v>58.762000000000008</c:v>
                </c:pt>
                <c:pt idx="11408">
                  <c:v>58.116</c:v>
                </c:pt>
                <c:pt idx="11409">
                  <c:v>58.325000000000003</c:v>
                </c:pt>
                <c:pt idx="11410">
                  <c:v>58.702000000000012</c:v>
                </c:pt>
                <c:pt idx="11411">
                  <c:v>58.773000000000003</c:v>
                </c:pt>
                <c:pt idx="11412">
                  <c:v>58.760000000000012</c:v>
                </c:pt>
                <c:pt idx="11413">
                  <c:v>58.831000000000003</c:v>
                </c:pt>
                <c:pt idx="11414">
                  <c:v>59.316000000000003</c:v>
                </c:pt>
                <c:pt idx="11415">
                  <c:v>59.314</c:v>
                </c:pt>
                <c:pt idx="11416">
                  <c:v>58.96</c:v>
                </c:pt>
                <c:pt idx="11417">
                  <c:v>59.177</c:v>
                </c:pt>
                <c:pt idx="11418">
                  <c:v>59.145000000000003</c:v>
                </c:pt>
                <c:pt idx="11419">
                  <c:v>59.265000000000008</c:v>
                </c:pt>
                <c:pt idx="11420">
                  <c:v>58.929000000000002</c:v>
                </c:pt>
                <c:pt idx="11421">
                  <c:v>59.178000000000011</c:v>
                </c:pt>
                <c:pt idx="11422">
                  <c:v>59.105000000000011</c:v>
                </c:pt>
                <c:pt idx="11423">
                  <c:v>59.594000000000001</c:v>
                </c:pt>
                <c:pt idx="11424">
                  <c:v>59.524000000000001</c:v>
                </c:pt>
                <c:pt idx="11425">
                  <c:v>59.599000000000011</c:v>
                </c:pt>
                <c:pt idx="11426">
                  <c:v>59.918999999999997</c:v>
                </c:pt>
                <c:pt idx="11427">
                  <c:v>60.07</c:v>
                </c:pt>
                <c:pt idx="11428">
                  <c:v>59.901000000000003</c:v>
                </c:pt>
                <c:pt idx="11429">
                  <c:v>60.24</c:v>
                </c:pt>
                <c:pt idx="11430">
                  <c:v>60.171000000000006</c:v>
                </c:pt>
                <c:pt idx="11431">
                  <c:v>60.231000000000002</c:v>
                </c:pt>
                <c:pt idx="11432">
                  <c:v>60.164000000000001</c:v>
                </c:pt>
                <c:pt idx="11433">
                  <c:v>59.683</c:v>
                </c:pt>
                <c:pt idx="11434">
                  <c:v>60.862000000000002</c:v>
                </c:pt>
                <c:pt idx="11435">
                  <c:v>60.135000000000012</c:v>
                </c:pt>
                <c:pt idx="11436">
                  <c:v>60.795000000000009</c:v>
                </c:pt>
                <c:pt idx="11437">
                  <c:v>60.286000000000001</c:v>
                </c:pt>
                <c:pt idx="11438">
                  <c:v>60.642000000000003</c:v>
                </c:pt>
                <c:pt idx="11439">
                  <c:v>60.528000000000013</c:v>
                </c:pt>
                <c:pt idx="11440">
                  <c:v>60.707000000000001</c:v>
                </c:pt>
                <c:pt idx="11441">
                  <c:v>60.042000000000002</c:v>
                </c:pt>
                <c:pt idx="11442">
                  <c:v>59.488</c:v>
                </c:pt>
                <c:pt idx="11443">
                  <c:v>58.917000000000002</c:v>
                </c:pt>
                <c:pt idx="11444">
                  <c:v>58.581000000000003</c:v>
                </c:pt>
                <c:pt idx="11445">
                  <c:v>58.98</c:v>
                </c:pt>
                <c:pt idx="11446">
                  <c:v>58.542000000000002</c:v>
                </c:pt>
                <c:pt idx="11447">
                  <c:v>58.683999999999997</c:v>
                </c:pt>
                <c:pt idx="11448">
                  <c:v>58.690000000000012</c:v>
                </c:pt>
                <c:pt idx="11449">
                  <c:v>58.729000000000013</c:v>
                </c:pt>
                <c:pt idx="11450">
                  <c:v>58.836000000000013</c:v>
                </c:pt>
                <c:pt idx="11451">
                  <c:v>58.714000000000013</c:v>
                </c:pt>
                <c:pt idx="11452">
                  <c:v>59.02</c:v>
                </c:pt>
                <c:pt idx="11453">
                  <c:v>58.828000000000003</c:v>
                </c:pt>
                <c:pt idx="11454">
                  <c:v>59.083000000000013</c:v>
                </c:pt>
                <c:pt idx="11455">
                  <c:v>59.381</c:v>
                </c:pt>
                <c:pt idx="11456">
                  <c:v>58.383000000000003</c:v>
                </c:pt>
                <c:pt idx="11457">
                  <c:v>57.745000000000012</c:v>
                </c:pt>
                <c:pt idx="11458">
                  <c:v>57.57</c:v>
                </c:pt>
                <c:pt idx="11459">
                  <c:v>57.414999999999999</c:v>
                </c:pt>
                <c:pt idx="11460">
                  <c:v>56.978000000000002</c:v>
                </c:pt>
                <c:pt idx="11461">
                  <c:v>57.125000000000007</c:v>
                </c:pt>
                <c:pt idx="11462">
                  <c:v>57.232000000000014</c:v>
                </c:pt>
                <c:pt idx="11463">
                  <c:v>57.331000000000003</c:v>
                </c:pt>
                <c:pt idx="11464">
                  <c:v>56.83</c:v>
                </c:pt>
                <c:pt idx="11465">
                  <c:v>56.71</c:v>
                </c:pt>
                <c:pt idx="11466">
                  <c:v>56.798000000000009</c:v>
                </c:pt>
                <c:pt idx="11467">
                  <c:v>57.027000000000001</c:v>
                </c:pt>
                <c:pt idx="11468">
                  <c:v>56.98</c:v>
                </c:pt>
                <c:pt idx="11469">
                  <c:v>57.438000000000002</c:v>
                </c:pt>
                <c:pt idx="11470">
                  <c:v>56.821000000000012</c:v>
                </c:pt>
                <c:pt idx="11471">
                  <c:v>56.290000000000013</c:v>
                </c:pt>
                <c:pt idx="11472">
                  <c:v>56.125000000000007</c:v>
                </c:pt>
                <c:pt idx="11473">
                  <c:v>55.914999999999999</c:v>
                </c:pt>
                <c:pt idx="11474">
                  <c:v>55.903000000000013</c:v>
                </c:pt>
                <c:pt idx="11475">
                  <c:v>56.113999999999997</c:v>
                </c:pt>
                <c:pt idx="11476">
                  <c:v>56.218000000000011</c:v>
                </c:pt>
                <c:pt idx="11477">
                  <c:v>56.695000000000007</c:v>
                </c:pt>
                <c:pt idx="11478">
                  <c:v>57.026000000000003</c:v>
                </c:pt>
                <c:pt idx="11479">
                  <c:v>56.363999999999997</c:v>
                </c:pt>
                <c:pt idx="11480">
                  <c:v>56.596000000000011</c:v>
                </c:pt>
                <c:pt idx="11481">
                  <c:v>57.006</c:v>
                </c:pt>
                <c:pt idx="11482">
                  <c:v>57.097000000000001</c:v>
                </c:pt>
                <c:pt idx="11483">
                  <c:v>57.239000000000011</c:v>
                </c:pt>
                <c:pt idx="11484">
                  <c:v>56.777000000000001</c:v>
                </c:pt>
                <c:pt idx="11485">
                  <c:v>57.171000000000006</c:v>
                </c:pt>
                <c:pt idx="11486">
                  <c:v>57.156000000000013</c:v>
                </c:pt>
                <c:pt idx="11487">
                  <c:v>57.691000000000003</c:v>
                </c:pt>
                <c:pt idx="11488">
                  <c:v>57.197000000000003</c:v>
                </c:pt>
                <c:pt idx="11489">
                  <c:v>57.317</c:v>
                </c:pt>
                <c:pt idx="11490">
                  <c:v>57.421000000000006</c:v>
                </c:pt>
                <c:pt idx="11491">
                  <c:v>57.219000000000001</c:v>
                </c:pt>
                <c:pt idx="11492">
                  <c:v>57.63</c:v>
                </c:pt>
                <c:pt idx="11493">
                  <c:v>57.344000000000001</c:v>
                </c:pt>
                <c:pt idx="11494">
                  <c:v>57.836000000000013</c:v>
                </c:pt>
                <c:pt idx="11495">
                  <c:v>57.77</c:v>
                </c:pt>
                <c:pt idx="11496">
                  <c:v>57.666000000000011</c:v>
                </c:pt>
                <c:pt idx="11497">
                  <c:v>58.278000000000013</c:v>
                </c:pt>
                <c:pt idx="11498">
                  <c:v>57.814999999999998</c:v>
                </c:pt>
                <c:pt idx="11499">
                  <c:v>58.341000000000001</c:v>
                </c:pt>
                <c:pt idx="11500">
                  <c:v>57.954999999999998</c:v>
                </c:pt>
                <c:pt idx="11501">
                  <c:v>58.230000000000011</c:v>
                </c:pt>
                <c:pt idx="11502">
                  <c:v>58.482999999999997</c:v>
                </c:pt>
                <c:pt idx="11503">
                  <c:v>58.05</c:v>
                </c:pt>
                <c:pt idx="11504">
                  <c:v>58.37</c:v>
                </c:pt>
                <c:pt idx="11505">
                  <c:v>58.524000000000001</c:v>
                </c:pt>
                <c:pt idx="11506">
                  <c:v>58.628000000000007</c:v>
                </c:pt>
                <c:pt idx="11507">
                  <c:v>58.514000000000003</c:v>
                </c:pt>
                <c:pt idx="11508">
                  <c:v>57.752000000000002</c:v>
                </c:pt>
                <c:pt idx="11509">
                  <c:v>57.345999999999997</c:v>
                </c:pt>
                <c:pt idx="11510">
                  <c:v>57.075000000000003</c:v>
                </c:pt>
                <c:pt idx="11511">
                  <c:v>56.615000000000002</c:v>
                </c:pt>
                <c:pt idx="11512">
                  <c:v>56.216000000000001</c:v>
                </c:pt>
                <c:pt idx="11513">
                  <c:v>56.148000000000003</c:v>
                </c:pt>
                <c:pt idx="11514">
                  <c:v>55.962000000000003</c:v>
                </c:pt>
                <c:pt idx="11515">
                  <c:v>55.769000000000013</c:v>
                </c:pt>
                <c:pt idx="11516">
                  <c:v>55.963000000000001</c:v>
                </c:pt>
                <c:pt idx="11517">
                  <c:v>55.85</c:v>
                </c:pt>
                <c:pt idx="11518">
                  <c:v>56.457999999999998</c:v>
                </c:pt>
                <c:pt idx="11519">
                  <c:v>56.347000000000001</c:v>
                </c:pt>
                <c:pt idx="11520">
                  <c:v>56.64</c:v>
                </c:pt>
                <c:pt idx="11521">
                  <c:v>56.378999999999998</c:v>
                </c:pt>
                <c:pt idx="11522">
                  <c:v>56.453000000000003</c:v>
                </c:pt>
                <c:pt idx="11523">
                  <c:v>57.042000000000002</c:v>
                </c:pt>
                <c:pt idx="11524">
                  <c:v>56.599000000000011</c:v>
                </c:pt>
                <c:pt idx="11525">
                  <c:v>56.579000000000001</c:v>
                </c:pt>
                <c:pt idx="11526">
                  <c:v>57.026000000000003</c:v>
                </c:pt>
                <c:pt idx="11527">
                  <c:v>56.791000000000011</c:v>
                </c:pt>
                <c:pt idx="11528">
                  <c:v>56.733000000000011</c:v>
                </c:pt>
                <c:pt idx="11529">
                  <c:v>56.954000000000001</c:v>
                </c:pt>
                <c:pt idx="11530">
                  <c:v>57.068000000000012</c:v>
                </c:pt>
                <c:pt idx="11531">
                  <c:v>57.134</c:v>
                </c:pt>
                <c:pt idx="11532">
                  <c:v>57.462000000000003</c:v>
                </c:pt>
                <c:pt idx="11533">
                  <c:v>57.277000000000001</c:v>
                </c:pt>
                <c:pt idx="11534">
                  <c:v>57.542000000000002</c:v>
                </c:pt>
                <c:pt idx="11535">
                  <c:v>57.308</c:v>
                </c:pt>
                <c:pt idx="11536">
                  <c:v>57.243000000000002</c:v>
                </c:pt>
                <c:pt idx="11537">
                  <c:v>57.55</c:v>
                </c:pt>
                <c:pt idx="11538">
                  <c:v>57.569000000000003</c:v>
                </c:pt>
                <c:pt idx="11539">
                  <c:v>58.077000000000012</c:v>
                </c:pt>
                <c:pt idx="11540">
                  <c:v>57.835000000000001</c:v>
                </c:pt>
                <c:pt idx="11541">
                  <c:v>57.576000000000001</c:v>
                </c:pt>
                <c:pt idx="11542">
                  <c:v>58.040999999999997</c:v>
                </c:pt>
                <c:pt idx="11543">
                  <c:v>58.3</c:v>
                </c:pt>
                <c:pt idx="11544">
                  <c:v>58.290000000000013</c:v>
                </c:pt>
                <c:pt idx="11545">
                  <c:v>58.470999999999997</c:v>
                </c:pt>
                <c:pt idx="11546">
                  <c:v>57.911000000000001</c:v>
                </c:pt>
                <c:pt idx="11547">
                  <c:v>58.65</c:v>
                </c:pt>
                <c:pt idx="11548">
                  <c:v>58.576000000000001</c:v>
                </c:pt>
                <c:pt idx="11549">
                  <c:v>58.928000000000011</c:v>
                </c:pt>
                <c:pt idx="11550">
                  <c:v>58.533000000000001</c:v>
                </c:pt>
                <c:pt idx="11551">
                  <c:v>59.14</c:v>
                </c:pt>
                <c:pt idx="11552">
                  <c:v>59.268000000000008</c:v>
                </c:pt>
                <c:pt idx="11553">
                  <c:v>58.814999999999998</c:v>
                </c:pt>
                <c:pt idx="11554">
                  <c:v>58.463000000000001</c:v>
                </c:pt>
                <c:pt idx="11555">
                  <c:v>59.132000000000012</c:v>
                </c:pt>
                <c:pt idx="11556">
                  <c:v>58.893000000000001</c:v>
                </c:pt>
                <c:pt idx="11557">
                  <c:v>58.938000000000002</c:v>
                </c:pt>
                <c:pt idx="11558">
                  <c:v>58.814</c:v>
                </c:pt>
                <c:pt idx="11559">
                  <c:v>59.145000000000003</c:v>
                </c:pt>
                <c:pt idx="11560">
                  <c:v>58.649000000000001</c:v>
                </c:pt>
                <c:pt idx="11561">
                  <c:v>58.962000000000003</c:v>
                </c:pt>
                <c:pt idx="11562">
                  <c:v>58.945</c:v>
                </c:pt>
                <c:pt idx="11563">
                  <c:v>58.898000000000003</c:v>
                </c:pt>
                <c:pt idx="11564">
                  <c:v>58.979000000000013</c:v>
                </c:pt>
                <c:pt idx="11565">
                  <c:v>58.454000000000001</c:v>
                </c:pt>
                <c:pt idx="11566">
                  <c:v>59.152000000000001</c:v>
                </c:pt>
                <c:pt idx="11567">
                  <c:v>59.156000000000013</c:v>
                </c:pt>
                <c:pt idx="11568">
                  <c:v>59.159000000000013</c:v>
                </c:pt>
                <c:pt idx="11569">
                  <c:v>58.844000000000001</c:v>
                </c:pt>
                <c:pt idx="11570">
                  <c:v>58.866999999999997</c:v>
                </c:pt>
                <c:pt idx="11571">
                  <c:v>59.208000000000013</c:v>
                </c:pt>
                <c:pt idx="11572">
                  <c:v>59.017000000000003</c:v>
                </c:pt>
                <c:pt idx="11573">
                  <c:v>59.161000000000001</c:v>
                </c:pt>
                <c:pt idx="11574">
                  <c:v>58.912999999999997</c:v>
                </c:pt>
                <c:pt idx="11575">
                  <c:v>59.138000000000012</c:v>
                </c:pt>
                <c:pt idx="11576">
                  <c:v>59.398000000000003</c:v>
                </c:pt>
                <c:pt idx="11577">
                  <c:v>58.717000000000013</c:v>
                </c:pt>
                <c:pt idx="11578">
                  <c:v>57.616</c:v>
                </c:pt>
                <c:pt idx="11579">
                  <c:v>57.252000000000002</c:v>
                </c:pt>
                <c:pt idx="11580">
                  <c:v>57.268000000000008</c:v>
                </c:pt>
                <c:pt idx="11581">
                  <c:v>57.205000000000013</c:v>
                </c:pt>
                <c:pt idx="11582">
                  <c:v>57.366</c:v>
                </c:pt>
                <c:pt idx="11583">
                  <c:v>57.692000000000007</c:v>
                </c:pt>
                <c:pt idx="11584">
                  <c:v>57.449000000000012</c:v>
                </c:pt>
                <c:pt idx="11585">
                  <c:v>57.393000000000001</c:v>
                </c:pt>
                <c:pt idx="11586">
                  <c:v>57.08</c:v>
                </c:pt>
                <c:pt idx="11587">
                  <c:v>57.308999999999997</c:v>
                </c:pt>
                <c:pt idx="11588">
                  <c:v>57.09</c:v>
                </c:pt>
                <c:pt idx="11589">
                  <c:v>56.718000000000011</c:v>
                </c:pt>
                <c:pt idx="11590">
                  <c:v>56.743000000000002</c:v>
                </c:pt>
                <c:pt idx="11591">
                  <c:v>56.521000000000001</c:v>
                </c:pt>
                <c:pt idx="11592">
                  <c:v>56.008000000000003</c:v>
                </c:pt>
                <c:pt idx="11593">
                  <c:v>56.760000000000012</c:v>
                </c:pt>
                <c:pt idx="11594">
                  <c:v>56.653000000000013</c:v>
                </c:pt>
                <c:pt idx="11595">
                  <c:v>56.77</c:v>
                </c:pt>
                <c:pt idx="11596">
                  <c:v>56.212000000000003</c:v>
                </c:pt>
                <c:pt idx="11597">
                  <c:v>55.786000000000001</c:v>
                </c:pt>
                <c:pt idx="11598">
                  <c:v>55.435000000000002</c:v>
                </c:pt>
                <c:pt idx="11599">
                  <c:v>55.911999999999999</c:v>
                </c:pt>
                <c:pt idx="11600">
                  <c:v>55.4</c:v>
                </c:pt>
                <c:pt idx="11601">
                  <c:v>56.134</c:v>
                </c:pt>
                <c:pt idx="11602">
                  <c:v>56.378</c:v>
                </c:pt>
                <c:pt idx="11603">
                  <c:v>56.498000000000012</c:v>
                </c:pt>
                <c:pt idx="11604">
                  <c:v>56.193000000000012</c:v>
                </c:pt>
                <c:pt idx="11605">
                  <c:v>56.418999999999997</c:v>
                </c:pt>
                <c:pt idx="11606">
                  <c:v>56.05</c:v>
                </c:pt>
                <c:pt idx="11607">
                  <c:v>56.138000000000012</c:v>
                </c:pt>
                <c:pt idx="11608">
                  <c:v>56.317</c:v>
                </c:pt>
                <c:pt idx="11609">
                  <c:v>56.146000000000001</c:v>
                </c:pt>
                <c:pt idx="11610">
                  <c:v>56.092000000000013</c:v>
                </c:pt>
                <c:pt idx="11611">
                  <c:v>56.236000000000011</c:v>
                </c:pt>
                <c:pt idx="11612">
                  <c:v>56.904000000000003</c:v>
                </c:pt>
                <c:pt idx="11613">
                  <c:v>56.481999999999999</c:v>
                </c:pt>
                <c:pt idx="11614">
                  <c:v>56.918999999999997</c:v>
                </c:pt>
                <c:pt idx="11615">
                  <c:v>56.454999999999998</c:v>
                </c:pt>
                <c:pt idx="11616">
                  <c:v>56.43</c:v>
                </c:pt>
                <c:pt idx="11617">
                  <c:v>56.782000000000011</c:v>
                </c:pt>
                <c:pt idx="11618">
                  <c:v>56.947000000000003</c:v>
                </c:pt>
                <c:pt idx="11619">
                  <c:v>56.271000000000001</c:v>
                </c:pt>
                <c:pt idx="11620">
                  <c:v>56.766000000000012</c:v>
                </c:pt>
                <c:pt idx="11621">
                  <c:v>56.368000000000002</c:v>
                </c:pt>
                <c:pt idx="11622">
                  <c:v>56.467000000000013</c:v>
                </c:pt>
                <c:pt idx="11623">
                  <c:v>56.678000000000011</c:v>
                </c:pt>
                <c:pt idx="11624">
                  <c:v>56.555999999999997</c:v>
                </c:pt>
                <c:pt idx="11625">
                  <c:v>57.127000000000002</c:v>
                </c:pt>
                <c:pt idx="11626">
                  <c:v>56.55</c:v>
                </c:pt>
                <c:pt idx="11627">
                  <c:v>56.594000000000001</c:v>
                </c:pt>
                <c:pt idx="11628">
                  <c:v>56.534000000000013</c:v>
                </c:pt>
                <c:pt idx="11629">
                  <c:v>57.113999999999997</c:v>
                </c:pt>
                <c:pt idx="11630">
                  <c:v>57.031000000000013</c:v>
                </c:pt>
                <c:pt idx="11631">
                  <c:v>56.660000000000011</c:v>
                </c:pt>
                <c:pt idx="11632">
                  <c:v>57.084000000000003</c:v>
                </c:pt>
                <c:pt idx="11633">
                  <c:v>56.99</c:v>
                </c:pt>
                <c:pt idx="11634">
                  <c:v>57.036000000000001</c:v>
                </c:pt>
                <c:pt idx="11635">
                  <c:v>56.647000000000013</c:v>
                </c:pt>
                <c:pt idx="11636">
                  <c:v>56.697000000000003</c:v>
                </c:pt>
                <c:pt idx="11637">
                  <c:v>56.999000000000002</c:v>
                </c:pt>
                <c:pt idx="11638">
                  <c:v>56.739000000000011</c:v>
                </c:pt>
                <c:pt idx="11639">
                  <c:v>57.025000000000013</c:v>
                </c:pt>
                <c:pt idx="11640">
                  <c:v>56.454999999999998</c:v>
                </c:pt>
                <c:pt idx="11641">
                  <c:v>56.902000000000001</c:v>
                </c:pt>
                <c:pt idx="11642">
                  <c:v>57.048000000000002</c:v>
                </c:pt>
                <c:pt idx="11643">
                  <c:v>56.93</c:v>
                </c:pt>
                <c:pt idx="11644">
                  <c:v>57.058</c:v>
                </c:pt>
                <c:pt idx="11645">
                  <c:v>56.578000000000003</c:v>
                </c:pt>
                <c:pt idx="11646">
                  <c:v>56.979000000000013</c:v>
                </c:pt>
                <c:pt idx="11647">
                  <c:v>57.226000000000013</c:v>
                </c:pt>
                <c:pt idx="11648">
                  <c:v>57.243000000000002</c:v>
                </c:pt>
                <c:pt idx="11649">
                  <c:v>57.292000000000009</c:v>
                </c:pt>
                <c:pt idx="11650">
                  <c:v>56.729000000000013</c:v>
                </c:pt>
                <c:pt idx="11651">
                  <c:v>56.749000000000002</c:v>
                </c:pt>
                <c:pt idx="11652">
                  <c:v>56.831000000000003</c:v>
                </c:pt>
                <c:pt idx="11653">
                  <c:v>56.717000000000013</c:v>
                </c:pt>
                <c:pt idx="11654">
                  <c:v>57.082000000000001</c:v>
                </c:pt>
                <c:pt idx="11655">
                  <c:v>56.481000000000002</c:v>
                </c:pt>
                <c:pt idx="11656">
                  <c:v>55.476999999999997</c:v>
                </c:pt>
                <c:pt idx="11657">
                  <c:v>55.749000000000002</c:v>
                </c:pt>
                <c:pt idx="11658">
                  <c:v>54.995000000000012</c:v>
                </c:pt>
                <c:pt idx="11659">
                  <c:v>54.845999999999997</c:v>
                </c:pt>
                <c:pt idx="11660">
                  <c:v>54.655000000000001</c:v>
                </c:pt>
                <c:pt idx="11661">
                  <c:v>54.552999999999997</c:v>
                </c:pt>
                <c:pt idx="11662">
                  <c:v>55.260000000000012</c:v>
                </c:pt>
                <c:pt idx="11663">
                  <c:v>55.126000000000012</c:v>
                </c:pt>
                <c:pt idx="11664">
                  <c:v>55.453000000000003</c:v>
                </c:pt>
                <c:pt idx="11665">
                  <c:v>55.368000000000002</c:v>
                </c:pt>
                <c:pt idx="11666">
                  <c:v>55.194000000000003</c:v>
                </c:pt>
                <c:pt idx="11667">
                  <c:v>55.850999999999999</c:v>
                </c:pt>
                <c:pt idx="11668">
                  <c:v>55.87</c:v>
                </c:pt>
                <c:pt idx="11669">
                  <c:v>55.656000000000013</c:v>
                </c:pt>
                <c:pt idx="11670">
                  <c:v>55.633000000000003</c:v>
                </c:pt>
                <c:pt idx="11671">
                  <c:v>56.058999999999997</c:v>
                </c:pt>
                <c:pt idx="11672">
                  <c:v>55.615000000000002</c:v>
                </c:pt>
                <c:pt idx="11673">
                  <c:v>55.887</c:v>
                </c:pt>
                <c:pt idx="11674">
                  <c:v>56.138000000000012</c:v>
                </c:pt>
                <c:pt idx="11675">
                  <c:v>55.513000000000012</c:v>
                </c:pt>
                <c:pt idx="11676">
                  <c:v>56.155000000000001</c:v>
                </c:pt>
                <c:pt idx="11677">
                  <c:v>56.124000000000002</c:v>
                </c:pt>
                <c:pt idx="11678">
                  <c:v>55.917999999999999</c:v>
                </c:pt>
                <c:pt idx="11679">
                  <c:v>56.058</c:v>
                </c:pt>
                <c:pt idx="11680">
                  <c:v>55.802</c:v>
                </c:pt>
                <c:pt idx="11681">
                  <c:v>56.44</c:v>
                </c:pt>
                <c:pt idx="11682">
                  <c:v>56.06</c:v>
                </c:pt>
                <c:pt idx="11683">
                  <c:v>55.865000000000002</c:v>
                </c:pt>
                <c:pt idx="11684">
                  <c:v>55.635000000000012</c:v>
                </c:pt>
                <c:pt idx="11685">
                  <c:v>54.747</c:v>
                </c:pt>
                <c:pt idx="11686">
                  <c:v>53.95</c:v>
                </c:pt>
                <c:pt idx="11687">
                  <c:v>54.38</c:v>
                </c:pt>
                <c:pt idx="11688">
                  <c:v>54.584000000000003</c:v>
                </c:pt>
                <c:pt idx="11689">
                  <c:v>53.848999999999997</c:v>
                </c:pt>
                <c:pt idx="11690">
                  <c:v>54.343000000000004</c:v>
                </c:pt>
                <c:pt idx="11691">
                  <c:v>54.816000000000003</c:v>
                </c:pt>
                <c:pt idx="11692">
                  <c:v>54.476999999999997</c:v>
                </c:pt>
                <c:pt idx="11693">
                  <c:v>54.776000000000003</c:v>
                </c:pt>
                <c:pt idx="11694">
                  <c:v>55.274000000000001</c:v>
                </c:pt>
                <c:pt idx="11695">
                  <c:v>54.47</c:v>
                </c:pt>
                <c:pt idx="11696">
                  <c:v>55.105000000000011</c:v>
                </c:pt>
                <c:pt idx="11697">
                  <c:v>54.903000000000013</c:v>
                </c:pt>
                <c:pt idx="11698">
                  <c:v>55.106000000000002</c:v>
                </c:pt>
                <c:pt idx="11699">
                  <c:v>55.651000000000003</c:v>
                </c:pt>
                <c:pt idx="11700">
                  <c:v>55.356000000000002</c:v>
                </c:pt>
                <c:pt idx="11701">
                  <c:v>55.63</c:v>
                </c:pt>
                <c:pt idx="11702">
                  <c:v>55.869</c:v>
                </c:pt>
                <c:pt idx="11703">
                  <c:v>55.796000000000021</c:v>
                </c:pt>
                <c:pt idx="11704">
                  <c:v>55.713000000000001</c:v>
                </c:pt>
                <c:pt idx="11705">
                  <c:v>56.285000000000011</c:v>
                </c:pt>
                <c:pt idx="11706">
                  <c:v>56.061</c:v>
                </c:pt>
                <c:pt idx="11707">
                  <c:v>55.695000000000007</c:v>
                </c:pt>
                <c:pt idx="11708">
                  <c:v>56.478000000000002</c:v>
                </c:pt>
                <c:pt idx="11709">
                  <c:v>56.644000000000013</c:v>
                </c:pt>
                <c:pt idx="11710">
                  <c:v>56.542000000000002</c:v>
                </c:pt>
                <c:pt idx="11711">
                  <c:v>56.807000000000002</c:v>
                </c:pt>
                <c:pt idx="11712">
                  <c:v>56.479000000000013</c:v>
                </c:pt>
                <c:pt idx="11713">
                  <c:v>56.711000000000013</c:v>
                </c:pt>
                <c:pt idx="11714">
                  <c:v>56.929000000000002</c:v>
                </c:pt>
                <c:pt idx="11715">
                  <c:v>56.594000000000001</c:v>
                </c:pt>
                <c:pt idx="11716">
                  <c:v>57.339000000000013</c:v>
                </c:pt>
                <c:pt idx="11717">
                  <c:v>57.38</c:v>
                </c:pt>
                <c:pt idx="11718">
                  <c:v>57.27</c:v>
                </c:pt>
                <c:pt idx="11719">
                  <c:v>57.387999999999998</c:v>
                </c:pt>
                <c:pt idx="11720">
                  <c:v>57.341999999999999</c:v>
                </c:pt>
                <c:pt idx="11721">
                  <c:v>57.291000000000011</c:v>
                </c:pt>
                <c:pt idx="11722">
                  <c:v>57.683</c:v>
                </c:pt>
                <c:pt idx="11723">
                  <c:v>57.266000000000012</c:v>
                </c:pt>
                <c:pt idx="11724">
                  <c:v>57.485999999999997</c:v>
                </c:pt>
                <c:pt idx="11725">
                  <c:v>57.276000000000003</c:v>
                </c:pt>
                <c:pt idx="11726">
                  <c:v>56.607000000000014</c:v>
                </c:pt>
                <c:pt idx="11727">
                  <c:v>56.896000000000001</c:v>
                </c:pt>
                <c:pt idx="11728">
                  <c:v>56.424000000000007</c:v>
                </c:pt>
                <c:pt idx="11729">
                  <c:v>56.272000000000013</c:v>
                </c:pt>
                <c:pt idx="11730">
                  <c:v>55.439</c:v>
                </c:pt>
                <c:pt idx="11731">
                  <c:v>55.933</c:v>
                </c:pt>
                <c:pt idx="11732">
                  <c:v>55.878</c:v>
                </c:pt>
                <c:pt idx="11733">
                  <c:v>56.347999999999999</c:v>
                </c:pt>
                <c:pt idx="11734">
                  <c:v>55.945</c:v>
                </c:pt>
                <c:pt idx="11735">
                  <c:v>56.098000000000013</c:v>
                </c:pt>
                <c:pt idx="11736">
                  <c:v>56.347999999999999</c:v>
                </c:pt>
                <c:pt idx="11737">
                  <c:v>56.484999999999999</c:v>
                </c:pt>
                <c:pt idx="11738">
                  <c:v>56.517000000000003</c:v>
                </c:pt>
                <c:pt idx="11739">
                  <c:v>56.5</c:v>
                </c:pt>
                <c:pt idx="11740">
                  <c:v>56.964000000000013</c:v>
                </c:pt>
                <c:pt idx="11741">
                  <c:v>56.515000000000001</c:v>
                </c:pt>
                <c:pt idx="11742">
                  <c:v>56.98</c:v>
                </c:pt>
                <c:pt idx="11743">
                  <c:v>57.036000000000001</c:v>
                </c:pt>
                <c:pt idx="11744">
                  <c:v>57.116</c:v>
                </c:pt>
                <c:pt idx="11745">
                  <c:v>57.329000000000001</c:v>
                </c:pt>
                <c:pt idx="11746">
                  <c:v>57.069000000000003</c:v>
                </c:pt>
                <c:pt idx="11747">
                  <c:v>56.978000000000002</c:v>
                </c:pt>
                <c:pt idx="11748">
                  <c:v>57.323</c:v>
                </c:pt>
                <c:pt idx="11749">
                  <c:v>57.211000000000013</c:v>
                </c:pt>
                <c:pt idx="11750">
                  <c:v>57.305</c:v>
                </c:pt>
                <c:pt idx="11751">
                  <c:v>57.372</c:v>
                </c:pt>
                <c:pt idx="11752">
                  <c:v>57.052999999999997</c:v>
                </c:pt>
                <c:pt idx="11753">
                  <c:v>57.408000000000001</c:v>
                </c:pt>
                <c:pt idx="11754">
                  <c:v>57.265000000000008</c:v>
                </c:pt>
                <c:pt idx="11755">
                  <c:v>57.575000000000003</c:v>
                </c:pt>
                <c:pt idx="11756">
                  <c:v>57.54</c:v>
                </c:pt>
                <c:pt idx="11757">
                  <c:v>57.218000000000011</c:v>
                </c:pt>
                <c:pt idx="11758">
                  <c:v>57.679000000000002</c:v>
                </c:pt>
                <c:pt idx="11759">
                  <c:v>56.887999999999998</c:v>
                </c:pt>
                <c:pt idx="11760">
                  <c:v>57.387999999999998</c:v>
                </c:pt>
                <c:pt idx="11761">
                  <c:v>57.592000000000013</c:v>
                </c:pt>
                <c:pt idx="11762">
                  <c:v>57.256999999999998</c:v>
                </c:pt>
                <c:pt idx="11763">
                  <c:v>57.606000000000002</c:v>
                </c:pt>
                <c:pt idx="11764">
                  <c:v>57.368000000000002</c:v>
                </c:pt>
                <c:pt idx="11765">
                  <c:v>57.268000000000008</c:v>
                </c:pt>
                <c:pt idx="11766">
                  <c:v>56.972000000000001</c:v>
                </c:pt>
                <c:pt idx="11767">
                  <c:v>57.266000000000012</c:v>
                </c:pt>
                <c:pt idx="11768">
                  <c:v>57.31</c:v>
                </c:pt>
                <c:pt idx="11769">
                  <c:v>57.467000000000013</c:v>
                </c:pt>
                <c:pt idx="11770">
                  <c:v>57.602000000000011</c:v>
                </c:pt>
                <c:pt idx="11771">
                  <c:v>57.825000000000003</c:v>
                </c:pt>
                <c:pt idx="11772">
                  <c:v>57.651000000000003</c:v>
                </c:pt>
                <c:pt idx="11773">
                  <c:v>57.686</c:v>
                </c:pt>
                <c:pt idx="11774">
                  <c:v>57.54</c:v>
                </c:pt>
                <c:pt idx="11775">
                  <c:v>56.543000000000013</c:v>
                </c:pt>
                <c:pt idx="11776">
                  <c:v>56.825000000000003</c:v>
                </c:pt>
                <c:pt idx="11777">
                  <c:v>56.008000000000003</c:v>
                </c:pt>
                <c:pt idx="11778">
                  <c:v>56.395000000000003</c:v>
                </c:pt>
                <c:pt idx="11779">
                  <c:v>55.89</c:v>
                </c:pt>
                <c:pt idx="11780">
                  <c:v>55.526000000000003</c:v>
                </c:pt>
                <c:pt idx="11781">
                  <c:v>55.427</c:v>
                </c:pt>
                <c:pt idx="11782">
                  <c:v>55.554000000000002</c:v>
                </c:pt>
                <c:pt idx="11783">
                  <c:v>55.281000000000013</c:v>
                </c:pt>
                <c:pt idx="11784">
                  <c:v>55.676000000000002</c:v>
                </c:pt>
                <c:pt idx="11785">
                  <c:v>55.964000000000013</c:v>
                </c:pt>
                <c:pt idx="11786">
                  <c:v>55.7</c:v>
                </c:pt>
                <c:pt idx="11787">
                  <c:v>55.778000000000013</c:v>
                </c:pt>
                <c:pt idx="11788">
                  <c:v>55.524000000000001</c:v>
                </c:pt>
                <c:pt idx="11789">
                  <c:v>55.47</c:v>
                </c:pt>
                <c:pt idx="11790">
                  <c:v>56.091000000000001</c:v>
                </c:pt>
                <c:pt idx="11791">
                  <c:v>55.835000000000001</c:v>
                </c:pt>
                <c:pt idx="11792">
                  <c:v>56.113999999999997</c:v>
                </c:pt>
                <c:pt idx="11793">
                  <c:v>55.673000000000002</c:v>
                </c:pt>
                <c:pt idx="11794">
                  <c:v>55.521000000000001</c:v>
                </c:pt>
                <c:pt idx="11795">
                  <c:v>56.190000000000012</c:v>
                </c:pt>
                <c:pt idx="11796">
                  <c:v>55.93</c:v>
                </c:pt>
                <c:pt idx="11797">
                  <c:v>55.917999999999999</c:v>
                </c:pt>
                <c:pt idx="11798">
                  <c:v>55.686</c:v>
                </c:pt>
                <c:pt idx="11799">
                  <c:v>55.56</c:v>
                </c:pt>
                <c:pt idx="11800">
                  <c:v>55.993000000000002</c:v>
                </c:pt>
                <c:pt idx="11801">
                  <c:v>56.097000000000001</c:v>
                </c:pt>
                <c:pt idx="11802">
                  <c:v>56.319000000000003</c:v>
                </c:pt>
                <c:pt idx="11803">
                  <c:v>56.414999999999999</c:v>
                </c:pt>
                <c:pt idx="11804">
                  <c:v>56.347999999999999</c:v>
                </c:pt>
                <c:pt idx="11805">
                  <c:v>56.491</c:v>
                </c:pt>
                <c:pt idx="11806">
                  <c:v>56.132000000000012</c:v>
                </c:pt>
                <c:pt idx="11807">
                  <c:v>56.293000000000013</c:v>
                </c:pt>
                <c:pt idx="11808">
                  <c:v>56.190000000000012</c:v>
                </c:pt>
                <c:pt idx="11809">
                  <c:v>55.802999999999997</c:v>
                </c:pt>
                <c:pt idx="11810">
                  <c:v>56.336000000000013</c:v>
                </c:pt>
                <c:pt idx="11811">
                  <c:v>56.113999999999997</c:v>
                </c:pt>
                <c:pt idx="11812">
                  <c:v>56.42</c:v>
                </c:pt>
                <c:pt idx="11813">
                  <c:v>55.889000000000003</c:v>
                </c:pt>
                <c:pt idx="11814">
                  <c:v>56.702000000000012</c:v>
                </c:pt>
                <c:pt idx="11815">
                  <c:v>56.518000000000001</c:v>
                </c:pt>
                <c:pt idx="11816">
                  <c:v>56.41</c:v>
                </c:pt>
                <c:pt idx="11817">
                  <c:v>56.27</c:v>
                </c:pt>
                <c:pt idx="11818">
                  <c:v>56.314999999999998</c:v>
                </c:pt>
                <c:pt idx="11819">
                  <c:v>56.503999999999998</c:v>
                </c:pt>
                <c:pt idx="11820">
                  <c:v>55.860999999999997</c:v>
                </c:pt>
                <c:pt idx="11821">
                  <c:v>55.87</c:v>
                </c:pt>
                <c:pt idx="11822">
                  <c:v>55.523000000000003</c:v>
                </c:pt>
                <c:pt idx="11823">
                  <c:v>55.063000000000002</c:v>
                </c:pt>
                <c:pt idx="11824">
                  <c:v>55.289000000000001</c:v>
                </c:pt>
                <c:pt idx="11825">
                  <c:v>55.495000000000012</c:v>
                </c:pt>
                <c:pt idx="11826">
                  <c:v>54.801000000000002</c:v>
                </c:pt>
                <c:pt idx="11827">
                  <c:v>55.448</c:v>
                </c:pt>
                <c:pt idx="11828">
                  <c:v>55.061</c:v>
                </c:pt>
                <c:pt idx="11829">
                  <c:v>55.387999999999998</c:v>
                </c:pt>
                <c:pt idx="11830">
                  <c:v>54.27</c:v>
                </c:pt>
                <c:pt idx="11831">
                  <c:v>54.752000000000002</c:v>
                </c:pt>
                <c:pt idx="11832">
                  <c:v>54.778000000000013</c:v>
                </c:pt>
                <c:pt idx="11833">
                  <c:v>54.911999999999999</c:v>
                </c:pt>
                <c:pt idx="11834">
                  <c:v>54.773000000000003</c:v>
                </c:pt>
                <c:pt idx="11835">
                  <c:v>55.115000000000002</c:v>
                </c:pt>
                <c:pt idx="11836">
                  <c:v>55.217000000000013</c:v>
                </c:pt>
                <c:pt idx="11837">
                  <c:v>54.634</c:v>
                </c:pt>
                <c:pt idx="11838">
                  <c:v>54.805999999999997</c:v>
                </c:pt>
                <c:pt idx="11839">
                  <c:v>54.734000000000002</c:v>
                </c:pt>
                <c:pt idx="11840">
                  <c:v>54.748000000000012</c:v>
                </c:pt>
                <c:pt idx="11841">
                  <c:v>55.387999999999998</c:v>
                </c:pt>
                <c:pt idx="11842">
                  <c:v>55.495000000000012</c:v>
                </c:pt>
                <c:pt idx="11843">
                  <c:v>54.893000000000001</c:v>
                </c:pt>
                <c:pt idx="11844">
                  <c:v>55.663000000000011</c:v>
                </c:pt>
                <c:pt idx="11845">
                  <c:v>55.311999999999998</c:v>
                </c:pt>
                <c:pt idx="11846">
                  <c:v>55.418999999999997</c:v>
                </c:pt>
                <c:pt idx="11847">
                  <c:v>55.07</c:v>
                </c:pt>
                <c:pt idx="11848">
                  <c:v>55.802</c:v>
                </c:pt>
                <c:pt idx="11849">
                  <c:v>55.549000000000007</c:v>
                </c:pt>
                <c:pt idx="11850">
                  <c:v>55.628000000000007</c:v>
                </c:pt>
                <c:pt idx="11851">
                  <c:v>55.828000000000003</c:v>
                </c:pt>
                <c:pt idx="11852">
                  <c:v>55.683999999999997</c:v>
                </c:pt>
                <c:pt idx="11853">
                  <c:v>55.649000000000001</c:v>
                </c:pt>
                <c:pt idx="11854">
                  <c:v>55.689</c:v>
                </c:pt>
                <c:pt idx="11855">
                  <c:v>55.565000000000012</c:v>
                </c:pt>
                <c:pt idx="11856">
                  <c:v>55.682000000000002</c:v>
                </c:pt>
                <c:pt idx="11857">
                  <c:v>55.906999999999996</c:v>
                </c:pt>
                <c:pt idx="11858">
                  <c:v>55.957999999999998</c:v>
                </c:pt>
                <c:pt idx="11859">
                  <c:v>55.706000000000003</c:v>
                </c:pt>
                <c:pt idx="11860">
                  <c:v>56.066000000000003</c:v>
                </c:pt>
                <c:pt idx="11861">
                  <c:v>55.891000000000012</c:v>
                </c:pt>
                <c:pt idx="11862">
                  <c:v>56.277000000000001</c:v>
                </c:pt>
                <c:pt idx="11863">
                  <c:v>55.961000000000013</c:v>
                </c:pt>
                <c:pt idx="11864">
                  <c:v>55.502000000000002</c:v>
                </c:pt>
                <c:pt idx="11865">
                  <c:v>56.091000000000001</c:v>
                </c:pt>
                <c:pt idx="11866">
                  <c:v>56.169000000000011</c:v>
                </c:pt>
                <c:pt idx="11867">
                  <c:v>56.428000000000011</c:v>
                </c:pt>
                <c:pt idx="11868">
                  <c:v>56.058999999999997</c:v>
                </c:pt>
                <c:pt idx="11869">
                  <c:v>56.194000000000003</c:v>
                </c:pt>
                <c:pt idx="11870">
                  <c:v>56.285000000000011</c:v>
                </c:pt>
                <c:pt idx="11871">
                  <c:v>55.645000000000003</c:v>
                </c:pt>
                <c:pt idx="11872">
                  <c:v>56.093000000000011</c:v>
                </c:pt>
                <c:pt idx="11873">
                  <c:v>55.9</c:v>
                </c:pt>
                <c:pt idx="11874">
                  <c:v>56</c:v>
                </c:pt>
                <c:pt idx="11875">
                  <c:v>55.945</c:v>
                </c:pt>
                <c:pt idx="11876">
                  <c:v>56.304000000000002</c:v>
                </c:pt>
                <c:pt idx="11877">
                  <c:v>56.158000000000001</c:v>
                </c:pt>
                <c:pt idx="11878">
                  <c:v>56.034000000000013</c:v>
                </c:pt>
                <c:pt idx="11879">
                  <c:v>56.332000000000001</c:v>
                </c:pt>
                <c:pt idx="11880">
                  <c:v>56.414000000000001</c:v>
                </c:pt>
                <c:pt idx="11881">
                  <c:v>56.663000000000011</c:v>
                </c:pt>
                <c:pt idx="11882">
                  <c:v>56.394000000000013</c:v>
                </c:pt>
                <c:pt idx="11883">
                  <c:v>56.938000000000002</c:v>
                </c:pt>
                <c:pt idx="11884">
                  <c:v>56.311</c:v>
                </c:pt>
                <c:pt idx="11885">
                  <c:v>56.789000000000001</c:v>
                </c:pt>
                <c:pt idx="11886">
                  <c:v>56.216000000000001</c:v>
                </c:pt>
                <c:pt idx="11887">
                  <c:v>56.542000000000002</c:v>
                </c:pt>
                <c:pt idx="11888">
                  <c:v>56.401000000000003</c:v>
                </c:pt>
                <c:pt idx="11889">
                  <c:v>56.717000000000013</c:v>
                </c:pt>
                <c:pt idx="11890">
                  <c:v>56.465000000000003</c:v>
                </c:pt>
                <c:pt idx="11891">
                  <c:v>55.149000000000001</c:v>
                </c:pt>
                <c:pt idx="11892">
                  <c:v>54.013000000000012</c:v>
                </c:pt>
                <c:pt idx="11893">
                  <c:v>54.113</c:v>
                </c:pt>
                <c:pt idx="11894">
                  <c:v>53.537000000000013</c:v>
                </c:pt>
                <c:pt idx="11895">
                  <c:v>53.6</c:v>
                </c:pt>
                <c:pt idx="11896">
                  <c:v>53.396000000000001</c:v>
                </c:pt>
                <c:pt idx="11897">
                  <c:v>53.747</c:v>
                </c:pt>
                <c:pt idx="11898">
                  <c:v>54.282000000000011</c:v>
                </c:pt>
                <c:pt idx="11899">
                  <c:v>54.189</c:v>
                </c:pt>
                <c:pt idx="11900">
                  <c:v>54.126000000000012</c:v>
                </c:pt>
                <c:pt idx="11901">
                  <c:v>54.084000000000003</c:v>
                </c:pt>
                <c:pt idx="11902">
                  <c:v>54.695000000000007</c:v>
                </c:pt>
                <c:pt idx="11903">
                  <c:v>54.512</c:v>
                </c:pt>
                <c:pt idx="11904">
                  <c:v>54.7</c:v>
                </c:pt>
                <c:pt idx="11905">
                  <c:v>53.999000000000002</c:v>
                </c:pt>
                <c:pt idx="11906">
                  <c:v>54.27</c:v>
                </c:pt>
                <c:pt idx="11907">
                  <c:v>54.459000000000003</c:v>
                </c:pt>
                <c:pt idx="11908">
                  <c:v>54.554000000000002</c:v>
                </c:pt>
                <c:pt idx="11909">
                  <c:v>54.604000000000013</c:v>
                </c:pt>
                <c:pt idx="11910">
                  <c:v>54.925000000000011</c:v>
                </c:pt>
                <c:pt idx="11911">
                  <c:v>54.748000000000012</c:v>
                </c:pt>
                <c:pt idx="11912">
                  <c:v>54.609000000000002</c:v>
                </c:pt>
                <c:pt idx="11913">
                  <c:v>54.912999999999997</c:v>
                </c:pt>
                <c:pt idx="11914">
                  <c:v>54.778000000000013</c:v>
                </c:pt>
                <c:pt idx="11915">
                  <c:v>54.752000000000002</c:v>
                </c:pt>
                <c:pt idx="11916">
                  <c:v>55.109000000000002</c:v>
                </c:pt>
                <c:pt idx="11917">
                  <c:v>55.115000000000002</c:v>
                </c:pt>
                <c:pt idx="11918">
                  <c:v>55.217000000000013</c:v>
                </c:pt>
                <c:pt idx="11919">
                  <c:v>55.022000000000013</c:v>
                </c:pt>
                <c:pt idx="11920">
                  <c:v>55.484000000000002</c:v>
                </c:pt>
                <c:pt idx="11921">
                  <c:v>54.875999999999998</c:v>
                </c:pt>
                <c:pt idx="11922">
                  <c:v>55.447000000000003</c:v>
                </c:pt>
                <c:pt idx="11923">
                  <c:v>55.581000000000003</c:v>
                </c:pt>
                <c:pt idx="11924">
                  <c:v>55.692000000000007</c:v>
                </c:pt>
                <c:pt idx="11925">
                  <c:v>55.649000000000001</c:v>
                </c:pt>
                <c:pt idx="11926">
                  <c:v>55.54</c:v>
                </c:pt>
                <c:pt idx="11927">
                  <c:v>55.738000000000007</c:v>
                </c:pt>
                <c:pt idx="11928">
                  <c:v>55.761000000000003</c:v>
                </c:pt>
                <c:pt idx="11929">
                  <c:v>56.171000000000006</c:v>
                </c:pt>
                <c:pt idx="11930">
                  <c:v>56.576000000000001</c:v>
                </c:pt>
                <c:pt idx="11931">
                  <c:v>56.213000000000001</c:v>
                </c:pt>
                <c:pt idx="11932">
                  <c:v>56.414999999999999</c:v>
                </c:pt>
                <c:pt idx="11933">
                  <c:v>56.782000000000011</c:v>
                </c:pt>
                <c:pt idx="11934">
                  <c:v>56.534000000000013</c:v>
                </c:pt>
                <c:pt idx="11935">
                  <c:v>56.91</c:v>
                </c:pt>
                <c:pt idx="11936">
                  <c:v>56.99</c:v>
                </c:pt>
                <c:pt idx="11937">
                  <c:v>56.901000000000003</c:v>
                </c:pt>
                <c:pt idx="11938">
                  <c:v>56.984999999999999</c:v>
                </c:pt>
                <c:pt idx="11939">
                  <c:v>57.386000000000003</c:v>
                </c:pt>
                <c:pt idx="11940">
                  <c:v>57.263000000000012</c:v>
                </c:pt>
                <c:pt idx="11941">
                  <c:v>57.45</c:v>
                </c:pt>
                <c:pt idx="11942">
                  <c:v>57.174000000000007</c:v>
                </c:pt>
                <c:pt idx="11943">
                  <c:v>57.178000000000011</c:v>
                </c:pt>
                <c:pt idx="11944">
                  <c:v>57.218000000000011</c:v>
                </c:pt>
                <c:pt idx="11945">
                  <c:v>57.637</c:v>
                </c:pt>
                <c:pt idx="11946">
                  <c:v>57.347000000000001</c:v>
                </c:pt>
                <c:pt idx="11947">
                  <c:v>57.461000000000013</c:v>
                </c:pt>
                <c:pt idx="11948">
                  <c:v>57.792000000000009</c:v>
                </c:pt>
                <c:pt idx="11949">
                  <c:v>57.449000000000012</c:v>
                </c:pt>
                <c:pt idx="11950">
                  <c:v>57.329000000000001</c:v>
                </c:pt>
                <c:pt idx="11951">
                  <c:v>57.543000000000013</c:v>
                </c:pt>
                <c:pt idx="11952">
                  <c:v>57.405000000000001</c:v>
                </c:pt>
                <c:pt idx="11953">
                  <c:v>57.83</c:v>
                </c:pt>
                <c:pt idx="11954">
                  <c:v>57.605000000000011</c:v>
                </c:pt>
                <c:pt idx="11955">
                  <c:v>58.045000000000002</c:v>
                </c:pt>
                <c:pt idx="11956">
                  <c:v>57.307000000000002</c:v>
                </c:pt>
                <c:pt idx="11957">
                  <c:v>57.399000000000001</c:v>
                </c:pt>
                <c:pt idx="11958">
                  <c:v>57.581000000000003</c:v>
                </c:pt>
                <c:pt idx="11959">
                  <c:v>58.058</c:v>
                </c:pt>
                <c:pt idx="11960">
                  <c:v>57.975000000000001</c:v>
                </c:pt>
                <c:pt idx="11961">
                  <c:v>57.897000000000013</c:v>
                </c:pt>
                <c:pt idx="11962">
                  <c:v>57.728000000000009</c:v>
                </c:pt>
                <c:pt idx="11963">
                  <c:v>58.077000000000012</c:v>
                </c:pt>
                <c:pt idx="11964">
                  <c:v>57.552999999999997</c:v>
                </c:pt>
                <c:pt idx="11965">
                  <c:v>57.826000000000001</c:v>
                </c:pt>
                <c:pt idx="11966">
                  <c:v>57.713000000000001</c:v>
                </c:pt>
                <c:pt idx="11967">
                  <c:v>57.836000000000013</c:v>
                </c:pt>
                <c:pt idx="11968">
                  <c:v>57.599000000000011</c:v>
                </c:pt>
                <c:pt idx="11969">
                  <c:v>58.212000000000003</c:v>
                </c:pt>
                <c:pt idx="11970">
                  <c:v>57.587000000000003</c:v>
                </c:pt>
                <c:pt idx="11971">
                  <c:v>57.947000000000003</c:v>
                </c:pt>
                <c:pt idx="11972">
                  <c:v>57.77</c:v>
                </c:pt>
                <c:pt idx="11973">
                  <c:v>57.113</c:v>
                </c:pt>
                <c:pt idx="11974">
                  <c:v>56.246000000000002</c:v>
                </c:pt>
                <c:pt idx="11975">
                  <c:v>56.171000000000006</c:v>
                </c:pt>
                <c:pt idx="11976">
                  <c:v>55.267000000000003</c:v>
                </c:pt>
                <c:pt idx="11977">
                  <c:v>55.397000000000013</c:v>
                </c:pt>
                <c:pt idx="11978">
                  <c:v>55.323</c:v>
                </c:pt>
                <c:pt idx="11979">
                  <c:v>55.451999999999998</c:v>
                </c:pt>
                <c:pt idx="11980">
                  <c:v>55.348999999999997</c:v>
                </c:pt>
                <c:pt idx="11981">
                  <c:v>54.901000000000003</c:v>
                </c:pt>
                <c:pt idx="11982">
                  <c:v>54.805999999999997</c:v>
                </c:pt>
                <c:pt idx="11983">
                  <c:v>54.305</c:v>
                </c:pt>
                <c:pt idx="11984">
                  <c:v>54.656000000000013</c:v>
                </c:pt>
                <c:pt idx="11985">
                  <c:v>54.457000000000001</c:v>
                </c:pt>
                <c:pt idx="11986">
                  <c:v>54.151000000000003</c:v>
                </c:pt>
                <c:pt idx="11987">
                  <c:v>54.362000000000002</c:v>
                </c:pt>
                <c:pt idx="11988">
                  <c:v>54.263000000000012</c:v>
                </c:pt>
                <c:pt idx="11989">
                  <c:v>54.178000000000011</c:v>
                </c:pt>
                <c:pt idx="11990">
                  <c:v>54.592000000000013</c:v>
                </c:pt>
                <c:pt idx="11991">
                  <c:v>54.561</c:v>
                </c:pt>
                <c:pt idx="11992">
                  <c:v>54.149000000000001</c:v>
                </c:pt>
                <c:pt idx="11993">
                  <c:v>54.075000000000003</c:v>
                </c:pt>
                <c:pt idx="11994">
                  <c:v>54.464000000000013</c:v>
                </c:pt>
                <c:pt idx="11995">
                  <c:v>54.14</c:v>
                </c:pt>
                <c:pt idx="11996">
                  <c:v>53.802999999999997</c:v>
                </c:pt>
                <c:pt idx="11997">
                  <c:v>54.063000000000002</c:v>
                </c:pt>
                <c:pt idx="11998">
                  <c:v>54.129000000000012</c:v>
                </c:pt>
                <c:pt idx="11999">
                  <c:v>54.448</c:v>
                </c:pt>
                <c:pt idx="12000">
                  <c:v>54.061</c:v>
                </c:pt>
                <c:pt idx="12001">
                  <c:v>54.46</c:v>
                </c:pt>
                <c:pt idx="12002">
                  <c:v>54.288000000000011</c:v>
                </c:pt>
                <c:pt idx="12003">
                  <c:v>53.957000000000001</c:v>
                </c:pt>
                <c:pt idx="12004">
                  <c:v>54.317</c:v>
                </c:pt>
                <c:pt idx="12005">
                  <c:v>54.336000000000013</c:v>
                </c:pt>
                <c:pt idx="12006">
                  <c:v>54.49</c:v>
                </c:pt>
                <c:pt idx="12007">
                  <c:v>54.451999999999998</c:v>
                </c:pt>
                <c:pt idx="12008">
                  <c:v>54.826000000000001</c:v>
                </c:pt>
                <c:pt idx="12009">
                  <c:v>54.394000000000013</c:v>
                </c:pt>
                <c:pt idx="12010">
                  <c:v>55.160000000000011</c:v>
                </c:pt>
                <c:pt idx="12011">
                  <c:v>54.91</c:v>
                </c:pt>
                <c:pt idx="12012">
                  <c:v>54.951999999999998</c:v>
                </c:pt>
                <c:pt idx="12013">
                  <c:v>54.875999999999998</c:v>
                </c:pt>
                <c:pt idx="12014">
                  <c:v>55.018000000000001</c:v>
                </c:pt>
                <c:pt idx="12015">
                  <c:v>55.297000000000011</c:v>
                </c:pt>
                <c:pt idx="12016">
                  <c:v>55.207000000000001</c:v>
                </c:pt>
                <c:pt idx="12017">
                  <c:v>55.359000000000002</c:v>
                </c:pt>
                <c:pt idx="12018">
                  <c:v>55.674000000000007</c:v>
                </c:pt>
                <c:pt idx="12019">
                  <c:v>55.177</c:v>
                </c:pt>
                <c:pt idx="12020">
                  <c:v>54.610999999999997</c:v>
                </c:pt>
                <c:pt idx="12021">
                  <c:v>54.476999999999997</c:v>
                </c:pt>
                <c:pt idx="12022">
                  <c:v>54.168000000000013</c:v>
                </c:pt>
                <c:pt idx="12023">
                  <c:v>54.703000000000003</c:v>
                </c:pt>
                <c:pt idx="12024">
                  <c:v>54.89</c:v>
                </c:pt>
                <c:pt idx="12025">
                  <c:v>54.101000000000013</c:v>
                </c:pt>
                <c:pt idx="12026">
                  <c:v>54.387999999999998</c:v>
                </c:pt>
                <c:pt idx="12027">
                  <c:v>54.412999999999997</c:v>
                </c:pt>
                <c:pt idx="12028">
                  <c:v>54.509</c:v>
                </c:pt>
                <c:pt idx="12029">
                  <c:v>54.741</c:v>
                </c:pt>
                <c:pt idx="12030">
                  <c:v>54.683999999999997</c:v>
                </c:pt>
                <c:pt idx="12031">
                  <c:v>54.402000000000001</c:v>
                </c:pt>
                <c:pt idx="12032">
                  <c:v>54.077000000000012</c:v>
                </c:pt>
                <c:pt idx="12033">
                  <c:v>54.354999999999997</c:v>
                </c:pt>
                <c:pt idx="12034">
                  <c:v>54.613999999999997</c:v>
                </c:pt>
                <c:pt idx="12035">
                  <c:v>54.014000000000003</c:v>
                </c:pt>
                <c:pt idx="12036">
                  <c:v>53.854999999999997</c:v>
                </c:pt>
                <c:pt idx="12037">
                  <c:v>53.594000000000001</c:v>
                </c:pt>
                <c:pt idx="12038">
                  <c:v>53.233000000000011</c:v>
                </c:pt>
                <c:pt idx="12039">
                  <c:v>53.701000000000001</c:v>
                </c:pt>
                <c:pt idx="12040">
                  <c:v>53.778000000000013</c:v>
                </c:pt>
                <c:pt idx="12041">
                  <c:v>53.844999999999999</c:v>
                </c:pt>
                <c:pt idx="12042">
                  <c:v>53.427</c:v>
                </c:pt>
                <c:pt idx="12043">
                  <c:v>53.835000000000001</c:v>
                </c:pt>
                <c:pt idx="12044">
                  <c:v>53.875999999999998</c:v>
                </c:pt>
                <c:pt idx="12045">
                  <c:v>54.054000000000002</c:v>
                </c:pt>
                <c:pt idx="12046">
                  <c:v>54.297000000000011</c:v>
                </c:pt>
                <c:pt idx="12047">
                  <c:v>53.608000000000011</c:v>
                </c:pt>
                <c:pt idx="12048">
                  <c:v>54.017000000000003</c:v>
                </c:pt>
                <c:pt idx="12049">
                  <c:v>53.49</c:v>
                </c:pt>
                <c:pt idx="12050">
                  <c:v>53.459000000000003</c:v>
                </c:pt>
                <c:pt idx="12051">
                  <c:v>53.869</c:v>
                </c:pt>
                <c:pt idx="12052">
                  <c:v>54.033000000000001</c:v>
                </c:pt>
                <c:pt idx="12053">
                  <c:v>53.887</c:v>
                </c:pt>
                <c:pt idx="12054">
                  <c:v>53.949000000000012</c:v>
                </c:pt>
                <c:pt idx="12055">
                  <c:v>54.404000000000003</c:v>
                </c:pt>
                <c:pt idx="12056">
                  <c:v>54.273000000000003</c:v>
                </c:pt>
                <c:pt idx="12057">
                  <c:v>54.555999999999997</c:v>
                </c:pt>
                <c:pt idx="12058">
                  <c:v>55.132000000000012</c:v>
                </c:pt>
                <c:pt idx="12059">
                  <c:v>55.205000000000013</c:v>
                </c:pt>
                <c:pt idx="12060">
                  <c:v>55.317</c:v>
                </c:pt>
                <c:pt idx="12061">
                  <c:v>55.381999999999998</c:v>
                </c:pt>
                <c:pt idx="12062">
                  <c:v>54.641000000000012</c:v>
                </c:pt>
                <c:pt idx="12063">
                  <c:v>55.317</c:v>
                </c:pt>
                <c:pt idx="12064">
                  <c:v>55.159000000000013</c:v>
                </c:pt>
                <c:pt idx="12065">
                  <c:v>55.383000000000003</c:v>
                </c:pt>
                <c:pt idx="12066">
                  <c:v>54.753999999999998</c:v>
                </c:pt>
                <c:pt idx="12067">
                  <c:v>54.823</c:v>
                </c:pt>
                <c:pt idx="12068">
                  <c:v>55.399000000000001</c:v>
                </c:pt>
                <c:pt idx="12069">
                  <c:v>55.165000000000013</c:v>
                </c:pt>
                <c:pt idx="12070">
                  <c:v>54.909000000000013</c:v>
                </c:pt>
                <c:pt idx="12071">
                  <c:v>55.081000000000003</c:v>
                </c:pt>
                <c:pt idx="12072">
                  <c:v>54.661000000000001</c:v>
                </c:pt>
                <c:pt idx="12073">
                  <c:v>54.822000000000003</c:v>
                </c:pt>
                <c:pt idx="12074">
                  <c:v>55.386000000000003</c:v>
                </c:pt>
                <c:pt idx="12075">
                  <c:v>55.259</c:v>
                </c:pt>
                <c:pt idx="12076">
                  <c:v>55.152000000000001</c:v>
                </c:pt>
                <c:pt idx="12077">
                  <c:v>55.017000000000003</c:v>
                </c:pt>
                <c:pt idx="12078">
                  <c:v>54.722000000000008</c:v>
                </c:pt>
                <c:pt idx="12079">
                  <c:v>55.394000000000013</c:v>
                </c:pt>
                <c:pt idx="12080">
                  <c:v>55.192000000000007</c:v>
                </c:pt>
                <c:pt idx="12081">
                  <c:v>54.596000000000011</c:v>
                </c:pt>
                <c:pt idx="12082">
                  <c:v>55.3</c:v>
                </c:pt>
                <c:pt idx="12083">
                  <c:v>55.095000000000013</c:v>
                </c:pt>
                <c:pt idx="12084">
                  <c:v>55.113</c:v>
                </c:pt>
                <c:pt idx="12085">
                  <c:v>54.899000000000001</c:v>
                </c:pt>
                <c:pt idx="12086">
                  <c:v>54.871000000000002</c:v>
                </c:pt>
                <c:pt idx="12087">
                  <c:v>54.731000000000002</c:v>
                </c:pt>
                <c:pt idx="12088">
                  <c:v>55.185000000000002</c:v>
                </c:pt>
                <c:pt idx="12089">
                  <c:v>55.308999999999997</c:v>
                </c:pt>
                <c:pt idx="12090">
                  <c:v>55.454999999999998</c:v>
                </c:pt>
                <c:pt idx="12091">
                  <c:v>55.607000000000014</c:v>
                </c:pt>
                <c:pt idx="12092">
                  <c:v>55.451000000000001</c:v>
                </c:pt>
                <c:pt idx="12093">
                  <c:v>54.996000000000002</c:v>
                </c:pt>
                <c:pt idx="12094">
                  <c:v>54.526000000000003</c:v>
                </c:pt>
                <c:pt idx="12095">
                  <c:v>54.273000000000003</c:v>
                </c:pt>
                <c:pt idx="12096">
                  <c:v>54.857999999999997</c:v>
                </c:pt>
                <c:pt idx="12097">
                  <c:v>54.540999999999997</c:v>
                </c:pt>
                <c:pt idx="12098">
                  <c:v>54.597000000000001</c:v>
                </c:pt>
                <c:pt idx="12099">
                  <c:v>54.671000000000006</c:v>
                </c:pt>
                <c:pt idx="12100">
                  <c:v>54.363</c:v>
                </c:pt>
                <c:pt idx="12101">
                  <c:v>54.42</c:v>
                </c:pt>
                <c:pt idx="12102">
                  <c:v>54.332000000000001</c:v>
                </c:pt>
                <c:pt idx="12103">
                  <c:v>54.35</c:v>
                </c:pt>
                <c:pt idx="12104">
                  <c:v>54.089000000000013</c:v>
                </c:pt>
                <c:pt idx="12105">
                  <c:v>54.470999999999997</c:v>
                </c:pt>
                <c:pt idx="12106">
                  <c:v>54.163000000000011</c:v>
                </c:pt>
                <c:pt idx="12107">
                  <c:v>54.209000000000003</c:v>
                </c:pt>
                <c:pt idx="12108">
                  <c:v>54.164000000000001</c:v>
                </c:pt>
                <c:pt idx="12109">
                  <c:v>54.155000000000001</c:v>
                </c:pt>
                <c:pt idx="12110">
                  <c:v>54.172000000000011</c:v>
                </c:pt>
                <c:pt idx="12111">
                  <c:v>54.212000000000003</c:v>
                </c:pt>
                <c:pt idx="12112">
                  <c:v>54.411999999999999</c:v>
                </c:pt>
                <c:pt idx="12113">
                  <c:v>54.552999999999997</c:v>
                </c:pt>
                <c:pt idx="12114">
                  <c:v>54.164000000000001</c:v>
                </c:pt>
                <c:pt idx="12115">
                  <c:v>54.01</c:v>
                </c:pt>
                <c:pt idx="12116">
                  <c:v>53.968000000000011</c:v>
                </c:pt>
                <c:pt idx="12117">
                  <c:v>54.134</c:v>
                </c:pt>
                <c:pt idx="12118">
                  <c:v>54.344000000000001</c:v>
                </c:pt>
                <c:pt idx="12119">
                  <c:v>54</c:v>
                </c:pt>
                <c:pt idx="12120">
                  <c:v>54.217000000000013</c:v>
                </c:pt>
                <c:pt idx="12121">
                  <c:v>54.442999999999998</c:v>
                </c:pt>
                <c:pt idx="12122">
                  <c:v>54.038000000000011</c:v>
                </c:pt>
                <c:pt idx="12123">
                  <c:v>54.285000000000011</c:v>
                </c:pt>
                <c:pt idx="12124">
                  <c:v>54.773000000000003</c:v>
                </c:pt>
                <c:pt idx="12125">
                  <c:v>54.74</c:v>
                </c:pt>
                <c:pt idx="12126">
                  <c:v>54.05</c:v>
                </c:pt>
                <c:pt idx="12127">
                  <c:v>54.286000000000001</c:v>
                </c:pt>
                <c:pt idx="12128">
                  <c:v>54.43</c:v>
                </c:pt>
                <c:pt idx="12129">
                  <c:v>53.978000000000002</c:v>
                </c:pt>
                <c:pt idx="12130">
                  <c:v>54.604000000000013</c:v>
                </c:pt>
                <c:pt idx="12131">
                  <c:v>54.697000000000003</c:v>
                </c:pt>
                <c:pt idx="12132">
                  <c:v>54.071000000000012</c:v>
                </c:pt>
                <c:pt idx="12133">
                  <c:v>54.241</c:v>
                </c:pt>
                <c:pt idx="12134">
                  <c:v>54.142000000000003</c:v>
                </c:pt>
                <c:pt idx="12135">
                  <c:v>54.426000000000002</c:v>
                </c:pt>
                <c:pt idx="12136">
                  <c:v>53.965000000000003</c:v>
                </c:pt>
                <c:pt idx="12137">
                  <c:v>53.177</c:v>
                </c:pt>
                <c:pt idx="12138">
                  <c:v>53.273000000000003</c:v>
                </c:pt>
                <c:pt idx="12139">
                  <c:v>53.269000000000013</c:v>
                </c:pt>
                <c:pt idx="12140">
                  <c:v>53.223000000000013</c:v>
                </c:pt>
                <c:pt idx="12141">
                  <c:v>52.832000000000001</c:v>
                </c:pt>
                <c:pt idx="12142">
                  <c:v>52.993000000000002</c:v>
                </c:pt>
                <c:pt idx="12143">
                  <c:v>53.182000000000002</c:v>
                </c:pt>
                <c:pt idx="12144">
                  <c:v>53.183999999999997</c:v>
                </c:pt>
                <c:pt idx="12145">
                  <c:v>53.272000000000013</c:v>
                </c:pt>
                <c:pt idx="12146">
                  <c:v>53.422000000000011</c:v>
                </c:pt>
                <c:pt idx="12147">
                  <c:v>53.537000000000013</c:v>
                </c:pt>
                <c:pt idx="12148">
                  <c:v>52.930999999999997</c:v>
                </c:pt>
                <c:pt idx="12149">
                  <c:v>53.92</c:v>
                </c:pt>
                <c:pt idx="12150">
                  <c:v>53.429000000000002</c:v>
                </c:pt>
                <c:pt idx="12151">
                  <c:v>53.848999999999997</c:v>
                </c:pt>
                <c:pt idx="12152">
                  <c:v>53.372999999999998</c:v>
                </c:pt>
                <c:pt idx="12153">
                  <c:v>53.705000000000013</c:v>
                </c:pt>
                <c:pt idx="12154">
                  <c:v>53.764000000000003</c:v>
                </c:pt>
                <c:pt idx="12155">
                  <c:v>53.399000000000001</c:v>
                </c:pt>
                <c:pt idx="12156">
                  <c:v>54.107000000000014</c:v>
                </c:pt>
                <c:pt idx="12157">
                  <c:v>53.956000000000003</c:v>
                </c:pt>
                <c:pt idx="12158">
                  <c:v>53.954999999999998</c:v>
                </c:pt>
                <c:pt idx="12159">
                  <c:v>54.45</c:v>
                </c:pt>
                <c:pt idx="12160">
                  <c:v>53.844000000000001</c:v>
                </c:pt>
                <c:pt idx="12161">
                  <c:v>54.418999999999997</c:v>
                </c:pt>
                <c:pt idx="12162">
                  <c:v>54.313000000000002</c:v>
                </c:pt>
                <c:pt idx="12163">
                  <c:v>54.513000000000012</c:v>
                </c:pt>
                <c:pt idx="12164">
                  <c:v>54.256</c:v>
                </c:pt>
                <c:pt idx="12165">
                  <c:v>54.57</c:v>
                </c:pt>
                <c:pt idx="12166">
                  <c:v>54.338000000000001</c:v>
                </c:pt>
                <c:pt idx="12167">
                  <c:v>54.798000000000009</c:v>
                </c:pt>
                <c:pt idx="12168">
                  <c:v>54.901000000000003</c:v>
                </c:pt>
                <c:pt idx="12169">
                  <c:v>54.817</c:v>
                </c:pt>
                <c:pt idx="12170">
                  <c:v>54.905000000000001</c:v>
                </c:pt>
                <c:pt idx="12171">
                  <c:v>54.788000000000011</c:v>
                </c:pt>
                <c:pt idx="12172">
                  <c:v>54.895000000000003</c:v>
                </c:pt>
                <c:pt idx="12173">
                  <c:v>55.227000000000011</c:v>
                </c:pt>
                <c:pt idx="12174">
                  <c:v>54.764000000000003</c:v>
                </c:pt>
                <c:pt idx="12175">
                  <c:v>55.566000000000003</c:v>
                </c:pt>
                <c:pt idx="12176">
                  <c:v>55.366</c:v>
                </c:pt>
                <c:pt idx="12177">
                  <c:v>54.84</c:v>
                </c:pt>
                <c:pt idx="12178">
                  <c:v>55.497</c:v>
                </c:pt>
                <c:pt idx="12179">
                  <c:v>55.261000000000003</c:v>
                </c:pt>
                <c:pt idx="12180">
                  <c:v>55.154000000000003</c:v>
                </c:pt>
                <c:pt idx="12181">
                  <c:v>55.088000000000001</c:v>
                </c:pt>
                <c:pt idx="12182">
                  <c:v>55.391000000000012</c:v>
                </c:pt>
                <c:pt idx="12183">
                  <c:v>55.058999999999997</c:v>
                </c:pt>
                <c:pt idx="12184">
                  <c:v>55.123000000000012</c:v>
                </c:pt>
                <c:pt idx="12185">
                  <c:v>55.011000000000003</c:v>
                </c:pt>
                <c:pt idx="12186">
                  <c:v>55.003</c:v>
                </c:pt>
                <c:pt idx="12187">
                  <c:v>55.433999999999997</c:v>
                </c:pt>
                <c:pt idx="12188">
                  <c:v>54.816000000000003</c:v>
                </c:pt>
                <c:pt idx="12189">
                  <c:v>54.734000000000002</c:v>
                </c:pt>
                <c:pt idx="12190">
                  <c:v>54.127000000000002</c:v>
                </c:pt>
                <c:pt idx="12191">
                  <c:v>53.769000000000013</c:v>
                </c:pt>
                <c:pt idx="12192">
                  <c:v>53.979000000000013</c:v>
                </c:pt>
                <c:pt idx="12193">
                  <c:v>53.843000000000004</c:v>
                </c:pt>
                <c:pt idx="12194">
                  <c:v>53.659000000000013</c:v>
                </c:pt>
                <c:pt idx="12195">
                  <c:v>53.758000000000003</c:v>
                </c:pt>
                <c:pt idx="12196">
                  <c:v>53.811</c:v>
                </c:pt>
                <c:pt idx="12197">
                  <c:v>54.495000000000012</c:v>
                </c:pt>
                <c:pt idx="12198">
                  <c:v>53.775000000000013</c:v>
                </c:pt>
                <c:pt idx="12199">
                  <c:v>54.454999999999998</c:v>
                </c:pt>
                <c:pt idx="12200">
                  <c:v>54.467000000000013</c:v>
                </c:pt>
                <c:pt idx="12201">
                  <c:v>54.347000000000001</c:v>
                </c:pt>
                <c:pt idx="12202">
                  <c:v>54.15</c:v>
                </c:pt>
                <c:pt idx="12203">
                  <c:v>54.942999999999998</c:v>
                </c:pt>
                <c:pt idx="12204">
                  <c:v>54.543000000000013</c:v>
                </c:pt>
                <c:pt idx="12205">
                  <c:v>54.637</c:v>
                </c:pt>
                <c:pt idx="12206">
                  <c:v>54.730000000000011</c:v>
                </c:pt>
                <c:pt idx="12207">
                  <c:v>54.571000000000012</c:v>
                </c:pt>
                <c:pt idx="12208">
                  <c:v>54.856999999999999</c:v>
                </c:pt>
                <c:pt idx="12209">
                  <c:v>55.279000000000003</c:v>
                </c:pt>
                <c:pt idx="12210">
                  <c:v>55.042000000000002</c:v>
                </c:pt>
                <c:pt idx="12211">
                  <c:v>55.031000000000013</c:v>
                </c:pt>
                <c:pt idx="12212">
                  <c:v>55.012</c:v>
                </c:pt>
                <c:pt idx="12213">
                  <c:v>55.000999999999998</c:v>
                </c:pt>
                <c:pt idx="12214">
                  <c:v>55.066000000000003</c:v>
                </c:pt>
                <c:pt idx="12215">
                  <c:v>54.838000000000001</c:v>
                </c:pt>
                <c:pt idx="12216">
                  <c:v>55.701000000000001</c:v>
                </c:pt>
                <c:pt idx="12217">
                  <c:v>55.113</c:v>
                </c:pt>
                <c:pt idx="12218">
                  <c:v>55.42</c:v>
                </c:pt>
                <c:pt idx="12219">
                  <c:v>55.654000000000003</c:v>
                </c:pt>
                <c:pt idx="12220">
                  <c:v>55.63</c:v>
                </c:pt>
                <c:pt idx="12221">
                  <c:v>55.704000000000001</c:v>
                </c:pt>
                <c:pt idx="12222">
                  <c:v>55.337000000000003</c:v>
                </c:pt>
                <c:pt idx="12223">
                  <c:v>55.453000000000003</c:v>
                </c:pt>
                <c:pt idx="12224">
                  <c:v>55.591000000000001</c:v>
                </c:pt>
                <c:pt idx="12225">
                  <c:v>55.25</c:v>
                </c:pt>
                <c:pt idx="12226">
                  <c:v>55.699000000000012</c:v>
                </c:pt>
                <c:pt idx="12227">
                  <c:v>55.634</c:v>
                </c:pt>
                <c:pt idx="12228">
                  <c:v>55.465000000000003</c:v>
                </c:pt>
                <c:pt idx="12229">
                  <c:v>56.119</c:v>
                </c:pt>
                <c:pt idx="12230">
                  <c:v>55.969000000000001</c:v>
                </c:pt>
                <c:pt idx="12231">
                  <c:v>55.688000000000002</c:v>
                </c:pt>
                <c:pt idx="12232">
                  <c:v>56.005000000000003</c:v>
                </c:pt>
                <c:pt idx="12233">
                  <c:v>55.938000000000002</c:v>
                </c:pt>
                <c:pt idx="12234">
                  <c:v>55.819000000000003</c:v>
                </c:pt>
                <c:pt idx="12235">
                  <c:v>55.868000000000002</c:v>
                </c:pt>
                <c:pt idx="12236">
                  <c:v>56.3</c:v>
                </c:pt>
                <c:pt idx="12237">
                  <c:v>55.798000000000009</c:v>
                </c:pt>
                <c:pt idx="12238">
                  <c:v>55.764000000000003</c:v>
                </c:pt>
                <c:pt idx="12239">
                  <c:v>55.605000000000011</c:v>
                </c:pt>
                <c:pt idx="12240">
                  <c:v>55.319000000000003</c:v>
                </c:pt>
                <c:pt idx="12241">
                  <c:v>54.994</c:v>
                </c:pt>
                <c:pt idx="12242">
                  <c:v>54.36</c:v>
                </c:pt>
                <c:pt idx="12243">
                  <c:v>54.327000000000012</c:v>
                </c:pt>
                <c:pt idx="12244">
                  <c:v>54.776000000000003</c:v>
                </c:pt>
                <c:pt idx="12245">
                  <c:v>54.263000000000012</c:v>
                </c:pt>
                <c:pt idx="12246">
                  <c:v>54.329000000000001</c:v>
                </c:pt>
                <c:pt idx="12247">
                  <c:v>54.552999999999997</c:v>
                </c:pt>
                <c:pt idx="12248">
                  <c:v>54.704000000000001</c:v>
                </c:pt>
                <c:pt idx="12249">
                  <c:v>54.457999999999998</c:v>
                </c:pt>
                <c:pt idx="12250">
                  <c:v>55.1</c:v>
                </c:pt>
                <c:pt idx="12251">
                  <c:v>54.694000000000003</c:v>
                </c:pt>
                <c:pt idx="12252">
                  <c:v>55.158000000000001</c:v>
                </c:pt>
                <c:pt idx="12253">
                  <c:v>54.414999999999999</c:v>
                </c:pt>
                <c:pt idx="12254">
                  <c:v>54.529000000000003</c:v>
                </c:pt>
                <c:pt idx="12255">
                  <c:v>54.525000000000013</c:v>
                </c:pt>
                <c:pt idx="12256">
                  <c:v>54.891000000000012</c:v>
                </c:pt>
                <c:pt idx="12257">
                  <c:v>54.729000000000013</c:v>
                </c:pt>
                <c:pt idx="12258">
                  <c:v>54.872999999999998</c:v>
                </c:pt>
                <c:pt idx="12259">
                  <c:v>55.017000000000003</c:v>
                </c:pt>
                <c:pt idx="12260">
                  <c:v>54.771000000000001</c:v>
                </c:pt>
                <c:pt idx="12261">
                  <c:v>55.399000000000001</c:v>
                </c:pt>
                <c:pt idx="12262">
                  <c:v>55.242000000000012</c:v>
                </c:pt>
                <c:pt idx="12263">
                  <c:v>54.732000000000014</c:v>
                </c:pt>
                <c:pt idx="12264">
                  <c:v>55.115000000000002</c:v>
                </c:pt>
                <c:pt idx="12265">
                  <c:v>55.279000000000003</c:v>
                </c:pt>
                <c:pt idx="12266">
                  <c:v>55.549000000000007</c:v>
                </c:pt>
                <c:pt idx="12267">
                  <c:v>55.116</c:v>
                </c:pt>
                <c:pt idx="12268">
                  <c:v>55.331000000000003</c:v>
                </c:pt>
                <c:pt idx="12269">
                  <c:v>55.304000000000002</c:v>
                </c:pt>
                <c:pt idx="12270">
                  <c:v>55.743000000000002</c:v>
                </c:pt>
                <c:pt idx="12271">
                  <c:v>55.409000000000013</c:v>
                </c:pt>
                <c:pt idx="12272">
                  <c:v>55.492000000000012</c:v>
                </c:pt>
                <c:pt idx="12273">
                  <c:v>55.676000000000002</c:v>
                </c:pt>
                <c:pt idx="12274">
                  <c:v>55.334000000000003</c:v>
                </c:pt>
                <c:pt idx="12275">
                  <c:v>55.098000000000013</c:v>
                </c:pt>
                <c:pt idx="12276">
                  <c:v>54.702000000000012</c:v>
                </c:pt>
                <c:pt idx="12277">
                  <c:v>54.692000000000007</c:v>
                </c:pt>
                <c:pt idx="12278">
                  <c:v>54.381</c:v>
                </c:pt>
                <c:pt idx="12279">
                  <c:v>54.794000000000011</c:v>
                </c:pt>
                <c:pt idx="12280">
                  <c:v>54.642000000000003</c:v>
                </c:pt>
                <c:pt idx="12281">
                  <c:v>54.871000000000002</c:v>
                </c:pt>
                <c:pt idx="12282">
                  <c:v>54.78</c:v>
                </c:pt>
                <c:pt idx="12283">
                  <c:v>54.798000000000009</c:v>
                </c:pt>
                <c:pt idx="12284">
                  <c:v>54.582000000000001</c:v>
                </c:pt>
                <c:pt idx="12285">
                  <c:v>54.941000000000003</c:v>
                </c:pt>
                <c:pt idx="12286">
                  <c:v>54.67</c:v>
                </c:pt>
                <c:pt idx="12287">
                  <c:v>54.532000000000011</c:v>
                </c:pt>
                <c:pt idx="12288">
                  <c:v>54.585000000000001</c:v>
                </c:pt>
                <c:pt idx="12289">
                  <c:v>54.516000000000012</c:v>
                </c:pt>
                <c:pt idx="12290">
                  <c:v>54.84</c:v>
                </c:pt>
                <c:pt idx="12291">
                  <c:v>53.962000000000003</c:v>
                </c:pt>
                <c:pt idx="12292">
                  <c:v>54.311</c:v>
                </c:pt>
                <c:pt idx="12293">
                  <c:v>53.922000000000011</c:v>
                </c:pt>
                <c:pt idx="12294">
                  <c:v>54.186999999999998</c:v>
                </c:pt>
                <c:pt idx="12295">
                  <c:v>54.272000000000013</c:v>
                </c:pt>
                <c:pt idx="12296">
                  <c:v>54.052999999999997</c:v>
                </c:pt>
                <c:pt idx="12297">
                  <c:v>54.338000000000001</c:v>
                </c:pt>
                <c:pt idx="12298">
                  <c:v>54.276000000000003</c:v>
                </c:pt>
                <c:pt idx="12299">
                  <c:v>54.513000000000012</c:v>
                </c:pt>
                <c:pt idx="12300">
                  <c:v>54.403000000000013</c:v>
                </c:pt>
                <c:pt idx="12301">
                  <c:v>54.182000000000002</c:v>
                </c:pt>
                <c:pt idx="12302">
                  <c:v>54.222000000000008</c:v>
                </c:pt>
                <c:pt idx="12303">
                  <c:v>54.063000000000002</c:v>
                </c:pt>
                <c:pt idx="12304">
                  <c:v>54.201000000000001</c:v>
                </c:pt>
                <c:pt idx="12305">
                  <c:v>54.605000000000011</c:v>
                </c:pt>
                <c:pt idx="12306">
                  <c:v>54.086000000000013</c:v>
                </c:pt>
                <c:pt idx="12307">
                  <c:v>53.921000000000006</c:v>
                </c:pt>
                <c:pt idx="12308">
                  <c:v>54.694000000000003</c:v>
                </c:pt>
                <c:pt idx="12309">
                  <c:v>54.203000000000003</c:v>
                </c:pt>
                <c:pt idx="12310">
                  <c:v>53.488</c:v>
                </c:pt>
                <c:pt idx="12311">
                  <c:v>53.317</c:v>
                </c:pt>
                <c:pt idx="12312">
                  <c:v>53.844999999999999</c:v>
                </c:pt>
                <c:pt idx="12313">
                  <c:v>53.808</c:v>
                </c:pt>
                <c:pt idx="12314">
                  <c:v>53.583000000000013</c:v>
                </c:pt>
                <c:pt idx="12315">
                  <c:v>53.268000000000008</c:v>
                </c:pt>
                <c:pt idx="12316">
                  <c:v>53.399000000000001</c:v>
                </c:pt>
                <c:pt idx="12317">
                  <c:v>53.872</c:v>
                </c:pt>
                <c:pt idx="12318">
                  <c:v>53.836000000000013</c:v>
                </c:pt>
                <c:pt idx="12319">
                  <c:v>53.738000000000007</c:v>
                </c:pt>
                <c:pt idx="12320">
                  <c:v>53.619</c:v>
                </c:pt>
                <c:pt idx="12321">
                  <c:v>53.610999999999997</c:v>
                </c:pt>
                <c:pt idx="12322">
                  <c:v>53.424000000000007</c:v>
                </c:pt>
                <c:pt idx="12323">
                  <c:v>53.866</c:v>
                </c:pt>
                <c:pt idx="12324">
                  <c:v>54.077000000000012</c:v>
                </c:pt>
                <c:pt idx="12325">
                  <c:v>53.696000000000012</c:v>
                </c:pt>
                <c:pt idx="12326">
                  <c:v>53.997</c:v>
                </c:pt>
                <c:pt idx="12327">
                  <c:v>54.350999999999999</c:v>
                </c:pt>
                <c:pt idx="12328">
                  <c:v>53.906999999999996</c:v>
                </c:pt>
                <c:pt idx="12329">
                  <c:v>53.982999999999997</c:v>
                </c:pt>
                <c:pt idx="12330">
                  <c:v>53.811</c:v>
                </c:pt>
                <c:pt idx="12331">
                  <c:v>53.976999999999997</c:v>
                </c:pt>
                <c:pt idx="12332">
                  <c:v>54.025000000000013</c:v>
                </c:pt>
                <c:pt idx="12333">
                  <c:v>54.120000000000012</c:v>
                </c:pt>
                <c:pt idx="12334">
                  <c:v>54.126000000000012</c:v>
                </c:pt>
                <c:pt idx="12335">
                  <c:v>54.131</c:v>
                </c:pt>
                <c:pt idx="12336">
                  <c:v>54.083000000000013</c:v>
                </c:pt>
                <c:pt idx="12337">
                  <c:v>54.325000000000003</c:v>
                </c:pt>
                <c:pt idx="12338">
                  <c:v>54.217000000000013</c:v>
                </c:pt>
                <c:pt idx="12339">
                  <c:v>54.054000000000002</c:v>
                </c:pt>
                <c:pt idx="12340">
                  <c:v>54.244</c:v>
                </c:pt>
                <c:pt idx="12341">
                  <c:v>54.484999999999999</c:v>
                </c:pt>
                <c:pt idx="12342">
                  <c:v>54.442999999999998</c:v>
                </c:pt>
                <c:pt idx="12343">
                  <c:v>54.296000000000021</c:v>
                </c:pt>
                <c:pt idx="12344">
                  <c:v>54.446000000000012</c:v>
                </c:pt>
                <c:pt idx="12345">
                  <c:v>54.25</c:v>
                </c:pt>
                <c:pt idx="12346">
                  <c:v>54.877000000000002</c:v>
                </c:pt>
                <c:pt idx="12347">
                  <c:v>55.290000000000013</c:v>
                </c:pt>
                <c:pt idx="12348">
                  <c:v>54.884999999999998</c:v>
                </c:pt>
                <c:pt idx="12349">
                  <c:v>54.816000000000003</c:v>
                </c:pt>
                <c:pt idx="12350">
                  <c:v>54.799000000000021</c:v>
                </c:pt>
                <c:pt idx="12351">
                  <c:v>54.801000000000002</c:v>
                </c:pt>
                <c:pt idx="12352">
                  <c:v>54.643000000000001</c:v>
                </c:pt>
                <c:pt idx="12353">
                  <c:v>55.016000000000012</c:v>
                </c:pt>
                <c:pt idx="12354">
                  <c:v>55.007000000000012</c:v>
                </c:pt>
                <c:pt idx="12355">
                  <c:v>54.702000000000012</c:v>
                </c:pt>
                <c:pt idx="12356">
                  <c:v>55.337000000000003</c:v>
                </c:pt>
                <c:pt idx="12357">
                  <c:v>54.906000000000013</c:v>
                </c:pt>
                <c:pt idx="12358">
                  <c:v>54.850999999999999</c:v>
                </c:pt>
                <c:pt idx="12359">
                  <c:v>54.551000000000002</c:v>
                </c:pt>
                <c:pt idx="12360">
                  <c:v>54.122000000000007</c:v>
                </c:pt>
                <c:pt idx="12361">
                  <c:v>54.637</c:v>
                </c:pt>
                <c:pt idx="12362">
                  <c:v>54.2</c:v>
                </c:pt>
                <c:pt idx="12363">
                  <c:v>54.503999999999998</c:v>
                </c:pt>
                <c:pt idx="12364">
                  <c:v>54.39</c:v>
                </c:pt>
                <c:pt idx="12365">
                  <c:v>54.535000000000011</c:v>
                </c:pt>
                <c:pt idx="12366">
                  <c:v>54.515000000000001</c:v>
                </c:pt>
                <c:pt idx="12367">
                  <c:v>54.160000000000011</c:v>
                </c:pt>
                <c:pt idx="12368">
                  <c:v>54.148000000000003</c:v>
                </c:pt>
                <c:pt idx="12369">
                  <c:v>54.039000000000001</c:v>
                </c:pt>
                <c:pt idx="12370">
                  <c:v>53.853999999999999</c:v>
                </c:pt>
                <c:pt idx="12371">
                  <c:v>54.129000000000012</c:v>
                </c:pt>
                <c:pt idx="12372">
                  <c:v>54.223000000000013</c:v>
                </c:pt>
                <c:pt idx="12373">
                  <c:v>54.071000000000012</c:v>
                </c:pt>
                <c:pt idx="12374">
                  <c:v>53.798000000000009</c:v>
                </c:pt>
                <c:pt idx="12375">
                  <c:v>54.04</c:v>
                </c:pt>
                <c:pt idx="12376">
                  <c:v>53.811999999999998</c:v>
                </c:pt>
                <c:pt idx="12377">
                  <c:v>53.804000000000002</c:v>
                </c:pt>
                <c:pt idx="12378">
                  <c:v>53.739000000000011</c:v>
                </c:pt>
                <c:pt idx="12379">
                  <c:v>54.148000000000003</c:v>
                </c:pt>
                <c:pt idx="12380">
                  <c:v>53.847000000000001</c:v>
                </c:pt>
                <c:pt idx="12381">
                  <c:v>54.141000000000012</c:v>
                </c:pt>
                <c:pt idx="12382">
                  <c:v>54.084000000000003</c:v>
                </c:pt>
                <c:pt idx="12383">
                  <c:v>53.894000000000013</c:v>
                </c:pt>
                <c:pt idx="12384">
                  <c:v>54.571000000000012</c:v>
                </c:pt>
                <c:pt idx="12385">
                  <c:v>54.435000000000002</c:v>
                </c:pt>
                <c:pt idx="12386">
                  <c:v>54.473999999999997</c:v>
                </c:pt>
                <c:pt idx="12387">
                  <c:v>53.96</c:v>
                </c:pt>
                <c:pt idx="12388">
                  <c:v>54.375</c:v>
                </c:pt>
                <c:pt idx="12389">
                  <c:v>54.026000000000003</c:v>
                </c:pt>
                <c:pt idx="12390">
                  <c:v>53.970999999999997</c:v>
                </c:pt>
                <c:pt idx="12391">
                  <c:v>54.133000000000003</c:v>
                </c:pt>
                <c:pt idx="12392">
                  <c:v>54.418999999999997</c:v>
                </c:pt>
                <c:pt idx="12393">
                  <c:v>54.586000000000013</c:v>
                </c:pt>
                <c:pt idx="12394">
                  <c:v>54.261000000000003</c:v>
                </c:pt>
                <c:pt idx="12395">
                  <c:v>54.084000000000003</c:v>
                </c:pt>
                <c:pt idx="12396">
                  <c:v>54.249000000000002</c:v>
                </c:pt>
                <c:pt idx="12397">
                  <c:v>54.213000000000001</c:v>
                </c:pt>
                <c:pt idx="12398">
                  <c:v>54.597000000000001</c:v>
                </c:pt>
                <c:pt idx="12399">
                  <c:v>54.292000000000009</c:v>
                </c:pt>
                <c:pt idx="12400">
                  <c:v>53.868000000000002</c:v>
                </c:pt>
                <c:pt idx="12401">
                  <c:v>54.1</c:v>
                </c:pt>
                <c:pt idx="12402">
                  <c:v>54.500999999999998</c:v>
                </c:pt>
                <c:pt idx="12403">
                  <c:v>54.205000000000013</c:v>
                </c:pt>
                <c:pt idx="12404">
                  <c:v>53.51</c:v>
                </c:pt>
                <c:pt idx="12405">
                  <c:v>53.582000000000001</c:v>
                </c:pt>
                <c:pt idx="12406">
                  <c:v>53.456000000000003</c:v>
                </c:pt>
                <c:pt idx="12407">
                  <c:v>53.329000000000001</c:v>
                </c:pt>
                <c:pt idx="12408">
                  <c:v>53.275000000000013</c:v>
                </c:pt>
                <c:pt idx="12409">
                  <c:v>52.976000000000013</c:v>
                </c:pt>
                <c:pt idx="12410">
                  <c:v>53.18</c:v>
                </c:pt>
                <c:pt idx="12411">
                  <c:v>52.794000000000011</c:v>
                </c:pt>
                <c:pt idx="12412">
                  <c:v>52.575000000000003</c:v>
                </c:pt>
                <c:pt idx="12413">
                  <c:v>53.165000000000013</c:v>
                </c:pt>
                <c:pt idx="12414">
                  <c:v>53.308</c:v>
                </c:pt>
                <c:pt idx="12415">
                  <c:v>53.616999999999997</c:v>
                </c:pt>
                <c:pt idx="12416">
                  <c:v>52.719000000000001</c:v>
                </c:pt>
                <c:pt idx="12417">
                  <c:v>53.528000000000013</c:v>
                </c:pt>
                <c:pt idx="12418">
                  <c:v>53.533000000000001</c:v>
                </c:pt>
                <c:pt idx="12419">
                  <c:v>53.31</c:v>
                </c:pt>
                <c:pt idx="12420">
                  <c:v>52.871000000000002</c:v>
                </c:pt>
                <c:pt idx="12421">
                  <c:v>53.055999999999997</c:v>
                </c:pt>
                <c:pt idx="12422">
                  <c:v>53.213000000000001</c:v>
                </c:pt>
                <c:pt idx="12423">
                  <c:v>53.601000000000013</c:v>
                </c:pt>
                <c:pt idx="12424">
                  <c:v>53.525000000000013</c:v>
                </c:pt>
                <c:pt idx="12425">
                  <c:v>53.236000000000011</c:v>
                </c:pt>
                <c:pt idx="12426">
                  <c:v>53.838000000000001</c:v>
                </c:pt>
                <c:pt idx="12427">
                  <c:v>53.387</c:v>
                </c:pt>
                <c:pt idx="12428">
                  <c:v>53.608000000000011</c:v>
                </c:pt>
                <c:pt idx="12429">
                  <c:v>53.341999999999999</c:v>
                </c:pt>
                <c:pt idx="12430">
                  <c:v>53.540999999999997</c:v>
                </c:pt>
                <c:pt idx="12431">
                  <c:v>53.822000000000003</c:v>
                </c:pt>
                <c:pt idx="12432">
                  <c:v>53.639000000000003</c:v>
                </c:pt>
                <c:pt idx="12433">
                  <c:v>53.784000000000013</c:v>
                </c:pt>
                <c:pt idx="12434">
                  <c:v>54.058999999999997</c:v>
                </c:pt>
                <c:pt idx="12435">
                  <c:v>53.586000000000013</c:v>
                </c:pt>
                <c:pt idx="12436">
                  <c:v>52.981000000000002</c:v>
                </c:pt>
                <c:pt idx="12437">
                  <c:v>53.193000000000012</c:v>
                </c:pt>
                <c:pt idx="12438">
                  <c:v>53.024000000000001</c:v>
                </c:pt>
                <c:pt idx="12439">
                  <c:v>53.326000000000001</c:v>
                </c:pt>
                <c:pt idx="12440">
                  <c:v>53.417000000000002</c:v>
                </c:pt>
                <c:pt idx="12441">
                  <c:v>53.35</c:v>
                </c:pt>
                <c:pt idx="12442">
                  <c:v>53.085000000000001</c:v>
                </c:pt>
                <c:pt idx="12443">
                  <c:v>53.264000000000003</c:v>
                </c:pt>
                <c:pt idx="12444">
                  <c:v>52.871000000000002</c:v>
                </c:pt>
                <c:pt idx="12445">
                  <c:v>53.232000000000014</c:v>
                </c:pt>
                <c:pt idx="12446">
                  <c:v>53.33</c:v>
                </c:pt>
                <c:pt idx="12447">
                  <c:v>53.136000000000003</c:v>
                </c:pt>
                <c:pt idx="12448">
                  <c:v>53.076000000000001</c:v>
                </c:pt>
                <c:pt idx="12449">
                  <c:v>53.174000000000007</c:v>
                </c:pt>
                <c:pt idx="12450">
                  <c:v>53.447000000000003</c:v>
                </c:pt>
                <c:pt idx="12451">
                  <c:v>52.953000000000003</c:v>
                </c:pt>
                <c:pt idx="12452">
                  <c:v>52.843000000000004</c:v>
                </c:pt>
                <c:pt idx="12453">
                  <c:v>53.062000000000012</c:v>
                </c:pt>
                <c:pt idx="12454">
                  <c:v>53.354999999999997</c:v>
                </c:pt>
                <c:pt idx="12455">
                  <c:v>53.162000000000013</c:v>
                </c:pt>
                <c:pt idx="12456">
                  <c:v>53.295000000000009</c:v>
                </c:pt>
                <c:pt idx="12457">
                  <c:v>53.381</c:v>
                </c:pt>
                <c:pt idx="12458">
                  <c:v>53.794000000000011</c:v>
                </c:pt>
                <c:pt idx="12459">
                  <c:v>53.761000000000003</c:v>
                </c:pt>
                <c:pt idx="12460">
                  <c:v>53.85</c:v>
                </c:pt>
                <c:pt idx="12461">
                  <c:v>53.734000000000002</c:v>
                </c:pt>
                <c:pt idx="12462">
                  <c:v>53.269000000000013</c:v>
                </c:pt>
                <c:pt idx="12463">
                  <c:v>53.488999999999997</c:v>
                </c:pt>
                <c:pt idx="12464">
                  <c:v>53.268000000000008</c:v>
                </c:pt>
                <c:pt idx="12465">
                  <c:v>53.43</c:v>
                </c:pt>
                <c:pt idx="12466">
                  <c:v>53.35</c:v>
                </c:pt>
                <c:pt idx="12467">
                  <c:v>53.356000000000002</c:v>
                </c:pt>
                <c:pt idx="12468">
                  <c:v>53.485999999999997</c:v>
                </c:pt>
                <c:pt idx="12469">
                  <c:v>53.262000000000008</c:v>
                </c:pt>
                <c:pt idx="12470">
                  <c:v>53.083000000000013</c:v>
                </c:pt>
                <c:pt idx="12471">
                  <c:v>53.104000000000013</c:v>
                </c:pt>
                <c:pt idx="12472">
                  <c:v>52.927</c:v>
                </c:pt>
                <c:pt idx="12473">
                  <c:v>53.245000000000012</c:v>
                </c:pt>
                <c:pt idx="12474">
                  <c:v>53.484999999999999</c:v>
                </c:pt>
                <c:pt idx="12475">
                  <c:v>52.638000000000012</c:v>
                </c:pt>
                <c:pt idx="12476">
                  <c:v>52.753</c:v>
                </c:pt>
                <c:pt idx="12477">
                  <c:v>52.981000000000002</c:v>
                </c:pt>
                <c:pt idx="12478">
                  <c:v>53.091000000000001</c:v>
                </c:pt>
                <c:pt idx="12479">
                  <c:v>53.289000000000001</c:v>
                </c:pt>
                <c:pt idx="12480">
                  <c:v>52.936</c:v>
                </c:pt>
                <c:pt idx="12481">
                  <c:v>52.825000000000003</c:v>
                </c:pt>
                <c:pt idx="12482">
                  <c:v>52.739000000000011</c:v>
                </c:pt>
                <c:pt idx="12483">
                  <c:v>52.562000000000012</c:v>
                </c:pt>
                <c:pt idx="12484">
                  <c:v>52.714000000000013</c:v>
                </c:pt>
                <c:pt idx="12485">
                  <c:v>52.832000000000001</c:v>
                </c:pt>
                <c:pt idx="12486">
                  <c:v>53.121000000000002</c:v>
                </c:pt>
                <c:pt idx="12487">
                  <c:v>52.808999999999997</c:v>
                </c:pt>
                <c:pt idx="12488">
                  <c:v>52.764000000000003</c:v>
                </c:pt>
                <c:pt idx="12489">
                  <c:v>52.808</c:v>
                </c:pt>
                <c:pt idx="12490">
                  <c:v>52.545000000000002</c:v>
                </c:pt>
                <c:pt idx="12491">
                  <c:v>53.241</c:v>
                </c:pt>
                <c:pt idx="12492">
                  <c:v>52.804000000000002</c:v>
                </c:pt>
                <c:pt idx="12493">
                  <c:v>52.6</c:v>
                </c:pt>
                <c:pt idx="12494">
                  <c:v>53.275000000000013</c:v>
                </c:pt>
                <c:pt idx="12495">
                  <c:v>53.018000000000001</c:v>
                </c:pt>
                <c:pt idx="12496">
                  <c:v>53.242000000000012</c:v>
                </c:pt>
                <c:pt idx="12497">
                  <c:v>53.095000000000013</c:v>
                </c:pt>
                <c:pt idx="12498">
                  <c:v>52.691000000000003</c:v>
                </c:pt>
                <c:pt idx="12499">
                  <c:v>53.1</c:v>
                </c:pt>
                <c:pt idx="12500">
                  <c:v>52.582000000000001</c:v>
                </c:pt>
                <c:pt idx="12501">
                  <c:v>52.686999999999998</c:v>
                </c:pt>
                <c:pt idx="12502">
                  <c:v>52.199000000000012</c:v>
                </c:pt>
                <c:pt idx="12503">
                  <c:v>52.776000000000003</c:v>
                </c:pt>
                <c:pt idx="12504">
                  <c:v>52.112000000000002</c:v>
                </c:pt>
                <c:pt idx="12505">
                  <c:v>52.012</c:v>
                </c:pt>
                <c:pt idx="12506">
                  <c:v>52.024000000000001</c:v>
                </c:pt>
                <c:pt idx="12507">
                  <c:v>52.105000000000011</c:v>
                </c:pt>
                <c:pt idx="12508">
                  <c:v>51.2</c:v>
                </c:pt>
                <c:pt idx="12509">
                  <c:v>51.898000000000003</c:v>
                </c:pt>
                <c:pt idx="12510">
                  <c:v>51.795000000000009</c:v>
                </c:pt>
                <c:pt idx="12511">
                  <c:v>52.099000000000011</c:v>
                </c:pt>
                <c:pt idx="12512">
                  <c:v>51.676000000000002</c:v>
                </c:pt>
                <c:pt idx="12513">
                  <c:v>51.921000000000006</c:v>
                </c:pt>
                <c:pt idx="12514">
                  <c:v>52.194000000000003</c:v>
                </c:pt>
                <c:pt idx="12515">
                  <c:v>51.620000000000012</c:v>
                </c:pt>
                <c:pt idx="12516">
                  <c:v>51.956000000000003</c:v>
                </c:pt>
                <c:pt idx="12517">
                  <c:v>52.026000000000003</c:v>
                </c:pt>
                <c:pt idx="12518">
                  <c:v>52.262000000000008</c:v>
                </c:pt>
                <c:pt idx="12519">
                  <c:v>51.881999999999998</c:v>
                </c:pt>
                <c:pt idx="12520">
                  <c:v>52.278000000000013</c:v>
                </c:pt>
                <c:pt idx="12521">
                  <c:v>51.979000000000013</c:v>
                </c:pt>
                <c:pt idx="12522">
                  <c:v>52.561</c:v>
                </c:pt>
                <c:pt idx="12523">
                  <c:v>52.299000000000021</c:v>
                </c:pt>
                <c:pt idx="12524">
                  <c:v>52.054000000000002</c:v>
                </c:pt>
                <c:pt idx="12525">
                  <c:v>52.395000000000003</c:v>
                </c:pt>
                <c:pt idx="12526">
                  <c:v>51.918999999999997</c:v>
                </c:pt>
                <c:pt idx="12527">
                  <c:v>52.01</c:v>
                </c:pt>
                <c:pt idx="12528">
                  <c:v>52.122000000000007</c:v>
                </c:pt>
                <c:pt idx="12529">
                  <c:v>52.334000000000003</c:v>
                </c:pt>
                <c:pt idx="12530">
                  <c:v>52.563000000000002</c:v>
                </c:pt>
                <c:pt idx="12531">
                  <c:v>52.540999999999997</c:v>
                </c:pt>
                <c:pt idx="12532">
                  <c:v>52.417999999999999</c:v>
                </c:pt>
                <c:pt idx="12533">
                  <c:v>52.534000000000013</c:v>
                </c:pt>
                <c:pt idx="12534">
                  <c:v>52.297000000000011</c:v>
                </c:pt>
                <c:pt idx="12535">
                  <c:v>52.467000000000013</c:v>
                </c:pt>
                <c:pt idx="12536">
                  <c:v>52.593000000000011</c:v>
                </c:pt>
                <c:pt idx="12537">
                  <c:v>52.856000000000002</c:v>
                </c:pt>
                <c:pt idx="12538">
                  <c:v>52.98</c:v>
                </c:pt>
                <c:pt idx="12539">
                  <c:v>53.054000000000002</c:v>
                </c:pt>
                <c:pt idx="12540">
                  <c:v>53.061</c:v>
                </c:pt>
                <c:pt idx="12541">
                  <c:v>53.401000000000003</c:v>
                </c:pt>
                <c:pt idx="12542">
                  <c:v>53.242000000000012</c:v>
                </c:pt>
                <c:pt idx="12543">
                  <c:v>53.481000000000002</c:v>
                </c:pt>
                <c:pt idx="12544">
                  <c:v>53.58</c:v>
                </c:pt>
                <c:pt idx="12545">
                  <c:v>52.881999999999998</c:v>
                </c:pt>
                <c:pt idx="12546">
                  <c:v>53.572000000000003</c:v>
                </c:pt>
                <c:pt idx="12547">
                  <c:v>53.515000000000001</c:v>
                </c:pt>
                <c:pt idx="12548">
                  <c:v>52.84</c:v>
                </c:pt>
                <c:pt idx="12549">
                  <c:v>52.595000000000013</c:v>
                </c:pt>
                <c:pt idx="12550">
                  <c:v>53.256999999999998</c:v>
                </c:pt>
                <c:pt idx="12551">
                  <c:v>52.256999999999998</c:v>
                </c:pt>
                <c:pt idx="12552">
                  <c:v>52.299000000000021</c:v>
                </c:pt>
                <c:pt idx="12553">
                  <c:v>53.061</c:v>
                </c:pt>
                <c:pt idx="12554">
                  <c:v>52.724000000000011</c:v>
                </c:pt>
                <c:pt idx="12555">
                  <c:v>53.134</c:v>
                </c:pt>
                <c:pt idx="12556">
                  <c:v>52.689</c:v>
                </c:pt>
                <c:pt idx="12557">
                  <c:v>52.834000000000003</c:v>
                </c:pt>
                <c:pt idx="12558">
                  <c:v>52.794000000000011</c:v>
                </c:pt>
                <c:pt idx="12559">
                  <c:v>52.825000000000003</c:v>
                </c:pt>
                <c:pt idx="12560">
                  <c:v>52.765000000000008</c:v>
                </c:pt>
                <c:pt idx="12561">
                  <c:v>53.171000000000006</c:v>
                </c:pt>
                <c:pt idx="12562">
                  <c:v>52.964000000000013</c:v>
                </c:pt>
                <c:pt idx="12563">
                  <c:v>52.488</c:v>
                </c:pt>
                <c:pt idx="12564">
                  <c:v>53.07</c:v>
                </c:pt>
                <c:pt idx="12565">
                  <c:v>52.878999999999998</c:v>
                </c:pt>
                <c:pt idx="12566">
                  <c:v>53.27</c:v>
                </c:pt>
                <c:pt idx="12567">
                  <c:v>53.273000000000003</c:v>
                </c:pt>
                <c:pt idx="12568">
                  <c:v>52.95</c:v>
                </c:pt>
                <c:pt idx="12569">
                  <c:v>53.216000000000001</c:v>
                </c:pt>
                <c:pt idx="12570">
                  <c:v>53.359000000000002</c:v>
                </c:pt>
                <c:pt idx="12571">
                  <c:v>53.275000000000013</c:v>
                </c:pt>
                <c:pt idx="12572">
                  <c:v>53.671000000000006</c:v>
                </c:pt>
                <c:pt idx="12573">
                  <c:v>53.578000000000003</c:v>
                </c:pt>
                <c:pt idx="12574">
                  <c:v>53.447000000000003</c:v>
                </c:pt>
                <c:pt idx="12575">
                  <c:v>53.582000000000001</c:v>
                </c:pt>
                <c:pt idx="12576">
                  <c:v>53.305999999999997</c:v>
                </c:pt>
                <c:pt idx="12577">
                  <c:v>53.565000000000012</c:v>
                </c:pt>
                <c:pt idx="12578">
                  <c:v>53.65</c:v>
                </c:pt>
                <c:pt idx="12579">
                  <c:v>53.673000000000002</c:v>
                </c:pt>
                <c:pt idx="12580">
                  <c:v>53.683999999999997</c:v>
                </c:pt>
                <c:pt idx="12581">
                  <c:v>53.294000000000011</c:v>
                </c:pt>
                <c:pt idx="12582">
                  <c:v>54.209000000000003</c:v>
                </c:pt>
                <c:pt idx="12583">
                  <c:v>54.145000000000003</c:v>
                </c:pt>
                <c:pt idx="12584">
                  <c:v>54.13</c:v>
                </c:pt>
                <c:pt idx="12585">
                  <c:v>53.606000000000002</c:v>
                </c:pt>
                <c:pt idx="12586">
                  <c:v>53.656000000000013</c:v>
                </c:pt>
                <c:pt idx="12587">
                  <c:v>53.639000000000003</c:v>
                </c:pt>
                <c:pt idx="12588">
                  <c:v>53.445</c:v>
                </c:pt>
                <c:pt idx="12589">
                  <c:v>53.488999999999997</c:v>
                </c:pt>
                <c:pt idx="12590">
                  <c:v>53.418999999999997</c:v>
                </c:pt>
                <c:pt idx="12591">
                  <c:v>53.716000000000001</c:v>
                </c:pt>
                <c:pt idx="12592">
                  <c:v>53.271000000000001</c:v>
                </c:pt>
                <c:pt idx="12593">
                  <c:v>54.046000000000006</c:v>
                </c:pt>
                <c:pt idx="12594">
                  <c:v>53.268000000000008</c:v>
                </c:pt>
                <c:pt idx="12595">
                  <c:v>53.616</c:v>
                </c:pt>
                <c:pt idx="12596">
                  <c:v>53.902000000000001</c:v>
                </c:pt>
                <c:pt idx="12597">
                  <c:v>53.831000000000003</c:v>
                </c:pt>
                <c:pt idx="12598">
                  <c:v>53.834000000000003</c:v>
                </c:pt>
                <c:pt idx="12599">
                  <c:v>53.621000000000002</c:v>
                </c:pt>
                <c:pt idx="12600">
                  <c:v>53.633000000000003</c:v>
                </c:pt>
                <c:pt idx="12601">
                  <c:v>53.610999999999997</c:v>
                </c:pt>
                <c:pt idx="12602">
                  <c:v>53.584000000000003</c:v>
                </c:pt>
                <c:pt idx="12603">
                  <c:v>53.685000000000002</c:v>
                </c:pt>
                <c:pt idx="12604">
                  <c:v>54.027000000000001</c:v>
                </c:pt>
                <c:pt idx="12605">
                  <c:v>53.945</c:v>
                </c:pt>
                <c:pt idx="12606">
                  <c:v>54.116999999999997</c:v>
                </c:pt>
                <c:pt idx="12607">
                  <c:v>53.642000000000003</c:v>
                </c:pt>
                <c:pt idx="12608">
                  <c:v>54.079000000000001</c:v>
                </c:pt>
                <c:pt idx="12609">
                  <c:v>53.808999999999997</c:v>
                </c:pt>
                <c:pt idx="12610">
                  <c:v>53.938000000000002</c:v>
                </c:pt>
                <c:pt idx="12611">
                  <c:v>54.286000000000001</c:v>
                </c:pt>
                <c:pt idx="12612">
                  <c:v>54.325000000000003</c:v>
                </c:pt>
                <c:pt idx="12613">
                  <c:v>53.433999999999997</c:v>
                </c:pt>
                <c:pt idx="12614">
                  <c:v>53.744</c:v>
                </c:pt>
                <c:pt idx="12615">
                  <c:v>54.381</c:v>
                </c:pt>
                <c:pt idx="12616">
                  <c:v>54.022000000000013</c:v>
                </c:pt>
                <c:pt idx="12617">
                  <c:v>54.411000000000001</c:v>
                </c:pt>
                <c:pt idx="12618">
                  <c:v>54.314999999999998</c:v>
                </c:pt>
                <c:pt idx="12619">
                  <c:v>54.381999999999998</c:v>
                </c:pt>
                <c:pt idx="12620">
                  <c:v>54.356000000000002</c:v>
                </c:pt>
                <c:pt idx="12621">
                  <c:v>53.918999999999997</c:v>
                </c:pt>
                <c:pt idx="12622">
                  <c:v>54.372999999999998</c:v>
                </c:pt>
                <c:pt idx="12623">
                  <c:v>54.451999999999998</c:v>
                </c:pt>
                <c:pt idx="12624">
                  <c:v>54.453000000000003</c:v>
                </c:pt>
                <c:pt idx="12625">
                  <c:v>53.897000000000013</c:v>
                </c:pt>
                <c:pt idx="12626">
                  <c:v>53.992000000000012</c:v>
                </c:pt>
                <c:pt idx="12627">
                  <c:v>53.742000000000012</c:v>
                </c:pt>
                <c:pt idx="12628">
                  <c:v>53.506</c:v>
                </c:pt>
                <c:pt idx="12629">
                  <c:v>53.381999999999998</c:v>
                </c:pt>
                <c:pt idx="12630">
                  <c:v>53.123000000000012</c:v>
                </c:pt>
                <c:pt idx="12631">
                  <c:v>53.546999999999997</c:v>
                </c:pt>
                <c:pt idx="12632">
                  <c:v>53.331000000000003</c:v>
                </c:pt>
                <c:pt idx="12633">
                  <c:v>52.972000000000001</c:v>
                </c:pt>
                <c:pt idx="12634">
                  <c:v>52.835000000000001</c:v>
                </c:pt>
                <c:pt idx="12635">
                  <c:v>52.660000000000011</c:v>
                </c:pt>
                <c:pt idx="12636">
                  <c:v>52.404000000000003</c:v>
                </c:pt>
                <c:pt idx="12637">
                  <c:v>52.868000000000002</c:v>
                </c:pt>
                <c:pt idx="12638">
                  <c:v>52.824000000000012</c:v>
                </c:pt>
                <c:pt idx="12639">
                  <c:v>53.007000000000012</c:v>
                </c:pt>
                <c:pt idx="12640">
                  <c:v>52.647000000000013</c:v>
                </c:pt>
                <c:pt idx="12641">
                  <c:v>52.439</c:v>
                </c:pt>
                <c:pt idx="12642">
                  <c:v>52.671000000000006</c:v>
                </c:pt>
                <c:pt idx="12643">
                  <c:v>52.968000000000011</c:v>
                </c:pt>
                <c:pt idx="12644">
                  <c:v>52.183999999999997</c:v>
                </c:pt>
                <c:pt idx="12645">
                  <c:v>52.546000000000006</c:v>
                </c:pt>
                <c:pt idx="12646">
                  <c:v>52.476999999999997</c:v>
                </c:pt>
                <c:pt idx="12647">
                  <c:v>52.726000000000013</c:v>
                </c:pt>
                <c:pt idx="12648">
                  <c:v>52.574000000000012</c:v>
                </c:pt>
                <c:pt idx="12649">
                  <c:v>52.651000000000003</c:v>
                </c:pt>
                <c:pt idx="12650">
                  <c:v>52.475000000000001</c:v>
                </c:pt>
                <c:pt idx="12651">
                  <c:v>52.290000000000013</c:v>
                </c:pt>
                <c:pt idx="12652">
                  <c:v>52.435000000000002</c:v>
                </c:pt>
                <c:pt idx="12653">
                  <c:v>52.542000000000002</c:v>
                </c:pt>
                <c:pt idx="12654">
                  <c:v>52.462000000000003</c:v>
                </c:pt>
                <c:pt idx="12655">
                  <c:v>52.28</c:v>
                </c:pt>
                <c:pt idx="12656">
                  <c:v>52.516000000000012</c:v>
                </c:pt>
                <c:pt idx="12657">
                  <c:v>52.389000000000003</c:v>
                </c:pt>
                <c:pt idx="12658">
                  <c:v>52.194000000000003</c:v>
                </c:pt>
                <c:pt idx="12659">
                  <c:v>52.555999999999997</c:v>
                </c:pt>
                <c:pt idx="12660">
                  <c:v>52.409000000000013</c:v>
                </c:pt>
                <c:pt idx="12661">
                  <c:v>52.633000000000003</c:v>
                </c:pt>
                <c:pt idx="12662">
                  <c:v>52.542000000000002</c:v>
                </c:pt>
                <c:pt idx="12663">
                  <c:v>52.375999999999998</c:v>
                </c:pt>
                <c:pt idx="12664">
                  <c:v>52.593000000000011</c:v>
                </c:pt>
                <c:pt idx="12665">
                  <c:v>52.491</c:v>
                </c:pt>
                <c:pt idx="12666">
                  <c:v>52.374000000000002</c:v>
                </c:pt>
                <c:pt idx="12667">
                  <c:v>52.25</c:v>
                </c:pt>
                <c:pt idx="12668">
                  <c:v>52.316000000000003</c:v>
                </c:pt>
                <c:pt idx="12669">
                  <c:v>51.988999999999997</c:v>
                </c:pt>
                <c:pt idx="12670">
                  <c:v>52.094000000000001</c:v>
                </c:pt>
                <c:pt idx="12671">
                  <c:v>52.454000000000001</c:v>
                </c:pt>
                <c:pt idx="12672">
                  <c:v>52.386000000000003</c:v>
                </c:pt>
                <c:pt idx="12673">
                  <c:v>52.106000000000002</c:v>
                </c:pt>
                <c:pt idx="12674">
                  <c:v>52.222000000000008</c:v>
                </c:pt>
                <c:pt idx="12675">
                  <c:v>52.332000000000001</c:v>
                </c:pt>
                <c:pt idx="12676">
                  <c:v>52.453000000000003</c:v>
                </c:pt>
                <c:pt idx="12677">
                  <c:v>51.884</c:v>
                </c:pt>
                <c:pt idx="12678">
                  <c:v>52.11</c:v>
                </c:pt>
                <c:pt idx="12679">
                  <c:v>51.811</c:v>
                </c:pt>
                <c:pt idx="12680">
                  <c:v>52.269000000000013</c:v>
                </c:pt>
                <c:pt idx="12681">
                  <c:v>52.250999999999998</c:v>
                </c:pt>
                <c:pt idx="12682">
                  <c:v>52.033000000000001</c:v>
                </c:pt>
                <c:pt idx="12683">
                  <c:v>52.007000000000012</c:v>
                </c:pt>
                <c:pt idx="12684">
                  <c:v>51.790000000000013</c:v>
                </c:pt>
                <c:pt idx="12685">
                  <c:v>52.250999999999998</c:v>
                </c:pt>
                <c:pt idx="12686">
                  <c:v>51.660000000000011</c:v>
                </c:pt>
                <c:pt idx="12687">
                  <c:v>51.488999999999997</c:v>
                </c:pt>
                <c:pt idx="12688">
                  <c:v>51.771000000000001</c:v>
                </c:pt>
                <c:pt idx="12689">
                  <c:v>51.708000000000013</c:v>
                </c:pt>
                <c:pt idx="12690">
                  <c:v>51.557000000000002</c:v>
                </c:pt>
                <c:pt idx="12691">
                  <c:v>51.575000000000003</c:v>
                </c:pt>
                <c:pt idx="12692">
                  <c:v>51.704000000000001</c:v>
                </c:pt>
                <c:pt idx="12693">
                  <c:v>51.673000000000002</c:v>
                </c:pt>
                <c:pt idx="12694">
                  <c:v>51.591000000000001</c:v>
                </c:pt>
                <c:pt idx="12695">
                  <c:v>51.9</c:v>
                </c:pt>
                <c:pt idx="12696">
                  <c:v>51.792000000000009</c:v>
                </c:pt>
                <c:pt idx="12697">
                  <c:v>51.41</c:v>
                </c:pt>
                <c:pt idx="12698">
                  <c:v>51.393000000000001</c:v>
                </c:pt>
                <c:pt idx="12699">
                  <c:v>51.134</c:v>
                </c:pt>
                <c:pt idx="12700">
                  <c:v>50.961000000000013</c:v>
                </c:pt>
                <c:pt idx="12701">
                  <c:v>50.841999999999999</c:v>
                </c:pt>
                <c:pt idx="12702">
                  <c:v>50.917000000000002</c:v>
                </c:pt>
                <c:pt idx="12703">
                  <c:v>51.172000000000011</c:v>
                </c:pt>
                <c:pt idx="12704">
                  <c:v>50.866</c:v>
                </c:pt>
                <c:pt idx="12705">
                  <c:v>50.868000000000002</c:v>
                </c:pt>
                <c:pt idx="12706">
                  <c:v>50.618000000000002</c:v>
                </c:pt>
                <c:pt idx="12707">
                  <c:v>51.064</c:v>
                </c:pt>
                <c:pt idx="12708">
                  <c:v>51.34</c:v>
                </c:pt>
                <c:pt idx="12709">
                  <c:v>50.557000000000002</c:v>
                </c:pt>
                <c:pt idx="12710">
                  <c:v>50.343000000000004</c:v>
                </c:pt>
                <c:pt idx="12711">
                  <c:v>49.853000000000002</c:v>
                </c:pt>
                <c:pt idx="12712">
                  <c:v>49.968000000000011</c:v>
                </c:pt>
                <c:pt idx="12713">
                  <c:v>50.036000000000001</c:v>
                </c:pt>
                <c:pt idx="12714">
                  <c:v>50.076000000000001</c:v>
                </c:pt>
                <c:pt idx="12715">
                  <c:v>49.984999999999999</c:v>
                </c:pt>
                <c:pt idx="12716">
                  <c:v>50.282000000000011</c:v>
                </c:pt>
                <c:pt idx="12717">
                  <c:v>49.932000000000002</c:v>
                </c:pt>
                <c:pt idx="12718">
                  <c:v>49.796000000000021</c:v>
                </c:pt>
                <c:pt idx="12719">
                  <c:v>49.836000000000013</c:v>
                </c:pt>
                <c:pt idx="12720">
                  <c:v>49.619</c:v>
                </c:pt>
                <c:pt idx="12721">
                  <c:v>49.579000000000001</c:v>
                </c:pt>
                <c:pt idx="12722">
                  <c:v>49.973999999999997</c:v>
                </c:pt>
                <c:pt idx="12723">
                  <c:v>49.805999999999997</c:v>
                </c:pt>
                <c:pt idx="12724">
                  <c:v>49.497</c:v>
                </c:pt>
                <c:pt idx="12725">
                  <c:v>49.841000000000001</c:v>
                </c:pt>
                <c:pt idx="12726">
                  <c:v>49.957999999999998</c:v>
                </c:pt>
                <c:pt idx="12727">
                  <c:v>49.712000000000003</c:v>
                </c:pt>
                <c:pt idx="12728">
                  <c:v>49.930999999999997</c:v>
                </c:pt>
                <c:pt idx="12729">
                  <c:v>49.909000000000013</c:v>
                </c:pt>
                <c:pt idx="12730">
                  <c:v>49.939</c:v>
                </c:pt>
                <c:pt idx="12731">
                  <c:v>50.040999999999997</c:v>
                </c:pt>
                <c:pt idx="12732">
                  <c:v>49.897000000000013</c:v>
                </c:pt>
                <c:pt idx="12733">
                  <c:v>50.221000000000011</c:v>
                </c:pt>
                <c:pt idx="12734">
                  <c:v>50.223000000000013</c:v>
                </c:pt>
                <c:pt idx="12735">
                  <c:v>50.572000000000003</c:v>
                </c:pt>
                <c:pt idx="12736">
                  <c:v>50.086000000000013</c:v>
                </c:pt>
                <c:pt idx="12737">
                  <c:v>50.786000000000001</c:v>
                </c:pt>
                <c:pt idx="12738">
                  <c:v>50.523000000000003</c:v>
                </c:pt>
                <c:pt idx="12739">
                  <c:v>50.331000000000003</c:v>
                </c:pt>
                <c:pt idx="12740">
                  <c:v>50.63</c:v>
                </c:pt>
                <c:pt idx="12741">
                  <c:v>51.09</c:v>
                </c:pt>
                <c:pt idx="12742">
                  <c:v>51.183</c:v>
                </c:pt>
                <c:pt idx="12743">
                  <c:v>51.389000000000003</c:v>
                </c:pt>
                <c:pt idx="12744">
                  <c:v>51.660000000000011</c:v>
                </c:pt>
                <c:pt idx="12745">
                  <c:v>51.288000000000011</c:v>
                </c:pt>
                <c:pt idx="12746">
                  <c:v>51.622000000000007</c:v>
                </c:pt>
                <c:pt idx="12747">
                  <c:v>51.881999999999998</c:v>
                </c:pt>
                <c:pt idx="12748">
                  <c:v>51.911000000000001</c:v>
                </c:pt>
                <c:pt idx="12749">
                  <c:v>51.82</c:v>
                </c:pt>
                <c:pt idx="12750">
                  <c:v>51.290000000000013</c:v>
                </c:pt>
                <c:pt idx="12751">
                  <c:v>51.578000000000003</c:v>
                </c:pt>
                <c:pt idx="12752">
                  <c:v>51.756999999999998</c:v>
                </c:pt>
                <c:pt idx="12753">
                  <c:v>51.697000000000003</c:v>
                </c:pt>
                <c:pt idx="12754">
                  <c:v>51.616999999999997</c:v>
                </c:pt>
                <c:pt idx="12755">
                  <c:v>51.711000000000013</c:v>
                </c:pt>
                <c:pt idx="12756">
                  <c:v>51.956000000000003</c:v>
                </c:pt>
                <c:pt idx="12757">
                  <c:v>51.814</c:v>
                </c:pt>
                <c:pt idx="12758">
                  <c:v>52.18</c:v>
                </c:pt>
                <c:pt idx="12759">
                  <c:v>51.86</c:v>
                </c:pt>
                <c:pt idx="12760">
                  <c:v>51.709000000000003</c:v>
                </c:pt>
                <c:pt idx="12761">
                  <c:v>51.632000000000012</c:v>
                </c:pt>
                <c:pt idx="12762">
                  <c:v>51.589000000000013</c:v>
                </c:pt>
                <c:pt idx="12763">
                  <c:v>51.568000000000012</c:v>
                </c:pt>
                <c:pt idx="12764">
                  <c:v>51.848999999999997</c:v>
                </c:pt>
                <c:pt idx="12765">
                  <c:v>51.643000000000001</c:v>
                </c:pt>
                <c:pt idx="12766">
                  <c:v>51.438000000000002</c:v>
                </c:pt>
                <c:pt idx="12767">
                  <c:v>52.116999999999997</c:v>
                </c:pt>
                <c:pt idx="12768">
                  <c:v>51.963000000000001</c:v>
                </c:pt>
                <c:pt idx="12769">
                  <c:v>51.942</c:v>
                </c:pt>
                <c:pt idx="12770">
                  <c:v>52.192000000000007</c:v>
                </c:pt>
                <c:pt idx="12771">
                  <c:v>51.58</c:v>
                </c:pt>
                <c:pt idx="12772">
                  <c:v>52.183</c:v>
                </c:pt>
                <c:pt idx="12773">
                  <c:v>51.854999999999997</c:v>
                </c:pt>
                <c:pt idx="12774">
                  <c:v>51.991</c:v>
                </c:pt>
                <c:pt idx="12775">
                  <c:v>52.186999999999998</c:v>
                </c:pt>
                <c:pt idx="12776">
                  <c:v>52.356000000000002</c:v>
                </c:pt>
                <c:pt idx="12777">
                  <c:v>52.436999999999998</c:v>
                </c:pt>
                <c:pt idx="12778">
                  <c:v>51.837000000000003</c:v>
                </c:pt>
                <c:pt idx="12779">
                  <c:v>51.435000000000002</c:v>
                </c:pt>
                <c:pt idx="12780">
                  <c:v>51.603000000000002</c:v>
                </c:pt>
                <c:pt idx="12781">
                  <c:v>51.51</c:v>
                </c:pt>
                <c:pt idx="12782">
                  <c:v>52.101000000000013</c:v>
                </c:pt>
                <c:pt idx="12783">
                  <c:v>52.294000000000011</c:v>
                </c:pt>
                <c:pt idx="12784">
                  <c:v>51.669000000000011</c:v>
                </c:pt>
                <c:pt idx="12785">
                  <c:v>51.996000000000002</c:v>
                </c:pt>
                <c:pt idx="12786">
                  <c:v>52.36</c:v>
                </c:pt>
                <c:pt idx="12787">
                  <c:v>52.162000000000013</c:v>
                </c:pt>
                <c:pt idx="12788">
                  <c:v>52.07</c:v>
                </c:pt>
                <c:pt idx="12789">
                  <c:v>52.690000000000012</c:v>
                </c:pt>
                <c:pt idx="12790">
                  <c:v>52.612000000000002</c:v>
                </c:pt>
                <c:pt idx="12791">
                  <c:v>52.653000000000013</c:v>
                </c:pt>
                <c:pt idx="12792">
                  <c:v>52.591000000000001</c:v>
                </c:pt>
                <c:pt idx="12793">
                  <c:v>52.693000000000012</c:v>
                </c:pt>
                <c:pt idx="12794">
                  <c:v>52.599000000000011</c:v>
                </c:pt>
                <c:pt idx="12795">
                  <c:v>52.555999999999997</c:v>
                </c:pt>
                <c:pt idx="12796">
                  <c:v>52.321000000000012</c:v>
                </c:pt>
                <c:pt idx="12797">
                  <c:v>52.414000000000001</c:v>
                </c:pt>
                <c:pt idx="12798">
                  <c:v>52.538000000000011</c:v>
                </c:pt>
                <c:pt idx="12799">
                  <c:v>52.791000000000011</c:v>
                </c:pt>
                <c:pt idx="12800">
                  <c:v>52.707000000000001</c:v>
                </c:pt>
                <c:pt idx="12801">
                  <c:v>52.953000000000003</c:v>
                </c:pt>
                <c:pt idx="12802">
                  <c:v>53.363999999999997</c:v>
                </c:pt>
                <c:pt idx="12803">
                  <c:v>52.733000000000011</c:v>
                </c:pt>
                <c:pt idx="12804">
                  <c:v>53.185000000000002</c:v>
                </c:pt>
                <c:pt idx="12805">
                  <c:v>53.268000000000008</c:v>
                </c:pt>
                <c:pt idx="12806">
                  <c:v>53.583000000000013</c:v>
                </c:pt>
                <c:pt idx="12807">
                  <c:v>53.603000000000002</c:v>
                </c:pt>
                <c:pt idx="12808">
                  <c:v>52.9</c:v>
                </c:pt>
                <c:pt idx="12809">
                  <c:v>53.21</c:v>
                </c:pt>
                <c:pt idx="12810">
                  <c:v>53.513000000000012</c:v>
                </c:pt>
                <c:pt idx="12811">
                  <c:v>54.075000000000003</c:v>
                </c:pt>
                <c:pt idx="12812">
                  <c:v>53.138000000000012</c:v>
                </c:pt>
                <c:pt idx="12813">
                  <c:v>53.448</c:v>
                </c:pt>
                <c:pt idx="12814">
                  <c:v>53.738000000000007</c:v>
                </c:pt>
                <c:pt idx="12815">
                  <c:v>53.96</c:v>
                </c:pt>
                <c:pt idx="12816">
                  <c:v>53.583000000000013</c:v>
                </c:pt>
                <c:pt idx="12817">
                  <c:v>54.039000000000001</c:v>
                </c:pt>
                <c:pt idx="12818">
                  <c:v>53.344999999999999</c:v>
                </c:pt>
                <c:pt idx="12819">
                  <c:v>53.825000000000003</c:v>
                </c:pt>
                <c:pt idx="12820">
                  <c:v>53.422000000000011</c:v>
                </c:pt>
                <c:pt idx="12821">
                  <c:v>53.889000000000003</c:v>
                </c:pt>
                <c:pt idx="12822">
                  <c:v>53.538000000000011</c:v>
                </c:pt>
                <c:pt idx="12823">
                  <c:v>53.959000000000003</c:v>
                </c:pt>
                <c:pt idx="12824">
                  <c:v>53.771000000000001</c:v>
                </c:pt>
                <c:pt idx="12825">
                  <c:v>53.552</c:v>
                </c:pt>
                <c:pt idx="12826">
                  <c:v>53.311999999999998</c:v>
                </c:pt>
                <c:pt idx="12827">
                  <c:v>53.172000000000011</c:v>
                </c:pt>
                <c:pt idx="12828">
                  <c:v>53.002000000000002</c:v>
                </c:pt>
                <c:pt idx="12829">
                  <c:v>53.521000000000001</c:v>
                </c:pt>
                <c:pt idx="12830">
                  <c:v>52.631</c:v>
                </c:pt>
                <c:pt idx="12831">
                  <c:v>52.654000000000003</c:v>
                </c:pt>
                <c:pt idx="12832">
                  <c:v>52.682000000000002</c:v>
                </c:pt>
                <c:pt idx="12833">
                  <c:v>52.690000000000012</c:v>
                </c:pt>
                <c:pt idx="12834">
                  <c:v>52.86</c:v>
                </c:pt>
                <c:pt idx="12835">
                  <c:v>53.214000000000013</c:v>
                </c:pt>
                <c:pt idx="12836">
                  <c:v>53.442999999999998</c:v>
                </c:pt>
                <c:pt idx="12837">
                  <c:v>53.308</c:v>
                </c:pt>
                <c:pt idx="12838">
                  <c:v>52.677</c:v>
                </c:pt>
                <c:pt idx="12839">
                  <c:v>53.076000000000001</c:v>
                </c:pt>
                <c:pt idx="12840">
                  <c:v>53.072000000000003</c:v>
                </c:pt>
                <c:pt idx="12841">
                  <c:v>53.171000000000006</c:v>
                </c:pt>
                <c:pt idx="12842">
                  <c:v>53.113</c:v>
                </c:pt>
                <c:pt idx="12843">
                  <c:v>53.175000000000011</c:v>
                </c:pt>
                <c:pt idx="12844">
                  <c:v>53.196000000000012</c:v>
                </c:pt>
                <c:pt idx="12845">
                  <c:v>53.344999999999999</c:v>
                </c:pt>
                <c:pt idx="12846">
                  <c:v>53.308999999999997</c:v>
                </c:pt>
                <c:pt idx="12847">
                  <c:v>53.622000000000007</c:v>
                </c:pt>
                <c:pt idx="12848">
                  <c:v>53.451000000000001</c:v>
                </c:pt>
                <c:pt idx="12849">
                  <c:v>53.595000000000013</c:v>
                </c:pt>
                <c:pt idx="12850">
                  <c:v>52.970999999999997</c:v>
                </c:pt>
                <c:pt idx="12851">
                  <c:v>53.522000000000013</c:v>
                </c:pt>
                <c:pt idx="12852">
                  <c:v>53.47</c:v>
                </c:pt>
                <c:pt idx="12853">
                  <c:v>53.78</c:v>
                </c:pt>
                <c:pt idx="12854">
                  <c:v>53.586000000000013</c:v>
                </c:pt>
                <c:pt idx="12855">
                  <c:v>53.518000000000001</c:v>
                </c:pt>
                <c:pt idx="12856">
                  <c:v>53.259</c:v>
                </c:pt>
                <c:pt idx="12857">
                  <c:v>53.844000000000001</c:v>
                </c:pt>
                <c:pt idx="12858">
                  <c:v>54.021000000000001</c:v>
                </c:pt>
                <c:pt idx="12859">
                  <c:v>54.151000000000003</c:v>
                </c:pt>
                <c:pt idx="12860">
                  <c:v>53.836000000000013</c:v>
                </c:pt>
                <c:pt idx="12861">
                  <c:v>53.586000000000013</c:v>
                </c:pt>
                <c:pt idx="12862">
                  <c:v>53.959000000000003</c:v>
                </c:pt>
                <c:pt idx="12863">
                  <c:v>53.625000000000007</c:v>
                </c:pt>
                <c:pt idx="12864">
                  <c:v>53.902000000000001</c:v>
                </c:pt>
                <c:pt idx="12865">
                  <c:v>53.496000000000002</c:v>
                </c:pt>
                <c:pt idx="12866">
                  <c:v>53.972000000000001</c:v>
                </c:pt>
                <c:pt idx="12867">
                  <c:v>53.154000000000003</c:v>
                </c:pt>
                <c:pt idx="12868">
                  <c:v>53.68</c:v>
                </c:pt>
                <c:pt idx="12869">
                  <c:v>53.4</c:v>
                </c:pt>
                <c:pt idx="12870">
                  <c:v>53.581000000000003</c:v>
                </c:pt>
                <c:pt idx="12871">
                  <c:v>53.808</c:v>
                </c:pt>
                <c:pt idx="12872">
                  <c:v>53.82</c:v>
                </c:pt>
                <c:pt idx="12873">
                  <c:v>53.933</c:v>
                </c:pt>
                <c:pt idx="12874">
                  <c:v>53.813000000000002</c:v>
                </c:pt>
                <c:pt idx="12875">
                  <c:v>53.654000000000003</c:v>
                </c:pt>
                <c:pt idx="12876">
                  <c:v>54.052</c:v>
                </c:pt>
                <c:pt idx="12877">
                  <c:v>53.718000000000011</c:v>
                </c:pt>
                <c:pt idx="12878">
                  <c:v>53.546999999999997</c:v>
                </c:pt>
                <c:pt idx="12879">
                  <c:v>53.898000000000003</c:v>
                </c:pt>
                <c:pt idx="12880">
                  <c:v>53.528000000000013</c:v>
                </c:pt>
                <c:pt idx="12881">
                  <c:v>54.076000000000001</c:v>
                </c:pt>
                <c:pt idx="12882">
                  <c:v>53.921000000000006</c:v>
                </c:pt>
                <c:pt idx="12883">
                  <c:v>54.017000000000003</c:v>
                </c:pt>
                <c:pt idx="12884">
                  <c:v>54.199000000000012</c:v>
                </c:pt>
                <c:pt idx="12885">
                  <c:v>53.922000000000011</c:v>
                </c:pt>
                <c:pt idx="12886">
                  <c:v>53.720000000000013</c:v>
                </c:pt>
                <c:pt idx="12887">
                  <c:v>53.576000000000001</c:v>
                </c:pt>
                <c:pt idx="12888">
                  <c:v>53.762000000000008</c:v>
                </c:pt>
                <c:pt idx="12889">
                  <c:v>53.981000000000002</c:v>
                </c:pt>
                <c:pt idx="12890">
                  <c:v>54.295000000000009</c:v>
                </c:pt>
                <c:pt idx="12891">
                  <c:v>54.606000000000002</c:v>
                </c:pt>
                <c:pt idx="12892">
                  <c:v>54.092000000000013</c:v>
                </c:pt>
                <c:pt idx="12893">
                  <c:v>54.424000000000007</c:v>
                </c:pt>
                <c:pt idx="12894">
                  <c:v>53.884999999999998</c:v>
                </c:pt>
                <c:pt idx="12895">
                  <c:v>53.188000000000002</c:v>
                </c:pt>
                <c:pt idx="12896">
                  <c:v>53.034000000000013</c:v>
                </c:pt>
                <c:pt idx="12897">
                  <c:v>52.775000000000013</c:v>
                </c:pt>
                <c:pt idx="12898">
                  <c:v>53.253999999999998</c:v>
                </c:pt>
                <c:pt idx="12899">
                  <c:v>53.15</c:v>
                </c:pt>
                <c:pt idx="12900">
                  <c:v>53.137</c:v>
                </c:pt>
                <c:pt idx="12901">
                  <c:v>53.219000000000001</c:v>
                </c:pt>
                <c:pt idx="12902">
                  <c:v>53.093000000000011</c:v>
                </c:pt>
                <c:pt idx="12903">
                  <c:v>53.381</c:v>
                </c:pt>
                <c:pt idx="12904">
                  <c:v>53.195000000000007</c:v>
                </c:pt>
                <c:pt idx="12905">
                  <c:v>53.126000000000012</c:v>
                </c:pt>
                <c:pt idx="12906">
                  <c:v>53.215000000000003</c:v>
                </c:pt>
                <c:pt idx="12907">
                  <c:v>52.86</c:v>
                </c:pt>
                <c:pt idx="12908">
                  <c:v>53.317</c:v>
                </c:pt>
                <c:pt idx="12909">
                  <c:v>53.138000000000012</c:v>
                </c:pt>
                <c:pt idx="12910">
                  <c:v>52.805</c:v>
                </c:pt>
                <c:pt idx="12911">
                  <c:v>52.813000000000002</c:v>
                </c:pt>
                <c:pt idx="12912">
                  <c:v>53.02</c:v>
                </c:pt>
                <c:pt idx="12913">
                  <c:v>53.13</c:v>
                </c:pt>
                <c:pt idx="12914">
                  <c:v>53.535000000000011</c:v>
                </c:pt>
                <c:pt idx="12915">
                  <c:v>53.122000000000007</c:v>
                </c:pt>
                <c:pt idx="12916">
                  <c:v>53.031000000000013</c:v>
                </c:pt>
                <c:pt idx="12917">
                  <c:v>53.34</c:v>
                </c:pt>
                <c:pt idx="12918">
                  <c:v>53.297000000000011</c:v>
                </c:pt>
                <c:pt idx="12919">
                  <c:v>53.11</c:v>
                </c:pt>
                <c:pt idx="12920">
                  <c:v>53.567</c:v>
                </c:pt>
                <c:pt idx="12921">
                  <c:v>53.336000000000013</c:v>
                </c:pt>
                <c:pt idx="12922">
                  <c:v>53.149000000000001</c:v>
                </c:pt>
                <c:pt idx="12923">
                  <c:v>52.853999999999999</c:v>
                </c:pt>
                <c:pt idx="12924">
                  <c:v>53.131</c:v>
                </c:pt>
                <c:pt idx="12925">
                  <c:v>53.071000000000012</c:v>
                </c:pt>
                <c:pt idx="12926">
                  <c:v>53.147000000000013</c:v>
                </c:pt>
                <c:pt idx="12927">
                  <c:v>52.836000000000013</c:v>
                </c:pt>
                <c:pt idx="12928">
                  <c:v>53.374000000000002</c:v>
                </c:pt>
                <c:pt idx="12929">
                  <c:v>53.063000000000002</c:v>
                </c:pt>
                <c:pt idx="12930">
                  <c:v>53.588000000000001</c:v>
                </c:pt>
                <c:pt idx="12931">
                  <c:v>53.528000000000013</c:v>
                </c:pt>
                <c:pt idx="12932">
                  <c:v>53.378</c:v>
                </c:pt>
                <c:pt idx="12933">
                  <c:v>53.511000000000003</c:v>
                </c:pt>
                <c:pt idx="12934">
                  <c:v>52.220000000000013</c:v>
                </c:pt>
                <c:pt idx="12935">
                  <c:v>51.97</c:v>
                </c:pt>
                <c:pt idx="12936">
                  <c:v>51.795000000000009</c:v>
                </c:pt>
                <c:pt idx="12937">
                  <c:v>51.531000000000013</c:v>
                </c:pt>
                <c:pt idx="12938">
                  <c:v>51.54</c:v>
                </c:pt>
                <c:pt idx="12939">
                  <c:v>51.155000000000001</c:v>
                </c:pt>
                <c:pt idx="12940">
                  <c:v>51.104000000000013</c:v>
                </c:pt>
                <c:pt idx="12941">
                  <c:v>51.344000000000001</c:v>
                </c:pt>
                <c:pt idx="12942">
                  <c:v>51.204000000000001</c:v>
                </c:pt>
                <c:pt idx="12943">
                  <c:v>51.193000000000012</c:v>
                </c:pt>
                <c:pt idx="12944">
                  <c:v>51.575000000000003</c:v>
                </c:pt>
                <c:pt idx="12945">
                  <c:v>51.646000000000001</c:v>
                </c:pt>
                <c:pt idx="12946">
                  <c:v>51.375</c:v>
                </c:pt>
                <c:pt idx="12947">
                  <c:v>51.481999999999999</c:v>
                </c:pt>
                <c:pt idx="12948">
                  <c:v>51.426000000000002</c:v>
                </c:pt>
                <c:pt idx="12949">
                  <c:v>51.816000000000003</c:v>
                </c:pt>
                <c:pt idx="12950">
                  <c:v>51.527000000000001</c:v>
                </c:pt>
                <c:pt idx="12951">
                  <c:v>51.034000000000013</c:v>
                </c:pt>
                <c:pt idx="12952">
                  <c:v>51.475000000000001</c:v>
                </c:pt>
                <c:pt idx="12953">
                  <c:v>51.295000000000009</c:v>
                </c:pt>
                <c:pt idx="12954">
                  <c:v>51.097000000000001</c:v>
                </c:pt>
                <c:pt idx="12955">
                  <c:v>51.415999999999997</c:v>
                </c:pt>
                <c:pt idx="12956">
                  <c:v>51.160000000000011</c:v>
                </c:pt>
                <c:pt idx="12957">
                  <c:v>51.403000000000013</c:v>
                </c:pt>
                <c:pt idx="12958">
                  <c:v>51.183</c:v>
                </c:pt>
                <c:pt idx="12959">
                  <c:v>51.660000000000011</c:v>
                </c:pt>
                <c:pt idx="12960">
                  <c:v>51.715000000000003</c:v>
                </c:pt>
                <c:pt idx="12961">
                  <c:v>51.699000000000012</c:v>
                </c:pt>
                <c:pt idx="12962">
                  <c:v>51.456000000000003</c:v>
                </c:pt>
                <c:pt idx="12963">
                  <c:v>51.172000000000011</c:v>
                </c:pt>
                <c:pt idx="12964">
                  <c:v>51.029000000000003</c:v>
                </c:pt>
                <c:pt idx="12965">
                  <c:v>50.966000000000001</c:v>
                </c:pt>
                <c:pt idx="12966">
                  <c:v>51.445</c:v>
                </c:pt>
                <c:pt idx="12967">
                  <c:v>51.641000000000012</c:v>
                </c:pt>
                <c:pt idx="12968">
                  <c:v>51.499000000000002</c:v>
                </c:pt>
                <c:pt idx="12969">
                  <c:v>51.832000000000001</c:v>
                </c:pt>
                <c:pt idx="12970">
                  <c:v>51.242000000000012</c:v>
                </c:pt>
                <c:pt idx="12971">
                  <c:v>51.545000000000002</c:v>
                </c:pt>
                <c:pt idx="12972">
                  <c:v>51.743000000000002</c:v>
                </c:pt>
                <c:pt idx="12973">
                  <c:v>51.914000000000001</c:v>
                </c:pt>
                <c:pt idx="12974">
                  <c:v>51.975000000000001</c:v>
                </c:pt>
                <c:pt idx="12975">
                  <c:v>51.648000000000003</c:v>
                </c:pt>
                <c:pt idx="12976">
                  <c:v>51.344000000000001</c:v>
                </c:pt>
                <c:pt idx="12977">
                  <c:v>51.515000000000001</c:v>
                </c:pt>
                <c:pt idx="12978">
                  <c:v>51.125000000000007</c:v>
                </c:pt>
                <c:pt idx="12979">
                  <c:v>50.765000000000008</c:v>
                </c:pt>
                <c:pt idx="12980">
                  <c:v>51.017000000000003</c:v>
                </c:pt>
                <c:pt idx="12981">
                  <c:v>51.08</c:v>
                </c:pt>
                <c:pt idx="12982">
                  <c:v>50.988999999999997</c:v>
                </c:pt>
                <c:pt idx="12983">
                  <c:v>50.819000000000003</c:v>
                </c:pt>
                <c:pt idx="12984">
                  <c:v>51.144000000000013</c:v>
                </c:pt>
                <c:pt idx="12985">
                  <c:v>51.153000000000013</c:v>
                </c:pt>
                <c:pt idx="12986">
                  <c:v>50.620000000000012</c:v>
                </c:pt>
                <c:pt idx="12987">
                  <c:v>51.13</c:v>
                </c:pt>
                <c:pt idx="12988">
                  <c:v>50.84</c:v>
                </c:pt>
                <c:pt idx="12989">
                  <c:v>51.341999999999999</c:v>
                </c:pt>
                <c:pt idx="12990">
                  <c:v>50.527000000000001</c:v>
                </c:pt>
                <c:pt idx="12991">
                  <c:v>51.087000000000003</c:v>
                </c:pt>
                <c:pt idx="12992">
                  <c:v>50.555</c:v>
                </c:pt>
                <c:pt idx="12993">
                  <c:v>50.811999999999998</c:v>
                </c:pt>
                <c:pt idx="12994">
                  <c:v>50.581000000000003</c:v>
                </c:pt>
                <c:pt idx="12995">
                  <c:v>50.758000000000003</c:v>
                </c:pt>
                <c:pt idx="12996">
                  <c:v>50.7</c:v>
                </c:pt>
                <c:pt idx="12997">
                  <c:v>51.040999999999997</c:v>
                </c:pt>
                <c:pt idx="12998">
                  <c:v>51.01</c:v>
                </c:pt>
                <c:pt idx="12999">
                  <c:v>50.686</c:v>
                </c:pt>
                <c:pt idx="13000">
                  <c:v>51.000999999999998</c:v>
                </c:pt>
                <c:pt idx="13001">
                  <c:v>50.791000000000011</c:v>
                </c:pt>
                <c:pt idx="13002">
                  <c:v>51.022000000000013</c:v>
                </c:pt>
                <c:pt idx="13003">
                  <c:v>50.951999999999998</c:v>
                </c:pt>
                <c:pt idx="13004">
                  <c:v>50.91</c:v>
                </c:pt>
                <c:pt idx="13005">
                  <c:v>50.613</c:v>
                </c:pt>
                <c:pt idx="13006">
                  <c:v>51.244</c:v>
                </c:pt>
                <c:pt idx="13007">
                  <c:v>51.083000000000013</c:v>
                </c:pt>
                <c:pt idx="13008">
                  <c:v>51.190000000000012</c:v>
                </c:pt>
                <c:pt idx="13009">
                  <c:v>50.372999999999998</c:v>
                </c:pt>
                <c:pt idx="13010">
                  <c:v>50.819000000000003</c:v>
                </c:pt>
                <c:pt idx="13011">
                  <c:v>50.03</c:v>
                </c:pt>
                <c:pt idx="13012">
                  <c:v>50.381999999999998</c:v>
                </c:pt>
                <c:pt idx="13013">
                  <c:v>50.311999999999998</c:v>
                </c:pt>
                <c:pt idx="13014">
                  <c:v>50.558</c:v>
                </c:pt>
                <c:pt idx="13015">
                  <c:v>50.360999999999997</c:v>
                </c:pt>
                <c:pt idx="13016">
                  <c:v>50.324000000000012</c:v>
                </c:pt>
                <c:pt idx="13017">
                  <c:v>50.296000000000021</c:v>
                </c:pt>
                <c:pt idx="13018">
                  <c:v>50.037000000000013</c:v>
                </c:pt>
                <c:pt idx="13019">
                  <c:v>50.399000000000001</c:v>
                </c:pt>
                <c:pt idx="13020">
                  <c:v>50.314</c:v>
                </c:pt>
                <c:pt idx="13021">
                  <c:v>50.401000000000003</c:v>
                </c:pt>
                <c:pt idx="13022">
                  <c:v>50.610999999999997</c:v>
                </c:pt>
                <c:pt idx="13023">
                  <c:v>50.174000000000007</c:v>
                </c:pt>
                <c:pt idx="13024">
                  <c:v>50.1</c:v>
                </c:pt>
                <c:pt idx="13025">
                  <c:v>49.778000000000013</c:v>
                </c:pt>
                <c:pt idx="13026">
                  <c:v>50.109000000000002</c:v>
                </c:pt>
                <c:pt idx="13027">
                  <c:v>50.023000000000003</c:v>
                </c:pt>
                <c:pt idx="13028">
                  <c:v>49.843000000000004</c:v>
                </c:pt>
                <c:pt idx="13029">
                  <c:v>50.735000000000007</c:v>
                </c:pt>
                <c:pt idx="13030">
                  <c:v>50.401000000000003</c:v>
                </c:pt>
                <c:pt idx="13031">
                  <c:v>50.1</c:v>
                </c:pt>
                <c:pt idx="13032">
                  <c:v>49.555999999999997</c:v>
                </c:pt>
                <c:pt idx="13033">
                  <c:v>49.546000000000006</c:v>
                </c:pt>
                <c:pt idx="13034">
                  <c:v>49.334000000000003</c:v>
                </c:pt>
                <c:pt idx="13035">
                  <c:v>49.46</c:v>
                </c:pt>
                <c:pt idx="13036">
                  <c:v>49.449000000000012</c:v>
                </c:pt>
                <c:pt idx="13037">
                  <c:v>49.172000000000011</c:v>
                </c:pt>
                <c:pt idx="13038">
                  <c:v>49.276000000000003</c:v>
                </c:pt>
                <c:pt idx="13039">
                  <c:v>49.252000000000002</c:v>
                </c:pt>
                <c:pt idx="13040">
                  <c:v>49.14</c:v>
                </c:pt>
                <c:pt idx="13041">
                  <c:v>49.173000000000002</c:v>
                </c:pt>
                <c:pt idx="13042">
                  <c:v>49.095000000000013</c:v>
                </c:pt>
                <c:pt idx="13043">
                  <c:v>49.103000000000002</c:v>
                </c:pt>
                <c:pt idx="13044">
                  <c:v>49.53</c:v>
                </c:pt>
                <c:pt idx="13045">
                  <c:v>49.369</c:v>
                </c:pt>
                <c:pt idx="13046">
                  <c:v>49.35</c:v>
                </c:pt>
                <c:pt idx="13047">
                  <c:v>49.485999999999997</c:v>
                </c:pt>
                <c:pt idx="13048">
                  <c:v>49.336000000000013</c:v>
                </c:pt>
                <c:pt idx="13049">
                  <c:v>49.922000000000011</c:v>
                </c:pt>
                <c:pt idx="13050">
                  <c:v>49.378</c:v>
                </c:pt>
                <c:pt idx="13051">
                  <c:v>49.27</c:v>
                </c:pt>
                <c:pt idx="13052">
                  <c:v>49.538000000000011</c:v>
                </c:pt>
                <c:pt idx="13053">
                  <c:v>49.572000000000003</c:v>
                </c:pt>
                <c:pt idx="13054">
                  <c:v>49.234000000000002</c:v>
                </c:pt>
                <c:pt idx="13055">
                  <c:v>49.661000000000001</c:v>
                </c:pt>
                <c:pt idx="13056">
                  <c:v>49.360999999999997</c:v>
                </c:pt>
                <c:pt idx="13057">
                  <c:v>49.105000000000011</c:v>
                </c:pt>
                <c:pt idx="13058">
                  <c:v>49.276000000000003</c:v>
                </c:pt>
                <c:pt idx="13059">
                  <c:v>49.616999999999997</c:v>
                </c:pt>
                <c:pt idx="13060">
                  <c:v>49.523000000000003</c:v>
                </c:pt>
                <c:pt idx="13061">
                  <c:v>49.63</c:v>
                </c:pt>
                <c:pt idx="13062">
                  <c:v>49.411000000000001</c:v>
                </c:pt>
                <c:pt idx="13063">
                  <c:v>49.71</c:v>
                </c:pt>
                <c:pt idx="13064">
                  <c:v>49.122000000000007</c:v>
                </c:pt>
                <c:pt idx="13065">
                  <c:v>49.533000000000001</c:v>
                </c:pt>
                <c:pt idx="13066">
                  <c:v>49.521000000000001</c:v>
                </c:pt>
                <c:pt idx="13067">
                  <c:v>49.299000000000021</c:v>
                </c:pt>
                <c:pt idx="13068">
                  <c:v>49.441000000000003</c:v>
                </c:pt>
                <c:pt idx="13069">
                  <c:v>49.43</c:v>
                </c:pt>
                <c:pt idx="13070">
                  <c:v>49.404000000000003</c:v>
                </c:pt>
                <c:pt idx="13071">
                  <c:v>49.665000000000013</c:v>
                </c:pt>
                <c:pt idx="13072">
                  <c:v>49.775000000000013</c:v>
                </c:pt>
                <c:pt idx="13073">
                  <c:v>49.669000000000011</c:v>
                </c:pt>
                <c:pt idx="13074">
                  <c:v>49.215000000000003</c:v>
                </c:pt>
                <c:pt idx="13075">
                  <c:v>50.098000000000013</c:v>
                </c:pt>
                <c:pt idx="13076">
                  <c:v>49.938000000000002</c:v>
                </c:pt>
                <c:pt idx="13077">
                  <c:v>49.785000000000011</c:v>
                </c:pt>
                <c:pt idx="13078">
                  <c:v>49.822000000000003</c:v>
                </c:pt>
                <c:pt idx="13079">
                  <c:v>49.992000000000012</c:v>
                </c:pt>
                <c:pt idx="13080">
                  <c:v>50.476000000000013</c:v>
                </c:pt>
                <c:pt idx="13081">
                  <c:v>50.317</c:v>
                </c:pt>
                <c:pt idx="13082">
                  <c:v>50.253999999999998</c:v>
                </c:pt>
                <c:pt idx="13083">
                  <c:v>50.282000000000011</c:v>
                </c:pt>
                <c:pt idx="13084">
                  <c:v>50.429000000000002</c:v>
                </c:pt>
                <c:pt idx="13085">
                  <c:v>50.721000000000011</c:v>
                </c:pt>
                <c:pt idx="13086">
                  <c:v>50.235000000000007</c:v>
                </c:pt>
                <c:pt idx="13087">
                  <c:v>49.791000000000011</c:v>
                </c:pt>
                <c:pt idx="13088">
                  <c:v>49.901000000000003</c:v>
                </c:pt>
                <c:pt idx="13089">
                  <c:v>49.96</c:v>
                </c:pt>
                <c:pt idx="13090">
                  <c:v>50.086000000000013</c:v>
                </c:pt>
                <c:pt idx="13091">
                  <c:v>50.005000000000003</c:v>
                </c:pt>
                <c:pt idx="13092">
                  <c:v>49.65</c:v>
                </c:pt>
                <c:pt idx="13093">
                  <c:v>49.703000000000003</c:v>
                </c:pt>
                <c:pt idx="13094">
                  <c:v>49.92</c:v>
                </c:pt>
                <c:pt idx="13095">
                  <c:v>50.42</c:v>
                </c:pt>
                <c:pt idx="13096">
                  <c:v>50.179000000000002</c:v>
                </c:pt>
                <c:pt idx="13097">
                  <c:v>49.827000000000012</c:v>
                </c:pt>
                <c:pt idx="13098">
                  <c:v>49.965000000000003</c:v>
                </c:pt>
                <c:pt idx="13099">
                  <c:v>49.545000000000002</c:v>
                </c:pt>
                <c:pt idx="13100">
                  <c:v>50.317</c:v>
                </c:pt>
                <c:pt idx="13101">
                  <c:v>49.926000000000002</c:v>
                </c:pt>
                <c:pt idx="13102">
                  <c:v>50.077000000000012</c:v>
                </c:pt>
                <c:pt idx="13103">
                  <c:v>49.807000000000002</c:v>
                </c:pt>
                <c:pt idx="13104">
                  <c:v>49.908000000000001</c:v>
                </c:pt>
                <c:pt idx="13105">
                  <c:v>50.074000000000012</c:v>
                </c:pt>
                <c:pt idx="13106">
                  <c:v>50.034000000000013</c:v>
                </c:pt>
                <c:pt idx="13107">
                  <c:v>49.722000000000008</c:v>
                </c:pt>
                <c:pt idx="13108">
                  <c:v>50.317</c:v>
                </c:pt>
                <c:pt idx="13109">
                  <c:v>50.025000000000013</c:v>
                </c:pt>
                <c:pt idx="13110">
                  <c:v>49.922000000000011</c:v>
                </c:pt>
                <c:pt idx="13111">
                  <c:v>50.446000000000012</c:v>
                </c:pt>
                <c:pt idx="13112">
                  <c:v>49.814999999999998</c:v>
                </c:pt>
                <c:pt idx="13113">
                  <c:v>49.99</c:v>
                </c:pt>
                <c:pt idx="13114">
                  <c:v>49.89</c:v>
                </c:pt>
                <c:pt idx="13115">
                  <c:v>50.289000000000001</c:v>
                </c:pt>
                <c:pt idx="13116">
                  <c:v>50.441000000000003</c:v>
                </c:pt>
                <c:pt idx="13117">
                  <c:v>50.275000000000013</c:v>
                </c:pt>
                <c:pt idx="13118">
                  <c:v>50.156000000000013</c:v>
                </c:pt>
                <c:pt idx="13119">
                  <c:v>50.38</c:v>
                </c:pt>
                <c:pt idx="13120">
                  <c:v>49.675000000000011</c:v>
                </c:pt>
                <c:pt idx="13121">
                  <c:v>49.917999999999999</c:v>
                </c:pt>
                <c:pt idx="13122">
                  <c:v>50.532000000000011</c:v>
                </c:pt>
                <c:pt idx="13123">
                  <c:v>50.294000000000011</c:v>
                </c:pt>
                <c:pt idx="13124">
                  <c:v>50.253999999999998</c:v>
                </c:pt>
                <c:pt idx="13125">
                  <c:v>50.506</c:v>
                </c:pt>
                <c:pt idx="13126">
                  <c:v>50.052999999999997</c:v>
                </c:pt>
                <c:pt idx="13127">
                  <c:v>50.186</c:v>
                </c:pt>
                <c:pt idx="13128">
                  <c:v>50.875</c:v>
                </c:pt>
                <c:pt idx="13129">
                  <c:v>50.34</c:v>
                </c:pt>
                <c:pt idx="13130">
                  <c:v>50.392000000000003</c:v>
                </c:pt>
                <c:pt idx="13131">
                  <c:v>49.778000000000013</c:v>
                </c:pt>
                <c:pt idx="13132">
                  <c:v>50.555</c:v>
                </c:pt>
                <c:pt idx="13133">
                  <c:v>50.237000000000002</c:v>
                </c:pt>
                <c:pt idx="13134">
                  <c:v>50.133000000000003</c:v>
                </c:pt>
                <c:pt idx="13135">
                  <c:v>50.272000000000013</c:v>
                </c:pt>
                <c:pt idx="13136">
                  <c:v>50.018000000000001</c:v>
                </c:pt>
                <c:pt idx="13137">
                  <c:v>50.091000000000001</c:v>
                </c:pt>
                <c:pt idx="13138">
                  <c:v>50.231000000000002</c:v>
                </c:pt>
                <c:pt idx="13139">
                  <c:v>49.904000000000003</c:v>
                </c:pt>
                <c:pt idx="13140">
                  <c:v>50.074000000000012</c:v>
                </c:pt>
                <c:pt idx="13141">
                  <c:v>50.17</c:v>
                </c:pt>
                <c:pt idx="13142">
                  <c:v>50.368000000000002</c:v>
                </c:pt>
                <c:pt idx="13143">
                  <c:v>50.112000000000002</c:v>
                </c:pt>
                <c:pt idx="13144">
                  <c:v>50.016000000000012</c:v>
                </c:pt>
                <c:pt idx="13145">
                  <c:v>50.214000000000013</c:v>
                </c:pt>
                <c:pt idx="13146">
                  <c:v>49.922000000000011</c:v>
                </c:pt>
                <c:pt idx="13147">
                  <c:v>50.293000000000013</c:v>
                </c:pt>
                <c:pt idx="13148">
                  <c:v>49.708000000000013</c:v>
                </c:pt>
                <c:pt idx="13149">
                  <c:v>50.011000000000003</c:v>
                </c:pt>
                <c:pt idx="13150">
                  <c:v>50.17</c:v>
                </c:pt>
                <c:pt idx="13151">
                  <c:v>50.344999999999999</c:v>
                </c:pt>
                <c:pt idx="13152">
                  <c:v>50.637</c:v>
                </c:pt>
                <c:pt idx="13153">
                  <c:v>50.052999999999997</c:v>
                </c:pt>
                <c:pt idx="13154">
                  <c:v>50.532000000000011</c:v>
                </c:pt>
                <c:pt idx="13155">
                  <c:v>50.233000000000011</c:v>
                </c:pt>
                <c:pt idx="13156">
                  <c:v>50.534000000000013</c:v>
                </c:pt>
                <c:pt idx="13157">
                  <c:v>50.249000000000002</c:v>
                </c:pt>
                <c:pt idx="13158">
                  <c:v>49.936999999999998</c:v>
                </c:pt>
                <c:pt idx="13159">
                  <c:v>50.13</c:v>
                </c:pt>
                <c:pt idx="13160">
                  <c:v>49.9</c:v>
                </c:pt>
                <c:pt idx="13161">
                  <c:v>49.555999999999997</c:v>
                </c:pt>
                <c:pt idx="13162">
                  <c:v>49.647000000000013</c:v>
                </c:pt>
                <c:pt idx="13163">
                  <c:v>49.844999999999999</c:v>
                </c:pt>
                <c:pt idx="13164">
                  <c:v>50.52</c:v>
                </c:pt>
                <c:pt idx="13165">
                  <c:v>51.360999999999997</c:v>
                </c:pt>
                <c:pt idx="13166">
                  <c:v>51.454000000000001</c:v>
                </c:pt>
                <c:pt idx="13167">
                  <c:v>51.438000000000002</c:v>
                </c:pt>
                <c:pt idx="13168">
                  <c:v>51.403000000000013</c:v>
                </c:pt>
                <c:pt idx="13169">
                  <c:v>51.164000000000001</c:v>
                </c:pt>
                <c:pt idx="13170">
                  <c:v>51.139000000000003</c:v>
                </c:pt>
                <c:pt idx="13171">
                  <c:v>51.048000000000002</c:v>
                </c:pt>
                <c:pt idx="13172">
                  <c:v>51.169000000000011</c:v>
                </c:pt>
                <c:pt idx="13173">
                  <c:v>51.500999999999998</c:v>
                </c:pt>
                <c:pt idx="13174">
                  <c:v>50.821000000000012</c:v>
                </c:pt>
                <c:pt idx="13175">
                  <c:v>51.144000000000013</c:v>
                </c:pt>
                <c:pt idx="13176">
                  <c:v>51.279000000000003</c:v>
                </c:pt>
                <c:pt idx="13177">
                  <c:v>51.646000000000001</c:v>
                </c:pt>
                <c:pt idx="13178">
                  <c:v>51.55</c:v>
                </c:pt>
                <c:pt idx="13179">
                  <c:v>51.632000000000012</c:v>
                </c:pt>
                <c:pt idx="13180">
                  <c:v>51.372</c:v>
                </c:pt>
                <c:pt idx="13181">
                  <c:v>51.776000000000003</c:v>
                </c:pt>
                <c:pt idx="13182">
                  <c:v>51.445</c:v>
                </c:pt>
                <c:pt idx="13183">
                  <c:v>51.878999999999998</c:v>
                </c:pt>
                <c:pt idx="13184">
                  <c:v>51.225000000000009</c:v>
                </c:pt>
                <c:pt idx="13185">
                  <c:v>51.727000000000011</c:v>
                </c:pt>
                <c:pt idx="13186">
                  <c:v>51.242000000000012</c:v>
                </c:pt>
                <c:pt idx="13187">
                  <c:v>51.466000000000001</c:v>
                </c:pt>
                <c:pt idx="13188">
                  <c:v>51.220000000000013</c:v>
                </c:pt>
                <c:pt idx="13189">
                  <c:v>51.246000000000002</c:v>
                </c:pt>
                <c:pt idx="13190">
                  <c:v>51.3</c:v>
                </c:pt>
                <c:pt idx="13191">
                  <c:v>51.031000000000013</c:v>
                </c:pt>
                <c:pt idx="13192">
                  <c:v>50.807000000000002</c:v>
                </c:pt>
                <c:pt idx="13193">
                  <c:v>50.287000000000013</c:v>
                </c:pt>
                <c:pt idx="13194">
                  <c:v>50.618000000000002</c:v>
                </c:pt>
                <c:pt idx="13195">
                  <c:v>50.796000000000021</c:v>
                </c:pt>
                <c:pt idx="13196">
                  <c:v>50.756</c:v>
                </c:pt>
                <c:pt idx="13197">
                  <c:v>50.180999999999997</c:v>
                </c:pt>
                <c:pt idx="13198">
                  <c:v>49.862000000000002</c:v>
                </c:pt>
                <c:pt idx="13199">
                  <c:v>49.794000000000011</c:v>
                </c:pt>
                <c:pt idx="13200">
                  <c:v>49.717000000000013</c:v>
                </c:pt>
                <c:pt idx="13201">
                  <c:v>49.75</c:v>
                </c:pt>
                <c:pt idx="13202">
                  <c:v>49.632000000000012</c:v>
                </c:pt>
                <c:pt idx="13203">
                  <c:v>49.847999999999999</c:v>
                </c:pt>
                <c:pt idx="13204">
                  <c:v>49.892000000000003</c:v>
                </c:pt>
                <c:pt idx="13205">
                  <c:v>50.179000000000002</c:v>
                </c:pt>
                <c:pt idx="13206">
                  <c:v>50.051000000000002</c:v>
                </c:pt>
                <c:pt idx="13207">
                  <c:v>50.137</c:v>
                </c:pt>
                <c:pt idx="13208">
                  <c:v>49.763000000000012</c:v>
                </c:pt>
                <c:pt idx="13209">
                  <c:v>49.42</c:v>
                </c:pt>
                <c:pt idx="13210">
                  <c:v>49.255000000000003</c:v>
                </c:pt>
                <c:pt idx="13211">
                  <c:v>49.406999999999996</c:v>
                </c:pt>
                <c:pt idx="13212">
                  <c:v>49.586000000000013</c:v>
                </c:pt>
                <c:pt idx="13213">
                  <c:v>49.086000000000013</c:v>
                </c:pt>
                <c:pt idx="13214">
                  <c:v>49.491</c:v>
                </c:pt>
                <c:pt idx="13215">
                  <c:v>49.652000000000001</c:v>
                </c:pt>
                <c:pt idx="13216">
                  <c:v>50.24</c:v>
                </c:pt>
                <c:pt idx="13217">
                  <c:v>49.731000000000002</c:v>
                </c:pt>
                <c:pt idx="13218">
                  <c:v>49.404000000000003</c:v>
                </c:pt>
                <c:pt idx="13219">
                  <c:v>49.899000000000001</c:v>
                </c:pt>
                <c:pt idx="13220">
                  <c:v>49.802</c:v>
                </c:pt>
                <c:pt idx="13221">
                  <c:v>49.42</c:v>
                </c:pt>
                <c:pt idx="13222">
                  <c:v>49.843000000000004</c:v>
                </c:pt>
                <c:pt idx="13223">
                  <c:v>49.292000000000009</c:v>
                </c:pt>
                <c:pt idx="13224">
                  <c:v>49.764000000000003</c:v>
                </c:pt>
                <c:pt idx="13225">
                  <c:v>49.875999999999998</c:v>
                </c:pt>
                <c:pt idx="13226">
                  <c:v>49.446000000000012</c:v>
                </c:pt>
                <c:pt idx="13227">
                  <c:v>49.656000000000013</c:v>
                </c:pt>
                <c:pt idx="13228">
                  <c:v>49.261000000000003</c:v>
                </c:pt>
                <c:pt idx="13229">
                  <c:v>49.927</c:v>
                </c:pt>
                <c:pt idx="13230">
                  <c:v>49.7</c:v>
                </c:pt>
                <c:pt idx="13231">
                  <c:v>49.102000000000011</c:v>
                </c:pt>
                <c:pt idx="13232">
                  <c:v>49.837000000000003</c:v>
                </c:pt>
                <c:pt idx="13233">
                  <c:v>49.75</c:v>
                </c:pt>
                <c:pt idx="13234">
                  <c:v>49.071000000000012</c:v>
                </c:pt>
                <c:pt idx="13235">
                  <c:v>49.848999999999997</c:v>
                </c:pt>
                <c:pt idx="13236">
                  <c:v>49.714000000000013</c:v>
                </c:pt>
                <c:pt idx="13237">
                  <c:v>49.343000000000004</c:v>
                </c:pt>
                <c:pt idx="13238">
                  <c:v>50.018000000000001</c:v>
                </c:pt>
                <c:pt idx="13239">
                  <c:v>50.029000000000003</c:v>
                </c:pt>
                <c:pt idx="13240">
                  <c:v>49.824000000000012</c:v>
                </c:pt>
                <c:pt idx="13241">
                  <c:v>49.243000000000002</c:v>
                </c:pt>
                <c:pt idx="13242">
                  <c:v>49.436999999999998</c:v>
                </c:pt>
                <c:pt idx="13243">
                  <c:v>49.143000000000001</c:v>
                </c:pt>
                <c:pt idx="13244">
                  <c:v>49.054000000000002</c:v>
                </c:pt>
                <c:pt idx="13245">
                  <c:v>49.226000000000013</c:v>
                </c:pt>
                <c:pt idx="13246">
                  <c:v>49.183999999999997</c:v>
                </c:pt>
                <c:pt idx="13247">
                  <c:v>49.415999999999997</c:v>
                </c:pt>
                <c:pt idx="13248">
                  <c:v>49.058</c:v>
                </c:pt>
                <c:pt idx="13249">
                  <c:v>49.808</c:v>
                </c:pt>
                <c:pt idx="13250">
                  <c:v>49.939</c:v>
                </c:pt>
                <c:pt idx="13251">
                  <c:v>49.81</c:v>
                </c:pt>
                <c:pt idx="13252">
                  <c:v>50.294000000000011</c:v>
                </c:pt>
                <c:pt idx="13253">
                  <c:v>50.586000000000013</c:v>
                </c:pt>
                <c:pt idx="13254">
                  <c:v>50.511000000000003</c:v>
                </c:pt>
                <c:pt idx="13255">
                  <c:v>49.984999999999999</c:v>
                </c:pt>
                <c:pt idx="13256">
                  <c:v>50.182000000000002</c:v>
                </c:pt>
                <c:pt idx="13257">
                  <c:v>50.412999999999997</c:v>
                </c:pt>
                <c:pt idx="13258">
                  <c:v>50.513000000000012</c:v>
                </c:pt>
                <c:pt idx="13259">
                  <c:v>50.453000000000003</c:v>
                </c:pt>
                <c:pt idx="13260">
                  <c:v>50.347000000000001</c:v>
                </c:pt>
                <c:pt idx="13261">
                  <c:v>50.761000000000003</c:v>
                </c:pt>
                <c:pt idx="13262">
                  <c:v>51.384</c:v>
                </c:pt>
                <c:pt idx="13263">
                  <c:v>51.641000000000012</c:v>
                </c:pt>
                <c:pt idx="13264">
                  <c:v>51.561</c:v>
                </c:pt>
                <c:pt idx="13265">
                  <c:v>52.126000000000012</c:v>
                </c:pt>
                <c:pt idx="13266">
                  <c:v>52.222000000000008</c:v>
                </c:pt>
                <c:pt idx="13267">
                  <c:v>52.793000000000013</c:v>
                </c:pt>
                <c:pt idx="13268">
                  <c:v>52.496000000000002</c:v>
                </c:pt>
                <c:pt idx="13269">
                  <c:v>52.444000000000003</c:v>
                </c:pt>
                <c:pt idx="13270">
                  <c:v>52.755000000000003</c:v>
                </c:pt>
                <c:pt idx="13271">
                  <c:v>53.077000000000012</c:v>
                </c:pt>
                <c:pt idx="13272">
                  <c:v>53.189</c:v>
                </c:pt>
                <c:pt idx="13273">
                  <c:v>53.226000000000013</c:v>
                </c:pt>
                <c:pt idx="13274">
                  <c:v>53.435000000000002</c:v>
                </c:pt>
                <c:pt idx="13275">
                  <c:v>53.453000000000003</c:v>
                </c:pt>
                <c:pt idx="13276">
                  <c:v>53.935000000000002</c:v>
                </c:pt>
                <c:pt idx="13277">
                  <c:v>53.629000000000012</c:v>
                </c:pt>
                <c:pt idx="13278">
                  <c:v>53.851999999999997</c:v>
                </c:pt>
                <c:pt idx="13279">
                  <c:v>54.095000000000013</c:v>
                </c:pt>
                <c:pt idx="13280">
                  <c:v>54.546000000000006</c:v>
                </c:pt>
                <c:pt idx="13281">
                  <c:v>53.778000000000013</c:v>
                </c:pt>
                <c:pt idx="13282">
                  <c:v>54.487000000000002</c:v>
                </c:pt>
                <c:pt idx="13283">
                  <c:v>54.747</c:v>
                </c:pt>
                <c:pt idx="13284">
                  <c:v>54.414000000000001</c:v>
                </c:pt>
                <c:pt idx="13285">
                  <c:v>54.539000000000001</c:v>
                </c:pt>
                <c:pt idx="13286">
                  <c:v>54.755000000000003</c:v>
                </c:pt>
                <c:pt idx="13287">
                  <c:v>54.699000000000012</c:v>
                </c:pt>
                <c:pt idx="13288">
                  <c:v>54.894000000000013</c:v>
                </c:pt>
                <c:pt idx="13289">
                  <c:v>54.626000000000012</c:v>
                </c:pt>
                <c:pt idx="13290">
                  <c:v>54.693000000000012</c:v>
                </c:pt>
                <c:pt idx="13291">
                  <c:v>54.445</c:v>
                </c:pt>
                <c:pt idx="13292">
                  <c:v>54.863</c:v>
                </c:pt>
                <c:pt idx="13293">
                  <c:v>54.71</c:v>
                </c:pt>
                <c:pt idx="13294">
                  <c:v>55.164000000000001</c:v>
                </c:pt>
                <c:pt idx="13295">
                  <c:v>54.9</c:v>
                </c:pt>
                <c:pt idx="13296">
                  <c:v>55.798000000000009</c:v>
                </c:pt>
                <c:pt idx="13297">
                  <c:v>55.485999999999997</c:v>
                </c:pt>
                <c:pt idx="13298">
                  <c:v>55.643000000000001</c:v>
                </c:pt>
                <c:pt idx="13299">
                  <c:v>56.014000000000003</c:v>
                </c:pt>
                <c:pt idx="13300">
                  <c:v>55.575000000000003</c:v>
                </c:pt>
                <c:pt idx="13301">
                  <c:v>55.86</c:v>
                </c:pt>
                <c:pt idx="13302">
                  <c:v>55.98</c:v>
                </c:pt>
                <c:pt idx="13303">
                  <c:v>55.935000000000002</c:v>
                </c:pt>
                <c:pt idx="13304">
                  <c:v>56.144000000000013</c:v>
                </c:pt>
                <c:pt idx="13305">
                  <c:v>56.308999999999997</c:v>
                </c:pt>
                <c:pt idx="13306">
                  <c:v>56.387</c:v>
                </c:pt>
                <c:pt idx="13307">
                  <c:v>56.722000000000008</c:v>
                </c:pt>
                <c:pt idx="13308">
                  <c:v>56.46</c:v>
                </c:pt>
                <c:pt idx="13309">
                  <c:v>56.892000000000003</c:v>
                </c:pt>
                <c:pt idx="13310">
                  <c:v>56.548000000000002</c:v>
                </c:pt>
                <c:pt idx="13311">
                  <c:v>56.86</c:v>
                </c:pt>
                <c:pt idx="13312">
                  <c:v>57.253999999999998</c:v>
                </c:pt>
                <c:pt idx="13313">
                  <c:v>57.162000000000013</c:v>
                </c:pt>
                <c:pt idx="13314">
                  <c:v>57.021000000000001</c:v>
                </c:pt>
                <c:pt idx="13315">
                  <c:v>57.172000000000011</c:v>
                </c:pt>
                <c:pt idx="13316">
                  <c:v>56.755000000000003</c:v>
                </c:pt>
                <c:pt idx="13317">
                  <c:v>56.685000000000002</c:v>
                </c:pt>
                <c:pt idx="13318">
                  <c:v>56.348999999999997</c:v>
                </c:pt>
                <c:pt idx="13319">
                  <c:v>55.817999999999998</c:v>
                </c:pt>
                <c:pt idx="13320">
                  <c:v>55.837000000000003</c:v>
                </c:pt>
                <c:pt idx="13321">
                  <c:v>55.951000000000001</c:v>
                </c:pt>
                <c:pt idx="13322">
                  <c:v>55.741</c:v>
                </c:pt>
                <c:pt idx="13323">
                  <c:v>56.41</c:v>
                </c:pt>
                <c:pt idx="13324">
                  <c:v>56.242000000000012</c:v>
                </c:pt>
                <c:pt idx="13325">
                  <c:v>56.278000000000013</c:v>
                </c:pt>
                <c:pt idx="13326">
                  <c:v>56.175000000000011</c:v>
                </c:pt>
                <c:pt idx="13327">
                  <c:v>55.972000000000001</c:v>
                </c:pt>
                <c:pt idx="13328">
                  <c:v>55.904000000000003</c:v>
                </c:pt>
                <c:pt idx="13329">
                  <c:v>56.711000000000013</c:v>
                </c:pt>
                <c:pt idx="13330">
                  <c:v>56.378</c:v>
                </c:pt>
                <c:pt idx="13331">
                  <c:v>56.465000000000003</c:v>
                </c:pt>
                <c:pt idx="13332">
                  <c:v>56.654000000000003</c:v>
                </c:pt>
                <c:pt idx="13333">
                  <c:v>56.402000000000001</c:v>
                </c:pt>
                <c:pt idx="13334">
                  <c:v>56.660000000000011</c:v>
                </c:pt>
                <c:pt idx="13335">
                  <c:v>56.371000000000002</c:v>
                </c:pt>
                <c:pt idx="13336">
                  <c:v>56.212000000000003</c:v>
                </c:pt>
                <c:pt idx="13337">
                  <c:v>57.017000000000003</c:v>
                </c:pt>
                <c:pt idx="13338">
                  <c:v>56.790000000000013</c:v>
                </c:pt>
                <c:pt idx="13339">
                  <c:v>56.802</c:v>
                </c:pt>
                <c:pt idx="13340">
                  <c:v>56.743000000000002</c:v>
                </c:pt>
                <c:pt idx="13341">
                  <c:v>56.749000000000002</c:v>
                </c:pt>
                <c:pt idx="13342">
                  <c:v>57.402000000000001</c:v>
                </c:pt>
                <c:pt idx="13343">
                  <c:v>56.601000000000013</c:v>
                </c:pt>
                <c:pt idx="13344">
                  <c:v>57.133000000000003</c:v>
                </c:pt>
                <c:pt idx="13345">
                  <c:v>57.058</c:v>
                </c:pt>
                <c:pt idx="13346">
                  <c:v>56.628000000000007</c:v>
                </c:pt>
                <c:pt idx="13347">
                  <c:v>57.190000000000012</c:v>
                </c:pt>
                <c:pt idx="13348">
                  <c:v>57.24</c:v>
                </c:pt>
                <c:pt idx="13349">
                  <c:v>57.291000000000011</c:v>
                </c:pt>
                <c:pt idx="13350">
                  <c:v>56.81</c:v>
                </c:pt>
                <c:pt idx="13351">
                  <c:v>56.89</c:v>
                </c:pt>
                <c:pt idx="13352">
                  <c:v>57.025000000000013</c:v>
                </c:pt>
                <c:pt idx="13353">
                  <c:v>56.683</c:v>
                </c:pt>
                <c:pt idx="13354">
                  <c:v>57</c:v>
                </c:pt>
                <c:pt idx="13355">
                  <c:v>57.18</c:v>
                </c:pt>
                <c:pt idx="13356">
                  <c:v>57.153000000000013</c:v>
                </c:pt>
                <c:pt idx="13357">
                  <c:v>57.369</c:v>
                </c:pt>
                <c:pt idx="13358">
                  <c:v>57.572000000000003</c:v>
                </c:pt>
                <c:pt idx="13359">
                  <c:v>57.260000000000012</c:v>
                </c:pt>
                <c:pt idx="13360">
                  <c:v>56.999000000000002</c:v>
                </c:pt>
                <c:pt idx="13361">
                  <c:v>57.183</c:v>
                </c:pt>
                <c:pt idx="13362">
                  <c:v>57.383000000000003</c:v>
                </c:pt>
                <c:pt idx="13363">
                  <c:v>56.975000000000001</c:v>
                </c:pt>
                <c:pt idx="13364">
                  <c:v>57.144000000000013</c:v>
                </c:pt>
                <c:pt idx="13365">
                  <c:v>57.568000000000012</c:v>
                </c:pt>
                <c:pt idx="13366">
                  <c:v>57.025000000000013</c:v>
                </c:pt>
                <c:pt idx="13367">
                  <c:v>57.209000000000003</c:v>
                </c:pt>
                <c:pt idx="13368">
                  <c:v>57.581000000000003</c:v>
                </c:pt>
                <c:pt idx="13369">
                  <c:v>57.129000000000012</c:v>
                </c:pt>
                <c:pt idx="13370">
                  <c:v>56.953000000000003</c:v>
                </c:pt>
                <c:pt idx="13371">
                  <c:v>57.432000000000002</c:v>
                </c:pt>
                <c:pt idx="13372">
                  <c:v>56.954999999999998</c:v>
                </c:pt>
                <c:pt idx="13373">
                  <c:v>57.199000000000012</c:v>
                </c:pt>
                <c:pt idx="13374">
                  <c:v>57.203000000000003</c:v>
                </c:pt>
                <c:pt idx="13375">
                  <c:v>57.045000000000002</c:v>
                </c:pt>
                <c:pt idx="13376">
                  <c:v>57.126000000000012</c:v>
                </c:pt>
                <c:pt idx="13377">
                  <c:v>57.085000000000001</c:v>
                </c:pt>
                <c:pt idx="13378">
                  <c:v>56.613</c:v>
                </c:pt>
                <c:pt idx="13379">
                  <c:v>57.44</c:v>
                </c:pt>
                <c:pt idx="13380">
                  <c:v>57.009</c:v>
                </c:pt>
                <c:pt idx="13381">
                  <c:v>56.947000000000003</c:v>
                </c:pt>
                <c:pt idx="13382">
                  <c:v>57.182000000000002</c:v>
                </c:pt>
                <c:pt idx="13383">
                  <c:v>56.94</c:v>
                </c:pt>
                <c:pt idx="13384">
                  <c:v>57.42</c:v>
                </c:pt>
                <c:pt idx="13385">
                  <c:v>56.3</c:v>
                </c:pt>
                <c:pt idx="13386">
                  <c:v>56.267000000000003</c:v>
                </c:pt>
                <c:pt idx="13387">
                  <c:v>56.339000000000013</c:v>
                </c:pt>
                <c:pt idx="13388">
                  <c:v>56.54</c:v>
                </c:pt>
                <c:pt idx="13389">
                  <c:v>55.394000000000013</c:v>
                </c:pt>
                <c:pt idx="13390">
                  <c:v>55.497</c:v>
                </c:pt>
                <c:pt idx="13391">
                  <c:v>55.54</c:v>
                </c:pt>
                <c:pt idx="13392">
                  <c:v>55.696000000000012</c:v>
                </c:pt>
                <c:pt idx="13393">
                  <c:v>55.347000000000001</c:v>
                </c:pt>
                <c:pt idx="13394">
                  <c:v>55.905000000000001</c:v>
                </c:pt>
                <c:pt idx="13395">
                  <c:v>56.068000000000012</c:v>
                </c:pt>
                <c:pt idx="13396">
                  <c:v>56.058999999999997</c:v>
                </c:pt>
                <c:pt idx="13397">
                  <c:v>55.747</c:v>
                </c:pt>
                <c:pt idx="13398">
                  <c:v>55.732000000000014</c:v>
                </c:pt>
                <c:pt idx="13399">
                  <c:v>55.95</c:v>
                </c:pt>
                <c:pt idx="13400">
                  <c:v>55.802</c:v>
                </c:pt>
                <c:pt idx="13401">
                  <c:v>55.891000000000012</c:v>
                </c:pt>
                <c:pt idx="13402">
                  <c:v>55.735000000000007</c:v>
                </c:pt>
                <c:pt idx="13403">
                  <c:v>56.183999999999997</c:v>
                </c:pt>
                <c:pt idx="13404">
                  <c:v>56.097000000000001</c:v>
                </c:pt>
                <c:pt idx="13405">
                  <c:v>56.442</c:v>
                </c:pt>
                <c:pt idx="13406">
                  <c:v>55.822000000000003</c:v>
                </c:pt>
                <c:pt idx="13407">
                  <c:v>56.052</c:v>
                </c:pt>
                <c:pt idx="13408">
                  <c:v>56.009</c:v>
                </c:pt>
                <c:pt idx="13409">
                  <c:v>56.269000000000013</c:v>
                </c:pt>
                <c:pt idx="13410">
                  <c:v>56.279000000000003</c:v>
                </c:pt>
                <c:pt idx="13411">
                  <c:v>55.814</c:v>
                </c:pt>
                <c:pt idx="13412">
                  <c:v>56.206000000000003</c:v>
                </c:pt>
                <c:pt idx="13413">
                  <c:v>56.237000000000002</c:v>
                </c:pt>
                <c:pt idx="13414">
                  <c:v>56.293000000000013</c:v>
                </c:pt>
                <c:pt idx="13415">
                  <c:v>56.384</c:v>
                </c:pt>
                <c:pt idx="13416">
                  <c:v>56.137</c:v>
                </c:pt>
                <c:pt idx="13417">
                  <c:v>56.168000000000013</c:v>
                </c:pt>
                <c:pt idx="13418">
                  <c:v>56.120000000000012</c:v>
                </c:pt>
                <c:pt idx="13419">
                  <c:v>56.491</c:v>
                </c:pt>
                <c:pt idx="13420">
                  <c:v>55.926000000000002</c:v>
                </c:pt>
                <c:pt idx="13421">
                  <c:v>56.333000000000013</c:v>
                </c:pt>
                <c:pt idx="13422">
                  <c:v>56.654000000000003</c:v>
                </c:pt>
                <c:pt idx="13423">
                  <c:v>56.775000000000013</c:v>
                </c:pt>
                <c:pt idx="13424">
                  <c:v>56.54</c:v>
                </c:pt>
                <c:pt idx="13425">
                  <c:v>56.175000000000011</c:v>
                </c:pt>
                <c:pt idx="13426">
                  <c:v>56.321000000000012</c:v>
                </c:pt>
                <c:pt idx="13427">
                  <c:v>56.89</c:v>
                </c:pt>
                <c:pt idx="13428">
                  <c:v>56.453000000000003</c:v>
                </c:pt>
                <c:pt idx="13429">
                  <c:v>57.219000000000001</c:v>
                </c:pt>
                <c:pt idx="13430">
                  <c:v>57.026000000000003</c:v>
                </c:pt>
                <c:pt idx="13431">
                  <c:v>56.266000000000012</c:v>
                </c:pt>
                <c:pt idx="13432">
                  <c:v>55.892000000000003</c:v>
                </c:pt>
                <c:pt idx="13433">
                  <c:v>56.246000000000002</c:v>
                </c:pt>
                <c:pt idx="13434">
                  <c:v>55.018000000000001</c:v>
                </c:pt>
                <c:pt idx="13435">
                  <c:v>54.728000000000009</c:v>
                </c:pt>
                <c:pt idx="13436">
                  <c:v>54.962000000000003</c:v>
                </c:pt>
                <c:pt idx="13437">
                  <c:v>55.219000000000001</c:v>
                </c:pt>
                <c:pt idx="13438">
                  <c:v>55.686</c:v>
                </c:pt>
                <c:pt idx="13439">
                  <c:v>55.637</c:v>
                </c:pt>
                <c:pt idx="13440">
                  <c:v>55.543000000000013</c:v>
                </c:pt>
                <c:pt idx="13441">
                  <c:v>55.558999999999997</c:v>
                </c:pt>
                <c:pt idx="13442">
                  <c:v>55.293000000000013</c:v>
                </c:pt>
                <c:pt idx="13443">
                  <c:v>55.304000000000002</c:v>
                </c:pt>
                <c:pt idx="13444">
                  <c:v>55.569000000000003</c:v>
                </c:pt>
                <c:pt idx="13445">
                  <c:v>55.514000000000003</c:v>
                </c:pt>
                <c:pt idx="13446">
                  <c:v>56.158000000000001</c:v>
                </c:pt>
                <c:pt idx="13447">
                  <c:v>55.612000000000002</c:v>
                </c:pt>
                <c:pt idx="13448">
                  <c:v>55.875</c:v>
                </c:pt>
                <c:pt idx="13449">
                  <c:v>56.034000000000013</c:v>
                </c:pt>
                <c:pt idx="13450">
                  <c:v>55.52</c:v>
                </c:pt>
                <c:pt idx="13451">
                  <c:v>56.124000000000002</c:v>
                </c:pt>
                <c:pt idx="13452">
                  <c:v>56.132000000000012</c:v>
                </c:pt>
                <c:pt idx="13453">
                  <c:v>56.188000000000002</c:v>
                </c:pt>
                <c:pt idx="13454">
                  <c:v>55.826000000000001</c:v>
                </c:pt>
                <c:pt idx="13455">
                  <c:v>55.765000000000008</c:v>
                </c:pt>
                <c:pt idx="13456">
                  <c:v>56.138000000000012</c:v>
                </c:pt>
                <c:pt idx="13457">
                  <c:v>55.939</c:v>
                </c:pt>
                <c:pt idx="13458">
                  <c:v>55.847999999999999</c:v>
                </c:pt>
                <c:pt idx="13459">
                  <c:v>56.304000000000002</c:v>
                </c:pt>
                <c:pt idx="13460">
                  <c:v>56.016000000000012</c:v>
                </c:pt>
                <c:pt idx="13461">
                  <c:v>56.262000000000008</c:v>
                </c:pt>
                <c:pt idx="13462">
                  <c:v>56.099000000000011</c:v>
                </c:pt>
                <c:pt idx="13463">
                  <c:v>55.961000000000013</c:v>
                </c:pt>
                <c:pt idx="13464">
                  <c:v>56.213000000000001</c:v>
                </c:pt>
                <c:pt idx="13465">
                  <c:v>56.345999999999997</c:v>
                </c:pt>
                <c:pt idx="13466">
                  <c:v>55.782000000000011</c:v>
                </c:pt>
                <c:pt idx="13467">
                  <c:v>56.190000000000012</c:v>
                </c:pt>
                <c:pt idx="13468">
                  <c:v>56.795000000000009</c:v>
                </c:pt>
                <c:pt idx="13469">
                  <c:v>56.655000000000001</c:v>
                </c:pt>
                <c:pt idx="13470">
                  <c:v>56.422000000000011</c:v>
                </c:pt>
                <c:pt idx="13471">
                  <c:v>56.167000000000002</c:v>
                </c:pt>
                <c:pt idx="13472">
                  <c:v>56.502000000000002</c:v>
                </c:pt>
                <c:pt idx="13473">
                  <c:v>56.678000000000011</c:v>
                </c:pt>
                <c:pt idx="13474">
                  <c:v>56.794000000000011</c:v>
                </c:pt>
                <c:pt idx="13475">
                  <c:v>57.088000000000001</c:v>
                </c:pt>
                <c:pt idx="13476">
                  <c:v>56.887999999999998</c:v>
                </c:pt>
                <c:pt idx="13477">
                  <c:v>56.642000000000003</c:v>
                </c:pt>
                <c:pt idx="13478">
                  <c:v>56.132000000000012</c:v>
                </c:pt>
                <c:pt idx="13479">
                  <c:v>56.577000000000012</c:v>
                </c:pt>
                <c:pt idx="13480">
                  <c:v>56.262000000000008</c:v>
                </c:pt>
                <c:pt idx="13481">
                  <c:v>56.56</c:v>
                </c:pt>
                <c:pt idx="13482">
                  <c:v>56.332000000000001</c:v>
                </c:pt>
                <c:pt idx="13483">
                  <c:v>56.642000000000003</c:v>
                </c:pt>
                <c:pt idx="13484">
                  <c:v>56.356000000000002</c:v>
                </c:pt>
                <c:pt idx="13485">
                  <c:v>56.857999999999997</c:v>
                </c:pt>
                <c:pt idx="13486">
                  <c:v>56.25</c:v>
                </c:pt>
                <c:pt idx="13487">
                  <c:v>56.365000000000002</c:v>
                </c:pt>
                <c:pt idx="13488">
                  <c:v>56.725000000000009</c:v>
                </c:pt>
                <c:pt idx="13489">
                  <c:v>56.823</c:v>
                </c:pt>
                <c:pt idx="13490">
                  <c:v>56.878999999999998</c:v>
                </c:pt>
                <c:pt idx="13491">
                  <c:v>56.561</c:v>
                </c:pt>
                <c:pt idx="13492">
                  <c:v>56.461000000000013</c:v>
                </c:pt>
                <c:pt idx="13493">
                  <c:v>56.683999999999997</c:v>
                </c:pt>
                <c:pt idx="13494">
                  <c:v>56.374000000000002</c:v>
                </c:pt>
                <c:pt idx="13495">
                  <c:v>56.403000000000013</c:v>
                </c:pt>
                <c:pt idx="13496">
                  <c:v>57.036000000000001</c:v>
                </c:pt>
                <c:pt idx="13497">
                  <c:v>56.814</c:v>
                </c:pt>
                <c:pt idx="13498">
                  <c:v>56.512</c:v>
                </c:pt>
                <c:pt idx="13499">
                  <c:v>55.514000000000003</c:v>
                </c:pt>
                <c:pt idx="13500">
                  <c:v>55.649000000000001</c:v>
                </c:pt>
                <c:pt idx="13501">
                  <c:v>55.457999999999998</c:v>
                </c:pt>
                <c:pt idx="13502">
                  <c:v>55.4</c:v>
                </c:pt>
                <c:pt idx="13503">
                  <c:v>55.363999999999997</c:v>
                </c:pt>
                <c:pt idx="13504">
                  <c:v>55.134</c:v>
                </c:pt>
                <c:pt idx="13505">
                  <c:v>55.015000000000001</c:v>
                </c:pt>
                <c:pt idx="13506">
                  <c:v>55.234000000000002</c:v>
                </c:pt>
                <c:pt idx="13507">
                  <c:v>54.959000000000003</c:v>
                </c:pt>
                <c:pt idx="13508">
                  <c:v>54.923000000000002</c:v>
                </c:pt>
                <c:pt idx="13509">
                  <c:v>54.976999999999997</c:v>
                </c:pt>
                <c:pt idx="13510">
                  <c:v>54.642000000000003</c:v>
                </c:pt>
                <c:pt idx="13511">
                  <c:v>54.899000000000001</c:v>
                </c:pt>
                <c:pt idx="13512">
                  <c:v>54.91</c:v>
                </c:pt>
                <c:pt idx="13513">
                  <c:v>55.375999999999998</c:v>
                </c:pt>
                <c:pt idx="13514">
                  <c:v>54.67</c:v>
                </c:pt>
                <c:pt idx="13515">
                  <c:v>54.667000000000002</c:v>
                </c:pt>
                <c:pt idx="13516">
                  <c:v>54.967000000000013</c:v>
                </c:pt>
                <c:pt idx="13517">
                  <c:v>54.914000000000001</c:v>
                </c:pt>
                <c:pt idx="13518">
                  <c:v>54.878</c:v>
                </c:pt>
                <c:pt idx="13519">
                  <c:v>55.03</c:v>
                </c:pt>
                <c:pt idx="13520">
                  <c:v>54.921000000000006</c:v>
                </c:pt>
                <c:pt idx="13521">
                  <c:v>55.4</c:v>
                </c:pt>
                <c:pt idx="13522">
                  <c:v>54.884999999999998</c:v>
                </c:pt>
                <c:pt idx="13523">
                  <c:v>55.203000000000003</c:v>
                </c:pt>
                <c:pt idx="13524">
                  <c:v>55.451999999999998</c:v>
                </c:pt>
                <c:pt idx="13525">
                  <c:v>55.256999999999998</c:v>
                </c:pt>
                <c:pt idx="13526">
                  <c:v>55.404000000000003</c:v>
                </c:pt>
                <c:pt idx="13527">
                  <c:v>54.973999999999997</c:v>
                </c:pt>
                <c:pt idx="13528">
                  <c:v>55.279000000000003</c:v>
                </c:pt>
                <c:pt idx="13529">
                  <c:v>55.331000000000003</c:v>
                </c:pt>
                <c:pt idx="13530">
                  <c:v>55.481000000000002</c:v>
                </c:pt>
                <c:pt idx="13531">
                  <c:v>55.472000000000001</c:v>
                </c:pt>
                <c:pt idx="13532">
                  <c:v>55.317</c:v>
                </c:pt>
                <c:pt idx="13533">
                  <c:v>55.481999999999999</c:v>
                </c:pt>
                <c:pt idx="13534">
                  <c:v>55.282000000000011</c:v>
                </c:pt>
                <c:pt idx="13535">
                  <c:v>55.265000000000008</c:v>
                </c:pt>
                <c:pt idx="13536">
                  <c:v>55.688000000000002</c:v>
                </c:pt>
                <c:pt idx="13537">
                  <c:v>55.527000000000001</c:v>
                </c:pt>
                <c:pt idx="13538">
                  <c:v>55.336000000000013</c:v>
                </c:pt>
                <c:pt idx="13539">
                  <c:v>55.778000000000013</c:v>
                </c:pt>
                <c:pt idx="13540">
                  <c:v>55.101000000000013</c:v>
                </c:pt>
                <c:pt idx="13541">
                  <c:v>55.805</c:v>
                </c:pt>
                <c:pt idx="13542">
                  <c:v>55.449000000000012</c:v>
                </c:pt>
                <c:pt idx="13543">
                  <c:v>55.436999999999998</c:v>
                </c:pt>
                <c:pt idx="13544">
                  <c:v>55.673000000000002</c:v>
                </c:pt>
                <c:pt idx="13545">
                  <c:v>56.048000000000002</c:v>
                </c:pt>
                <c:pt idx="13546">
                  <c:v>55.724000000000011</c:v>
                </c:pt>
                <c:pt idx="13547">
                  <c:v>55.414999999999999</c:v>
                </c:pt>
                <c:pt idx="13548">
                  <c:v>55.860999999999997</c:v>
                </c:pt>
                <c:pt idx="13549">
                  <c:v>55.848999999999997</c:v>
                </c:pt>
                <c:pt idx="13550">
                  <c:v>56.156999999999996</c:v>
                </c:pt>
                <c:pt idx="13551">
                  <c:v>56.058999999999997</c:v>
                </c:pt>
                <c:pt idx="13552">
                  <c:v>55.675000000000011</c:v>
                </c:pt>
                <c:pt idx="13553">
                  <c:v>55.975000000000001</c:v>
                </c:pt>
                <c:pt idx="13554">
                  <c:v>56.152000000000001</c:v>
                </c:pt>
                <c:pt idx="13555">
                  <c:v>55.764000000000003</c:v>
                </c:pt>
                <c:pt idx="13556">
                  <c:v>55.859000000000002</c:v>
                </c:pt>
                <c:pt idx="13557">
                  <c:v>55.946000000000012</c:v>
                </c:pt>
                <c:pt idx="13558">
                  <c:v>55.519000000000013</c:v>
                </c:pt>
                <c:pt idx="13559">
                  <c:v>55.634</c:v>
                </c:pt>
                <c:pt idx="13560">
                  <c:v>55.837000000000003</c:v>
                </c:pt>
                <c:pt idx="13561">
                  <c:v>55.360999999999997</c:v>
                </c:pt>
                <c:pt idx="13562">
                  <c:v>55.673000000000002</c:v>
                </c:pt>
                <c:pt idx="13563">
                  <c:v>55.727000000000011</c:v>
                </c:pt>
                <c:pt idx="13564">
                  <c:v>55.863</c:v>
                </c:pt>
                <c:pt idx="13565">
                  <c:v>56.035000000000011</c:v>
                </c:pt>
                <c:pt idx="13566">
                  <c:v>55.814999999999998</c:v>
                </c:pt>
                <c:pt idx="13567">
                  <c:v>56.287000000000013</c:v>
                </c:pt>
                <c:pt idx="13568">
                  <c:v>55.583000000000013</c:v>
                </c:pt>
                <c:pt idx="13569">
                  <c:v>55.446000000000012</c:v>
                </c:pt>
                <c:pt idx="13570">
                  <c:v>55.561</c:v>
                </c:pt>
                <c:pt idx="13571">
                  <c:v>55.817</c:v>
                </c:pt>
                <c:pt idx="13572">
                  <c:v>55.724000000000011</c:v>
                </c:pt>
                <c:pt idx="13573">
                  <c:v>56.028000000000013</c:v>
                </c:pt>
                <c:pt idx="13574">
                  <c:v>55.781000000000013</c:v>
                </c:pt>
                <c:pt idx="13575">
                  <c:v>55.878999999999998</c:v>
                </c:pt>
                <c:pt idx="13576">
                  <c:v>55.871000000000002</c:v>
                </c:pt>
                <c:pt idx="13577">
                  <c:v>55.453000000000003</c:v>
                </c:pt>
                <c:pt idx="13578">
                  <c:v>56.207000000000001</c:v>
                </c:pt>
                <c:pt idx="13579">
                  <c:v>56.145000000000003</c:v>
                </c:pt>
                <c:pt idx="13580">
                  <c:v>56.039000000000001</c:v>
                </c:pt>
                <c:pt idx="13581">
                  <c:v>55.862000000000002</c:v>
                </c:pt>
                <c:pt idx="13582">
                  <c:v>56.024000000000001</c:v>
                </c:pt>
                <c:pt idx="13583">
                  <c:v>56.08</c:v>
                </c:pt>
                <c:pt idx="13584">
                  <c:v>55.825000000000003</c:v>
                </c:pt>
                <c:pt idx="13585">
                  <c:v>55.973999999999997</c:v>
                </c:pt>
                <c:pt idx="13586">
                  <c:v>55.981000000000002</c:v>
                </c:pt>
                <c:pt idx="13587">
                  <c:v>55.759</c:v>
                </c:pt>
                <c:pt idx="13588">
                  <c:v>56.002000000000002</c:v>
                </c:pt>
                <c:pt idx="13589">
                  <c:v>55.823</c:v>
                </c:pt>
                <c:pt idx="13590">
                  <c:v>55.598000000000013</c:v>
                </c:pt>
                <c:pt idx="13591">
                  <c:v>55.228000000000009</c:v>
                </c:pt>
                <c:pt idx="13592">
                  <c:v>55.521000000000001</c:v>
                </c:pt>
                <c:pt idx="13593">
                  <c:v>55.002000000000002</c:v>
                </c:pt>
                <c:pt idx="13594">
                  <c:v>55.253</c:v>
                </c:pt>
                <c:pt idx="13595">
                  <c:v>55.578000000000003</c:v>
                </c:pt>
                <c:pt idx="13596">
                  <c:v>55.216000000000001</c:v>
                </c:pt>
                <c:pt idx="13597">
                  <c:v>55.137</c:v>
                </c:pt>
                <c:pt idx="13598">
                  <c:v>54.912999999999997</c:v>
                </c:pt>
                <c:pt idx="13599">
                  <c:v>55.528000000000013</c:v>
                </c:pt>
                <c:pt idx="13600">
                  <c:v>55.163000000000011</c:v>
                </c:pt>
                <c:pt idx="13601">
                  <c:v>55.496000000000002</c:v>
                </c:pt>
                <c:pt idx="13602">
                  <c:v>55.488999999999997</c:v>
                </c:pt>
                <c:pt idx="13603">
                  <c:v>54.628000000000007</c:v>
                </c:pt>
                <c:pt idx="13604">
                  <c:v>54.915999999999997</c:v>
                </c:pt>
                <c:pt idx="13605">
                  <c:v>54.773000000000003</c:v>
                </c:pt>
                <c:pt idx="13606">
                  <c:v>54.526000000000003</c:v>
                </c:pt>
                <c:pt idx="13607">
                  <c:v>54.595000000000013</c:v>
                </c:pt>
                <c:pt idx="13608">
                  <c:v>54.653000000000013</c:v>
                </c:pt>
                <c:pt idx="13609">
                  <c:v>54.784000000000013</c:v>
                </c:pt>
                <c:pt idx="13610">
                  <c:v>54.878999999999998</c:v>
                </c:pt>
                <c:pt idx="13611">
                  <c:v>54.975000000000001</c:v>
                </c:pt>
                <c:pt idx="13612">
                  <c:v>54.673000000000002</c:v>
                </c:pt>
                <c:pt idx="13613">
                  <c:v>54.9</c:v>
                </c:pt>
                <c:pt idx="13614">
                  <c:v>54.904000000000003</c:v>
                </c:pt>
                <c:pt idx="13615">
                  <c:v>54.726000000000013</c:v>
                </c:pt>
                <c:pt idx="13616">
                  <c:v>54.163000000000011</c:v>
                </c:pt>
                <c:pt idx="13617">
                  <c:v>54.046000000000006</c:v>
                </c:pt>
                <c:pt idx="13618">
                  <c:v>53.750999999999998</c:v>
                </c:pt>
                <c:pt idx="13619">
                  <c:v>54.205000000000013</c:v>
                </c:pt>
                <c:pt idx="13620">
                  <c:v>54.120000000000012</c:v>
                </c:pt>
                <c:pt idx="13621">
                  <c:v>53.857999999999997</c:v>
                </c:pt>
                <c:pt idx="13622">
                  <c:v>54.186</c:v>
                </c:pt>
                <c:pt idx="13623">
                  <c:v>54.204000000000001</c:v>
                </c:pt>
                <c:pt idx="13624">
                  <c:v>54.464000000000013</c:v>
                </c:pt>
                <c:pt idx="13625">
                  <c:v>54.632000000000012</c:v>
                </c:pt>
                <c:pt idx="13626">
                  <c:v>54.392000000000003</c:v>
                </c:pt>
                <c:pt idx="13627">
                  <c:v>54.4</c:v>
                </c:pt>
                <c:pt idx="13628">
                  <c:v>54.417000000000002</c:v>
                </c:pt>
                <c:pt idx="13629">
                  <c:v>54.003999999999998</c:v>
                </c:pt>
                <c:pt idx="13630">
                  <c:v>54.406000000000013</c:v>
                </c:pt>
                <c:pt idx="13631">
                  <c:v>54.438000000000002</c:v>
                </c:pt>
                <c:pt idx="13632">
                  <c:v>54.377000000000002</c:v>
                </c:pt>
                <c:pt idx="13633">
                  <c:v>54.082000000000001</c:v>
                </c:pt>
                <c:pt idx="13634">
                  <c:v>54.154000000000003</c:v>
                </c:pt>
                <c:pt idx="13635">
                  <c:v>54.764000000000003</c:v>
                </c:pt>
                <c:pt idx="13636">
                  <c:v>54.472000000000001</c:v>
                </c:pt>
                <c:pt idx="13637">
                  <c:v>54.250999999999998</c:v>
                </c:pt>
                <c:pt idx="13638">
                  <c:v>54.451999999999998</c:v>
                </c:pt>
                <c:pt idx="13639">
                  <c:v>54.509</c:v>
                </c:pt>
                <c:pt idx="13640">
                  <c:v>54.808999999999997</c:v>
                </c:pt>
                <c:pt idx="13641">
                  <c:v>54.101000000000013</c:v>
                </c:pt>
                <c:pt idx="13642">
                  <c:v>54.673000000000002</c:v>
                </c:pt>
                <c:pt idx="13643">
                  <c:v>54.814</c:v>
                </c:pt>
                <c:pt idx="13644">
                  <c:v>53.964000000000013</c:v>
                </c:pt>
                <c:pt idx="13645">
                  <c:v>54.173000000000002</c:v>
                </c:pt>
                <c:pt idx="13646">
                  <c:v>53.954000000000001</c:v>
                </c:pt>
                <c:pt idx="13647">
                  <c:v>54.332000000000001</c:v>
                </c:pt>
                <c:pt idx="13648">
                  <c:v>54.099000000000011</c:v>
                </c:pt>
                <c:pt idx="13649">
                  <c:v>54.363999999999997</c:v>
                </c:pt>
                <c:pt idx="13650">
                  <c:v>53.848999999999997</c:v>
                </c:pt>
                <c:pt idx="13651">
                  <c:v>54.269000000000013</c:v>
                </c:pt>
                <c:pt idx="13652">
                  <c:v>54.290000000000013</c:v>
                </c:pt>
                <c:pt idx="13653">
                  <c:v>54.405000000000001</c:v>
                </c:pt>
                <c:pt idx="13654">
                  <c:v>54.275000000000013</c:v>
                </c:pt>
                <c:pt idx="13655">
                  <c:v>53.763000000000012</c:v>
                </c:pt>
                <c:pt idx="13656">
                  <c:v>53.8</c:v>
                </c:pt>
                <c:pt idx="13657">
                  <c:v>53.777000000000001</c:v>
                </c:pt>
                <c:pt idx="13658">
                  <c:v>53.613999999999997</c:v>
                </c:pt>
                <c:pt idx="13659">
                  <c:v>54.368000000000002</c:v>
                </c:pt>
                <c:pt idx="13660">
                  <c:v>53.799000000000021</c:v>
                </c:pt>
                <c:pt idx="13661">
                  <c:v>53.886000000000003</c:v>
                </c:pt>
                <c:pt idx="13662">
                  <c:v>53.843000000000004</c:v>
                </c:pt>
                <c:pt idx="13663">
                  <c:v>53.750999999999998</c:v>
                </c:pt>
                <c:pt idx="13664">
                  <c:v>53.535000000000011</c:v>
                </c:pt>
                <c:pt idx="13665">
                  <c:v>54.151000000000003</c:v>
                </c:pt>
                <c:pt idx="13666">
                  <c:v>53.583000000000013</c:v>
                </c:pt>
                <c:pt idx="13667">
                  <c:v>53.89</c:v>
                </c:pt>
                <c:pt idx="13668">
                  <c:v>54.265000000000008</c:v>
                </c:pt>
                <c:pt idx="13669">
                  <c:v>54.248000000000012</c:v>
                </c:pt>
                <c:pt idx="13670">
                  <c:v>54.046000000000006</c:v>
                </c:pt>
                <c:pt idx="13671">
                  <c:v>53.714000000000013</c:v>
                </c:pt>
                <c:pt idx="13672">
                  <c:v>53.844999999999999</c:v>
                </c:pt>
                <c:pt idx="13673">
                  <c:v>53.872999999999998</c:v>
                </c:pt>
                <c:pt idx="13674">
                  <c:v>54.118000000000002</c:v>
                </c:pt>
                <c:pt idx="13675">
                  <c:v>53.47</c:v>
                </c:pt>
                <c:pt idx="13676">
                  <c:v>53.693000000000012</c:v>
                </c:pt>
                <c:pt idx="13677">
                  <c:v>54.145000000000003</c:v>
                </c:pt>
                <c:pt idx="13678">
                  <c:v>53.824000000000012</c:v>
                </c:pt>
                <c:pt idx="13679">
                  <c:v>53.856999999999999</c:v>
                </c:pt>
                <c:pt idx="13680">
                  <c:v>53.994</c:v>
                </c:pt>
                <c:pt idx="13681">
                  <c:v>53.7</c:v>
                </c:pt>
                <c:pt idx="13682">
                  <c:v>54.078000000000003</c:v>
                </c:pt>
                <c:pt idx="13683">
                  <c:v>53.71</c:v>
                </c:pt>
                <c:pt idx="13684">
                  <c:v>54.265000000000008</c:v>
                </c:pt>
                <c:pt idx="13685">
                  <c:v>53.827000000000012</c:v>
                </c:pt>
                <c:pt idx="13686">
                  <c:v>53.834000000000003</c:v>
                </c:pt>
                <c:pt idx="13687">
                  <c:v>54.110999999999997</c:v>
                </c:pt>
                <c:pt idx="13688">
                  <c:v>53.9</c:v>
                </c:pt>
                <c:pt idx="13689">
                  <c:v>53.957000000000001</c:v>
                </c:pt>
                <c:pt idx="13690">
                  <c:v>54.233000000000011</c:v>
                </c:pt>
                <c:pt idx="13691">
                  <c:v>53.981000000000002</c:v>
                </c:pt>
                <c:pt idx="13692">
                  <c:v>54.35</c:v>
                </c:pt>
                <c:pt idx="13693">
                  <c:v>54.334000000000003</c:v>
                </c:pt>
                <c:pt idx="13694">
                  <c:v>54.113</c:v>
                </c:pt>
                <c:pt idx="13695">
                  <c:v>54.156000000000013</c:v>
                </c:pt>
                <c:pt idx="13696">
                  <c:v>53.723000000000013</c:v>
                </c:pt>
                <c:pt idx="13697">
                  <c:v>53.911999999999999</c:v>
                </c:pt>
                <c:pt idx="13698">
                  <c:v>54.166000000000011</c:v>
                </c:pt>
                <c:pt idx="13699">
                  <c:v>54.528000000000013</c:v>
                </c:pt>
                <c:pt idx="13700">
                  <c:v>54.037000000000013</c:v>
                </c:pt>
                <c:pt idx="13701">
                  <c:v>54.462000000000003</c:v>
                </c:pt>
                <c:pt idx="13702">
                  <c:v>54.190000000000012</c:v>
                </c:pt>
                <c:pt idx="13703">
                  <c:v>54.314999999999998</c:v>
                </c:pt>
                <c:pt idx="13704">
                  <c:v>54.462000000000003</c:v>
                </c:pt>
                <c:pt idx="13705">
                  <c:v>53.970999999999997</c:v>
                </c:pt>
                <c:pt idx="13706">
                  <c:v>54.031000000000013</c:v>
                </c:pt>
                <c:pt idx="13707">
                  <c:v>54.158000000000001</c:v>
                </c:pt>
                <c:pt idx="13708">
                  <c:v>53.903000000000013</c:v>
                </c:pt>
                <c:pt idx="13709">
                  <c:v>54.205000000000013</c:v>
                </c:pt>
                <c:pt idx="13710">
                  <c:v>54.392000000000003</c:v>
                </c:pt>
                <c:pt idx="13711">
                  <c:v>54.209000000000003</c:v>
                </c:pt>
                <c:pt idx="13712">
                  <c:v>54.235000000000007</c:v>
                </c:pt>
                <c:pt idx="13713">
                  <c:v>54.075000000000003</c:v>
                </c:pt>
                <c:pt idx="13714">
                  <c:v>53.88</c:v>
                </c:pt>
                <c:pt idx="13715">
                  <c:v>54.569000000000003</c:v>
                </c:pt>
                <c:pt idx="13716">
                  <c:v>53.821000000000012</c:v>
                </c:pt>
                <c:pt idx="13717">
                  <c:v>53.945</c:v>
                </c:pt>
                <c:pt idx="13718">
                  <c:v>54.417000000000002</c:v>
                </c:pt>
                <c:pt idx="13719">
                  <c:v>53.760000000000012</c:v>
                </c:pt>
                <c:pt idx="13720">
                  <c:v>54.008000000000003</c:v>
                </c:pt>
                <c:pt idx="13721">
                  <c:v>54.606000000000002</c:v>
                </c:pt>
                <c:pt idx="13722">
                  <c:v>54.141000000000012</c:v>
                </c:pt>
                <c:pt idx="13723">
                  <c:v>54.05</c:v>
                </c:pt>
                <c:pt idx="13724">
                  <c:v>54.089000000000013</c:v>
                </c:pt>
                <c:pt idx="13725">
                  <c:v>54.003999999999998</c:v>
                </c:pt>
                <c:pt idx="13726">
                  <c:v>54.484999999999999</c:v>
                </c:pt>
                <c:pt idx="13727">
                  <c:v>54.189</c:v>
                </c:pt>
                <c:pt idx="13728">
                  <c:v>54.141000000000012</c:v>
                </c:pt>
                <c:pt idx="13729">
                  <c:v>54.377000000000002</c:v>
                </c:pt>
                <c:pt idx="13730">
                  <c:v>53.981000000000002</c:v>
                </c:pt>
                <c:pt idx="13731">
                  <c:v>53.41</c:v>
                </c:pt>
                <c:pt idx="13732">
                  <c:v>52.805</c:v>
                </c:pt>
                <c:pt idx="13733">
                  <c:v>52.99</c:v>
                </c:pt>
                <c:pt idx="13734">
                  <c:v>52.946000000000012</c:v>
                </c:pt>
                <c:pt idx="13735">
                  <c:v>53.301000000000002</c:v>
                </c:pt>
                <c:pt idx="13736">
                  <c:v>53.272000000000013</c:v>
                </c:pt>
                <c:pt idx="13737">
                  <c:v>53.028000000000013</c:v>
                </c:pt>
                <c:pt idx="13738">
                  <c:v>53.48</c:v>
                </c:pt>
                <c:pt idx="13739">
                  <c:v>53.348999999999997</c:v>
                </c:pt>
                <c:pt idx="13740">
                  <c:v>53.211000000000013</c:v>
                </c:pt>
                <c:pt idx="13741">
                  <c:v>53.203000000000003</c:v>
                </c:pt>
                <c:pt idx="13742">
                  <c:v>53.026000000000003</c:v>
                </c:pt>
                <c:pt idx="13743">
                  <c:v>53.08</c:v>
                </c:pt>
                <c:pt idx="13744">
                  <c:v>53.182000000000002</c:v>
                </c:pt>
                <c:pt idx="13745">
                  <c:v>52.837000000000003</c:v>
                </c:pt>
                <c:pt idx="13746">
                  <c:v>53.008000000000003</c:v>
                </c:pt>
                <c:pt idx="13747">
                  <c:v>53.492000000000012</c:v>
                </c:pt>
                <c:pt idx="13748">
                  <c:v>52.930999999999997</c:v>
                </c:pt>
                <c:pt idx="13749">
                  <c:v>53.096000000000011</c:v>
                </c:pt>
                <c:pt idx="13750">
                  <c:v>53.054000000000002</c:v>
                </c:pt>
                <c:pt idx="13751">
                  <c:v>52.925000000000011</c:v>
                </c:pt>
                <c:pt idx="13752">
                  <c:v>53.33</c:v>
                </c:pt>
                <c:pt idx="13753">
                  <c:v>53.011000000000003</c:v>
                </c:pt>
                <c:pt idx="13754">
                  <c:v>53.324000000000012</c:v>
                </c:pt>
                <c:pt idx="13755">
                  <c:v>53.217000000000013</c:v>
                </c:pt>
                <c:pt idx="13756">
                  <c:v>53.156000000000013</c:v>
                </c:pt>
                <c:pt idx="13757">
                  <c:v>52.994</c:v>
                </c:pt>
                <c:pt idx="13758">
                  <c:v>52.967000000000013</c:v>
                </c:pt>
                <c:pt idx="13759">
                  <c:v>53.286000000000001</c:v>
                </c:pt>
                <c:pt idx="13760">
                  <c:v>52.963000000000001</c:v>
                </c:pt>
                <c:pt idx="13761">
                  <c:v>52.923000000000002</c:v>
                </c:pt>
                <c:pt idx="13762">
                  <c:v>53.523000000000003</c:v>
                </c:pt>
                <c:pt idx="13763">
                  <c:v>53.233000000000011</c:v>
                </c:pt>
                <c:pt idx="13764">
                  <c:v>53.236000000000011</c:v>
                </c:pt>
                <c:pt idx="13765">
                  <c:v>53.393000000000001</c:v>
                </c:pt>
                <c:pt idx="13766">
                  <c:v>53.105000000000011</c:v>
                </c:pt>
                <c:pt idx="13767">
                  <c:v>53.589000000000013</c:v>
                </c:pt>
                <c:pt idx="13768">
                  <c:v>53.256999999999998</c:v>
                </c:pt>
                <c:pt idx="13769">
                  <c:v>53.557000000000002</c:v>
                </c:pt>
                <c:pt idx="13770">
                  <c:v>52.692000000000007</c:v>
                </c:pt>
                <c:pt idx="13771">
                  <c:v>52.574000000000012</c:v>
                </c:pt>
                <c:pt idx="13772">
                  <c:v>52.208000000000013</c:v>
                </c:pt>
                <c:pt idx="13773">
                  <c:v>52.436999999999998</c:v>
                </c:pt>
                <c:pt idx="13774">
                  <c:v>52.45</c:v>
                </c:pt>
                <c:pt idx="13775">
                  <c:v>52.462000000000003</c:v>
                </c:pt>
                <c:pt idx="13776">
                  <c:v>52.421000000000006</c:v>
                </c:pt>
                <c:pt idx="13777">
                  <c:v>52.473999999999997</c:v>
                </c:pt>
                <c:pt idx="13778">
                  <c:v>52.465000000000003</c:v>
                </c:pt>
                <c:pt idx="13779">
                  <c:v>52.375</c:v>
                </c:pt>
                <c:pt idx="13780">
                  <c:v>52.761000000000003</c:v>
                </c:pt>
                <c:pt idx="13781">
                  <c:v>52.823</c:v>
                </c:pt>
                <c:pt idx="13782">
                  <c:v>52.433999999999997</c:v>
                </c:pt>
                <c:pt idx="13783">
                  <c:v>52.421000000000006</c:v>
                </c:pt>
                <c:pt idx="13784">
                  <c:v>52.421000000000006</c:v>
                </c:pt>
                <c:pt idx="13785">
                  <c:v>52.269000000000013</c:v>
                </c:pt>
                <c:pt idx="13786">
                  <c:v>52.139000000000003</c:v>
                </c:pt>
                <c:pt idx="13787">
                  <c:v>52.691000000000003</c:v>
                </c:pt>
                <c:pt idx="13788">
                  <c:v>52.384</c:v>
                </c:pt>
                <c:pt idx="13789">
                  <c:v>52.493000000000002</c:v>
                </c:pt>
                <c:pt idx="13790">
                  <c:v>52.604000000000013</c:v>
                </c:pt>
                <c:pt idx="13791">
                  <c:v>52.288000000000011</c:v>
                </c:pt>
                <c:pt idx="13792">
                  <c:v>52.755000000000003</c:v>
                </c:pt>
                <c:pt idx="13793">
                  <c:v>52.511000000000003</c:v>
                </c:pt>
                <c:pt idx="13794">
                  <c:v>52.092000000000013</c:v>
                </c:pt>
                <c:pt idx="13795">
                  <c:v>52.417999999999999</c:v>
                </c:pt>
                <c:pt idx="13796">
                  <c:v>52.699000000000012</c:v>
                </c:pt>
                <c:pt idx="13797">
                  <c:v>52.533000000000001</c:v>
                </c:pt>
                <c:pt idx="13798">
                  <c:v>52.71</c:v>
                </c:pt>
                <c:pt idx="13799">
                  <c:v>52.417000000000002</c:v>
                </c:pt>
                <c:pt idx="13800">
                  <c:v>52.305999999999997</c:v>
                </c:pt>
                <c:pt idx="13801">
                  <c:v>52.694000000000003</c:v>
                </c:pt>
                <c:pt idx="13802">
                  <c:v>52.678000000000011</c:v>
                </c:pt>
                <c:pt idx="13803">
                  <c:v>52.57</c:v>
                </c:pt>
                <c:pt idx="13804">
                  <c:v>52.67</c:v>
                </c:pt>
                <c:pt idx="13805">
                  <c:v>52.717000000000013</c:v>
                </c:pt>
                <c:pt idx="13806">
                  <c:v>52.647000000000013</c:v>
                </c:pt>
                <c:pt idx="13807">
                  <c:v>52.756</c:v>
                </c:pt>
                <c:pt idx="13808">
                  <c:v>52.656000000000013</c:v>
                </c:pt>
                <c:pt idx="13809">
                  <c:v>52.694000000000003</c:v>
                </c:pt>
                <c:pt idx="13810">
                  <c:v>52.823</c:v>
                </c:pt>
                <c:pt idx="13811">
                  <c:v>52.759</c:v>
                </c:pt>
                <c:pt idx="13812">
                  <c:v>52.525000000000013</c:v>
                </c:pt>
                <c:pt idx="13813">
                  <c:v>52.623000000000012</c:v>
                </c:pt>
                <c:pt idx="13814">
                  <c:v>52.673000000000002</c:v>
                </c:pt>
                <c:pt idx="13815">
                  <c:v>52.574000000000012</c:v>
                </c:pt>
                <c:pt idx="13816">
                  <c:v>52.705000000000013</c:v>
                </c:pt>
                <c:pt idx="13817">
                  <c:v>52.445</c:v>
                </c:pt>
                <c:pt idx="13818">
                  <c:v>52.07</c:v>
                </c:pt>
                <c:pt idx="13819">
                  <c:v>52.521000000000001</c:v>
                </c:pt>
                <c:pt idx="13820">
                  <c:v>52.680999999999997</c:v>
                </c:pt>
                <c:pt idx="13821">
                  <c:v>52.061</c:v>
                </c:pt>
                <c:pt idx="13822">
                  <c:v>52.656000000000013</c:v>
                </c:pt>
                <c:pt idx="13823">
                  <c:v>52.746000000000002</c:v>
                </c:pt>
                <c:pt idx="13824">
                  <c:v>52.790000000000013</c:v>
                </c:pt>
                <c:pt idx="13825">
                  <c:v>52.366999999999997</c:v>
                </c:pt>
                <c:pt idx="13826">
                  <c:v>52.516000000000012</c:v>
                </c:pt>
                <c:pt idx="13827">
                  <c:v>52.343000000000004</c:v>
                </c:pt>
                <c:pt idx="13828">
                  <c:v>52.39</c:v>
                </c:pt>
                <c:pt idx="13829">
                  <c:v>52.575000000000003</c:v>
                </c:pt>
                <c:pt idx="13830">
                  <c:v>52.516000000000012</c:v>
                </c:pt>
                <c:pt idx="13831">
                  <c:v>52.442999999999998</c:v>
                </c:pt>
                <c:pt idx="13832">
                  <c:v>52.412999999999997</c:v>
                </c:pt>
                <c:pt idx="13833">
                  <c:v>52.704000000000001</c:v>
                </c:pt>
                <c:pt idx="13834">
                  <c:v>52.192000000000007</c:v>
                </c:pt>
                <c:pt idx="13835">
                  <c:v>52.171000000000006</c:v>
                </c:pt>
                <c:pt idx="13836">
                  <c:v>52.343000000000004</c:v>
                </c:pt>
                <c:pt idx="13837">
                  <c:v>52.175000000000011</c:v>
                </c:pt>
                <c:pt idx="13838">
                  <c:v>52.341000000000001</c:v>
                </c:pt>
                <c:pt idx="13839">
                  <c:v>52.672000000000011</c:v>
                </c:pt>
                <c:pt idx="13840">
                  <c:v>52.156999999999996</c:v>
                </c:pt>
                <c:pt idx="13841">
                  <c:v>52.442</c:v>
                </c:pt>
                <c:pt idx="13842">
                  <c:v>52.563000000000002</c:v>
                </c:pt>
                <c:pt idx="13843">
                  <c:v>52.208000000000013</c:v>
                </c:pt>
                <c:pt idx="13844">
                  <c:v>53.007000000000012</c:v>
                </c:pt>
                <c:pt idx="13845">
                  <c:v>52.715000000000003</c:v>
                </c:pt>
                <c:pt idx="13846">
                  <c:v>52.81</c:v>
                </c:pt>
                <c:pt idx="13847">
                  <c:v>52.719000000000001</c:v>
                </c:pt>
                <c:pt idx="13848">
                  <c:v>52.976999999999997</c:v>
                </c:pt>
                <c:pt idx="13849">
                  <c:v>52.762000000000008</c:v>
                </c:pt>
                <c:pt idx="13850">
                  <c:v>53.185000000000002</c:v>
                </c:pt>
                <c:pt idx="13851">
                  <c:v>52.642000000000003</c:v>
                </c:pt>
                <c:pt idx="13852">
                  <c:v>52.869</c:v>
                </c:pt>
                <c:pt idx="13853">
                  <c:v>52.758000000000003</c:v>
                </c:pt>
                <c:pt idx="13854">
                  <c:v>52.941000000000003</c:v>
                </c:pt>
                <c:pt idx="13855">
                  <c:v>52.847999999999999</c:v>
                </c:pt>
                <c:pt idx="13856">
                  <c:v>52.798000000000009</c:v>
                </c:pt>
                <c:pt idx="13857">
                  <c:v>52.756999999999998</c:v>
                </c:pt>
                <c:pt idx="13858">
                  <c:v>52.839000000000013</c:v>
                </c:pt>
                <c:pt idx="13859">
                  <c:v>52.435000000000002</c:v>
                </c:pt>
                <c:pt idx="13860">
                  <c:v>52.565000000000012</c:v>
                </c:pt>
                <c:pt idx="13861">
                  <c:v>53.055</c:v>
                </c:pt>
                <c:pt idx="13862">
                  <c:v>53.133000000000003</c:v>
                </c:pt>
                <c:pt idx="13863">
                  <c:v>52.822000000000003</c:v>
                </c:pt>
                <c:pt idx="13864">
                  <c:v>52.951000000000001</c:v>
                </c:pt>
                <c:pt idx="13865">
                  <c:v>52.982999999999997</c:v>
                </c:pt>
                <c:pt idx="13866">
                  <c:v>53.299000000000021</c:v>
                </c:pt>
                <c:pt idx="13867">
                  <c:v>53.134</c:v>
                </c:pt>
                <c:pt idx="13868">
                  <c:v>53.273000000000003</c:v>
                </c:pt>
                <c:pt idx="13869">
                  <c:v>53.213000000000001</c:v>
                </c:pt>
                <c:pt idx="13870">
                  <c:v>53.204000000000001</c:v>
                </c:pt>
                <c:pt idx="13871">
                  <c:v>53.131</c:v>
                </c:pt>
                <c:pt idx="13872">
                  <c:v>53.391000000000012</c:v>
                </c:pt>
                <c:pt idx="13873">
                  <c:v>53.237000000000002</c:v>
                </c:pt>
                <c:pt idx="13874">
                  <c:v>53.366</c:v>
                </c:pt>
                <c:pt idx="13875">
                  <c:v>53.417000000000002</c:v>
                </c:pt>
                <c:pt idx="13876">
                  <c:v>53.132000000000012</c:v>
                </c:pt>
                <c:pt idx="13877">
                  <c:v>52.774000000000001</c:v>
                </c:pt>
                <c:pt idx="13878">
                  <c:v>52.853999999999999</c:v>
                </c:pt>
                <c:pt idx="13879">
                  <c:v>52.714000000000013</c:v>
                </c:pt>
                <c:pt idx="13880">
                  <c:v>52.592000000000013</c:v>
                </c:pt>
                <c:pt idx="13881">
                  <c:v>52.802</c:v>
                </c:pt>
                <c:pt idx="13882">
                  <c:v>52.565000000000012</c:v>
                </c:pt>
                <c:pt idx="13883">
                  <c:v>52.906000000000013</c:v>
                </c:pt>
                <c:pt idx="13884">
                  <c:v>53.119</c:v>
                </c:pt>
                <c:pt idx="13885">
                  <c:v>52.82</c:v>
                </c:pt>
                <c:pt idx="13886">
                  <c:v>53.366999999999997</c:v>
                </c:pt>
                <c:pt idx="13887">
                  <c:v>53.142000000000003</c:v>
                </c:pt>
                <c:pt idx="13888">
                  <c:v>53.527000000000001</c:v>
                </c:pt>
                <c:pt idx="13889">
                  <c:v>53.146000000000001</c:v>
                </c:pt>
                <c:pt idx="13890">
                  <c:v>53.072000000000003</c:v>
                </c:pt>
                <c:pt idx="13891">
                  <c:v>52.771000000000001</c:v>
                </c:pt>
                <c:pt idx="13892">
                  <c:v>52.993000000000002</c:v>
                </c:pt>
                <c:pt idx="13893">
                  <c:v>52.814</c:v>
                </c:pt>
                <c:pt idx="13894">
                  <c:v>52.708000000000013</c:v>
                </c:pt>
                <c:pt idx="13895">
                  <c:v>52.908000000000001</c:v>
                </c:pt>
                <c:pt idx="13896">
                  <c:v>52.54</c:v>
                </c:pt>
                <c:pt idx="13897">
                  <c:v>52.612000000000002</c:v>
                </c:pt>
                <c:pt idx="13898">
                  <c:v>53.138000000000012</c:v>
                </c:pt>
                <c:pt idx="13899">
                  <c:v>52.518000000000001</c:v>
                </c:pt>
                <c:pt idx="13900">
                  <c:v>52.760000000000012</c:v>
                </c:pt>
                <c:pt idx="13901">
                  <c:v>52.262000000000008</c:v>
                </c:pt>
                <c:pt idx="13902">
                  <c:v>52.763000000000012</c:v>
                </c:pt>
                <c:pt idx="13903">
                  <c:v>52.532000000000011</c:v>
                </c:pt>
                <c:pt idx="13904">
                  <c:v>52.760000000000012</c:v>
                </c:pt>
                <c:pt idx="13905">
                  <c:v>52.733000000000011</c:v>
                </c:pt>
                <c:pt idx="13906">
                  <c:v>52.939</c:v>
                </c:pt>
                <c:pt idx="13907">
                  <c:v>52.790000000000013</c:v>
                </c:pt>
                <c:pt idx="13908">
                  <c:v>52.981000000000002</c:v>
                </c:pt>
                <c:pt idx="13909">
                  <c:v>53.037000000000013</c:v>
                </c:pt>
                <c:pt idx="13910">
                  <c:v>52.569000000000003</c:v>
                </c:pt>
                <c:pt idx="13911">
                  <c:v>52.745000000000012</c:v>
                </c:pt>
                <c:pt idx="13912">
                  <c:v>52.790000000000013</c:v>
                </c:pt>
                <c:pt idx="13913">
                  <c:v>53.074000000000012</c:v>
                </c:pt>
                <c:pt idx="13914">
                  <c:v>53.118000000000002</c:v>
                </c:pt>
                <c:pt idx="13915">
                  <c:v>53.120000000000012</c:v>
                </c:pt>
                <c:pt idx="13916">
                  <c:v>53.113999999999997</c:v>
                </c:pt>
                <c:pt idx="13917">
                  <c:v>53.04</c:v>
                </c:pt>
                <c:pt idx="13918">
                  <c:v>53.131</c:v>
                </c:pt>
                <c:pt idx="13919">
                  <c:v>53.086000000000013</c:v>
                </c:pt>
                <c:pt idx="13920">
                  <c:v>53.121000000000002</c:v>
                </c:pt>
                <c:pt idx="13921">
                  <c:v>53.499000000000002</c:v>
                </c:pt>
                <c:pt idx="13922">
                  <c:v>53.214000000000013</c:v>
                </c:pt>
                <c:pt idx="13923">
                  <c:v>53.294000000000011</c:v>
                </c:pt>
                <c:pt idx="13924">
                  <c:v>53.219000000000001</c:v>
                </c:pt>
                <c:pt idx="13925">
                  <c:v>53.49</c:v>
                </c:pt>
                <c:pt idx="13926">
                  <c:v>53.243000000000002</c:v>
                </c:pt>
                <c:pt idx="13927">
                  <c:v>53.079000000000001</c:v>
                </c:pt>
                <c:pt idx="13928">
                  <c:v>53.211000000000013</c:v>
                </c:pt>
                <c:pt idx="13929">
                  <c:v>53.49</c:v>
                </c:pt>
                <c:pt idx="13930">
                  <c:v>53.263000000000012</c:v>
                </c:pt>
                <c:pt idx="13931">
                  <c:v>53.116</c:v>
                </c:pt>
                <c:pt idx="13932">
                  <c:v>53.064</c:v>
                </c:pt>
                <c:pt idx="13933">
                  <c:v>53.386000000000003</c:v>
                </c:pt>
                <c:pt idx="13934">
                  <c:v>53.635000000000012</c:v>
                </c:pt>
                <c:pt idx="13935">
                  <c:v>53.043000000000013</c:v>
                </c:pt>
                <c:pt idx="13936">
                  <c:v>53.638000000000012</c:v>
                </c:pt>
                <c:pt idx="13937">
                  <c:v>53.195000000000007</c:v>
                </c:pt>
                <c:pt idx="13938">
                  <c:v>53.259</c:v>
                </c:pt>
                <c:pt idx="13939">
                  <c:v>53.372999999999998</c:v>
                </c:pt>
                <c:pt idx="13940">
                  <c:v>53.701000000000001</c:v>
                </c:pt>
                <c:pt idx="13941">
                  <c:v>53.403000000000013</c:v>
                </c:pt>
                <c:pt idx="13942">
                  <c:v>53.237000000000002</c:v>
                </c:pt>
                <c:pt idx="13943">
                  <c:v>53.009</c:v>
                </c:pt>
                <c:pt idx="13944">
                  <c:v>53.09</c:v>
                </c:pt>
                <c:pt idx="13945">
                  <c:v>53.496000000000002</c:v>
                </c:pt>
                <c:pt idx="13946">
                  <c:v>52.991</c:v>
                </c:pt>
                <c:pt idx="13947">
                  <c:v>53.215000000000003</c:v>
                </c:pt>
                <c:pt idx="13948">
                  <c:v>53.412999999999997</c:v>
                </c:pt>
                <c:pt idx="13949">
                  <c:v>53.077000000000012</c:v>
                </c:pt>
                <c:pt idx="13950">
                  <c:v>53.648000000000003</c:v>
                </c:pt>
                <c:pt idx="13951">
                  <c:v>53.543000000000013</c:v>
                </c:pt>
                <c:pt idx="13952">
                  <c:v>53.583000000000013</c:v>
                </c:pt>
                <c:pt idx="13953">
                  <c:v>53.357999999999997</c:v>
                </c:pt>
                <c:pt idx="13954">
                  <c:v>53.478000000000002</c:v>
                </c:pt>
                <c:pt idx="13955">
                  <c:v>53.38</c:v>
                </c:pt>
                <c:pt idx="13956">
                  <c:v>53.973999999999997</c:v>
                </c:pt>
                <c:pt idx="13957">
                  <c:v>53.760000000000012</c:v>
                </c:pt>
                <c:pt idx="13958">
                  <c:v>53.88</c:v>
                </c:pt>
                <c:pt idx="13959">
                  <c:v>53.948</c:v>
                </c:pt>
                <c:pt idx="13960">
                  <c:v>53.503999999999998</c:v>
                </c:pt>
                <c:pt idx="13961">
                  <c:v>53.572000000000003</c:v>
                </c:pt>
                <c:pt idx="13962">
                  <c:v>53.365000000000002</c:v>
                </c:pt>
                <c:pt idx="13963">
                  <c:v>53.668000000000013</c:v>
                </c:pt>
                <c:pt idx="13964">
                  <c:v>53.183999999999997</c:v>
                </c:pt>
                <c:pt idx="13965">
                  <c:v>53.466000000000001</c:v>
                </c:pt>
                <c:pt idx="13966">
                  <c:v>53.48</c:v>
                </c:pt>
                <c:pt idx="13967">
                  <c:v>53.256</c:v>
                </c:pt>
                <c:pt idx="13968">
                  <c:v>53.289000000000001</c:v>
                </c:pt>
                <c:pt idx="13969">
                  <c:v>53.615000000000002</c:v>
                </c:pt>
                <c:pt idx="13970">
                  <c:v>52.904000000000003</c:v>
                </c:pt>
                <c:pt idx="13971">
                  <c:v>53.212000000000003</c:v>
                </c:pt>
                <c:pt idx="13972">
                  <c:v>53.527000000000001</c:v>
                </c:pt>
                <c:pt idx="13973">
                  <c:v>53.59</c:v>
                </c:pt>
                <c:pt idx="13974">
                  <c:v>53.505000000000003</c:v>
                </c:pt>
                <c:pt idx="13975">
                  <c:v>53.293000000000013</c:v>
                </c:pt>
                <c:pt idx="13976">
                  <c:v>53.811999999999998</c:v>
                </c:pt>
                <c:pt idx="13977">
                  <c:v>53.741</c:v>
                </c:pt>
                <c:pt idx="13978">
                  <c:v>53.763000000000012</c:v>
                </c:pt>
                <c:pt idx="13979">
                  <c:v>53.698000000000008</c:v>
                </c:pt>
                <c:pt idx="13980">
                  <c:v>54.065000000000012</c:v>
                </c:pt>
                <c:pt idx="13981">
                  <c:v>53.799000000000021</c:v>
                </c:pt>
                <c:pt idx="13982">
                  <c:v>54.075000000000003</c:v>
                </c:pt>
                <c:pt idx="13983">
                  <c:v>53.727000000000011</c:v>
                </c:pt>
                <c:pt idx="13984">
                  <c:v>54.353999999999999</c:v>
                </c:pt>
                <c:pt idx="13985">
                  <c:v>54.433999999999997</c:v>
                </c:pt>
                <c:pt idx="13986">
                  <c:v>53.839000000000013</c:v>
                </c:pt>
                <c:pt idx="13987">
                  <c:v>54.05</c:v>
                </c:pt>
                <c:pt idx="13988">
                  <c:v>54.205000000000013</c:v>
                </c:pt>
                <c:pt idx="13989">
                  <c:v>54.205000000000013</c:v>
                </c:pt>
                <c:pt idx="13990">
                  <c:v>54.539000000000001</c:v>
                </c:pt>
                <c:pt idx="13991">
                  <c:v>54.2</c:v>
                </c:pt>
                <c:pt idx="13992">
                  <c:v>54.527000000000001</c:v>
                </c:pt>
                <c:pt idx="13993">
                  <c:v>54.564</c:v>
                </c:pt>
                <c:pt idx="13994">
                  <c:v>55.122000000000007</c:v>
                </c:pt>
                <c:pt idx="13995">
                  <c:v>54.653000000000013</c:v>
                </c:pt>
                <c:pt idx="13996">
                  <c:v>54.706000000000003</c:v>
                </c:pt>
                <c:pt idx="13997">
                  <c:v>54.763000000000012</c:v>
                </c:pt>
                <c:pt idx="13998">
                  <c:v>54.695000000000007</c:v>
                </c:pt>
                <c:pt idx="13999">
                  <c:v>54.932000000000002</c:v>
                </c:pt>
                <c:pt idx="14000">
                  <c:v>54.994</c:v>
                </c:pt>
                <c:pt idx="14001">
                  <c:v>55.106000000000002</c:v>
                </c:pt>
                <c:pt idx="14002">
                  <c:v>55.058999999999997</c:v>
                </c:pt>
                <c:pt idx="14003">
                  <c:v>54.774000000000001</c:v>
                </c:pt>
                <c:pt idx="14004">
                  <c:v>54.903000000000013</c:v>
                </c:pt>
                <c:pt idx="14005">
                  <c:v>54.720000000000013</c:v>
                </c:pt>
                <c:pt idx="14006">
                  <c:v>54.499000000000002</c:v>
                </c:pt>
                <c:pt idx="14007">
                  <c:v>54.383000000000003</c:v>
                </c:pt>
                <c:pt idx="14008">
                  <c:v>54.374000000000002</c:v>
                </c:pt>
                <c:pt idx="14009">
                  <c:v>54.549000000000007</c:v>
                </c:pt>
                <c:pt idx="14010">
                  <c:v>54.933999999999997</c:v>
                </c:pt>
                <c:pt idx="14011">
                  <c:v>54.2</c:v>
                </c:pt>
                <c:pt idx="14012">
                  <c:v>54.397000000000013</c:v>
                </c:pt>
                <c:pt idx="14013">
                  <c:v>54.518000000000001</c:v>
                </c:pt>
                <c:pt idx="14014">
                  <c:v>54.598000000000013</c:v>
                </c:pt>
                <c:pt idx="14015">
                  <c:v>54.285000000000011</c:v>
                </c:pt>
                <c:pt idx="14016">
                  <c:v>54.182000000000002</c:v>
                </c:pt>
                <c:pt idx="14017">
                  <c:v>54.362000000000002</c:v>
                </c:pt>
                <c:pt idx="14018">
                  <c:v>54.699000000000012</c:v>
                </c:pt>
                <c:pt idx="14019">
                  <c:v>54.439</c:v>
                </c:pt>
                <c:pt idx="14020">
                  <c:v>54.415999999999997</c:v>
                </c:pt>
                <c:pt idx="14021">
                  <c:v>54.68</c:v>
                </c:pt>
                <c:pt idx="14022">
                  <c:v>54.911000000000001</c:v>
                </c:pt>
                <c:pt idx="14023">
                  <c:v>54.701000000000001</c:v>
                </c:pt>
                <c:pt idx="14024">
                  <c:v>55.159000000000013</c:v>
                </c:pt>
                <c:pt idx="14025">
                  <c:v>54.93</c:v>
                </c:pt>
                <c:pt idx="14026">
                  <c:v>54.147000000000013</c:v>
                </c:pt>
                <c:pt idx="14027">
                  <c:v>54.353000000000002</c:v>
                </c:pt>
                <c:pt idx="14028">
                  <c:v>54.282000000000011</c:v>
                </c:pt>
                <c:pt idx="14029">
                  <c:v>54.021000000000001</c:v>
                </c:pt>
                <c:pt idx="14030">
                  <c:v>54.648000000000003</c:v>
                </c:pt>
                <c:pt idx="14031">
                  <c:v>54.135000000000012</c:v>
                </c:pt>
                <c:pt idx="14032">
                  <c:v>54.374000000000002</c:v>
                </c:pt>
                <c:pt idx="14033">
                  <c:v>54.225000000000009</c:v>
                </c:pt>
                <c:pt idx="14034">
                  <c:v>54.391000000000012</c:v>
                </c:pt>
                <c:pt idx="14035">
                  <c:v>54.506</c:v>
                </c:pt>
                <c:pt idx="14036">
                  <c:v>54.969000000000001</c:v>
                </c:pt>
                <c:pt idx="14037">
                  <c:v>54.768000000000008</c:v>
                </c:pt>
                <c:pt idx="14038">
                  <c:v>54.691000000000003</c:v>
                </c:pt>
                <c:pt idx="14039">
                  <c:v>54.912999999999997</c:v>
                </c:pt>
                <c:pt idx="14040">
                  <c:v>54.683999999999997</c:v>
                </c:pt>
                <c:pt idx="14041">
                  <c:v>54.683999999999997</c:v>
                </c:pt>
                <c:pt idx="14042">
                  <c:v>54.871000000000002</c:v>
                </c:pt>
                <c:pt idx="14043">
                  <c:v>54.659000000000013</c:v>
                </c:pt>
                <c:pt idx="14044">
                  <c:v>54.917999999999999</c:v>
                </c:pt>
                <c:pt idx="14045">
                  <c:v>55.035000000000011</c:v>
                </c:pt>
                <c:pt idx="14046">
                  <c:v>54.677</c:v>
                </c:pt>
                <c:pt idx="14047">
                  <c:v>55.04</c:v>
                </c:pt>
                <c:pt idx="14048">
                  <c:v>54.608000000000011</c:v>
                </c:pt>
                <c:pt idx="14049">
                  <c:v>54.616999999999997</c:v>
                </c:pt>
                <c:pt idx="14050">
                  <c:v>55.021000000000001</c:v>
                </c:pt>
                <c:pt idx="14051">
                  <c:v>54.641000000000012</c:v>
                </c:pt>
                <c:pt idx="14052">
                  <c:v>55.046000000000006</c:v>
                </c:pt>
                <c:pt idx="14053">
                  <c:v>55.163000000000011</c:v>
                </c:pt>
                <c:pt idx="14054">
                  <c:v>54.805</c:v>
                </c:pt>
                <c:pt idx="14055">
                  <c:v>54.976000000000013</c:v>
                </c:pt>
                <c:pt idx="14056">
                  <c:v>55.414000000000001</c:v>
                </c:pt>
                <c:pt idx="14057">
                  <c:v>55.088000000000001</c:v>
                </c:pt>
                <c:pt idx="14058">
                  <c:v>54.351999999999997</c:v>
                </c:pt>
                <c:pt idx="14059">
                  <c:v>54.707000000000001</c:v>
                </c:pt>
                <c:pt idx="14060">
                  <c:v>54.462000000000003</c:v>
                </c:pt>
                <c:pt idx="14061">
                  <c:v>54.46</c:v>
                </c:pt>
                <c:pt idx="14062">
                  <c:v>54.398000000000003</c:v>
                </c:pt>
                <c:pt idx="14063">
                  <c:v>54.428000000000011</c:v>
                </c:pt>
                <c:pt idx="14064">
                  <c:v>54.183999999999997</c:v>
                </c:pt>
                <c:pt idx="14065">
                  <c:v>53.527000000000001</c:v>
                </c:pt>
                <c:pt idx="14066">
                  <c:v>53.889000000000003</c:v>
                </c:pt>
                <c:pt idx="14067">
                  <c:v>53.543999999999997</c:v>
                </c:pt>
                <c:pt idx="14068">
                  <c:v>54.119</c:v>
                </c:pt>
                <c:pt idx="14069">
                  <c:v>53.492000000000012</c:v>
                </c:pt>
                <c:pt idx="14070">
                  <c:v>53.702000000000012</c:v>
                </c:pt>
                <c:pt idx="14071">
                  <c:v>53.624000000000002</c:v>
                </c:pt>
                <c:pt idx="14072">
                  <c:v>53.441000000000003</c:v>
                </c:pt>
                <c:pt idx="14073">
                  <c:v>53.128000000000007</c:v>
                </c:pt>
                <c:pt idx="14074">
                  <c:v>53.895000000000003</c:v>
                </c:pt>
                <c:pt idx="14075">
                  <c:v>54.078000000000003</c:v>
                </c:pt>
                <c:pt idx="14076">
                  <c:v>54.040999999999997</c:v>
                </c:pt>
                <c:pt idx="14077">
                  <c:v>53.518000000000001</c:v>
                </c:pt>
                <c:pt idx="14078">
                  <c:v>54.079000000000001</c:v>
                </c:pt>
                <c:pt idx="14079">
                  <c:v>53.765000000000008</c:v>
                </c:pt>
                <c:pt idx="14080">
                  <c:v>53.866</c:v>
                </c:pt>
                <c:pt idx="14081">
                  <c:v>53.942</c:v>
                </c:pt>
                <c:pt idx="14082">
                  <c:v>54.124000000000002</c:v>
                </c:pt>
                <c:pt idx="14083">
                  <c:v>54.248000000000012</c:v>
                </c:pt>
                <c:pt idx="14084">
                  <c:v>54.021000000000001</c:v>
                </c:pt>
                <c:pt idx="14085">
                  <c:v>53.962000000000003</c:v>
                </c:pt>
                <c:pt idx="14086">
                  <c:v>54.011000000000003</c:v>
                </c:pt>
                <c:pt idx="14087">
                  <c:v>54.204000000000001</c:v>
                </c:pt>
                <c:pt idx="14088">
                  <c:v>54.151000000000003</c:v>
                </c:pt>
                <c:pt idx="14089">
                  <c:v>53.987000000000002</c:v>
                </c:pt>
                <c:pt idx="14090">
                  <c:v>54.008000000000003</c:v>
                </c:pt>
                <c:pt idx="14091">
                  <c:v>54.032000000000011</c:v>
                </c:pt>
                <c:pt idx="14092">
                  <c:v>53.801000000000002</c:v>
                </c:pt>
                <c:pt idx="14093">
                  <c:v>54.007000000000012</c:v>
                </c:pt>
                <c:pt idx="14094">
                  <c:v>53.98</c:v>
                </c:pt>
                <c:pt idx="14095">
                  <c:v>54.260000000000012</c:v>
                </c:pt>
                <c:pt idx="14096">
                  <c:v>53.731000000000002</c:v>
                </c:pt>
                <c:pt idx="14097">
                  <c:v>54.524000000000001</c:v>
                </c:pt>
                <c:pt idx="14098">
                  <c:v>53.991</c:v>
                </c:pt>
                <c:pt idx="14099">
                  <c:v>54.267000000000003</c:v>
                </c:pt>
                <c:pt idx="14100">
                  <c:v>54.15</c:v>
                </c:pt>
                <c:pt idx="14101">
                  <c:v>54.579000000000001</c:v>
                </c:pt>
                <c:pt idx="14102">
                  <c:v>53.86</c:v>
                </c:pt>
                <c:pt idx="14103">
                  <c:v>54.05</c:v>
                </c:pt>
                <c:pt idx="14104">
                  <c:v>54.326000000000001</c:v>
                </c:pt>
                <c:pt idx="14105">
                  <c:v>54.829000000000001</c:v>
                </c:pt>
                <c:pt idx="14106">
                  <c:v>53.906999999999996</c:v>
                </c:pt>
                <c:pt idx="14107">
                  <c:v>54.384</c:v>
                </c:pt>
                <c:pt idx="14108">
                  <c:v>54.368000000000002</c:v>
                </c:pt>
                <c:pt idx="14109">
                  <c:v>54.540999999999997</c:v>
                </c:pt>
                <c:pt idx="14110">
                  <c:v>54.996000000000002</c:v>
                </c:pt>
                <c:pt idx="14111">
                  <c:v>55.07</c:v>
                </c:pt>
                <c:pt idx="14112">
                  <c:v>55.017000000000003</c:v>
                </c:pt>
                <c:pt idx="14113">
                  <c:v>54.911999999999999</c:v>
                </c:pt>
                <c:pt idx="14114">
                  <c:v>55.317</c:v>
                </c:pt>
                <c:pt idx="14115">
                  <c:v>54.449000000000012</c:v>
                </c:pt>
                <c:pt idx="14116">
                  <c:v>55.176000000000002</c:v>
                </c:pt>
                <c:pt idx="14117">
                  <c:v>55.015000000000001</c:v>
                </c:pt>
                <c:pt idx="14118">
                  <c:v>55.046999999999997</c:v>
                </c:pt>
                <c:pt idx="14119">
                  <c:v>54.613999999999997</c:v>
                </c:pt>
                <c:pt idx="14120">
                  <c:v>54.796000000000021</c:v>
                </c:pt>
                <c:pt idx="14121">
                  <c:v>54.166000000000011</c:v>
                </c:pt>
                <c:pt idx="14122">
                  <c:v>54.765000000000008</c:v>
                </c:pt>
                <c:pt idx="14123">
                  <c:v>54.492000000000012</c:v>
                </c:pt>
                <c:pt idx="14124">
                  <c:v>54.475000000000001</c:v>
                </c:pt>
                <c:pt idx="14125">
                  <c:v>53.827000000000012</c:v>
                </c:pt>
                <c:pt idx="14126">
                  <c:v>53.847999999999999</c:v>
                </c:pt>
                <c:pt idx="14127">
                  <c:v>53.817999999999998</c:v>
                </c:pt>
                <c:pt idx="14128">
                  <c:v>53.671000000000006</c:v>
                </c:pt>
                <c:pt idx="14129">
                  <c:v>53.395000000000003</c:v>
                </c:pt>
                <c:pt idx="14130">
                  <c:v>53.970999999999997</c:v>
                </c:pt>
                <c:pt idx="14131">
                  <c:v>53.290000000000013</c:v>
                </c:pt>
                <c:pt idx="14132">
                  <c:v>53.160000000000011</c:v>
                </c:pt>
                <c:pt idx="14133">
                  <c:v>53.574000000000012</c:v>
                </c:pt>
                <c:pt idx="14134">
                  <c:v>53.323</c:v>
                </c:pt>
                <c:pt idx="14135">
                  <c:v>53.807000000000002</c:v>
                </c:pt>
                <c:pt idx="14136">
                  <c:v>53.693000000000012</c:v>
                </c:pt>
                <c:pt idx="14137">
                  <c:v>53.58</c:v>
                </c:pt>
                <c:pt idx="14138">
                  <c:v>53.387</c:v>
                </c:pt>
                <c:pt idx="14139">
                  <c:v>53.725000000000009</c:v>
                </c:pt>
                <c:pt idx="14140">
                  <c:v>54.158000000000001</c:v>
                </c:pt>
                <c:pt idx="14141">
                  <c:v>53.695000000000007</c:v>
                </c:pt>
                <c:pt idx="14142">
                  <c:v>53.982999999999997</c:v>
                </c:pt>
                <c:pt idx="14143">
                  <c:v>54.142000000000003</c:v>
                </c:pt>
                <c:pt idx="14144">
                  <c:v>54.092000000000013</c:v>
                </c:pt>
                <c:pt idx="14145">
                  <c:v>54.067</c:v>
                </c:pt>
                <c:pt idx="14146">
                  <c:v>54.322000000000003</c:v>
                </c:pt>
                <c:pt idx="14147">
                  <c:v>53.661000000000001</c:v>
                </c:pt>
                <c:pt idx="14148">
                  <c:v>53.739000000000011</c:v>
                </c:pt>
                <c:pt idx="14149">
                  <c:v>54.057000000000002</c:v>
                </c:pt>
                <c:pt idx="14150">
                  <c:v>54.43</c:v>
                </c:pt>
                <c:pt idx="14151">
                  <c:v>53.877000000000002</c:v>
                </c:pt>
                <c:pt idx="14152">
                  <c:v>53.954999999999998</c:v>
                </c:pt>
                <c:pt idx="14153">
                  <c:v>53.335000000000001</c:v>
                </c:pt>
                <c:pt idx="14154">
                  <c:v>53.002000000000002</c:v>
                </c:pt>
                <c:pt idx="14155">
                  <c:v>53.57</c:v>
                </c:pt>
                <c:pt idx="14156">
                  <c:v>53.147000000000013</c:v>
                </c:pt>
                <c:pt idx="14157">
                  <c:v>52.863999999999997</c:v>
                </c:pt>
                <c:pt idx="14158">
                  <c:v>52.906000000000013</c:v>
                </c:pt>
                <c:pt idx="14159">
                  <c:v>53.006</c:v>
                </c:pt>
                <c:pt idx="14160">
                  <c:v>53.353999999999999</c:v>
                </c:pt>
                <c:pt idx="14161">
                  <c:v>53.329000000000001</c:v>
                </c:pt>
                <c:pt idx="14162">
                  <c:v>53.666000000000011</c:v>
                </c:pt>
                <c:pt idx="14163">
                  <c:v>52.822000000000003</c:v>
                </c:pt>
                <c:pt idx="14164">
                  <c:v>53.199000000000012</c:v>
                </c:pt>
                <c:pt idx="14165">
                  <c:v>53.169000000000011</c:v>
                </c:pt>
                <c:pt idx="14166">
                  <c:v>52.939</c:v>
                </c:pt>
                <c:pt idx="14167">
                  <c:v>53.003999999999998</c:v>
                </c:pt>
                <c:pt idx="14168">
                  <c:v>52.999000000000002</c:v>
                </c:pt>
                <c:pt idx="14169">
                  <c:v>53.182000000000002</c:v>
                </c:pt>
                <c:pt idx="14170">
                  <c:v>53.267000000000003</c:v>
                </c:pt>
                <c:pt idx="14171">
                  <c:v>53.705000000000013</c:v>
                </c:pt>
                <c:pt idx="14172">
                  <c:v>53.38</c:v>
                </c:pt>
                <c:pt idx="14173">
                  <c:v>52.944000000000003</c:v>
                </c:pt>
                <c:pt idx="14174">
                  <c:v>52.967000000000013</c:v>
                </c:pt>
                <c:pt idx="14175">
                  <c:v>52.808999999999997</c:v>
                </c:pt>
                <c:pt idx="14176">
                  <c:v>52.824000000000012</c:v>
                </c:pt>
                <c:pt idx="14177">
                  <c:v>53.163000000000011</c:v>
                </c:pt>
                <c:pt idx="14178">
                  <c:v>53.435000000000002</c:v>
                </c:pt>
                <c:pt idx="14179">
                  <c:v>52.998000000000012</c:v>
                </c:pt>
                <c:pt idx="14180">
                  <c:v>53.175000000000011</c:v>
                </c:pt>
                <c:pt idx="14181">
                  <c:v>53.454999999999998</c:v>
                </c:pt>
                <c:pt idx="14182">
                  <c:v>53.341000000000001</c:v>
                </c:pt>
                <c:pt idx="14183">
                  <c:v>53.077000000000012</c:v>
                </c:pt>
                <c:pt idx="14184">
                  <c:v>53.387</c:v>
                </c:pt>
                <c:pt idx="14185">
                  <c:v>53.089000000000013</c:v>
                </c:pt>
                <c:pt idx="14186">
                  <c:v>53.225000000000009</c:v>
                </c:pt>
                <c:pt idx="14187">
                  <c:v>53.503999999999998</c:v>
                </c:pt>
                <c:pt idx="14188">
                  <c:v>53.167000000000002</c:v>
                </c:pt>
                <c:pt idx="14189">
                  <c:v>53.25</c:v>
                </c:pt>
                <c:pt idx="14190">
                  <c:v>53.284000000000013</c:v>
                </c:pt>
                <c:pt idx="14191">
                  <c:v>52.985999999999997</c:v>
                </c:pt>
                <c:pt idx="14192">
                  <c:v>53.549000000000007</c:v>
                </c:pt>
                <c:pt idx="14193">
                  <c:v>52.404000000000003</c:v>
                </c:pt>
                <c:pt idx="14194">
                  <c:v>52.933999999999997</c:v>
                </c:pt>
                <c:pt idx="14195">
                  <c:v>52.519000000000013</c:v>
                </c:pt>
                <c:pt idx="14196">
                  <c:v>53.049000000000007</c:v>
                </c:pt>
                <c:pt idx="14197">
                  <c:v>52.825000000000003</c:v>
                </c:pt>
                <c:pt idx="14198">
                  <c:v>53.028000000000013</c:v>
                </c:pt>
                <c:pt idx="14199">
                  <c:v>52.836000000000013</c:v>
                </c:pt>
                <c:pt idx="14200">
                  <c:v>53.135000000000012</c:v>
                </c:pt>
                <c:pt idx="14201">
                  <c:v>52.967000000000013</c:v>
                </c:pt>
                <c:pt idx="14202">
                  <c:v>53.252000000000002</c:v>
                </c:pt>
                <c:pt idx="14203">
                  <c:v>53.095000000000013</c:v>
                </c:pt>
                <c:pt idx="14204">
                  <c:v>53.082000000000001</c:v>
                </c:pt>
                <c:pt idx="14205">
                  <c:v>53.190000000000012</c:v>
                </c:pt>
                <c:pt idx="14206">
                  <c:v>53.516000000000012</c:v>
                </c:pt>
                <c:pt idx="14207">
                  <c:v>53.014000000000003</c:v>
                </c:pt>
                <c:pt idx="14208">
                  <c:v>53.063000000000002</c:v>
                </c:pt>
                <c:pt idx="14209">
                  <c:v>53.395000000000003</c:v>
                </c:pt>
                <c:pt idx="14210">
                  <c:v>53.383000000000003</c:v>
                </c:pt>
                <c:pt idx="14211">
                  <c:v>53.165000000000013</c:v>
                </c:pt>
                <c:pt idx="14212">
                  <c:v>52.639000000000003</c:v>
                </c:pt>
                <c:pt idx="14213">
                  <c:v>53.549000000000007</c:v>
                </c:pt>
                <c:pt idx="14214">
                  <c:v>53.401000000000003</c:v>
                </c:pt>
                <c:pt idx="14215">
                  <c:v>53.208000000000013</c:v>
                </c:pt>
                <c:pt idx="14216">
                  <c:v>53.058</c:v>
                </c:pt>
                <c:pt idx="14217">
                  <c:v>53.266000000000012</c:v>
                </c:pt>
                <c:pt idx="14218">
                  <c:v>53.409000000000013</c:v>
                </c:pt>
                <c:pt idx="14219">
                  <c:v>53.046000000000006</c:v>
                </c:pt>
                <c:pt idx="14220">
                  <c:v>53.61</c:v>
                </c:pt>
                <c:pt idx="14221">
                  <c:v>53.457999999999998</c:v>
                </c:pt>
                <c:pt idx="14222">
                  <c:v>53.502000000000002</c:v>
                </c:pt>
                <c:pt idx="14223">
                  <c:v>53.366</c:v>
                </c:pt>
                <c:pt idx="14224">
                  <c:v>53.339000000000013</c:v>
                </c:pt>
                <c:pt idx="14225">
                  <c:v>53.341000000000001</c:v>
                </c:pt>
                <c:pt idx="14226">
                  <c:v>53.136000000000003</c:v>
                </c:pt>
                <c:pt idx="14227">
                  <c:v>53.678000000000011</c:v>
                </c:pt>
                <c:pt idx="14228">
                  <c:v>53.647000000000013</c:v>
                </c:pt>
                <c:pt idx="14229">
                  <c:v>53.676000000000002</c:v>
                </c:pt>
                <c:pt idx="14230">
                  <c:v>53.981000000000002</c:v>
                </c:pt>
                <c:pt idx="14231">
                  <c:v>53.777000000000001</c:v>
                </c:pt>
                <c:pt idx="14232">
                  <c:v>53.601000000000013</c:v>
                </c:pt>
                <c:pt idx="14233">
                  <c:v>54.000999999999998</c:v>
                </c:pt>
                <c:pt idx="14234">
                  <c:v>54.023000000000003</c:v>
                </c:pt>
                <c:pt idx="14235">
                  <c:v>53.509</c:v>
                </c:pt>
                <c:pt idx="14236">
                  <c:v>53.499000000000002</c:v>
                </c:pt>
                <c:pt idx="14237">
                  <c:v>53.772000000000013</c:v>
                </c:pt>
                <c:pt idx="14238">
                  <c:v>53.819000000000003</c:v>
                </c:pt>
                <c:pt idx="14239">
                  <c:v>53.177</c:v>
                </c:pt>
                <c:pt idx="14240">
                  <c:v>53.165000000000013</c:v>
                </c:pt>
                <c:pt idx="14241">
                  <c:v>53.143000000000001</c:v>
                </c:pt>
                <c:pt idx="14242">
                  <c:v>52.995000000000012</c:v>
                </c:pt>
                <c:pt idx="14243">
                  <c:v>52.875999999999998</c:v>
                </c:pt>
                <c:pt idx="14244">
                  <c:v>53.233000000000011</c:v>
                </c:pt>
                <c:pt idx="14245">
                  <c:v>53.183</c:v>
                </c:pt>
                <c:pt idx="14246">
                  <c:v>52.892000000000003</c:v>
                </c:pt>
                <c:pt idx="14247">
                  <c:v>53.629000000000012</c:v>
                </c:pt>
                <c:pt idx="14248">
                  <c:v>53.158000000000001</c:v>
                </c:pt>
                <c:pt idx="14249">
                  <c:v>53.191000000000003</c:v>
                </c:pt>
                <c:pt idx="14250">
                  <c:v>52.85</c:v>
                </c:pt>
                <c:pt idx="14251">
                  <c:v>53.331000000000003</c:v>
                </c:pt>
                <c:pt idx="14252">
                  <c:v>52.863999999999997</c:v>
                </c:pt>
                <c:pt idx="14253">
                  <c:v>52.984999999999999</c:v>
                </c:pt>
                <c:pt idx="14254">
                  <c:v>53.308999999999997</c:v>
                </c:pt>
                <c:pt idx="14255">
                  <c:v>53.073</c:v>
                </c:pt>
                <c:pt idx="14256">
                  <c:v>53.064</c:v>
                </c:pt>
                <c:pt idx="14257">
                  <c:v>53.389000000000003</c:v>
                </c:pt>
                <c:pt idx="14258">
                  <c:v>52.948</c:v>
                </c:pt>
                <c:pt idx="14259">
                  <c:v>53.146000000000001</c:v>
                </c:pt>
                <c:pt idx="14260">
                  <c:v>53.506</c:v>
                </c:pt>
                <c:pt idx="14261">
                  <c:v>53.551000000000002</c:v>
                </c:pt>
                <c:pt idx="14262">
                  <c:v>53.933</c:v>
                </c:pt>
                <c:pt idx="14263">
                  <c:v>53.742000000000012</c:v>
                </c:pt>
                <c:pt idx="14264">
                  <c:v>53.2</c:v>
                </c:pt>
                <c:pt idx="14265">
                  <c:v>53.232000000000014</c:v>
                </c:pt>
                <c:pt idx="14266">
                  <c:v>53.592000000000013</c:v>
                </c:pt>
                <c:pt idx="14267">
                  <c:v>53.182000000000002</c:v>
                </c:pt>
                <c:pt idx="14268">
                  <c:v>53.120000000000012</c:v>
                </c:pt>
                <c:pt idx="14269">
                  <c:v>53.604000000000013</c:v>
                </c:pt>
                <c:pt idx="14270">
                  <c:v>53.594000000000001</c:v>
                </c:pt>
                <c:pt idx="14271">
                  <c:v>53.054000000000002</c:v>
                </c:pt>
                <c:pt idx="14272">
                  <c:v>52.512</c:v>
                </c:pt>
                <c:pt idx="14273">
                  <c:v>52.558</c:v>
                </c:pt>
                <c:pt idx="14274">
                  <c:v>51.909000000000013</c:v>
                </c:pt>
                <c:pt idx="14275">
                  <c:v>52.790000000000013</c:v>
                </c:pt>
                <c:pt idx="14276">
                  <c:v>52.411000000000001</c:v>
                </c:pt>
                <c:pt idx="14277">
                  <c:v>52.404000000000003</c:v>
                </c:pt>
                <c:pt idx="14278">
                  <c:v>52.156999999999996</c:v>
                </c:pt>
                <c:pt idx="14279">
                  <c:v>51.860999999999997</c:v>
                </c:pt>
                <c:pt idx="14280">
                  <c:v>52.593000000000011</c:v>
                </c:pt>
                <c:pt idx="14281">
                  <c:v>52.654000000000003</c:v>
                </c:pt>
                <c:pt idx="14282">
                  <c:v>52.378</c:v>
                </c:pt>
                <c:pt idx="14283">
                  <c:v>52.36</c:v>
                </c:pt>
                <c:pt idx="14284">
                  <c:v>52.178000000000011</c:v>
                </c:pt>
                <c:pt idx="14285">
                  <c:v>52.343000000000004</c:v>
                </c:pt>
                <c:pt idx="14286">
                  <c:v>52.63</c:v>
                </c:pt>
                <c:pt idx="14287">
                  <c:v>52.656000000000013</c:v>
                </c:pt>
                <c:pt idx="14288">
                  <c:v>52.433</c:v>
                </c:pt>
                <c:pt idx="14289">
                  <c:v>52.357999999999997</c:v>
                </c:pt>
                <c:pt idx="14290">
                  <c:v>52.439</c:v>
                </c:pt>
                <c:pt idx="14291">
                  <c:v>52.52</c:v>
                </c:pt>
                <c:pt idx="14292">
                  <c:v>52.43</c:v>
                </c:pt>
                <c:pt idx="14293">
                  <c:v>52.892000000000003</c:v>
                </c:pt>
                <c:pt idx="14294">
                  <c:v>52.827000000000012</c:v>
                </c:pt>
                <c:pt idx="14295">
                  <c:v>52.5</c:v>
                </c:pt>
                <c:pt idx="14296">
                  <c:v>52.92</c:v>
                </c:pt>
                <c:pt idx="14297">
                  <c:v>52.532000000000011</c:v>
                </c:pt>
                <c:pt idx="14298">
                  <c:v>52.612000000000002</c:v>
                </c:pt>
                <c:pt idx="14299">
                  <c:v>52.962000000000003</c:v>
                </c:pt>
                <c:pt idx="14300">
                  <c:v>52.933999999999997</c:v>
                </c:pt>
                <c:pt idx="14301">
                  <c:v>53.057000000000002</c:v>
                </c:pt>
                <c:pt idx="14302">
                  <c:v>52.844000000000001</c:v>
                </c:pt>
                <c:pt idx="14303">
                  <c:v>53.203000000000003</c:v>
                </c:pt>
                <c:pt idx="14304">
                  <c:v>52.716000000000001</c:v>
                </c:pt>
                <c:pt idx="14305">
                  <c:v>53.253</c:v>
                </c:pt>
                <c:pt idx="14306">
                  <c:v>53.214000000000013</c:v>
                </c:pt>
                <c:pt idx="14307">
                  <c:v>53.037000000000013</c:v>
                </c:pt>
                <c:pt idx="14308">
                  <c:v>53.21</c:v>
                </c:pt>
                <c:pt idx="14309">
                  <c:v>53.39</c:v>
                </c:pt>
                <c:pt idx="14310">
                  <c:v>53.09</c:v>
                </c:pt>
                <c:pt idx="14311">
                  <c:v>52.860999999999997</c:v>
                </c:pt>
                <c:pt idx="14312">
                  <c:v>52.497</c:v>
                </c:pt>
                <c:pt idx="14313">
                  <c:v>52.479000000000013</c:v>
                </c:pt>
                <c:pt idx="14314">
                  <c:v>52.603000000000002</c:v>
                </c:pt>
                <c:pt idx="14315">
                  <c:v>52.862000000000002</c:v>
                </c:pt>
                <c:pt idx="14316">
                  <c:v>52.543000000000013</c:v>
                </c:pt>
                <c:pt idx="14317">
                  <c:v>52.256999999999998</c:v>
                </c:pt>
                <c:pt idx="14318">
                  <c:v>52.733000000000011</c:v>
                </c:pt>
                <c:pt idx="14319">
                  <c:v>51.918999999999997</c:v>
                </c:pt>
                <c:pt idx="14320">
                  <c:v>52.387999999999998</c:v>
                </c:pt>
                <c:pt idx="14321">
                  <c:v>51.762000000000008</c:v>
                </c:pt>
                <c:pt idx="14322">
                  <c:v>51.769000000000013</c:v>
                </c:pt>
                <c:pt idx="14323">
                  <c:v>52.145000000000003</c:v>
                </c:pt>
                <c:pt idx="14324">
                  <c:v>52.217000000000013</c:v>
                </c:pt>
                <c:pt idx="14325">
                  <c:v>52.505000000000003</c:v>
                </c:pt>
                <c:pt idx="14326">
                  <c:v>51.785000000000011</c:v>
                </c:pt>
                <c:pt idx="14327">
                  <c:v>52.248000000000012</c:v>
                </c:pt>
                <c:pt idx="14328">
                  <c:v>52.317999999999998</c:v>
                </c:pt>
                <c:pt idx="14329">
                  <c:v>52.339000000000013</c:v>
                </c:pt>
                <c:pt idx="14330">
                  <c:v>52.398000000000003</c:v>
                </c:pt>
                <c:pt idx="14331">
                  <c:v>52.733000000000011</c:v>
                </c:pt>
                <c:pt idx="14332">
                  <c:v>52.74</c:v>
                </c:pt>
                <c:pt idx="14333">
                  <c:v>52.423000000000002</c:v>
                </c:pt>
                <c:pt idx="14334">
                  <c:v>52.574000000000012</c:v>
                </c:pt>
                <c:pt idx="14335">
                  <c:v>52.418999999999997</c:v>
                </c:pt>
                <c:pt idx="14336">
                  <c:v>52.481000000000002</c:v>
                </c:pt>
                <c:pt idx="14337">
                  <c:v>52.591000000000001</c:v>
                </c:pt>
                <c:pt idx="14338">
                  <c:v>52.141000000000012</c:v>
                </c:pt>
                <c:pt idx="14339">
                  <c:v>52.08</c:v>
                </c:pt>
                <c:pt idx="14340">
                  <c:v>52.693000000000012</c:v>
                </c:pt>
                <c:pt idx="14341">
                  <c:v>51.841999999999999</c:v>
                </c:pt>
                <c:pt idx="14342">
                  <c:v>51.785000000000011</c:v>
                </c:pt>
                <c:pt idx="14343">
                  <c:v>51.850999999999999</c:v>
                </c:pt>
                <c:pt idx="14344">
                  <c:v>51.585000000000001</c:v>
                </c:pt>
                <c:pt idx="14345">
                  <c:v>51.887999999999998</c:v>
                </c:pt>
                <c:pt idx="14346">
                  <c:v>51.260000000000012</c:v>
                </c:pt>
                <c:pt idx="14347">
                  <c:v>51.620000000000012</c:v>
                </c:pt>
                <c:pt idx="14348">
                  <c:v>52.220000000000013</c:v>
                </c:pt>
                <c:pt idx="14349">
                  <c:v>51.498000000000012</c:v>
                </c:pt>
                <c:pt idx="14350">
                  <c:v>51.634</c:v>
                </c:pt>
                <c:pt idx="14351">
                  <c:v>51.715000000000003</c:v>
                </c:pt>
                <c:pt idx="14352">
                  <c:v>51.58</c:v>
                </c:pt>
                <c:pt idx="14353">
                  <c:v>51.561</c:v>
                </c:pt>
                <c:pt idx="14354">
                  <c:v>52.026000000000003</c:v>
                </c:pt>
                <c:pt idx="14355">
                  <c:v>52.204000000000001</c:v>
                </c:pt>
                <c:pt idx="14356">
                  <c:v>51.951000000000001</c:v>
                </c:pt>
                <c:pt idx="14357">
                  <c:v>52.384999999999998</c:v>
                </c:pt>
                <c:pt idx="14358">
                  <c:v>51.86</c:v>
                </c:pt>
                <c:pt idx="14359">
                  <c:v>52.099000000000011</c:v>
                </c:pt>
                <c:pt idx="14360">
                  <c:v>52.166000000000011</c:v>
                </c:pt>
                <c:pt idx="14361">
                  <c:v>52.033000000000001</c:v>
                </c:pt>
                <c:pt idx="14362">
                  <c:v>51.914000000000001</c:v>
                </c:pt>
                <c:pt idx="14363">
                  <c:v>52.337000000000003</c:v>
                </c:pt>
                <c:pt idx="14364">
                  <c:v>51.965000000000003</c:v>
                </c:pt>
                <c:pt idx="14365">
                  <c:v>51.884</c:v>
                </c:pt>
                <c:pt idx="14366">
                  <c:v>52.088000000000001</c:v>
                </c:pt>
                <c:pt idx="14367">
                  <c:v>52.173000000000002</c:v>
                </c:pt>
                <c:pt idx="14368">
                  <c:v>52.334000000000003</c:v>
                </c:pt>
                <c:pt idx="14369">
                  <c:v>52.271000000000001</c:v>
                </c:pt>
                <c:pt idx="14370">
                  <c:v>52.285000000000011</c:v>
                </c:pt>
                <c:pt idx="14371">
                  <c:v>52.317</c:v>
                </c:pt>
                <c:pt idx="14372">
                  <c:v>52.596000000000011</c:v>
                </c:pt>
                <c:pt idx="14373">
                  <c:v>52.594000000000001</c:v>
                </c:pt>
                <c:pt idx="14374">
                  <c:v>52.503</c:v>
                </c:pt>
                <c:pt idx="14375">
                  <c:v>52.305999999999997</c:v>
                </c:pt>
                <c:pt idx="14376">
                  <c:v>52.494</c:v>
                </c:pt>
                <c:pt idx="14377">
                  <c:v>53.05</c:v>
                </c:pt>
                <c:pt idx="14378">
                  <c:v>52.540999999999997</c:v>
                </c:pt>
                <c:pt idx="14379">
                  <c:v>52.511000000000003</c:v>
                </c:pt>
                <c:pt idx="14380">
                  <c:v>52.651000000000003</c:v>
                </c:pt>
                <c:pt idx="14381">
                  <c:v>52.11</c:v>
                </c:pt>
                <c:pt idx="14382">
                  <c:v>52.139000000000003</c:v>
                </c:pt>
                <c:pt idx="14383">
                  <c:v>52.166000000000011</c:v>
                </c:pt>
                <c:pt idx="14384">
                  <c:v>52.091000000000001</c:v>
                </c:pt>
                <c:pt idx="14385">
                  <c:v>52.212000000000003</c:v>
                </c:pt>
                <c:pt idx="14386">
                  <c:v>51.562000000000012</c:v>
                </c:pt>
                <c:pt idx="14387">
                  <c:v>51.75</c:v>
                </c:pt>
                <c:pt idx="14388">
                  <c:v>52.031000000000013</c:v>
                </c:pt>
                <c:pt idx="14389">
                  <c:v>52.164000000000001</c:v>
                </c:pt>
                <c:pt idx="14390">
                  <c:v>51.914000000000001</c:v>
                </c:pt>
                <c:pt idx="14391">
                  <c:v>51.620000000000012</c:v>
                </c:pt>
                <c:pt idx="14392">
                  <c:v>51.678000000000011</c:v>
                </c:pt>
                <c:pt idx="14393">
                  <c:v>51.601000000000013</c:v>
                </c:pt>
                <c:pt idx="14394">
                  <c:v>51.55</c:v>
                </c:pt>
                <c:pt idx="14395">
                  <c:v>51.817999999999998</c:v>
                </c:pt>
                <c:pt idx="14396">
                  <c:v>51.857999999999997</c:v>
                </c:pt>
                <c:pt idx="14397">
                  <c:v>51.925000000000011</c:v>
                </c:pt>
                <c:pt idx="14398">
                  <c:v>51.755000000000003</c:v>
                </c:pt>
                <c:pt idx="14399">
                  <c:v>51.961000000000013</c:v>
                </c:pt>
                <c:pt idx="14400">
                  <c:v>51.720000000000013</c:v>
                </c:pt>
                <c:pt idx="14401">
                  <c:v>51.788000000000011</c:v>
                </c:pt>
                <c:pt idx="14402">
                  <c:v>51.771000000000001</c:v>
                </c:pt>
                <c:pt idx="14403">
                  <c:v>51.732000000000014</c:v>
                </c:pt>
                <c:pt idx="14404">
                  <c:v>51.538000000000011</c:v>
                </c:pt>
                <c:pt idx="14405">
                  <c:v>51.832000000000001</c:v>
                </c:pt>
                <c:pt idx="14406">
                  <c:v>51.865000000000002</c:v>
                </c:pt>
                <c:pt idx="14407">
                  <c:v>51.788000000000011</c:v>
                </c:pt>
                <c:pt idx="14408">
                  <c:v>51.887999999999998</c:v>
                </c:pt>
                <c:pt idx="14409">
                  <c:v>51.566000000000003</c:v>
                </c:pt>
                <c:pt idx="14410">
                  <c:v>51.985999999999997</c:v>
                </c:pt>
                <c:pt idx="14411">
                  <c:v>51.746000000000002</c:v>
                </c:pt>
                <c:pt idx="14412">
                  <c:v>52.285000000000011</c:v>
                </c:pt>
                <c:pt idx="14413">
                  <c:v>51.988</c:v>
                </c:pt>
                <c:pt idx="14414">
                  <c:v>51.762000000000008</c:v>
                </c:pt>
                <c:pt idx="14415">
                  <c:v>52.484000000000002</c:v>
                </c:pt>
                <c:pt idx="14416">
                  <c:v>52.384</c:v>
                </c:pt>
                <c:pt idx="14417">
                  <c:v>52.350999999999999</c:v>
                </c:pt>
                <c:pt idx="14418">
                  <c:v>52.889000000000003</c:v>
                </c:pt>
                <c:pt idx="14419">
                  <c:v>52.173000000000002</c:v>
                </c:pt>
                <c:pt idx="14420">
                  <c:v>52.500999999999998</c:v>
                </c:pt>
                <c:pt idx="14421">
                  <c:v>52.182000000000002</c:v>
                </c:pt>
                <c:pt idx="14422">
                  <c:v>52.003</c:v>
                </c:pt>
                <c:pt idx="14423">
                  <c:v>52.133000000000003</c:v>
                </c:pt>
                <c:pt idx="14424">
                  <c:v>52.299000000000021</c:v>
                </c:pt>
                <c:pt idx="14425">
                  <c:v>52.098000000000013</c:v>
                </c:pt>
                <c:pt idx="14426">
                  <c:v>52.224000000000011</c:v>
                </c:pt>
                <c:pt idx="14427">
                  <c:v>52.292000000000009</c:v>
                </c:pt>
                <c:pt idx="14428">
                  <c:v>51.886000000000003</c:v>
                </c:pt>
                <c:pt idx="14429">
                  <c:v>52.433999999999997</c:v>
                </c:pt>
                <c:pt idx="14430">
                  <c:v>51.578000000000003</c:v>
                </c:pt>
                <c:pt idx="14431">
                  <c:v>51.965000000000003</c:v>
                </c:pt>
                <c:pt idx="14432">
                  <c:v>51.734000000000002</c:v>
                </c:pt>
                <c:pt idx="14433">
                  <c:v>52.337000000000003</c:v>
                </c:pt>
                <c:pt idx="14434">
                  <c:v>51.692000000000007</c:v>
                </c:pt>
                <c:pt idx="14435">
                  <c:v>51.987000000000002</c:v>
                </c:pt>
                <c:pt idx="14436">
                  <c:v>52.199000000000012</c:v>
                </c:pt>
                <c:pt idx="14437">
                  <c:v>52.206000000000003</c:v>
                </c:pt>
                <c:pt idx="14438">
                  <c:v>52.133000000000003</c:v>
                </c:pt>
                <c:pt idx="14439">
                  <c:v>52.089000000000013</c:v>
                </c:pt>
                <c:pt idx="14440">
                  <c:v>52.18</c:v>
                </c:pt>
                <c:pt idx="14441">
                  <c:v>51.918999999999997</c:v>
                </c:pt>
                <c:pt idx="14442">
                  <c:v>52.128000000000007</c:v>
                </c:pt>
                <c:pt idx="14443">
                  <c:v>51.967000000000013</c:v>
                </c:pt>
                <c:pt idx="14444">
                  <c:v>52.15</c:v>
                </c:pt>
                <c:pt idx="14445">
                  <c:v>52.453000000000003</c:v>
                </c:pt>
                <c:pt idx="14446">
                  <c:v>52.357999999999997</c:v>
                </c:pt>
                <c:pt idx="14447">
                  <c:v>52.134</c:v>
                </c:pt>
                <c:pt idx="14448">
                  <c:v>52.449000000000012</c:v>
                </c:pt>
                <c:pt idx="14449">
                  <c:v>52.166000000000011</c:v>
                </c:pt>
                <c:pt idx="14450">
                  <c:v>52.444000000000003</c:v>
                </c:pt>
                <c:pt idx="14451">
                  <c:v>52.682000000000002</c:v>
                </c:pt>
                <c:pt idx="14452">
                  <c:v>52.253</c:v>
                </c:pt>
                <c:pt idx="14453">
                  <c:v>52.545000000000002</c:v>
                </c:pt>
                <c:pt idx="14454">
                  <c:v>52.793000000000013</c:v>
                </c:pt>
                <c:pt idx="14455">
                  <c:v>52.555</c:v>
                </c:pt>
                <c:pt idx="14456">
                  <c:v>52.439</c:v>
                </c:pt>
                <c:pt idx="14457">
                  <c:v>52.57</c:v>
                </c:pt>
                <c:pt idx="14458">
                  <c:v>52.131</c:v>
                </c:pt>
                <c:pt idx="14459">
                  <c:v>52.922000000000011</c:v>
                </c:pt>
                <c:pt idx="14460">
                  <c:v>52.758000000000003</c:v>
                </c:pt>
                <c:pt idx="14461">
                  <c:v>52.372</c:v>
                </c:pt>
                <c:pt idx="14462">
                  <c:v>52.917999999999999</c:v>
                </c:pt>
                <c:pt idx="14463">
                  <c:v>52.421000000000006</c:v>
                </c:pt>
                <c:pt idx="14464">
                  <c:v>52.707000000000001</c:v>
                </c:pt>
                <c:pt idx="14465">
                  <c:v>52.881999999999998</c:v>
                </c:pt>
                <c:pt idx="14466">
                  <c:v>52.81</c:v>
                </c:pt>
                <c:pt idx="14467">
                  <c:v>52.773000000000003</c:v>
                </c:pt>
                <c:pt idx="14468">
                  <c:v>52.81</c:v>
                </c:pt>
                <c:pt idx="14469">
                  <c:v>52.453000000000003</c:v>
                </c:pt>
                <c:pt idx="14470">
                  <c:v>53.222000000000008</c:v>
                </c:pt>
                <c:pt idx="14471">
                  <c:v>52.509</c:v>
                </c:pt>
                <c:pt idx="14472">
                  <c:v>52.729000000000013</c:v>
                </c:pt>
                <c:pt idx="14473">
                  <c:v>52.988999999999997</c:v>
                </c:pt>
                <c:pt idx="14474">
                  <c:v>52.555999999999997</c:v>
                </c:pt>
                <c:pt idx="14475">
                  <c:v>52.523000000000003</c:v>
                </c:pt>
                <c:pt idx="14476">
                  <c:v>52.874000000000002</c:v>
                </c:pt>
                <c:pt idx="14477">
                  <c:v>52.708000000000013</c:v>
                </c:pt>
                <c:pt idx="14478">
                  <c:v>52.994</c:v>
                </c:pt>
                <c:pt idx="14479">
                  <c:v>52.761000000000003</c:v>
                </c:pt>
                <c:pt idx="14480">
                  <c:v>52.459000000000003</c:v>
                </c:pt>
                <c:pt idx="14481">
                  <c:v>52.896000000000001</c:v>
                </c:pt>
                <c:pt idx="14482">
                  <c:v>52.863</c:v>
                </c:pt>
                <c:pt idx="14483">
                  <c:v>53.118000000000002</c:v>
                </c:pt>
                <c:pt idx="14484">
                  <c:v>53.137</c:v>
                </c:pt>
                <c:pt idx="14485">
                  <c:v>52.847999999999999</c:v>
                </c:pt>
                <c:pt idx="14486">
                  <c:v>52.965000000000003</c:v>
                </c:pt>
                <c:pt idx="14487">
                  <c:v>53.213000000000001</c:v>
                </c:pt>
                <c:pt idx="14488">
                  <c:v>52.814999999999998</c:v>
                </c:pt>
                <c:pt idx="14489">
                  <c:v>53.148000000000003</c:v>
                </c:pt>
                <c:pt idx="14490">
                  <c:v>53.506</c:v>
                </c:pt>
                <c:pt idx="14491">
                  <c:v>53.363999999999997</c:v>
                </c:pt>
                <c:pt idx="14492">
                  <c:v>53.006</c:v>
                </c:pt>
                <c:pt idx="14493">
                  <c:v>53.089000000000013</c:v>
                </c:pt>
                <c:pt idx="14494">
                  <c:v>53.063000000000002</c:v>
                </c:pt>
                <c:pt idx="14495">
                  <c:v>52.602000000000011</c:v>
                </c:pt>
                <c:pt idx="14496">
                  <c:v>53.000999999999998</c:v>
                </c:pt>
                <c:pt idx="14497">
                  <c:v>52.409000000000013</c:v>
                </c:pt>
                <c:pt idx="14498">
                  <c:v>52.325000000000003</c:v>
                </c:pt>
                <c:pt idx="14499">
                  <c:v>52.256999999999998</c:v>
                </c:pt>
                <c:pt idx="14500">
                  <c:v>51.932000000000002</c:v>
                </c:pt>
                <c:pt idx="14501">
                  <c:v>51.673000000000002</c:v>
                </c:pt>
                <c:pt idx="14502">
                  <c:v>51.659000000000013</c:v>
                </c:pt>
                <c:pt idx="14503">
                  <c:v>51.895000000000003</c:v>
                </c:pt>
                <c:pt idx="14504">
                  <c:v>51.755000000000003</c:v>
                </c:pt>
                <c:pt idx="14505">
                  <c:v>51.648000000000003</c:v>
                </c:pt>
                <c:pt idx="14506">
                  <c:v>51.622000000000007</c:v>
                </c:pt>
                <c:pt idx="14507">
                  <c:v>52.098000000000013</c:v>
                </c:pt>
                <c:pt idx="14508">
                  <c:v>52.332000000000001</c:v>
                </c:pt>
                <c:pt idx="14509">
                  <c:v>51.975000000000001</c:v>
                </c:pt>
                <c:pt idx="14510">
                  <c:v>52.045000000000002</c:v>
                </c:pt>
                <c:pt idx="14511">
                  <c:v>52.07</c:v>
                </c:pt>
                <c:pt idx="14512">
                  <c:v>51.604000000000013</c:v>
                </c:pt>
                <c:pt idx="14513">
                  <c:v>51.911999999999999</c:v>
                </c:pt>
                <c:pt idx="14514">
                  <c:v>52.15</c:v>
                </c:pt>
                <c:pt idx="14515">
                  <c:v>51.954000000000001</c:v>
                </c:pt>
                <c:pt idx="14516">
                  <c:v>52.14</c:v>
                </c:pt>
                <c:pt idx="14517">
                  <c:v>52.121000000000002</c:v>
                </c:pt>
                <c:pt idx="14518">
                  <c:v>52.007000000000012</c:v>
                </c:pt>
                <c:pt idx="14519">
                  <c:v>52.159000000000013</c:v>
                </c:pt>
                <c:pt idx="14520">
                  <c:v>52.305999999999997</c:v>
                </c:pt>
                <c:pt idx="14521">
                  <c:v>52.268000000000008</c:v>
                </c:pt>
                <c:pt idx="14522">
                  <c:v>52.273000000000003</c:v>
                </c:pt>
                <c:pt idx="14523">
                  <c:v>52.156999999999996</c:v>
                </c:pt>
                <c:pt idx="14524">
                  <c:v>52.658000000000001</c:v>
                </c:pt>
                <c:pt idx="14525">
                  <c:v>52.192000000000007</c:v>
                </c:pt>
                <c:pt idx="14526">
                  <c:v>52.612000000000002</c:v>
                </c:pt>
                <c:pt idx="14527">
                  <c:v>52.271000000000001</c:v>
                </c:pt>
                <c:pt idx="14528">
                  <c:v>52.787000000000013</c:v>
                </c:pt>
                <c:pt idx="14529">
                  <c:v>52.503</c:v>
                </c:pt>
                <c:pt idx="14530">
                  <c:v>52.574000000000012</c:v>
                </c:pt>
                <c:pt idx="14531">
                  <c:v>53.188000000000002</c:v>
                </c:pt>
                <c:pt idx="14532">
                  <c:v>53.193000000000012</c:v>
                </c:pt>
                <c:pt idx="14533">
                  <c:v>53.145000000000003</c:v>
                </c:pt>
                <c:pt idx="14534">
                  <c:v>52.968000000000011</c:v>
                </c:pt>
                <c:pt idx="14535">
                  <c:v>53.021000000000001</c:v>
                </c:pt>
                <c:pt idx="14536">
                  <c:v>52.945</c:v>
                </c:pt>
                <c:pt idx="14537">
                  <c:v>53.250999999999998</c:v>
                </c:pt>
                <c:pt idx="14538">
                  <c:v>53.214000000000013</c:v>
                </c:pt>
                <c:pt idx="14539">
                  <c:v>53.000999999999998</c:v>
                </c:pt>
                <c:pt idx="14540">
                  <c:v>53.215000000000003</c:v>
                </c:pt>
                <c:pt idx="14541">
                  <c:v>53.052</c:v>
                </c:pt>
                <c:pt idx="14542">
                  <c:v>53.081000000000003</c:v>
                </c:pt>
                <c:pt idx="14543">
                  <c:v>53.037000000000013</c:v>
                </c:pt>
                <c:pt idx="14544">
                  <c:v>53.134</c:v>
                </c:pt>
                <c:pt idx="14545">
                  <c:v>52.760000000000012</c:v>
                </c:pt>
                <c:pt idx="14546">
                  <c:v>53.098000000000013</c:v>
                </c:pt>
                <c:pt idx="14547">
                  <c:v>52.798000000000009</c:v>
                </c:pt>
                <c:pt idx="14548">
                  <c:v>52.966000000000001</c:v>
                </c:pt>
                <c:pt idx="14549">
                  <c:v>52.895000000000003</c:v>
                </c:pt>
                <c:pt idx="14550">
                  <c:v>52.856000000000002</c:v>
                </c:pt>
                <c:pt idx="14551">
                  <c:v>52.965000000000003</c:v>
                </c:pt>
                <c:pt idx="14552">
                  <c:v>53.209000000000003</c:v>
                </c:pt>
                <c:pt idx="14553">
                  <c:v>52.908000000000001</c:v>
                </c:pt>
                <c:pt idx="14554">
                  <c:v>53.39</c:v>
                </c:pt>
                <c:pt idx="14555">
                  <c:v>53.331000000000003</c:v>
                </c:pt>
                <c:pt idx="14556">
                  <c:v>53.002000000000002</c:v>
                </c:pt>
                <c:pt idx="14557">
                  <c:v>53.13</c:v>
                </c:pt>
                <c:pt idx="14558">
                  <c:v>53.54</c:v>
                </c:pt>
                <c:pt idx="14559">
                  <c:v>53.454999999999998</c:v>
                </c:pt>
                <c:pt idx="14560">
                  <c:v>53.493000000000002</c:v>
                </c:pt>
                <c:pt idx="14561">
                  <c:v>53.383000000000003</c:v>
                </c:pt>
                <c:pt idx="14562">
                  <c:v>53.049000000000007</c:v>
                </c:pt>
                <c:pt idx="14563">
                  <c:v>53.246000000000002</c:v>
                </c:pt>
                <c:pt idx="14564">
                  <c:v>51.951000000000001</c:v>
                </c:pt>
                <c:pt idx="14565">
                  <c:v>52.899000000000001</c:v>
                </c:pt>
                <c:pt idx="14566">
                  <c:v>52.345999999999997</c:v>
                </c:pt>
                <c:pt idx="14567">
                  <c:v>52.135000000000012</c:v>
                </c:pt>
                <c:pt idx="14568">
                  <c:v>52.108000000000011</c:v>
                </c:pt>
                <c:pt idx="14569">
                  <c:v>52.397000000000013</c:v>
                </c:pt>
                <c:pt idx="14570">
                  <c:v>52.48</c:v>
                </c:pt>
                <c:pt idx="14571">
                  <c:v>52.359000000000002</c:v>
                </c:pt>
                <c:pt idx="14572">
                  <c:v>52.927</c:v>
                </c:pt>
                <c:pt idx="14573">
                  <c:v>52.243000000000002</c:v>
                </c:pt>
                <c:pt idx="14574">
                  <c:v>52.463000000000001</c:v>
                </c:pt>
                <c:pt idx="14575">
                  <c:v>52.575000000000003</c:v>
                </c:pt>
                <c:pt idx="14576">
                  <c:v>52.481000000000002</c:v>
                </c:pt>
                <c:pt idx="14577">
                  <c:v>52.476000000000013</c:v>
                </c:pt>
                <c:pt idx="14578">
                  <c:v>52.223000000000013</c:v>
                </c:pt>
                <c:pt idx="14579">
                  <c:v>52.375999999999998</c:v>
                </c:pt>
                <c:pt idx="14580">
                  <c:v>52.894000000000013</c:v>
                </c:pt>
                <c:pt idx="14581">
                  <c:v>52.759</c:v>
                </c:pt>
                <c:pt idx="14582">
                  <c:v>52.696000000000012</c:v>
                </c:pt>
                <c:pt idx="14583">
                  <c:v>53.262000000000008</c:v>
                </c:pt>
                <c:pt idx="14584">
                  <c:v>52.591000000000001</c:v>
                </c:pt>
                <c:pt idx="14585">
                  <c:v>53.341999999999999</c:v>
                </c:pt>
                <c:pt idx="14586">
                  <c:v>52.97</c:v>
                </c:pt>
                <c:pt idx="14587">
                  <c:v>52.53</c:v>
                </c:pt>
                <c:pt idx="14588">
                  <c:v>53.161000000000001</c:v>
                </c:pt>
                <c:pt idx="14589">
                  <c:v>52.537000000000013</c:v>
                </c:pt>
                <c:pt idx="14590">
                  <c:v>53.06</c:v>
                </c:pt>
                <c:pt idx="14591">
                  <c:v>53.195000000000007</c:v>
                </c:pt>
                <c:pt idx="14592">
                  <c:v>52.948</c:v>
                </c:pt>
                <c:pt idx="14593">
                  <c:v>52.875999999999998</c:v>
                </c:pt>
                <c:pt idx="14594">
                  <c:v>52.859000000000002</c:v>
                </c:pt>
                <c:pt idx="14595">
                  <c:v>52.897000000000013</c:v>
                </c:pt>
                <c:pt idx="14596">
                  <c:v>53.250999999999998</c:v>
                </c:pt>
                <c:pt idx="14597">
                  <c:v>53.253999999999998</c:v>
                </c:pt>
                <c:pt idx="14598">
                  <c:v>53.120000000000012</c:v>
                </c:pt>
                <c:pt idx="14599">
                  <c:v>53.196000000000012</c:v>
                </c:pt>
                <c:pt idx="14600">
                  <c:v>53.040999999999997</c:v>
                </c:pt>
                <c:pt idx="14601">
                  <c:v>53.375999999999998</c:v>
                </c:pt>
                <c:pt idx="14602">
                  <c:v>53.264000000000003</c:v>
                </c:pt>
                <c:pt idx="14603">
                  <c:v>53.348999999999997</c:v>
                </c:pt>
                <c:pt idx="14604">
                  <c:v>53.39</c:v>
                </c:pt>
                <c:pt idx="14605">
                  <c:v>53.507000000000012</c:v>
                </c:pt>
                <c:pt idx="14606">
                  <c:v>53.859000000000002</c:v>
                </c:pt>
                <c:pt idx="14607">
                  <c:v>52.43</c:v>
                </c:pt>
                <c:pt idx="14608">
                  <c:v>53.02</c:v>
                </c:pt>
                <c:pt idx="14609">
                  <c:v>52.991</c:v>
                </c:pt>
                <c:pt idx="14610">
                  <c:v>52.34</c:v>
                </c:pt>
                <c:pt idx="14611">
                  <c:v>52.156999999999996</c:v>
                </c:pt>
                <c:pt idx="14612">
                  <c:v>53.234000000000002</c:v>
                </c:pt>
                <c:pt idx="14613">
                  <c:v>52.683999999999997</c:v>
                </c:pt>
                <c:pt idx="14614">
                  <c:v>53.008000000000003</c:v>
                </c:pt>
                <c:pt idx="14615">
                  <c:v>52.817</c:v>
                </c:pt>
                <c:pt idx="14616">
                  <c:v>53</c:v>
                </c:pt>
                <c:pt idx="14617">
                  <c:v>53.643000000000001</c:v>
                </c:pt>
                <c:pt idx="14618">
                  <c:v>53.266000000000012</c:v>
                </c:pt>
                <c:pt idx="14619">
                  <c:v>53.353000000000002</c:v>
                </c:pt>
                <c:pt idx="14620">
                  <c:v>53.275000000000013</c:v>
                </c:pt>
                <c:pt idx="14621">
                  <c:v>52.999000000000002</c:v>
                </c:pt>
                <c:pt idx="14622">
                  <c:v>53.488999999999997</c:v>
                </c:pt>
                <c:pt idx="14623">
                  <c:v>53.291000000000011</c:v>
                </c:pt>
                <c:pt idx="14624">
                  <c:v>53.018000000000001</c:v>
                </c:pt>
                <c:pt idx="14625">
                  <c:v>53.302999999999997</c:v>
                </c:pt>
                <c:pt idx="14626">
                  <c:v>53.101000000000013</c:v>
                </c:pt>
                <c:pt idx="14627">
                  <c:v>53.108000000000011</c:v>
                </c:pt>
                <c:pt idx="14628">
                  <c:v>53.152000000000001</c:v>
                </c:pt>
                <c:pt idx="14629">
                  <c:v>53.314</c:v>
                </c:pt>
                <c:pt idx="14630">
                  <c:v>53.192000000000007</c:v>
                </c:pt>
                <c:pt idx="14631">
                  <c:v>53.183</c:v>
                </c:pt>
                <c:pt idx="14632">
                  <c:v>53.302999999999997</c:v>
                </c:pt>
                <c:pt idx="14633">
                  <c:v>53.088000000000001</c:v>
                </c:pt>
                <c:pt idx="14634">
                  <c:v>53.321000000000012</c:v>
                </c:pt>
                <c:pt idx="14635">
                  <c:v>52.902000000000001</c:v>
                </c:pt>
                <c:pt idx="14636">
                  <c:v>53.046000000000006</c:v>
                </c:pt>
                <c:pt idx="14637">
                  <c:v>52.995000000000012</c:v>
                </c:pt>
                <c:pt idx="14638">
                  <c:v>52.93</c:v>
                </c:pt>
                <c:pt idx="14639">
                  <c:v>53.451000000000001</c:v>
                </c:pt>
                <c:pt idx="14640">
                  <c:v>53.078000000000003</c:v>
                </c:pt>
                <c:pt idx="14641">
                  <c:v>53.445</c:v>
                </c:pt>
                <c:pt idx="14642">
                  <c:v>53.38</c:v>
                </c:pt>
                <c:pt idx="14643">
                  <c:v>53.371000000000002</c:v>
                </c:pt>
                <c:pt idx="14644">
                  <c:v>53.028000000000013</c:v>
                </c:pt>
                <c:pt idx="14645">
                  <c:v>53.344999999999999</c:v>
                </c:pt>
                <c:pt idx="14646">
                  <c:v>53.462000000000003</c:v>
                </c:pt>
                <c:pt idx="14647">
                  <c:v>53.287000000000013</c:v>
                </c:pt>
                <c:pt idx="14648">
                  <c:v>53.595000000000013</c:v>
                </c:pt>
                <c:pt idx="14649">
                  <c:v>53.003</c:v>
                </c:pt>
                <c:pt idx="14650">
                  <c:v>53.421000000000006</c:v>
                </c:pt>
                <c:pt idx="14651">
                  <c:v>53.277000000000001</c:v>
                </c:pt>
                <c:pt idx="14652">
                  <c:v>53.085000000000001</c:v>
                </c:pt>
                <c:pt idx="14653">
                  <c:v>53.383000000000003</c:v>
                </c:pt>
                <c:pt idx="14654">
                  <c:v>52.761000000000003</c:v>
                </c:pt>
                <c:pt idx="14655">
                  <c:v>53.762000000000008</c:v>
                </c:pt>
                <c:pt idx="14656">
                  <c:v>53.353000000000002</c:v>
                </c:pt>
                <c:pt idx="14657">
                  <c:v>53.07</c:v>
                </c:pt>
                <c:pt idx="14658">
                  <c:v>53.175000000000011</c:v>
                </c:pt>
                <c:pt idx="14659">
                  <c:v>53.2</c:v>
                </c:pt>
                <c:pt idx="14660">
                  <c:v>53.485999999999997</c:v>
                </c:pt>
                <c:pt idx="14661">
                  <c:v>53.116</c:v>
                </c:pt>
                <c:pt idx="14662">
                  <c:v>52.84</c:v>
                </c:pt>
                <c:pt idx="14663">
                  <c:v>53.31</c:v>
                </c:pt>
                <c:pt idx="14664">
                  <c:v>52.881</c:v>
                </c:pt>
                <c:pt idx="14665">
                  <c:v>52.64</c:v>
                </c:pt>
                <c:pt idx="14666">
                  <c:v>53.24</c:v>
                </c:pt>
                <c:pt idx="14667">
                  <c:v>52.81</c:v>
                </c:pt>
                <c:pt idx="14668">
                  <c:v>53.375</c:v>
                </c:pt>
                <c:pt idx="14669">
                  <c:v>53.610999999999997</c:v>
                </c:pt>
                <c:pt idx="14670">
                  <c:v>53.245000000000012</c:v>
                </c:pt>
                <c:pt idx="14671">
                  <c:v>53.121000000000002</c:v>
                </c:pt>
                <c:pt idx="14672">
                  <c:v>53.035000000000011</c:v>
                </c:pt>
                <c:pt idx="14673">
                  <c:v>53.613</c:v>
                </c:pt>
                <c:pt idx="14674">
                  <c:v>52.954999999999998</c:v>
                </c:pt>
                <c:pt idx="14675">
                  <c:v>53.123000000000012</c:v>
                </c:pt>
                <c:pt idx="14676">
                  <c:v>52.993000000000002</c:v>
                </c:pt>
                <c:pt idx="14677">
                  <c:v>53.473999999999997</c:v>
                </c:pt>
                <c:pt idx="14678">
                  <c:v>53.395000000000003</c:v>
                </c:pt>
                <c:pt idx="14679">
                  <c:v>53.554000000000002</c:v>
                </c:pt>
                <c:pt idx="14680">
                  <c:v>53.394000000000013</c:v>
                </c:pt>
                <c:pt idx="14681">
                  <c:v>53.49</c:v>
                </c:pt>
                <c:pt idx="14682">
                  <c:v>53.06</c:v>
                </c:pt>
                <c:pt idx="14683">
                  <c:v>53.160000000000011</c:v>
                </c:pt>
                <c:pt idx="14684">
                  <c:v>52.792000000000009</c:v>
                </c:pt>
                <c:pt idx="14685">
                  <c:v>53.051000000000002</c:v>
                </c:pt>
                <c:pt idx="14686">
                  <c:v>53.475000000000001</c:v>
                </c:pt>
                <c:pt idx="14687">
                  <c:v>53.476000000000013</c:v>
                </c:pt>
                <c:pt idx="14688">
                  <c:v>53.163000000000011</c:v>
                </c:pt>
                <c:pt idx="14689">
                  <c:v>53.414999999999999</c:v>
                </c:pt>
                <c:pt idx="14690">
                  <c:v>53.02</c:v>
                </c:pt>
                <c:pt idx="14691">
                  <c:v>52.808</c:v>
                </c:pt>
                <c:pt idx="14692">
                  <c:v>52.801000000000002</c:v>
                </c:pt>
                <c:pt idx="14693">
                  <c:v>53.127000000000002</c:v>
                </c:pt>
                <c:pt idx="14694">
                  <c:v>53.095000000000013</c:v>
                </c:pt>
                <c:pt idx="14695">
                  <c:v>53.163000000000011</c:v>
                </c:pt>
                <c:pt idx="14696">
                  <c:v>53.311</c:v>
                </c:pt>
                <c:pt idx="14697">
                  <c:v>53.032000000000011</c:v>
                </c:pt>
                <c:pt idx="14698">
                  <c:v>52.889000000000003</c:v>
                </c:pt>
                <c:pt idx="14699">
                  <c:v>53.153000000000013</c:v>
                </c:pt>
                <c:pt idx="14700">
                  <c:v>53.116999999999997</c:v>
                </c:pt>
                <c:pt idx="14701">
                  <c:v>52.953000000000003</c:v>
                </c:pt>
                <c:pt idx="14702">
                  <c:v>52.638000000000012</c:v>
                </c:pt>
                <c:pt idx="14703">
                  <c:v>53.02</c:v>
                </c:pt>
                <c:pt idx="14704">
                  <c:v>52.847999999999999</c:v>
                </c:pt>
                <c:pt idx="14705">
                  <c:v>52.171000000000006</c:v>
                </c:pt>
                <c:pt idx="14706">
                  <c:v>52.457000000000001</c:v>
                </c:pt>
                <c:pt idx="14707">
                  <c:v>52.576000000000001</c:v>
                </c:pt>
                <c:pt idx="14708">
                  <c:v>52.1</c:v>
                </c:pt>
                <c:pt idx="14709">
                  <c:v>52.182000000000002</c:v>
                </c:pt>
                <c:pt idx="14710">
                  <c:v>52.414999999999999</c:v>
                </c:pt>
                <c:pt idx="14711">
                  <c:v>52.02</c:v>
                </c:pt>
                <c:pt idx="14712">
                  <c:v>52.457999999999998</c:v>
                </c:pt>
                <c:pt idx="14713">
                  <c:v>52.488</c:v>
                </c:pt>
                <c:pt idx="14714">
                  <c:v>52.466000000000001</c:v>
                </c:pt>
                <c:pt idx="14715">
                  <c:v>52.682000000000002</c:v>
                </c:pt>
                <c:pt idx="14716">
                  <c:v>52.178000000000011</c:v>
                </c:pt>
                <c:pt idx="14717">
                  <c:v>52.073</c:v>
                </c:pt>
                <c:pt idx="14718">
                  <c:v>51.949000000000012</c:v>
                </c:pt>
                <c:pt idx="14719">
                  <c:v>52.091000000000001</c:v>
                </c:pt>
                <c:pt idx="14720">
                  <c:v>52.313000000000002</c:v>
                </c:pt>
                <c:pt idx="14721">
                  <c:v>51.968000000000011</c:v>
                </c:pt>
                <c:pt idx="14722">
                  <c:v>51.976999999999997</c:v>
                </c:pt>
                <c:pt idx="14723">
                  <c:v>52.131</c:v>
                </c:pt>
                <c:pt idx="14724">
                  <c:v>51.739000000000011</c:v>
                </c:pt>
                <c:pt idx="14725">
                  <c:v>52.555999999999997</c:v>
                </c:pt>
                <c:pt idx="14726">
                  <c:v>51.875999999999998</c:v>
                </c:pt>
                <c:pt idx="14727">
                  <c:v>51.893000000000001</c:v>
                </c:pt>
                <c:pt idx="14728">
                  <c:v>51.857999999999997</c:v>
                </c:pt>
                <c:pt idx="14729">
                  <c:v>51.914000000000001</c:v>
                </c:pt>
                <c:pt idx="14730">
                  <c:v>52.227000000000011</c:v>
                </c:pt>
                <c:pt idx="14731">
                  <c:v>52.244</c:v>
                </c:pt>
                <c:pt idx="14732">
                  <c:v>52.33</c:v>
                </c:pt>
                <c:pt idx="14733">
                  <c:v>52.178000000000011</c:v>
                </c:pt>
                <c:pt idx="14734">
                  <c:v>51.949000000000012</c:v>
                </c:pt>
                <c:pt idx="14735">
                  <c:v>52.594000000000001</c:v>
                </c:pt>
                <c:pt idx="14736">
                  <c:v>52.415999999999997</c:v>
                </c:pt>
                <c:pt idx="14737">
                  <c:v>52.81</c:v>
                </c:pt>
                <c:pt idx="14738">
                  <c:v>51.926000000000002</c:v>
                </c:pt>
                <c:pt idx="14739">
                  <c:v>52.236000000000011</c:v>
                </c:pt>
                <c:pt idx="14740">
                  <c:v>52.661000000000001</c:v>
                </c:pt>
                <c:pt idx="14741">
                  <c:v>51.967000000000013</c:v>
                </c:pt>
                <c:pt idx="14742">
                  <c:v>52.666000000000011</c:v>
                </c:pt>
                <c:pt idx="14743">
                  <c:v>51.967000000000013</c:v>
                </c:pt>
                <c:pt idx="14744">
                  <c:v>52.136000000000003</c:v>
                </c:pt>
                <c:pt idx="14745">
                  <c:v>52.424000000000007</c:v>
                </c:pt>
                <c:pt idx="14746">
                  <c:v>52.11</c:v>
                </c:pt>
                <c:pt idx="14747">
                  <c:v>52.241</c:v>
                </c:pt>
                <c:pt idx="14748">
                  <c:v>52.624000000000002</c:v>
                </c:pt>
                <c:pt idx="14749">
                  <c:v>52.612000000000002</c:v>
                </c:pt>
                <c:pt idx="14750">
                  <c:v>52.77</c:v>
                </c:pt>
                <c:pt idx="14751">
                  <c:v>52.108000000000011</c:v>
                </c:pt>
                <c:pt idx="14752">
                  <c:v>52.068000000000012</c:v>
                </c:pt>
                <c:pt idx="14753">
                  <c:v>52.115000000000002</c:v>
                </c:pt>
                <c:pt idx="14754">
                  <c:v>51.487000000000002</c:v>
                </c:pt>
                <c:pt idx="14755">
                  <c:v>51.529000000000003</c:v>
                </c:pt>
                <c:pt idx="14756">
                  <c:v>51.979000000000013</c:v>
                </c:pt>
                <c:pt idx="14757">
                  <c:v>51.972000000000001</c:v>
                </c:pt>
                <c:pt idx="14758">
                  <c:v>51.375</c:v>
                </c:pt>
                <c:pt idx="14759">
                  <c:v>52.01</c:v>
                </c:pt>
                <c:pt idx="14760">
                  <c:v>51.406999999999996</c:v>
                </c:pt>
                <c:pt idx="14761">
                  <c:v>50.735000000000007</c:v>
                </c:pt>
                <c:pt idx="14762">
                  <c:v>51.120000000000012</c:v>
                </c:pt>
                <c:pt idx="14763">
                  <c:v>50.945</c:v>
                </c:pt>
                <c:pt idx="14764">
                  <c:v>51.323</c:v>
                </c:pt>
                <c:pt idx="14765">
                  <c:v>51.498000000000012</c:v>
                </c:pt>
                <c:pt idx="14766">
                  <c:v>51.333000000000013</c:v>
                </c:pt>
                <c:pt idx="14767">
                  <c:v>51.228000000000009</c:v>
                </c:pt>
                <c:pt idx="14768">
                  <c:v>50.887</c:v>
                </c:pt>
                <c:pt idx="14769">
                  <c:v>51.244</c:v>
                </c:pt>
                <c:pt idx="14770">
                  <c:v>51.000999999999998</c:v>
                </c:pt>
                <c:pt idx="14771">
                  <c:v>51.141000000000012</c:v>
                </c:pt>
                <c:pt idx="14772">
                  <c:v>51.325000000000003</c:v>
                </c:pt>
                <c:pt idx="14773">
                  <c:v>51.613</c:v>
                </c:pt>
                <c:pt idx="14774">
                  <c:v>51.487000000000002</c:v>
                </c:pt>
                <c:pt idx="14775">
                  <c:v>51.375</c:v>
                </c:pt>
                <c:pt idx="14776">
                  <c:v>51.214000000000013</c:v>
                </c:pt>
                <c:pt idx="14777">
                  <c:v>51.720000000000013</c:v>
                </c:pt>
                <c:pt idx="14778">
                  <c:v>51.519000000000013</c:v>
                </c:pt>
                <c:pt idx="14779">
                  <c:v>51.574000000000012</c:v>
                </c:pt>
                <c:pt idx="14780">
                  <c:v>51.069000000000003</c:v>
                </c:pt>
                <c:pt idx="14781">
                  <c:v>51.522000000000013</c:v>
                </c:pt>
                <c:pt idx="14782">
                  <c:v>51.398000000000003</c:v>
                </c:pt>
                <c:pt idx="14783">
                  <c:v>51.353999999999999</c:v>
                </c:pt>
                <c:pt idx="14784">
                  <c:v>50.94</c:v>
                </c:pt>
                <c:pt idx="14785">
                  <c:v>50.999000000000002</c:v>
                </c:pt>
                <c:pt idx="14786">
                  <c:v>51.172000000000011</c:v>
                </c:pt>
                <c:pt idx="14787">
                  <c:v>50.936</c:v>
                </c:pt>
                <c:pt idx="14788">
                  <c:v>51.326000000000001</c:v>
                </c:pt>
                <c:pt idx="14789">
                  <c:v>50.91</c:v>
                </c:pt>
                <c:pt idx="14790">
                  <c:v>51.314</c:v>
                </c:pt>
                <c:pt idx="14791">
                  <c:v>51.326000000000001</c:v>
                </c:pt>
                <c:pt idx="14792">
                  <c:v>51.248000000000012</c:v>
                </c:pt>
                <c:pt idx="14793">
                  <c:v>51.029000000000003</c:v>
                </c:pt>
                <c:pt idx="14794">
                  <c:v>51.716000000000001</c:v>
                </c:pt>
                <c:pt idx="14795">
                  <c:v>51.447000000000003</c:v>
                </c:pt>
                <c:pt idx="14796">
                  <c:v>51.3</c:v>
                </c:pt>
                <c:pt idx="14797">
                  <c:v>50.753999999999998</c:v>
                </c:pt>
                <c:pt idx="14798">
                  <c:v>50.814</c:v>
                </c:pt>
                <c:pt idx="14799">
                  <c:v>51.445</c:v>
                </c:pt>
                <c:pt idx="14800">
                  <c:v>50.67</c:v>
                </c:pt>
                <c:pt idx="14801">
                  <c:v>50.970999999999997</c:v>
                </c:pt>
                <c:pt idx="14802">
                  <c:v>51.314</c:v>
                </c:pt>
                <c:pt idx="14803">
                  <c:v>50.515000000000001</c:v>
                </c:pt>
                <c:pt idx="14804">
                  <c:v>51.180999999999997</c:v>
                </c:pt>
                <c:pt idx="14805">
                  <c:v>50.786000000000001</c:v>
                </c:pt>
                <c:pt idx="14806">
                  <c:v>50.838000000000001</c:v>
                </c:pt>
                <c:pt idx="14807">
                  <c:v>50.399000000000001</c:v>
                </c:pt>
                <c:pt idx="14808">
                  <c:v>50.593000000000011</c:v>
                </c:pt>
                <c:pt idx="14809">
                  <c:v>50.847000000000001</c:v>
                </c:pt>
                <c:pt idx="14810">
                  <c:v>50.775000000000013</c:v>
                </c:pt>
                <c:pt idx="14811">
                  <c:v>50.973000000000013</c:v>
                </c:pt>
                <c:pt idx="14812">
                  <c:v>51.136000000000003</c:v>
                </c:pt>
                <c:pt idx="14813">
                  <c:v>51.058999999999997</c:v>
                </c:pt>
                <c:pt idx="14814">
                  <c:v>50.721000000000011</c:v>
                </c:pt>
                <c:pt idx="14815">
                  <c:v>51.461000000000013</c:v>
                </c:pt>
                <c:pt idx="14816">
                  <c:v>51.221000000000011</c:v>
                </c:pt>
                <c:pt idx="14817">
                  <c:v>51.323</c:v>
                </c:pt>
                <c:pt idx="14818">
                  <c:v>50.975000000000001</c:v>
                </c:pt>
                <c:pt idx="14819">
                  <c:v>51.58</c:v>
                </c:pt>
                <c:pt idx="14820">
                  <c:v>51.172000000000011</c:v>
                </c:pt>
                <c:pt idx="14821">
                  <c:v>51.006</c:v>
                </c:pt>
                <c:pt idx="14822">
                  <c:v>51.33</c:v>
                </c:pt>
                <c:pt idx="14823">
                  <c:v>51.564</c:v>
                </c:pt>
                <c:pt idx="14824">
                  <c:v>51.571000000000012</c:v>
                </c:pt>
                <c:pt idx="14825">
                  <c:v>51.265000000000008</c:v>
                </c:pt>
                <c:pt idx="14826">
                  <c:v>51.4</c:v>
                </c:pt>
                <c:pt idx="14827">
                  <c:v>51.564</c:v>
                </c:pt>
                <c:pt idx="14828">
                  <c:v>51.779000000000003</c:v>
                </c:pt>
                <c:pt idx="14829">
                  <c:v>51.491</c:v>
                </c:pt>
                <c:pt idx="14830">
                  <c:v>51.648000000000003</c:v>
                </c:pt>
                <c:pt idx="14831">
                  <c:v>51.136000000000003</c:v>
                </c:pt>
                <c:pt idx="14832">
                  <c:v>51.487000000000002</c:v>
                </c:pt>
                <c:pt idx="14833">
                  <c:v>50.926000000000002</c:v>
                </c:pt>
                <c:pt idx="14834">
                  <c:v>51.51</c:v>
                </c:pt>
                <c:pt idx="14835">
                  <c:v>51.505000000000003</c:v>
                </c:pt>
                <c:pt idx="14836">
                  <c:v>51.414000000000001</c:v>
                </c:pt>
                <c:pt idx="14837">
                  <c:v>51.445</c:v>
                </c:pt>
                <c:pt idx="14838">
                  <c:v>51.350999999999999</c:v>
                </c:pt>
                <c:pt idx="14839">
                  <c:v>51.333000000000013</c:v>
                </c:pt>
                <c:pt idx="14840">
                  <c:v>51.554000000000002</c:v>
                </c:pt>
                <c:pt idx="14841">
                  <c:v>51.153000000000013</c:v>
                </c:pt>
                <c:pt idx="14842">
                  <c:v>51.190000000000012</c:v>
                </c:pt>
                <c:pt idx="14843">
                  <c:v>51.616999999999997</c:v>
                </c:pt>
                <c:pt idx="14844">
                  <c:v>51.77</c:v>
                </c:pt>
                <c:pt idx="14845">
                  <c:v>51.562000000000012</c:v>
                </c:pt>
                <c:pt idx="14846">
                  <c:v>51.629000000000012</c:v>
                </c:pt>
                <c:pt idx="14847">
                  <c:v>51.286000000000001</c:v>
                </c:pt>
                <c:pt idx="14848">
                  <c:v>51.357999999999997</c:v>
                </c:pt>
                <c:pt idx="14849">
                  <c:v>51.487000000000002</c:v>
                </c:pt>
                <c:pt idx="14850">
                  <c:v>51.557000000000002</c:v>
                </c:pt>
                <c:pt idx="14851">
                  <c:v>51.656999999999996</c:v>
                </c:pt>
                <c:pt idx="14852">
                  <c:v>51.279000000000003</c:v>
                </c:pt>
                <c:pt idx="14853">
                  <c:v>51.604000000000013</c:v>
                </c:pt>
                <c:pt idx="14854">
                  <c:v>51.788000000000011</c:v>
                </c:pt>
                <c:pt idx="14855">
                  <c:v>51.936999999999998</c:v>
                </c:pt>
                <c:pt idx="14856">
                  <c:v>51.193000000000012</c:v>
                </c:pt>
                <c:pt idx="14857">
                  <c:v>51.763000000000012</c:v>
                </c:pt>
                <c:pt idx="14858">
                  <c:v>51.4</c:v>
                </c:pt>
                <c:pt idx="14859">
                  <c:v>51.825000000000003</c:v>
                </c:pt>
                <c:pt idx="14860">
                  <c:v>51.935000000000002</c:v>
                </c:pt>
                <c:pt idx="14861">
                  <c:v>51.788000000000011</c:v>
                </c:pt>
                <c:pt idx="14862">
                  <c:v>51.991</c:v>
                </c:pt>
                <c:pt idx="14863">
                  <c:v>51.629000000000012</c:v>
                </c:pt>
                <c:pt idx="14864">
                  <c:v>51.805999999999997</c:v>
                </c:pt>
                <c:pt idx="14865">
                  <c:v>51.711000000000013</c:v>
                </c:pt>
                <c:pt idx="14866">
                  <c:v>51.778000000000013</c:v>
                </c:pt>
                <c:pt idx="14867">
                  <c:v>51.753</c:v>
                </c:pt>
                <c:pt idx="14868">
                  <c:v>51.951000000000001</c:v>
                </c:pt>
                <c:pt idx="14869">
                  <c:v>52.192000000000007</c:v>
                </c:pt>
                <c:pt idx="14870">
                  <c:v>52.479000000000013</c:v>
                </c:pt>
                <c:pt idx="14871">
                  <c:v>51.976999999999997</c:v>
                </c:pt>
                <c:pt idx="14872">
                  <c:v>52.374000000000002</c:v>
                </c:pt>
                <c:pt idx="14873">
                  <c:v>51.667000000000002</c:v>
                </c:pt>
                <c:pt idx="14874">
                  <c:v>52.439</c:v>
                </c:pt>
                <c:pt idx="14875">
                  <c:v>52.082000000000001</c:v>
                </c:pt>
                <c:pt idx="14876">
                  <c:v>51.946000000000012</c:v>
                </c:pt>
                <c:pt idx="14877">
                  <c:v>51.914000000000001</c:v>
                </c:pt>
                <c:pt idx="14878">
                  <c:v>51.622000000000007</c:v>
                </c:pt>
                <c:pt idx="14879">
                  <c:v>51.463000000000001</c:v>
                </c:pt>
                <c:pt idx="14880">
                  <c:v>51.536000000000001</c:v>
                </c:pt>
                <c:pt idx="14881">
                  <c:v>51.350999999999999</c:v>
                </c:pt>
                <c:pt idx="14882">
                  <c:v>51.730000000000011</c:v>
                </c:pt>
                <c:pt idx="14883">
                  <c:v>51.475000000000001</c:v>
                </c:pt>
                <c:pt idx="14884">
                  <c:v>51.582000000000001</c:v>
                </c:pt>
                <c:pt idx="14885">
                  <c:v>51.347000000000001</c:v>
                </c:pt>
                <c:pt idx="14886">
                  <c:v>51.744</c:v>
                </c:pt>
                <c:pt idx="14887">
                  <c:v>51.844000000000001</c:v>
                </c:pt>
                <c:pt idx="14888">
                  <c:v>51.017000000000003</c:v>
                </c:pt>
                <c:pt idx="14889">
                  <c:v>50.984999999999999</c:v>
                </c:pt>
                <c:pt idx="14890">
                  <c:v>51.202000000000012</c:v>
                </c:pt>
                <c:pt idx="14891">
                  <c:v>51.27</c:v>
                </c:pt>
                <c:pt idx="14892">
                  <c:v>50.898000000000003</c:v>
                </c:pt>
                <c:pt idx="14893">
                  <c:v>50.747</c:v>
                </c:pt>
                <c:pt idx="14894">
                  <c:v>51.083000000000013</c:v>
                </c:pt>
                <c:pt idx="14895">
                  <c:v>51.232000000000014</c:v>
                </c:pt>
                <c:pt idx="14896">
                  <c:v>51.055</c:v>
                </c:pt>
                <c:pt idx="14897">
                  <c:v>51.214000000000013</c:v>
                </c:pt>
                <c:pt idx="14898">
                  <c:v>50.649000000000001</c:v>
                </c:pt>
                <c:pt idx="14899">
                  <c:v>50.807000000000002</c:v>
                </c:pt>
                <c:pt idx="14900">
                  <c:v>51.008000000000003</c:v>
                </c:pt>
                <c:pt idx="14901">
                  <c:v>51.302</c:v>
                </c:pt>
                <c:pt idx="14902">
                  <c:v>50.901000000000003</c:v>
                </c:pt>
                <c:pt idx="14903">
                  <c:v>51.132000000000012</c:v>
                </c:pt>
                <c:pt idx="14904">
                  <c:v>50.610999999999997</c:v>
                </c:pt>
                <c:pt idx="14905">
                  <c:v>51.034000000000013</c:v>
                </c:pt>
                <c:pt idx="14906">
                  <c:v>50.930999999999997</c:v>
                </c:pt>
                <c:pt idx="14907">
                  <c:v>51.099000000000011</c:v>
                </c:pt>
                <c:pt idx="14908">
                  <c:v>50.473999999999997</c:v>
                </c:pt>
                <c:pt idx="14909">
                  <c:v>50.763000000000012</c:v>
                </c:pt>
                <c:pt idx="14910">
                  <c:v>50.847000000000001</c:v>
                </c:pt>
                <c:pt idx="14911">
                  <c:v>50.936</c:v>
                </c:pt>
                <c:pt idx="14912">
                  <c:v>50.917000000000002</c:v>
                </c:pt>
                <c:pt idx="14913">
                  <c:v>50.551000000000002</c:v>
                </c:pt>
                <c:pt idx="14914">
                  <c:v>50.742000000000012</c:v>
                </c:pt>
                <c:pt idx="14915">
                  <c:v>50.856000000000002</c:v>
                </c:pt>
                <c:pt idx="14916">
                  <c:v>50.59</c:v>
                </c:pt>
                <c:pt idx="14917">
                  <c:v>50.466000000000001</c:v>
                </c:pt>
                <c:pt idx="14918">
                  <c:v>50.497</c:v>
                </c:pt>
                <c:pt idx="14919">
                  <c:v>50.707000000000001</c:v>
                </c:pt>
                <c:pt idx="14920">
                  <c:v>50.296000000000021</c:v>
                </c:pt>
                <c:pt idx="14921">
                  <c:v>50.789000000000001</c:v>
                </c:pt>
                <c:pt idx="14922">
                  <c:v>50.291000000000011</c:v>
                </c:pt>
                <c:pt idx="14923">
                  <c:v>50.324000000000012</c:v>
                </c:pt>
                <c:pt idx="14924">
                  <c:v>50.112000000000002</c:v>
                </c:pt>
                <c:pt idx="14925">
                  <c:v>50.448</c:v>
                </c:pt>
                <c:pt idx="14926">
                  <c:v>50.179000000000002</c:v>
                </c:pt>
                <c:pt idx="14927">
                  <c:v>50.32</c:v>
                </c:pt>
                <c:pt idx="14928">
                  <c:v>50.470999999999997</c:v>
                </c:pt>
                <c:pt idx="14929">
                  <c:v>50.326000000000001</c:v>
                </c:pt>
                <c:pt idx="14930">
                  <c:v>50.551000000000002</c:v>
                </c:pt>
                <c:pt idx="14931">
                  <c:v>50.763000000000012</c:v>
                </c:pt>
                <c:pt idx="14932">
                  <c:v>50.327000000000012</c:v>
                </c:pt>
                <c:pt idx="14933">
                  <c:v>50.704000000000001</c:v>
                </c:pt>
                <c:pt idx="14934">
                  <c:v>50.646000000000001</c:v>
                </c:pt>
                <c:pt idx="14935">
                  <c:v>50.572000000000003</c:v>
                </c:pt>
                <c:pt idx="14936">
                  <c:v>50.728000000000009</c:v>
                </c:pt>
                <c:pt idx="14937">
                  <c:v>50.478000000000002</c:v>
                </c:pt>
                <c:pt idx="14938">
                  <c:v>50.375999999999998</c:v>
                </c:pt>
                <c:pt idx="14939">
                  <c:v>50.084000000000003</c:v>
                </c:pt>
                <c:pt idx="14940">
                  <c:v>50.38</c:v>
                </c:pt>
                <c:pt idx="14941">
                  <c:v>50.735000000000007</c:v>
                </c:pt>
                <c:pt idx="14942">
                  <c:v>50.637</c:v>
                </c:pt>
                <c:pt idx="14943">
                  <c:v>50.726000000000013</c:v>
                </c:pt>
                <c:pt idx="14944">
                  <c:v>50.954000000000001</c:v>
                </c:pt>
                <c:pt idx="14945">
                  <c:v>50.665000000000013</c:v>
                </c:pt>
                <c:pt idx="14946">
                  <c:v>50.860999999999997</c:v>
                </c:pt>
                <c:pt idx="14947">
                  <c:v>51.057000000000002</c:v>
                </c:pt>
                <c:pt idx="14948">
                  <c:v>50.926000000000002</c:v>
                </c:pt>
                <c:pt idx="14949">
                  <c:v>51.475000000000001</c:v>
                </c:pt>
                <c:pt idx="14950">
                  <c:v>50.866</c:v>
                </c:pt>
                <c:pt idx="14951">
                  <c:v>50.884</c:v>
                </c:pt>
                <c:pt idx="14952">
                  <c:v>50.784000000000013</c:v>
                </c:pt>
                <c:pt idx="14953">
                  <c:v>51.071000000000012</c:v>
                </c:pt>
                <c:pt idx="14954">
                  <c:v>51.216000000000001</c:v>
                </c:pt>
                <c:pt idx="14955">
                  <c:v>51.246000000000002</c:v>
                </c:pt>
                <c:pt idx="14956">
                  <c:v>50.552999999999997</c:v>
                </c:pt>
                <c:pt idx="14957">
                  <c:v>50.821000000000012</c:v>
                </c:pt>
                <c:pt idx="14958">
                  <c:v>50.84</c:v>
                </c:pt>
                <c:pt idx="14959">
                  <c:v>50.753999999999998</c:v>
                </c:pt>
                <c:pt idx="14960">
                  <c:v>50.27</c:v>
                </c:pt>
                <c:pt idx="14961">
                  <c:v>50.623000000000012</c:v>
                </c:pt>
                <c:pt idx="14962">
                  <c:v>50.77</c:v>
                </c:pt>
                <c:pt idx="14963">
                  <c:v>50.651000000000003</c:v>
                </c:pt>
                <c:pt idx="14964">
                  <c:v>50.487000000000002</c:v>
                </c:pt>
                <c:pt idx="14965">
                  <c:v>50.838000000000001</c:v>
                </c:pt>
                <c:pt idx="14966">
                  <c:v>51.008000000000003</c:v>
                </c:pt>
                <c:pt idx="14967">
                  <c:v>50.74</c:v>
                </c:pt>
                <c:pt idx="14968">
                  <c:v>50.723000000000013</c:v>
                </c:pt>
                <c:pt idx="14969">
                  <c:v>50.558</c:v>
                </c:pt>
                <c:pt idx="14970">
                  <c:v>50.905000000000001</c:v>
                </c:pt>
                <c:pt idx="14971">
                  <c:v>51.27</c:v>
                </c:pt>
                <c:pt idx="14972">
                  <c:v>50.802999999999997</c:v>
                </c:pt>
                <c:pt idx="14973">
                  <c:v>50.887</c:v>
                </c:pt>
                <c:pt idx="14974">
                  <c:v>51.239000000000011</c:v>
                </c:pt>
                <c:pt idx="14975">
                  <c:v>51.066000000000003</c:v>
                </c:pt>
                <c:pt idx="14976">
                  <c:v>51.365000000000002</c:v>
                </c:pt>
                <c:pt idx="14977">
                  <c:v>50.903000000000013</c:v>
                </c:pt>
                <c:pt idx="14978">
                  <c:v>50.951999999999998</c:v>
                </c:pt>
                <c:pt idx="14979">
                  <c:v>50.672000000000011</c:v>
                </c:pt>
                <c:pt idx="14980">
                  <c:v>50.613</c:v>
                </c:pt>
                <c:pt idx="14981">
                  <c:v>50.781000000000013</c:v>
                </c:pt>
                <c:pt idx="14982">
                  <c:v>50.063000000000002</c:v>
                </c:pt>
                <c:pt idx="14983">
                  <c:v>50.469000000000001</c:v>
                </c:pt>
                <c:pt idx="14984">
                  <c:v>50.476000000000013</c:v>
                </c:pt>
                <c:pt idx="14985">
                  <c:v>50.151000000000003</c:v>
                </c:pt>
                <c:pt idx="14986">
                  <c:v>49.912999999999997</c:v>
                </c:pt>
                <c:pt idx="14987">
                  <c:v>50.518000000000001</c:v>
                </c:pt>
                <c:pt idx="14988">
                  <c:v>50.674000000000007</c:v>
                </c:pt>
                <c:pt idx="14989">
                  <c:v>50.002000000000002</c:v>
                </c:pt>
                <c:pt idx="14990">
                  <c:v>50.074000000000012</c:v>
                </c:pt>
                <c:pt idx="14991">
                  <c:v>49.777000000000001</c:v>
                </c:pt>
                <c:pt idx="14992">
                  <c:v>50.279000000000003</c:v>
                </c:pt>
                <c:pt idx="14993">
                  <c:v>50.191000000000003</c:v>
                </c:pt>
                <c:pt idx="14994">
                  <c:v>50.27</c:v>
                </c:pt>
                <c:pt idx="14995">
                  <c:v>50.294000000000011</c:v>
                </c:pt>
                <c:pt idx="14996">
                  <c:v>50.429000000000002</c:v>
                </c:pt>
                <c:pt idx="14997">
                  <c:v>50.25</c:v>
                </c:pt>
                <c:pt idx="14998">
                  <c:v>50.639000000000003</c:v>
                </c:pt>
                <c:pt idx="14999">
                  <c:v>50.618000000000002</c:v>
                </c:pt>
                <c:pt idx="15000">
                  <c:v>50.384999999999998</c:v>
                </c:pt>
                <c:pt idx="15001">
                  <c:v>50.353999999999999</c:v>
                </c:pt>
                <c:pt idx="15002">
                  <c:v>50.249000000000002</c:v>
                </c:pt>
                <c:pt idx="15003">
                  <c:v>50.132000000000012</c:v>
                </c:pt>
                <c:pt idx="15004">
                  <c:v>50.469000000000001</c:v>
                </c:pt>
                <c:pt idx="15005">
                  <c:v>50.863</c:v>
                </c:pt>
                <c:pt idx="15006">
                  <c:v>50.616</c:v>
                </c:pt>
                <c:pt idx="15007">
                  <c:v>50.448</c:v>
                </c:pt>
                <c:pt idx="15008">
                  <c:v>50.317</c:v>
                </c:pt>
                <c:pt idx="15009">
                  <c:v>50.632000000000012</c:v>
                </c:pt>
                <c:pt idx="15010">
                  <c:v>50.183999999999997</c:v>
                </c:pt>
                <c:pt idx="15011">
                  <c:v>49.817999999999998</c:v>
                </c:pt>
                <c:pt idx="15012">
                  <c:v>50.052999999999997</c:v>
                </c:pt>
                <c:pt idx="15013">
                  <c:v>50.093000000000011</c:v>
                </c:pt>
                <c:pt idx="15014">
                  <c:v>50.363999999999997</c:v>
                </c:pt>
                <c:pt idx="15015">
                  <c:v>50.6</c:v>
                </c:pt>
                <c:pt idx="15016">
                  <c:v>50.344999999999999</c:v>
                </c:pt>
                <c:pt idx="15017">
                  <c:v>50.55</c:v>
                </c:pt>
                <c:pt idx="15018">
                  <c:v>50.086000000000013</c:v>
                </c:pt>
                <c:pt idx="15019">
                  <c:v>50.427</c:v>
                </c:pt>
                <c:pt idx="15020">
                  <c:v>49.893000000000001</c:v>
                </c:pt>
                <c:pt idx="15021">
                  <c:v>50.167000000000002</c:v>
                </c:pt>
                <c:pt idx="15022">
                  <c:v>50.011000000000003</c:v>
                </c:pt>
                <c:pt idx="15023">
                  <c:v>50.093000000000011</c:v>
                </c:pt>
                <c:pt idx="15024">
                  <c:v>49.899000000000001</c:v>
                </c:pt>
                <c:pt idx="15025">
                  <c:v>49.89</c:v>
                </c:pt>
                <c:pt idx="15026">
                  <c:v>50.151000000000003</c:v>
                </c:pt>
                <c:pt idx="15027">
                  <c:v>49.706000000000003</c:v>
                </c:pt>
                <c:pt idx="15028">
                  <c:v>50.275000000000013</c:v>
                </c:pt>
                <c:pt idx="15029">
                  <c:v>49.976000000000013</c:v>
                </c:pt>
                <c:pt idx="15030">
                  <c:v>49.945</c:v>
                </c:pt>
                <c:pt idx="15031">
                  <c:v>49.892000000000003</c:v>
                </c:pt>
                <c:pt idx="15032">
                  <c:v>49.466000000000001</c:v>
                </c:pt>
                <c:pt idx="15033">
                  <c:v>49.767000000000003</c:v>
                </c:pt>
                <c:pt idx="15034">
                  <c:v>49.686999999999998</c:v>
                </c:pt>
                <c:pt idx="15035">
                  <c:v>49.272000000000013</c:v>
                </c:pt>
                <c:pt idx="15036">
                  <c:v>49.88</c:v>
                </c:pt>
                <c:pt idx="15037">
                  <c:v>49.543999999999997</c:v>
                </c:pt>
                <c:pt idx="15038">
                  <c:v>49.646000000000001</c:v>
                </c:pt>
                <c:pt idx="15039">
                  <c:v>49.701000000000001</c:v>
                </c:pt>
                <c:pt idx="15040">
                  <c:v>50.098000000000013</c:v>
                </c:pt>
                <c:pt idx="15041">
                  <c:v>49.161000000000001</c:v>
                </c:pt>
                <c:pt idx="15042">
                  <c:v>49.692000000000007</c:v>
                </c:pt>
                <c:pt idx="15043">
                  <c:v>49.745000000000012</c:v>
                </c:pt>
                <c:pt idx="15044">
                  <c:v>49.604000000000013</c:v>
                </c:pt>
                <c:pt idx="15045">
                  <c:v>49.406000000000013</c:v>
                </c:pt>
                <c:pt idx="15046">
                  <c:v>49.798000000000009</c:v>
                </c:pt>
                <c:pt idx="15047">
                  <c:v>49.721000000000011</c:v>
                </c:pt>
                <c:pt idx="15048">
                  <c:v>49.563000000000002</c:v>
                </c:pt>
                <c:pt idx="15049">
                  <c:v>49.807000000000002</c:v>
                </c:pt>
                <c:pt idx="15050">
                  <c:v>50.265000000000008</c:v>
                </c:pt>
                <c:pt idx="15051">
                  <c:v>49.78</c:v>
                </c:pt>
                <c:pt idx="15052">
                  <c:v>49.655000000000001</c:v>
                </c:pt>
                <c:pt idx="15053">
                  <c:v>49.807000000000002</c:v>
                </c:pt>
                <c:pt idx="15054">
                  <c:v>50.233000000000011</c:v>
                </c:pt>
                <c:pt idx="15055">
                  <c:v>49.738000000000007</c:v>
                </c:pt>
                <c:pt idx="15056">
                  <c:v>49.964000000000013</c:v>
                </c:pt>
                <c:pt idx="15057">
                  <c:v>49.844999999999999</c:v>
                </c:pt>
                <c:pt idx="15058">
                  <c:v>50.235000000000007</c:v>
                </c:pt>
                <c:pt idx="15059">
                  <c:v>50.086000000000013</c:v>
                </c:pt>
                <c:pt idx="15060">
                  <c:v>50.014000000000003</c:v>
                </c:pt>
                <c:pt idx="15061">
                  <c:v>50.277000000000001</c:v>
                </c:pt>
                <c:pt idx="15062">
                  <c:v>50.360999999999997</c:v>
                </c:pt>
                <c:pt idx="15063">
                  <c:v>50.502000000000002</c:v>
                </c:pt>
                <c:pt idx="15064">
                  <c:v>51.132000000000012</c:v>
                </c:pt>
                <c:pt idx="15065">
                  <c:v>51.127000000000002</c:v>
                </c:pt>
                <c:pt idx="15066">
                  <c:v>51.034000000000013</c:v>
                </c:pt>
                <c:pt idx="15067">
                  <c:v>50.922000000000011</c:v>
                </c:pt>
                <c:pt idx="15068">
                  <c:v>51.09</c:v>
                </c:pt>
                <c:pt idx="15069">
                  <c:v>51.15</c:v>
                </c:pt>
                <c:pt idx="15070">
                  <c:v>51.947000000000003</c:v>
                </c:pt>
                <c:pt idx="15071">
                  <c:v>52.14</c:v>
                </c:pt>
                <c:pt idx="15072">
                  <c:v>51.58</c:v>
                </c:pt>
                <c:pt idx="15073">
                  <c:v>52.061</c:v>
                </c:pt>
                <c:pt idx="15074">
                  <c:v>51.915999999999997</c:v>
                </c:pt>
                <c:pt idx="15075">
                  <c:v>51.981999999999999</c:v>
                </c:pt>
                <c:pt idx="15076">
                  <c:v>52.313000000000002</c:v>
                </c:pt>
                <c:pt idx="15077">
                  <c:v>52.063000000000002</c:v>
                </c:pt>
                <c:pt idx="15078">
                  <c:v>52.377000000000002</c:v>
                </c:pt>
                <c:pt idx="15079">
                  <c:v>52.432000000000002</c:v>
                </c:pt>
                <c:pt idx="15080">
                  <c:v>52.454000000000001</c:v>
                </c:pt>
                <c:pt idx="15081">
                  <c:v>52.066000000000003</c:v>
                </c:pt>
                <c:pt idx="15082">
                  <c:v>52.847000000000001</c:v>
                </c:pt>
                <c:pt idx="15083">
                  <c:v>52.406999999999996</c:v>
                </c:pt>
                <c:pt idx="15084">
                  <c:v>52.430999999999997</c:v>
                </c:pt>
                <c:pt idx="15085">
                  <c:v>52.344000000000001</c:v>
                </c:pt>
                <c:pt idx="15086">
                  <c:v>52.555999999999997</c:v>
                </c:pt>
                <c:pt idx="15087">
                  <c:v>52.675000000000011</c:v>
                </c:pt>
                <c:pt idx="15088">
                  <c:v>52.406999999999996</c:v>
                </c:pt>
                <c:pt idx="15089">
                  <c:v>52.155000000000001</c:v>
                </c:pt>
                <c:pt idx="15090">
                  <c:v>52.595000000000013</c:v>
                </c:pt>
                <c:pt idx="15091">
                  <c:v>52.613999999999997</c:v>
                </c:pt>
                <c:pt idx="15092">
                  <c:v>52.738000000000007</c:v>
                </c:pt>
                <c:pt idx="15093">
                  <c:v>52.875</c:v>
                </c:pt>
                <c:pt idx="15094">
                  <c:v>52.799000000000021</c:v>
                </c:pt>
                <c:pt idx="15095">
                  <c:v>52.589000000000013</c:v>
                </c:pt>
                <c:pt idx="15096">
                  <c:v>52.771000000000001</c:v>
                </c:pt>
                <c:pt idx="15097">
                  <c:v>52.487000000000002</c:v>
                </c:pt>
                <c:pt idx="15098">
                  <c:v>52.68</c:v>
                </c:pt>
                <c:pt idx="15099">
                  <c:v>53.125000000000007</c:v>
                </c:pt>
                <c:pt idx="15100">
                  <c:v>52.668000000000013</c:v>
                </c:pt>
                <c:pt idx="15101">
                  <c:v>53.145000000000003</c:v>
                </c:pt>
                <c:pt idx="15102">
                  <c:v>53.316000000000003</c:v>
                </c:pt>
                <c:pt idx="15103">
                  <c:v>53.192000000000007</c:v>
                </c:pt>
                <c:pt idx="15104">
                  <c:v>52.56</c:v>
                </c:pt>
                <c:pt idx="15105">
                  <c:v>52.935000000000002</c:v>
                </c:pt>
                <c:pt idx="15106">
                  <c:v>52.94</c:v>
                </c:pt>
                <c:pt idx="15107">
                  <c:v>52.675000000000011</c:v>
                </c:pt>
                <c:pt idx="15108">
                  <c:v>52.584000000000003</c:v>
                </c:pt>
                <c:pt idx="15109">
                  <c:v>52.821000000000012</c:v>
                </c:pt>
                <c:pt idx="15110">
                  <c:v>52.652000000000001</c:v>
                </c:pt>
                <c:pt idx="15111">
                  <c:v>52.936</c:v>
                </c:pt>
                <c:pt idx="15112">
                  <c:v>52.336000000000013</c:v>
                </c:pt>
                <c:pt idx="15113">
                  <c:v>52.459000000000003</c:v>
                </c:pt>
                <c:pt idx="15114">
                  <c:v>52.996000000000002</c:v>
                </c:pt>
                <c:pt idx="15115">
                  <c:v>52.243000000000002</c:v>
                </c:pt>
                <c:pt idx="15116">
                  <c:v>52.488</c:v>
                </c:pt>
                <c:pt idx="15117">
                  <c:v>52.656000000000013</c:v>
                </c:pt>
                <c:pt idx="15118">
                  <c:v>52.729000000000013</c:v>
                </c:pt>
                <c:pt idx="15119">
                  <c:v>52.877000000000002</c:v>
                </c:pt>
                <c:pt idx="15120">
                  <c:v>52.863999999999997</c:v>
                </c:pt>
                <c:pt idx="15121">
                  <c:v>52.314</c:v>
                </c:pt>
                <c:pt idx="15122">
                  <c:v>52.305999999999997</c:v>
                </c:pt>
                <c:pt idx="15123">
                  <c:v>52.622000000000007</c:v>
                </c:pt>
                <c:pt idx="15124">
                  <c:v>52.779000000000003</c:v>
                </c:pt>
                <c:pt idx="15125">
                  <c:v>52.699000000000012</c:v>
                </c:pt>
                <c:pt idx="15126">
                  <c:v>52.705000000000013</c:v>
                </c:pt>
                <c:pt idx="15127">
                  <c:v>52.503999999999998</c:v>
                </c:pt>
                <c:pt idx="15128">
                  <c:v>52.895000000000003</c:v>
                </c:pt>
                <c:pt idx="15129">
                  <c:v>52.616</c:v>
                </c:pt>
                <c:pt idx="15130">
                  <c:v>52.511000000000003</c:v>
                </c:pt>
                <c:pt idx="15131">
                  <c:v>52.439</c:v>
                </c:pt>
                <c:pt idx="15132">
                  <c:v>52.215000000000003</c:v>
                </c:pt>
                <c:pt idx="15133">
                  <c:v>52.615000000000002</c:v>
                </c:pt>
                <c:pt idx="15134">
                  <c:v>52.574000000000012</c:v>
                </c:pt>
                <c:pt idx="15135">
                  <c:v>52.429000000000002</c:v>
                </c:pt>
                <c:pt idx="15136">
                  <c:v>52.533000000000001</c:v>
                </c:pt>
                <c:pt idx="15137">
                  <c:v>52.74</c:v>
                </c:pt>
                <c:pt idx="15138">
                  <c:v>52.906000000000013</c:v>
                </c:pt>
                <c:pt idx="15139">
                  <c:v>52.565000000000012</c:v>
                </c:pt>
                <c:pt idx="15140">
                  <c:v>52.317999999999998</c:v>
                </c:pt>
                <c:pt idx="15141">
                  <c:v>52.308</c:v>
                </c:pt>
                <c:pt idx="15142">
                  <c:v>52.475000000000001</c:v>
                </c:pt>
                <c:pt idx="15143">
                  <c:v>52.517000000000003</c:v>
                </c:pt>
                <c:pt idx="15144">
                  <c:v>52.317999999999998</c:v>
                </c:pt>
                <c:pt idx="15145">
                  <c:v>52.384999999999998</c:v>
                </c:pt>
                <c:pt idx="15146">
                  <c:v>51.902000000000001</c:v>
                </c:pt>
                <c:pt idx="15147">
                  <c:v>52.203000000000003</c:v>
                </c:pt>
                <c:pt idx="15148">
                  <c:v>52.568000000000012</c:v>
                </c:pt>
                <c:pt idx="15149">
                  <c:v>52.124000000000002</c:v>
                </c:pt>
                <c:pt idx="15150">
                  <c:v>52.536000000000001</c:v>
                </c:pt>
                <c:pt idx="15151">
                  <c:v>52.094000000000001</c:v>
                </c:pt>
                <c:pt idx="15152">
                  <c:v>52.055999999999997</c:v>
                </c:pt>
                <c:pt idx="15153">
                  <c:v>52.215000000000003</c:v>
                </c:pt>
                <c:pt idx="15154">
                  <c:v>52.439</c:v>
                </c:pt>
                <c:pt idx="15155">
                  <c:v>52.395000000000003</c:v>
                </c:pt>
                <c:pt idx="15156">
                  <c:v>52.220000000000013</c:v>
                </c:pt>
                <c:pt idx="15157">
                  <c:v>52.301000000000002</c:v>
                </c:pt>
                <c:pt idx="15158">
                  <c:v>51.936999999999998</c:v>
                </c:pt>
                <c:pt idx="15159">
                  <c:v>52.44</c:v>
                </c:pt>
                <c:pt idx="15160">
                  <c:v>52.098000000000013</c:v>
                </c:pt>
                <c:pt idx="15161">
                  <c:v>51.972000000000001</c:v>
                </c:pt>
                <c:pt idx="15162">
                  <c:v>52.222000000000008</c:v>
                </c:pt>
                <c:pt idx="15163">
                  <c:v>52.247</c:v>
                </c:pt>
                <c:pt idx="15164">
                  <c:v>52.77</c:v>
                </c:pt>
                <c:pt idx="15165">
                  <c:v>52.297000000000011</c:v>
                </c:pt>
                <c:pt idx="15166">
                  <c:v>52.448</c:v>
                </c:pt>
                <c:pt idx="15167">
                  <c:v>52.34</c:v>
                </c:pt>
                <c:pt idx="15168">
                  <c:v>52.406000000000013</c:v>
                </c:pt>
                <c:pt idx="15169">
                  <c:v>52.58</c:v>
                </c:pt>
                <c:pt idx="15170">
                  <c:v>52.412999999999997</c:v>
                </c:pt>
                <c:pt idx="15171">
                  <c:v>52.512</c:v>
                </c:pt>
                <c:pt idx="15172">
                  <c:v>52.451000000000001</c:v>
                </c:pt>
                <c:pt idx="15173">
                  <c:v>52.33</c:v>
                </c:pt>
                <c:pt idx="15174">
                  <c:v>52.436999999999998</c:v>
                </c:pt>
                <c:pt idx="15175">
                  <c:v>52.35</c:v>
                </c:pt>
                <c:pt idx="15176">
                  <c:v>52.546000000000006</c:v>
                </c:pt>
                <c:pt idx="15177">
                  <c:v>52.435000000000002</c:v>
                </c:pt>
                <c:pt idx="15178">
                  <c:v>52.063000000000002</c:v>
                </c:pt>
                <c:pt idx="15179">
                  <c:v>52.481999999999999</c:v>
                </c:pt>
                <c:pt idx="15180">
                  <c:v>52.734000000000002</c:v>
                </c:pt>
                <c:pt idx="15181">
                  <c:v>52.729000000000013</c:v>
                </c:pt>
                <c:pt idx="15182">
                  <c:v>52.75</c:v>
                </c:pt>
                <c:pt idx="15183">
                  <c:v>52.664000000000001</c:v>
                </c:pt>
                <c:pt idx="15184">
                  <c:v>52.467000000000013</c:v>
                </c:pt>
                <c:pt idx="15185">
                  <c:v>52.453000000000003</c:v>
                </c:pt>
                <c:pt idx="15186">
                  <c:v>52.734000000000002</c:v>
                </c:pt>
                <c:pt idx="15187">
                  <c:v>52.831000000000003</c:v>
                </c:pt>
                <c:pt idx="15188">
                  <c:v>52.208000000000013</c:v>
                </c:pt>
                <c:pt idx="15189">
                  <c:v>52.276000000000003</c:v>
                </c:pt>
                <c:pt idx="15190">
                  <c:v>52.53</c:v>
                </c:pt>
                <c:pt idx="15191">
                  <c:v>52.726000000000013</c:v>
                </c:pt>
                <c:pt idx="15192">
                  <c:v>52.721000000000011</c:v>
                </c:pt>
                <c:pt idx="15193">
                  <c:v>52.804000000000002</c:v>
                </c:pt>
                <c:pt idx="15194">
                  <c:v>52.555</c:v>
                </c:pt>
                <c:pt idx="15195">
                  <c:v>52.577000000000012</c:v>
                </c:pt>
                <c:pt idx="15196">
                  <c:v>52.369</c:v>
                </c:pt>
                <c:pt idx="15197">
                  <c:v>52.462000000000003</c:v>
                </c:pt>
                <c:pt idx="15198">
                  <c:v>52.476000000000013</c:v>
                </c:pt>
                <c:pt idx="15199">
                  <c:v>52.283000000000001</c:v>
                </c:pt>
                <c:pt idx="15200">
                  <c:v>52.607000000000014</c:v>
                </c:pt>
                <c:pt idx="15201">
                  <c:v>52.442</c:v>
                </c:pt>
                <c:pt idx="15202">
                  <c:v>52.801000000000002</c:v>
                </c:pt>
                <c:pt idx="15203">
                  <c:v>52.512</c:v>
                </c:pt>
                <c:pt idx="15204">
                  <c:v>52.493000000000002</c:v>
                </c:pt>
                <c:pt idx="15205">
                  <c:v>52.502000000000002</c:v>
                </c:pt>
                <c:pt idx="15206">
                  <c:v>52.81</c:v>
                </c:pt>
                <c:pt idx="15207">
                  <c:v>52.363999999999997</c:v>
                </c:pt>
                <c:pt idx="15208">
                  <c:v>53.011000000000003</c:v>
                </c:pt>
                <c:pt idx="15209">
                  <c:v>52.46</c:v>
                </c:pt>
                <c:pt idx="15210">
                  <c:v>53.039000000000001</c:v>
                </c:pt>
                <c:pt idx="15211">
                  <c:v>52.933999999999997</c:v>
                </c:pt>
                <c:pt idx="15212">
                  <c:v>52.862000000000002</c:v>
                </c:pt>
                <c:pt idx="15213">
                  <c:v>53.110999999999997</c:v>
                </c:pt>
                <c:pt idx="15214">
                  <c:v>52.939</c:v>
                </c:pt>
                <c:pt idx="15215">
                  <c:v>53.057000000000002</c:v>
                </c:pt>
                <c:pt idx="15216">
                  <c:v>53.308999999999997</c:v>
                </c:pt>
                <c:pt idx="15217">
                  <c:v>53.59</c:v>
                </c:pt>
                <c:pt idx="15218">
                  <c:v>53.128000000000007</c:v>
                </c:pt>
                <c:pt idx="15219">
                  <c:v>52.722000000000008</c:v>
                </c:pt>
                <c:pt idx="15220">
                  <c:v>53.086000000000013</c:v>
                </c:pt>
                <c:pt idx="15221">
                  <c:v>52.828000000000003</c:v>
                </c:pt>
                <c:pt idx="15222">
                  <c:v>53.214000000000013</c:v>
                </c:pt>
                <c:pt idx="15223">
                  <c:v>53.201000000000001</c:v>
                </c:pt>
                <c:pt idx="15224">
                  <c:v>53.127000000000002</c:v>
                </c:pt>
                <c:pt idx="15225">
                  <c:v>53.243000000000002</c:v>
                </c:pt>
                <c:pt idx="15226">
                  <c:v>52.967000000000013</c:v>
                </c:pt>
                <c:pt idx="15227">
                  <c:v>53.104000000000013</c:v>
                </c:pt>
                <c:pt idx="15228">
                  <c:v>53.131</c:v>
                </c:pt>
                <c:pt idx="15229">
                  <c:v>53.396000000000001</c:v>
                </c:pt>
                <c:pt idx="15230">
                  <c:v>53.406000000000013</c:v>
                </c:pt>
                <c:pt idx="15231">
                  <c:v>53.378999999999998</c:v>
                </c:pt>
                <c:pt idx="15232">
                  <c:v>53.699000000000012</c:v>
                </c:pt>
                <c:pt idx="15233">
                  <c:v>53.64</c:v>
                </c:pt>
                <c:pt idx="15234">
                  <c:v>53.665000000000013</c:v>
                </c:pt>
                <c:pt idx="15235">
                  <c:v>54.058</c:v>
                </c:pt>
                <c:pt idx="15236">
                  <c:v>53.758000000000003</c:v>
                </c:pt>
                <c:pt idx="15237">
                  <c:v>54.018000000000001</c:v>
                </c:pt>
                <c:pt idx="15238">
                  <c:v>53.856999999999999</c:v>
                </c:pt>
                <c:pt idx="15239">
                  <c:v>54.094000000000001</c:v>
                </c:pt>
                <c:pt idx="15240">
                  <c:v>54.205000000000013</c:v>
                </c:pt>
                <c:pt idx="15241">
                  <c:v>54.058</c:v>
                </c:pt>
                <c:pt idx="15242">
                  <c:v>54.218000000000011</c:v>
                </c:pt>
                <c:pt idx="15243">
                  <c:v>54.120000000000012</c:v>
                </c:pt>
                <c:pt idx="15244">
                  <c:v>53.853000000000002</c:v>
                </c:pt>
                <c:pt idx="15245">
                  <c:v>53.857999999999997</c:v>
                </c:pt>
                <c:pt idx="15246">
                  <c:v>53.767000000000003</c:v>
                </c:pt>
                <c:pt idx="15247">
                  <c:v>54.023000000000003</c:v>
                </c:pt>
                <c:pt idx="15248">
                  <c:v>54.074000000000012</c:v>
                </c:pt>
                <c:pt idx="15249">
                  <c:v>54.261000000000003</c:v>
                </c:pt>
                <c:pt idx="15250">
                  <c:v>53.371000000000002</c:v>
                </c:pt>
                <c:pt idx="15251">
                  <c:v>53.905000000000001</c:v>
                </c:pt>
                <c:pt idx="15252">
                  <c:v>53.748000000000012</c:v>
                </c:pt>
                <c:pt idx="15253">
                  <c:v>53.795000000000009</c:v>
                </c:pt>
                <c:pt idx="15254">
                  <c:v>53.52</c:v>
                </c:pt>
                <c:pt idx="15255">
                  <c:v>53.692000000000007</c:v>
                </c:pt>
                <c:pt idx="15256">
                  <c:v>53.998000000000012</c:v>
                </c:pt>
                <c:pt idx="15257">
                  <c:v>53.884</c:v>
                </c:pt>
                <c:pt idx="15258">
                  <c:v>54.198000000000008</c:v>
                </c:pt>
                <c:pt idx="15259">
                  <c:v>53.715000000000003</c:v>
                </c:pt>
                <c:pt idx="15260">
                  <c:v>53.696000000000012</c:v>
                </c:pt>
                <c:pt idx="15261">
                  <c:v>53.981000000000002</c:v>
                </c:pt>
                <c:pt idx="15262">
                  <c:v>53.622000000000007</c:v>
                </c:pt>
                <c:pt idx="15263">
                  <c:v>53.972000000000001</c:v>
                </c:pt>
                <c:pt idx="15264">
                  <c:v>53.667000000000002</c:v>
                </c:pt>
                <c:pt idx="15265">
                  <c:v>53.6</c:v>
                </c:pt>
                <c:pt idx="15266">
                  <c:v>53.53</c:v>
                </c:pt>
                <c:pt idx="15267">
                  <c:v>53.733000000000011</c:v>
                </c:pt>
                <c:pt idx="15268">
                  <c:v>53.778000000000013</c:v>
                </c:pt>
                <c:pt idx="15269">
                  <c:v>53.729000000000013</c:v>
                </c:pt>
                <c:pt idx="15270">
                  <c:v>53.375</c:v>
                </c:pt>
                <c:pt idx="15271">
                  <c:v>53.953000000000003</c:v>
                </c:pt>
                <c:pt idx="15272">
                  <c:v>53.444000000000003</c:v>
                </c:pt>
                <c:pt idx="15273">
                  <c:v>53.791000000000011</c:v>
                </c:pt>
                <c:pt idx="15274">
                  <c:v>53.484000000000002</c:v>
                </c:pt>
                <c:pt idx="15275">
                  <c:v>53.363999999999997</c:v>
                </c:pt>
                <c:pt idx="15276">
                  <c:v>53.436</c:v>
                </c:pt>
                <c:pt idx="15277">
                  <c:v>53.542000000000002</c:v>
                </c:pt>
                <c:pt idx="15278">
                  <c:v>53.552</c:v>
                </c:pt>
                <c:pt idx="15279">
                  <c:v>53.194000000000003</c:v>
                </c:pt>
                <c:pt idx="15280">
                  <c:v>53.588000000000001</c:v>
                </c:pt>
                <c:pt idx="15281">
                  <c:v>54.043999999999997</c:v>
                </c:pt>
                <c:pt idx="15282">
                  <c:v>53.859000000000002</c:v>
                </c:pt>
                <c:pt idx="15283">
                  <c:v>53.609000000000002</c:v>
                </c:pt>
                <c:pt idx="15284">
                  <c:v>53.74</c:v>
                </c:pt>
                <c:pt idx="15285">
                  <c:v>53.874000000000002</c:v>
                </c:pt>
                <c:pt idx="15286">
                  <c:v>53.892000000000003</c:v>
                </c:pt>
                <c:pt idx="15287">
                  <c:v>53.897000000000013</c:v>
                </c:pt>
                <c:pt idx="15288">
                  <c:v>54.005000000000003</c:v>
                </c:pt>
                <c:pt idx="15289">
                  <c:v>53.381999999999998</c:v>
                </c:pt>
                <c:pt idx="15290">
                  <c:v>53.406000000000013</c:v>
                </c:pt>
                <c:pt idx="15291">
                  <c:v>53.844999999999999</c:v>
                </c:pt>
                <c:pt idx="15292">
                  <c:v>53.929000000000002</c:v>
                </c:pt>
                <c:pt idx="15293">
                  <c:v>53.485999999999997</c:v>
                </c:pt>
                <c:pt idx="15294">
                  <c:v>53.308</c:v>
                </c:pt>
                <c:pt idx="15295">
                  <c:v>53.954000000000001</c:v>
                </c:pt>
                <c:pt idx="15296">
                  <c:v>53.850999999999999</c:v>
                </c:pt>
                <c:pt idx="15297">
                  <c:v>53.469000000000001</c:v>
                </c:pt>
                <c:pt idx="15298">
                  <c:v>53.854999999999997</c:v>
                </c:pt>
                <c:pt idx="15299">
                  <c:v>53.652000000000001</c:v>
                </c:pt>
                <c:pt idx="15300">
                  <c:v>53.741</c:v>
                </c:pt>
                <c:pt idx="15301">
                  <c:v>53.31</c:v>
                </c:pt>
                <c:pt idx="15302">
                  <c:v>53.302999999999997</c:v>
                </c:pt>
                <c:pt idx="15303">
                  <c:v>53.721000000000011</c:v>
                </c:pt>
                <c:pt idx="15304">
                  <c:v>53.816000000000003</c:v>
                </c:pt>
                <c:pt idx="15305">
                  <c:v>53.714000000000013</c:v>
                </c:pt>
                <c:pt idx="15306">
                  <c:v>53.256</c:v>
                </c:pt>
                <c:pt idx="15307">
                  <c:v>53.417999999999999</c:v>
                </c:pt>
                <c:pt idx="15308">
                  <c:v>53.494</c:v>
                </c:pt>
                <c:pt idx="15309">
                  <c:v>53.33</c:v>
                </c:pt>
                <c:pt idx="15310">
                  <c:v>53.256999999999998</c:v>
                </c:pt>
                <c:pt idx="15311">
                  <c:v>53.641000000000012</c:v>
                </c:pt>
                <c:pt idx="15312">
                  <c:v>53.365000000000002</c:v>
                </c:pt>
                <c:pt idx="15313">
                  <c:v>53.546000000000006</c:v>
                </c:pt>
                <c:pt idx="15314">
                  <c:v>53.601000000000013</c:v>
                </c:pt>
                <c:pt idx="15315">
                  <c:v>53.731000000000002</c:v>
                </c:pt>
                <c:pt idx="15316">
                  <c:v>53.154000000000003</c:v>
                </c:pt>
                <c:pt idx="15317">
                  <c:v>53.686</c:v>
                </c:pt>
                <c:pt idx="15318">
                  <c:v>53.063000000000002</c:v>
                </c:pt>
                <c:pt idx="15319">
                  <c:v>52.647000000000013</c:v>
                </c:pt>
                <c:pt idx="15320">
                  <c:v>52.304000000000002</c:v>
                </c:pt>
                <c:pt idx="15321">
                  <c:v>52.935000000000002</c:v>
                </c:pt>
                <c:pt idx="15322">
                  <c:v>52.356000000000002</c:v>
                </c:pt>
                <c:pt idx="15323">
                  <c:v>52.601000000000013</c:v>
                </c:pt>
                <c:pt idx="15324">
                  <c:v>52.634</c:v>
                </c:pt>
                <c:pt idx="15325">
                  <c:v>52.115000000000002</c:v>
                </c:pt>
                <c:pt idx="15326">
                  <c:v>52.033000000000001</c:v>
                </c:pt>
                <c:pt idx="15327">
                  <c:v>52.327000000000012</c:v>
                </c:pt>
                <c:pt idx="15328">
                  <c:v>52.392000000000003</c:v>
                </c:pt>
                <c:pt idx="15329">
                  <c:v>52.436</c:v>
                </c:pt>
                <c:pt idx="15330">
                  <c:v>52.231000000000002</c:v>
                </c:pt>
                <c:pt idx="15331">
                  <c:v>52.046999999999997</c:v>
                </c:pt>
                <c:pt idx="15332">
                  <c:v>52.259</c:v>
                </c:pt>
                <c:pt idx="15333">
                  <c:v>52.448</c:v>
                </c:pt>
                <c:pt idx="15334">
                  <c:v>51.94</c:v>
                </c:pt>
                <c:pt idx="15335">
                  <c:v>52.4</c:v>
                </c:pt>
                <c:pt idx="15336">
                  <c:v>52.5</c:v>
                </c:pt>
                <c:pt idx="15337">
                  <c:v>52.131</c:v>
                </c:pt>
                <c:pt idx="15338">
                  <c:v>52.206000000000003</c:v>
                </c:pt>
                <c:pt idx="15339">
                  <c:v>52.252000000000002</c:v>
                </c:pt>
                <c:pt idx="15340">
                  <c:v>51.981000000000002</c:v>
                </c:pt>
                <c:pt idx="15341">
                  <c:v>52.068000000000012</c:v>
                </c:pt>
                <c:pt idx="15342">
                  <c:v>52.15</c:v>
                </c:pt>
                <c:pt idx="15343">
                  <c:v>52.112000000000002</c:v>
                </c:pt>
                <c:pt idx="15344">
                  <c:v>51.802</c:v>
                </c:pt>
                <c:pt idx="15345">
                  <c:v>51.933</c:v>
                </c:pt>
                <c:pt idx="15346">
                  <c:v>52.116</c:v>
                </c:pt>
                <c:pt idx="15347">
                  <c:v>52.005000000000003</c:v>
                </c:pt>
                <c:pt idx="15348">
                  <c:v>52</c:v>
                </c:pt>
                <c:pt idx="15349">
                  <c:v>52.375999999999998</c:v>
                </c:pt>
                <c:pt idx="15350">
                  <c:v>52.357999999999997</c:v>
                </c:pt>
                <c:pt idx="15351">
                  <c:v>52.206000000000003</c:v>
                </c:pt>
                <c:pt idx="15352">
                  <c:v>52.299000000000021</c:v>
                </c:pt>
                <c:pt idx="15353">
                  <c:v>52.108000000000011</c:v>
                </c:pt>
                <c:pt idx="15354">
                  <c:v>52.357999999999997</c:v>
                </c:pt>
                <c:pt idx="15355">
                  <c:v>52.323</c:v>
                </c:pt>
                <c:pt idx="15356">
                  <c:v>52.743000000000002</c:v>
                </c:pt>
                <c:pt idx="15357">
                  <c:v>52.239000000000011</c:v>
                </c:pt>
                <c:pt idx="15358">
                  <c:v>52.166000000000011</c:v>
                </c:pt>
                <c:pt idx="15359">
                  <c:v>52.366999999999997</c:v>
                </c:pt>
                <c:pt idx="15360">
                  <c:v>52.378999999999998</c:v>
                </c:pt>
                <c:pt idx="15361">
                  <c:v>52.316000000000003</c:v>
                </c:pt>
                <c:pt idx="15362">
                  <c:v>52.496000000000002</c:v>
                </c:pt>
                <c:pt idx="15363">
                  <c:v>52.472000000000001</c:v>
                </c:pt>
                <c:pt idx="15364">
                  <c:v>52.269000000000013</c:v>
                </c:pt>
                <c:pt idx="15365">
                  <c:v>52.543999999999997</c:v>
                </c:pt>
                <c:pt idx="15366">
                  <c:v>52.686999999999998</c:v>
                </c:pt>
                <c:pt idx="15367">
                  <c:v>52.262000000000008</c:v>
                </c:pt>
                <c:pt idx="15368">
                  <c:v>52.409000000000013</c:v>
                </c:pt>
                <c:pt idx="15369">
                  <c:v>52.546999999999997</c:v>
                </c:pt>
                <c:pt idx="15370">
                  <c:v>52.353999999999999</c:v>
                </c:pt>
                <c:pt idx="15371">
                  <c:v>52.066000000000003</c:v>
                </c:pt>
                <c:pt idx="15372">
                  <c:v>51.957999999999998</c:v>
                </c:pt>
                <c:pt idx="15373">
                  <c:v>52.196000000000012</c:v>
                </c:pt>
                <c:pt idx="15374">
                  <c:v>52.253</c:v>
                </c:pt>
                <c:pt idx="15375">
                  <c:v>52.103000000000002</c:v>
                </c:pt>
                <c:pt idx="15376">
                  <c:v>52.000999999999998</c:v>
                </c:pt>
                <c:pt idx="15377">
                  <c:v>51.808999999999997</c:v>
                </c:pt>
                <c:pt idx="15378">
                  <c:v>51.678000000000011</c:v>
                </c:pt>
                <c:pt idx="15379">
                  <c:v>52.145000000000003</c:v>
                </c:pt>
                <c:pt idx="15380">
                  <c:v>52.169000000000011</c:v>
                </c:pt>
                <c:pt idx="15381">
                  <c:v>51.58</c:v>
                </c:pt>
                <c:pt idx="15382">
                  <c:v>52.035000000000011</c:v>
                </c:pt>
                <c:pt idx="15383">
                  <c:v>52.168000000000013</c:v>
                </c:pt>
                <c:pt idx="15384">
                  <c:v>51.433</c:v>
                </c:pt>
                <c:pt idx="15385">
                  <c:v>51.998000000000012</c:v>
                </c:pt>
                <c:pt idx="15386">
                  <c:v>52.36</c:v>
                </c:pt>
                <c:pt idx="15387">
                  <c:v>52.108000000000011</c:v>
                </c:pt>
                <c:pt idx="15388">
                  <c:v>51.865000000000002</c:v>
                </c:pt>
                <c:pt idx="15389">
                  <c:v>51.994</c:v>
                </c:pt>
                <c:pt idx="15390">
                  <c:v>51.856000000000002</c:v>
                </c:pt>
                <c:pt idx="15391">
                  <c:v>52.005000000000003</c:v>
                </c:pt>
                <c:pt idx="15392">
                  <c:v>51.585000000000001</c:v>
                </c:pt>
                <c:pt idx="15393">
                  <c:v>51.887999999999998</c:v>
                </c:pt>
                <c:pt idx="15394">
                  <c:v>51.82</c:v>
                </c:pt>
                <c:pt idx="15395">
                  <c:v>52.127000000000002</c:v>
                </c:pt>
                <c:pt idx="15396">
                  <c:v>52.089000000000013</c:v>
                </c:pt>
                <c:pt idx="15397">
                  <c:v>51.87</c:v>
                </c:pt>
                <c:pt idx="15398">
                  <c:v>51.821000000000012</c:v>
                </c:pt>
                <c:pt idx="15399">
                  <c:v>51.54</c:v>
                </c:pt>
                <c:pt idx="15400">
                  <c:v>51.676000000000002</c:v>
                </c:pt>
                <c:pt idx="15401">
                  <c:v>51.554000000000002</c:v>
                </c:pt>
                <c:pt idx="15402">
                  <c:v>51.9</c:v>
                </c:pt>
                <c:pt idx="15403">
                  <c:v>51.755000000000003</c:v>
                </c:pt>
                <c:pt idx="15404">
                  <c:v>51.582000000000001</c:v>
                </c:pt>
                <c:pt idx="15405">
                  <c:v>51.664000000000001</c:v>
                </c:pt>
                <c:pt idx="15406">
                  <c:v>51.697000000000003</c:v>
                </c:pt>
                <c:pt idx="15407">
                  <c:v>51.758000000000003</c:v>
                </c:pt>
                <c:pt idx="15408">
                  <c:v>51.739000000000011</c:v>
                </c:pt>
                <c:pt idx="15409">
                  <c:v>51.641000000000012</c:v>
                </c:pt>
                <c:pt idx="15410">
                  <c:v>51.463000000000001</c:v>
                </c:pt>
                <c:pt idx="15411">
                  <c:v>50.938000000000002</c:v>
                </c:pt>
                <c:pt idx="15412">
                  <c:v>51.085000000000001</c:v>
                </c:pt>
                <c:pt idx="15413">
                  <c:v>50.835000000000001</c:v>
                </c:pt>
                <c:pt idx="15414">
                  <c:v>50.651000000000003</c:v>
                </c:pt>
                <c:pt idx="15415">
                  <c:v>51.008000000000003</c:v>
                </c:pt>
                <c:pt idx="15416">
                  <c:v>51.244</c:v>
                </c:pt>
                <c:pt idx="15417">
                  <c:v>51.036000000000001</c:v>
                </c:pt>
                <c:pt idx="15418">
                  <c:v>51.09</c:v>
                </c:pt>
                <c:pt idx="15419">
                  <c:v>50.973000000000013</c:v>
                </c:pt>
                <c:pt idx="15420">
                  <c:v>50.894000000000013</c:v>
                </c:pt>
                <c:pt idx="15421">
                  <c:v>50.539000000000001</c:v>
                </c:pt>
                <c:pt idx="15422">
                  <c:v>51.022000000000013</c:v>
                </c:pt>
                <c:pt idx="15423">
                  <c:v>50.788000000000011</c:v>
                </c:pt>
                <c:pt idx="15424">
                  <c:v>50.567</c:v>
                </c:pt>
                <c:pt idx="15425">
                  <c:v>50.648000000000003</c:v>
                </c:pt>
                <c:pt idx="15426">
                  <c:v>50.473999999999997</c:v>
                </c:pt>
                <c:pt idx="15427">
                  <c:v>50.161000000000001</c:v>
                </c:pt>
                <c:pt idx="15428">
                  <c:v>50.119</c:v>
                </c:pt>
                <c:pt idx="15429">
                  <c:v>50.42</c:v>
                </c:pt>
                <c:pt idx="15430">
                  <c:v>50.459000000000003</c:v>
                </c:pt>
                <c:pt idx="15431">
                  <c:v>50.201000000000001</c:v>
                </c:pt>
                <c:pt idx="15432">
                  <c:v>50.072000000000003</c:v>
                </c:pt>
                <c:pt idx="15433">
                  <c:v>50.191000000000003</c:v>
                </c:pt>
                <c:pt idx="15434">
                  <c:v>50.105000000000011</c:v>
                </c:pt>
                <c:pt idx="15435">
                  <c:v>50.233000000000011</c:v>
                </c:pt>
                <c:pt idx="15436">
                  <c:v>49.91</c:v>
                </c:pt>
                <c:pt idx="15437">
                  <c:v>50.484999999999999</c:v>
                </c:pt>
                <c:pt idx="15438">
                  <c:v>50.324000000000012</c:v>
                </c:pt>
                <c:pt idx="15439">
                  <c:v>50.174000000000007</c:v>
                </c:pt>
                <c:pt idx="15440">
                  <c:v>50.32</c:v>
                </c:pt>
                <c:pt idx="15441">
                  <c:v>50.552999999999997</c:v>
                </c:pt>
                <c:pt idx="15442">
                  <c:v>50.569000000000003</c:v>
                </c:pt>
                <c:pt idx="15443">
                  <c:v>50.203000000000003</c:v>
                </c:pt>
                <c:pt idx="15444">
                  <c:v>50.153000000000013</c:v>
                </c:pt>
                <c:pt idx="15445">
                  <c:v>50.305</c:v>
                </c:pt>
                <c:pt idx="15446">
                  <c:v>50.102000000000011</c:v>
                </c:pt>
                <c:pt idx="15447">
                  <c:v>50.625000000000007</c:v>
                </c:pt>
                <c:pt idx="15448">
                  <c:v>50.446000000000012</c:v>
                </c:pt>
                <c:pt idx="15449">
                  <c:v>49.912999999999997</c:v>
                </c:pt>
                <c:pt idx="15450">
                  <c:v>50.146000000000001</c:v>
                </c:pt>
                <c:pt idx="15451">
                  <c:v>50.244</c:v>
                </c:pt>
                <c:pt idx="15452">
                  <c:v>49.973999999999997</c:v>
                </c:pt>
                <c:pt idx="15453">
                  <c:v>50.513000000000012</c:v>
                </c:pt>
                <c:pt idx="15454">
                  <c:v>50.149000000000001</c:v>
                </c:pt>
                <c:pt idx="15455">
                  <c:v>49.906000000000013</c:v>
                </c:pt>
                <c:pt idx="15456">
                  <c:v>50.375</c:v>
                </c:pt>
                <c:pt idx="15457">
                  <c:v>50.344999999999999</c:v>
                </c:pt>
                <c:pt idx="15458">
                  <c:v>50.09</c:v>
                </c:pt>
                <c:pt idx="15459">
                  <c:v>50.128000000000007</c:v>
                </c:pt>
                <c:pt idx="15460">
                  <c:v>49.946000000000012</c:v>
                </c:pt>
                <c:pt idx="15461">
                  <c:v>50.119</c:v>
                </c:pt>
                <c:pt idx="15462">
                  <c:v>50.042000000000002</c:v>
                </c:pt>
                <c:pt idx="15463">
                  <c:v>49.584000000000003</c:v>
                </c:pt>
                <c:pt idx="15464">
                  <c:v>49.954999999999998</c:v>
                </c:pt>
                <c:pt idx="15465">
                  <c:v>49.863999999999997</c:v>
                </c:pt>
                <c:pt idx="15466">
                  <c:v>49.957000000000001</c:v>
                </c:pt>
                <c:pt idx="15467">
                  <c:v>49.696000000000012</c:v>
                </c:pt>
                <c:pt idx="15468">
                  <c:v>49.607000000000014</c:v>
                </c:pt>
                <c:pt idx="15469">
                  <c:v>50.203000000000003</c:v>
                </c:pt>
                <c:pt idx="15470">
                  <c:v>49.712000000000003</c:v>
                </c:pt>
                <c:pt idx="15471">
                  <c:v>49.909000000000013</c:v>
                </c:pt>
                <c:pt idx="15472">
                  <c:v>49.863</c:v>
                </c:pt>
                <c:pt idx="15473">
                  <c:v>49.745000000000012</c:v>
                </c:pt>
                <c:pt idx="15474">
                  <c:v>50.105000000000011</c:v>
                </c:pt>
                <c:pt idx="15475">
                  <c:v>49.863999999999997</c:v>
                </c:pt>
                <c:pt idx="15476">
                  <c:v>49.708000000000013</c:v>
                </c:pt>
                <c:pt idx="15477">
                  <c:v>50.344999999999999</c:v>
                </c:pt>
                <c:pt idx="15478">
                  <c:v>50.375</c:v>
                </c:pt>
                <c:pt idx="15479">
                  <c:v>50.144000000000013</c:v>
                </c:pt>
                <c:pt idx="15480">
                  <c:v>50.035000000000011</c:v>
                </c:pt>
                <c:pt idx="15481">
                  <c:v>50.055999999999997</c:v>
                </c:pt>
                <c:pt idx="15482">
                  <c:v>50.168000000000013</c:v>
                </c:pt>
                <c:pt idx="15483">
                  <c:v>49.841000000000001</c:v>
                </c:pt>
                <c:pt idx="15484">
                  <c:v>49.829000000000001</c:v>
                </c:pt>
                <c:pt idx="15485">
                  <c:v>49.909000000000013</c:v>
                </c:pt>
                <c:pt idx="15486">
                  <c:v>49.703000000000003</c:v>
                </c:pt>
                <c:pt idx="15487">
                  <c:v>49.897000000000013</c:v>
                </c:pt>
                <c:pt idx="15488">
                  <c:v>49.721000000000011</c:v>
                </c:pt>
                <c:pt idx="15489">
                  <c:v>49.631</c:v>
                </c:pt>
                <c:pt idx="15490">
                  <c:v>50.108000000000011</c:v>
                </c:pt>
                <c:pt idx="15491">
                  <c:v>49.729000000000013</c:v>
                </c:pt>
                <c:pt idx="15492">
                  <c:v>49.841999999999999</c:v>
                </c:pt>
                <c:pt idx="15493">
                  <c:v>49.635000000000012</c:v>
                </c:pt>
                <c:pt idx="15494">
                  <c:v>50.226000000000013</c:v>
                </c:pt>
                <c:pt idx="15495">
                  <c:v>49.348999999999997</c:v>
                </c:pt>
                <c:pt idx="15496">
                  <c:v>49.785000000000011</c:v>
                </c:pt>
                <c:pt idx="15497">
                  <c:v>49.322000000000003</c:v>
                </c:pt>
                <c:pt idx="15498">
                  <c:v>49.675000000000011</c:v>
                </c:pt>
                <c:pt idx="15499">
                  <c:v>49.705000000000013</c:v>
                </c:pt>
                <c:pt idx="15500">
                  <c:v>49.759</c:v>
                </c:pt>
                <c:pt idx="15501">
                  <c:v>49.834000000000003</c:v>
                </c:pt>
                <c:pt idx="15502">
                  <c:v>49.889000000000003</c:v>
                </c:pt>
                <c:pt idx="15503">
                  <c:v>49.689</c:v>
                </c:pt>
                <c:pt idx="15504">
                  <c:v>49.884999999999998</c:v>
                </c:pt>
                <c:pt idx="15505">
                  <c:v>49.763000000000012</c:v>
                </c:pt>
                <c:pt idx="15506">
                  <c:v>49.736000000000011</c:v>
                </c:pt>
                <c:pt idx="15507">
                  <c:v>50.067</c:v>
                </c:pt>
                <c:pt idx="15508">
                  <c:v>50.193000000000012</c:v>
                </c:pt>
                <c:pt idx="15509">
                  <c:v>49.995000000000012</c:v>
                </c:pt>
                <c:pt idx="15510">
                  <c:v>49.925000000000011</c:v>
                </c:pt>
                <c:pt idx="15511">
                  <c:v>49.96</c:v>
                </c:pt>
                <c:pt idx="15512">
                  <c:v>50.372999999999998</c:v>
                </c:pt>
                <c:pt idx="15513">
                  <c:v>49.668000000000013</c:v>
                </c:pt>
                <c:pt idx="15514">
                  <c:v>49.929000000000002</c:v>
                </c:pt>
                <c:pt idx="15515">
                  <c:v>49.692000000000007</c:v>
                </c:pt>
                <c:pt idx="15516">
                  <c:v>50.522000000000013</c:v>
                </c:pt>
                <c:pt idx="15517">
                  <c:v>49.715000000000003</c:v>
                </c:pt>
                <c:pt idx="15518">
                  <c:v>49.733000000000011</c:v>
                </c:pt>
                <c:pt idx="15519">
                  <c:v>49.719000000000001</c:v>
                </c:pt>
                <c:pt idx="15520">
                  <c:v>49.964000000000013</c:v>
                </c:pt>
                <c:pt idx="15521">
                  <c:v>49.871000000000002</c:v>
                </c:pt>
                <c:pt idx="15522">
                  <c:v>50.198000000000008</c:v>
                </c:pt>
                <c:pt idx="15523">
                  <c:v>49.782000000000011</c:v>
                </c:pt>
                <c:pt idx="15524">
                  <c:v>49.932000000000002</c:v>
                </c:pt>
                <c:pt idx="15525">
                  <c:v>49.993000000000002</c:v>
                </c:pt>
                <c:pt idx="15526">
                  <c:v>49.775000000000013</c:v>
                </c:pt>
                <c:pt idx="15527">
                  <c:v>49.935000000000002</c:v>
                </c:pt>
                <c:pt idx="15528">
                  <c:v>49.988</c:v>
                </c:pt>
                <c:pt idx="15529">
                  <c:v>49.817999999999998</c:v>
                </c:pt>
                <c:pt idx="15530">
                  <c:v>50.163000000000011</c:v>
                </c:pt>
                <c:pt idx="15531">
                  <c:v>50.175000000000011</c:v>
                </c:pt>
                <c:pt idx="15532">
                  <c:v>50.023000000000003</c:v>
                </c:pt>
                <c:pt idx="15533">
                  <c:v>49.643000000000001</c:v>
                </c:pt>
                <c:pt idx="15534">
                  <c:v>50.088000000000001</c:v>
                </c:pt>
                <c:pt idx="15535">
                  <c:v>49.96</c:v>
                </c:pt>
                <c:pt idx="15536">
                  <c:v>50.183999999999997</c:v>
                </c:pt>
                <c:pt idx="15537">
                  <c:v>49.843000000000004</c:v>
                </c:pt>
                <c:pt idx="15538">
                  <c:v>50.105000000000011</c:v>
                </c:pt>
                <c:pt idx="15539">
                  <c:v>50.1</c:v>
                </c:pt>
                <c:pt idx="15540">
                  <c:v>49.895000000000003</c:v>
                </c:pt>
                <c:pt idx="15541">
                  <c:v>49.573</c:v>
                </c:pt>
                <c:pt idx="15542">
                  <c:v>49.887999999999998</c:v>
                </c:pt>
                <c:pt idx="15543">
                  <c:v>49.857999999999997</c:v>
                </c:pt>
                <c:pt idx="15544">
                  <c:v>49.969000000000001</c:v>
                </c:pt>
                <c:pt idx="15545">
                  <c:v>49.927</c:v>
                </c:pt>
                <c:pt idx="15546">
                  <c:v>50.011000000000003</c:v>
                </c:pt>
                <c:pt idx="15547">
                  <c:v>49.499000000000002</c:v>
                </c:pt>
                <c:pt idx="15548">
                  <c:v>49.512</c:v>
                </c:pt>
                <c:pt idx="15549">
                  <c:v>49.688000000000002</c:v>
                </c:pt>
                <c:pt idx="15550">
                  <c:v>49.717000000000013</c:v>
                </c:pt>
                <c:pt idx="15551">
                  <c:v>49.808</c:v>
                </c:pt>
                <c:pt idx="15552">
                  <c:v>49.698000000000008</c:v>
                </c:pt>
                <c:pt idx="15553">
                  <c:v>50.165000000000013</c:v>
                </c:pt>
                <c:pt idx="15554">
                  <c:v>50.144000000000013</c:v>
                </c:pt>
                <c:pt idx="15555">
                  <c:v>50.191000000000003</c:v>
                </c:pt>
                <c:pt idx="15556">
                  <c:v>49.596000000000011</c:v>
                </c:pt>
                <c:pt idx="15557">
                  <c:v>49.932000000000002</c:v>
                </c:pt>
                <c:pt idx="15558">
                  <c:v>49.764000000000003</c:v>
                </c:pt>
                <c:pt idx="15559">
                  <c:v>49.796000000000021</c:v>
                </c:pt>
                <c:pt idx="15560">
                  <c:v>50.011000000000003</c:v>
                </c:pt>
                <c:pt idx="15561">
                  <c:v>50.516000000000012</c:v>
                </c:pt>
                <c:pt idx="15562">
                  <c:v>49.92</c:v>
                </c:pt>
                <c:pt idx="15563">
                  <c:v>50.308</c:v>
                </c:pt>
                <c:pt idx="15564">
                  <c:v>49.875999999999998</c:v>
                </c:pt>
                <c:pt idx="15565">
                  <c:v>50.311999999999998</c:v>
                </c:pt>
                <c:pt idx="15566">
                  <c:v>50.189</c:v>
                </c:pt>
                <c:pt idx="15567">
                  <c:v>50.032000000000011</c:v>
                </c:pt>
                <c:pt idx="15568">
                  <c:v>50.360999999999997</c:v>
                </c:pt>
                <c:pt idx="15569">
                  <c:v>50.179000000000002</c:v>
                </c:pt>
                <c:pt idx="15570">
                  <c:v>50.177</c:v>
                </c:pt>
                <c:pt idx="15571">
                  <c:v>50.348999999999997</c:v>
                </c:pt>
                <c:pt idx="15572">
                  <c:v>50.574000000000012</c:v>
                </c:pt>
                <c:pt idx="15573">
                  <c:v>50.096000000000011</c:v>
                </c:pt>
                <c:pt idx="15574">
                  <c:v>50.497</c:v>
                </c:pt>
                <c:pt idx="15575">
                  <c:v>50.492000000000012</c:v>
                </c:pt>
                <c:pt idx="15576">
                  <c:v>50.604000000000013</c:v>
                </c:pt>
                <c:pt idx="15577">
                  <c:v>50.551000000000002</c:v>
                </c:pt>
                <c:pt idx="15578">
                  <c:v>50.744</c:v>
                </c:pt>
                <c:pt idx="15579">
                  <c:v>50.508000000000003</c:v>
                </c:pt>
                <c:pt idx="15580">
                  <c:v>50.338000000000001</c:v>
                </c:pt>
                <c:pt idx="15581">
                  <c:v>50.733000000000011</c:v>
                </c:pt>
                <c:pt idx="15582">
                  <c:v>50.363999999999997</c:v>
                </c:pt>
                <c:pt idx="15583">
                  <c:v>50.442999999999998</c:v>
                </c:pt>
                <c:pt idx="15584">
                  <c:v>50.509</c:v>
                </c:pt>
                <c:pt idx="15585">
                  <c:v>50.924000000000007</c:v>
                </c:pt>
                <c:pt idx="15586">
                  <c:v>50.628000000000007</c:v>
                </c:pt>
                <c:pt idx="15587">
                  <c:v>51.058999999999997</c:v>
                </c:pt>
                <c:pt idx="15588">
                  <c:v>49.817999999999998</c:v>
                </c:pt>
                <c:pt idx="15589">
                  <c:v>50.375</c:v>
                </c:pt>
                <c:pt idx="15590">
                  <c:v>50.208000000000013</c:v>
                </c:pt>
                <c:pt idx="15591">
                  <c:v>50.119</c:v>
                </c:pt>
                <c:pt idx="15592">
                  <c:v>49.957000000000001</c:v>
                </c:pt>
                <c:pt idx="15593">
                  <c:v>49.68</c:v>
                </c:pt>
                <c:pt idx="15594">
                  <c:v>49.566000000000003</c:v>
                </c:pt>
                <c:pt idx="15595">
                  <c:v>49.702000000000012</c:v>
                </c:pt>
                <c:pt idx="15596">
                  <c:v>49.68</c:v>
                </c:pt>
                <c:pt idx="15597">
                  <c:v>49.512</c:v>
                </c:pt>
                <c:pt idx="15598">
                  <c:v>49.179000000000002</c:v>
                </c:pt>
                <c:pt idx="15599">
                  <c:v>49.981000000000002</c:v>
                </c:pt>
                <c:pt idx="15600">
                  <c:v>49.862000000000002</c:v>
                </c:pt>
                <c:pt idx="15601">
                  <c:v>49.639000000000003</c:v>
                </c:pt>
                <c:pt idx="15602">
                  <c:v>49.599000000000011</c:v>
                </c:pt>
                <c:pt idx="15603">
                  <c:v>49.387</c:v>
                </c:pt>
                <c:pt idx="15604">
                  <c:v>49.274000000000001</c:v>
                </c:pt>
                <c:pt idx="15605">
                  <c:v>49.539000000000001</c:v>
                </c:pt>
                <c:pt idx="15606">
                  <c:v>49.698000000000008</c:v>
                </c:pt>
                <c:pt idx="15607">
                  <c:v>49.78</c:v>
                </c:pt>
                <c:pt idx="15608">
                  <c:v>50.565000000000012</c:v>
                </c:pt>
                <c:pt idx="15609">
                  <c:v>50.427</c:v>
                </c:pt>
                <c:pt idx="15610">
                  <c:v>50.409000000000013</c:v>
                </c:pt>
                <c:pt idx="15611">
                  <c:v>50.511000000000003</c:v>
                </c:pt>
                <c:pt idx="15612">
                  <c:v>50.414999999999999</c:v>
                </c:pt>
                <c:pt idx="15613">
                  <c:v>50.716000000000001</c:v>
                </c:pt>
                <c:pt idx="15614">
                  <c:v>51.51</c:v>
                </c:pt>
                <c:pt idx="15615">
                  <c:v>51.417000000000002</c:v>
                </c:pt>
                <c:pt idx="15616">
                  <c:v>51.295000000000009</c:v>
                </c:pt>
                <c:pt idx="15617">
                  <c:v>51.837000000000003</c:v>
                </c:pt>
                <c:pt idx="15618">
                  <c:v>51.655000000000001</c:v>
                </c:pt>
                <c:pt idx="15619">
                  <c:v>51.409000000000013</c:v>
                </c:pt>
                <c:pt idx="15620">
                  <c:v>52.116999999999997</c:v>
                </c:pt>
                <c:pt idx="15621">
                  <c:v>51.914000000000001</c:v>
                </c:pt>
                <c:pt idx="15622">
                  <c:v>52.374000000000002</c:v>
                </c:pt>
                <c:pt idx="15623">
                  <c:v>51.963000000000001</c:v>
                </c:pt>
                <c:pt idx="15624">
                  <c:v>51.959000000000003</c:v>
                </c:pt>
                <c:pt idx="15625">
                  <c:v>52.294000000000011</c:v>
                </c:pt>
                <c:pt idx="15626">
                  <c:v>52.423000000000002</c:v>
                </c:pt>
                <c:pt idx="15627">
                  <c:v>52.750999999999998</c:v>
                </c:pt>
                <c:pt idx="15628">
                  <c:v>52.756999999999998</c:v>
                </c:pt>
                <c:pt idx="15629">
                  <c:v>52.881999999999998</c:v>
                </c:pt>
                <c:pt idx="15630">
                  <c:v>52.766000000000012</c:v>
                </c:pt>
                <c:pt idx="15631">
                  <c:v>53.012</c:v>
                </c:pt>
                <c:pt idx="15632">
                  <c:v>52.904000000000003</c:v>
                </c:pt>
                <c:pt idx="15633">
                  <c:v>52.65</c:v>
                </c:pt>
                <c:pt idx="15634">
                  <c:v>53.152000000000001</c:v>
                </c:pt>
                <c:pt idx="15635">
                  <c:v>52.459000000000003</c:v>
                </c:pt>
                <c:pt idx="15636">
                  <c:v>52.297000000000011</c:v>
                </c:pt>
                <c:pt idx="15637">
                  <c:v>53.122000000000007</c:v>
                </c:pt>
                <c:pt idx="15638">
                  <c:v>53.188000000000002</c:v>
                </c:pt>
                <c:pt idx="15639">
                  <c:v>52.694000000000003</c:v>
                </c:pt>
                <c:pt idx="15640">
                  <c:v>52.397000000000013</c:v>
                </c:pt>
                <c:pt idx="15641">
                  <c:v>53.206000000000003</c:v>
                </c:pt>
                <c:pt idx="15642">
                  <c:v>52.841000000000001</c:v>
                </c:pt>
                <c:pt idx="15643">
                  <c:v>52.978000000000002</c:v>
                </c:pt>
                <c:pt idx="15644">
                  <c:v>53.110999999999997</c:v>
                </c:pt>
                <c:pt idx="15645">
                  <c:v>53.163000000000011</c:v>
                </c:pt>
                <c:pt idx="15646">
                  <c:v>53.078000000000003</c:v>
                </c:pt>
                <c:pt idx="15647">
                  <c:v>53.095000000000013</c:v>
                </c:pt>
                <c:pt idx="15648">
                  <c:v>53.268000000000008</c:v>
                </c:pt>
                <c:pt idx="15649">
                  <c:v>53.003999999999998</c:v>
                </c:pt>
                <c:pt idx="15650">
                  <c:v>53.223000000000013</c:v>
                </c:pt>
                <c:pt idx="15651">
                  <c:v>53.387</c:v>
                </c:pt>
                <c:pt idx="15652">
                  <c:v>53.391000000000012</c:v>
                </c:pt>
                <c:pt idx="15653">
                  <c:v>53.424000000000007</c:v>
                </c:pt>
                <c:pt idx="15654">
                  <c:v>53.603000000000002</c:v>
                </c:pt>
                <c:pt idx="15655">
                  <c:v>52.414999999999999</c:v>
                </c:pt>
                <c:pt idx="15656">
                  <c:v>52.5</c:v>
                </c:pt>
                <c:pt idx="15657">
                  <c:v>52.599000000000011</c:v>
                </c:pt>
                <c:pt idx="15658">
                  <c:v>52.904000000000003</c:v>
                </c:pt>
                <c:pt idx="15659">
                  <c:v>52.686999999999998</c:v>
                </c:pt>
                <c:pt idx="15660">
                  <c:v>52.741</c:v>
                </c:pt>
                <c:pt idx="15661">
                  <c:v>52.708000000000013</c:v>
                </c:pt>
                <c:pt idx="15662">
                  <c:v>53.092000000000013</c:v>
                </c:pt>
                <c:pt idx="15663">
                  <c:v>53.138000000000012</c:v>
                </c:pt>
                <c:pt idx="15664">
                  <c:v>52.823</c:v>
                </c:pt>
                <c:pt idx="15665">
                  <c:v>53.035000000000011</c:v>
                </c:pt>
                <c:pt idx="15666">
                  <c:v>53.344999999999999</c:v>
                </c:pt>
                <c:pt idx="15667">
                  <c:v>52.925000000000011</c:v>
                </c:pt>
                <c:pt idx="15668">
                  <c:v>52.911999999999999</c:v>
                </c:pt>
                <c:pt idx="15669">
                  <c:v>53.076000000000001</c:v>
                </c:pt>
                <c:pt idx="15670">
                  <c:v>53.194000000000003</c:v>
                </c:pt>
                <c:pt idx="15671">
                  <c:v>53.046000000000006</c:v>
                </c:pt>
                <c:pt idx="15672">
                  <c:v>52.942999999999998</c:v>
                </c:pt>
                <c:pt idx="15673">
                  <c:v>53.126000000000012</c:v>
                </c:pt>
                <c:pt idx="15674">
                  <c:v>52.895000000000003</c:v>
                </c:pt>
                <c:pt idx="15675">
                  <c:v>53.339000000000013</c:v>
                </c:pt>
                <c:pt idx="15676">
                  <c:v>52.964000000000013</c:v>
                </c:pt>
                <c:pt idx="15677">
                  <c:v>53.466000000000001</c:v>
                </c:pt>
                <c:pt idx="15678">
                  <c:v>53.457999999999998</c:v>
                </c:pt>
                <c:pt idx="15679">
                  <c:v>53.341999999999999</c:v>
                </c:pt>
                <c:pt idx="15680">
                  <c:v>53.317</c:v>
                </c:pt>
                <c:pt idx="15681">
                  <c:v>53.227000000000011</c:v>
                </c:pt>
                <c:pt idx="15682">
                  <c:v>53.220000000000013</c:v>
                </c:pt>
                <c:pt idx="15683">
                  <c:v>53.467000000000013</c:v>
                </c:pt>
                <c:pt idx="15684">
                  <c:v>53.403000000000013</c:v>
                </c:pt>
                <c:pt idx="15685">
                  <c:v>53.708000000000013</c:v>
                </c:pt>
                <c:pt idx="15686">
                  <c:v>53.628000000000007</c:v>
                </c:pt>
                <c:pt idx="15687">
                  <c:v>53.621000000000002</c:v>
                </c:pt>
                <c:pt idx="15688">
                  <c:v>53.470999999999997</c:v>
                </c:pt>
                <c:pt idx="15689">
                  <c:v>53.865000000000002</c:v>
                </c:pt>
                <c:pt idx="15690">
                  <c:v>53.739000000000011</c:v>
                </c:pt>
                <c:pt idx="15691">
                  <c:v>53.993000000000002</c:v>
                </c:pt>
                <c:pt idx="15692">
                  <c:v>53.966000000000001</c:v>
                </c:pt>
                <c:pt idx="15693">
                  <c:v>53.799000000000021</c:v>
                </c:pt>
                <c:pt idx="15694">
                  <c:v>53.915999999999997</c:v>
                </c:pt>
                <c:pt idx="15695">
                  <c:v>54.079000000000001</c:v>
                </c:pt>
                <c:pt idx="15696">
                  <c:v>53.7</c:v>
                </c:pt>
                <c:pt idx="15697">
                  <c:v>54.194000000000003</c:v>
                </c:pt>
                <c:pt idx="15698">
                  <c:v>54.174000000000007</c:v>
                </c:pt>
                <c:pt idx="15699">
                  <c:v>53.856999999999999</c:v>
                </c:pt>
                <c:pt idx="15700">
                  <c:v>54.599000000000011</c:v>
                </c:pt>
                <c:pt idx="15701">
                  <c:v>53.91</c:v>
                </c:pt>
                <c:pt idx="15702">
                  <c:v>53.976000000000013</c:v>
                </c:pt>
                <c:pt idx="15703">
                  <c:v>54.514000000000003</c:v>
                </c:pt>
                <c:pt idx="15704">
                  <c:v>54.622000000000007</c:v>
                </c:pt>
                <c:pt idx="15705">
                  <c:v>54.048000000000002</c:v>
                </c:pt>
                <c:pt idx="15706">
                  <c:v>54.245000000000012</c:v>
                </c:pt>
                <c:pt idx="15707">
                  <c:v>54.581000000000003</c:v>
                </c:pt>
                <c:pt idx="15708">
                  <c:v>53.881</c:v>
                </c:pt>
                <c:pt idx="15709">
                  <c:v>53.845999999999997</c:v>
                </c:pt>
                <c:pt idx="15710">
                  <c:v>54.43</c:v>
                </c:pt>
                <c:pt idx="15711">
                  <c:v>54.205000000000013</c:v>
                </c:pt>
                <c:pt idx="15712">
                  <c:v>54.058</c:v>
                </c:pt>
                <c:pt idx="15713">
                  <c:v>54.628000000000007</c:v>
                </c:pt>
                <c:pt idx="15714">
                  <c:v>54.134</c:v>
                </c:pt>
                <c:pt idx="15715">
                  <c:v>54.245000000000012</c:v>
                </c:pt>
                <c:pt idx="15716">
                  <c:v>54.128000000000007</c:v>
                </c:pt>
                <c:pt idx="15717">
                  <c:v>54.288000000000011</c:v>
                </c:pt>
                <c:pt idx="15718">
                  <c:v>54.769000000000013</c:v>
                </c:pt>
                <c:pt idx="15719">
                  <c:v>53.781000000000013</c:v>
                </c:pt>
                <c:pt idx="15720">
                  <c:v>54.587000000000003</c:v>
                </c:pt>
                <c:pt idx="15721">
                  <c:v>54.496000000000002</c:v>
                </c:pt>
                <c:pt idx="15722">
                  <c:v>54.324000000000012</c:v>
                </c:pt>
                <c:pt idx="15723">
                  <c:v>54.219000000000001</c:v>
                </c:pt>
                <c:pt idx="15724">
                  <c:v>54.622000000000007</c:v>
                </c:pt>
                <c:pt idx="15725">
                  <c:v>54.295000000000009</c:v>
                </c:pt>
                <c:pt idx="15726">
                  <c:v>54.295000000000009</c:v>
                </c:pt>
                <c:pt idx="15727">
                  <c:v>54.378</c:v>
                </c:pt>
                <c:pt idx="15728">
                  <c:v>54.721000000000011</c:v>
                </c:pt>
                <c:pt idx="15729">
                  <c:v>54.339000000000013</c:v>
                </c:pt>
                <c:pt idx="15730">
                  <c:v>54.334000000000003</c:v>
                </c:pt>
                <c:pt idx="15731">
                  <c:v>54.625000000000007</c:v>
                </c:pt>
                <c:pt idx="15732">
                  <c:v>53.966000000000001</c:v>
                </c:pt>
                <c:pt idx="15733">
                  <c:v>53.239000000000011</c:v>
                </c:pt>
                <c:pt idx="15734">
                  <c:v>53.11</c:v>
                </c:pt>
                <c:pt idx="15735">
                  <c:v>53.101000000000013</c:v>
                </c:pt>
                <c:pt idx="15736">
                  <c:v>53.028000000000013</c:v>
                </c:pt>
                <c:pt idx="15737">
                  <c:v>52.923000000000002</c:v>
                </c:pt>
                <c:pt idx="15738">
                  <c:v>52.231000000000002</c:v>
                </c:pt>
                <c:pt idx="15739">
                  <c:v>52.895000000000003</c:v>
                </c:pt>
                <c:pt idx="15740">
                  <c:v>52.881999999999998</c:v>
                </c:pt>
                <c:pt idx="15741">
                  <c:v>52.415999999999997</c:v>
                </c:pt>
                <c:pt idx="15742">
                  <c:v>52.479000000000013</c:v>
                </c:pt>
                <c:pt idx="15743">
                  <c:v>53.000999999999998</c:v>
                </c:pt>
                <c:pt idx="15744">
                  <c:v>52.415999999999997</c:v>
                </c:pt>
                <c:pt idx="15745">
                  <c:v>52.542000000000002</c:v>
                </c:pt>
                <c:pt idx="15746">
                  <c:v>53.023000000000003</c:v>
                </c:pt>
                <c:pt idx="15747">
                  <c:v>52.616999999999997</c:v>
                </c:pt>
                <c:pt idx="15748">
                  <c:v>52.981000000000002</c:v>
                </c:pt>
                <c:pt idx="15749">
                  <c:v>52.844999999999999</c:v>
                </c:pt>
                <c:pt idx="15750">
                  <c:v>52.74</c:v>
                </c:pt>
                <c:pt idx="15751">
                  <c:v>52.601000000000013</c:v>
                </c:pt>
                <c:pt idx="15752">
                  <c:v>52.607000000000014</c:v>
                </c:pt>
                <c:pt idx="15753">
                  <c:v>52.850999999999999</c:v>
                </c:pt>
                <c:pt idx="15754">
                  <c:v>52.736000000000011</c:v>
                </c:pt>
                <c:pt idx="15755">
                  <c:v>53.085000000000001</c:v>
                </c:pt>
                <c:pt idx="15756">
                  <c:v>53.189</c:v>
                </c:pt>
                <c:pt idx="15757">
                  <c:v>52.945</c:v>
                </c:pt>
                <c:pt idx="15758">
                  <c:v>52.988</c:v>
                </c:pt>
                <c:pt idx="15759">
                  <c:v>52.96</c:v>
                </c:pt>
                <c:pt idx="15760">
                  <c:v>52.814</c:v>
                </c:pt>
                <c:pt idx="15761">
                  <c:v>52.634</c:v>
                </c:pt>
                <c:pt idx="15762">
                  <c:v>52.82</c:v>
                </c:pt>
                <c:pt idx="15763">
                  <c:v>53.018000000000001</c:v>
                </c:pt>
                <c:pt idx="15764">
                  <c:v>52.965000000000003</c:v>
                </c:pt>
                <c:pt idx="15765">
                  <c:v>53.040999999999997</c:v>
                </c:pt>
                <c:pt idx="15766">
                  <c:v>53.231000000000002</c:v>
                </c:pt>
                <c:pt idx="15767">
                  <c:v>52.56</c:v>
                </c:pt>
                <c:pt idx="15768">
                  <c:v>53.267000000000003</c:v>
                </c:pt>
                <c:pt idx="15769">
                  <c:v>52.839000000000013</c:v>
                </c:pt>
                <c:pt idx="15770">
                  <c:v>52.863999999999997</c:v>
                </c:pt>
                <c:pt idx="15771">
                  <c:v>53.071000000000012</c:v>
                </c:pt>
                <c:pt idx="15772">
                  <c:v>53.327000000000012</c:v>
                </c:pt>
                <c:pt idx="15773">
                  <c:v>52.906999999999996</c:v>
                </c:pt>
                <c:pt idx="15774">
                  <c:v>53.108000000000011</c:v>
                </c:pt>
                <c:pt idx="15775">
                  <c:v>53.295000000000009</c:v>
                </c:pt>
                <c:pt idx="15776">
                  <c:v>53.002000000000002</c:v>
                </c:pt>
                <c:pt idx="15777">
                  <c:v>53.005000000000003</c:v>
                </c:pt>
                <c:pt idx="15778">
                  <c:v>53.335000000000001</c:v>
                </c:pt>
                <c:pt idx="15779">
                  <c:v>53.178000000000011</c:v>
                </c:pt>
                <c:pt idx="15780">
                  <c:v>53.097000000000001</c:v>
                </c:pt>
                <c:pt idx="15781">
                  <c:v>53.667000000000002</c:v>
                </c:pt>
                <c:pt idx="15782">
                  <c:v>53.750999999999998</c:v>
                </c:pt>
                <c:pt idx="15783">
                  <c:v>53.124000000000002</c:v>
                </c:pt>
                <c:pt idx="15784">
                  <c:v>53.518000000000001</c:v>
                </c:pt>
                <c:pt idx="15785">
                  <c:v>53.294000000000011</c:v>
                </c:pt>
                <c:pt idx="15786">
                  <c:v>53.271000000000001</c:v>
                </c:pt>
                <c:pt idx="15787">
                  <c:v>53.714000000000013</c:v>
                </c:pt>
                <c:pt idx="15788">
                  <c:v>53.53</c:v>
                </c:pt>
                <c:pt idx="15789">
                  <c:v>53.494</c:v>
                </c:pt>
                <c:pt idx="15790">
                  <c:v>53.186</c:v>
                </c:pt>
                <c:pt idx="15791">
                  <c:v>53.705000000000013</c:v>
                </c:pt>
                <c:pt idx="15792">
                  <c:v>53.716000000000001</c:v>
                </c:pt>
                <c:pt idx="15793">
                  <c:v>53.448</c:v>
                </c:pt>
                <c:pt idx="15794">
                  <c:v>53.672000000000011</c:v>
                </c:pt>
                <c:pt idx="15795">
                  <c:v>53.618000000000002</c:v>
                </c:pt>
                <c:pt idx="15796">
                  <c:v>53.599000000000011</c:v>
                </c:pt>
                <c:pt idx="15797">
                  <c:v>54.032000000000011</c:v>
                </c:pt>
                <c:pt idx="15798">
                  <c:v>53.632000000000012</c:v>
                </c:pt>
                <c:pt idx="15799">
                  <c:v>53.836000000000013</c:v>
                </c:pt>
                <c:pt idx="15800">
                  <c:v>53.58</c:v>
                </c:pt>
                <c:pt idx="15801">
                  <c:v>53.918999999999997</c:v>
                </c:pt>
                <c:pt idx="15802">
                  <c:v>53.459000000000003</c:v>
                </c:pt>
                <c:pt idx="15803">
                  <c:v>53.771000000000001</c:v>
                </c:pt>
                <c:pt idx="15804">
                  <c:v>53.571000000000012</c:v>
                </c:pt>
                <c:pt idx="15805">
                  <c:v>53.738000000000007</c:v>
                </c:pt>
                <c:pt idx="15806">
                  <c:v>53.988</c:v>
                </c:pt>
                <c:pt idx="15807">
                  <c:v>53.906999999999996</c:v>
                </c:pt>
                <c:pt idx="15808">
                  <c:v>53.738000000000007</c:v>
                </c:pt>
                <c:pt idx="15809">
                  <c:v>53.883000000000003</c:v>
                </c:pt>
                <c:pt idx="15810">
                  <c:v>54.441000000000003</c:v>
                </c:pt>
                <c:pt idx="15811">
                  <c:v>53.269000000000013</c:v>
                </c:pt>
                <c:pt idx="15812">
                  <c:v>53.645000000000003</c:v>
                </c:pt>
                <c:pt idx="15813">
                  <c:v>53.972000000000001</c:v>
                </c:pt>
                <c:pt idx="15814">
                  <c:v>53.827000000000012</c:v>
                </c:pt>
                <c:pt idx="15815">
                  <c:v>53.67</c:v>
                </c:pt>
                <c:pt idx="15816">
                  <c:v>53.750999999999998</c:v>
                </c:pt>
                <c:pt idx="15817">
                  <c:v>53.713000000000001</c:v>
                </c:pt>
                <c:pt idx="15818">
                  <c:v>53.731000000000002</c:v>
                </c:pt>
                <c:pt idx="15819">
                  <c:v>53.779000000000003</c:v>
                </c:pt>
                <c:pt idx="15820">
                  <c:v>54.07</c:v>
                </c:pt>
                <c:pt idx="15821">
                  <c:v>53.341000000000001</c:v>
                </c:pt>
                <c:pt idx="15822">
                  <c:v>53.53</c:v>
                </c:pt>
                <c:pt idx="15823">
                  <c:v>53.718000000000011</c:v>
                </c:pt>
                <c:pt idx="15824">
                  <c:v>53.597000000000001</c:v>
                </c:pt>
                <c:pt idx="15825">
                  <c:v>54.094000000000001</c:v>
                </c:pt>
                <c:pt idx="15826">
                  <c:v>53.518000000000001</c:v>
                </c:pt>
                <c:pt idx="15827">
                  <c:v>53.623000000000012</c:v>
                </c:pt>
                <c:pt idx="15828">
                  <c:v>53.378</c:v>
                </c:pt>
                <c:pt idx="15829">
                  <c:v>54.298000000000009</c:v>
                </c:pt>
                <c:pt idx="15830">
                  <c:v>53.683</c:v>
                </c:pt>
                <c:pt idx="15831">
                  <c:v>53.680999999999997</c:v>
                </c:pt>
                <c:pt idx="15832">
                  <c:v>53.949000000000012</c:v>
                </c:pt>
                <c:pt idx="15833">
                  <c:v>54.13</c:v>
                </c:pt>
                <c:pt idx="15834">
                  <c:v>53.555999999999997</c:v>
                </c:pt>
                <c:pt idx="15835">
                  <c:v>53.95</c:v>
                </c:pt>
                <c:pt idx="15836">
                  <c:v>53.47</c:v>
                </c:pt>
                <c:pt idx="15837">
                  <c:v>53.707000000000001</c:v>
                </c:pt>
                <c:pt idx="15838">
                  <c:v>53.613999999999997</c:v>
                </c:pt>
                <c:pt idx="15839">
                  <c:v>53.702000000000012</c:v>
                </c:pt>
                <c:pt idx="15840">
                  <c:v>53.626000000000012</c:v>
                </c:pt>
                <c:pt idx="15841">
                  <c:v>53.283000000000001</c:v>
                </c:pt>
                <c:pt idx="15842">
                  <c:v>52.766000000000012</c:v>
                </c:pt>
                <c:pt idx="15843">
                  <c:v>52.831000000000003</c:v>
                </c:pt>
                <c:pt idx="15844">
                  <c:v>52.781000000000013</c:v>
                </c:pt>
                <c:pt idx="15845">
                  <c:v>52.468000000000011</c:v>
                </c:pt>
                <c:pt idx="15846">
                  <c:v>52.745000000000012</c:v>
                </c:pt>
                <c:pt idx="15847">
                  <c:v>52.756999999999998</c:v>
                </c:pt>
                <c:pt idx="15848">
                  <c:v>52.979000000000013</c:v>
                </c:pt>
                <c:pt idx="15849">
                  <c:v>52.663000000000011</c:v>
                </c:pt>
                <c:pt idx="15850">
                  <c:v>52.610999999999997</c:v>
                </c:pt>
                <c:pt idx="15851">
                  <c:v>53.183999999999997</c:v>
                </c:pt>
                <c:pt idx="15852">
                  <c:v>53.302</c:v>
                </c:pt>
                <c:pt idx="15853">
                  <c:v>53.179000000000002</c:v>
                </c:pt>
                <c:pt idx="15854">
                  <c:v>52.682000000000002</c:v>
                </c:pt>
                <c:pt idx="15855">
                  <c:v>53.086000000000013</c:v>
                </c:pt>
                <c:pt idx="15856">
                  <c:v>53.098000000000013</c:v>
                </c:pt>
                <c:pt idx="15857">
                  <c:v>53.119</c:v>
                </c:pt>
                <c:pt idx="15858">
                  <c:v>52.973999999999997</c:v>
                </c:pt>
                <c:pt idx="15859">
                  <c:v>53.259</c:v>
                </c:pt>
                <c:pt idx="15860">
                  <c:v>53.094000000000001</c:v>
                </c:pt>
                <c:pt idx="15861">
                  <c:v>52.715000000000003</c:v>
                </c:pt>
                <c:pt idx="15862">
                  <c:v>53.18</c:v>
                </c:pt>
                <c:pt idx="15863">
                  <c:v>52.967000000000013</c:v>
                </c:pt>
                <c:pt idx="15864">
                  <c:v>53.174000000000007</c:v>
                </c:pt>
                <c:pt idx="15865">
                  <c:v>52.881999999999998</c:v>
                </c:pt>
                <c:pt idx="15866">
                  <c:v>52.949000000000012</c:v>
                </c:pt>
                <c:pt idx="15867">
                  <c:v>53.513000000000012</c:v>
                </c:pt>
                <c:pt idx="15868">
                  <c:v>53.172000000000011</c:v>
                </c:pt>
                <c:pt idx="15869">
                  <c:v>52.554000000000002</c:v>
                </c:pt>
                <c:pt idx="15870">
                  <c:v>52.075000000000003</c:v>
                </c:pt>
                <c:pt idx="15871">
                  <c:v>51.746000000000002</c:v>
                </c:pt>
                <c:pt idx="15872">
                  <c:v>51.988999999999997</c:v>
                </c:pt>
                <c:pt idx="15873">
                  <c:v>52.222000000000008</c:v>
                </c:pt>
                <c:pt idx="15874">
                  <c:v>51.926000000000002</c:v>
                </c:pt>
                <c:pt idx="15875">
                  <c:v>51.624000000000002</c:v>
                </c:pt>
                <c:pt idx="15876">
                  <c:v>52.024000000000001</c:v>
                </c:pt>
                <c:pt idx="15877">
                  <c:v>52.108000000000011</c:v>
                </c:pt>
                <c:pt idx="15878">
                  <c:v>51.928000000000011</c:v>
                </c:pt>
                <c:pt idx="15879">
                  <c:v>52.012</c:v>
                </c:pt>
                <c:pt idx="15880">
                  <c:v>51.902000000000001</c:v>
                </c:pt>
                <c:pt idx="15881">
                  <c:v>52.311</c:v>
                </c:pt>
                <c:pt idx="15882">
                  <c:v>51.599000000000011</c:v>
                </c:pt>
                <c:pt idx="15883">
                  <c:v>52.092000000000013</c:v>
                </c:pt>
                <c:pt idx="15884">
                  <c:v>51.949000000000012</c:v>
                </c:pt>
                <c:pt idx="15885">
                  <c:v>52.141000000000012</c:v>
                </c:pt>
                <c:pt idx="15886">
                  <c:v>52.024000000000001</c:v>
                </c:pt>
                <c:pt idx="15887">
                  <c:v>51.921000000000006</c:v>
                </c:pt>
                <c:pt idx="15888">
                  <c:v>52.014000000000003</c:v>
                </c:pt>
                <c:pt idx="15889">
                  <c:v>52.122000000000007</c:v>
                </c:pt>
                <c:pt idx="15890">
                  <c:v>51.985999999999997</c:v>
                </c:pt>
                <c:pt idx="15891">
                  <c:v>52.017000000000003</c:v>
                </c:pt>
                <c:pt idx="15892">
                  <c:v>52.454000000000001</c:v>
                </c:pt>
                <c:pt idx="15893">
                  <c:v>52.219000000000001</c:v>
                </c:pt>
                <c:pt idx="15894">
                  <c:v>52.288000000000011</c:v>
                </c:pt>
                <c:pt idx="15895">
                  <c:v>51.744</c:v>
                </c:pt>
                <c:pt idx="15896">
                  <c:v>51.785000000000011</c:v>
                </c:pt>
                <c:pt idx="15897">
                  <c:v>52.115000000000002</c:v>
                </c:pt>
                <c:pt idx="15898">
                  <c:v>51.891000000000012</c:v>
                </c:pt>
                <c:pt idx="15899">
                  <c:v>51.924000000000007</c:v>
                </c:pt>
                <c:pt idx="15900">
                  <c:v>51.730000000000011</c:v>
                </c:pt>
                <c:pt idx="15901">
                  <c:v>52.119</c:v>
                </c:pt>
                <c:pt idx="15902">
                  <c:v>52.147000000000013</c:v>
                </c:pt>
                <c:pt idx="15903">
                  <c:v>51.906999999999996</c:v>
                </c:pt>
                <c:pt idx="15904">
                  <c:v>51.839000000000013</c:v>
                </c:pt>
                <c:pt idx="15905">
                  <c:v>51.993000000000002</c:v>
                </c:pt>
                <c:pt idx="15906">
                  <c:v>52.145000000000003</c:v>
                </c:pt>
                <c:pt idx="15907">
                  <c:v>51.699000000000012</c:v>
                </c:pt>
                <c:pt idx="15908">
                  <c:v>52.199000000000012</c:v>
                </c:pt>
                <c:pt idx="15909">
                  <c:v>52.078000000000003</c:v>
                </c:pt>
                <c:pt idx="15910">
                  <c:v>51.981999999999999</c:v>
                </c:pt>
                <c:pt idx="15911">
                  <c:v>51.860999999999997</c:v>
                </c:pt>
                <c:pt idx="15912">
                  <c:v>51.909000000000013</c:v>
                </c:pt>
                <c:pt idx="15913">
                  <c:v>52.285000000000011</c:v>
                </c:pt>
                <c:pt idx="15914">
                  <c:v>51.947000000000003</c:v>
                </c:pt>
                <c:pt idx="15915">
                  <c:v>51.708000000000013</c:v>
                </c:pt>
                <c:pt idx="15916">
                  <c:v>51.957999999999998</c:v>
                </c:pt>
                <c:pt idx="15917">
                  <c:v>52.243000000000002</c:v>
                </c:pt>
                <c:pt idx="15918">
                  <c:v>52.415999999999997</c:v>
                </c:pt>
                <c:pt idx="15919">
                  <c:v>52.026000000000003</c:v>
                </c:pt>
                <c:pt idx="15920">
                  <c:v>52.085000000000001</c:v>
                </c:pt>
                <c:pt idx="15921">
                  <c:v>51.722000000000008</c:v>
                </c:pt>
                <c:pt idx="15922">
                  <c:v>52.145000000000003</c:v>
                </c:pt>
                <c:pt idx="15923">
                  <c:v>51.865000000000002</c:v>
                </c:pt>
                <c:pt idx="15924">
                  <c:v>51.756999999999998</c:v>
                </c:pt>
                <c:pt idx="15925">
                  <c:v>51.781000000000013</c:v>
                </c:pt>
                <c:pt idx="15926">
                  <c:v>51.756999999999998</c:v>
                </c:pt>
                <c:pt idx="15927">
                  <c:v>51.89</c:v>
                </c:pt>
                <c:pt idx="15928">
                  <c:v>51.599000000000011</c:v>
                </c:pt>
                <c:pt idx="15929">
                  <c:v>51.616999999999997</c:v>
                </c:pt>
                <c:pt idx="15930">
                  <c:v>51.967000000000013</c:v>
                </c:pt>
                <c:pt idx="15931">
                  <c:v>51.926000000000002</c:v>
                </c:pt>
                <c:pt idx="15932">
                  <c:v>51.84</c:v>
                </c:pt>
                <c:pt idx="15933">
                  <c:v>51.944000000000003</c:v>
                </c:pt>
                <c:pt idx="15934">
                  <c:v>51.732000000000014</c:v>
                </c:pt>
                <c:pt idx="15935">
                  <c:v>51.641000000000012</c:v>
                </c:pt>
                <c:pt idx="15936">
                  <c:v>51.94</c:v>
                </c:pt>
                <c:pt idx="15937">
                  <c:v>52.108000000000011</c:v>
                </c:pt>
                <c:pt idx="15938">
                  <c:v>51.043000000000013</c:v>
                </c:pt>
                <c:pt idx="15939">
                  <c:v>51.481999999999999</c:v>
                </c:pt>
                <c:pt idx="15940">
                  <c:v>50.91</c:v>
                </c:pt>
                <c:pt idx="15941">
                  <c:v>50.658000000000001</c:v>
                </c:pt>
                <c:pt idx="15942">
                  <c:v>50.466000000000001</c:v>
                </c:pt>
                <c:pt idx="15943">
                  <c:v>50.730000000000011</c:v>
                </c:pt>
                <c:pt idx="15944">
                  <c:v>50.154000000000003</c:v>
                </c:pt>
                <c:pt idx="15945">
                  <c:v>50.341999999999999</c:v>
                </c:pt>
                <c:pt idx="15946">
                  <c:v>50.644000000000013</c:v>
                </c:pt>
                <c:pt idx="15947">
                  <c:v>50.314999999999998</c:v>
                </c:pt>
                <c:pt idx="15948">
                  <c:v>50.037000000000013</c:v>
                </c:pt>
                <c:pt idx="15949">
                  <c:v>50.466000000000001</c:v>
                </c:pt>
                <c:pt idx="15950">
                  <c:v>50.470999999999997</c:v>
                </c:pt>
                <c:pt idx="15951">
                  <c:v>50.217000000000013</c:v>
                </c:pt>
                <c:pt idx="15952">
                  <c:v>50.113999999999997</c:v>
                </c:pt>
                <c:pt idx="15953">
                  <c:v>50.537000000000013</c:v>
                </c:pt>
                <c:pt idx="15954">
                  <c:v>50.826000000000001</c:v>
                </c:pt>
                <c:pt idx="15955">
                  <c:v>50.494</c:v>
                </c:pt>
                <c:pt idx="15956">
                  <c:v>50.278000000000013</c:v>
                </c:pt>
                <c:pt idx="15957">
                  <c:v>50.728000000000009</c:v>
                </c:pt>
                <c:pt idx="15958">
                  <c:v>50.384999999999998</c:v>
                </c:pt>
                <c:pt idx="15959">
                  <c:v>50.225000000000009</c:v>
                </c:pt>
                <c:pt idx="15960">
                  <c:v>50.6</c:v>
                </c:pt>
                <c:pt idx="15961">
                  <c:v>50.660000000000011</c:v>
                </c:pt>
                <c:pt idx="15962">
                  <c:v>50.63</c:v>
                </c:pt>
                <c:pt idx="15963">
                  <c:v>50.639000000000003</c:v>
                </c:pt>
                <c:pt idx="15964">
                  <c:v>50.513000000000012</c:v>
                </c:pt>
                <c:pt idx="15965">
                  <c:v>50.417000000000002</c:v>
                </c:pt>
                <c:pt idx="15966">
                  <c:v>50.646000000000001</c:v>
                </c:pt>
                <c:pt idx="15967">
                  <c:v>50.429000000000002</c:v>
                </c:pt>
                <c:pt idx="15968">
                  <c:v>50.302999999999997</c:v>
                </c:pt>
                <c:pt idx="15969">
                  <c:v>50.442999999999998</c:v>
                </c:pt>
                <c:pt idx="15970">
                  <c:v>50.205000000000013</c:v>
                </c:pt>
                <c:pt idx="15971">
                  <c:v>50.662000000000013</c:v>
                </c:pt>
                <c:pt idx="15972">
                  <c:v>50.789000000000001</c:v>
                </c:pt>
                <c:pt idx="15973">
                  <c:v>50.662000000000013</c:v>
                </c:pt>
                <c:pt idx="15974">
                  <c:v>50.665000000000013</c:v>
                </c:pt>
                <c:pt idx="15975">
                  <c:v>50.968000000000011</c:v>
                </c:pt>
                <c:pt idx="15976">
                  <c:v>50.417000000000002</c:v>
                </c:pt>
                <c:pt idx="15977">
                  <c:v>50.648000000000003</c:v>
                </c:pt>
                <c:pt idx="15978">
                  <c:v>50.14</c:v>
                </c:pt>
                <c:pt idx="15979">
                  <c:v>50.802999999999997</c:v>
                </c:pt>
                <c:pt idx="15980">
                  <c:v>50.046999999999997</c:v>
                </c:pt>
                <c:pt idx="15981">
                  <c:v>50.786000000000001</c:v>
                </c:pt>
                <c:pt idx="15982">
                  <c:v>50.065000000000012</c:v>
                </c:pt>
                <c:pt idx="15983">
                  <c:v>50.314999999999998</c:v>
                </c:pt>
                <c:pt idx="15984">
                  <c:v>50.366</c:v>
                </c:pt>
                <c:pt idx="15985">
                  <c:v>50.595000000000013</c:v>
                </c:pt>
                <c:pt idx="15986">
                  <c:v>50.442999999999998</c:v>
                </c:pt>
                <c:pt idx="15987">
                  <c:v>50.917000000000002</c:v>
                </c:pt>
                <c:pt idx="15988">
                  <c:v>50.964000000000013</c:v>
                </c:pt>
                <c:pt idx="15989">
                  <c:v>50.275000000000013</c:v>
                </c:pt>
                <c:pt idx="15990">
                  <c:v>50.128000000000007</c:v>
                </c:pt>
                <c:pt idx="15991">
                  <c:v>50.242000000000012</c:v>
                </c:pt>
                <c:pt idx="15992">
                  <c:v>50.173000000000002</c:v>
                </c:pt>
                <c:pt idx="15993">
                  <c:v>50.429000000000002</c:v>
                </c:pt>
                <c:pt idx="15994">
                  <c:v>50.055</c:v>
                </c:pt>
                <c:pt idx="15995">
                  <c:v>50.151000000000003</c:v>
                </c:pt>
                <c:pt idx="15996">
                  <c:v>50.411999999999999</c:v>
                </c:pt>
                <c:pt idx="15997">
                  <c:v>50.445</c:v>
                </c:pt>
                <c:pt idx="15998">
                  <c:v>50.245000000000012</c:v>
                </c:pt>
                <c:pt idx="15999">
                  <c:v>49.86</c:v>
                </c:pt>
                <c:pt idx="16000">
                  <c:v>49.863999999999997</c:v>
                </c:pt>
                <c:pt idx="16001">
                  <c:v>50.610999999999997</c:v>
                </c:pt>
                <c:pt idx="16002">
                  <c:v>50.414999999999999</c:v>
                </c:pt>
                <c:pt idx="16003">
                  <c:v>50.128000000000007</c:v>
                </c:pt>
                <c:pt idx="16004">
                  <c:v>50.078000000000003</c:v>
                </c:pt>
                <c:pt idx="16005">
                  <c:v>50.091000000000001</c:v>
                </c:pt>
                <c:pt idx="16006">
                  <c:v>50.552</c:v>
                </c:pt>
                <c:pt idx="16007">
                  <c:v>50.023000000000003</c:v>
                </c:pt>
                <c:pt idx="16008">
                  <c:v>50.237000000000002</c:v>
                </c:pt>
                <c:pt idx="16009">
                  <c:v>50.311999999999998</c:v>
                </c:pt>
                <c:pt idx="16010">
                  <c:v>50.207000000000001</c:v>
                </c:pt>
                <c:pt idx="16011">
                  <c:v>50.259</c:v>
                </c:pt>
                <c:pt idx="16012">
                  <c:v>50.253999999999998</c:v>
                </c:pt>
                <c:pt idx="16013">
                  <c:v>50.353999999999999</c:v>
                </c:pt>
                <c:pt idx="16014">
                  <c:v>50.571000000000012</c:v>
                </c:pt>
                <c:pt idx="16015">
                  <c:v>50.217000000000013</c:v>
                </c:pt>
                <c:pt idx="16016">
                  <c:v>50.183999999999997</c:v>
                </c:pt>
                <c:pt idx="16017">
                  <c:v>50.040999999999997</c:v>
                </c:pt>
                <c:pt idx="16018">
                  <c:v>49.759</c:v>
                </c:pt>
                <c:pt idx="16019">
                  <c:v>50.394000000000013</c:v>
                </c:pt>
                <c:pt idx="16020">
                  <c:v>50.212000000000003</c:v>
                </c:pt>
                <c:pt idx="16021">
                  <c:v>50.172000000000011</c:v>
                </c:pt>
                <c:pt idx="16022">
                  <c:v>49.948</c:v>
                </c:pt>
                <c:pt idx="16023">
                  <c:v>50.158000000000001</c:v>
                </c:pt>
                <c:pt idx="16024">
                  <c:v>50.093000000000011</c:v>
                </c:pt>
                <c:pt idx="16025">
                  <c:v>49.95</c:v>
                </c:pt>
                <c:pt idx="16026">
                  <c:v>50.112000000000002</c:v>
                </c:pt>
                <c:pt idx="16027">
                  <c:v>49.982999999999997</c:v>
                </c:pt>
                <c:pt idx="16028">
                  <c:v>50.165000000000013</c:v>
                </c:pt>
                <c:pt idx="16029">
                  <c:v>49.909000000000013</c:v>
                </c:pt>
                <c:pt idx="16030">
                  <c:v>50.052999999999997</c:v>
                </c:pt>
                <c:pt idx="16031">
                  <c:v>49.654000000000003</c:v>
                </c:pt>
                <c:pt idx="16032">
                  <c:v>49.783000000000001</c:v>
                </c:pt>
                <c:pt idx="16033">
                  <c:v>49.708000000000013</c:v>
                </c:pt>
                <c:pt idx="16034">
                  <c:v>49.051000000000002</c:v>
                </c:pt>
                <c:pt idx="16035">
                  <c:v>48.949000000000012</c:v>
                </c:pt>
                <c:pt idx="16036">
                  <c:v>49.113</c:v>
                </c:pt>
                <c:pt idx="16037">
                  <c:v>49.143000000000001</c:v>
                </c:pt>
                <c:pt idx="16038">
                  <c:v>49.105000000000011</c:v>
                </c:pt>
                <c:pt idx="16039">
                  <c:v>49.105000000000011</c:v>
                </c:pt>
                <c:pt idx="16040">
                  <c:v>49.243000000000002</c:v>
                </c:pt>
                <c:pt idx="16041">
                  <c:v>48.978000000000002</c:v>
                </c:pt>
                <c:pt idx="16042">
                  <c:v>48.786000000000001</c:v>
                </c:pt>
                <c:pt idx="16043">
                  <c:v>49.282000000000011</c:v>
                </c:pt>
                <c:pt idx="16044">
                  <c:v>49.242000000000012</c:v>
                </c:pt>
                <c:pt idx="16045">
                  <c:v>49.183</c:v>
                </c:pt>
                <c:pt idx="16046">
                  <c:v>49.077000000000012</c:v>
                </c:pt>
                <c:pt idx="16047">
                  <c:v>49.532000000000011</c:v>
                </c:pt>
                <c:pt idx="16048">
                  <c:v>49.072000000000003</c:v>
                </c:pt>
                <c:pt idx="16049">
                  <c:v>48.94</c:v>
                </c:pt>
                <c:pt idx="16050">
                  <c:v>49.175000000000011</c:v>
                </c:pt>
                <c:pt idx="16051">
                  <c:v>49.118000000000002</c:v>
                </c:pt>
                <c:pt idx="16052">
                  <c:v>49.156000000000013</c:v>
                </c:pt>
                <c:pt idx="16053">
                  <c:v>49.284000000000013</c:v>
                </c:pt>
                <c:pt idx="16054">
                  <c:v>49.204000000000001</c:v>
                </c:pt>
                <c:pt idx="16055">
                  <c:v>49.442</c:v>
                </c:pt>
                <c:pt idx="16056">
                  <c:v>49.516000000000012</c:v>
                </c:pt>
                <c:pt idx="16057">
                  <c:v>49.616</c:v>
                </c:pt>
                <c:pt idx="16058">
                  <c:v>49.491</c:v>
                </c:pt>
                <c:pt idx="16059">
                  <c:v>49.909000000000013</c:v>
                </c:pt>
                <c:pt idx="16060">
                  <c:v>49.378999999999998</c:v>
                </c:pt>
                <c:pt idx="16061">
                  <c:v>49.374000000000002</c:v>
                </c:pt>
                <c:pt idx="16062">
                  <c:v>49.71</c:v>
                </c:pt>
                <c:pt idx="16063">
                  <c:v>49.636000000000003</c:v>
                </c:pt>
                <c:pt idx="16064">
                  <c:v>49.811</c:v>
                </c:pt>
                <c:pt idx="16065">
                  <c:v>49.46</c:v>
                </c:pt>
                <c:pt idx="16066">
                  <c:v>49.769000000000013</c:v>
                </c:pt>
                <c:pt idx="16067">
                  <c:v>50.151000000000003</c:v>
                </c:pt>
                <c:pt idx="16068">
                  <c:v>49.927</c:v>
                </c:pt>
                <c:pt idx="16069">
                  <c:v>49.753999999999998</c:v>
                </c:pt>
                <c:pt idx="16070">
                  <c:v>49.353000000000002</c:v>
                </c:pt>
                <c:pt idx="16071">
                  <c:v>49.78</c:v>
                </c:pt>
                <c:pt idx="16072">
                  <c:v>49.275000000000013</c:v>
                </c:pt>
                <c:pt idx="16073">
                  <c:v>48.821000000000012</c:v>
                </c:pt>
                <c:pt idx="16074">
                  <c:v>48.566000000000003</c:v>
                </c:pt>
                <c:pt idx="16075">
                  <c:v>48.756</c:v>
                </c:pt>
                <c:pt idx="16076">
                  <c:v>48.847999999999999</c:v>
                </c:pt>
                <c:pt idx="16077">
                  <c:v>48.615000000000002</c:v>
                </c:pt>
                <c:pt idx="16078">
                  <c:v>48.829000000000001</c:v>
                </c:pt>
                <c:pt idx="16079">
                  <c:v>49.054000000000002</c:v>
                </c:pt>
                <c:pt idx="16080">
                  <c:v>48.944000000000003</c:v>
                </c:pt>
                <c:pt idx="16081">
                  <c:v>48.902000000000001</c:v>
                </c:pt>
                <c:pt idx="16082">
                  <c:v>48.878</c:v>
                </c:pt>
                <c:pt idx="16083">
                  <c:v>48.925000000000011</c:v>
                </c:pt>
                <c:pt idx="16084">
                  <c:v>49.638000000000012</c:v>
                </c:pt>
                <c:pt idx="16085">
                  <c:v>49.109000000000002</c:v>
                </c:pt>
                <c:pt idx="16086">
                  <c:v>49.628000000000007</c:v>
                </c:pt>
                <c:pt idx="16087">
                  <c:v>49.644000000000013</c:v>
                </c:pt>
                <c:pt idx="16088">
                  <c:v>49.503</c:v>
                </c:pt>
                <c:pt idx="16089">
                  <c:v>49.52</c:v>
                </c:pt>
                <c:pt idx="16090">
                  <c:v>49.692000000000007</c:v>
                </c:pt>
                <c:pt idx="16091">
                  <c:v>49.622000000000007</c:v>
                </c:pt>
                <c:pt idx="16092">
                  <c:v>49.558999999999997</c:v>
                </c:pt>
                <c:pt idx="16093">
                  <c:v>49.511000000000003</c:v>
                </c:pt>
                <c:pt idx="16094">
                  <c:v>50.043999999999997</c:v>
                </c:pt>
                <c:pt idx="16095">
                  <c:v>49.381</c:v>
                </c:pt>
                <c:pt idx="16096">
                  <c:v>49.71</c:v>
                </c:pt>
                <c:pt idx="16097">
                  <c:v>49.661000000000001</c:v>
                </c:pt>
                <c:pt idx="16098">
                  <c:v>49.838000000000001</c:v>
                </c:pt>
                <c:pt idx="16099">
                  <c:v>49.673000000000002</c:v>
                </c:pt>
                <c:pt idx="16100">
                  <c:v>49.805999999999997</c:v>
                </c:pt>
                <c:pt idx="16101">
                  <c:v>49.854999999999997</c:v>
                </c:pt>
                <c:pt idx="16102">
                  <c:v>49.411000000000001</c:v>
                </c:pt>
                <c:pt idx="16103">
                  <c:v>49.856999999999999</c:v>
                </c:pt>
                <c:pt idx="16104">
                  <c:v>49.37</c:v>
                </c:pt>
                <c:pt idx="16105">
                  <c:v>49.801000000000002</c:v>
                </c:pt>
                <c:pt idx="16106">
                  <c:v>49.892000000000003</c:v>
                </c:pt>
                <c:pt idx="16107">
                  <c:v>49.301000000000002</c:v>
                </c:pt>
                <c:pt idx="16108">
                  <c:v>49.797000000000011</c:v>
                </c:pt>
                <c:pt idx="16109">
                  <c:v>49.603000000000002</c:v>
                </c:pt>
                <c:pt idx="16110">
                  <c:v>49.703000000000003</c:v>
                </c:pt>
                <c:pt idx="16111">
                  <c:v>49.946000000000012</c:v>
                </c:pt>
                <c:pt idx="16112">
                  <c:v>49.703000000000003</c:v>
                </c:pt>
                <c:pt idx="16113">
                  <c:v>50.042000000000002</c:v>
                </c:pt>
                <c:pt idx="16114">
                  <c:v>49.762000000000008</c:v>
                </c:pt>
                <c:pt idx="16115">
                  <c:v>49.832000000000001</c:v>
                </c:pt>
                <c:pt idx="16116">
                  <c:v>49.969000000000001</c:v>
                </c:pt>
                <c:pt idx="16117">
                  <c:v>49.967000000000013</c:v>
                </c:pt>
                <c:pt idx="16118">
                  <c:v>49.521000000000001</c:v>
                </c:pt>
                <c:pt idx="16119">
                  <c:v>49.848999999999997</c:v>
                </c:pt>
                <c:pt idx="16120">
                  <c:v>49.78</c:v>
                </c:pt>
                <c:pt idx="16121">
                  <c:v>49.790000000000013</c:v>
                </c:pt>
                <c:pt idx="16122">
                  <c:v>50.062000000000012</c:v>
                </c:pt>
                <c:pt idx="16123">
                  <c:v>49.734000000000002</c:v>
                </c:pt>
                <c:pt idx="16124">
                  <c:v>50.112000000000002</c:v>
                </c:pt>
                <c:pt idx="16125">
                  <c:v>49.904000000000003</c:v>
                </c:pt>
                <c:pt idx="16126">
                  <c:v>49.914999999999999</c:v>
                </c:pt>
                <c:pt idx="16127">
                  <c:v>49.708000000000013</c:v>
                </c:pt>
                <c:pt idx="16128">
                  <c:v>49.769000000000013</c:v>
                </c:pt>
                <c:pt idx="16129">
                  <c:v>49.789000000000001</c:v>
                </c:pt>
                <c:pt idx="16130">
                  <c:v>50.095000000000013</c:v>
                </c:pt>
                <c:pt idx="16131">
                  <c:v>49.887</c:v>
                </c:pt>
                <c:pt idx="16132">
                  <c:v>49.7</c:v>
                </c:pt>
                <c:pt idx="16133">
                  <c:v>50.354999999999997</c:v>
                </c:pt>
                <c:pt idx="16134">
                  <c:v>49.54</c:v>
                </c:pt>
                <c:pt idx="16135">
                  <c:v>49.707000000000001</c:v>
                </c:pt>
                <c:pt idx="16136">
                  <c:v>49.794000000000011</c:v>
                </c:pt>
                <c:pt idx="16137">
                  <c:v>49.993000000000002</c:v>
                </c:pt>
                <c:pt idx="16138">
                  <c:v>49.134</c:v>
                </c:pt>
                <c:pt idx="16139">
                  <c:v>49.18</c:v>
                </c:pt>
                <c:pt idx="16140">
                  <c:v>49.125000000000007</c:v>
                </c:pt>
                <c:pt idx="16141">
                  <c:v>49.087000000000003</c:v>
                </c:pt>
                <c:pt idx="16142">
                  <c:v>48.606000000000002</c:v>
                </c:pt>
                <c:pt idx="16143">
                  <c:v>48.902000000000001</c:v>
                </c:pt>
                <c:pt idx="16144">
                  <c:v>48.771000000000001</c:v>
                </c:pt>
                <c:pt idx="16145">
                  <c:v>48.421000000000006</c:v>
                </c:pt>
                <c:pt idx="16146">
                  <c:v>48.511000000000003</c:v>
                </c:pt>
                <c:pt idx="16147">
                  <c:v>48.451000000000001</c:v>
                </c:pt>
                <c:pt idx="16148">
                  <c:v>48.872</c:v>
                </c:pt>
                <c:pt idx="16149">
                  <c:v>48.773000000000003</c:v>
                </c:pt>
                <c:pt idx="16150">
                  <c:v>49.043999999999997</c:v>
                </c:pt>
                <c:pt idx="16151">
                  <c:v>49.182000000000002</c:v>
                </c:pt>
                <c:pt idx="16152">
                  <c:v>48.963000000000001</c:v>
                </c:pt>
                <c:pt idx="16153">
                  <c:v>48.778000000000013</c:v>
                </c:pt>
                <c:pt idx="16154">
                  <c:v>48.906999999999996</c:v>
                </c:pt>
                <c:pt idx="16155">
                  <c:v>48.956000000000003</c:v>
                </c:pt>
                <c:pt idx="16156">
                  <c:v>49.058</c:v>
                </c:pt>
                <c:pt idx="16157">
                  <c:v>49.101000000000013</c:v>
                </c:pt>
                <c:pt idx="16158">
                  <c:v>49.241</c:v>
                </c:pt>
                <c:pt idx="16159">
                  <c:v>48.817</c:v>
                </c:pt>
                <c:pt idx="16160">
                  <c:v>48.511000000000003</c:v>
                </c:pt>
                <c:pt idx="16161">
                  <c:v>48.507000000000012</c:v>
                </c:pt>
                <c:pt idx="16162">
                  <c:v>48.746000000000002</c:v>
                </c:pt>
                <c:pt idx="16163">
                  <c:v>48.942</c:v>
                </c:pt>
                <c:pt idx="16164">
                  <c:v>48.322000000000003</c:v>
                </c:pt>
                <c:pt idx="16165">
                  <c:v>49.022000000000013</c:v>
                </c:pt>
                <c:pt idx="16166">
                  <c:v>48.696000000000012</c:v>
                </c:pt>
                <c:pt idx="16167">
                  <c:v>48.628000000000007</c:v>
                </c:pt>
                <c:pt idx="16168">
                  <c:v>48.316000000000003</c:v>
                </c:pt>
                <c:pt idx="16169">
                  <c:v>48.979000000000013</c:v>
                </c:pt>
                <c:pt idx="16170">
                  <c:v>48.887999999999998</c:v>
                </c:pt>
                <c:pt idx="16171">
                  <c:v>49.055999999999997</c:v>
                </c:pt>
                <c:pt idx="16172">
                  <c:v>49.160000000000011</c:v>
                </c:pt>
                <c:pt idx="16173">
                  <c:v>49.156000000000013</c:v>
                </c:pt>
                <c:pt idx="16174">
                  <c:v>49.215000000000003</c:v>
                </c:pt>
                <c:pt idx="16175">
                  <c:v>48.914000000000001</c:v>
                </c:pt>
                <c:pt idx="16176">
                  <c:v>49.028000000000013</c:v>
                </c:pt>
                <c:pt idx="16177">
                  <c:v>49.238000000000007</c:v>
                </c:pt>
                <c:pt idx="16178">
                  <c:v>49.146000000000001</c:v>
                </c:pt>
                <c:pt idx="16179">
                  <c:v>49.028000000000013</c:v>
                </c:pt>
                <c:pt idx="16180">
                  <c:v>49.015000000000001</c:v>
                </c:pt>
                <c:pt idx="16181">
                  <c:v>49.423000000000002</c:v>
                </c:pt>
                <c:pt idx="16182">
                  <c:v>48.917999999999999</c:v>
                </c:pt>
                <c:pt idx="16183">
                  <c:v>49.118000000000002</c:v>
                </c:pt>
                <c:pt idx="16184">
                  <c:v>49.197000000000003</c:v>
                </c:pt>
                <c:pt idx="16185">
                  <c:v>48.523000000000003</c:v>
                </c:pt>
                <c:pt idx="16186">
                  <c:v>49.259</c:v>
                </c:pt>
                <c:pt idx="16187">
                  <c:v>48.811</c:v>
                </c:pt>
                <c:pt idx="16188">
                  <c:v>49.344999999999999</c:v>
                </c:pt>
                <c:pt idx="16189">
                  <c:v>49.223000000000013</c:v>
                </c:pt>
                <c:pt idx="16190">
                  <c:v>49.220000000000013</c:v>
                </c:pt>
                <c:pt idx="16191">
                  <c:v>49.341000000000001</c:v>
                </c:pt>
                <c:pt idx="16192">
                  <c:v>49.220000000000013</c:v>
                </c:pt>
                <c:pt idx="16193">
                  <c:v>49.061</c:v>
                </c:pt>
                <c:pt idx="16194">
                  <c:v>48.638000000000012</c:v>
                </c:pt>
                <c:pt idx="16195">
                  <c:v>48.492000000000012</c:v>
                </c:pt>
                <c:pt idx="16196">
                  <c:v>48.8</c:v>
                </c:pt>
                <c:pt idx="16197">
                  <c:v>48.996000000000002</c:v>
                </c:pt>
                <c:pt idx="16198">
                  <c:v>48.993000000000002</c:v>
                </c:pt>
                <c:pt idx="16199">
                  <c:v>48.845999999999997</c:v>
                </c:pt>
                <c:pt idx="16200">
                  <c:v>48.918999999999997</c:v>
                </c:pt>
                <c:pt idx="16201">
                  <c:v>47.978000000000002</c:v>
                </c:pt>
                <c:pt idx="16202">
                  <c:v>48.146000000000001</c:v>
                </c:pt>
                <c:pt idx="16203">
                  <c:v>48.436999999999998</c:v>
                </c:pt>
                <c:pt idx="16204">
                  <c:v>48.219000000000001</c:v>
                </c:pt>
                <c:pt idx="16205">
                  <c:v>48.118000000000002</c:v>
                </c:pt>
                <c:pt idx="16206">
                  <c:v>48.453000000000003</c:v>
                </c:pt>
                <c:pt idx="16207">
                  <c:v>47.8</c:v>
                </c:pt>
                <c:pt idx="16208">
                  <c:v>48.377000000000002</c:v>
                </c:pt>
                <c:pt idx="16209">
                  <c:v>47.797000000000011</c:v>
                </c:pt>
                <c:pt idx="16210">
                  <c:v>48.24</c:v>
                </c:pt>
                <c:pt idx="16211">
                  <c:v>47.859000000000002</c:v>
                </c:pt>
                <c:pt idx="16212">
                  <c:v>48.34</c:v>
                </c:pt>
                <c:pt idx="16213">
                  <c:v>48.326000000000001</c:v>
                </c:pt>
                <c:pt idx="16214">
                  <c:v>48.123000000000012</c:v>
                </c:pt>
                <c:pt idx="16215">
                  <c:v>48.386000000000003</c:v>
                </c:pt>
                <c:pt idx="16216">
                  <c:v>48.555999999999997</c:v>
                </c:pt>
                <c:pt idx="16217">
                  <c:v>48.403000000000013</c:v>
                </c:pt>
                <c:pt idx="16218">
                  <c:v>48.374000000000002</c:v>
                </c:pt>
                <c:pt idx="16219">
                  <c:v>48.167000000000002</c:v>
                </c:pt>
                <c:pt idx="16220">
                  <c:v>47.999000000000002</c:v>
                </c:pt>
                <c:pt idx="16221">
                  <c:v>48.249000000000002</c:v>
                </c:pt>
                <c:pt idx="16222">
                  <c:v>48.613</c:v>
                </c:pt>
                <c:pt idx="16223">
                  <c:v>47.836000000000013</c:v>
                </c:pt>
                <c:pt idx="16224">
                  <c:v>48.038000000000011</c:v>
                </c:pt>
                <c:pt idx="16225">
                  <c:v>48.046000000000006</c:v>
                </c:pt>
                <c:pt idx="16226">
                  <c:v>48.308</c:v>
                </c:pt>
                <c:pt idx="16227">
                  <c:v>47.921000000000006</c:v>
                </c:pt>
                <c:pt idx="16228">
                  <c:v>48.028000000000013</c:v>
                </c:pt>
                <c:pt idx="16229">
                  <c:v>47.772000000000013</c:v>
                </c:pt>
                <c:pt idx="16230">
                  <c:v>48.079000000000001</c:v>
                </c:pt>
                <c:pt idx="16231">
                  <c:v>48.021000000000001</c:v>
                </c:pt>
                <c:pt idx="16232">
                  <c:v>47.827000000000012</c:v>
                </c:pt>
                <c:pt idx="16233">
                  <c:v>48.451000000000001</c:v>
                </c:pt>
                <c:pt idx="16234">
                  <c:v>47.878</c:v>
                </c:pt>
                <c:pt idx="16235">
                  <c:v>48.14</c:v>
                </c:pt>
                <c:pt idx="16236">
                  <c:v>48.164000000000001</c:v>
                </c:pt>
                <c:pt idx="16237">
                  <c:v>48.152000000000001</c:v>
                </c:pt>
                <c:pt idx="16238">
                  <c:v>48.417000000000002</c:v>
                </c:pt>
                <c:pt idx="16239">
                  <c:v>48.255000000000003</c:v>
                </c:pt>
                <c:pt idx="16240">
                  <c:v>48.037000000000013</c:v>
                </c:pt>
                <c:pt idx="16241">
                  <c:v>48.039000000000001</c:v>
                </c:pt>
                <c:pt idx="16242">
                  <c:v>48.11</c:v>
                </c:pt>
                <c:pt idx="16243">
                  <c:v>48.43</c:v>
                </c:pt>
                <c:pt idx="16244">
                  <c:v>48.291000000000011</c:v>
                </c:pt>
                <c:pt idx="16245">
                  <c:v>48.341000000000001</c:v>
                </c:pt>
                <c:pt idx="16246">
                  <c:v>48.895000000000003</c:v>
                </c:pt>
                <c:pt idx="16247">
                  <c:v>48.634</c:v>
                </c:pt>
                <c:pt idx="16248">
                  <c:v>48.237000000000002</c:v>
                </c:pt>
                <c:pt idx="16249">
                  <c:v>48.64</c:v>
                </c:pt>
                <c:pt idx="16250">
                  <c:v>48.511000000000003</c:v>
                </c:pt>
                <c:pt idx="16251">
                  <c:v>48.542000000000002</c:v>
                </c:pt>
                <c:pt idx="16252">
                  <c:v>48.805</c:v>
                </c:pt>
                <c:pt idx="16253">
                  <c:v>48.643000000000001</c:v>
                </c:pt>
                <c:pt idx="16254">
                  <c:v>48.599000000000011</c:v>
                </c:pt>
                <c:pt idx="16255">
                  <c:v>48.821000000000012</c:v>
                </c:pt>
                <c:pt idx="16256">
                  <c:v>48.436</c:v>
                </c:pt>
                <c:pt idx="16257">
                  <c:v>48.606000000000002</c:v>
                </c:pt>
                <c:pt idx="16258">
                  <c:v>48.856999999999999</c:v>
                </c:pt>
                <c:pt idx="16259">
                  <c:v>48.126000000000012</c:v>
                </c:pt>
                <c:pt idx="16260">
                  <c:v>48.978000000000002</c:v>
                </c:pt>
                <c:pt idx="16261">
                  <c:v>48.214000000000013</c:v>
                </c:pt>
                <c:pt idx="16262">
                  <c:v>48.293000000000013</c:v>
                </c:pt>
                <c:pt idx="16263">
                  <c:v>48.606000000000002</c:v>
                </c:pt>
                <c:pt idx="16264">
                  <c:v>48.255000000000003</c:v>
                </c:pt>
                <c:pt idx="16265">
                  <c:v>48.469000000000001</c:v>
                </c:pt>
                <c:pt idx="16266">
                  <c:v>48.116999999999997</c:v>
                </c:pt>
                <c:pt idx="16267">
                  <c:v>48.308</c:v>
                </c:pt>
                <c:pt idx="16268">
                  <c:v>48.463000000000001</c:v>
                </c:pt>
                <c:pt idx="16269">
                  <c:v>48.433999999999997</c:v>
                </c:pt>
                <c:pt idx="16270">
                  <c:v>48.610999999999997</c:v>
                </c:pt>
                <c:pt idx="16271">
                  <c:v>47.844000000000001</c:v>
                </c:pt>
                <c:pt idx="16272">
                  <c:v>47.837000000000003</c:v>
                </c:pt>
                <c:pt idx="16273">
                  <c:v>47.926000000000002</c:v>
                </c:pt>
                <c:pt idx="16274">
                  <c:v>48.037000000000013</c:v>
                </c:pt>
                <c:pt idx="16275">
                  <c:v>47.957999999999998</c:v>
                </c:pt>
                <c:pt idx="16276">
                  <c:v>48.019000000000013</c:v>
                </c:pt>
                <c:pt idx="16277">
                  <c:v>48.092000000000013</c:v>
                </c:pt>
                <c:pt idx="16278">
                  <c:v>48.062000000000012</c:v>
                </c:pt>
                <c:pt idx="16279">
                  <c:v>47.959000000000003</c:v>
                </c:pt>
                <c:pt idx="16280">
                  <c:v>48.138000000000012</c:v>
                </c:pt>
                <c:pt idx="16281">
                  <c:v>48.037000000000013</c:v>
                </c:pt>
                <c:pt idx="16282">
                  <c:v>48.129000000000012</c:v>
                </c:pt>
                <c:pt idx="16283">
                  <c:v>48.4</c:v>
                </c:pt>
                <c:pt idx="16284">
                  <c:v>47.819000000000003</c:v>
                </c:pt>
                <c:pt idx="16285">
                  <c:v>48.356000000000002</c:v>
                </c:pt>
                <c:pt idx="16286">
                  <c:v>48.008000000000003</c:v>
                </c:pt>
                <c:pt idx="16287">
                  <c:v>48.378999999999998</c:v>
                </c:pt>
                <c:pt idx="16288">
                  <c:v>47.763000000000012</c:v>
                </c:pt>
                <c:pt idx="16289">
                  <c:v>48.428000000000011</c:v>
                </c:pt>
                <c:pt idx="16290">
                  <c:v>48.362000000000002</c:v>
                </c:pt>
                <c:pt idx="16291">
                  <c:v>48.513000000000012</c:v>
                </c:pt>
                <c:pt idx="16292">
                  <c:v>47.98</c:v>
                </c:pt>
                <c:pt idx="16293">
                  <c:v>47.957000000000001</c:v>
                </c:pt>
                <c:pt idx="16294">
                  <c:v>48.163000000000011</c:v>
                </c:pt>
                <c:pt idx="16295">
                  <c:v>48.088000000000001</c:v>
                </c:pt>
                <c:pt idx="16296">
                  <c:v>48.274000000000001</c:v>
                </c:pt>
                <c:pt idx="16297">
                  <c:v>48.133000000000003</c:v>
                </c:pt>
                <c:pt idx="16298">
                  <c:v>48.6</c:v>
                </c:pt>
                <c:pt idx="16299">
                  <c:v>48.383000000000003</c:v>
                </c:pt>
                <c:pt idx="16300">
                  <c:v>48.338000000000001</c:v>
                </c:pt>
                <c:pt idx="16301">
                  <c:v>48.514000000000003</c:v>
                </c:pt>
                <c:pt idx="16302">
                  <c:v>48.351999999999997</c:v>
                </c:pt>
                <c:pt idx="16303">
                  <c:v>48.163000000000011</c:v>
                </c:pt>
                <c:pt idx="16304">
                  <c:v>48.466000000000001</c:v>
                </c:pt>
                <c:pt idx="16305">
                  <c:v>48.232000000000014</c:v>
                </c:pt>
                <c:pt idx="16306">
                  <c:v>48.724000000000011</c:v>
                </c:pt>
                <c:pt idx="16307">
                  <c:v>49.063000000000002</c:v>
                </c:pt>
                <c:pt idx="16308">
                  <c:v>48.848999999999997</c:v>
                </c:pt>
                <c:pt idx="16309">
                  <c:v>48.737000000000002</c:v>
                </c:pt>
                <c:pt idx="16310">
                  <c:v>49.144000000000013</c:v>
                </c:pt>
                <c:pt idx="16311">
                  <c:v>49.068000000000012</c:v>
                </c:pt>
                <c:pt idx="16312">
                  <c:v>49.168000000000013</c:v>
                </c:pt>
                <c:pt idx="16313">
                  <c:v>49.142000000000003</c:v>
                </c:pt>
                <c:pt idx="16314">
                  <c:v>48.747</c:v>
                </c:pt>
                <c:pt idx="16315">
                  <c:v>49.484999999999999</c:v>
                </c:pt>
                <c:pt idx="16316">
                  <c:v>49.263000000000012</c:v>
                </c:pt>
                <c:pt idx="16317">
                  <c:v>49.189</c:v>
                </c:pt>
                <c:pt idx="16318">
                  <c:v>49.332000000000001</c:v>
                </c:pt>
                <c:pt idx="16319">
                  <c:v>48.904000000000003</c:v>
                </c:pt>
                <c:pt idx="16320">
                  <c:v>48.707000000000001</c:v>
                </c:pt>
                <c:pt idx="16321">
                  <c:v>48.784000000000013</c:v>
                </c:pt>
                <c:pt idx="16322">
                  <c:v>49.04</c:v>
                </c:pt>
                <c:pt idx="16323">
                  <c:v>48.973999999999997</c:v>
                </c:pt>
                <c:pt idx="16324">
                  <c:v>49.026000000000003</c:v>
                </c:pt>
                <c:pt idx="16325">
                  <c:v>48.718000000000011</c:v>
                </c:pt>
                <c:pt idx="16326">
                  <c:v>48.917000000000002</c:v>
                </c:pt>
                <c:pt idx="16327">
                  <c:v>49.120000000000012</c:v>
                </c:pt>
                <c:pt idx="16328">
                  <c:v>49.495000000000012</c:v>
                </c:pt>
                <c:pt idx="16329">
                  <c:v>48.96</c:v>
                </c:pt>
                <c:pt idx="16330">
                  <c:v>48.713000000000001</c:v>
                </c:pt>
                <c:pt idx="16331">
                  <c:v>49.332000000000001</c:v>
                </c:pt>
                <c:pt idx="16332">
                  <c:v>49.435000000000002</c:v>
                </c:pt>
                <c:pt idx="16333">
                  <c:v>49.167000000000002</c:v>
                </c:pt>
                <c:pt idx="16334">
                  <c:v>49.324000000000012</c:v>
                </c:pt>
                <c:pt idx="16335">
                  <c:v>49.048000000000002</c:v>
                </c:pt>
                <c:pt idx="16336">
                  <c:v>49.350999999999999</c:v>
                </c:pt>
                <c:pt idx="16337">
                  <c:v>49.7</c:v>
                </c:pt>
                <c:pt idx="16338">
                  <c:v>49.759</c:v>
                </c:pt>
                <c:pt idx="16339">
                  <c:v>49.528000000000013</c:v>
                </c:pt>
                <c:pt idx="16340">
                  <c:v>49.465000000000003</c:v>
                </c:pt>
                <c:pt idx="16341">
                  <c:v>49.354999999999997</c:v>
                </c:pt>
                <c:pt idx="16342">
                  <c:v>49.724000000000011</c:v>
                </c:pt>
                <c:pt idx="16343">
                  <c:v>49.317</c:v>
                </c:pt>
                <c:pt idx="16344">
                  <c:v>49.567</c:v>
                </c:pt>
                <c:pt idx="16345">
                  <c:v>49.064</c:v>
                </c:pt>
                <c:pt idx="16346">
                  <c:v>49.304000000000002</c:v>
                </c:pt>
                <c:pt idx="16347">
                  <c:v>49.622000000000007</c:v>
                </c:pt>
                <c:pt idx="16348">
                  <c:v>49.324000000000012</c:v>
                </c:pt>
                <c:pt idx="16349">
                  <c:v>49.162000000000013</c:v>
                </c:pt>
                <c:pt idx="16350">
                  <c:v>49.232000000000014</c:v>
                </c:pt>
                <c:pt idx="16351">
                  <c:v>49.470999999999997</c:v>
                </c:pt>
                <c:pt idx="16352">
                  <c:v>49.631</c:v>
                </c:pt>
                <c:pt idx="16353">
                  <c:v>49.133000000000003</c:v>
                </c:pt>
                <c:pt idx="16354">
                  <c:v>49.354999999999997</c:v>
                </c:pt>
                <c:pt idx="16355">
                  <c:v>49.241</c:v>
                </c:pt>
                <c:pt idx="16356">
                  <c:v>49.540999999999997</c:v>
                </c:pt>
                <c:pt idx="16357">
                  <c:v>49.981000000000002</c:v>
                </c:pt>
                <c:pt idx="16358">
                  <c:v>49.208000000000013</c:v>
                </c:pt>
                <c:pt idx="16359">
                  <c:v>49.886000000000003</c:v>
                </c:pt>
                <c:pt idx="16360">
                  <c:v>49.875999999999998</c:v>
                </c:pt>
                <c:pt idx="16361">
                  <c:v>50.03</c:v>
                </c:pt>
                <c:pt idx="16362">
                  <c:v>49.415999999999997</c:v>
                </c:pt>
                <c:pt idx="16363">
                  <c:v>49.944000000000003</c:v>
                </c:pt>
                <c:pt idx="16364">
                  <c:v>49.417000000000002</c:v>
                </c:pt>
                <c:pt idx="16365">
                  <c:v>49.782000000000011</c:v>
                </c:pt>
                <c:pt idx="16366">
                  <c:v>49.551000000000002</c:v>
                </c:pt>
                <c:pt idx="16367">
                  <c:v>50.151000000000003</c:v>
                </c:pt>
                <c:pt idx="16368">
                  <c:v>50.249000000000002</c:v>
                </c:pt>
                <c:pt idx="16369">
                  <c:v>50.175000000000011</c:v>
                </c:pt>
                <c:pt idx="16370">
                  <c:v>50.454999999999998</c:v>
                </c:pt>
                <c:pt idx="16371">
                  <c:v>50.623000000000012</c:v>
                </c:pt>
                <c:pt idx="16372">
                  <c:v>50.422000000000011</c:v>
                </c:pt>
                <c:pt idx="16373">
                  <c:v>50.439</c:v>
                </c:pt>
                <c:pt idx="16374">
                  <c:v>50.789000000000001</c:v>
                </c:pt>
                <c:pt idx="16375">
                  <c:v>50.1</c:v>
                </c:pt>
                <c:pt idx="16376">
                  <c:v>50.113999999999997</c:v>
                </c:pt>
                <c:pt idx="16377">
                  <c:v>50.658000000000001</c:v>
                </c:pt>
                <c:pt idx="16378">
                  <c:v>50.618000000000002</c:v>
                </c:pt>
                <c:pt idx="16379">
                  <c:v>50.527000000000001</c:v>
                </c:pt>
                <c:pt idx="16380">
                  <c:v>50.597000000000001</c:v>
                </c:pt>
                <c:pt idx="16381">
                  <c:v>50.618000000000002</c:v>
                </c:pt>
                <c:pt idx="16382">
                  <c:v>50.422000000000011</c:v>
                </c:pt>
                <c:pt idx="16383">
                  <c:v>50.412999999999997</c:v>
                </c:pt>
                <c:pt idx="16384">
                  <c:v>50.609000000000002</c:v>
                </c:pt>
                <c:pt idx="16385">
                  <c:v>50.372999999999998</c:v>
                </c:pt>
                <c:pt idx="16386">
                  <c:v>50.929000000000002</c:v>
                </c:pt>
                <c:pt idx="16387">
                  <c:v>50.583000000000013</c:v>
                </c:pt>
                <c:pt idx="16388">
                  <c:v>50.511000000000003</c:v>
                </c:pt>
                <c:pt idx="16389">
                  <c:v>50.25</c:v>
                </c:pt>
                <c:pt idx="16390">
                  <c:v>50.616</c:v>
                </c:pt>
                <c:pt idx="16391">
                  <c:v>50.425000000000011</c:v>
                </c:pt>
                <c:pt idx="16392">
                  <c:v>50.183999999999997</c:v>
                </c:pt>
                <c:pt idx="16393">
                  <c:v>50.308</c:v>
                </c:pt>
                <c:pt idx="16394">
                  <c:v>50.593000000000011</c:v>
                </c:pt>
                <c:pt idx="16395">
                  <c:v>50.511000000000003</c:v>
                </c:pt>
                <c:pt idx="16396">
                  <c:v>50.644000000000013</c:v>
                </c:pt>
                <c:pt idx="16397">
                  <c:v>50.730000000000011</c:v>
                </c:pt>
                <c:pt idx="16398">
                  <c:v>50.546000000000006</c:v>
                </c:pt>
                <c:pt idx="16399">
                  <c:v>50.663000000000011</c:v>
                </c:pt>
                <c:pt idx="16400">
                  <c:v>50.574000000000012</c:v>
                </c:pt>
                <c:pt idx="16401">
                  <c:v>50.824000000000012</c:v>
                </c:pt>
                <c:pt idx="16402">
                  <c:v>50.473999999999997</c:v>
                </c:pt>
                <c:pt idx="16403">
                  <c:v>50.478000000000002</c:v>
                </c:pt>
                <c:pt idx="16404">
                  <c:v>50.637</c:v>
                </c:pt>
                <c:pt idx="16405">
                  <c:v>50.492000000000012</c:v>
                </c:pt>
                <c:pt idx="16406">
                  <c:v>50.513000000000012</c:v>
                </c:pt>
                <c:pt idx="16407">
                  <c:v>50.853999999999999</c:v>
                </c:pt>
                <c:pt idx="16408">
                  <c:v>50.534000000000013</c:v>
                </c:pt>
                <c:pt idx="16409">
                  <c:v>50.658000000000001</c:v>
                </c:pt>
                <c:pt idx="16410">
                  <c:v>50.798000000000009</c:v>
                </c:pt>
                <c:pt idx="16411">
                  <c:v>50.763000000000012</c:v>
                </c:pt>
                <c:pt idx="16412">
                  <c:v>50.77</c:v>
                </c:pt>
                <c:pt idx="16413">
                  <c:v>50.807000000000002</c:v>
                </c:pt>
                <c:pt idx="16414">
                  <c:v>50.680999999999997</c:v>
                </c:pt>
                <c:pt idx="16415">
                  <c:v>50.562000000000012</c:v>
                </c:pt>
                <c:pt idx="16416">
                  <c:v>50.981999999999999</c:v>
                </c:pt>
                <c:pt idx="16417">
                  <c:v>50.819000000000003</c:v>
                </c:pt>
                <c:pt idx="16418">
                  <c:v>50.576000000000001</c:v>
                </c:pt>
                <c:pt idx="16419">
                  <c:v>50.552999999999997</c:v>
                </c:pt>
                <c:pt idx="16420">
                  <c:v>50.753999999999998</c:v>
                </c:pt>
                <c:pt idx="16421">
                  <c:v>50.205000000000013</c:v>
                </c:pt>
                <c:pt idx="16422">
                  <c:v>51.045000000000002</c:v>
                </c:pt>
                <c:pt idx="16423">
                  <c:v>50.224000000000011</c:v>
                </c:pt>
                <c:pt idx="16424">
                  <c:v>50.546000000000006</c:v>
                </c:pt>
                <c:pt idx="16425">
                  <c:v>50.502000000000002</c:v>
                </c:pt>
                <c:pt idx="16426">
                  <c:v>49.612000000000002</c:v>
                </c:pt>
                <c:pt idx="16427">
                  <c:v>49.941000000000003</c:v>
                </c:pt>
                <c:pt idx="16428">
                  <c:v>49.585000000000001</c:v>
                </c:pt>
                <c:pt idx="16429">
                  <c:v>49.814999999999998</c:v>
                </c:pt>
                <c:pt idx="16430">
                  <c:v>49.808</c:v>
                </c:pt>
                <c:pt idx="16431">
                  <c:v>50.065000000000012</c:v>
                </c:pt>
                <c:pt idx="16432">
                  <c:v>49.863999999999997</c:v>
                </c:pt>
                <c:pt idx="16433">
                  <c:v>49.866</c:v>
                </c:pt>
                <c:pt idx="16434">
                  <c:v>49.692000000000007</c:v>
                </c:pt>
                <c:pt idx="16435">
                  <c:v>50.049000000000007</c:v>
                </c:pt>
                <c:pt idx="16436">
                  <c:v>49.866</c:v>
                </c:pt>
                <c:pt idx="16437">
                  <c:v>49.555999999999997</c:v>
                </c:pt>
                <c:pt idx="16438">
                  <c:v>49.87</c:v>
                </c:pt>
                <c:pt idx="16439">
                  <c:v>49.621000000000002</c:v>
                </c:pt>
                <c:pt idx="16440">
                  <c:v>49.658000000000001</c:v>
                </c:pt>
                <c:pt idx="16441">
                  <c:v>49.676000000000002</c:v>
                </c:pt>
                <c:pt idx="16442">
                  <c:v>48.941000000000003</c:v>
                </c:pt>
                <c:pt idx="16443">
                  <c:v>49.369</c:v>
                </c:pt>
                <c:pt idx="16444">
                  <c:v>49.491</c:v>
                </c:pt>
                <c:pt idx="16445">
                  <c:v>48.944000000000003</c:v>
                </c:pt>
                <c:pt idx="16446">
                  <c:v>49.587000000000003</c:v>
                </c:pt>
                <c:pt idx="16447">
                  <c:v>49.026000000000003</c:v>
                </c:pt>
                <c:pt idx="16448">
                  <c:v>49.56</c:v>
                </c:pt>
                <c:pt idx="16449">
                  <c:v>49.38</c:v>
                </c:pt>
                <c:pt idx="16450">
                  <c:v>49.167000000000002</c:v>
                </c:pt>
                <c:pt idx="16451">
                  <c:v>49.635000000000012</c:v>
                </c:pt>
                <c:pt idx="16452">
                  <c:v>49.176000000000002</c:v>
                </c:pt>
                <c:pt idx="16453">
                  <c:v>49.481000000000002</c:v>
                </c:pt>
                <c:pt idx="16454">
                  <c:v>49.575000000000003</c:v>
                </c:pt>
                <c:pt idx="16455">
                  <c:v>49.345999999999997</c:v>
                </c:pt>
                <c:pt idx="16456">
                  <c:v>49.299000000000021</c:v>
                </c:pt>
                <c:pt idx="16457">
                  <c:v>49.558</c:v>
                </c:pt>
                <c:pt idx="16458">
                  <c:v>49.482999999999997</c:v>
                </c:pt>
                <c:pt idx="16459">
                  <c:v>49.77</c:v>
                </c:pt>
                <c:pt idx="16460">
                  <c:v>49.241</c:v>
                </c:pt>
                <c:pt idx="16461">
                  <c:v>49.488</c:v>
                </c:pt>
                <c:pt idx="16462">
                  <c:v>49.467000000000013</c:v>
                </c:pt>
                <c:pt idx="16463">
                  <c:v>49.161000000000001</c:v>
                </c:pt>
                <c:pt idx="16464">
                  <c:v>49.717000000000013</c:v>
                </c:pt>
                <c:pt idx="16465">
                  <c:v>49.314999999999998</c:v>
                </c:pt>
                <c:pt idx="16466">
                  <c:v>49.607000000000014</c:v>
                </c:pt>
                <c:pt idx="16467">
                  <c:v>49.813000000000002</c:v>
                </c:pt>
                <c:pt idx="16468">
                  <c:v>49.686999999999998</c:v>
                </c:pt>
                <c:pt idx="16469">
                  <c:v>50.093000000000011</c:v>
                </c:pt>
                <c:pt idx="16470">
                  <c:v>50.172000000000011</c:v>
                </c:pt>
                <c:pt idx="16471">
                  <c:v>50.233000000000011</c:v>
                </c:pt>
                <c:pt idx="16472">
                  <c:v>49.784000000000013</c:v>
                </c:pt>
                <c:pt idx="16473">
                  <c:v>50.087000000000003</c:v>
                </c:pt>
                <c:pt idx="16474">
                  <c:v>50.193000000000012</c:v>
                </c:pt>
                <c:pt idx="16475">
                  <c:v>50.095000000000013</c:v>
                </c:pt>
                <c:pt idx="16476">
                  <c:v>50.523000000000003</c:v>
                </c:pt>
                <c:pt idx="16477">
                  <c:v>49.836000000000013</c:v>
                </c:pt>
                <c:pt idx="16478">
                  <c:v>50.381999999999998</c:v>
                </c:pt>
                <c:pt idx="16479">
                  <c:v>50.149000000000001</c:v>
                </c:pt>
                <c:pt idx="16480">
                  <c:v>50.079000000000001</c:v>
                </c:pt>
                <c:pt idx="16481">
                  <c:v>50.037000000000013</c:v>
                </c:pt>
                <c:pt idx="16482">
                  <c:v>50.282000000000011</c:v>
                </c:pt>
                <c:pt idx="16483">
                  <c:v>50.169000000000011</c:v>
                </c:pt>
                <c:pt idx="16484">
                  <c:v>50.074000000000012</c:v>
                </c:pt>
                <c:pt idx="16485">
                  <c:v>49.694000000000003</c:v>
                </c:pt>
                <c:pt idx="16486">
                  <c:v>49.909000000000013</c:v>
                </c:pt>
                <c:pt idx="16487">
                  <c:v>49.892000000000003</c:v>
                </c:pt>
                <c:pt idx="16488">
                  <c:v>50.226000000000013</c:v>
                </c:pt>
                <c:pt idx="16489">
                  <c:v>50.245000000000012</c:v>
                </c:pt>
                <c:pt idx="16490">
                  <c:v>50.052999999999997</c:v>
                </c:pt>
                <c:pt idx="16491">
                  <c:v>50.107000000000014</c:v>
                </c:pt>
                <c:pt idx="16492">
                  <c:v>49.88</c:v>
                </c:pt>
                <c:pt idx="16493">
                  <c:v>49.802999999999997</c:v>
                </c:pt>
                <c:pt idx="16494">
                  <c:v>49.67</c:v>
                </c:pt>
                <c:pt idx="16495">
                  <c:v>49.81</c:v>
                </c:pt>
                <c:pt idx="16496">
                  <c:v>49.749000000000002</c:v>
                </c:pt>
                <c:pt idx="16497">
                  <c:v>50.221000000000011</c:v>
                </c:pt>
                <c:pt idx="16498">
                  <c:v>49.495000000000012</c:v>
                </c:pt>
                <c:pt idx="16499">
                  <c:v>49.395000000000003</c:v>
                </c:pt>
                <c:pt idx="16500">
                  <c:v>49.96</c:v>
                </c:pt>
                <c:pt idx="16501">
                  <c:v>49.794000000000011</c:v>
                </c:pt>
                <c:pt idx="16502">
                  <c:v>49.663000000000011</c:v>
                </c:pt>
                <c:pt idx="16503">
                  <c:v>50.002000000000002</c:v>
                </c:pt>
                <c:pt idx="16504">
                  <c:v>49.689</c:v>
                </c:pt>
                <c:pt idx="16505">
                  <c:v>49.749000000000002</c:v>
                </c:pt>
                <c:pt idx="16506">
                  <c:v>49.58</c:v>
                </c:pt>
                <c:pt idx="16507">
                  <c:v>50.148000000000003</c:v>
                </c:pt>
                <c:pt idx="16508">
                  <c:v>49.601000000000013</c:v>
                </c:pt>
                <c:pt idx="16509">
                  <c:v>49.739000000000011</c:v>
                </c:pt>
                <c:pt idx="16510">
                  <c:v>49.295000000000009</c:v>
                </c:pt>
                <c:pt idx="16511">
                  <c:v>49.027000000000001</c:v>
                </c:pt>
                <c:pt idx="16512">
                  <c:v>49.266000000000012</c:v>
                </c:pt>
                <c:pt idx="16513">
                  <c:v>49.043999999999997</c:v>
                </c:pt>
                <c:pt idx="16514">
                  <c:v>49.116</c:v>
                </c:pt>
                <c:pt idx="16515">
                  <c:v>48.512</c:v>
                </c:pt>
                <c:pt idx="16516">
                  <c:v>49.115000000000002</c:v>
                </c:pt>
                <c:pt idx="16517">
                  <c:v>48.573</c:v>
                </c:pt>
                <c:pt idx="16518">
                  <c:v>48.646000000000001</c:v>
                </c:pt>
                <c:pt idx="16519">
                  <c:v>48.576000000000001</c:v>
                </c:pt>
                <c:pt idx="16520">
                  <c:v>48.682000000000002</c:v>
                </c:pt>
                <c:pt idx="16521">
                  <c:v>48.853999999999999</c:v>
                </c:pt>
                <c:pt idx="16522">
                  <c:v>48.685000000000002</c:v>
                </c:pt>
                <c:pt idx="16523">
                  <c:v>48.427</c:v>
                </c:pt>
                <c:pt idx="16524">
                  <c:v>48.055999999999997</c:v>
                </c:pt>
                <c:pt idx="16525">
                  <c:v>48.01</c:v>
                </c:pt>
                <c:pt idx="16526">
                  <c:v>48.454999999999998</c:v>
                </c:pt>
                <c:pt idx="16527">
                  <c:v>48.151000000000003</c:v>
                </c:pt>
                <c:pt idx="16528">
                  <c:v>48.335000000000001</c:v>
                </c:pt>
                <c:pt idx="16529">
                  <c:v>48.279000000000003</c:v>
                </c:pt>
                <c:pt idx="16530">
                  <c:v>48.353000000000002</c:v>
                </c:pt>
                <c:pt idx="16531">
                  <c:v>48.231000000000002</c:v>
                </c:pt>
                <c:pt idx="16532">
                  <c:v>48.277000000000001</c:v>
                </c:pt>
                <c:pt idx="16533">
                  <c:v>48.442</c:v>
                </c:pt>
                <c:pt idx="16534">
                  <c:v>48.427</c:v>
                </c:pt>
                <c:pt idx="16535">
                  <c:v>48.565000000000012</c:v>
                </c:pt>
                <c:pt idx="16536">
                  <c:v>48.263000000000012</c:v>
                </c:pt>
                <c:pt idx="16537">
                  <c:v>48.236000000000011</c:v>
                </c:pt>
                <c:pt idx="16538">
                  <c:v>48.160000000000011</c:v>
                </c:pt>
                <c:pt idx="16539">
                  <c:v>48.189</c:v>
                </c:pt>
                <c:pt idx="16540">
                  <c:v>48.48</c:v>
                </c:pt>
                <c:pt idx="16541">
                  <c:v>47.856999999999999</c:v>
                </c:pt>
                <c:pt idx="16542">
                  <c:v>48.061</c:v>
                </c:pt>
                <c:pt idx="16543">
                  <c:v>48.305</c:v>
                </c:pt>
                <c:pt idx="16544">
                  <c:v>47.944000000000003</c:v>
                </c:pt>
                <c:pt idx="16545">
                  <c:v>47.720000000000013</c:v>
                </c:pt>
                <c:pt idx="16546">
                  <c:v>47.841999999999999</c:v>
                </c:pt>
                <c:pt idx="16547">
                  <c:v>48.243000000000002</c:v>
                </c:pt>
                <c:pt idx="16548">
                  <c:v>48.035000000000011</c:v>
                </c:pt>
                <c:pt idx="16549">
                  <c:v>48.007000000000012</c:v>
                </c:pt>
                <c:pt idx="16550">
                  <c:v>47.790000000000013</c:v>
                </c:pt>
                <c:pt idx="16551">
                  <c:v>47.953000000000003</c:v>
                </c:pt>
                <c:pt idx="16552">
                  <c:v>48.287000000000013</c:v>
                </c:pt>
                <c:pt idx="16553">
                  <c:v>47.716000000000001</c:v>
                </c:pt>
                <c:pt idx="16554">
                  <c:v>47.844000000000001</c:v>
                </c:pt>
                <c:pt idx="16555">
                  <c:v>47.98</c:v>
                </c:pt>
                <c:pt idx="16556">
                  <c:v>47.951000000000001</c:v>
                </c:pt>
                <c:pt idx="16557">
                  <c:v>48.032000000000011</c:v>
                </c:pt>
                <c:pt idx="16558">
                  <c:v>47.922000000000011</c:v>
                </c:pt>
                <c:pt idx="16559">
                  <c:v>48.106000000000002</c:v>
                </c:pt>
                <c:pt idx="16560">
                  <c:v>48.167000000000002</c:v>
                </c:pt>
                <c:pt idx="16561">
                  <c:v>47.956000000000003</c:v>
                </c:pt>
                <c:pt idx="16562">
                  <c:v>48.02</c:v>
                </c:pt>
                <c:pt idx="16563">
                  <c:v>48.18</c:v>
                </c:pt>
                <c:pt idx="16564">
                  <c:v>48.027000000000001</c:v>
                </c:pt>
                <c:pt idx="16565">
                  <c:v>48.386000000000003</c:v>
                </c:pt>
                <c:pt idx="16566">
                  <c:v>47.616999999999997</c:v>
                </c:pt>
                <c:pt idx="16567">
                  <c:v>47.848999999999997</c:v>
                </c:pt>
                <c:pt idx="16568">
                  <c:v>48.093000000000011</c:v>
                </c:pt>
                <c:pt idx="16569">
                  <c:v>47.569000000000003</c:v>
                </c:pt>
                <c:pt idx="16570">
                  <c:v>47.976000000000013</c:v>
                </c:pt>
                <c:pt idx="16571">
                  <c:v>47.725000000000009</c:v>
                </c:pt>
                <c:pt idx="16572">
                  <c:v>47.747</c:v>
                </c:pt>
                <c:pt idx="16573">
                  <c:v>47.795000000000009</c:v>
                </c:pt>
                <c:pt idx="16574">
                  <c:v>47.928000000000011</c:v>
                </c:pt>
                <c:pt idx="16575">
                  <c:v>47.970999999999997</c:v>
                </c:pt>
                <c:pt idx="16576">
                  <c:v>47.775000000000013</c:v>
                </c:pt>
                <c:pt idx="16577">
                  <c:v>48.086000000000013</c:v>
                </c:pt>
                <c:pt idx="16578">
                  <c:v>47.593000000000011</c:v>
                </c:pt>
                <c:pt idx="16579">
                  <c:v>48.203000000000003</c:v>
                </c:pt>
                <c:pt idx="16580">
                  <c:v>47.604000000000013</c:v>
                </c:pt>
                <c:pt idx="16581">
                  <c:v>47.836000000000013</c:v>
                </c:pt>
                <c:pt idx="16582">
                  <c:v>48.276000000000003</c:v>
                </c:pt>
                <c:pt idx="16583">
                  <c:v>48.375</c:v>
                </c:pt>
                <c:pt idx="16584">
                  <c:v>48.585000000000001</c:v>
                </c:pt>
                <c:pt idx="16585">
                  <c:v>48.317</c:v>
                </c:pt>
                <c:pt idx="16586">
                  <c:v>48.517000000000003</c:v>
                </c:pt>
                <c:pt idx="16587">
                  <c:v>48.239000000000011</c:v>
                </c:pt>
                <c:pt idx="16588">
                  <c:v>48.262000000000008</c:v>
                </c:pt>
                <c:pt idx="16589">
                  <c:v>48.466000000000001</c:v>
                </c:pt>
                <c:pt idx="16590">
                  <c:v>48.897000000000013</c:v>
                </c:pt>
                <c:pt idx="16591">
                  <c:v>48.169000000000011</c:v>
                </c:pt>
                <c:pt idx="16592">
                  <c:v>48.141000000000012</c:v>
                </c:pt>
                <c:pt idx="16593">
                  <c:v>48.704000000000001</c:v>
                </c:pt>
                <c:pt idx="16594">
                  <c:v>48.325000000000003</c:v>
                </c:pt>
                <c:pt idx="16595">
                  <c:v>48.232000000000014</c:v>
                </c:pt>
                <c:pt idx="16596">
                  <c:v>48.113</c:v>
                </c:pt>
                <c:pt idx="16597">
                  <c:v>47.921000000000006</c:v>
                </c:pt>
                <c:pt idx="16598">
                  <c:v>47.928000000000011</c:v>
                </c:pt>
                <c:pt idx="16599">
                  <c:v>47.834000000000003</c:v>
                </c:pt>
                <c:pt idx="16600">
                  <c:v>47.96</c:v>
                </c:pt>
                <c:pt idx="16601">
                  <c:v>48.113</c:v>
                </c:pt>
                <c:pt idx="16602">
                  <c:v>48.062000000000012</c:v>
                </c:pt>
                <c:pt idx="16603">
                  <c:v>48.155000000000001</c:v>
                </c:pt>
                <c:pt idx="16604">
                  <c:v>47.964000000000013</c:v>
                </c:pt>
                <c:pt idx="16605">
                  <c:v>48.094000000000001</c:v>
                </c:pt>
                <c:pt idx="16606">
                  <c:v>47.712000000000003</c:v>
                </c:pt>
                <c:pt idx="16607">
                  <c:v>47.764000000000003</c:v>
                </c:pt>
                <c:pt idx="16608">
                  <c:v>47.46</c:v>
                </c:pt>
                <c:pt idx="16609">
                  <c:v>47.615000000000002</c:v>
                </c:pt>
                <c:pt idx="16610">
                  <c:v>48.097000000000001</c:v>
                </c:pt>
                <c:pt idx="16611">
                  <c:v>48.503</c:v>
                </c:pt>
                <c:pt idx="16612">
                  <c:v>47.837000000000003</c:v>
                </c:pt>
                <c:pt idx="16613">
                  <c:v>48.436999999999998</c:v>
                </c:pt>
                <c:pt idx="16614">
                  <c:v>47.976999999999997</c:v>
                </c:pt>
                <c:pt idx="16615">
                  <c:v>48.189</c:v>
                </c:pt>
                <c:pt idx="16616">
                  <c:v>48.223000000000013</c:v>
                </c:pt>
                <c:pt idx="16617">
                  <c:v>47.814</c:v>
                </c:pt>
                <c:pt idx="16618">
                  <c:v>48.162000000000013</c:v>
                </c:pt>
                <c:pt idx="16619">
                  <c:v>48.15</c:v>
                </c:pt>
                <c:pt idx="16620">
                  <c:v>48.145000000000003</c:v>
                </c:pt>
                <c:pt idx="16621">
                  <c:v>48.442999999999998</c:v>
                </c:pt>
                <c:pt idx="16622">
                  <c:v>48.035000000000011</c:v>
                </c:pt>
                <c:pt idx="16623">
                  <c:v>47.768000000000008</c:v>
                </c:pt>
                <c:pt idx="16624">
                  <c:v>48.192000000000007</c:v>
                </c:pt>
                <c:pt idx="16625">
                  <c:v>48.558999999999997</c:v>
                </c:pt>
                <c:pt idx="16626">
                  <c:v>48.325000000000003</c:v>
                </c:pt>
                <c:pt idx="16627">
                  <c:v>48.411999999999999</c:v>
                </c:pt>
                <c:pt idx="16628">
                  <c:v>48.55</c:v>
                </c:pt>
                <c:pt idx="16629">
                  <c:v>48.414999999999999</c:v>
                </c:pt>
                <c:pt idx="16630">
                  <c:v>48.557000000000002</c:v>
                </c:pt>
                <c:pt idx="16631">
                  <c:v>48.266000000000012</c:v>
                </c:pt>
                <c:pt idx="16632">
                  <c:v>48.739000000000011</c:v>
                </c:pt>
                <c:pt idx="16633">
                  <c:v>48.585000000000001</c:v>
                </c:pt>
                <c:pt idx="16634">
                  <c:v>48.268000000000008</c:v>
                </c:pt>
                <c:pt idx="16635">
                  <c:v>48.523000000000003</c:v>
                </c:pt>
                <c:pt idx="16636">
                  <c:v>47.841999999999999</c:v>
                </c:pt>
                <c:pt idx="16637">
                  <c:v>47.895000000000003</c:v>
                </c:pt>
                <c:pt idx="16638">
                  <c:v>48.244</c:v>
                </c:pt>
                <c:pt idx="16639">
                  <c:v>48.451999999999998</c:v>
                </c:pt>
                <c:pt idx="16640">
                  <c:v>48.585000000000001</c:v>
                </c:pt>
                <c:pt idx="16641">
                  <c:v>48.49</c:v>
                </c:pt>
                <c:pt idx="16642">
                  <c:v>48.191000000000003</c:v>
                </c:pt>
                <c:pt idx="16643">
                  <c:v>48.484000000000002</c:v>
                </c:pt>
                <c:pt idx="16644">
                  <c:v>48.372999999999998</c:v>
                </c:pt>
                <c:pt idx="16645">
                  <c:v>48.565000000000012</c:v>
                </c:pt>
                <c:pt idx="16646">
                  <c:v>48.502000000000002</c:v>
                </c:pt>
                <c:pt idx="16647">
                  <c:v>48.942</c:v>
                </c:pt>
                <c:pt idx="16648">
                  <c:v>48.329000000000001</c:v>
                </c:pt>
                <c:pt idx="16649">
                  <c:v>48.726000000000013</c:v>
                </c:pt>
                <c:pt idx="16650">
                  <c:v>48.668000000000013</c:v>
                </c:pt>
                <c:pt idx="16651">
                  <c:v>49.043000000000013</c:v>
                </c:pt>
                <c:pt idx="16652">
                  <c:v>49.092000000000013</c:v>
                </c:pt>
                <c:pt idx="16653">
                  <c:v>48.561</c:v>
                </c:pt>
                <c:pt idx="16654">
                  <c:v>49.084000000000003</c:v>
                </c:pt>
                <c:pt idx="16655">
                  <c:v>48.662000000000013</c:v>
                </c:pt>
                <c:pt idx="16656">
                  <c:v>48.841999999999999</c:v>
                </c:pt>
                <c:pt idx="16657">
                  <c:v>48.841999999999999</c:v>
                </c:pt>
                <c:pt idx="16658">
                  <c:v>48.802</c:v>
                </c:pt>
                <c:pt idx="16659">
                  <c:v>48.658000000000001</c:v>
                </c:pt>
                <c:pt idx="16660">
                  <c:v>48.697000000000003</c:v>
                </c:pt>
                <c:pt idx="16661">
                  <c:v>49.365000000000002</c:v>
                </c:pt>
                <c:pt idx="16662">
                  <c:v>48.853999999999999</c:v>
                </c:pt>
                <c:pt idx="16663">
                  <c:v>48.841999999999999</c:v>
                </c:pt>
                <c:pt idx="16664">
                  <c:v>48.668000000000013</c:v>
                </c:pt>
                <c:pt idx="16665">
                  <c:v>48.785000000000011</c:v>
                </c:pt>
                <c:pt idx="16666">
                  <c:v>49.290000000000013</c:v>
                </c:pt>
                <c:pt idx="16667">
                  <c:v>49.062000000000012</c:v>
                </c:pt>
                <c:pt idx="16668">
                  <c:v>48.793000000000013</c:v>
                </c:pt>
                <c:pt idx="16669">
                  <c:v>49.189</c:v>
                </c:pt>
                <c:pt idx="16670">
                  <c:v>48.561</c:v>
                </c:pt>
                <c:pt idx="16671">
                  <c:v>49.065000000000012</c:v>
                </c:pt>
                <c:pt idx="16672">
                  <c:v>49.199000000000012</c:v>
                </c:pt>
                <c:pt idx="16673">
                  <c:v>48.99</c:v>
                </c:pt>
                <c:pt idx="16674">
                  <c:v>48.850999999999999</c:v>
                </c:pt>
                <c:pt idx="16675">
                  <c:v>48.782000000000011</c:v>
                </c:pt>
                <c:pt idx="16676">
                  <c:v>48.796000000000021</c:v>
                </c:pt>
                <c:pt idx="16677">
                  <c:v>48.363</c:v>
                </c:pt>
                <c:pt idx="16678">
                  <c:v>48.215000000000003</c:v>
                </c:pt>
                <c:pt idx="16679">
                  <c:v>48.036000000000001</c:v>
                </c:pt>
                <c:pt idx="16680">
                  <c:v>47.963000000000001</c:v>
                </c:pt>
                <c:pt idx="16681">
                  <c:v>48.372999999999998</c:v>
                </c:pt>
                <c:pt idx="16682">
                  <c:v>48.294000000000011</c:v>
                </c:pt>
                <c:pt idx="16683">
                  <c:v>48.188000000000002</c:v>
                </c:pt>
                <c:pt idx="16684">
                  <c:v>48.568000000000012</c:v>
                </c:pt>
                <c:pt idx="16685">
                  <c:v>48.371000000000002</c:v>
                </c:pt>
                <c:pt idx="16686">
                  <c:v>48.329000000000001</c:v>
                </c:pt>
                <c:pt idx="16687">
                  <c:v>48.046999999999997</c:v>
                </c:pt>
                <c:pt idx="16688">
                  <c:v>47.925000000000011</c:v>
                </c:pt>
                <c:pt idx="16689">
                  <c:v>48.583000000000013</c:v>
                </c:pt>
                <c:pt idx="16690">
                  <c:v>48.035000000000011</c:v>
                </c:pt>
                <c:pt idx="16691">
                  <c:v>48.577000000000012</c:v>
                </c:pt>
                <c:pt idx="16692">
                  <c:v>47.918999999999997</c:v>
                </c:pt>
                <c:pt idx="16693">
                  <c:v>47.925000000000011</c:v>
                </c:pt>
                <c:pt idx="16694">
                  <c:v>47.933</c:v>
                </c:pt>
                <c:pt idx="16695">
                  <c:v>47.826000000000001</c:v>
                </c:pt>
                <c:pt idx="16696">
                  <c:v>47.618000000000002</c:v>
                </c:pt>
                <c:pt idx="16697">
                  <c:v>48.2</c:v>
                </c:pt>
                <c:pt idx="16698">
                  <c:v>47.785000000000011</c:v>
                </c:pt>
                <c:pt idx="16699">
                  <c:v>47.161000000000001</c:v>
                </c:pt>
                <c:pt idx="16700">
                  <c:v>47.731000000000002</c:v>
                </c:pt>
                <c:pt idx="16701">
                  <c:v>47.686999999999998</c:v>
                </c:pt>
                <c:pt idx="16702">
                  <c:v>47.505000000000003</c:v>
                </c:pt>
                <c:pt idx="16703">
                  <c:v>47.193000000000012</c:v>
                </c:pt>
                <c:pt idx="16704">
                  <c:v>47.599000000000011</c:v>
                </c:pt>
                <c:pt idx="16705">
                  <c:v>47.755000000000003</c:v>
                </c:pt>
                <c:pt idx="16706">
                  <c:v>47.811</c:v>
                </c:pt>
                <c:pt idx="16707">
                  <c:v>47.683999999999997</c:v>
                </c:pt>
                <c:pt idx="16708">
                  <c:v>47.686</c:v>
                </c:pt>
                <c:pt idx="16709">
                  <c:v>47.415999999999997</c:v>
                </c:pt>
                <c:pt idx="16710">
                  <c:v>47.610999999999997</c:v>
                </c:pt>
                <c:pt idx="16711">
                  <c:v>47.723000000000013</c:v>
                </c:pt>
                <c:pt idx="16712">
                  <c:v>47.567</c:v>
                </c:pt>
                <c:pt idx="16713">
                  <c:v>47.726000000000013</c:v>
                </c:pt>
                <c:pt idx="16714">
                  <c:v>47.208000000000013</c:v>
                </c:pt>
                <c:pt idx="16715">
                  <c:v>47.690000000000012</c:v>
                </c:pt>
                <c:pt idx="16716">
                  <c:v>47.646000000000001</c:v>
                </c:pt>
                <c:pt idx="16717">
                  <c:v>47.647000000000013</c:v>
                </c:pt>
                <c:pt idx="16718">
                  <c:v>47.531000000000013</c:v>
                </c:pt>
                <c:pt idx="16719">
                  <c:v>47.693000000000012</c:v>
                </c:pt>
                <c:pt idx="16720">
                  <c:v>47.476000000000013</c:v>
                </c:pt>
                <c:pt idx="16721">
                  <c:v>48.011000000000003</c:v>
                </c:pt>
                <c:pt idx="16722">
                  <c:v>47.796000000000021</c:v>
                </c:pt>
                <c:pt idx="16723">
                  <c:v>47.308999999999997</c:v>
                </c:pt>
                <c:pt idx="16724">
                  <c:v>47.616</c:v>
                </c:pt>
                <c:pt idx="16725">
                  <c:v>48.031000000000013</c:v>
                </c:pt>
                <c:pt idx="16726">
                  <c:v>48.216000000000001</c:v>
                </c:pt>
                <c:pt idx="16727">
                  <c:v>48.193000000000012</c:v>
                </c:pt>
                <c:pt idx="16728">
                  <c:v>48.844000000000001</c:v>
                </c:pt>
                <c:pt idx="16729">
                  <c:v>48.316000000000003</c:v>
                </c:pt>
                <c:pt idx="16730">
                  <c:v>48.534000000000013</c:v>
                </c:pt>
                <c:pt idx="16731">
                  <c:v>48.03</c:v>
                </c:pt>
                <c:pt idx="16732">
                  <c:v>47.691000000000003</c:v>
                </c:pt>
                <c:pt idx="16733">
                  <c:v>48.295000000000009</c:v>
                </c:pt>
                <c:pt idx="16734">
                  <c:v>48.137</c:v>
                </c:pt>
                <c:pt idx="16735">
                  <c:v>48.039000000000001</c:v>
                </c:pt>
                <c:pt idx="16736">
                  <c:v>48.534000000000013</c:v>
                </c:pt>
                <c:pt idx="16737">
                  <c:v>48.079000000000001</c:v>
                </c:pt>
                <c:pt idx="16738">
                  <c:v>48.422000000000011</c:v>
                </c:pt>
                <c:pt idx="16739">
                  <c:v>48.232000000000014</c:v>
                </c:pt>
                <c:pt idx="16740">
                  <c:v>48.167000000000002</c:v>
                </c:pt>
                <c:pt idx="16741">
                  <c:v>48.083000000000013</c:v>
                </c:pt>
                <c:pt idx="16742">
                  <c:v>48.156000000000013</c:v>
                </c:pt>
                <c:pt idx="16743">
                  <c:v>48.018000000000001</c:v>
                </c:pt>
                <c:pt idx="16744">
                  <c:v>48.172000000000011</c:v>
                </c:pt>
                <c:pt idx="16745">
                  <c:v>47.911999999999999</c:v>
                </c:pt>
                <c:pt idx="16746">
                  <c:v>47.844999999999999</c:v>
                </c:pt>
                <c:pt idx="16747">
                  <c:v>47.835000000000001</c:v>
                </c:pt>
                <c:pt idx="16748">
                  <c:v>48.042000000000002</c:v>
                </c:pt>
                <c:pt idx="16749">
                  <c:v>47.97</c:v>
                </c:pt>
                <c:pt idx="16750">
                  <c:v>47.606000000000002</c:v>
                </c:pt>
                <c:pt idx="16751">
                  <c:v>47.752000000000002</c:v>
                </c:pt>
                <c:pt idx="16752">
                  <c:v>47.884</c:v>
                </c:pt>
                <c:pt idx="16753">
                  <c:v>48.131</c:v>
                </c:pt>
                <c:pt idx="16754">
                  <c:v>48.049000000000007</c:v>
                </c:pt>
                <c:pt idx="16755">
                  <c:v>47.503</c:v>
                </c:pt>
                <c:pt idx="16756">
                  <c:v>48.039000000000001</c:v>
                </c:pt>
                <c:pt idx="16757">
                  <c:v>48.229000000000013</c:v>
                </c:pt>
                <c:pt idx="16758">
                  <c:v>47.723000000000013</c:v>
                </c:pt>
                <c:pt idx="16759">
                  <c:v>48.15</c:v>
                </c:pt>
                <c:pt idx="16760">
                  <c:v>47.669000000000011</c:v>
                </c:pt>
                <c:pt idx="16761">
                  <c:v>48.368000000000002</c:v>
                </c:pt>
                <c:pt idx="16762">
                  <c:v>48.263000000000012</c:v>
                </c:pt>
                <c:pt idx="16763">
                  <c:v>48.468000000000011</c:v>
                </c:pt>
                <c:pt idx="16764">
                  <c:v>48.144000000000013</c:v>
                </c:pt>
                <c:pt idx="16765">
                  <c:v>48.247</c:v>
                </c:pt>
                <c:pt idx="16766">
                  <c:v>48.453000000000003</c:v>
                </c:pt>
                <c:pt idx="16767">
                  <c:v>47.98</c:v>
                </c:pt>
                <c:pt idx="16768">
                  <c:v>47.949000000000012</c:v>
                </c:pt>
                <c:pt idx="16769">
                  <c:v>48.302</c:v>
                </c:pt>
                <c:pt idx="16770">
                  <c:v>47.99</c:v>
                </c:pt>
                <c:pt idx="16771">
                  <c:v>48.065000000000012</c:v>
                </c:pt>
                <c:pt idx="16772">
                  <c:v>48.143000000000001</c:v>
                </c:pt>
                <c:pt idx="16773">
                  <c:v>48.216000000000001</c:v>
                </c:pt>
                <c:pt idx="16774">
                  <c:v>47.978000000000002</c:v>
                </c:pt>
                <c:pt idx="16775">
                  <c:v>48.163000000000011</c:v>
                </c:pt>
                <c:pt idx="16776">
                  <c:v>48.262000000000008</c:v>
                </c:pt>
                <c:pt idx="16777">
                  <c:v>48.203000000000003</c:v>
                </c:pt>
                <c:pt idx="16778">
                  <c:v>48.011000000000003</c:v>
                </c:pt>
                <c:pt idx="16779">
                  <c:v>48.162000000000013</c:v>
                </c:pt>
                <c:pt idx="16780">
                  <c:v>48.518000000000001</c:v>
                </c:pt>
                <c:pt idx="16781">
                  <c:v>48.827000000000012</c:v>
                </c:pt>
                <c:pt idx="16782">
                  <c:v>48.881</c:v>
                </c:pt>
                <c:pt idx="16783">
                  <c:v>48.294000000000011</c:v>
                </c:pt>
                <c:pt idx="16784">
                  <c:v>48.734000000000002</c:v>
                </c:pt>
                <c:pt idx="16785">
                  <c:v>48.834000000000003</c:v>
                </c:pt>
                <c:pt idx="16786">
                  <c:v>48.856000000000002</c:v>
                </c:pt>
                <c:pt idx="16787">
                  <c:v>49.149000000000001</c:v>
                </c:pt>
                <c:pt idx="16788">
                  <c:v>48.854999999999997</c:v>
                </c:pt>
                <c:pt idx="16789">
                  <c:v>49.555</c:v>
                </c:pt>
                <c:pt idx="16790">
                  <c:v>49.546000000000006</c:v>
                </c:pt>
                <c:pt idx="16791">
                  <c:v>50.058</c:v>
                </c:pt>
                <c:pt idx="16792">
                  <c:v>50.109000000000002</c:v>
                </c:pt>
                <c:pt idx="16793">
                  <c:v>50.343000000000004</c:v>
                </c:pt>
                <c:pt idx="16794">
                  <c:v>50.377000000000002</c:v>
                </c:pt>
                <c:pt idx="16795">
                  <c:v>50.205000000000013</c:v>
                </c:pt>
                <c:pt idx="16796">
                  <c:v>50.028000000000013</c:v>
                </c:pt>
                <c:pt idx="16797">
                  <c:v>50.03</c:v>
                </c:pt>
                <c:pt idx="16798">
                  <c:v>49.874000000000002</c:v>
                </c:pt>
                <c:pt idx="16799">
                  <c:v>49.932000000000002</c:v>
                </c:pt>
                <c:pt idx="16800">
                  <c:v>50.046000000000006</c:v>
                </c:pt>
                <c:pt idx="16801">
                  <c:v>50.222000000000008</c:v>
                </c:pt>
                <c:pt idx="16802">
                  <c:v>50.470999999999997</c:v>
                </c:pt>
                <c:pt idx="16803">
                  <c:v>50.049000000000007</c:v>
                </c:pt>
                <c:pt idx="16804">
                  <c:v>50.371000000000002</c:v>
                </c:pt>
                <c:pt idx="16805">
                  <c:v>50.695000000000007</c:v>
                </c:pt>
                <c:pt idx="16806">
                  <c:v>49.859000000000002</c:v>
                </c:pt>
                <c:pt idx="16807">
                  <c:v>49.238000000000007</c:v>
                </c:pt>
                <c:pt idx="16808">
                  <c:v>49.324000000000012</c:v>
                </c:pt>
                <c:pt idx="16809">
                  <c:v>49.075000000000003</c:v>
                </c:pt>
                <c:pt idx="16810">
                  <c:v>49.387999999999998</c:v>
                </c:pt>
                <c:pt idx="16811">
                  <c:v>49.596000000000011</c:v>
                </c:pt>
                <c:pt idx="16812">
                  <c:v>49.503999999999998</c:v>
                </c:pt>
                <c:pt idx="16813">
                  <c:v>49.866999999999997</c:v>
                </c:pt>
                <c:pt idx="16814">
                  <c:v>49.749000000000002</c:v>
                </c:pt>
                <c:pt idx="16815">
                  <c:v>50.128000000000007</c:v>
                </c:pt>
                <c:pt idx="16816">
                  <c:v>49.64</c:v>
                </c:pt>
                <c:pt idx="16817">
                  <c:v>49.871000000000002</c:v>
                </c:pt>
                <c:pt idx="16818">
                  <c:v>49.429000000000002</c:v>
                </c:pt>
                <c:pt idx="16819">
                  <c:v>49.018000000000001</c:v>
                </c:pt>
                <c:pt idx="16820">
                  <c:v>48.734000000000002</c:v>
                </c:pt>
                <c:pt idx="16821">
                  <c:v>49.332000000000001</c:v>
                </c:pt>
                <c:pt idx="16822">
                  <c:v>48.872999999999998</c:v>
                </c:pt>
                <c:pt idx="16823">
                  <c:v>49.217000000000013</c:v>
                </c:pt>
                <c:pt idx="16824">
                  <c:v>49.122000000000007</c:v>
                </c:pt>
                <c:pt idx="16825">
                  <c:v>49.813000000000002</c:v>
                </c:pt>
                <c:pt idx="16826">
                  <c:v>49.540999999999997</c:v>
                </c:pt>
                <c:pt idx="16827">
                  <c:v>49.969000000000001</c:v>
                </c:pt>
                <c:pt idx="16828">
                  <c:v>49.805999999999997</c:v>
                </c:pt>
                <c:pt idx="16829">
                  <c:v>49.915999999999997</c:v>
                </c:pt>
                <c:pt idx="16830">
                  <c:v>50.301000000000002</c:v>
                </c:pt>
                <c:pt idx="16831">
                  <c:v>50.326000000000001</c:v>
                </c:pt>
                <c:pt idx="16832">
                  <c:v>50.142000000000003</c:v>
                </c:pt>
                <c:pt idx="16833">
                  <c:v>50.131</c:v>
                </c:pt>
                <c:pt idx="16834">
                  <c:v>50.249000000000002</c:v>
                </c:pt>
                <c:pt idx="16835">
                  <c:v>49.817</c:v>
                </c:pt>
                <c:pt idx="16836">
                  <c:v>50.14</c:v>
                </c:pt>
                <c:pt idx="16837">
                  <c:v>50.2</c:v>
                </c:pt>
                <c:pt idx="16838">
                  <c:v>50.142000000000003</c:v>
                </c:pt>
                <c:pt idx="16839">
                  <c:v>50.263000000000012</c:v>
                </c:pt>
                <c:pt idx="16840">
                  <c:v>49.936</c:v>
                </c:pt>
                <c:pt idx="16841">
                  <c:v>49.999000000000002</c:v>
                </c:pt>
                <c:pt idx="16842">
                  <c:v>50.146000000000001</c:v>
                </c:pt>
                <c:pt idx="16843">
                  <c:v>50.258000000000003</c:v>
                </c:pt>
                <c:pt idx="16844">
                  <c:v>50.247</c:v>
                </c:pt>
                <c:pt idx="16845">
                  <c:v>50.343000000000004</c:v>
                </c:pt>
                <c:pt idx="16846">
                  <c:v>50.38</c:v>
                </c:pt>
                <c:pt idx="16847">
                  <c:v>50.914999999999999</c:v>
                </c:pt>
                <c:pt idx="16848">
                  <c:v>50.448</c:v>
                </c:pt>
                <c:pt idx="16849">
                  <c:v>50.42</c:v>
                </c:pt>
                <c:pt idx="16850">
                  <c:v>50.179000000000002</c:v>
                </c:pt>
                <c:pt idx="16851">
                  <c:v>50.522000000000013</c:v>
                </c:pt>
                <c:pt idx="16852">
                  <c:v>50.371000000000002</c:v>
                </c:pt>
                <c:pt idx="16853">
                  <c:v>50.847000000000001</c:v>
                </c:pt>
                <c:pt idx="16854">
                  <c:v>50.459000000000003</c:v>
                </c:pt>
                <c:pt idx="16855">
                  <c:v>50.467000000000013</c:v>
                </c:pt>
                <c:pt idx="16856">
                  <c:v>50.583000000000013</c:v>
                </c:pt>
                <c:pt idx="16857">
                  <c:v>50.322000000000003</c:v>
                </c:pt>
                <c:pt idx="16858">
                  <c:v>50.275000000000013</c:v>
                </c:pt>
                <c:pt idx="16859">
                  <c:v>50.698000000000008</c:v>
                </c:pt>
                <c:pt idx="16860">
                  <c:v>50.728000000000009</c:v>
                </c:pt>
                <c:pt idx="16861">
                  <c:v>51.2</c:v>
                </c:pt>
                <c:pt idx="16862">
                  <c:v>51.071000000000012</c:v>
                </c:pt>
                <c:pt idx="16863">
                  <c:v>50.929000000000002</c:v>
                </c:pt>
                <c:pt idx="16864">
                  <c:v>51.277000000000001</c:v>
                </c:pt>
                <c:pt idx="16865">
                  <c:v>50.831000000000003</c:v>
                </c:pt>
                <c:pt idx="16866">
                  <c:v>51.256</c:v>
                </c:pt>
                <c:pt idx="16867">
                  <c:v>50.653000000000013</c:v>
                </c:pt>
                <c:pt idx="16868">
                  <c:v>50.574000000000012</c:v>
                </c:pt>
                <c:pt idx="16869">
                  <c:v>50.086000000000013</c:v>
                </c:pt>
                <c:pt idx="16870">
                  <c:v>50.371000000000002</c:v>
                </c:pt>
                <c:pt idx="16871">
                  <c:v>50.525000000000013</c:v>
                </c:pt>
                <c:pt idx="16872">
                  <c:v>50.623000000000012</c:v>
                </c:pt>
                <c:pt idx="16873">
                  <c:v>50.911999999999999</c:v>
                </c:pt>
                <c:pt idx="16874">
                  <c:v>50.359000000000002</c:v>
                </c:pt>
                <c:pt idx="16875">
                  <c:v>50.392000000000003</c:v>
                </c:pt>
                <c:pt idx="16876">
                  <c:v>51.277000000000001</c:v>
                </c:pt>
                <c:pt idx="16877">
                  <c:v>50.67</c:v>
                </c:pt>
                <c:pt idx="16878">
                  <c:v>51.01</c:v>
                </c:pt>
                <c:pt idx="16879">
                  <c:v>51.357999999999997</c:v>
                </c:pt>
                <c:pt idx="16880">
                  <c:v>50.833000000000013</c:v>
                </c:pt>
                <c:pt idx="16881">
                  <c:v>51.344000000000001</c:v>
                </c:pt>
                <c:pt idx="16882">
                  <c:v>51.848999999999997</c:v>
                </c:pt>
                <c:pt idx="16883">
                  <c:v>51.202000000000012</c:v>
                </c:pt>
                <c:pt idx="16884">
                  <c:v>51.564</c:v>
                </c:pt>
                <c:pt idx="16885">
                  <c:v>51.466000000000001</c:v>
                </c:pt>
                <c:pt idx="16886">
                  <c:v>51.475000000000001</c:v>
                </c:pt>
                <c:pt idx="16887">
                  <c:v>51.808999999999997</c:v>
                </c:pt>
                <c:pt idx="16888">
                  <c:v>51.781000000000013</c:v>
                </c:pt>
                <c:pt idx="16889">
                  <c:v>51.720000000000013</c:v>
                </c:pt>
                <c:pt idx="16890">
                  <c:v>51.895000000000003</c:v>
                </c:pt>
                <c:pt idx="16891">
                  <c:v>52.058999999999997</c:v>
                </c:pt>
                <c:pt idx="16892">
                  <c:v>51.676000000000002</c:v>
                </c:pt>
                <c:pt idx="16893">
                  <c:v>52.07</c:v>
                </c:pt>
                <c:pt idx="16894">
                  <c:v>51.686999999999998</c:v>
                </c:pt>
                <c:pt idx="16895">
                  <c:v>51.865000000000002</c:v>
                </c:pt>
                <c:pt idx="16896">
                  <c:v>52.105000000000011</c:v>
                </c:pt>
                <c:pt idx="16897">
                  <c:v>51.915999999999997</c:v>
                </c:pt>
                <c:pt idx="16898">
                  <c:v>52.173000000000002</c:v>
                </c:pt>
                <c:pt idx="16899">
                  <c:v>51.744</c:v>
                </c:pt>
                <c:pt idx="16900">
                  <c:v>51.701000000000001</c:v>
                </c:pt>
                <c:pt idx="16901">
                  <c:v>51.914000000000001</c:v>
                </c:pt>
                <c:pt idx="16902">
                  <c:v>51.594000000000001</c:v>
                </c:pt>
                <c:pt idx="16903">
                  <c:v>50.951999999999998</c:v>
                </c:pt>
                <c:pt idx="16904">
                  <c:v>51.015000000000001</c:v>
                </c:pt>
                <c:pt idx="16905">
                  <c:v>50.688000000000002</c:v>
                </c:pt>
                <c:pt idx="16906">
                  <c:v>50.992000000000012</c:v>
                </c:pt>
                <c:pt idx="16907">
                  <c:v>51.015000000000001</c:v>
                </c:pt>
                <c:pt idx="16908">
                  <c:v>51.505000000000003</c:v>
                </c:pt>
                <c:pt idx="16909">
                  <c:v>50.881999999999998</c:v>
                </c:pt>
                <c:pt idx="16910">
                  <c:v>51.326000000000001</c:v>
                </c:pt>
                <c:pt idx="16911">
                  <c:v>51.4</c:v>
                </c:pt>
                <c:pt idx="16912">
                  <c:v>51.557000000000002</c:v>
                </c:pt>
                <c:pt idx="16913">
                  <c:v>51.543000000000013</c:v>
                </c:pt>
                <c:pt idx="16914">
                  <c:v>51.3</c:v>
                </c:pt>
                <c:pt idx="16915">
                  <c:v>51.110999999999997</c:v>
                </c:pt>
                <c:pt idx="16916">
                  <c:v>51.265000000000008</c:v>
                </c:pt>
                <c:pt idx="16917">
                  <c:v>51.676000000000002</c:v>
                </c:pt>
                <c:pt idx="16918">
                  <c:v>51.350999999999999</c:v>
                </c:pt>
                <c:pt idx="16919">
                  <c:v>51.286000000000001</c:v>
                </c:pt>
                <c:pt idx="16920">
                  <c:v>51.286000000000001</c:v>
                </c:pt>
                <c:pt idx="16921">
                  <c:v>51.500999999999998</c:v>
                </c:pt>
                <c:pt idx="16922">
                  <c:v>51.954000000000001</c:v>
                </c:pt>
                <c:pt idx="16923">
                  <c:v>51.951999999999998</c:v>
                </c:pt>
                <c:pt idx="16924">
                  <c:v>51.926000000000002</c:v>
                </c:pt>
                <c:pt idx="16925">
                  <c:v>51.935000000000002</c:v>
                </c:pt>
                <c:pt idx="16926">
                  <c:v>51.877000000000002</c:v>
                </c:pt>
                <c:pt idx="16927">
                  <c:v>52.138000000000012</c:v>
                </c:pt>
                <c:pt idx="16928">
                  <c:v>52.046999999999997</c:v>
                </c:pt>
                <c:pt idx="16929">
                  <c:v>51.454000000000001</c:v>
                </c:pt>
                <c:pt idx="16930">
                  <c:v>51.183</c:v>
                </c:pt>
                <c:pt idx="16931">
                  <c:v>51.057000000000002</c:v>
                </c:pt>
                <c:pt idx="16932">
                  <c:v>50.898000000000003</c:v>
                </c:pt>
                <c:pt idx="16933">
                  <c:v>50.322000000000003</c:v>
                </c:pt>
                <c:pt idx="16934">
                  <c:v>50.574000000000012</c:v>
                </c:pt>
                <c:pt idx="16935">
                  <c:v>50.049000000000007</c:v>
                </c:pt>
                <c:pt idx="16936">
                  <c:v>50.119</c:v>
                </c:pt>
                <c:pt idx="16937">
                  <c:v>49.853000000000002</c:v>
                </c:pt>
                <c:pt idx="16938">
                  <c:v>50.137</c:v>
                </c:pt>
                <c:pt idx="16939">
                  <c:v>49.836000000000013</c:v>
                </c:pt>
                <c:pt idx="16940">
                  <c:v>50.322000000000003</c:v>
                </c:pt>
                <c:pt idx="16941">
                  <c:v>50.142000000000003</c:v>
                </c:pt>
                <c:pt idx="16942">
                  <c:v>49.89</c:v>
                </c:pt>
                <c:pt idx="16943">
                  <c:v>49.517000000000003</c:v>
                </c:pt>
                <c:pt idx="16944">
                  <c:v>50.057000000000002</c:v>
                </c:pt>
                <c:pt idx="16945">
                  <c:v>49.889000000000003</c:v>
                </c:pt>
                <c:pt idx="16946">
                  <c:v>49.528000000000013</c:v>
                </c:pt>
                <c:pt idx="16947">
                  <c:v>49.85</c:v>
                </c:pt>
                <c:pt idx="16948">
                  <c:v>49.808</c:v>
                </c:pt>
                <c:pt idx="16949">
                  <c:v>49.922000000000011</c:v>
                </c:pt>
                <c:pt idx="16950">
                  <c:v>49.899000000000001</c:v>
                </c:pt>
                <c:pt idx="16951">
                  <c:v>49.946000000000012</c:v>
                </c:pt>
                <c:pt idx="16952">
                  <c:v>50.216000000000001</c:v>
                </c:pt>
                <c:pt idx="16953">
                  <c:v>49.984999999999999</c:v>
                </c:pt>
                <c:pt idx="16954">
                  <c:v>49.492000000000012</c:v>
                </c:pt>
                <c:pt idx="16955">
                  <c:v>49.237000000000002</c:v>
                </c:pt>
                <c:pt idx="16956">
                  <c:v>49.746000000000002</c:v>
                </c:pt>
                <c:pt idx="16957">
                  <c:v>49.366</c:v>
                </c:pt>
                <c:pt idx="16958">
                  <c:v>49.152000000000001</c:v>
                </c:pt>
                <c:pt idx="16959">
                  <c:v>49.946000000000012</c:v>
                </c:pt>
                <c:pt idx="16960">
                  <c:v>49.436</c:v>
                </c:pt>
                <c:pt idx="16961">
                  <c:v>49.693000000000012</c:v>
                </c:pt>
                <c:pt idx="16962">
                  <c:v>49.652000000000001</c:v>
                </c:pt>
                <c:pt idx="16963">
                  <c:v>49.869</c:v>
                </c:pt>
                <c:pt idx="16964">
                  <c:v>50.006</c:v>
                </c:pt>
                <c:pt idx="16965">
                  <c:v>49.730000000000011</c:v>
                </c:pt>
                <c:pt idx="16966">
                  <c:v>50.183999999999997</c:v>
                </c:pt>
                <c:pt idx="16967">
                  <c:v>49.595000000000013</c:v>
                </c:pt>
                <c:pt idx="16968">
                  <c:v>49.939</c:v>
                </c:pt>
                <c:pt idx="16969">
                  <c:v>49.584000000000003</c:v>
                </c:pt>
                <c:pt idx="16970">
                  <c:v>49.446000000000012</c:v>
                </c:pt>
                <c:pt idx="16971">
                  <c:v>49.110999999999997</c:v>
                </c:pt>
                <c:pt idx="16972">
                  <c:v>49.666000000000011</c:v>
                </c:pt>
                <c:pt idx="16973">
                  <c:v>49.387999999999998</c:v>
                </c:pt>
                <c:pt idx="16974">
                  <c:v>49.582000000000001</c:v>
                </c:pt>
                <c:pt idx="16975">
                  <c:v>49.637</c:v>
                </c:pt>
                <c:pt idx="16976">
                  <c:v>49.277000000000001</c:v>
                </c:pt>
                <c:pt idx="16977">
                  <c:v>49.351999999999997</c:v>
                </c:pt>
                <c:pt idx="16978">
                  <c:v>49.648000000000003</c:v>
                </c:pt>
                <c:pt idx="16979">
                  <c:v>49.175000000000011</c:v>
                </c:pt>
                <c:pt idx="16980">
                  <c:v>49.507000000000012</c:v>
                </c:pt>
                <c:pt idx="16981">
                  <c:v>49.621000000000002</c:v>
                </c:pt>
                <c:pt idx="16982">
                  <c:v>49.372</c:v>
                </c:pt>
                <c:pt idx="16983">
                  <c:v>49.174000000000007</c:v>
                </c:pt>
                <c:pt idx="16984">
                  <c:v>49.616999999999997</c:v>
                </c:pt>
                <c:pt idx="16985">
                  <c:v>49.753999999999998</c:v>
                </c:pt>
                <c:pt idx="16986">
                  <c:v>49.156999999999996</c:v>
                </c:pt>
                <c:pt idx="16987">
                  <c:v>49.661000000000001</c:v>
                </c:pt>
                <c:pt idx="16988">
                  <c:v>49.537000000000013</c:v>
                </c:pt>
                <c:pt idx="16989">
                  <c:v>49.325000000000003</c:v>
                </c:pt>
                <c:pt idx="16990">
                  <c:v>49.582000000000001</c:v>
                </c:pt>
                <c:pt idx="16991">
                  <c:v>49.764000000000003</c:v>
                </c:pt>
                <c:pt idx="16992">
                  <c:v>49.305</c:v>
                </c:pt>
                <c:pt idx="16993">
                  <c:v>49.36</c:v>
                </c:pt>
                <c:pt idx="16994">
                  <c:v>49.521000000000001</c:v>
                </c:pt>
                <c:pt idx="16995">
                  <c:v>49.237000000000002</c:v>
                </c:pt>
                <c:pt idx="16996">
                  <c:v>49.44</c:v>
                </c:pt>
                <c:pt idx="16997">
                  <c:v>49.259</c:v>
                </c:pt>
                <c:pt idx="16998">
                  <c:v>48.543999999999997</c:v>
                </c:pt>
                <c:pt idx="16999">
                  <c:v>48.180999999999997</c:v>
                </c:pt>
                <c:pt idx="17000">
                  <c:v>48.720000000000013</c:v>
                </c:pt>
                <c:pt idx="17001">
                  <c:v>48.473999999999997</c:v>
                </c:pt>
                <c:pt idx="17002">
                  <c:v>48.399000000000001</c:v>
                </c:pt>
                <c:pt idx="17003">
                  <c:v>48.414999999999999</c:v>
                </c:pt>
                <c:pt idx="17004">
                  <c:v>48.034000000000013</c:v>
                </c:pt>
                <c:pt idx="17005">
                  <c:v>48.426000000000002</c:v>
                </c:pt>
                <c:pt idx="17006">
                  <c:v>48.131</c:v>
                </c:pt>
                <c:pt idx="17007">
                  <c:v>48.4</c:v>
                </c:pt>
                <c:pt idx="17008">
                  <c:v>47.521000000000001</c:v>
                </c:pt>
                <c:pt idx="17009">
                  <c:v>48.116999999999997</c:v>
                </c:pt>
                <c:pt idx="17010">
                  <c:v>47.95</c:v>
                </c:pt>
                <c:pt idx="17011">
                  <c:v>47.608000000000011</c:v>
                </c:pt>
                <c:pt idx="17012">
                  <c:v>47.475000000000001</c:v>
                </c:pt>
                <c:pt idx="17013">
                  <c:v>47.497</c:v>
                </c:pt>
                <c:pt idx="17014">
                  <c:v>47.805</c:v>
                </c:pt>
                <c:pt idx="17015">
                  <c:v>46.984000000000002</c:v>
                </c:pt>
                <c:pt idx="17016">
                  <c:v>47.736000000000011</c:v>
                </c:pt>
                <c:pt idx="17017">
                  <c:v>47.686999999999998</c:v>
                </c:pt>
                <c:pt idx="17018">
                  <c:v>47.377000000000002</c:v>
                </c:pt>
                <c:pt idx="17019">
                  <c:v>47.717000000000013</c:v>
                </c:pt>
                <c:pt idx="17020">
                  <c:v>47.363999999999997</c:v>
                </c:pt>
                <c:pt idx="17021">
                  <c:v>47.454000000000001</c:v>
                </c:pt>
                <c:pt idx="17022">
                  <c:v>47.656999999999996</c:v>
                </c:pt>
                <c:pt idx="17023">
                  <c:v>47.790000000000013</c:v>
                </c:pt>
                <c:pt idx="17024">
                  <c:v>47.503999999999998</c:v>
                </c:pt>
                <c:pt idx="17025">
                  <c:v>47.881</c:v>
                </c:pt>
                <c:pt idx="17026">
                  <c:v>47.918999999999997</c:v>
                </c:pt>
                <c:pt idx="17027">
                  <c:v>47.856999999999999</c:v>
                </c:pt>
                <c:pt idx="17028">
                  <c:v>47.602000000000011</c:v>
                </c:pt>
                <c:pt idx="17029">
                  <c:v>48.103000000000002</c:v>
                </c:pt>
                <c:pt idx="17030">
                  <c:v>48.113</c:v>
                </c:pt>
                <c:pt idx="17031">
                  <c:v>48.02</c:v>
                </c:pt>
                <c:pt idx="17032">
                  <c:v>48.3</c:v>
                </c:pt>
                <c:pt idx="17033">
                  <c:v>48.221000000000011</c:v>
                </c:pt>
                <c:pt idx="17034">
                  <c:v>48.671000000000006</c:v>
                </c:pt>
                <c:pt idx="17035">
                  <c:v>48.623000000000012</c:v>
                </c:pt>
                <c:pt idx="17036">
                  <c:v>48.9</c:v>
                </c:pt>
                <c:pt idx="17037">
                  <c:v>48.863999999999997</c:v>
                </c:pt>
                <c:pt idx="17038">
                  <c:v>48.924000000000007</c:v>
                </c:pt>
                <c:pt idx="17039">
                  <c:v>49.338000000000001</c:v>
                </c:pt>
                <c:pt idx="17040">
                  <c:v>48.748000000000012</c:v>
                </c:pt>
                <c:pt idx="17041">
                  <c:v>48.124000000000002</c:v>
                </c:pt>
                <c:pt idx="17042">
                  <c:v>48.329000000000001</c:v>
                </c:pt>
                <c:pt idx="17043">
                  <c:v>48.571000000000012</c:v>
                </c:pt>
                <c:pt idx="17044">
                  <c:v>47.972000000000001</c:v>
                </c:pt>
                <c:pt idx="17045">
                  <c:v>48.411999999999999</c:v>
                </c:pt>
                <c:pt idx="17046">
                  <c:v>48.232000000000014</c:v>
                </c:pt>
                <c:pt idx="17047">
                  <c:v>48.49</c:v>
                </c:pt>
                <c:pt idx="17048">
                  <c:v>48.714000000000013</c:v>
                </c:pt>
                <c:pt idx="17049">
                  <c:v>48.567</c:v>
                </c:pt>
                <c:pt idx="17050">
                  <c:v>48.586000000000013</c:v>
                </c:pt>
                <c:pt idx="17051">
                  <c:v>49.158000000000001</c:v>
                </c:pt>
                <c:pt idx="17052">
                  <c:v>49.53</c:v>
                </c:pt>
                <c:pt idx="17053">
                  <c:v>49.405000000000001</c:v>
                </c:pt>
                <c:pt idx="17054">
                  <c:v>49.514000000000003</c:v>
                </c:pt>
                <c:pt idx="17055">
                  <c:v>49.892000000000003</c:v>
                </c:pt>
                <c:pt idx="17056">
                  <c:v>49.906000000000013</c:v>
                </c:pt>
                <c:pt idx="17057">
                  <c:v>50.277000000000001</c:v>
                </c:pt>
                <c:pt idx="17058">
                  <c:v>50.473000000000013</c:v>
                </c:pt>
                <c:pt idx="17059">
                  <c:v>50.548000000000002</c:v>
                </c:pt>
                <c:pt idx="17060">
                  <c:v>51.258000000000003</c:v>
                </c:pt>
                <c:pt idx="17061">
                  <c:v>50.464000000000013</c:v>
                </c:pt>
                <c:pt idx="17062">
                  <c:v>51.127000000000002</c:v>
                </c:pt>
                <c:pt idx="17063">
                  <c:v>51.335000000000001</c:v>
                </c:pt>
                <c:pt idx="17064">
                  <c:v>51.232000000000014</c:v>
                </c:pt>
                <c:pt idx="17065">
                  <c:v>51.225000000000009</c:v>
                </c:pt>
                <c:pt idx="17066">
                  <c:v>51.125000000000007</c:v>
                </c:pt>
                <c:pt idx="17067">
                  <c:v>51.795000000000009</c:v>
                </c:pt>
                <c:pt idx="17068">
                  <c:v>51.678000000000011</c:v>
                </c:pt>
                <c:pt idx="17069">
                  <c:v>51.886000000000003</c:v>
                </c:pt>
                <c:pt idx="17070">
                  <c:v>51.169000000000011</c:v>
                </c:pt>
                <c:pt idx="17071">
                  <c:v>51.494</c:v>
                </c:pt>
                <c:pt idx="17072">
                  <c:v>51.386000000000003</c:v>
                </c:pt>
                <c:pt idx="17073">
                  <c:v>50.165000000000013</c:v>
                </c:pt>
                <c:pt idx="17074">
                  <c:v>51.022000000000013</c:v>
                </c:pt>
                <c:pt idx="17075">
                  <c:v>51.146000000000001</c:v>
                </c:pt>
                <c:pt idx="17076">
                  <c:v>51.078000000000003</c:v>
                </c:pt>
                <c:pt idx="17077">
                  <c:v>51.223000000000013</c:v>
                </c:pt>
                <c:pt idx="17078">
                  <c:v>51.069000000000003</c:v>
                </c:pt>
                <c:pt idx="17079">
                  <c:v>51.335000000000001</c:v>
                </c:pt>
                <c:pt idx="17080">
                  <c:v>51.029000000000003</c:v>
                </c:pt>
                <c:pt idx="17081">
                  <c:v>50.901000000000003</c:v>
                </c:pt>
                <c:pt idx="17082">
                  <c:v>51.348999999999997</c:v>
                </c:pt>
                <c:pt idx="17083">
                  <c:v>50.781000000000013</c:v>
                </c:pt>
                <c:pt idx="17084">
                  <c:v>50.786000000000001</c:v>
                </c:pt>
                <c:pt idx="17085">
                  <c:v>50.957000000000001</c:v>
                </c:pt>
                <c:pt idx="17086">
                  <c:v>51.125000000000007</c:v>
                </c:pt>
                <c:pt idx="17087">
                  <c:v>50.691000000000003</c:v>
                </c:pt>
                <c:pt idx="17088">
                  <c:v>50.59</c:v>
                </c:pt>
                <c:pt idx="17089">
                  <c:v>50.511000000000003</c:v>
                </c:pt>
                <c:pt idx="17090">
                  <c:v>50.660000000000011</c:v>
                </c:pt>
                <c:pt idx="17091">
                  <c:v>51.160000000000011</c:v>
                </c:pt>
                <c:pt idx="17092">
                  <c:v>50.228000000000009</c:v>
                </c:pt>
                <c:pt idx="17093">
                  <c:v>50.079000000000001</c:v>
                </c:pt>
                <c:pt idx="17094">
                  <c:v>50.221000000000011</c:v>
                </c:pt>
                <c:pt idx="17095">
                  <c:v>49.953000000000003</c:v>
                </c:pt>
                <c:pt idx="17096">
                  <c:v>50.604000000000013</c:v>
                </c:pt>
                <c:pt idx="17097">
                  <c:v>50.445</c:v>
                </c:pt>
                <c:pt idx="17098">
                  <c:v>51.099000000000011</c:v>
                </c:pt>
                <c:pt idx="17099">
                  <c:v>51.118000000000002</c:v>
                </c:pt>
                <c:pt idx="17100">
                  <c:v>51.496000000000002</c:v>
                </c:pt>
                <c:pt idx="17101">
                  <c:v>51.384</c:v>
                </c:pt>
                <c:pt idx="17102">
                  <c:v>51.648000000000003</c:v>
                </c:pt>
                <c:pt idx="17103">
                  <c:v>51.643000000000001</c:v>
                </c:pt>
                <c:pt idx="17104">
                  <c:v>51.866999999999997</c:v>
                </c:pt>
                <c:pt idx="17105">
                  <c:v>51.97</c:v>
                </c:pt>
                <c:pt idx="17106">
                  <c:v>52.037000000000013</c:v>
                </c:pt>
                <c:pt idx="17107">
                  <c:v>52.211000000000013</c:v>
                </c:pt>
                <c:pt idx="17108">
                  <c:v>52.565000000000012</c:v>
                </c:pt>
                <c:pt idx="17109">
                  <c:v>52.954999999999998</c:v>
                </c:pt>
                <c:pt idx="17110">
                  <c:v>51.988999999999997</c:v>
                </c:pt>
                <c:pt idx="17111">
                  <c:v>52.289000000000001</c:v>
                </c:pt>
                <c:pt idx="17112">
                  <c:v>52.826000000000001</c:v>
                </c:pt>
                <c:pt idx="17113">
                  <c:v>52.696000000000012</c:v>
                </c:pt>
                <c:pt idx="17114">
                  <c:v>52.332000000000001</c:v>
                </c:pt>
                <c:pt idx="17115">
                  <c:v>52.839000000000013</c:v>
                </c:pt>
                <c:pt idx="17116">
                  <c:v>52.591000000000001</c:v>
                </c:pt>
                <c:pt idx="17117">
                  <c:v>52.750999999999998</c:v>
                </c:pt>
                <c:pt idx="17118">
                  <c:v>52.387999999999998</c:v>
                </c:pt>
                <c:pt idx="17119">
                  <c:v>52.208000000000013</c:v>
                </c:pt>
                <c:pt idx="17120">
                  <c:v>52.398000000000003</c:v>
                </c:pt>
                <c:pt idx="17121">
                  <c:v>52.276000000000003</c:v>
                </c:pt>
                <c:pt idx="17122">
                  <c:v>53.236000000000011</c:v>
                </c:pt>
                <c:pt idx="17123">
                  <c:v>52.685000000000002</c:v>
                </c:pt>
                <c:pt idx="17124">
                  <c:v>52.223000000000013</c:v>
                </c:pt>
                <c:pt idx="17125">
                  <c:v>52.725000000000009</c:v>
                </c:pt>
                <c:pt idx="17126">
                  <c:v>52.969000000000001</c:v>
                </c:pt>
                <c:pt idx="17127">
                  <c:v>51.86</c:v>
                </c:pt>
                <c:pt idx="17128">
                  <c:v>51.575000000000003</c:v>
                </c:pt>
                <c:pt idx="17129">
                  <c:v>51.949000000000012</c:v>
                </c:pt>
                <c:pt idx="17130">
                  <c:v>52.192000000000007</c:v>
                </c:pt>
                <c:pt idx="17131">
                  <c:v>51.954000000000001</c:v>
                </c:pt>
                <c:pt idx="17132">
                  <c:v>52.281000000000013</c:v>
                </c:pt>
                <c:pt idx="17133">
                  <c:v>52.075000000000003</c:v>
                </c:pt>
                <c:pt idx="17134">
                  <c:v>53.034000000000013</c:v>
                </c:pt>
                <c:pt idx="17135">
                  <c:v>52.734000000000002</c:v>
                </c:pt>
                <c:pt idx="17136">
                  <c:v>52.317999999999998</c:v>
                </c:pt>
                <c:pt idx="17137">
                  <c:v>52.426000000000002</c:v>
                </c:pt>
                <c:pt idx="17138">
                  <c:v>51.660000000000011</c:v>
                </c:pt>
                <c:pt idx="17139">
                  <c:v>51.587000000000003</c:v>
                </c:pt>
                <c:pt idx="17140">
                  <c:v>51.972000000000001</c:v>
                </c:pt>
                <c:pt idx="17141">
                  <c:v>51.791000000000011</c:v>
                </c:pt>
                <c:pt idx="17142">
                  <c:v>51.723000000000013</c:v>
                </c:pt>
                <c:pt idx="17143">
                  <c:v>51.811</c:v>
                </c:pt>
                <c:pt idx="17144">
                  <c:v>51.34</c:v>
                </c:pt>
                <c:pt idx="17145">
                  <c:v>51.797000000000011</c:v>
                </c:pt>
                <c:pt idx="17146">
                  <c:v>51.279000000000003</c:v>
                </c:pt>
                <c:pt idx="17147">
                  <c:v>51.736000000000011</c:v>
                </c:pt>
                <c:pt idx="17148">
                  <c:v>51.51</c:v>
                </c:pt>
                <c:pt idx="17149">
                  <c:v>51.909000000000013</c:v>
                </c:pt>
                <c:pt idx="17150">
                  <c:v>52.227000000000011</c:v>
                </c:pt>
                <c:pt idx="17151">
                  <c:v>52.133000000000003</c:v>
                </c:pt>
                <c:pt idx="17152">
                  <c:v>51.906999999999996</c:v>
                </c:pt>
                <c:pt idx="17153">
                  <c:v>51.877000000000002</c:v>
                </c:pt>
                <c:pt idx="17154">
                  <c:v>51.702000000000012</c:v>
                </c:pt>
                <c:pt idx="17155">
                  <c:v>51.713000000000001</c:v>
                </c:pt>
                <c:pt idx="17156">
                  <c:v>52.259</c:v>
                </c:pt>
                <c:pt idx="17157">
                  <c:v>51.795000000000009</c:v>
                </c:pt>
                <c:pt idx="17158">
                  <c:v>52.36</c:v>
                </c:pt>
                <c:pt idx="17159">
                  <c:v>52.054000000000002</c:v>
                </c:pt>
                <c:pt idx="17160">
                  <c:v>51.961000000000013</c:v>
                </c:pt>
                <c:pt idx="17161">
                  <c:v>51.996000000000002</c:v>
                </c:pt>
                <c:pt idx="17162">
                  <c:v>51.954000000000001</c:v>
                </c:pt>
                <c:pt idx="17163">
                  <c:v>51.82</c:v>
                </c:pt>
                <c:pt idx="17164">
                  <c:v>52.033000000000001</c:v>
                </c:pt>
                <c:pt idx="17165">
                  <c:v>51.748000000000012</c:v>
                </c:pt>
                <c:pt idx="17166">
                  <c:v>51.613</c:v>
                </c:pt>
                <c:pt idx="17167">
                  <c:v>51.625000000000007</c:v>
                </c:pt>
                <c:pt idx="17168">
                  <c:v>51.961000000000013</c:v>
                </c:pt>
                <c:pt idx="17169">
                  <c:v>51.636000000000003</c:v>
                </c:pt>
                <c:pt idx="17170">
                  <c:v>51.86</c:v>
                </c:pt>
                <c:pt idx="17171">
                  <c:v>52.218000000000011</c:v>
                </c:pt>
                <c:pt idx="17172">
                  <c:v>52.199000000000012</c:v>
                </c:pt>
                <c:pt idx="17173">
                  <c:v>51.624000000000002</c:v>
                </c:pt>
                <c:pt idx="17174">
                  <c:v>52.366999999999997</c:v>
                </c:pt>
                <c:pt idx="17175">
                  <c:v>52.484000000000002</c:v>
                </c:pt>
                <c:pt idx="17176">
                  <c:v>52.453000000000003</c:v>
                </c:pt>
                <c:pt idx="17177">
                  <c:v>52.199000000000012</c:v>
                </c:pt>
                <c:pt idx="17178">
                  <c:v>51.749000000000002</c:v>
                </c:pt>
                <c:pt idx="17179">
                  <c:v>51.758000000000003</c:v>
                </c:pt>
                <c:pt idx="17180">
                  <c:v>51.683</c:v>
                </c:pt>
                <c:pt idx="17181">
                  <c:v>51.417000000000002</c:v>
                </c:pt>
                <c:pt idx="17182">
                  <c:v>51.911999999999999</c:v>
                </c:pt>
                <c:pt idx="17183">
                  <c:v>51.169000000000011</c:v>
                </c:pt>
                <c:pt idx="17184">
                  <c:v>51.156999999999996</c:v>
                </c:pt>
                <c:pt idx="17185">
                  <c:v>51.58</c:v>
                </c:pt>
                <c:pt idx="17186">
                  <c:v>51.197000000000003</c:v>
                </c:pt>
                <c:pt idx="17187">
                  <c:v>51.253</c:v>
                </c:pt>
                <c:pt idx="17188">
                  <c:v>51.058999999999997</c:v>
                </c:pt>
                <c:pt idx="17189">
                  <c:v>50.595000000000013</c:v>
                </c:pt>
                <c:pt idx="17190">
                  <c:v>51.244</c:v>
                </c:pt>
                <c:pt idx="17191">
                  <c:v>51.158000000000001</c:v>
                </c:pt>
                <c:pt idx="17192">
                  <c:v>51.305</c:v>
                </c:pt>
                <c:pt idx="17193">
                  <c:v>50.94</c:v>
                </c:pt>
                <c:pt idx="17194">
                  <c:v>51.281000000000013</c:v>
                </c:pt>
                <c:pt idx="17195">
                  <c:v>51.087000000000003</c:v>
                </c:pt>
                <c:pt idx="17196">
                  <c:v>51.426000000000002</c:v>
                </c:pt>
                <c:pt idx="17197">
                  <c:v>51.141000000000012</c:v>
                </c:pt>
                <c:pt idx="17198">
                  <c:v>51.260000000000012</c:v>
                </c:pt>
                <c:pt idx="17199">
                  <c:v>51.108000000000011</c:v>
                </c:pt>
                <c:pt idx="17200">
                  <c:v>51.029000000000003</c:v>
                </c:pt>
                <c:pt idx="17201">
                  <c:v>51.531000000000013</c:v>
                </c:pt>
                <c:pt idx="17202">
                  <c:v>50.947000000000003</c:v>
                </c:pt>
                <c:pt idx="17203">
                  <c:v>51.543000000000013</c:v>
                </c:pt>
                <c:pt idx="17204">
                  <c:v>51.433</c:v>
                </c:pt>
                <c:pt idx="17205">
                  <c:v>51.660000000000011</c:v>
                </c:pt>
                <c:pt idx="17206">
                  <c:v>51.176000000000002</c:v>
                </c:pt>
                <c:pt idx="17207">
                  <c:v>51.199000000000012</c:v>
                </c:pt>
                <c:pt idx="17208">
                  <c:v>51.935000000000002</c:v>
                </c:pt>
                <c:pt idx="17209">
                  <c:v>51.571000000000012</c:v>
                </c:pt>
                <c:pt idx="17210">
                  <c:v>51.799000000000021</c:v>
                </c:pt>
                <c:pt idx="17211">
                  <c:v>51.753</c:v>
                </c:pt>
                <c:pt idx="17212">
                  <c:v>51.384</c:v>
                </c:pt>
                <c:pt idx="17213">
                  <c:v>52.035000000000011</c:v>
                </c:pt>
                <c:pt idx="17214">
                  <c:v>51.83</c:v>
                </c:pt>
                <c:pt idx="17215">
                  <c:v>51.499000000000002</c:v>
                </c:pt>
                <c:pt idx="17216">
                  <c:v>51.311999999999998</c:v>
                </c:pt>
                <c:pt idx="17217">
                  <c:v>50.922000000000011</c:v>
                </c:pt>
                <c:pt idx="17218">
                  <c:v>50.961000000000013</c:v>
                </c:pt>
                <c:pt idx="17219">
                  <c:v>51.491</c:v>
                </c:pt>
                <c:pt idx="17220">
                  <c:v>50.95</c:v>
                </c:pt>
                <c:pt idx="17221">
                  <c:v>50.702000000000012</c:v>
                </c:pt>
                <c:pt idx="17222">
                  <c:v>50.046000000000006</c:v>
                </c:pt>
                <c:pt idx="17223">
                  <c:v>50.503999999999998</c:v>
                </c:pt>
                <c:pt idx="17224">
                  <c:v>50.628000000000007</c:v>
                </c:pt>
                <c:pt idx="17225">
                  <c:v>50.314999999999998</c:v>
                </c:pt>
                <c:pt idx="17226">
                  <c:v>50.289000000000001</c:v>
                </c:pt>
                <c:pt idx="17227">
                  <c:v>50.128000000000007</c:v>
                </c:pt>
                <c:pt idx="17228">
                  <c:v>50.384</c:v>
                </c:pt>
                <c:pt idx="17229">
                  <c:v>50.319000000000003</c:v>
                </c:pt>
                <c:pt idx="17230">
                  <c:v>50.497</c:v>
                </c:pt>
                <c:pt idx="17231">
                  <c:v>50.05</c:v>
                </c:pt>
                <c:pt idx="17232">
                  <c:v>50.613</c:v>
                </c:pt>
                <c:pt idx="17233">
                  <c:v>50.253999999999998</c:v>
                </c:pt>
                <c:pt idx="17234">
                  <c:v>50.853999999999999</c:v>
                </c:pt>
                <c:pt idx="17235">
                  <c:v>50.499000000000002</c:v>
                </c:pt>
                <c:pt idx="17236">
                  <c:v>50.540999999999997</c:v>
                </c:pt>
                <c:pt idx="17237">
                  <c:v>51.094000000000001</c:v>
                </c:pt>
                <c:pt idx="17238">
                  <c:v>50.344999999999999</c:v>
                </c:pt>
                <c:pt idx="17239">
                  <c:v>50.585000000000001</c:v>
                </c:pt>
                <c:pt idx="17240">
                  <c:v>50.975000000000001</c:v>
                </c:pt>
                <c:pt idx="17241">
                  <c:v>50.8</c:v>
                </c:pt>
                <c:pt idx="17242">
                  <c:v>51.197000000000003</c:v>
                </c:pt>
                <c:pt idx="17243">
                  <c:v>50.826000000000001</c:v>
                </c:pt>
                <c:pt idx="17244">
                  <c:v>51.141000000000012</c:v>
                </c:pt>
                <c:pt idx="17245">
                  <c:v>51.293000000000013</c:v>
                </c:pt>
                <c:pt idx="17246">
                  <c:v>51.335000000000001</c:v>
                </c:pt>
                <c:pt idx="17247">
                  <c:v>51.029000000000003</c:v>
                </c:pt>
                <c:pt idx="17248">
                  <c:v>50.564</c:v>
                </c:pt>
                <c:pt idx="17249">
                  <c:v>50.569000000000003</c:v>
                </c:pt>
                <c:pt idx="17250">
                  <c:v>50.245000000000012</c:v>
                </c:pt>
                <c:pt idx="17251">
                  <c:v>50.338000000000001</c:v>
                </c:pt>
                <c:pt idx="17252">
                  <c:v>50.77</c:v>
                </c:pt>
                <c:pt idx="17253">
                  <c:v>50.964000000000013</c:v>
                </c:pt>
                <c:pt idx="17254">
                  <c:v>50.572000000000003</c:v>
                </c:pt>
                <c:pt idx="17255">
                  <c:v>50.807000000000002</c:v>
                </c:pt>
                <c:pt idx="17256">
                  <c:v>50.632000000000012</c:v>
                </c:pt>
                <c:pt idx="17257">
                  <c:v>50.728000000000009</c:v>
                </c:pt>
                <c:pt idx="17258">
                  <c:v>50.672000000000011</c:v>
                </c:pt>
                <c:pt idx="17259">
                  <c:v>50.98</c:v>
                </c:pt>
                <c:pt idx="17260">
                  <c:v>50.464000000000013</c:v>
                </c:pt>
                <c:pt idx="17261">
                  <c:v>50.938000000000002</c:v>
                </c:pt>
                <c:pt idx="17262">
                  <c:v>50.649000000000001</c:v>
                </c:pt>
                <c:pt idx="17263">
                  <c:v>50.954000000000001</c:v>
                </c:pt>
                <c:pt idx="17264">
                  <c:v>50.728000000000009</c:v>
                </c:pt>
                <c:pt idx="17265">
                  <c:v>50.46</c:v>
                </c:pt>
                <c:pt idx="17266">
                  <c:v>50.821000000000012</c:v>
                </c:pt>
                <c:pt idx="17267">
                  <c:v>50.360999999999997</c:v>
                </c:pt>
                <c:pt idx="17268">
                  <c:v>50.34</c:v>
                </c:pt>
                <c:pt idx="17269">
                  <c:v>50.922000000000011</c:v>
                </c:pt>
                <c:pt idx="17270">
                  <c:v>50.688000000000002</c:v>
                </c:pt>
                <c:pt idx="17271">
                  <c:v>51.167000000000002</c:v>
                </c:pt>
                <c:pt idx="17272">
                  <c:v>50.853999999999999</c:v>
                </c:pt>
                <c:pt idx="17273">
                  <c:v>50.120000000000012</c:v>
                </c:pt>
                <c:pt idx="17274">
                  <c:v>49.464000000000013</c:v>
                </c:pt>
                <c:pt idx="17275">
                  <c:v>49.868000000000002</c:v>
                </c:pt>
                <c:pt idx="17276">
                  <c:v>49.785000000000011</c:v>
                </c:pt>
                <c:pt idx="17277">
                  <c:v>49.628000000000007</c:v>
                </c:pt>
                <c:pt idx="17278">
                  <c:v>49.89</c:v>
                </c:pt>
                <c:pt idx="17279">
                  <c:v>49.6</c:v>
                </c:pt>
                <c:pt idx="17280">
                  <c:v>49.521000000000001</c:v>
                </c:pt>
                <c:pt idx="17281">
                  <c:v>49.521000000000001</c:v>
                </c:pt>
                <c:pt idx="17282">
                  <c:v>49.149000000000001</c:v>
                </c:pt>
                <c:pt idx="17283">
                  <c:v>48.928000000000011</c:v>
                </c:pt>
                <c:pt idx="17284">
                  <c:v>48.939</c:v>
                </c:pt>
                <c:pt idx="17285">
                  <c:v>48.844999999999999</c:v>
                </c:pt>
                <c:pt idx="17286">
                  <c:v>49.132000000000012</c:v>
                </c:pt>
                <c:pt idx="17287">
                  <c:v>48.801000000000002</c:v>
                </c:pt>
                <c:pt idx="17288">
                  <c:v>49.125000000000007</c:v>
                </c:pt>
                <c:pt idx="17289">
                  <c:v>48.906999999999996</c:v>
                </c:pt>
                <c:pt idx="17290">
                  <c:v>48.918999999999997</c:v>
                </c:pt>
                <c:pt idx="17291">
                  <c:v>48.292000000000009</c:v>
                </c:pt>
                <c:pt idx="17292">
                  <c:v>48.906000000000013</c:v>
                </c:pt>
                <c:pt idx="17293">
                  <c:v>48.720000000000013</c:v>
                </c:pt>
                <c:pt idx="17294">
                  <c:v>48.223000000000013</c:v>
                </c:pt>
                <c:pt idx="17295">
                  <c:v>49.016000000000012</c:v>
                </c:pt>
                <c:pt idx="17296">
                  <c:v>48.759</c:v>
                </c:pt>
                <c:pt idx="17297">
                  <c:v>48.672000000000011</c:v>
                </c:pt>
                <c:pt idx="17298">
                  <c:v>48.593000000000011</c:v>
                </c:pt>
                <c:pt idx="17299">
                  <c:v>48.586000000000013</c:v>
                </c:pt>
                <c:pt idx="17300">
                  <c:v>48.694000000000003</c:v>
                </c:pt>
                <c:pt idx="17301">
                  <c:v>48.557000000000002</c:v>
                </c:pt>
                <c:pt idx="17302">
                  <c:v>48.814999999999998</c:v>
                </c:pt>
                <c:pt idx="17303">
                  <c:v>48.362000000000002</c:v>
                </c:pt>
                <c:pt idx="17304">
                  <c:v>48.680999999999997</c:v>
                </c:pt>
                <c:pt idx="17305">
                  <c:v>48.782000000000011</c:v>
                </c:pt>
                <c:pt idx="17306">
                  <c:v>48.451000000000001</c:v>
                </c:pt>
                <c:pt idx="17307">
                  <c:v>48.805</c:v>
                </c:pt>
                <c:pt idx="17308">
                  <c:v>48.646000000000001</c:v>
                </c:pt>
                <c:pt idx="17309">
                  <c:v>48.728000000000009</c:v>
                </c:pt>
                <c:pt idx="17310">
                  <c:v>48.889000000000003</c:v>
                </c:pt>
                <c:pt idx="17311">
                  <c:v>48.659000000000013</c:v>
                </c:pt>
                <c:pt idx="17312">
                  <c:v>48.713000000000001</c:v>
                </c:pt>
                <c:pt idx="17313">
                  <c:v>48.417000000000002</c:v>
                </c:pt>
                <c:pt idx="17314">
                  <c:v>48.606000000000002</c:v>
                </c:pt>
                <c:pt idx="17315">
                  <c:v>48.344999999999999</c:v>
                </c:pt>
                <c:pt idx="17316">
                  <c:v>48.161000000000001</c:v>
                </c:pt>
                <c:pt idx="17317">
                  <c:v>48.317</c:v>
                </c:pt>
                <c:pt idx="17318">
                  <c:v>48.335000000000001</c:v>
                </c:pt>
                <c:pt idx="17319">
                  <c:v>48.208000000000013</c:v>
                </c:pt>
                <c:pt idx="17320">
                  <c:v>48.18</c:v>
                </c:pt>
                <c:pt idx="17321">
                  <c:v>48.174000000000007</c:v>
                </c:pt>
                <c:pt idx="17322">
                  <c:v>48.063000000000002</c:v>
                </c:pt>
                <c:pt idx="17323">
                  <c:v>47.862000000000002</c:v>
                </c:pt>
                <c:pt idx="17324">
                  <c:v>47.7</c:v>
                </c:pt>
                <c:pt idx="17325">
                  <c:v>47.730000000000011</c:v>
                </c:pt>
                <c:pt idx="17326">
                  <c:v>47.927</c:v>
                </c:pt>
                <c:pt idx="17327">
                  <c:v>48.478000000000002</c:v>
                </c:pt>
                <c:pt idx="17328">
                  <c:v>47.954000000000001</c:v>
                </c:pt>
                <c:pt idx="17329">
                  <c:v>48.293000000000013</c:v>
                </c:pt>
                <c:pt idx="17330">
                  <c:v>47.198000000000008</c:v>
                </c:pt>
                <c:pt idx="17331">
                  <c:v>47.625000000000007</c:v>
                </c:pt>
                <c:pt idx="17332">
                  <c:v>47.387</c:v>
                </c:pt>
                <c:pt idx="17333">
                  <c:v>47.685000000000002</c:v>
                </c:pt>
                <c:pt idx="17334">
                  <c:v>47.197000000000003</c:v>
                </c:pt>
                <c:pt idx="17335">
                  <c:v>47.331000000000003</c:v>
                </c:pt>
                <c:pt idx="17336">
                  <c:v>47.369</c:v>
                </c:pt>
                <c:pt idx="17337">
                  <c:v>47.092000000000013</c:v>
                </c:pt>
                <c:pt idx="17338">
                  <c:v>47.735000000000007</c:v>
                </c:pt>
                <c:pt idx="17339">
                  <c:v>47.06</c:v>
                </c:pt>
                <c:pt idx="17340">
                  <c:v>47.34</c:v>
                </c:pt>
                <c:pt idx="17341">
                  <c:v>47.015000000000001</c:v>
                </c:pt>
                <c:pt idx="17342">
                  <c:v>47.481999999999999</c:v>
                </c:pt>
                <c:pt idx="17343">
                  <c:v>47.793000000000013</c:v>
                </c:pt>
                <c:pt idx="17344">
                  <c:v>47.4</c:v>
                </c:pt>
                <c:pt idx="17345">
                  <c:v>47.542000000000002</c:v>
                </c:pt>
                <c:pt idx="17346">
                  <c:v>47.603000000000002</c:v>
                </c:pt>
                <c:pt idx="17347">
                  <c:v>47.457999999999998</c:v>
                </c:pt>
                <c:pt idx="17348">
                  <c:v>47.205000000000013</c:v>
                </c:pt>
                <c:pt idx="17349">
                  <c:v>47.322000000000003</c:v>
                </c:pt>
                <c:pt idx="17350">
                  <c:v>47.245000000000012</c:v>
                </c:pt>
                <c:pt idx="17351">
                  <c:v>46.691000000000003</c:v>
                </c:pt>
                <c:pt idx="17352">
                  <c:v>47.062000000000012</c:v>
                </c:pt>
                <c:pt idx="17353">
                  <c:v>46.582000000000001</c:v>
                </c:pt>
                <c:pt idx="17354">
                  <c:v>46.586000000000013</c:v>
                </c:pt>
                <c:pt idx="17355">
                  <c:v>46.04</c:v>
                </c:pt>
                <c:pt idx="17356">
                  <c:v>46.368000000000002</c:v>
                </c:pt>
                <c:pt idx="17357">
                  <c:v>46.555</c:v>
                </c:pt>
                <c:pt idx="17358">
                  <c:v>46.289000000000001</c:v>
                </c:pt>
                <c:pt idx="17359">
                  <c:v>46.921000000000006</c:v>
                </c:pt>
                <c:pt idx="17360">
                  <c:v>46.337000000000003</c:v>
                </c:pt>
                <c:pt idx="17361">
                  <c:v>46.785000000000011</c:v>
                </c:pt>
                <c:pt idx="17362">
                  <c:v>46.973000000000013</c:v>
                </c:pt>
                <c:pt idx="17363">
                  <c:v>46.691000000000003</c:v>
                </c:pt>
                <c:pt idx="17364">
                  <c:v>46.98</c:v>
                </c:pt>
                <c:pt idx="17365">
                  <c:v>46.891000000000012</c:v>
                </c:pt>
                <c:pt idx="17366">
                  <c:v>46.893000000000001</c:v>
                </c:pt>
                <c:pt idx="17367">
                  <c:v>46.935000000000002</c:v>
                </c:pt>
                <c:pt idx="17368">
                  <c:v>47.165000000000013</c:v>
                </c:pt>
                <c:pt idx="17369">
                  <c:v>47.558</c:v>
                </c:pt>
                <c:pt idx="17370">
                  <c:v>47.393000000000001</c:v>
                </c:pt>
                <c:pt idx="17371">
                  <c:v>48.034000000000013</c:v>
                </c:pt>
                <c:pt idx="17372">
                  <c:v>47.719000000000001</c:v>
                </c:pt>
                <c:pt idx="17373">
                  <c:v>47.836000000000013</c:v>
                </c:pt>
                <c:pt idx="17374">
                  <c:v>48.21</c:v>
                </c:pt>
                <c:pt idx="17375">
                  <c:v>48.037000000000013</c:v>
                </c:pt>
                <c:pt idx="17376">
                  <c:v>48.252000000000002</c:v>
                </c:pt>
                <c:pt idx="17377">
                  <c:v>47.659000000000013</c:v>
                </c:pt>
                <c:pt idx="17378">
                  <c:v>48.488999999999997</c:v>
                </c:pt>
                <c:pt idx="17379">
                  <c:v>48.25</c:v>
                </c:pt>
                <c:pt idx="17380">
                  <c:v>47.898000000000003</c:v>
                </c:pt>
                <c:pt idx="17381">
                  <c:v>48.021000000000001</c:v>
                </c:pt>
                <c:pt idx="17382">
                  <c:v>47.97</c:v>
                </c:pt>
                <c:pt idx="17383">
                  <c:v>47.523000000000003</c:v>
                </c:pt>
                <c:pt idx="17384">
                  <c:v>48.345999999999997</c:v>
                </c:pt>
                <c:pt idx="17385">
                  <c:v>47.756999999999998</c:v>
                </c:pt>
                <c:pt idx="17386">
                  <c:v>48.165000000000013</c:v>
                </c:pt>
                <c:pt idx="17387">
                  <c:v>48.071000000000012</c:v>
                </c:pt>
                <c:pt idx="17388">
                  <c:v>48.401000000000003</c:v>
                </c:pt>
                <c:pt idx="17389">
                  <c:v>48.516000000000012</c:v>
                </c:pt>
                <c:pt idx="17390">
                  <c:v>48.423000000000002</c:v>
                </c:pt>
                <c:pt idx="17391">
                  <c:v>48.481000000000002</c:v>
                </c:pt>
                <c:pt idx="17392">
                  <c:v>48.61</c:v>
                </c:pt>
                <c:pt idx="17393">
                  <c:v>48.78</c:v>
                </c:pt>
                <c:pt idx="17394">
                  <c:v>48.496000000000002</c:v>
                </c:pt>
                <c:pt idx="17395">
                  <c:v>48.276000000000003</c:v>
                </c:pt>
                <c:pt idx="17396">
                  <c:v>49.164000000000001</c:v>
                </c:pt>
                <c:pt idx="17397">
                  <c:v>48.019000000000013</c:v>
                </c:pt>
                <c:pt idx="17398">
                  <c:v>48.482999999999997</c:v>
                </c:pt>
                <c:pt idx="17399">
                  <c:v>48.393000000000001</c:v>
                </c:pt>
                <c:pt idx="17400">
                  <c:v>48.446000000000012</c:v>
                </c:pt>
                <c:pt idx="17401">
                  <c:v>49.043000000000013</c:v>
                </c:pt>
                <c:pt idx="17402">
                  <c:v>49.013000000000012</c:v>
                </c:pt>
                <c:pt idx="17403">
                  <c:v>49.116</c:v>
                </c:pt>
                <c:pt idx="17404">
                  <c:v>48.755000000000003</c:v>
                </c:pt>
                <c:pt idx="17405">
                  <c:v>49.159000000000013</c:v>
                </c:pt>
                <c:pt idx="17406">
                  <c:v>49.012</c:v>
                </c:pt>
                <c:pt idx="17407">
                  <c:v>48.933</c:v>
                </c:pt>
                <c:pt idx="17408">
                  <c:v>49.324000000000012</c:v>
                </c:pt>
                <c:pt idx="17409">
                  <c:v>49.283000000000001</c:v>
                </c:pt>
                <c:pt idx="17410">
                  <c:v>49.773000000000003</c:v>
                </c:pt>
                <c:pt idx="17411">
                  <c:v>48.954000000000001</c:v>
                </c:pt>
                <c:pt idx="17412">
                  <c:v>49.392000000000003</c:v>
                </c:pt>
                <c:pt idx="17413">
                  <c:v>49.827000000000012</c:v>
                </c:pt>
                <c:pt idx="17414">
                  <c:v>49.895000000000003</c:v>
                </c:pt>
                <c:pt idx="17415">
                  <c:v>50.009</c:v>
                </c:pt>
                <c:pt idx="17416">
                  <c:v>50.341000000000001</c:v>
                </c:pt>
                <c:pt idx="17417">
                  <c:v>49.749000000000002</c:v>
                </c:pt>
                <c:pt idx="17418">
                  <c:v>49.847000000000001</c:v>
                </c:pt>
                <c:pt idx="17419">
                  <c:v>49.575000000000003</c:v>
                </c:pt>
                <c:pt idx="17420">
                  <c:v>49.317999999999998</c:v>
                </c:pt>
                <c:pt idx="17421">
                  <c:v>49.127000000000002</c:v>
                </c:pt>
                <c:pt idx="17422">
                  <c:v>49.586000000000013</c:v>
                </c:pt>
                <c:pt idx="17423">
                  <c:v>49.467000000000013</c:v>
                </c:pt>
                <c:pt idx="17424">
                  <c:v>50.669000000000011</c:v>
                </c:pt>
                <c:pt idx="17425">
                  <c:v>50.368000000000002</c:v>
                </c:pt>
                <c:pt idx="17426">
                  <c:v>50.691000000000003</c:v>
                </c:pt>
                <c:pt idx="17427">
                  <c:v>50.625000000000007</c:v>
                </c:pt>
                <c:pt idx="17428">
                  <c:v>50.777000000000001</c:v>
                </c:pt>
                <c:pt idx="17429">
                  <c:v>50.819000000000003</c:v>
                </c:pt>
                <c:pt idx="17430">
                  <c:v>51.073</c:v>
                </c:pt>
                <c:pt idx="17431">
                  <c:v>50.896000000000001</c:v>
                </c:pt>
                <c:pt idx="17432">
                  <c:v>50.548000000000002</c:v>
                </c:pt>
                <c:pt idx="17433">
                  <c:v>50.707000000000001</c:v>
                </c:pt>
                <c:pt idx="17434">
                  <c:v>50.552999999999997</c:v>
                </c:pt>
                <c:pt idx="17435">
                  <c:v>50.244</c:v>
                </c:pt>
                <c:pt idx="17436">
                  <c:v>50.03</c:v>
                </c:pt>
                <c:pt idx="17437">
                  <c:v>50.445</c:v>
                </c:pt>
                <c:pt idx="17438">
                  <c:v>50.914999999999999</c:v>
                </c:pt>
                <c:pt idx="17439">
                  <c:v>50.987000000000002</c:v>
                </c:pt>
                <c:pt idx="17440">
                  <c:v>50.821000000000012</c:v>
                </c:pt>
                <c:pt idx="17441">
                  <c:v>50.996000000000002</c:v>
                </c:pt>
                <c:pt idx="17442">
                  <c:v>51.51</c:v>
                </c:pt>
                <c:pt idx="17443">
                  <c:v>51.066000000000003</c:v>
                </c:pt>
                <c:pt idx="17444">
                  <c:v>51.202000000000012</c:v>
                </c:pt>
                <c:pt idx="17445">
                  <c:v>51.459000000000003</c:v>
                </c:pt>
                <c:pt idx="17446">
                  <c:v>51.517000000000003</c:v>
                </c:pt>
                <c:pt idx="17447">
                  <c:v>51.543000000000013</c:v>
                </c:pt>
                <c:pt idx="17448">
                  <c:v>51.188000000000002</c:v>
                </c:pt>
                <c:pt idx="17449">
                  <c:v>51.515000000000001</c:v>
                </c:pt>
                <c:pt idx="17450">
                  <c:v>51.422000000000011</c:v>
                </c:pt>
                <c:pt idx="17451">
                  <c:v>51.956000000000003</c:v>
                </c:pt>
                <c:pt idx="17452">
                  <c:v>51.375</c:v>
                </c:pt>
                <c:pt idx="17453">
                  <c:v>51.669000000000011</c:v>
                </c:pt>
                <c:pt idx="17454">
                  <c:v>52.046999999999997</c:v>
                </c:pt>
                <c:pt idx="17455">
                  <c:v>52.066000000000003</c:v>
                </c:pt>
                <c:pt idx="17456">
                  <c:v>51.326000000000001</c:v>
                </c:pt>
                <c:pt idx="17457">
                  <c:v>51.648000000000003</c:v>
                </c:pt>
                <c:pt idx="17458">
                  <c:v>51.167000000000002</c:v>
                </c:pt>
                <c:pt idx="17459">
                  <c:v>50.848999999999997</c:v>
                </c:pt>
                <c:pt idx="17460">
                  <c:v>50.954000000000001</c:v>
                </c:pt>
                <c:pt idx="17461">
                  <c:v>50.994</c:v>
                </c:pt>
                <c:pt idx="17462">
                  <c:v>50.613</c:v>
                </c:pt>
                <c:pt idx="17463">
                  <c:v>50.761000000000003</c:v>
                </c:pt>
                <c:pt idx="17464">
                  <c:v>51.256</c:v>
                </c:pt>
                <c:pt idx="17465">
                  <c:v>50.522000000000013</c:v>
                </c:pt>
                <c:pt idx="17466">
                  <c:v>51.034000000000013</c:v>
                </c:pt>
                <c:pt idx="17467">
                  <c:v>50.805</c:v>
                </c:pt>
                <c:pt idx="17468">
                  <c:v>51.120000000000012</c:v>
                </c:pt>
                <c:pt idx="17469">
                  <c:v>50.742000000000012</c:v>
                </c:pt>
                <c:pt idx="17470">
                  <c:v>50.959000000000003</c:v>
                </c:pt>
                <c:pt idx="17471">
                  <c:v>50.761000000000003</c:v>
                </c:pt>
                <c:pt idx="17472">
                  <c:v>51.05</c:v>
                </c:pt>
                <c:pt idx="17473">
                  <c:v>51.151000000000003</c:v>
                </c:pt>
                <c:pt idx="17474">
                  <c:v>50.712000000000003</c:v>
                </c:pt>
                <c:pt idx="17475">
                  <c:v>51.311999999999998</c:v>
                </c:pt>
                <c:pt idx="17476">
                  <c:v>50.981999999999999</c:v>
                </c:pt>
                <c:pt idx="17477">
                  <c:v>51.478000000000002</c:v>
                </c:pt>
                <c:pt idx="17478">
                  <c:v>50.726000000000013</c:v>
                </c:pt>
                <c:pt idx="17479">
                  <c:v>51.613</c:v>
                </c:pt>
                <c:pt idx="17480">
                  <c:v>50.975000000000001</c:v>
                </c:pt>
                <c:pt idx="17481">
                  <c:v>50.821000000000012</c:v>
                </c:pt>
                <c:pt idx="17482">
                  <c:v>51.167000000000002</c:v>
                </c:pt>
                <c:pt idx="17483">
                  <c:v>51.094000000000001</c:v>
                </c:pt>
                <c:pt idx="17484">
                  <c:v>51.424000000000007</c:v>
                </c:pt>
                <c:pt idx="17485">
                  <c:v>51.357999999999997</c:v>
                </c:pt>
                <c:pt idx="17486">
                  <c:v>50.730000000000011</c:v>
                </c:pt>
                <c:pt idx="17487">
                  <c:v>50.506</c:v>
                </c:pt>
                <c:pt idx="17488">
                  <c:v>50.466000000000001</c:v>
                </c:pt>
                <c:pt idx="17489">
                  <c:v>50.552999999999997</c:v>
                </c:pt>
                <c:pt idx="17490">
                  <c:v>50.142000000000003</c:v>
                </c:pt>
                <c:pt idx="17491">
                  <c:v>50.193000000000012</c:v>
                </c:pt>
                <c:pt idx="17492">
                  <c:v>49.994</c:v>
                </c:pt>
                <c:pt idx="17493">
                  <c:v>49.579000000000001</c:v>
                </c:pt>
                <c:pt idx="17494">
                  <c:v>49.729000000000013</c:v>
                </c:pt>
                <c:pt idx="17495">
                  <c:v>49.999000000000002</c:v>
                </c:pt>
                <c:pt idx="17496">
                  <c:v>49.863999999999997</c:v>
                </c:pt>
                <c:pt idx="17497">
                  <c:v>49.285000000000011</c:v>
                </c:pt>
                <c:pt idx="17498">
                  <c:v>49.009</c:v>
                </c:pt>
                <c:pt idx="17499">
                  <c:v>49.049000000000007</c:v>
                </c:pt>
                <c:pt idx="17500">
                  <c:v>48.844999999999999</c:v>
                </c:pt>
                <c:pt idx="17501">
                  <c:v>49.335000000000001</c:v>
                </c:pt>
                <c:pt idx="17502">
                  <c:v>49.005000000000003</c:v>
                </c:pt>
                <c:pt idx="17503">
                  <c:v>49.446000000000012</c:v>
                </c:pt>
                <c:pt idx="17504">
                  <c:v>48.975000000000001</c:v>
                </c:pt>
                <c:pt idx="17505">
                  <c:v>48.804000000000002</c:v>
                </c:pt>
                <c:pt idx="17506">
                  <c:v>49.048000000000002</c:v>
                </c:pt>
                <c:pt idx="17507">
                  <c:v>49.147000000000013</c:v>
                </c:pt>
                <c:pt idx="17508">
                  <c:v>49.153000000000013</c:v>
                </c:pt>
                <c:pt idx="17509">
                  <c:v>48.817</c:v>
                </c:pt>
                <c:pt idx="17510">
                  <c:v>49.180999999999997</c:v>
                </c:pt>
                <c:pt idx="17511">
                  <c:v>48.921000000000006</c:v>
                </c:pt>
                <c:pt idx="17512">
                  <c:v>48.543999999999997</c:v>
                </c:pt>
                <c:pt idx="17513">
                  <c:v>48.37</c:v>
                </c:pt>
                <c:pt idx="17514">
                  <c:v>48.347999999999999</c:v>
                </c:pt>
                <c:pt idx="17515">
                  <c:v>48.323</c:v>
                </c:pt>
                <c:pt idx="17516">
                  <c:v>48.107000000000014</c:v>
                </c:pt>
                <c:pt idx="17517">
                  <c:v>47.847999999999999</c:v>
                </c:pt>
                <c:pt idx="17518">
                  <c:v>48.102000000000011</c:v>
                </c:pt>
                <c:pt idx="17519">
                  <c:v>48.292000000000009</c:v>
                </c:pt>
                <c:pt idx="17520">
                  <c:v>47.661000000000001</c:v>
                </c:pt>
                <c:pt idx="17521">
                  <c:v>48.097000000000001</c:v>
                </c:pt>
                <c:pt idx="17522">
                  <c:v>48.172000000000011</c:v>
                </c:pt>
                <c:pt idx="17523">
                  <c:v>48.121000000000002</c:v>
                </c:pt>
                <c:pt idx="17524">
                  <c:v>48.003</c:v>
                </c:pt>
                <c:pt idx="17525">
                  <c:v>47.979000000000013</c:v>
                </c:pt>
                <c:pt idx="17526">
                  <c:v>48.717000000000013</c:v>
                </c:pt>
                <c:pt idx="17527">
                  <c:v>47.973999999999997</c:v>
                </c:pt>
                <c:pt idx="17528">
                  <c:v>47.026000000000003</c:v>
                </c:pt>
                <c:pt idx="17529">
                  <c:v>47.146000000000001</c:v>
                </c:pt>
                <c:pt idx="17530">
                  <c:v>47.423000000000002</c:v>
                </c:pt>
                <c:pt idx="17531">
                  <c:v>47.683999999999997</c:v>
                </c:pt>
                <c:pt idx="17532">
                  <c:v>47.442999999999998</c:v>
                </c:pt>
                <c:pt idx="17533">
                  <c:v>47.007000000000012</c:v>
                </c:pt>
                <c:pt idx="17534">
                  <c:v>48.058999999999997</c:v>
                </c:pt>
                <c:pt idx="17535">
                  <c:v>47.18</c:v>
                </c:pt>
                <c:pt idx="17536">
                  <c:v>47.785000000000011</c:v>
                </c:pt>
                <c:pt idx="17537">
                  <c:v>47.891000000000012</c:v>
                </c:pt>
                <c:pt idx="17538">
                  <c:v>48.013000000000012</c:v>
                </c:pt>
                <c:pt idx="17539">
                  <c:v>47.738000000000007</c:v>
                </c:pt>
                <c:pt idx="17540">
                  <c:v>47.964000000000013</c:v>
                </c:pt>
                <c:pt idx="17541">
                  <c:v>48.218000000000011</c:v>
                </c:pt>
                <c:pt idx="17542">
                  <c:v>48.495000000000012</c:v>
                </c:pt>
                <c:pt idx="17543">
                  <c:v>47.847999999999999</c:v>
                </c:pt>
                <c:pt idx="17544">
                  <c:v>48.451000000000001</c:v>
                </c:pt>
                <c:pt idx="17545">
                  <c:v>48.555999999999997</c:v>
                </c:pt>
                <c:pt idx="17546">
                  <c:v>48.616999999999997</c:v>
                </c:pt>
                <c:pt idx="17547">
                  <c:v>48.55</c:v>
                </c:pt>
                <c:pt idx="17548">
                  <c:v>48.656999999999996</c:v>
                </c:pt>
                <c:pt idx="17549">
                  <c:v>48.853999999999999</c:v>
                </c:pt>
                <c:pt idx="17550">
                  <c:v>48.792000000000009</c:v>
                </c:pt>
                <c:pt idx="17551">
                  <c:v>48.853000000000002</c:v>
                </c:pt>
                <c:pt idx="17552">
                  <c:v>49.005000000000003</c:v>
                </c:pt>
                <c:pt idx="17553">
                  <c:v>49.120000000000012</c:v>
                </c:pt>
                <c:pt idx="17554">
                  <c:v>49.423000000000002</c:v>
                </c:pt>
                <c:pt idx="17555">
                  <c:v>49.401000000000003</c:v>
                </c:pt>
                <c:pt idx="17556">
                  <c:v>49.805999999999997</c:v>
                </c:pt>
                <c:pt idx="17557">
                  <c:v>49.414000000000001</c:v>
                </c:pt>
                <c:pt idx="17558">
                  <c:v>49.369</c:v>
                </c:pt>
                <c:pt idx="17559">
                  <c:v>49.165000000000013</c:v>
                </c:pt>
                <c:pt idx="17560">
                  <c:v>49.285000000000011</c:v>
                </c:pt>
                <c:pt idx="17561">
                  <c:v>49.584000000000003</c:v>
                </c:pt>
                <c:pt idx="17562">
                  <c:v>49.071000000000012</c:v>
                </c:pt>
                <c:pt idx="17563">
                  <c:v>49.461000000000013</c:v>
                </c:pt>
                <c:pt idx="17564">
                  <c:v>49.197000000000003</c:v>
                </c:pt>
                <c:pt idx="17565">
                  <c:v>49.872999999999998</c:v>
                </c:pt>
                <c:pt idx="17566">
                  <c:v>49.641000000000012</c:v>
                </c:pt>
                <c:pt idx="17567">
                  <c:v>48.735000000000007</c:v>
                </c:pt>
                <c:pt idx="17568">
                  <c:v>48.447000000000003</c:v>
                </c:pt>
                <c:pt idx="17569">
                  <c:v>48.71</c:v>
                </c:pt>
                <c:pt idx="17570">
                  <c:v>48.234000000000002</c:v>
                </c:pt>
                <c:pt idx="17571">
                  <c:v>48.414000000000001</c:v>
                </c:pt>
                <c:pt idx="17572">
                  <c:v>48.58</c:v>
                </c:pt>
                <c:pt idx="17573">
                  <c:v>48.771000000000001</c:v>
                </c:pt>
                <c:pt idx="17574">
                  <c:v>48.606000000000002</c:v>
                </c:pt>
                <c:pt idx="17575">
                  <c:v>48.149000000000001</c:v>
                </c:pt>
                <c:pt idx="17576">
                  <c:v>48.058999999999997</c:v>
                </c:pt>
                <c:pt idx="17577">
                  <c:v>48.587000000000003</c:v>
                </c:pt>
                <c:pt idx="17578">
                  <c:v>47.832000000000001</c:v>
                </c:pt>
                <c:pt idx="17579">
                  <c:v>47.768000000000008</c:v>
                </c:pt>
                <c:pt idx="17580">
                  <c:v>47.651000000000003</c:v>
                </c:pt>
                <c:pt idx="17581">
                  <c:v>48.096000000000011</c:v>
                </c:pt>
                <c:pt idx="17582">
                  <c:v>47.847999999999999</c:v>
                </c:pt>
                <c:pt idx="17583">
                  <c:v>48.073</c:v>
                </c:pt>
                <c:pt idx="17584">
                  <c:v>48.17</c:v>
                </c:pt>
                <c:pt idx="17585">
                  <c:v>48.215000000000003</c:v>
                </c:pt>
                <c:pt idx="17586">
                  <c:v>47.689</c:v>
                </c:pt>
                <c:pt idx="17587">
                  <c:v>48.021000000000001</c:v>
                </c:pt>
                <c:pt idx="17588">
                  <c:v>48.786000000000001</c:v>
                </c:pt>
                <c:pt idx="17589">
                  <c:v>47.552</c:v>
                </c:pt>
                <c:pt idx="17590">
                  <c:v>47.694000000000003</c:v>
                </c:pt>
                <c:pt idx="17591">
                  <c:v>48.067</c:v>
                </c:pt>
                <c:pt idx="17592">
                  <c:v>48.327000000000012</c:v>
                </c:pt>
                <c:pt idx="17593">
                  <c:v>48.043999999999997</c:v>
                </c:pt>
                <c:pt idx="17594">
                  <c:v>48.582000000000001</c:v>
                </c:pt>
                <c:pt idx="17595">
                  <c:v>48.162000000000013</c:v>
                </c:pt>
                <c:pt idx="17596">
                  <c:v>48.05</c:v>
                </c:pt>
                <c:pt idx="17597">
                  <c:v>48.427</c:v>
                </c:pt>
                <c:pt idx="17598">
                  <c:v>48.256999999999998</c:v>
                </c:pt>
                <c:pt idx="17599">
                  <c:v>48.108000000000011</c:v>
                </c:pt>
                <c:pt idx="17600">
                  <c:v>48.323</c:v>
                </c:pt>
                <c:pt idx="17601">
                  <c:v>48.408000000000001</c:v>
                </c:pt>
                <c:pt idx="17602">
                  <c:v>48.179000000000002</c:v>
                </c:pt>
                <c:pt idx="17603">
                  <c:v>48.372</c:v>
                </c:pt>
                <c:pt idx="17604">
                  <c:v>48.398000000000003</c:v>
                </c:pt>
                <c:pt idx="17605">
                  <c:v>48.375</c:v>
                </c:pt>
                <c:pt idx="17606">
                  <c:v>48.220000000000013</c:v>
                </c:pt>
                <c:pt idx="17607">
                  <c:v>48.133000000000003</c:v>
                </c:pt>
                <c:pt idx="17608">
                  <c:v>48.333000000000013</c:v>
                </c:pt>
                <c:pt idx="17609">
                  <c:v>48.268000000000008</c:v>
                </c:pt>
                <c:pt idx="17610">
                  <c:v>47.478000000000002</c:v>
                </c:pt>
                <c:pt idx="17611">
                  <c:v>47.426000000000002</c:v>
                </c:pt>
                <c:pt idx="17612">
                  <c:v>47.610999999999997</c:v>
                </c:pt>
                <c:pt idx="17613">
                  <c:v>47.829000000000001</c:v>
                </c:pt>
                <c:pt idx="17614">
                  <c:v>47.360999999999997</c:v>
                </c:pt>
                <c:pt idx="17615">
                  <c:v>47.283000000000001</c:v>
                </c:pt>
                <c:pt idx="17616">
                  <c:v>47.146000000000001</c:v>
                </c:pt>
                <c:pt idx="17617">
                  <c:v>47.178000000000011</c:v>
                </c:pt>
                <c:pt idx="17618">
                  <c:v>47.293000000000013</c:v>
                </c:pt>
                <c:pt idx="17619">
                  <c:v>47.185000000000002</c:v>
                </c:pt>
                <c:pt idx="17620">
                  <c:v>47.338000000000001</c:v>
                </c:pt>
                <c:pt idx="17621">
                  <c:v>47.730000000000011</c:v>
                </c:pt>
                <c:pt idx="17622">
                  <c:v>47.586000000000013</c:v>
                </c:pt>
                <c:pt idx="17623">
                  <c:v>47.529000000000003</c:v>
                </c:pt>
                <c:pt idx="17624">
                  <c:v>47.327000000000012</c:v>
                </c:pt>
                <c:pt idx="17625">
                  <c:v>47.466000000000001</c:v>
                </c:pt>
                <c:pt idx="17626">
                  <c:v>46.729000000000013</c:v>
                </c:pt>
                <c:pt idx="17627">
                  <c:v>47.246000000000002</c:v>
                </c:pt>
                <c:pt idx="17628">
                  <c:v>46.664000000000001</c:v>
                </c:pt>
                <c:pt idx="17629">
                  <c:v>46.790000000000013</c:v>
                </c:pt>
                <c:pt idx="17630">
                  <c:v>47.365000000000002</c:v>
                </c:pt>
                <c:pt idx="17631">
                  <c:v>46.473000000000013</c:v>
                </c:pt>
                <c:pt idx="17632">
                  <c:v>46.817</c:v>
                </c:pt>
                <c:pt idx="17633">
                  <c:v>46.741</c:v>
                </c:pt>
                <c:pt idx="17634">
                  <c:v>46.618000000000002</c:v>
                </c:pt>
                <c:pt idx="17635">
                  <c:v>46.608000000000011</c:v>
                </c:pt>
                <c:pt idx="17636">
                  <c:v>46.45</c:v>
                </c:pt>
                <c:pt idx="17637">
                  <c:v>46.667000000000002</c:v>
                </c:pt>
                <c:pt idx="17638">
                  <c:v>46.63</c:v>
                </c:pt>
                <c:pt idx="17639">
                  <c:v>46.52</c:v>
                </c:pt>
                <c:pt idx="17640">
                  <c:v>46.208000000000013</c:v>
                </c:pt>
                <c:pt idx="17641">
                  <c:v>46.686</c:v>
                </c:pt>
                <c:pt idx="17642">
                  <c:v>46.557000000000002</c:v>
                </c:pt>
                <c:pt idx="17643">
                  <c:v>46.588000000000001</c:v>
                </c:pt>
                <c:pt idx="17644">
                  <c:v>46.847000000000001</c:v>
                </c:pt>
                <c:pt idx="17645">
                  <c:v>46.747</c:v>
                </c:pt>
                <c:pt idx="17646">
                  <c:v>46.762000000000008</c:v>
                </c:pt>
                <c:pt idx="17647">
                  <c:v>46.918999999999997</c:v>
                </c:pt>
                <c:pt idx="17648">
                  <c:v>46.449000000000012</c:v>
                </c:pt>
                <c:pt idx="17649">
                  <c:v>46.196000000000012</c:v>
                </c:pt>
                <c:pt idx="17650">
                  <c:v>46.74</c:v>
                </c:pt>
                <c:pt idx="17651">
                  <c:v>46.488</c:v>
                </c:pt>
                <c:pt idx="17652">
                  <c:v>46.631</c:v>
                </c:pt>
                <c:pt idx="17653">
                  <c:v>46.929000000000002</c:v>
                </c:pt>
                <c:pt idx="17654">
                  <c:v>46.629000000000012</c:v>
                </c:pt>
                <c:pt idx="17655">
                  <c:v>46.430999999999997</c:v>
                </c:pt>
                <c:pt idx="17656">
                  <c:v>46.043999999999997</c:v>
                </c:pt>
                <c:pt idx="17657">
                  <c:v>46.351999999999997</c:v>
                </c:pt>
                <c:pt idx="17658">
                  <c:v>46.38</c:v>
                </c:pt>
                <c:pt idx="17659">
                  <c:v>46.903000000000013</c:v>
                </c:pt>
                <c:pt idx="17660">
                  <c:v>45.976000000000013</c:v>
                </c:pt>
                <c:pt idx="17661">
                  <c:v>46.594000000000001</c:v>
                </c:pt>
                <c:pt idx="17662">
                  <c:v>46.305999999999997</c:v>
                </c:pt>
                <c:pt idx="17663">
                  <c:v>46.811999999999998</c:v>
                </c:pt>
                <c:pt idx="17664">
                  <c:v>46.457999999999998</c:v>
                </c:pt>
                <c:pt idx="17665">
                  <c:v>46.331000000000003</c:v>
                </c:pt>
                <c:pt idx="17666">
                  <c:v>46.558</c:v>
                </c:pt>
                <c:pt idx="17667">
                  <c:v>46.661000000000001</c:v>
                </c:pt>
                <c:pt idx="17668">
                  <c:v>47.007000000000012</c:v>
                </c:pt>
                <c:pt idx="17669">
                  <c:v>47.332000000000001</c:v>
                </c:pt>
                <c:pt idx="17670">
                  <c:v>46.622000000000007</c:v>
                </c:pt>
                <c:pt idx="17671">
                  <c:v>46.631</c:v>
                </c:pt>
                <c:pt idx="17672">
                  <c:v>46.976999999999997</c:v>
                </c:pt>
                <c:pt idx="17673">
                  <c:v>46.905000000000001</c:v>
                </c:pt>
                <c:pt idx="17674">
                  <c:v>47.02</c:v>
                </c:pt>
                <c:pt idx="17675">
                  <c:v>47.102000000000011</c:v>
                </c:pt>
                <c:pt idx="17676">
                  <c:v>47.517000000000003</c:v>
                </c:pt>
                <c:pt idx="17677">
                  <c:v>47.136000000000003</c:v>
                </c:pt>
                <c:pt idx="17678">
                  <c:v>47.236000000000011</c:v>
                </c:pt>
                <c:pt idx="17679">
                  <c:v>47.398000000000003</c:v>
                </c:pt>
                <c:pt idx="17680">
                  <c:v>47.642000000000003</c:v>
                </c:pt>
                <c:pt idx="17681">
                  <c:v>47.962000000000003</c:v>
                </c:pt>
                <c:pt idx="17682">
                  <c:v>47.348999999999997</c:v>
                </c:pt>
                <c:pt idx="17683">
                  <c:v>47.108000000000011</c:v>
                </c:pt>
                <c:pt idx="17684">
                  <c:v>47.255000000000003</c:v>
                </c:pt>
                <c:pt idx="17685">
                  <c:v>47.372999999999998</c:v>
                </c:pt>
                <c:pt idx="17686">
                  <c:v>46.418999999999997</c:v>
                </c:pt>
                <c:pt idx="17687">
                  <c:v>47.183999999999997</c:v>
                </c:pt>
                <c:pt idx="17688">
                  <c:v>46.464000000000013</c:v>
                </c:pt>
                <c:pt idx="17689">
                  <c:v>46.543000000000013</c:v>
                </c:pt>
                <c:pt idx="17690">
                  <c:v>47.233000000000011</c:v>
                </c:pt>
                <c:pt idx="17691">
                  <c:v>46.411000000000001</c:v>
                </c:pt>
                <c:pt idx="17692">
                  <c:v>46.672000000000011</c:v>
                </c:pt>
                <c:pt idx="17693">
                  <c:v>46.964000000000013</c:v>
                </c:pt>
                <c:pt idx="17694">
                  <c:v>47.052</c:v>
                </c:pt>
                <c:pt idx="17695">
                  <c:v>47.265000000000008</c:v>
                </c:pt>
                <c:pt idx="17696">
                  <c:v>47.314999999999998</c:v>
                </c:pt>
                <c:pt idx="17697">
                  <c:v>47.247</c:v>
                </c:pt>
                <c:pt idx="17698">
                  <c:v>47.313000000000002</c:v>
                </c:pt>
                <c:pt idx="17699">
                  <c:v>47.34</c:v>
                </c:pt>
                <c:pt idx="17700">
                  <c:v>47.488999999999997</c:v>
                </c:pt>
                <c:pt idx="17701">
                  <c:v>47.185000000000002</c:v>
                </c:pt>
                <c:pt idx="17702">
                  <c:v>47.584000000000003</c:v>
                </c:pt>
                <c:pt idx="17703">
                  <c:v>47.28</c:v>
                </c:pt>
                <c:pt idx="17704">
                  <c:v>47.545000000000002</c:v>
                </c:pt>
                <c:pt idx="17705">
                  <c:v>47.341999999999999</c:v>
                </c:pt>
                <c:pt idx="17706">
                  <c:v>47.552</c:v>
                </c:pt>
                <c:pt idx="17707">
                  <c:v>48.199000000000012</c:v>
                </c:pt>
                <c:pt idx="17708">
                  <c:v>47.712000000000003</c:v>
                </c:pt>
                <c:pt idx="17709">
                  <c:v>47.528000000000013</c:v>
                </c:pt>
                <c:pt idx="17710">
                  <c:v>47.68</c:v>
                </c:pt>
                <c:pt idx="17711">
                  <c:v>48.016000000000012</c:v>
                </c:pt>
                <c:pt idx="17712">
                  <c:v>47.601000000000013</c:v>
                </c:pt>
                <c:pt idx="17713">
                  <c:v>48.040999999999997</c:v>
                </c:pt>
                <c:pt idx="17714">
                  <c:v>48.04</c:v>
                </c:pt>
                <c:pt idx="17715">
                  <c:v>47.720000000000013</c:v>
                </c:pt>
                <c:pt idx="17716">
                  <c:v>48.183999999999997</c:v>
                </c:pt>
                <c:pt idx="17717">
                  <c:v>47.897000000000013</c:v>
                </c:pt>
                <c:pt idx="17718">
                  <c:v>47.83</c:v>
                </c:pt>
                <c:pt idx="17719">
                  <c:v>48.433999999999997</c:v>
                </c:pt>
                <c:pt idx="17720">
                  <c:v>48.642000000000003</c:v>
                </c:pt>
                <c:pt idx="17721">
                  <c:v>48.667000000000002</c:v>
                </c:pt>
                <c:pt idx="17722">
                  <c:v>48.518000000000001</c:v>
                </c:pt>
                <c:pt idx="17723">
                  <c:v>48.655000000000001</c:v>
                </c:pt>
                <c:pt idx="17724">
                  <c:v>48.253999999999998</c:v>
                </c:pt>
                <c:pt idx="17725">
                  <c:v>48.399000000000001</c:v>
                </c:pt>
                <c:pt idx="17726">
                  <c:v>48.43</c:v>
                </c:pt>
                <c:pt idx="17727">
                  <c:v>48.53</c:v>
                </c:pt>
                <c:pt idx="17728">
                  <c:v>49.250999999999998</c:v>
                </c:pt>
                <c:pt idx="17729">
                  <c:v>48.268000000000008</c:v>
                </c:pt>
                <c:pt idx="17730">
                  <c:v>48.626000000000012</c:v>
                </c:pt>
                <c:pt idx="17731">
                  <c:v>48.639000000000003</c:v>
                </c:pt>
                <c:pt idx="17732">
                  <c:v>48.7</c:v>
                </c:pt>
                <c:pt idx="17733">
                  <c:v>48.668000000000013</c:v>
                </c:pt>
                <c:pt idx="17734">
                  <c:v>47.96</c:v>
                </c:pt>
                <c:pt idx="17735">
                  <c:v>47.642000000000003</c:v>
                </c:pt>
                <c:pt idx="17736">
                  <c:v>47.97</c:v>
                </c:pt>
                <c:pt idx="17737">
                  <c:v>48.124000000000002</c:v>
                </c:pt>
                <c:pt idx="17738">
                  <c:v>48.023000000000003</c:v>
                </c:pt>
                <c:pt idx="17739">
                  <c:v>47.948</c:v>
                </c:pt>
                <c:pt idx="17740">
                  <c:v>48.171000000000006</c:v>
                </c:pt>
                <c:pt idx="17741">
                  <c:v>47.772000000000013</c:v>
                </c:pt>
                <c:pt idx="17742">
                  <c:v>48.565000000000012</c:v>
                </c:pt>
                <c:pt idx="17743">
                  <c:v>48.189</c:v>
                </c:pt>
                <c:pt idx="17744">
                  <c:v>48.41</c:v>
                </c:pt>
                <c:pt idx="17745">
                  <c:v>48.495000000000012</c:v>
                </c:pt>
                <c:pt idx="17746">
                  <c:v>47.795000000000009</c:v>
                </c:pt>
                <c:pt idx="17747">
                  <c:v>48.690000000000012</c:v>
                </c:pt>
                <c:pt idx="17748">
                  <c:v>47.847000000000001</c:v>
                </c:pt>
                <c:pt idx="17749">
                  <c:v>47.778000000000013</c:v>
                </c:pt>
                <c:pt idx="17750">
                  <c:v>48.102000000000011</c:v>
                </c:pt>
                <c:pt idx="17751">
                  <c:v>47.792000000000009</c:v>
                </c:pt>
                <c:pt idx="17752">
                  <c:v>47.488</c:v>
                </c:pt>
                <c:pt idx="17753">
                  <c:v>47.552</c:v>
                </c:pt>
                <c:pt idx="17754">
                  <c:v>47.774000000000001</c:v>
                </c:pt>
                <c:pt idx="17755">
                  <c:v>47.008000000000003</c:v>
                </c:pt>
                <c:pt idx="17756">
                  <c:v>48.113</c:v>
                </c:pt>
                <c:pt idx="17757">
                  <c:v>47.565000000000012</c:v>
                </c:pt>
                <c:pt idx="17758">
                  <c:v>47.607000000000014</c:v>
                </c:pt>
                <c:pt idx="17759">
                  <c:v>47.742000000000012</c:v>
                </c:pt>
                <c:pt idx="17760">
                  <c:v>47.683</c:v>
                </c:pt>
                <c:pt idx="17761">
                  <c:v>47.543000000000013</c:v>
                </c:pt>
                <c:pt idx="17762">
                  <c:v>47.742000000000012</c:v>
                </c:pt>
                <c:pt idx="17763">
                  <c:v>47.981999999999999</c:v>
                </c:pt>
                <c:pt idx="17764">
                  <c:v>48.021000000000001</c:v>
                </c:pt>
                <c:pt idx="17765">
                  <c:v>47.701000000000001</c:v>
                </c:pt>
                <c:pt idx="17766">
                  <c:v>48.042000000000002</c:v>
                </c:pt>
                <c:pt idx="17767">
                  <c:v>48.222000000000008</c:v>
                </c:pt>
                <c:pt idx="17768">
                  <c:v>48.005000000000003</c:v>
                </c:pt>
                <c:pt idx="17769">
                  <c:v>47.85</c:v>
                </c:pt>
                <c:pt idx="17770">
                  <c:v>48.470999999999997</c:v>
                </c:pt>
                <c:pt idx="17771">
                  <c:v>48.667000000000002</c:v>
                </c:pt>
                <c:pt idx="17772">
                  <c:v>48.038000000000011</c:v>
                </c:pt>
                <c:pt idx="17773">
                  <c:v>48.305</c:v>
                </c:pt>
                <c:pt idx="17774">
                  <c:v>48.322000000000003</c:v>
                </c:pt>
                <c:pt idx="17775">
                  <c:v>48.522000000000013</c:v>
                </c:pt>
                <c:pt idx="17776">
                  <c:v>48.909000000000013</c:v>
                </c:pt>
                <c:pt idx="17777">
                  <c:v>48.48</c:v>
                </c:pt>
                <c:pt idx="17778">
                  <c:v>48.307000000000002</c:v>
                </c:pt>
                <c:pt idx="17779">
                  <c:v>48.311</c:v>
                </c:pt>
                <c:pt idx="17780">
                  <c:v>48.441000000000003</c:v>
                </c:pt>
                <c:pt idx="17781">
                  <c:v>48.639000000000003</c:v>
                </c:pt>
                <c:pt idx="17782">
                  <c:v>48.645000000000003</c:v>
                </c:pt>
                <c:pt idx="17783">
                  <c:v>48.475000000000001</c:v>
                </c:pt>
                <c:pt idx="17784">
                  <c:v>49.158000000000001</c:v>
                </c:pt>
                <c:pt idx="17785">
                  <c:v>49.221000000000011</c:v>
                </c:pt>
                <c:pt idx="17786">
                  <c:v>50.819000000000003</c:v>
                </c:pt>
                <c:pt idx="17787">
                  <c:v>52.347999999999999</c:v>
                </c:pt>
                <c:pt idx="17788">
                  <c:v>53.495000000000012</c:v>
                </c:pt>
                <c:pt idx="17789">
                  <c:v>54.055999999999997</c:v>
                </c:pt>
                <c:pt idx="17790">
                  <c:v>54.317999999999998</c:v>
                </c:pt>
                <c:pt idx="17791">
                  <c:v>54.709000000000003</c:v>
                </c:pt>
                <c:pt idx="17792">
                  <c:v>55.436999999999998</c:v>
                </c:pt>
                <c:pt idx="17793">
                  <c:v>55.391000000000012</c:v>
                </c:pt>
                <c:pt idx="17794">
                  <c:v>56.228000000000009</c:v>
                </c:pt>
                <c:pt idx="17795">
                  <c:v>56.795000000000009</c:v>
                </c:pt>
                <c:pt idx="17796">
                  <c:v>57.179000000000002</c:v>
                </c:pt>
                <c:pt idx="17797">
                  <c:v>56.993000000000002</c:v>
                </c:pt>
                <c:pt idx="17798">
                  <c:v>57.461000000000013</c:v>
                </c:pt>
                <c:pt idx="17799">
                  <c:v>58.481999999999999</c:v>
                </c:pt>
                <c:pt idx="17800">
                  <c:v>57.982999999999997</c:v>
                </c:pt>
                <c:pt idx="17801">
                  <c:v>58.656000000000013</c:v>
                </c:pt>
                <c:pt idx="17802">
                  <c:v>58.908000000000001</c:v>
                </c:pt>
                <c:pt idx="17803">
                  <c:v>59.319000000000003</c:v>
                </c:pt>
                <c:pt idx="17804">
                  <c:v>59.424000000000007</c:v>
                </c:pt>
                <c:pt idx="17805">
                  <c:v>59.262000000000008</c:v>
                </c:pt>
                <c:pt idx="17806">
                  <c:v>60.057000000000002</c:v>
                </c:pt>
                <c:pt idx="17807">
                  <c:v>59.956000000000003</c:v>
                </c:pt>
                <c:pt idx="17808">
                  <c:v>60.06</c:v>
                </c:pt>
                <c:pt idx="17809">
                  <c:v>60.133000000000003</c:v>
                </c:pt>
                <c:pt idx="17810">
                  <c:v>60.568000000000012</c:v>
                </c:pt>
                <c:pt idx="17811">
                  <c:v>60.898000000000003</c:v>
                </c:pt>
                <c:pt idx="17812">
                  <c:v>61.248000000000012</c:v>
                </c:pt>
                <c:pt idx="17813">
                  <c:v>61.381999999999998</c:v>
                </c:pt>
                <c:pt idx="17814">
                  <c:v>61.311</c:v>
                </c:pt>
                <c:pt idx="17815">
                  <c:v>61.689</c:v>
                </c:pt>
                <c:pt idx="17816">
                  <c:v>61.787000000000013</c:v>
                </c:pt>
                <c:pt idx="17817">
                  <c:v>61.281000000000013</c:v>
                </c:pt>
                <c:pt idx="17818">
                  <c:v>62.192000000000007</c:v>
                </c:pt>
                <c:pt idx="17819">
                  <c:v>62.089000000000013</c:v>
                </c:pt>
                <c:pt idx="17820">
                  <c:v>62.075000000000003</c:v>
                </c:pt>
                <c:pt idx="17821">
                  <c:v>62.229000000000013</c:v>
                </c:pt>
                <c:pt idx="17822">
                  <c:v>62.294000000000011</c:v>
                </c:pt>
                <c:pt idx="17823">
                  <c:v>62.579000000000001</c:v>
                </c:pt>
                <c:pt idx="17824">
                  <c:v>62.717000000000013</c:v>
                </c:pt>
                <c:pt idx="17825">
                  <c:v>62.677</c:v>
                </c:pt>
                <c:pt idx="17826">
                  <c:v>62.311</c:v>
                </c:pt>
                <c:pt idx="17827">
                  <c:v>62.82</c:v>
                </c:pt>
                <c:pt idx="17828">
                  <c:v>62.543999999999997</c:v>
                </c:pt>
                <c:pt idx="17829">
                  <c:v>62.756999999999998</c:v>
                </c:pt>
                <c:pt idx="17830">
                  <c:v>62.192000000000007</c:v>
                </c:pt>
                <c:pt idx="17831">
                  <c:v>62.033000000000001</c:v>
                </c:pt>
                <c:pt idx="17832">
                  <c:v>62.177</c:v>
                </c:pt>
                <c:pt idx="17833">
                  <c:v>62.208000000000013</c:v>
                </c:pt>
                <c:pt idx="17834">
                  <c:v>61.729000000000013</c:v>
                </c:pt>
                <c:pt idx="17835">
                  <c:v>62.425000000000011</c:v>
                </c:pt>
                <c:pt idx="17836">
                  <c:v>61.515000000000001</c:v>
                </c:pt>
                <c:pt idx="17837">
                  <c:v>61.588000000000001</c:v>
                </c:pt>
                <c:pt idx="17838">
                  <c:v>61.902000000000001</c:v>
                </c:pt>
                <c:pt idx="17839">
                  <c:v>62.178000000000011</c:v>
                </c:pt>
                <c:pt idx="17840">
                  <c:v>62.569000000000003</c:v>
                </c:pt>
                <c:pt idx="17841">
                  <c:v>62.137</c:v>
                </c:pt>
                <c:pt idx="17842">
                  <c:v>62.304000000000002</c:v>
                </c:pt>
                <c:pt idx="17843">
                  <c:v>63.028000000000013</c:v>
                </c:pt>
                <c:pt idx="17844">
                  <c:v>62.718000000000011</c:v>
                </c:pt>
                <c:pt idx="17845">
                  <c:v>62.984000000000002</c:v>
                </c:pt>
                <c:pt idx="17846">
                  <c:v>63.177</c:v>
                </c:pt>
                <c:pt idx="17847">
                  <c:v>63.057000000000002</c:v>
                </c:pt>
                <c:pt idx="17848">
                  <c:v>62.923000000000002</c:v>
                </c:pt>
                <c:pt idx="17849">
                  <c:v>63.17</c:v>
                </c:pt>
                <c:pt idx="17850">
                  <c:v>62.625000000000007</c:v>
                </c:pt>
                <c:pt idx="17851">
                  <c:v>62.863999999999997</c:v>
                </c:pt>
                <c:pt idx="17852">
                  <c:v>62.946000000000012</c:v>
                </c:pt>
                <c:pt idx="17853">
                  <c:v>62.363999999999997</c:v>
                </c:pt>
                <c:pt idx="17854">
                  <c:v>62.733000000000011</c:v>
                </c:pt>
                <c:pt idx="17855">
                  <c:v>62.729000000000013</c:v>
                </c:pt>
                <c:pt idx="17856">
                  <c:v>62.863</c:v>
                </c:pt>
                <c:pt idx="17857">
                  <c:v>62.688000000000002</c:v>
                </c:pt>
                <c:pt idx="17858">
                  <c:v>63.198000000000008</c:v>
                </c:pt>
                <c:pt idx="17859">
                  <c:v>63.36</c:v>
                </c:pt>
                <c:pt idx="17860">
                  <c:v>62.938000000000002</c:v>
                </c:pt>
                <c:pt idx="17861">
                  <c:v>63.555</c:v>
                </c:pt>
                <c:pt idx="17862">
                  <c:v>63.656999999999996</c:v>
                </c:pt>
                <c:pt idx="17863">
                  <c:v>63.473999999999997</c:v>
                </c:pt>
                <c:pt idx="17864">
                  <c:v>63.578000000000003</c:v>
                </c:pt>
                <c:pt idx="17865">
                  <c:v>63.699000000000012</c:v>
                </c:pt>
                <c:pt idx="17866">
                  <c:v>63.817999999999998</c:v>
                </c:pt>
                <c:pt idx="17867">
                  <c:v>63.796000000000021</c:v>
                </c:pt>
                <c:pt idx="17868">
                  <c:v>63.921000000000006</c:v>
                </c:pt>
                <c:pt idx="17869">
                  <c:v>63.154000000000003</c:v>
                </c:pt>
                <c:pt idx="17870">
                  <c:v>63.305999999999997</c:v>
                </c:pt>
                <c:pt idx="17871">
                  <c:v>62.760000000000012</c:v>
                </c:pt>
                <c:pt idx="17872">
                  <c:v>63.103000000000002</c:v>
                </c:pt>
                <c:pt idx="17873">
                  <c:v>62.319000000000003</c:v>
                </c:pt>
                <c:pt idx="17874">
                  <c:v>62.288000000000011</c:v>
                </c:pt>
                <c:pt idx="17875">
                  <c:v>62.941000000000003</c:v>
                </c:pt>
                <c:pt idx="17876">
                  <c:v>62.308</c:v>
                </c:pt>
                <c:pt idx="17877">
                  <c:v>61.878999999999998</c:v>
                </c:pt>
                <c:pt idx="17878">
                  <c:v>61.868000000000002</c:v>
                </c:pt>
                <c:pt idx="17879">
                  <c:v>61.470999999999997</c:v>
                </c:pt>
                <c:pt idx="17880">
                  <c:v>61.366999999999997</c:v>
                </c:pt>
                <c:pt idx="17881">
                  <c:v>62.353999999999999</c:v>
                </c:pt>
                <c:pt idx="17882">
                  <c:v>62.596000000000011</c:v>
                </c:pt>
                <c:pt idx="17883">
                  <c:v>61.866999999999997</c:v>
                </c:pt>
                <c:pt idx="17884">
                  <c:v>62.091000000000001</c:v>
                </c:pt>
                <c:pt idx="17885">
                  <c:v>62.239000000000011</c:v>
                </c:pt>
                <c:pt idx="17886">
                  <c:v>61.904000000000003</c:v>
                </c:pt>
                <c:pt idx="17887">
                  <c:v>62.125000000000007</c:v>
                </c:pt>
                <c:pt idx="17888">
                  <c:v>62.129000000000012</c:v>
                </c:pt>
                <c:pt idx="17889">
                  <c:v>61.903000000000013</c:v>
                </c:pt>
                <c:pt idx="17890">
                  <c:v>61.389000000000003</c:v>
                </c:pt>
                <c:pt idx="17891">
                  <c:v>61.732000000000014</c:v>
                </c:pt>
                <c:pt idx="17892">
                  <c:v>61.260000000000012</c:v>
                </c:pt>
                <c:pt idx="17893">
                  <c:v>61.414000000000001</c:v>
                </c:pt>
                <c:pt idx="17894">
                  <c:v>61.493000000000002</c:v>
                </c:pt>
                <c:pt idx="17895">
                  <c:v>61.177</c:v>
                </c:pt>
                <c:pt idx="17896">
                  <c:v>61.45</c:v>
                </c:pt>
                <c:pt idx="17897">
                  <c:v>60.703000000000003</c:v>
                </c:pt>
                <c:pt idx="17898">
                  <c:v>60.828000000000003</c:v>
                </c:pt>
                <c:pt idx="17899">
                  <c:v>60.598000000000013</c:v>
                </c:pt>
                <c:pt idx="17900">
                  <c:v>60.266000000000012</c:v>
                </c:pt>
                <c:pt idx="17901">
                  <c:v>60.229000000000013</c:v>
                </c:pt>
                <c:pt idx="17902">
                  <c:v>59.998000000000012</c:v>
                </c:pt>
                <c:pt idx="17903">
                  <c:v>59.607000000000014</c:v>
                </c:pt>
                <c:pt idx="17904">
                  <c:v>59.795000000000009</c:v>
                </c:pt>
                <c:pt idx="17905">
                  <c:v>60.219000000000001</c:v>
                </c:pt>
                <c:pt idx="17906">
                  <c:v>60.225000000000009</c:v>
                </c:pt>
                <c:pt idx="17907">
                  <c:v>60.324000000000012</c:v>
                </c:pt>
                <c:pt idx="17908">
                  <c:v>59.534000000000013</c:v>
                </c:pt>
                <c:pt idx="17909">
                  <c:v>60.354999999999997</c:v>
                </c:pt>
                <c:pt idx="17910">
                  <c:v>60.112000000000002</c:v>
                </c:pt>
                <c:pt idx="17911">
                  <c:v>60.145000000000003</c:v>
                </c:pt>
                <c:pt idx="17912">
                  <c:v>60.021000000000001</c:v>
                </c:pt>
                <c:pt idx="17913">
                  <c:v>59.911999999999999</c:v>
                </c:pt>
                <c:pt idx="17914">
                  <c:v>60.46</c:v>
                </c:pt>
                <c:pt idx="17915">
                  <c:v>60.169000000000011</c:v>
                </c:pt>
                <c:pt idx="17916">
                  <c:v>59.903000000000013</c:v>
                </c:pt>
                <c:pt idx="17917">
                  <c:v>59.959000000000003</c:v>
                </c:pt>
                <c:pt idx="17918">
                  <c:v>59.831000000000003</c:v>
                </c:pt>
                <c:pt idx="17919">
                  <c:v>59.512</c:v>
                </c:pt>
                <c:pt idx="17920">
                  <c:v>59.436999999999998</c:v>
                </c:pt>
                <c:pt idx="17921">
                  <c:v>59.577000000000012</c:v>
                </c:pt>
                <c:pt idx="17922">
                  <c:v>58.97</c:v>
                </c:pt>
                <c:pt idx="17923">
                  <c:v>59.088000000000001</c:v>
                </c:pt>
                <c:pt idx="17924">
                  <c:v>59.032000000000011</c:v>
                </c:pt>
                <c:pt idx="17925">
                  <c:v>59.168000000000013</c:v>
                </c:pt>
                <c:pt idx="17926">
                  <c:v>58.679000000000002</c:v>
                </c:pt>
                <c:pt idx="17927">
                  <c:v>58.838000000000001</c:v>
                </c:pt>
                <c:pt idx="17928">
                  <c:v>59.119</c:v>
                </c:pt>
                <c:pt idx="17929">
                  <c:v>58.881999999999998</c:v>
                </c:pt>
                <c:pt idx="17930">
                  <c:v>59.227000000000011</c:v>
                </c:pt>
                <c:pt idx="17931">
                  <c:v>59.239000000000011</c:v>
                </c:pt>
                <c:pt idx="17932">
                  <c:v>59.011000000000003</c:v>
                </c:pt>
                <c:pt idx="17933">
                  <c:v>59.213000000000001</c:v>
                </c:pt>
                <c:pt idx="17934">
                  <c:v>59.417000000000002</c:v>
                </c:pt>
                <c:pt idx="17935">
                  <c:v>58.98</c:v>
                </c:pt>
                <c:pt idx="17936">
                  <c:v>58.936999999999998</c:v>
                </c:pt>
                <c:pt idx="17937">
                  <c:v>59.281000000000013</c:v>
                </c:pt>
                <c:pt idx="17938">
                  <c:v>58.787000000000013</c:v>
                </c:pt>
                <c:pt idx="17939">
                  <c:v>59.025000000000013</c:v>
                </c:pt>
                <c:pt idx="17940">
                  <c:v>59.167000000000002</c:v>
                </c:pt>
                <c:pt idx="17941">
                  <c:v>58.569000000000003</c:v>
                </c:pt>
                <c:pt idx="17942">
                  <c:v>58.837000000000003</c:v>
                </c:pt>
                <c:pt idx="17943">
                  <c:v>59.429000000000002</c:v>
                </c:pt>
                <c:pt idx="17944">
                  <c:v>58.957999999999998</c:v>
                </c:pt>
                <c:pt idx="17945">
                  <c:v>58.741</c:v>
                </c:pt>
                <c:pt idx="17946">
                  <c:v>59.174000000000007</c:v>
                </c:pt>
                <c:pt idx="17947">
                  <c:v>58.98</c:v>
                </c:pt>
                <c:pt idx="17948">
                  <c:v>58.906999999999996</c:v>
                </c:pt>
                <c:pt idx="17949">
                  <c:v>58.845999999999997</c:v>
                </c:pt>
                <c:pt idx="17950">
                  <c:v>58.563000000000002</c:v>
                </c:pt>
                <c:pt idx="17951">
                  <c:v>58.592000000000013</c:v>
                </c:pt>
                <c:pt idx="17952">
                  <c:v>58.3</c:v>
                </c:pt>
                <c:pt idx="17953">
                  <c:v>58.244</c:v>
                </c:pt>
                <c:pt idx="17954">
                  <c:v>58.311</c:v>
                </c:pt>
                <c:pt idx="17955">
                  <c:v>58.454000000000001</c:v>
                </c:pt>
                <c:pt idx="17956">
                  <c:v>58.564</c:v>
                </c:pt>
                <c:pt idx="17957">
                  <c:v>58.268000000000008</c:v>
                </c:pt>
                <c:pt idx="17958">
                  <c:v>58.612000000000002</c:v>
                </c:pt>
                <c:pt idx="17959">
                  <c:v>58.525000000000013</c:v>
                </c:pt>
                <c:pt idx="17960">
                  <c:v>58.124000000000002</c:v>
                </c:pt>
                <c:pt idx="17961">
                  <c:v>58.478000000000002</c:v>
                </c:pt>
                <c:pt idx="17962">
                  <c:v>58.061</c:v>
                </c:pt>
                <c:pt idx="17963">
                  <c:v>57.632000000000012</c:v>
                </c:pt>
                <c:pt idx="17964">
                  <c:v>57.065000000000012</c:v>
                </c:pt>
                <c:pt idx="17965">
                  <c:v>57.183999999999997</c:v>
                </c:pt>
                <c:pt idx="17966">
                  <c:v>56.771000000000001</c:v>
                </c:pt>
                <c:pt idx="17967">
                  <c:v>56.055</c:v>
                </c:pt>
                <c:pt idx="17968">
                  <c:v>55.881</c:v>
                </c:pt>
                <c:pt idx="17969">
                  <c:v>55.305</c:v>
                </c:pt>
                <c:pt idx="17970">
                  <c:v>55.121000000000002</c:v>
                </c:pt>
                <c:pt idx="17971">
                  <c:v>55.139000000000003</c:v>
                </c:pt>
                <c:pt idx="17972">
                  <c:v>55.246000000000002</c:v>
                </c:pt>
                <c:pt idx="17973">
                  <c:v>55.378999999999998</c:v>
                </c:pt>
                <c:pt idx="17974">
                  <c:v>54.472000000000001</c:v>
                </c:pt>
                <c:pt idx="17975">
                  <c:v>54.169000000000011</c:v>
                </c:pt>
                <c:pt idx="17976">
                  <c:v>54.464000000000013</c:v>
                </c:pt>
                <c:pt idx="17977">
                  <c:v>54.123000000000012</c:v>
                </c:pt>
                <c:pt idx="17978">
                  <c:v>54.331000000000003</c:v>
                </c:pt>
                <c:pt idx="17979">
                  <c:v>54.237000000000002</c:v>
                </c:pt>
                <c:pt idx="17980">
                  <c:v>53.906000000000013</c:v>
                </c:pt>
                <c:pt idx="17981">
                  <c:v>54.097000000000001</c:v>
                </c:pt>
                <c:pt idx="17982">
                  <c:v>54.381999999999998</c:v>
                </c:pt>
                <c:pt idx="17983">
                  <c:v>54.462000000000003</c:v>
                </c:pt>
                <c:pt idx="17984">
                  <c:v>54.052</c:v>
                </c:pt>
                <c:pt idx="17985">
                  <c:v>54.043000000000013</c:v>
                </c:pt>
                <c:pt idx="17986">
                  <c:v>54.603000000000002</c:v>
                </c:pt>
                <c:pt idx="17987">
                  <c:v>54.039000000000001</c:v>
                </c:pt>
                <c:pt idx="17988">
                  <c:v>54.433999999999997</c:v>
                </c:pt>
                <c:pt idx="17989">
                  <c:v>54.503</c:v>
                </c:pt>
                <c:pt idx="17990">
                  <c:v>54.426000000000002</c:v>
                </c:pt>
                <c:pt idx="17991">
                  <c:v>54.422000000000011</c:v>
                </c:pt>
                <c:pt idx="17992">
                  <c:v>54.609000000000002</c:v>
                </c:pt>
                <c:pt idx="17993">
                  <c:v>53.97</c:v>
                </c:pt>
                <c:pt idx="17994">
                  <c:v>53.996000000000002</c:v>
                </c:pt>
                <c:pt idx="17995">
                  <c:v>54.372999999999998</c:v>
                </c:pt>
                <c:pt idx="17996">
                  <c:v>54.468000000000011</c:v>
                </c:pt>
                <c:pt idx="17997">
                  <c:v>54.329000000000001</c:v>
                </c:pt>
                <c:pt idx="17998">
                  <c:v>54.296000000000021</c:v>
                </c:pt>
                <c:pt idx="17999">
                  <c:v>54.573</c:v>
                </c:pt>
                <c:pt idx="18000">
                  <c:v>54.645000000000003</c:v>
                </c:pt>
                <c:pt idx="18001">
                  <c:v>54.161000000000001</c:v>
                </c:pt>
                <c:pt idx="18002">
                  <c:v>54.266000000000012</c:v>
                </c:pt>
                <c:pt idx="18003">
                  <c:v>53.702000000000012</c:v>
                </c:pt>
                <c:pt idx="18004">
                  <c:v>53.702000000000012</c:v>
                </c:pt>
                <c:pt idx="18005">
                  <c:v>53.116999999999997</c:v>
                </c:pt>
                <c:pt idx="18006">
                  <c:v>53.158000000000001</c:v>
                </c:pt>
                <c:pt idx="18007">
                  <c:v>52.954999999999998</c:v>
                </c:pt>
                <c:pt idx="18008">
                  <c:v>52.939</c:v>
                </c:pt>
                <c:pt idx="18009">
                  <c:v>52.901000000000003</c:v>
                </c:pt>
                <c:pt idx="18010">
                  <c:v>53.032000000000011</c:v>
                </c:pt>
                <c:pt idx="18011">
                  <c:v>52.781000000000013</c:v>
                </c:pt>
                <c:pt idx="18012">
                  <c:v>53.127000000000002</c:v>
                </c:pt>
                <c:pt idx="18013">
                  <c:v>53.048000000000002</c:v>
                </c:pt>
                <c:pt idx="18014">
                  <c:v>53</c:v>
                </c:pt>
                <c:pt idx="18015">
                  <c:v>52.526000000000003</c:v>
                </c:pt>
                <c:pt idx="18016">
                  <c:v>53.356999999999999</c:v>
                </c:pt>
                <c:pt idx="18017">
                  <c:v>52.949000000000012</c:v>
                </c:pt>
                <c:pt idx="18018">
                  <c:v>52.747</c:v>
                </c:pt>
                <c:pt idx="18019">
                  <c:v>52.15</c:v>
                </c:pt>
                <c:pt idx="18020">
                  <c:v>52.528000000000013</c:v>
                </c:pt>
                <c:pt idx="18021">
                  <c:v>52.026000000000003</c:v>
                </c:pt>
                <c:pt idx="18022">
                  <c:v>52.061</c:v>
                </c:pt>
                <c:pt idx="18023">
                  <c:v>52.103000000000002</c:v>
                </c:pt>
                <c:pt idx="18024">
                  <c:v>52.71</c:v>
                </c:pt>
                <c:pt idx="18025">
                  <c:v>52.727000000000011</c:v>
                </c:pt>
                <c:pt idx="18026">
                  <c:v>52.451000000000001</c:v>
                </c:pt>
                <c:pt idx="18027">
                  <c:v>52</c:v>
                </c:pt>
                <c:pt idx="18028">
                  <c:v>52.294000000000011</c:v>
                </c:pt>
                <c:pt idx="18029">
                  <c:v>52.171000000000006</c:v>
                </c:pt>
                <c:pt idx="18030">
                  <c:v>52.404000000000003</c:v>
                </c:pt>
                <c:pt idx="18031">
                  <c:v>52.36</c:v>
                </c:pt>
                <c:pt idx="18032">
                  <c:v>51.755000000000003</c:v>
                </c:pt>
                <c:pt idx="18033">
                  <c:v>52.313000000000002</c:v>
                </c:pt>
                <c:pt idx="18034">
                  <c:v>52.262000000000008</c:v>
                </c:pt>
                <c:pt idx="18035">
                  <c:v>51.959000000000003</c:v>
                </c:pt>
                <c:pt idx="18036">
                  <c:v>51.94</c:v>
                </c:pt>
                <c:pt idx="18037">
                  <c:v>51.863999999999997</c:v>
                </c:pt>
                <c:pt idx="18038">
                  <c:v>52.031000000000013</c:v>
                </c:pt>
                <c:pt idx="18039">
                  <c:v>51.78</c:v>
                </c:pt>
                <c:pt idx="18040">
                  <c:v>51.218000000000011</c:v>
                </c:pt>
                <c:pt idx="18041">
                  <c:v>51.442</c:v>
                </c:pt>
                <c:pt idx="18042">
                  <c:v>51.269000000000013</c:v>
                </c:pt>
                <c:pt idx="18043">
                  <c:v>51.438000000000002</c:v>
                </c:pt>
                <c:pt idx="18044">
                  <c:v>51.337000000000003</c:v>
                </c:pt>
                <c:pt idx="18045">
                  <c:v>51.055</c:v>
                </c:pt>
                <c:pt idx="18046">
                  <c:v>51.656999999999996</c:v>
                </c:pt>
                <c:pt idx="18047">
                  <c:v>51.753</c:v>
                </c:pt>
                <c:pt idx="18048">
                  <c:v>51.438000000000002</c:v>
                </c:pt>
                <c:pt idx="18049">
                  <c:v>51.281000000000013</c:v>
                </c:pt>
                <c:pt idx="18050">
                  <c:v>51.321000000000012</c:v>
                </c:pt>
                <c:pt idx="18051">
                  <c:v>51.58</c:v>
                </c:pt>
                <c:pt idx="18052">
                  <c:v>51.596000000000011</c:v>
                </c:pt>
                <c:pt idx="18053">
                  <c:v>51.543000000000013</c:v>
                </c:pt>
                <c:pt idx="18054">
                  <c:v>51.517000000000003</c:v>
                </c:pt>
                <c:pt idx="18055">
                  <c:v>51.949000000000012</c:v>
                </c:pt>
                <c:pt idx="18056">
                  <c:v>51.662000000000013</c:v>
                </c:pt>
                <c:pt idx="18057">
                  <c:v>51.685000000000002</c:v>
                </c:pt>
                <c:pt idx="18058">
                  <c:v>51.263000000000012</c:v>
                </c:pt>
                <c:pt idx="18059">
                  <c:v>51.83</c:v>
                </c:pt>
                <c:pt idx="18060">
                  <c:v>51.546999999999997</c:v>
                </c:pt>
                <c:pt idx="18061">
                  <c:v>51.473000000000013</c:v>
                </c:pt>
                <c:pt idx="18062">
                  <c:v>52.122000000000007</c:v>
                </c:pt>
                <c:pt idx="18063">
                  <c:v>52.089000000000013</c:v>
                </c:pt>
                <c:pt idx="18064">
                  <c:v>51.93</c:v>
                </c:pt>
                <c:pt idx="18065">
                  <c:v>51.909000000000013</c:v>
                </c:pt>
                <c:pt idx="18066">
                  <c:v>51.804000000000002</c:v>
                </c:pt>
                <c:pt idx="18067">
                  <c:v>52.026000000000003</c:v>
                </c:pt>
                <c:pt idx="18068">
                  <c:v>52.323</c:v>
                </c:pt>
                <c:pt idx="18069">
                  <c:v>52.115000000000002</c:v>
                </c:pt>
                <c:pt idx="18070">
                  <c:v>52.07</c:v>
                </c:pt>
                <c:pt idx="18071">
                  <c:v>52.113999999999997</c:v>
                </c:pt>
                <c:pt idx="18072">
                  <c:v>52.000999999999998</c:v>
                </c:pt>
                <c:pt idx="18073">
                  <c:v>51.763000000000012</c:v>
                </c:pt>
                <c:pt idx="18074">
                  <c:v>51.784000000000013</c:v>
                </c:pt>
                <c:pt idx="18075">
                  <c:v>52.353000000000002</c:v>
                </c:pt>
                <c:pt idx="18076">
                  <c:v>52.726000000000013</c:v>
                </c:pt>
                <c:pt idx="18077">
                  <c:v>52.797000000000011</c:v>
                </c:pt>
                <c:pt idx="18078">
                  <c:v>52.712000000000003</c:v>
                </c:pt>
                <c:pt idx="18079">
                  <c:v>52.536000000000001</c:v>
                </c:pt>
                <c:pt idx="18080">
                  <c:v>52.481000000000002</c:v>
                </c:pt>
                <c:pt idx="18081">
                  <c:v>53.006</c:v>
                </c:pt>
                <c:pt idx="18082">
                  <c:v>52.703000000000003</c:v>
                </c:pt>
                <c:pt idx="18083">
                  <c:v>52.537000000000013</c:v>
                </c:pt>
                <c:pt idx="18084">
                  <c:v>52.969000000000001</c:v>
                </c:pt>
                <c:pt idx="18085">
                  <c:v>52.948</c:v>
                </c:pt>
                <c:pt idx="18086">
                  <c:v>52.819000000000003</c:v>
                </c:pt>
                <c:pt idx="18087">
                  <c:v>52.844999999999999</c:v>
                </c:pt>
                <c:pt idx="18088">
                  <c:v>52.752000000000002</c:v>
                </c:pt>
                <c:pt idx="18089">
                  <c:v>53.079000000000001</c:v>
                </c:pt>
                <c:pt idx="18090">
                  <c:v>52.596000000000011</c:v>
                </c:pt>
                <c:pt idx="18091">
                  <c:v>53.088000000000001</c:v>
                </c:pt>
                <c:pt idx="18092">
                  <c:v>53.177</c:v>
                </c:pt>
                <c:pt idx="18093">
                  <c:v>53.177</c:v>
                </c:pt>
                <c:pt idx="18094">
                  <c:v>53.045000000000002</c:v>
                </c:pt>
                <c:pt idx="18095">
                  <c:v>53.393000000000001</c:v>
                </c:pt>
                <c:pt idx="18096">
                  <c:v>53.092000000000013</c:v>
                </c:pt>
                <c:pt idx="18097">
                  <c:v>53.231000000000002</c:v>
                </c:pt>
                <c:pt idx="18098">
                  <c:v>53.336000000000013</c:v>
                </c:pt>
                <c:pt idx="18099">
                  <c:v>53.234000000000002</c:v>
                </c:pt>
                <c:pt idx="18100">
                  <c:v>53.174000000000007</c:v>
                </c:pt>
                <c:pt idx="18101">
                  <c:v>52.939</c:v>
                </c:pt>
                <c:pt idx="18102">
                  <c:v>53.336000000000013</c:v>
                </c:pt>
                <c:pt idx="18103">
                  <c:v>53.178000000000011</c:v>
                </c:pt>
                <c:pt idx="18104">
                  <c:v>53.412999999999997</c:v>
                </c:pt>
                <c:pt idx="18105">
                  <c:v>53.31</c:v>
                </c:pt>
                <c:pt idx="18106">
                  <c:v>53.147000000000013</c:v>
                </c:pt>
                <c:pt idx="18107">
                  <c:v>52.988</c:v>
                </c:pt>
                <c:pt idx="18108">
                  <c:v>53.291000000000011</c:v>
                </c:pt>
                <c:pt idx="18109">
                  <c:v>53.227000000000011</c:v>
                </c:pt>
                <c:pt idx="18110">
                  <c:v>53.558</c:v>
                </c:pt>
                <c:pt idx="18111">
                  <c:v>52.782000000000011</c:v>
                </c:pt>
                <c:pt idx="18112">
                  <c:v>52.621000000000002</c:v>
                </c:pt>
                <c:pt idx="18113">
                  <c:v>52.176000000000002</c:v>
                </c:pt>
                <c:pt idx="18114">
                  <c:v>52.507000000000012</c:v>
                </c:pt>
                <c:pt idx="18115">
                  <c:v>51.902000000000001</c:v>
                </c:pt>
                <c:pt idx="18116">
                  <c:v>51.921000000000006</c:v>
                </c:pt>
                <c:pt idx="18117">
                  <c:v>51.68</c:v>
                </c:pt>
                <c:pt idx="18118">
                  <c:v>51.235000000000007</c:v>
                </c:pt>
                <c:pt idx="18119">
                  <c:v>51.845999999999997</c:v>
                </c:pt>
                <c:pt idx="18120">
                  <c:v>51.601000000000013</c:v>
                </c:pt>
                <c:pt idx="18121">
                  <c:v>51.811</c:v>
                </c:pt>
                <c:pt idx="18122">
                  <c:v>51.671000000000006</c:v>
                </c:pt>
                <c:pt idx="18123">
                  <c:v>51.335000000000001</c:v>
                </c:pt>
                <c:pt idx="18124">
                  <c:v>51.857999999999997</c:v>
                </c:pt>
                <c:pt idx="18125">
                  <c:v>52.08</c:v>
                </c:pt>
                <c:pt idx="18126">
                  <c:v>51.711000000000013</c:v>
                </c:pt>
                <c:pt idx="18127">
                  <c:v>51.627000000000002</c:v>
                </c:pt>
                <c:pt idx="18128">
                  <c:v>51.606000000000002</c:v>
                </c:pt>
                <c:pt idx="18129">
                  <c:v>51.685000000000002</c:v>
                </c:pt>
                <c:pt idx="18130">
                  <c:v>51.625000000000007</c:v>
                </c:pt>
                <c:pt idx="18131">
                  <c:v>51.655000000000001</c:v>
                </c:pt>
                <c:pt idx="18132">
                  <c:v>51.573</c:v>
                </c:pt>
                <c:pt idx="18133">
                  <c:v>52.243000000000002</c:v>
                </c:pt>
                <c:pt idx="18134">
                  <c:v>52.276000000000003</c:v>
                </c:pt>
                <c:pt idx="18135">
                  <c:v>51.599000000000011</c:v>
                </c:pt>
                <c:pt idx="18136">
                  <c:v>52.362000000000002</c:v>
                </c:pt>
                <c:pt idx="18137">
                  <c:v>52.121000000000002</c:v>
                </c:pt>
                <c:pt idx="18138">
                  <c:v>51.760000000000012</c:v>
                </c:pt>
                <c:pt idx="18139">
                  <c:v>51.683</c:v>
                </c:pt>
                <c:pt idx="18140">
                  <c:v>51.500999999999998</c:v>
                </c:pt>
                <c:pt idx="18141">
                  <c:v>50.67</c:v>
                </c:pt>
                <c:pt idx="18142">
                  <c:v>50.45</c:v>
                </c:pt>
                <c:pt idx="18143">
                  <c:v>50.424000000000007</c:v>
                </c:pt>
                <c:pt idx="18144">
                  <c:v>50.292000000000009</c:v>
                </c:pt>
                <c:pt idx="18145">
                  <c:v>50.03</c:v>
                </c:pt>
                <c:pt idx="18146">
                  <c:v>50.336000000000013</c:v>
                </c:pt>
                <c:pt idx="18147">
                  <c:v>50.688000000000002</c:v>
                </c:pt>
                <c:pt idx="18148">
                  <c:v>50.261000000000003</c:v>
                </c:pt>
                <c:pt idx="18149">
                  <c:v>50.14</c:v>
                </c:pt>
                <c:pt idx="18150">
                  <c:v>50.389000000000003</c:v>
                </c:pt>
                <c:pt idx="18151">
                  <c:v>49.942999999999998</c:v>
                </c:pt>
                <c:pt idx="18152">
                  <c:v>49.985999999999997</c:v>
                </c:pt>
                <c:pt idx="18153">
                  <c:v>50.338000000000001</c:v>
                </c:pt>
                <c:pt idx="18154">
                  <c:v>50.371000000000002</c:v>
                </c:pt>
                <c:pt idx="18155">
                  <c:v>50.297000000000011</c:v>
                </c:pt>
                <c:pt idx="18156">
                  <c:v>50.37</c:v>
                </c:pt>
                <c:pt idx="18157">
                  <c:v>50.476000000000013</c:v>
                </c:pt>
                <c:pt idx="18158">
                  <c:v>50.231000000000002</c:v>
                </c:pt>
                <c:pt idx="18159">
                  <c:v>50.142000000000003</c:v>
                </c:pt>
                <c:pt idx="18160">
                  <c:v>50.606000000000002</c:v>
                </c:pt>
                <c:pt idx="18161">
                  <c:v>49.866999999999997</c:v>
                </c:pt>
                <c:pt idx="18162">
                  <c:v>49.908000000000001</c:v>
                </c:pt>
                <c:pt idx="18163">
                  <c:v>50.469000000000001</c:v>
                </c:pt>
                <c:pt idx="18164">
                  <c:v>49.729000000000013</c:v>
                </c:pt>
                <c:pt idx="18165">
                  <c:v>50.023000000000003</c:v>
                </c:pt>
                <c:pt idx="18166">
                  <c:v>50.319000000000003</c:v>
                </c:pt>
                <c:pt idx="18167">
                  <c:v>49.892000000000003</c:v>
                </c:pt>
                <c:pt idx="18168">
                  <c:v>50.469000000000001</c:v>
                </c:pt>
                <c:pt idx="18169">
                  <c:v>50.244</c:v>
                </c:pt>
                <c:pt idx="18170">
                  <c:v>50.098000000000013</c:v>
                </c:pt>
                <c:pt idx="18171">
                  <c:v>50.735000000000007</c:v>
                </c:pt>
                <c:pt idx="18172">
                  <c:v>50.272000000000013</c:v>
                </c:pt>
                <c:pt idx="18173">
                  <c:v>50.142000000000003</c:v>
                </c:pt>
                <c:pt idx="18174">
                  <c:v>50.287000000000013</c:v>
                </c:pt>
                <c:pt idx="18175">
                  <c:v>50.642000000000003</c:v>
                </c:pt>
                <c:pt idx="18176">
                  <c:v>50.487000000000002</c:v>
                </c:pt>
                <c:pt idx="18177">
                  <c:v>50.245000000000012</c:v>
                </c:pt>
                <c:pt idx="18178">
                  <c:v>50.436</c:v>
                </c:pt>
                <c:pt idx="18179">
                  <c:v>50.438000000000002</c:v>
                </c:pt>
                <c:pt idx="18180">
                  <c:v>50.581000000000003</c:v>
                </c:pt>
                <c:pt idx="18181">
                  <c:v>50.399000000000001</c:v>
                </c:pt>
                <c:pt idx="18182">
                  <c:v>50.98</c:v>
                </c:pt>
                <c:pt idx="18183">
                  <c:v>50.784000000000013</c:v>
                </c:pt>
                <c:pt idx="18184">
                  <c:v>50.824000000000012</c:v>
                </c:pt>
                <c:pt idx="18185">
                  <c:v>51.435000000000002</c:v>
                </c:pt>
                <c:pt idx="18186">
                  <c:v>51.022000000000013</c:v>
                </c:pt>
                <c:pt idx="18187">
                  <c:v>50.957000000000001</c:v>
                </c:pt>
                <c:pt idx="18188">
                  <c:v>50.856000000000002</c:v>
                </c:pt>
                <c:pt idx="18189">
                  <c:v>51.552</c:v>
                </c:pt>
                <c:pt idx="18190">
                  <c:v>50.88</c:v>
                </c:pt>
                <c:pt idx="18191">
                  <c:v>51.258000000000003</c:v>
                </c:pt>
                <c:pt idx="18192">
                  <c:v>51.239000000000011</c:v>
                </c:pt>
                <c:pt idx="18193">
                  <c:v>51.748000000000012</c:v>
                </c:pt>
                <c:pt idx="18194">
                  <c:v>51.242000000000012</c:v>
                </c:pt>
                <c:pt idx="18195">
                  <c:v>51.508000000000003</c:v>
                </c:pt>
                <c:pt idx="18196">
                  <c:v>51.655000000000001</c:v>
                </c:pt>
                <c:pt idx="18197">
                  <c:v>51.506</c:v>
                </c:pt>
                <c:pt idx="18198">
                  <c:v>51.357999999999997</c:v>
                </c:pt>
                <c:pt idx="18199">
                  <c:v>51.814</c:v>
                </c:pt>
                <c:pt idx="18200">
                  <c:v>51.52</c:v>
                </c:pt>
                <c:pt idx="18201">
                  <c:v>51.463000000000001</c:v>
                </c:pt>
                <c:pt idx="18202">
                  <c:v>51.616999999999997</c:v>
                </c:pt>
                <c:pt idx="18203">
                  <c:v>51.914000000000001</c:v>
                </c:pt>
                <c:pt idx="18204">
                  <c:v>52.129000000000012</c:v>
                </c:pt>
                <c:pt idx="18205">
                  <c:v>51.897000000000013</c:v>
                </c:pt>
                <c:pt idx="18206">
                  <c:v>50.819000000000003</c:v>
                </c:pt>
                <c:pt idx="18207">
                  <c:v>50.898000000000003</c:v>
                </c:pt>
                <c:pt idx="18208">
                  <c:v>51.468000000000011</c:v>
                </c:pt>
                <c:pt idx="18209">
                  <c:v>50.492000000000012</c:v>
                </c:pt>
                <c:pt idx="18210">
                  <c:v>50.436</c:v>
                </c:pt>
                <c:pt idx="18211">
                  <c:v>50.466000000000001</c:v>
                </c:pt>
                <c:pt idx="18212">
                  <c:v>49.927</c:v>
                </c:pt>
                <c:pt idx="18213">
                  <c:v>50.268000000000008</c:v>
                </c:pt>
                <c:pt idx="18214">
                  <c:v>50.637</c:v>
                </c:pt>
                <c:pt idx="18215">
                  <c:v>50.557000000000002</c:v>
                </c:pt>
                <c:pt idx="18216">
                  <c:v>50.574000000000012</c:v>
                </c:pt>
                <c:pt idx="18217">
                  <c:v>49.972000000000001</c:v>
                </c:pt>
                <c:pt idx="18218">
                  <c:v>49.969000000000001</c:v>
                </c:pt>
                <c:pt idx="18219">
                  <c:v>50.097000000000001</c:v>
                </c:pt>
                <c:pt idx="18220">
                  <c:v>49.957999999999998</c:v>
                </c:pt>
                <c:pt idx="18221">
                  <c:v>49.752000000000002</c:v>
                </c:pt>
                <c:pt idx="18222">
                  <c:v>49.92</c:v>
                </c:pt>
                <c:pt idx="18223">
                  <c:v>50.019000000000013</c:v>
                </c:pt>
                <c:pt idx="18224">
                  <c:v>49.911000000000001</c:v>
                </c:pt>
                <c:pt idx="18225">
                  <c:v>50.221000000000011</c:v>
                </c:pt>
                <c:pt idx="18226">
                  <c:v>50.414999999999999</c:v>
                </c:pt>
                <c:pt idx="18227">
                  <c:v>49.85</c:v>
                </c:pt>
                <c:pt idx="18228">
                  <c:v>50.119</c:v>
                </c:pt>
                <c:pt idx="18229">
                  <c:v>50.076000000000001</c:v>
                </c:pt>
                <c:pt idx="18230">
                  <c:v>50.399000000000001</c:v>
                </c:pt>
                <c:pt idx="18231">
                  <c:v>50.287000000000013</c:v>
                </c:pt>
                <c:pt idx="18232">
                  <c:v>50.153000000000013</c:v>
                </c:pt>
                <c:pt idx="18233">
                  <c:v>50.569000000000003</c:v>
                </c:pt>
                <c:pt idx="18234">
                  <c:v>50.347000000000001</c:v>
                </c:pt>
                <c:pt idx="18235">
                  <c:v>50.324000000000012</c:v>
                </c:pt>
                <c:pt idx="18236">
                  <c:v>50.767000000000003</c:v>
                </c:pt>
                <c:pt idx="18237">
                  <c:v>50.412999999999997</c:v>
                </c:pt>
                <c:pt idx="18238">
                  <c:v>50.938000000000002</c:v>
                </c:pt>
                <c:pt idx="18239">
                  <c:v>50.634</c:v>
                </c:pt>
                <c:pt idx="18240">
                  <c:v>51.058999999999997</c:v>
                </c:pt>
                <c:pt idx="18241">
                  <c:v>50.574000000000012</c:v>
                </c:pt>
                <c:pt idx="18242">
                  <c:v>50.067</c:v>
                </c:pt>
                <c:pt idx="18243">
                  <c:v>50.048000000000002</c:v>
                </c:pt>
                <c:pt idx="18244">
                  <c:v>50.24</c:v>
                </c:pt>
                <c:pt idx="18245">
                  <c:v>50.424000000000007</c:v>
                </c:pt>
                <c:pt idx="18246">
                  <c:v>50.046000000000006</c:v>
                </c:pt>
                <c:pt idx="18247">
                  <c:v>50.966000000000001</c:v>
                </c:pt>
                <c:pt idx="18248">
                  <c:v>50.338000000000001</c:v>
                </c:pt>
                <c:pt idx="18249">
                  <c:v>50.508000000000003</c:v>
                </c:pt>
                <c:pt idx="18250">
                  <c:v>50.576000000000001</c:v>
                </c:pt>
                <c:pt idx="18251">
                  <c:v>50.789000000000001</c:v>
                </c:pt>
                <c:pt idx="18252">
                  <c:v>50.992000000000012</c:v>
                </c:pt>
                <c:pt idx="18253">
                  <c:v>51.076000000000001</c:v>
                </c:pt>
                <c:pt idx="18254">
                  <c:v>50.716000000000001</c:v>
                </c:pt>
                <c:pt idx="18255">
                  <c:v>50.957000000000001</c:v>
                </c:pt>
                <c:pt idx="18256">
                  <c:v>50.604000000000013</c:v>
                </c:pt>
                <c:pt idx="18257">
                  <c:v>50.642000000000003</c:v>
                </c:pt>
                <c:pt idx="18258">
                  <c:v>50.758000000000003</c:v>
                </c:pt>
                <c:pt idx="18259">
                  <c:v>51.139000000000003</c:v>
                </c:pt>
                <c:pt idx="18260">
                  <c:v>50.814</c:v>
                </c:pt>
                <c:pt idx="18261">
                  <c:v>50.814</c:v>
                </c:pt>
                <c:pt idx="18262">
                  <c:v>51.242000000000012</c:v>
                </c:pt>
                <c:pt idx="18263">
                  <c:v>50.516000000000012</c:v>
                </c:pt>
                <c:pt idx="18264">
                  <c:v>50.616</c:v>
                </c:pt>
                <c:pt idx="18265">
                  <c:v>50</c:v>
                </c:pt>
                <c:pt idx="18266">
                  <c:v>50.442999999999998</c:v>
                </c:pt>
                <c:pt idx="18267">
                  <c:v>50.46</c:v>
                </c:pt>
                <c:pt idx="18268">
                  <c:v>50.054000000000002</c:v>
                </c:pt>
                <c:pt idx="18269">
                  <c:v>50.32</c:v>
                </c:pt>
                <c:pt idx="18270">
                  <c:v>50.079000000000001</c:v>
                </c:pt>
                <c:pt idx="18271">
                  <c:v>50.578000000000003</c:v>
                </c:pt>
                <c:pt idx="18272">
                  <c:v>50.302999999999997</c:v>
                </c:pt>
                <c:pt idx="18273">
                  <c:v>50.347000000000001</c:v>
                </c:pt>
                <c:pt idx="18274">
                  <c:v>50.599000000000011</c:v>
                </c:pt>
                <c:pt idx="18275">
                  <c:v>50.833000000000013</c:v>
                </c:pt>
                <c:pt idx="18276">
                  <c:v>50.87</c:v>
                </c:pt>
                <c:pt idx="18277">
                  <c:v>50.658000000000001</c:v>
                </c:pt>
                <c:pt idx="18278">
                  <c:v>50.534000000000013</c:v>
                </c:pt>
                <c:pt idx="18279">
                  <c:v>50.275000000000013</c:v>
                </c:pt>
                <c:pt idx="18280">
                  <c:v>50.750999999999998</c:v>
                </c:pt>
                <c:pt idx="18281">
                  <c:v>50.875</c:v>
                </c:pt>
                <c:pt idx="18282">
                  <c:v>50.286000000000001</c:v>
                </c:pt>
                <c:pt idx="18283">
                  <c:v>50.137</c:v>
                </c:pt>
                <c:pt idx="18284">
                  <c:v>50.868000000000002</c:v>
                </c:pt>
                <c:pt idx="18285">
                  <c:v>50.777000000000001</c:v>
                </c:pt>
                <c:pt idx="18286">
                  <c:v>50.898000000000003</c:v>
                </c:pt>
                <c:pt idx="18287">
                  <c:v>50.860999999999997</c:v>
                </c:pt>
                <c:pt idx="18288">
                  <c:v>50.750999999999998</c:v>
                </c:pt>
                <c:pt idx="18289">
                  <c:v>51.029000000000003</c:v>
                </c:pt>
                <c:pt idx="18290">
                  <c:v>50.531000000000013</c:v>
                </c:pt>
                <c:pt idx="18291">
                  <c:v>49.854999999999997</c:v>
                </c:pt>
                <c:pt idx="18292">
                  <c:v>50.032000000000011</c:v>
                </c:pt>
                <c:pt idx="18293">
                  <c:v>49.304000000000002</c:v>
                </c:pt>
                <c:pt idx="18294">
                  <c:v>49.105000000000011</c:v>
                </c:pt>
                <c:pt idx="18295">
                  <c:v>49.717000000000013</c:v>
                </c:pt>
                <c:pt idx="18296">
                  <c:v>49.834000000000003</c:v>
                </c:pt>
                <c:pt idx="18297">
                  <c:v>49.398000000000003</c:v>
                </c:pt>
                <c:pt idx="18298">
                  <c:v>48.981999999999999</c:v>
                </c:pt>
                <c:pt idx="18299">
                  <c:v>49.485999999999997</c:v>
                </c:pt>
                <c:pt idx="18300">
                  <c:v>48.613999999999997</c:v>
                </c:pt>
                <c:pt idx="18301">
                  <c:v>49.285000000000011</c:v>
                </c:pt>
                <c:pt idx="18302">
                  <c:v>49.073</c:v>
                </c:pt>
                <c:pt idx="18303">
                  <c:v>49.046999999999997</c:v>
                </c:pt>
                <c:pt idx="18304">
                  <c:v>49.039000000000001</c:v>
                </c:pt>
                <c:pt idx="18305">
                  <c:v>49.186999999999998</c:v>
                </c:pt>
                <c:pt idx="18306">
                  <c:v>49.124000000000002</c:v>
                </c:pt>
                <c:pt idx="18307">
                  <c:v>49.256</c:v>
                </c:pt>
                <c:pt idx="18308">
                  <c:v>49.247</c:v>
                </c:pt>
                <c:pt idx="18309">
                  <c:v>49.442999999999998</c:v>
                </c:pt>
                <c:pt idx="18310">
                  <c:v>49.110999999999997</c:v>
                </c:pt>
                <c:pt idx="18311">
                  <c:v>49.366</c:v>
                </c:pt>
                <c:pt idx="18312">
                  <c:v>49.065000000000012</c:v>
                </c:pt>
                <c:pt idx="18313">
                  <c:v>49.32</c:v>
                </c:pt>
                <c:pt idx="18314">
                  <c:v>49.313000000000002</c:v>
                </c:pt>
                <c:pt idx="18315">
                  <c:v>49.215000000000003</c:v>
                </c:pt>
                <c:pt idx="18316">
                  <c:v>49.011000000000003</c:v>
                </c:pt>
                <c:pt idx="18317">
                  <c:v>48.898000000000003</c:v>
                </c:pt>
                <c:pt idx="18318">
                  <c:v>48.498000000000012</c:v>
                </c:pt>
                <c:pt idx="18319">
                  <c:v>49.093000000000011</c:v>
                </c:pt>
                <c:pt idx="18320">
                  <c:v>48.817</c:v>
                </c:pt>
                <c:pt idx="18321">
                  <c:v>49.07</c:v>
                </c:pt>
                <c:pt idx="18322">
                  <c:v>49.078000000000003</c:v>
                </c:pt>
                <c:pt idx="18323">
                  <c:v>49.036000000000001</c:v>
                </c:pt>
                <c:pt idx="18324">
                  <c:v>48.956000000000003</c:v>
                </c:pt>
                <c:pt idx="18325">
                  <c:v>49.365000000000002</c:v>
                </c:pt>
                <c:pt idx="18326">
                  <c:v>49.131</c:v>
                </c:pt>
                <c:pt idx="18327">
                  <c:v>49.302999999999997</c:v>
                </c:pt>
                <c:pt idx="18328">
                  <c:v>49.072000000000003</c:v>
                </c:pt>
                <c:pt idx="18329">
                  <c:v>49.875999999999998</c:v>
                </c:pt>
                <c:pt idx="18330">
                  <c:v>49.492000000000012</c:v>
                </c:pt>
                <c:pt idx="18331">
                  <c:v>49.296000000000021</c:v>
                </c:pt>
                <c:pt idx="18332">
                  <c:v>49.514000000000003</c:v>
                </c:pt>
                <c:pt idx="18333">
                  <c:v>49.284000000000013</c:v>
                </c:pt>
                <c:pt idx="18334">
                  <c:v>49.336000000000013</c:v>
                </c:pt>
                <c:pt idx="18335">
                  <c:v>48.966000000000001</c:v>
                </c:pt>
                <c:pt idx="18336">
                  <c:v>49.679000000000002</c:v>
                </c:pt>
                <c:pt idx="18337">
                  <c:v>49.631</c:v>
                </c:pt>
                <c:pt idx="18338">
                  <c:v>49.719000000000001</c:v>
                </c:pt>
                <c:pt idx="18339">
                  <c:v>50.137</c:v>
                </c:pt>
                <c:pt idx="18340">
                  <c:v>49.683999999999997</c:v>
                </c:pt>
                <c:pt idx="18341">
                  <c:v>49.612000000000002</c:v>
                </c:pt>
                <c:pt idx="18342">
                  <c:v>49.74</c:v>
                </c:pt>
                <c:pt idx="18343">
                  <c:v>49.375999999999998</c:v>
                </c:pt>
                <c:pt idx="18344">
                  <c:v>49.243000000000002</c:v>
                </c:pt>
                <c:pt idx="18345">
                  <c:v>49.288000000000011</c:v>
                </c:pt>
                <c:pt idx="18346">
                  <c:v>48.93</c:v>
                </c:pt>
                <c:pt idx="18347">
                  <c:v>49.063000000000002</c:v>
                </c:pt>
                <c:pt idx="18348">
                  <c:v>49.448</c:v>
                </c:pt>
                <c:pt idx="18349">
                  <c:v>49.194000000000003</c:v>
                </c:pt>
                <c:pt idx="18350">
                  <c:v>48.981999999999999</c:v>
                </c:pt>
                <c:pt idx="18351">
                  <c:v>48.708000000000013</c:v>
                </c:pt>
                <c:pt idx="18352">
                  <c:v>49.429000000000002</c:v>
                </c:pt>
                <c:pt idx="18353">
                  <c:v>49.007000000000012</c:v>
                </c:pt>
                <c:pt idx="18354">
                  <c:v>49.577000000000012</c:v>
                </c:pt>
                <c:pt idx="18355">
                  <c:v>48.83</c:v>
                </c:pt>
                <c:pt idx="18356">
                  <c:v>49.488999999999997</c:v>
                </c:pt>
                <c:pt idx="18357">
                  <c:v>49.2</c:v>
                </c:pt>
                <c:pt idx="18358">
                  <c:v>49.679000000000002</c:v>
                </c:pt>
                <c:pt idx="18359">
                  <c:v>49.354999999999997</c:v>
                </c:pt>
                <c:pt idx="18360">
                  <c:v>49.058</c:v>
                </c:pt>
                <c:pt idx="18361">
                  <c:v>49.345999999999997</c:v>
                </c:pt>
                <c:pt idx="18362">
                  <c:v>49.6</c:v>
                </c:pt>
                <c:pt idx="18363">
                  <c:v>49.186999999999998</c:v>
                </c:pt>
                <c:pt idx="18364">
                  <c:v>48.826000000000001</c:v>
                </c:pt>
                <c:pt idx="18365">
                  <c:v>48.218000000000011</c:v>
                </c:pt>
                <c:pt idx="18366">
                  <c:v>49.322000000000003</c:v>
                </c:pt>
                <c:pt idx="18367">
                  <c:v>48.982999999999997</c:v>
                </c:pt>
                <c:pt idx="18368">
                  <c:v>48.917999999999999</c:v>
                </c:pt>
                <c:pt idx="18369">
                  <c:v>47.995000000000012</c:v>
                </c:pt>
                <c:pt idx="18370">
                  <c:v>48.473999999999997</c:v>
                </c:pt>
                <c:pt idx="18371">
                  <c:v>48.457999999999998</c:v>
                </c:pt>
                <c:pt idx="18372">
                  <c:v>48.072000000000003</c:v>
                </c:pt>
                <c:pt idx="18373">
                  <c:v>48.562000000000012</c:v>
                </c:pt>
                <c:pt idx="18374">
                  <c:v>48.399000000000001</c:v>
                </c:pt>
                <c:pt idx="18375">
                  <c:v>48.219000000000001</c:v>
                </c:pt>
                <c:pt idx="18376">
                  <c:v>48.302</c:v>
                </c:pt>
                <c:pt idx="18377">
                  <c:v>47.801000000000002</c:v>
                </c:pt>
                <c:pt idx="18378">
                  <c:v>48.012</c:v>
                </c:pt>
                <c:pt idx="18379">
                  <c:v>48.01</c:v>
                </c:pt>
                <c:pt idx="18380">
                  <c:v>47.966000000000001</c:v>
                </c:pt>
                <c:pt idx="18381">
                  <c:v>48.456000000000003</c:v>
                </c:pt>
                <c:pt idx="18382">
                  <c:v>48.610999999999997</c:v>
                </c:pt>
                <c:pt idx="18383">
                  <c:v>48.092000000000013</c:v>
                </c:pt>
                <c:pt idx="18384">
                  <c:v>48.961000000000013</c:v>
                </c:pt>
                <c:pt idx="18385">
                  <c:v>48.914000000000001</c:v>
                </c:pt>
                <c:pt idx="18386">
                  <c:v>48.214000000000013</c:v>
                </c:pt>
                <c:pt idx="18387">
                  <c:v>48.957999999999998</c:v>
                </c:pt>
                <c:pt idx="18388">
                  <c:v>49.058999999999997</c:v>
                </c:pt>
                <c:pt idx="18389">
                  <c:v>49.46</c:v>
                </c:pt>
                <c:pt idx="18390">
                  <c:v>49.215000000000003</c:v>
                </c:pt>
                <c:pt idx="18391">
                  <c:v>49.226000000000013</c:v>
                </c:pt>
                <c:pt idx="18392">
                  <c:v>49.465000000000003</c:v>
                </c:pt>
                <c:pt idx="18393">
                  <c:v>49.239000000000011</c:v>
                </c:pt>
                <c:pt idx="18394">
                  <c:v>49.756999999999998</c:v>
                </c:pt>
                <c:pt idx="18395">
                  <c:v>49.616</c:v>
                </c:pt>
                <c:pt idx="18396">
                  <c:v>49.308999999999997</c:v>
                </c:pt>
                <c:pt idx="18397">
                  <c:v>49.473999999999997</c:v>
                </c:pt>
                <c:pt idx="18398">
                  <c:v>49.705000000000013</c:v>
                </c:pt>
                <c:pt idx="18399">
                  <c:v>49.662000000000013</c:v>
                </c:pt>
                <c:pt idx="18400">
                  <c:v>49.646000000000001</c:v>
                </c:pt>
                <c:pt idx="18401">
                  <c:v>49.838000000000001</c:v>
                </c:pt>
                <c:pt idx="18402">
                  <c:v>49.81</c:v>
                </c:pt>
                <c:pt idx="18403">
                  <c:v>49.71</c:v>
                </c:pt>
                <c:pt idx="18404">
                  <c:v>49.316000000000003</c:v>
                </c:pt>
                <c:pt idx="18405">
                  <c:v>49.066000000000003</c:v>
                </c:pt>
                <c:pt idx="18406">
                  <c:v>49.53</c:v>
                </c:pt>
                <c:pt idx="18407">
                  <c:v>49.507000000000012</c:v>
                </c:pt>
                <c:pt idx="18408">
                  <c:v>49.430999999999997</c:v>
                </c:pt>
                <c:pt idx="18409">
                  <c:v>49.603000000000002</c:v>
                </c:pt>
                <c:pt idx="18410">
                  <c:v>49.193000000000012</c:v>
                </c:pt>
                <c:pt idx="18411">
                  <c:v>49.35</c:v>
                </c:pt>
                <c:pt idx="18412">
                  <c:v>49.693000000000012</c:v>
                </c:pt>
                <c:pt idx="18413">
                  <c:v>49.766000000000012</c:v>
                </c:pt>
                <c:pt idx="18414">
                  <c:v>49.194000000000003</c:v>
                </c:pt>
                <c:pt idx="18415">
                  <c:v>49.85</c:v>
                </c:pt>
                <c:pt idx="18416">
                  <c:v>49.402000000000001</c:v>
                </c:pt>
                <c:pt idx="18417">
                  <c:v>49.239000000000011</c:v>
                </c:pt>
                <c:pt idx="18418">
                  <c:v>49.933</c:v>
                </c:pt>
                <c:pt idx="18419">
                  <c:v>49.822000000000003</c:v>
                </c:pt>
              </c:numCache>
            </c:numRef>
          </c:yVal>
          <c:smooth val="1"/>
        </c:ser>
        <c:ser>
          <c:idx val="12"/>
          <c:order val="1"/>
          <c:tx>
            <c:strRef>
              <c:f>mcp!$G$4</c:f>
              <c:strCache>
                <c:ptCount val="1"/>
                <c:pt idx="0">
                  <c:v>1st sec 1</c:v>
                </c:pt>
              </c:strCache>
            </c:strRef>
          </c:tx>
          <c:spPr>
            <a:ln w="38100"/>
          </c:spPr>
          <c:marker>
            <c:symbol val="none"/>
          </c:marker>
          <c:dLbls>
            <c:dLbl>
              <c:idx val="2263"/>
              <c:layout>
                <c:manualLayout>
                  <c:x val="-7.5060224563790898E-2"/>
                  <c:y val="-4.50969415573821E-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dirty="0" smtClean="0"/>
                      <a:t>1</a:t>
                    </a:r>
                    <a:r>
                      <a:rPr lang="en-US" sz="1600" baseline="30000" dirty="0" smtClean="0"/>
                      <a:t>st</a:t>
                    </a:r>
                    <a:r>
                      <a:rPr lang="en-US" sz="1600" baseline="0" dirty="0" smtClean="0"/>
                      <a:t> tap</a:t>
                    </a:r>
                    <a:endParaRPr lang="en-US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xVal>
            <c:numRef>
              <c:f>mcp!$L$5:$L$18424</c:f>
              <c:numCache>
                <c:formatCode>0.00</c:formatCode>
                <c:ptCount val="18420"/>
                <c:pt idx="0">
                  <c:v>0</c:v>
                </c:pt>
                <c:pt idx="1">
                  <c:v>1.5723270440251599E-3</c:v>
                </c:pt>
                <c:pt idx="2">
                  <c:v>3.1446540880503198E-3</c:v>
                </c:pt>
                <c:pt idx="3">
                  <c:v>4.7169811320754698E-3</c:v>
                </c:pt>
                <c:pt idx="4">
                  <c:v>6.2893081761006301E-3</c:v>
                </c:pt>
                <c:pt idx="5">
                  <c:v>7.8616352201257792E-3</c:v>
                </c:pt>
                <c:pt idx="6">
                  <c:v>9.4339622641509396E-3</c:v>
                </c:pt>
                <c:pt idx="7">
                  <c:v>1.10062893081761E-2</c:v>
                </c:pt>
                <c:pt idx="8">
                  <c:v>1.25786163522013E-2</c:v>
                </c:pt>
                <c:pt idx="9">
                  <c:v>1.41509433962264E-2</c:v>
                </c:pt>
                <c:pt idx="10">
                  <c:v>1.57232704402516E-2</c:v>
                </c:pt>
                <c:pt idx="11">
                  <c:v>1.7295597484276701E-2</c:v>
                </c:pt>
                <c:pt idx="12">
                  <c:v>1.88679245283019E-2</c:v>
                </c:pt>
                <c:pt idx="13">
                  <c:v>2.0440251572327001E-2</c:v>
                </c:pt>
                <c:pt idx="14">
                  <c:v>2.20125786163522E-2</c:v>
                </c:pt>
                <c:pt idx="15">
                  <c:v>2.3584905660377398E-2</c:v>
                </c:pt>
                <c:pt idx="16">
                  <c:v>2.51572327044025E-2</c:v>
                </c:pt>
                <c:pt idx="17">
                  <c:v>2.6729559748427702E-2</c:v>
                </c:pt>
                <c:pt idx="18">
                  <c:v>2.83018867924528E-2</c:v>
                </c:pt>
                <c:pt idx="19">
                  <c:v>2.9874213836478002E-2</c:v>
                </c:pt>
                <c:pt idx="20">
                  <c:v>3.14465408805032E-2</c:v>
                </c:pt>
                <c:pt idx="21">
                  <c:v>3.3018867924528301E-2</c:v>
                </c:pt>
                <c:pt idx="22">
                  <c:v>3.45911949685535E-2</c:v>
                </c:pt>
                <c:pt idx="23">
                  <c:v>3.6163522012578601E-2</c:v>
                </c:pt>
                <c:pt idx="24">
                  <c:v>3.77358490566038E-2</c:v>
                </c:pt>
                <c:pt idx="25">
                  <c:v>3.9308176100628901E-2</c:v>
                </c:pt>
                <c:pt idx="26">
                  <c:v>4.08805031446541E-2</c:v>
                </c:pt>
                <c:pt idx="27">
                  <c:v>4.2452830188679298E-2</c:v>
                </c:pt>
                <c:pt idx="28">
                  <c:v>4.40251572327044E-2</c:v>
                </c:pt>
                <c:pt idx="29">
                  <c:v>4.5597484276729598E-2</c:v>
                </c:pt>
                <c:pt idx="30">
                  <c:v>4.71698113207547E-2</c:v>
                </c:pt>
                <c:pt idx="31">
                  <c:v>4.8742138364779898E-2</c:v>
                </c:pt>
                <c:pt idx="32">
                  <c:v>5.0314465408804999E-2</c:v>
                </c:pt>
                <c:pt idx="33">
                  <c:v>5.1886792452830198E-2</c:v>
                </c:pt>
                <c:pt idx="34">
                  <c:v>5.3459119496855299E-2</c:v>
                </c:pt>
                <c:pt idx="35">
                  <c:v>5.5031446540880498E-2</c:v>
                </c:pt>
                <c:pt idx="36">
                  <c:v>5.6603773584905703E-2</c:v>
                </c:pt>
                <c:pt idx="37">
                  <c:v>5.8176100628930798E-2</c:v>
                </c:pt>
                <c:pt idx="38">
                  <c:v>5.9748427672956003E-2</c:v>
                </c:pt>
                <c:pt idx="39">
                  <c:v>6.1320754716981098E-2</c:v>
                </c:pt>
                <c:pt idx="40">
                  <c:v>6.2893081761006303E-2</c:v>
                </c:pt>
                <c:pt idx="41">
                  <c:v>6.4465408805031502E-2</c:v>
                </c:pt>
                <c:pt idx="42">
                  <c:v>6.6037735849056603E-2</c:v>
                </c:pt>
                <c:pt idx="43">
                  <c:v>6.7610062893081802E-2</c:v>
                </c:pt>
                <c:pt idx="44">
                  <c:v>6.9182389937106903E-2</c:v>
                </c:pt>
                <c:pt idx="45">
                  <c:v>7.0754716981132101E-2</c:v>
                </c:pt>
                <c:pt idx="46">
                  <c:v>7.23270440251573E-2</c:v>
                </c:pt>
                <c:pt idx="47">
                  <c:v>7.3899371069182401E-2</c:v>
                </c:pt>
                <c:pt idx="48">
                  <c:v>7.54716981132076E-2</c:v>
                </c:pt>
                <c:pt idx="49">
                  <c:v>7.7044025157232701E-2</c:v>
                </c:pt>
                <c:pt idx="50">
                  <c:v>7.86163522012579E-2</c:v>
                </c:pt>
                <c:pt idx="51">
                  <c:v>8.0188679245283001E-2</c:v>
                </c:pt>
                <c:pt idx="52">
                  <c:v>8.17610062893082E-2</c:v>
                </c:pt>
                <c:pt idx="53">
                  <c:v>8.3333333333333301E-2</c:v>
                </c:pt>
                <c:pt idx="54">
                  <c:v>8.4905660377358499E-2</c:v>
                </c:pt>
                <c:pt idx="55">
                  <c:v>8.6477987421383601E-2</c:v>
                </c:pt>
                <c:pt idx="56">
                  <c:v>8.8050314465408799E-2</c:v>
                </c:pt>
                <c:pt idx="57">
                  <c:v>8.9622641509433998E-2</c:v>
                </c:pt>
                <c:pt idx="58">
                  <c:v>9.1194968553459196E-2</c:v>
                </c:pt>
                <c:pt idx="59">
                  <c:v>9.2767295597484298E-2</c:v>
                </c:pt>
                <c:pt idx="60">
                  <c:v>9.4339622641509496E-2</c:v>
                </c:pt>
                <c:pt idx="61">
                  <c:v>9.5911949685534598E-2</c:v>
                </c:pt>
                <c:pt idx="62">
                  <c:v>9.7484276729559699E-2</c:v>
                </c:pt>
                <c:pt idx="63">
                  <c:v>9.9056603773584995E-2</c:v>
                </c:pt>
                <c:pt idx="64">
                  <c:v>0.10062893081761</c:v>
                </c:pt>
                <c:pt idx="65">
                  <c:v>0.102201257861635</c:v>
                </c:pt>
                <c:pt idx="66">
                  <c:v>0.10377358490565999</c:v>
                </c:pt>
                <c:pt idx="67">
                  <c:v>0.105345911949686</c:v>
                </c:pt>
                <c:pt idx="68">
                  <c:v>0.106918238993711</c:v>
                </c:pt>
                <c:pt idx="69">
                  <c:v>0.10849056603773601</c:v>
                </c:pt>
                <c:pt idx="70">
                  <c:v>0.110062893081761</c:v>
                </c:pt>
                <c:pt idx="71">
                  <c:v>0.111635220125786</c:v>
                </c:pt>
                <c:pt idx="72">
                  <c:v>0.113207547169811</c:v>
                </c:pt>
                <c:pt idx="73">
                  <c:v>0.11477987421383599</c:v>
                </c:pt>
                <c:pt idx="74">
                  <c:v>0.116352201257862</c:v>
                </c:pt>
                <c:pt idx="75">
                  <c:v>0.117924528301887</c:v>
                </c:pt>
                <c:pt idx="76">
                  <c:v>0.11949685534591201</c:v>
                </c:pt>
                <c:pt idx="77">
                  <c:v>0.121069182389937</c:v>
                </c:pt>
                <c:pt idx="78">
                  <c:v>0.122641509433962</c:v>
                </c:pt>
                <c:pt idx="79">
                  <c:v>0.12421383647798701</c:v>
                </c:pt>
                <c:pt idx="80">
                  <c:v>0.12578616352201299</c:v>
                </c:pt>
                <c:pt idx="81">
                  <c:v>0.12735849056603801</c:v>
                </c:pt>
                <c:pt idx="82">
                  <c:v>0.128930817610063</c:v>
                </c:pt>
                <c:pt idx="83">
                  <c:v>0.13050314465408799</c:v>
                </c:pt>
                <c:pt idx="84">
                  <c:v>0.13207547169811301</c:v>
                </c:pt>
                <c:pt idx="85">
                  <c:v>0.133647798742138</c:v>
                </c:pt>
                <c:pt idx="86">
                  <c:v>0.13522012578616399</c:v>
                </c:pt>
                <c:pt idx="87">
                  <c:v>0.13679245283018901</c:v>
                </c:pt>
                <c:pt idx="88">
                  <c:v>0.138364779874214</c:v>
                </c:pt>
                <c:pt idx="89">
                  <c:v>0.13993710691823899</c:v>
                </c:pt>
                <c:pt idx="90">
                  <c:v>0.14150943396226401</c:v>
                </c:pt>
                <c:pt idx="91">
                  <c:v>0.143081761006289</c:v>
                </c:pt>
                <c:pt idx="92">
                  <c:v>0.14465408805031399</c:v>
                </c:pt>
                <c:pt idx="93">
                  <c:v>0.14622641509434001</c:v>
                </c:pt>
                <c:pt idx="94">
                  <c:v>0.147798742138365</c:v>
                </c:pt>
                <c:pt idx="95">
                  <c:v>0.14937106918238999</c:v>
                </c:pt>
                <c:pt idx="96">
                  <c:v>0.15094339622641501</c:v>
                </c:pt>
                <c:pt idx="97">
                  <c:v>0.15251572327044</c:v>
                </c:pt>
                <c:pt idx="98">
                  <c:v>0.15408805031446501</c:v>
                </c:pt>
                <c:pt idx="99">
                  <c:v>0.155660377358491</c:v>
                </c:pt>
                <c:pt idx="100">
                  <c:v>0.15723270440251599</c:v>
                </c:pt>
                <c:pt idx="101">
                  <c:v>0.15880503144654101</c:v>
                </c:pt>
                <c:pt idx="102">
                  <c:v>0.160377358490566</c:v>
                </c:pt>
                <c:pt idx="103">
                  <c:v>0.16194968553459099</c:v>
                </c:pt>
                <c:pt idx="104">
                  <c:v>0.16352201257861601</c:v>
                </c:pt>
                <c:pt idx="105">
                  <c:v>0.165094339622642</c:v>
                </c:pt>
                <c:pt idx="106">
                  <c:v>0.16666666666666699</c:v>
                </c:pt>
                <c:pt idx="107">
                  <c:v>0.16823899371069201</c:v>
                </c:pt>
                <c:pt idx="108">
                  <c:v>0.169811320754717</c:v>
                </c:pt>
                <c:pt idx="109">
                  <c:v>0.17138364779874199</c:v>
                </c:pt>
                <c:pt idx="110">
                  <c:v>0.17295597484276701</c:v>
                </c:pt>
                <c:pt idx="111">
                  <c:v>0.174528301886793</c:v>
                </c:pt>
                <c:pt idx="112">
                  <c:v>0.17610062893081799</c:v>
                </c:pt>
                <c:pt idx="113">
                  <c:v>0.17767295597484301</c:v>
                </c:pt>
                <c:pt idx="114">
                  <c:v>0.179245283018868</c:v>
                </c:pt>
                <c:pt idx="115">
                  <c:v>0.18081761006289301</c:v>
                </c:pt>
                <c:pt idx="116">
                  <c:v>0.182389937106918</c:v>
                </c:pt>
                <c:pt idx="117">
                  <c:v>0.18396226415094299</c:v>
                </c:pt>
                <c:pt idx="118">
                  <c:v>0.18553459119496901</c:v>
                </c:pt>
                <c:pt idx="119">
                  <c:v>0.187106918238994</c:v>
                </c:pt>
                <c:pt idx="120">
                  <c:v>0.18867924528301899</c:v>
                </c:pt>
                <c:pt idx="121">
                  <c:v>0.19025157232704401</c:v>
                </c:pt>
                <c:pt idx="122">
                  <c:v>0.191823899371069</c:v>
                </c:pt>
                <c:pt idx="123">
                  <c:v>0.19339622641509399</c:v>
                </c:pt>
                <c:pt idx="124">
                  <c:v>0.19496855345912001</c:v>
                </c:pt>
                <c:pt idx="125">
                  <c:v>0.196540880503145</c:v>
                </c:pt>
                <c:pt idx="126">
                  <c:v>0.19811320754716999</c:v>
                </c:pt>
                <c:pt idx="127">
                  <c:v>0.19968553459119501</c:v>
                </c:pt>
                <c:pt idx="128">
                  <c:v>0.20125786163522</c:v>
                </c:pt>
                <c:pt idx="129">
                  <c:v>0.20283018867924499</c:v>
                </c:pt>
                <c:pt idx="130">
                  <c:v>0.20440251572327001</c:v>
                </c:pt>
                <c:pt idx="131">
                  <c:v>0.205974842767296</c:v>
                </c:pt>
                <c:pt idx="132">
                  <c:v>0.20754716981132099</c:v>
                </c:pt>
                <c:pt idx="133">
                  <c:v>0.209119496855346</c:v>
                </c:pt>
                <c:pt idx="134">
                  <c:v>0.21069182389937099</c:v>
                </c:pt>
                <c:pt idx="135">
                  <c:v>0.21226415094339601</c:v>
                </c:pt>
                <c:pt idx="136">
                  <c:v>0.213836477987421</c:v>
                </c:pt>
                <c:pt idx="137">
                  <c:v>0.21540880503144699</c:v>
                </c:pt>
                <c:pt idx="138">
                  <c:v>0.21698113207547201</c:v>
                </c:pt>
                <c:pt idx="139">
                  <c:v>0.218553459119497</c:v>
                </c:pt>
                <c:pt idx="140">
                  <c:v>0.22012578616352199</c:v>
                </c:pt>
                <c:pt idx="141">
                  <c:v>0.22169811320754701</c:v>
                </c:pt>
                <c:pt idx="142">
                  <c:v>0.223270440251572</c:v>
                </c:pt>
                <c:pt idx="143">
                  <c:v>0.22484276729559699</c:v>
                </c:pt>
                <c:pt idx="144">
                  <c:v>0.22641509433962301</c:v>
                </c:pt>
                <c:pt idx="145">
                  <c:v>0.227987421383648</c:v>
                </c:pt>
                <c:pt idx="146">
                  <c:v>0.22955974842767299</c:v>
                </c:pt>
                <c:pt idx="147">
                  <c:v>0.23113207547169801</c:v>
                </c:pt>
                <c:pt idx="148">
                  <c:v>0.232704402515723</c:v>
                </c:pt>
                <c:pt idx="149">
                  <c:v>0.23427672955974799</c:v>
                </c:pt>
                <c:pt idx="150">
                  <c:v>0.235849056603774</c:v>
                </c:pt>
                <c:pt idx="151">
                  <c:v>0.23742138364779899</c:v>
                </c:pt>
                <c:pt idx="152">
                  <c:v>0.23899371069182401</c:v>
                </c:pt>
                <c:pt idx="153">
                  <c:v>0.240566037735849</c:v>
                </c:pt>
                <c:pt idx="154">
                  <c:v>0.24213836477987399</c:v>
                </c:pt>
                <c:pt idx="155">
                  <c:v>0.24371069182389901</c:v>
                </c:pt>
                <c:pt idx="156">
                  <c:v>0.245283018867925</c:v>
                </c:pt>
                <c:pt idx="157">
                  <c:v>0.24685534591194999</c:v>
                </c:pt>
                <c:pt idx="158">
                  <c:v>0.24842767295597501</c:v>
                </c:pt>
                <c:pt idx="159">
                  <c:v>0.25</c:v>
                </c:pt>
                <c:pt idx="160">
                  <c:v>0.25157232704402499</c:v>
                </c:pt>
                <c:pt idx="161">
                  <c:v>0.25314465408804998</c:v>
                </c:pt>
                <c:pt idx="162">
                  <c:v>0.25471698113207603</c:v>
                </c:pt>
                <c:pt idx="163">
                  <c:v>0.25628930817610102</c:v>
                </c:pt>
                <c:pt idx="164">
                  <c:v>0.25786163522012601</c:v>
                </c:pt>
                <c:pt idx="165">
                  <c:v>0.259433962264151</c:v>
                </c:pt>
                <c:pt idx="166">
                  <c:v>0.26100628930817599</c:v>
                </c:pt>
                <c:pt idx="167">
                  <c:v>0.26257861635220098</c:v>
                </c:pt>
                <c:pt idx="168">
                  <c:v>0.26415094339622602</c:v>
                </c:pt>
                <c:pt idx="169">
                  <c:v>0.26572327044025201</c:v>
                </c:pt>
                <c:pt idx="170">
                  <c:v>0.267295597484277</c:v>
                </c:pt>
                <c:pt idx="171">
                  <c:v>0.26886792452830199</c:v>
                </c:pt>
                <c:pt idx="172">
                  <c:v>0.27044025157232698</c:v>
                </c:pt>
                <c:pt idx="173">
                  <c:v>0.27201257861635197</c:v>
                </c:pt>
                <c:pt idx="174">
                  <c:v>0.27358490566037702</c:v>
                </c:pt>
                <c:pt idx="175">
                  <c:v>0.27515723270440201</c:v>
                </c:pt>
                <c:pt idx="176">
                  <c:v>0.276729559748428</c:v>
                </c:pt>
                <c:pt idx="177">
                  <c:v>0.27830188679245299</c:v>
                </c:pt>
                <c:pt idx="178">
                  <c:v>0.27987421383647798</c:v>
                </c:pt>
                <c:pt idx="179">
                  <c:v>0.28144654088050303</c:v>
                </c:pt>
                <c:pt idx="180">
                  <c:v>0.28301886792452902</c:v>
                </c:pt>
                <c:pt idx="181">
                  <c:v>0.28459119496855301</c:v>
                </c:pt>
                <c:pt idx="182">
                  <c:v>0.286163522012579</c:v>
                </c:pt>
                <c:pt idx="183">
                  <c:v>0.28773584905660399</c:v>
                </c:pt>
                <c:pt idx="184">
                  <c:v>0.28930817610062898</c:v>
                </c:pt>
                <c:pt idx="185">
                  <c:v>0.29088050314465402</c:v>
                </c:pt>
                <c:pt idx="186">
                  <c:v>0.29245283018867901</c:v>
                </c:pt>
                <c:pt idx="187">
                  <c:v>0.294025157232704</c:v>
                </c:pt>
                <c:pt idx="188">
                  <c:v>0.29559748427672999</c:v>
                </c:pt>
                <c:pt idx="189">
                  <c:v>0.29716981132075498</c:v>
                </c:pt>
                <c:pt idx="190">
                  <c:v>0.29874213836477997</c:v>
                </c:pt>
                <c:pt idx="191">
                  <c:v>0.30031446540880502</c:v>
                </c:pt>
                <c:pt idx="192">
                  <c:v>0.30188679245283001</c:v>
                </c:pt>
                <c:pt idx="193">
                  <c:v>0.303459119496855</c:v>
                </c:pt>
                <c:pt idx="194">
                  <c:v>0.30503144654088099</c:v>
                </c:pt>
                <c:pt idx="195">
                  <c:v>0.30660377358490598</c:v>
                </c:pt>
                <c:pt idx="196">
                  <c:v>0.30817610062893103</c:v>
                </c:pt>
                <c:pt idx="197">
                  <c:v>0.30974842767295602</c:v>
                </c:pt>
                <c:pt idx="198">
                  <c:v>0.31132075471698101</c:v>
                </c:pt>
                <c:pt idx="199">
                  <c:v>0.312893081761006</c:v>
                </c:pt>
                <c:pt idx="200">
                  <c:v>0.31446540880503199</c:v>
                </c:pt>
                <c:pt idx="201">
                  <c:v>0.31603773584905698</c:v>
                </c:pt>
                <c:pt idx="202">
                  <c:v>0.31761006289308202</c:v>
                </c:pt>
                <c:pt idx="203">
                  <c:v>0.31918238993710701</c:v>
                </c:pt>
                <c:pt idx="204">
                  <c:v>0.320754716981132</c:v>
                </c:pt>
                <c:pt idx="205">
                  <c:v>0.32232704402515699</c:v>
                </c:pt>
                <c:pt idx="206">
                  <c:v>0.32389937106918298</c:v>
                </c:pt>
                <c:pt idx="207">
                  <c:v>0.32547169811320797</c:v>
                </c:pt>
                <c:pt idx="208">
                  <c:v>0.32704402515723302</c:v>
                </c:pt>
                <c:pt idx="209">
                  <c:v>0.32861635220125801</c:v>
                </c:pt>
                <c:pt idx="210">
                  <c:v>0.330188679245283</c:v>
                </c:pt>
                <c:pt idx="211">
                  <c:v>0.33176100628930799</c:v>
                </c:pt>
                <c:pt idx="212">
                  <c:v>0.33333333333333298</c:v>
                </c:pt>
                <c:pt idx="213">
                  <c:v>0.33490566037735903</c:v>
                </c:pt>
                <c:pt idx="214">
                  <c:v>0.33647798742138402</c:v>
                </c:pt>
                <c:pt idx="215">
                  <c:v>0.33805031446540901</c:v>
                </c:pt>
                <c:pt idx="216">
                  <c:v>0.339622641509434</c:v>
                </c:pt>
                <c:pt idx="217">
                  <c:v>0.34119496855345899</c:v>
                </c:pt>
                <c:pt idx="218">
                  <c:v>0.34276729559748398</c:v>
                </c:pt>
                <c:pt idx="219">
                  <c:v>0.34433962264150902</c:v>
                </c:pt>
                <c:pt idx="220">
                  <c:v>0.34591194968553501</c:v>
                </c:pt>
                <c:pt idx="221">
                  <c:v>0.34748427672956</c:v>
                </c:pt>
                <c:pt idx="222">
                  <c:v>0.34905660377358499</c:v>
                </c:pt>
                <c:pt idx="223">
                  <c:v>0.35062893081760999</c:v>
                </c:pt>
                <c:pt idx="224">
                  <c:v>0.35220125786163498</c:v>
                </c:pt>
                <c:pt idx="225">
                  <c:v>0.35377358490566002</c:v>
                </c:pt>
                <c:pt idx="226">
                  <c:v>0.35534591194968601</c:v>
                </c:pt>
                <c:pt idx="227">
                  <c:v>0.356918238993711</c:v>
                </c:pt>
                <c:pt idx="228">
                  <c:v>0.35849056603773599</c:v>
                </c:pt>
                <c:pt idx="229">
                  <c:v>0.36006289308176098</c:v>
                </c:pt>
                <c:pt idx="230">
                  <c:v>0.36163522012578603</c:v>
                </c:pt>
                <c:pt idx="231">
                  <c:v>0.36320754716981102</c:v>
                </c:pt>
                <c:pt idx="232">
                  <c:v>0.36477987421383701</c:v>
                </c:pt>
                <c:pt idx="233">
                  <c:v>0.366352201257862</c:v>
                </c:pt>
                <c:pt idx="234">
                  <c:v>0.36792452830188699</c:v>
                </c:pt>
                <c:pt idx="235">
                  <c:v>0.36949685534591198</c:v>
                </c:pt>
                <c:pt idx="236">
                  <c:v>0.37106918238993702</c:v>
                </c:pt>
                <c:pt idx="237">
                  <c:v>0.37264150943396201</c:v>
                </c:pt>
                <c:pt idx="238">
                  <c:v>0.37421383647798701</c:v>
                </c:pt>
                <c:pt idx="239">
                  <c:v>0.37578616352201299</c:v>
                </c:pt>
                <c:pt idx="240">
                  <c:v>0.37735849056603799</c:v>
                </c:pt>
                <c:pt idx="241">
                  <c:v>0.37893081761006298</c:v>
                </c:pt>
                <c:pt idx="242">
                  <c:v>0.38050314465408802</c:v>
                </c:pt>
                <c:pt idx="243">
                  <c:v>0.38207547169811301</c:v>
                </c:pt>
                <c:pt idx="244">
                  <c:v>0.383647798742138</c:v>
                </c:pt>
                <c:pt idx="245">
                  <c:v>0.38522012578616399</c:v>
                </c:pt>
                <c:pt idx="246">
                  <c:v>0.38679245283018898</c:v>
                </c:pt>
                <c:pt idx="247">
                  <c:v>0.38836477987421397</c:v>
                </c:pt>
                <c:pt idx="248">
                  <c:v>0.38993710691823902</c:v>
                </c:pt>
                <c:pt idx="249">
                  <c:v>0.39150943396226401</c:v>
                </c:pt>
                <c:pt idx="250">
                  <c:v>0.393081761006289</c:v>
                </c:pt>
                <c:pt idx="251">
                  <c:v>0.39465408805031499</c:v>
                </c:pt>
                <c:pt idx="252">
                  <c:v>0.39622641509433998</c:v>
                </c:pt>
                <c:pt idx="253">
                  <c:v>0.39779874213836502</c:v>
                </c:pt>
                <c:pt idx="254">
                  <c:v>0.39937106918239001</c:v>
                </c:pt>
                <c:pt idx="255">
                  <c:v>0.40094339622641501</c:v>
                </c:pt>
                <c:pt idx="256">
                  <c:v>0.40251572327044</c:v>
                </c:pt>
                <c:pt idx="257">
                  <c:v>0.40408805031446599</c:v>
                </c:pt>
                <c:pt idx="258">
                  <c:v>0.40566037735849098</c:v>
                </c:pt>
                <c:pt idx="259">
                  <c:v>0.40723270440251602</c:v>
                </c:pt>
                <c:pt idx="260">
                  <c:v>0.40880503144654101</c:v>
                </c:pt>
                <c:pt idx="261">
                  <c:v>0.410377358490566</c:v>
                </c:pt>
                <c:pt idx="262">
                  <c:v>0.41194968553459099</c:v>
                </c:pt>
                <c:pt idx="263">
                  <c:v>0.41352201257861598</c:v>
                </c:pt>
                <c:pt idx="264">
                  <c:v>0.41509433962264197</c:v>
                </c:pt>
                <c:pt idx="265">
                  <c:v>0.41666666666666702</c:v>
                </c:pt>
                <c:pt idx="266">
                  <c:v>0.41823899371069201</c:v>
                </c:pt>
                <c:pt idx="267">
                  <c:v>0.419811320754717</c:v>
                </c:pt>
                <c:pt idx="268">
                  <c:v>0.42138364779874199</c:v>
                </c:pt>
                <c:pt idx="269">
                  <c:v>0.42295597484276698</c:v>
                </c:pt>
                <c:pt idx="270">
                  <c:v>0.42452830188679302</c:v>
                </c:pt>
                <c:pt idx="271">
                  <c:v>0.42610062893081802</c:v>
                </c:pt>
                <c:pt idx="272">
                  <c:v>0.42767295597484301</c:v>
                </c:pt>
                <c:pt idx="273">
                  <c:v>0.429245283018868</c:v>
                </c:pt>
                <c:pt idx="274">
                  <c:v>0.43081761006289299</c:v>
                </c:pt>
                <c:pt idx="275">
                  <c:v>0.43238993710691798</c:v>
                </c:pt>
                <c:pt idx="276">
                  <c:v>0.43396226415094402</c:v>
                </c:pt>
                <c:pt idx="277">
                  <c:v>0.43553459119496901</c:v>
                </c:pt>
                <c:pt idx="278">
                  <c:v>0.437106918238994</c:v>
                </c:pt>
                <c:pt idx="279">
                  <c:v>0.43867924528301899</c:v>
                </c:pt>
                <c:pt idx="280">
                  <c:v>0.44025157232704398</c:v>
                </c:pt>
                <c:pt idx="281">
                  <c:v>0.44182389937106897</c:v>
                </c:pt>
                <c:pt idx="282">
                  <c:v>0.44339622641509402</c:v>
                </c:pt>
                <c:pt idx="283">
                  <c:v>0.44496855345911901</c:v>
                </c:pt>
                <c:pt idx="284">
                  <c:v>0.446540880503145</c:v>
                </c:pt>
                <c:pt idx="285">
                  <c:v>0.44811320754716999</c:v>
                </c:pt>
                <c:pt idx="286">
                  <c:v>0.44968553459119498</c:v>
                </c:pt>
                <c:pt idx="287">
                  <c:v>0.45125786163522003</c:v>
                </c:pt>
                <c:pt idx="288">
                  <c:v>0.45283018867924502</c:v>
                </c:pt>
                <c:pt idx="289">
                  <c:v>0.45440251572327001</c:v>
                </c:pt>
                <c:pt idx="290">
                  <c:v>0.455974842767296</c:v>
                </c:pt>
                <c:pt idx="291">
                  <c:v>0.45754716981132099</c:v>
                </c:pt>
                <c:pt idx="292">
                  <c:v>0.45911949685534598</c:v>
                </c:pt>
                <c:pt idx="293">
                  <c:v>0.46069182389937102</c:v>
                </c:pt>
                <c:pt idx="294">
                  <c:v>0.46226415094339601</c:v>
                </c:pt>
                <c:pt idx="295">
                  <c:v>0.463836477987422</c:v>
                </c:pt>
                <c:pt idx="296">
                  <c:v>0.46540880503144699</c:v>
                </c:pt>
                <c:pt idx="297">
                  <c:v>0.46698113207547198</c:v>
                </c:pt>
                <c:pt idx="298">
                  <c:v>0.46855345911949697</c:v>
                </c:pt>
                <c:pt idx="299">
                  <c:v>0.47012578616352202</c:v>
                </c:pt>
                <c:pt idx="300">
                  <c:v>0.47169811320754701</c:v>
                </c:pt>
                <c:pt idx="301">
                  <c:v>0.473270440251572</c:v>
                </c:pt>
                <c:pt idx="302">
                  <c:v>0.47484276729559799</c:v>
                </c:pt>
                <c:pt idx="303">
                  <c:v>0.47641509433962298</c:v>
                </c:pt>
                <c:pt idx="304">
                  <c:v>0.47798742138364803</c:v>
                </c:pt>
                <c:pt idx="305">
                  <c:v>0.47955974842767302</c:v>
                </c:pt>
                <c:pt idx="306">
                  <c:v>0.48113207547169801</c:v>
                </c:pt>
                <c:pt idx="307">
                  <c:v>0.482704402515723</c:v>
                </c:pt>
                <c:pt idx="308">
                  <c:v>0.48427672955974899</c:v>
                </c:pt>
                <c:pt idx="309">
                  <c:v>0.48584905660377398</c:v>
                </c:pt>
                <c:pt idx="310">
                  <c:v>0.48742138364779902</c:v>
                </c:pt>
                <c:pt idx="311">
                  <c:v>0.48899371069182401</c:v>
                </c:pt>
                <c:pt idx="312">
                  <c:v>0.490566037735849</c:v>
                </c:pt>
                <c:pt idx="313">
                  <c:v>0.49213836477987399</c:v>
                </c:pt>
                <c:pt idx="314">
                  <c:v>0.49371069182389898</c:v>
                </c:pt>
                <c:pt idx="315">
                  <c:v>0.49528301886792497</c:v>
                </c:pt>
                <c:pt idx="316">
                  <c:v>0.49685534591195002</c:v>
                </c:pt>
                <c:pt idx="317">
                  <c:v>0.49842767295597501</c:v>
                </c:pt>
                <c:pt idx="318">
                  <c:v>0.5</c:v>
                </c:pt>
                <c:pt idx="319">
                  <c:v>0.50157232704402499</c:v>
                </c:pt>
                <c:pt idx="320">
                  <c:v>0.50314465408805098</c:v>
                </c:pt>
                <c:pt idx="321">
                  <c:v>0.50471698113207497</c:v>
                </c:pt>
                <c:pt idx="322">
                  <c:v>0.50628930817610096</c:v>
                </c:pt>
                <c:pt idx="323">
                  <c:v>0.50786163522012595</c:v>
                </c:pt>
                <c:pt idx="324">
                  <c:v>0.50943396226415105</c:v>
                </c:pt>
                <c:pt idx="325">
                  <c:v>0.51100628930817604</c:v>
                </c:pt>
                <c:pt idx="326">
                  <c:v>0.51257861635220103</c:v>
                </c:pt>
                <c:pt idx="327">
                  <c:v>0.51415094339622602</c:v>
                </c:pt>
                <c:pt idx="328">
                  <c:v>0.51572327044025201</c:v>
                </c:pt>
                <c:pt idx="329">
                  <c:v>0.517295597484277</c:v>
                </c:pt>
                <c:pt idx="330">
                  <c:v>0.51886792452830199</c:v>
                </c:pt>
                <c:pt idx="331">
                  <c:v>0.52044025157232698</c:v>
                </c:pt>
                <c:pt idx="332">
                  <c:v>0.52201257861635197</c:v>
                </c:pt>
                <c:pt idx="333">
                  <c:v>0.52358490566037696</c:v>
                </c:pt>
                <c:pt idx="334">
                  <c:v>0.52515723270440295</c:v>
                </c:pt>
                <c:pt idx="335">
                  <c:v>0.52672955974842794</c:v>
                </c:pt>
                <c:pt idx="336">
                  <c:v>0.52830188679245305</c:v>
                </c:pt>
                <c:pt idx="337">
                  <c:v>0.52987421383647804</c:v>
                </c:pt>
                <c:pt idx="338">
                  <c:v>0.53144654088050303</c:v>
                </c:pt>
                <c:pt idx="339">
                  <c:v>0.53301886792452802</c:v>
                </c:pt>
                <c:pt idx="340">
                  <c:v>0.53459119496855301</c:v>
                </c:pt>
                <c:pt idx="341">
                  <c:v>0.536163522012579</c:v>
                </c:pt>
                <c:pt idx="342">
                  <c:v>0.53773584905660399</c:v>
                </c:pt>
                <c:pt idx="343">
                  <c:v>0.53930817610062898</c:v>
                </c:pt>
                <c:pt idx="344">
                  <c:v>0.54088050314465397</c:v>
                </c:pt>
                <c:pt idx="345">
                  <c:v>0.54245283018867996</c:v>
                </c:pt>
                <c:pt idx="346">
                  <c:v>0.54402515723270495</c:v>
                </c:pt>
                <c:pt idx="347">
                  <c:v>0.54559748427672905</c:v>
                </c:pt>
                <c:pt idx="348">
                  <c:v>0.54716981132075504</c:v>
                </c:pt>
                <c:pt idx="349">
                  <c:v>0.54874213836478003</c:v>
                </c:pt>
                <c:pt idx="350">
                  <c:v>0.55031446540880502</c:v>
                </c:pt>
                <c:pt idx="351">
                  <c:v>0.55188679245283001</c:v>
                </c:pt>
                <c:pt idx="352">
                  <c:v>0.553459119496855</c:v>
                </c:pt>
                <c:pt idx="353">
                  <c:v>0.55503144654088099</c:v>
                </c:pt>
                <c:pt idx="354">
                  <c:v>0.55660377358490598</c:v>
                </c:pt>
                <c:pt idx="355">
                  <c:v>0.55817610062893097</c:v>
                </c:pt>
                <c:pt idx="356">
                  <c:v>0.55974842767295596</c:v>
                </c:pt>
                <c:pt idx="357">
                  <c:v>0.56132075471698095</c:v>
                </c:pt>
                <c:pt idx="358">
                  <c:v>0.56289308176100605</c:v>
                </c:pt>
                <c:pt idx="359">
                  <c:v>0.56446540880503104</c:v>
                </c:pt>
                <c:pt idx="360">
                  <c:v>0.56603773584905703</c:v>
                </c:pt>
                <c:pt idx="361">
                  <c:v>0.56761006289308202</c:v>
                </c:pt>
                <c:pt idx="362">
                  <c:v>0.56918238993710601</c:v>
                </c:pt>
                <c:pt idx="363">
                  <c:v>0.570754716981132</c:v>
                </c:pt>
                <c:pt idx="364">
                  <c:v>0.57232704402515699</c:v>
                </c:pt>
                <c:pt idx="365">
                  <c:v>0.57389937106918298</c:v>
                </c:pt>
                <c:pt idx="366">
                  <c:v>0.57547169811320797</c:v>
                </c:pt>
                <c:pt idx="367">
                  <c:v>0.57704402515723296</c:v>
                </c:pt>
                <c:pt idx="368">
                  <c:v>0.57861635220125796</c:v>
                </c:pt>
                <c:pt idx="369">
                  <c:v>0.58018867924528295</c:v>
                </c:pt>
                <c:pt idx="370">
                  <c:v>0.58176100628930805</c:v>
                </c:pt>
                <c:pt idx="371">
                  <c:v>0.58333333333333304</c:v>
                </c:pt>
                <c:pt idx="372">
                  <c:v>0.58490566037735903</c:v>
                </c:pt>
                <c:pt idx="373">
                  <c:v>0.58647798742138402</c:v>
                </c:pt>
                <c:pt idx="374">
                  <c:v>0.58805031446540901</c:v>
                </c:pt>
                <c:pt idx="375">
                  <c:v>0.589622641509434</c:v>
                </c:pt>
                <c:pt idx="376">
                  <c:v>0.59119496855345899</c:v>
                </c:pt>
                <c:pt idx="377">
                  <c:v>0.59276729559748398</c:v>
                </c:pt>
                <c:pt idx="378">
                  <c:v>0.59433962264150997</c:v>
                </c:pt>
                <c:pt idx="379">
                  <c:v>0.59591194968553496</c:v>
                </c:pt>
                <c:pt idx="380">
                  <c:v>0.59748427672955995</c:v>
                </c:pt>
                <c:pt idx="381">
                  <c:v>0.59905660377358505</c:v>
                </c:pt>
                <c:pt idx="382">
                  <c:v>0.60062893081761004</c:v>
                </c:pt>
                <c:pt idx="383">
                  <c:v>0.60220125786163503</c:v>
                </c:pt>
                <c:pt idx="384">
                  <c:v>0.60377358490566002</c:v>
                </c:pt>
                <c:pt idx="385">
                  <c:v>0.60534591194968601</c:v>
                </c:pt>
                <c:pt idx="386">
                  <c:v>0.606918238993711</c:v>
                </c:pt>
                <c:pt idx="387">
                  <c:v>0.60849056603773599</c:v>
                </c:pt>
                <c:pt idx="388">
                  <c:v>0.61006289308176098</c:v>
                </c:pt>
                <c:pt idx="389">
                  <c:v>0.61163522012578597</c:v>
                </c:pt>
                <c:pt idx="390">
                  <c:v>0.61320754716981096</c:v>
                </c:pt>
                <c:pt idx="391">
                  <c:v>0.61477987421383695</c:v>
                </c:pt>
                <c:pt idx="392">
                  <c:v>0.61635220125786105</c:v>
                </c:pt>
                <c:pt idx="393">
                  <c:v>0.61792452830188704</c:v>
                </c:pt>
                <c:pt idx="394">
                  <c:v>0.61949685534591203</c:v>
                </c:pt>
                <c:pt idx="395">
                  <c:v>0.62106918238993702</c:v>
                </c:pt>
                <c:pt idx="396">
                  <c:v>0.62264150943396201</c:v>
                </c:pt>
                <c:pt idx="397">
                  <c:v>0.624213836477988</c:v>
                </c:pt>
                <c:pt idx="398">
                  <c:v>0.625786163522012</c:v>
                </c:pt>
                <c:pt idx="399">
                  <c:v>0.62735849056603799</c:v>
                </c:pt>
                <c:pt idx="400">
                  <c:v>0.62893081761006298</c:v>
                </c:pt>
                <c:pt idx="401">
                  <c:v>0.63050314465408797</c:v>
                </c:pt>
                <c:pt idx="402">
                  <c:v>0.63207547169811396</c:v>
                </c:pt>
                <c:pt idx="403">
                  <c:v>0.63364779874213895</c:v>
                </c:pt>
                <c:pt idx="404">
                  <c:v>0.63522012578616305</c:v>
                </c:pt>
                <c:pt idx="405">
                  <c:v>0.63679245283018904</c:v>
                </c:pt>
                <c:pt idx="406">
                  <c:v>0.63836477987421403</c:v>
                </c:pt>
                <c:pt idx="407">
                  <c:v>0.63993710691823902</c:v>
                </c:pt>
                <c:pt idx="408">
                  <c:v>0.64150943396226401</c:v>
                </c:pt>
                <c:pt idx="409">
                  <c:v>0.643081761006289</c:v>
                </c:pt>
                <c:pt idx="410">
                  <c:v>0.64465408805031499</c:v>
                </c:pt>
                <c:pt idx="411">
                  <c:v>0.64622641509433998</c:v>
                </c:pt>
                <c:pt idx="412">
                  <c:v>0.64779874213836497</c:v>
                </c:pt>
                <c:pt idx="413">
                  <c:v>0.64937106918238996</c:v>
                </c:pt>
                <c:pt idx="414">
                  <c:v>0.65094339622641495</c:v>
                </c:pt>
                <c:pt idx="415">
                  <c:v>0.65251572327044005</c:v>
                </c:pt>
                <c:pt idx="416">
                  <c:v>0.65408805031446604</c:v>
                </c:pt>
                <c:pt idx="417">
                  <c:v>0.65566037735849103</c:v>
                </c:pt>
                <c:pt idx="418">
                  <c:v>0.65723270440251602</c:v>
                </c:pt>
                <c:pt idx="419">
                  <c:v>0.65880503144654101</c:v>
                </c:pt>
                <c:pt idx="420">
                  <c:v>0.660377358490566</c:v>
                </c:pt>
                <c:pt idx="421">
                  <c:v>0.66194968553459199</c:v>
                </c:pt>
                <c:pt idx="422">
                  <c:v>0.66352201257861698</c:v>
                </c:pt>
                <c:pt idx="423">
                  <c:v>0.66509433962264197</c:v>
                </c:pt>
                <c:pt idx="424">
                  <c:v>0.66666666666666696</c:v>
                </c:pt>
                <c:pt idx="425">
                  <c:v>0.66823899371069195</c:v>
                </c:pt>
                <c:pt idx="426">
                  <c:v>0.66981132075471705</c:v>
                </c:pt>
                <c:pt idx="427">
                  <c:v>0.67138364779874204</c:v>
                </c:pt>
                <c:pt idx="428">
                  <c:v>0.67295597484276704</c:v>
                </c:pt>
                <c:pt idx="429">
                  <c:v>0.67452830188679302</c:v>
                </c:pt>
                <c:pt idx="430">
                  <c:v>0.67610062893081802</c:v>
                </c:pt>
                <c:pt idx="431">
                  <c:v>0.67767295597484301</c:v>
                </c:pt>
                <c:pt idx="432">
                  <c:v>0.679245283018868</c:v>
                </c:pt>
                <c:pt idx="433">
                  <c:v>0.68081761006289299</c:v>
                </c:pt>
                <c:pt idx="434">
                  <c:v>0.68238993710691798</c:v>
                </c:pt>
                <c:pt idx="435">
                  <c:v>0.68396226415094297</c:v>
                </c:pt>
                <c:pt idx="436">
                  <c:v>0.68553459119496796</c:v>
                </c:pt>
                <c:pt idx="437">
                  <c:v>0.68710691823899395</c:v>
                </c:pt>
                <c:pt idx="438">
                  <c:v>0.68867924528301905</c:v>
                </c:pt>
                <c:pt idx="439">
                  <c:v>0.69025157232704404</c:v>
                </c:pt>
                <c:pt idx="440">
                  <c:v>0.69182389937106903</c:v>
                </c:pt>
                <c:pt idx="441">
                  <c:v>0.69339622641509502</c:v>
                </c:pt>
                <c:pt idx="442">
                  <c:v>0.69496855345912001</c:v>
                </c:pt>
                <c:pt idx="443">
                  <c:v>0.696540880503145</c:v>
                </c:pt>
                <c:pt idx="444">
                  <c:v>0.69811320754716999</c:v>
                </c:pt>
                <c:pt idx="445">
                  <c:v>0.69968553459119498</c:v>
                </c:pt>
                <c:pt idx="446">
                  <c:v>0.70125786163521997</c:v>
                </c:pt>
                <c:pt idx="447">
                  <c:v>0.70283018867924496</c:v>
                </c:pt>
                <c:pt idx="448">
                  <c:v>0.70440251572326995</c:v>
                </c:pt>
                <c:pt idx="449">
                  <c:v>0.70597484276729605</c:v>
                </c:pt>
                <c:pt idx="450">
                  <c:v>0.70754716981132004</c:v>
                </c:pt>
                <c:pt idx="451">
                  <c:v>0.70911949685534603</c:v>
                </c:pt>
                <c:pt idx="452">
                  <c:v>0.71069182389937102</c:v>
                </c:pt>
                <c:pt idx="453">
                  <c:v>0.71226415094339601</c:v>
                </c:pt>
                <c:pt idx="454">
                  <c:v>0.713836477987421</c:v>
                </c:pt>
                <c:pt idx="455">
                  <c:v>0.71540880503144599</c:v>
                </c:pt>
                <c:pt idx="456">
                  <c:v>0.71698113207547198</c:v>
                </c:pt>
                <c:pt idx="457">
                  <c:v>0.71855345911949697</c:v>
                </c:pt>
                <c:pt idx="458">
                  <c:v>0.72012578616352196</c:v>
                </c:pt>
                <c:pt idx="459">
                  <c:v>0.72169811320754795</c:v>
                </c:pt>
                <c:pt idx="460">
                  <c:v>0.72327044025157305</c:v>
                </c:pt>
                <c:pt idx="461">
                  <c:v>0.72484276729559804</c:v>
                </c:pt>
                <c:pt idx="462">
                  <c:v>0.72641509433962304</c:v>
                </c:pt>
                <c:pt idx="463">
                  <c:v>0.72798742138364803</c:v>
                </c:pt>
                <c:pt idx="464">
                  <c:v>0.72955974842767302</c:v>
                </c:pt>
                <c:pt idx="465">
                  <c:v>0.73113207547169801</c:v>
                </c:pt>
                <c:pt idx="466">
                  <c:v>0.732704402515724</c:v>
                </c:pt>
                <c:pt idx="467">
                  <c:v>0.73427672955974799</c:v>
                </c:pt>
                <c:pt idx="468">
                  <c:v>0.73584905660377398</c:v>
                </c:pt>
                <c:pt idx="469">
                  <c:v>0.73742138364779897</c:v>
                </c:pt>
                <c:pt idx="470">
                  <c:v>0.73899371069182396</c:v>
                </c:pt>
                <c:pt idx="471">
                  <c:v>0.74056603773584895</c:v>
                </c:pt>
                <c:pt idx="472">
                  <c:v>0.74213836477987405</c:v>
                </c:pt>
                <c:pt idx="473">
                  <c:v>0.74371069182390004</c:v>
                </c:pt>
                <c:pt idx="474">
                  <c:v>0.74528301886792403</c:v>
                </c:pt>
                <c:pt idx="475">
                  <c:v>0.74685534591194902</c:v>
                </c:pt>
                <c:pt idx="476">
                  <c:v>0.74842767295597501</c:v>
                </c:pt>
                <c:pt idx="477">
                  <c:v>0.75</c:v>
                </c:pt>
                <c:pt idx="478">
                  <c:v>0.75157232704402499</c:v>
                </c:pt>
                <c:pt idx="479">
                  <c:v>0.75314465408805098</c:v>
                </c:pt>
                <c:pt idx="480">
                  <c:v>0.75471698113207497</c:v>
                </c:pt>
                <c:pt idx="481">
                  <c:v>0.75628930817610096</c:v>
                </c:pt>
                <c:pt idx="482">
                  <c:v>0.75786163522012595</c:v>
                </c:pt>
                <c:pt idx="483">
                  <c:v>0.75786163522012595</c:v>
                </c:pt>
                <c:pt idx="484">
                  <c:v>0.75943396226415105</c:v>
                </c:pt>
                <c:pt idx="485">
                  <c:v>0.76100628930817604</c:v>
                </c:pt>
                <c:pt idx="486">
                  <c:v>0.76257861635220203</c:v>
                </c:pt>
                <c:pt idx="487">
                  <c:v>0.76415094339622702</c:v>
                </c:pt>
                <c:pt idx="488">
                  <c:v>0.76572327044025201</c:v>
                </c:pt>
                <c:pt idx="489">
                  <c:v>0.767295597484277</c:v>
                </c:pt>
                <c:pt idx="490">
                  <c:v>0.76886792452830199</c:v>
                </c:pt>
                <c:pt idx="491">
                  <c:v>0.77044025157232698</c:v>
                </c:pt>
                <c:pt idx="492">
                  <c:v>0.77201257861635197</c:v>
                </c:pt>
                <c:pt idx="493">
                  <c:v>0.77358490566037696</c:v>
                </c:pt>
                <c:pt idx="494">
                  <c:v>0.77515723270440295</c:v>
                </c:pt>
                <c:pt idx="495">
                  <c:v>0.77672955974842794</c:v>
                </c:pt>
                <c:pt idx="496">
                  <c:v>0.77830188679245305</c:v>
                </c:pt>
                <c:pt idx="497">
                  <c:v>0.77987421383647804</c:v>
                </c:pt>
                <c:pt idx="498">
                  <c:v>0.78144654088050303</c:v>
                </c:pt>
                <c:pt idx="499">
                  <c:v>0.78301886792452802</c:v>
                </c:pt>
                <c:pt idx="500">
                  <c:v>0.78459119496855301</c:v>
                </c:pt>
                <c:pt idx="501">
                  <c:v>0.786163522012578</c:v>
                </c:pt>
                <c:pt idx="502">
                  <c:v>0.78773584905660399</c:v>
                </c:pt>
                <c:pt idx="503">
                  <c:v>0.78930817610062898</c:v>
                </c:pt>
                <c:pt idx="504">
                  <c:v>0.79088050314465397</c:v>
                </c:pt>
                <c:pt idx="505">
                  <c:v>0.79245283018867896</c:v>
                </c:pt>
                <c:pt idx="506">
                  <c:v>0.79402515723270495</c:v>
                </c:pt>
                <c:pt idx="507">
                  <c:v>0.79559748427672905</c:v>
                </c:pt>
                <c:pt idx="508">
                  <c:v>0.79716981132075504</c:v>
                </c:pt>
                <c:pt idx="509">
                  <c:v>0.79874213836478003</c:v>
                </c:pt>
                <c:pt idx="510">
                  <c:v>0.80031446540880502</c:v>
                </c:pt>
                <c:pt idx="511">
                  <c:v>0.80188679245283001</c:v>
                </c:pt>
                <c:pt idx="512">
                  <c:v>0.803459119496855</c:v>
                </c:pt>
                <c:pt idx="513">
                  <c:v>0.80503144654088099</c:v>
                </c:pt>
                <c:pt idx="514">
                  <c:v>0.80660377358490598</c:v>
                </c:pt>
                <c:pt idx="515">
                  <c:v>0.80817610062893097</c:v>
                </c:pt>
                <c:pt idx="516">
                  <c:v>0.80974842767295596</c:v>
                </c:pt>
                <c:pt idx="517">
                  <c:v>0.81132075471698095</c:v>
                </c:pt>
                <c:pt idx="518">
                  <c:v>0.81289308176100605</c:v>
                </c:pt>
                <c:pt idx="519">
                  <c:v>0.81446540880503104</c:v>
                </c:pt>
                <c:pt idx="520">
                  <c:v>0.81603773584905703</c:v>
                </c:pt>
                <c:pt idx="521">
                  <c:v>0.81761006289308202</c:v>
                </c:pt>
                <c:pt idx="522">
                  <c:v>0.81918238993710601</c:v>
                </c:pt>
                <c:pt idx="523">
                  <c:v>0.820754716981132</c:v>
                </c:pt>
                <c:pt idx="524">
                  <c:v>0.82232704402515699</c:v>
                </c:pt>
                <c:pt idx="525">
                  <c:v>0.82389937106918298</c:v>
                </c:pt>
                <c:pt idx="526">
                  <c:v>0.82547169811320797</c:v>
                </c:pt>
                <c:pt idx="527">
                  <c:v>0.82704402515723197</c:v>
                </c:pt>
                <c:pt idx="528">
                  <c:v>0.82861635220125796</c:v>
                </c:pt>
                <c:pt idx="529">
                  <c:v>0.83018867924528295</c:v>
                </c:pt>
                <c:pt idx="530">
                  <c:v>0.83176100628930905</c:v>
                </c:pt>
                <c:pt idx="531">
                  <c:v>0.83333333333333304</c:v>
                </c:pt>
                <c:pt idx="532">
                  <c:v>0.83490566037735903</c:v>
                </c:pt>
                <c:pt idx="533">
                  <c:v>0.83647798742138402</c:v>
                </c:pt>
                <c:pt idx="534">
                  <c:v>0.83805031446540901</c:v>
                </c:pt>
                <c:pt idx="535">
                  <c:v>0.839622641509434</c:v>
                </c:pt>
                <c:pt idx="536">
                  <c:v>0.84119496855345899</c:v>
                </c:pt>
                <c:pt idx="537">
                  <c:v>0.84276729559748398</c:v>
                </c:pt>
                <c:pt idx="538">
                  <c:v>0.84433962264150997</c:v>
                </c:pt>
                <c:pt idx="539">
                  <c:v>0.84591194968553496</c:v>
                </c:pt>
                <c:pt idx="540">
                  <c:v>0.84748427672955995</c:v>
                </c:pt>
                <c:pt idx="541">
                  <c:v>0.84905660377358505</c:v>
                </c:pt>
                <c:pt idx="542">
                  <c:v>0.85062893081761004</c:v>
                </c:pt>
                <c:pt idx="543">
                  <c:v>0.85220125786163503</c:v>
                </c:pt>
                <c:pt idx="544">
                  <c:v>0.85377358490566002</c:v>
                </c:pt>
                <c:pt idx="545">
                  <c:v>0.85534591194968601</c:v>
                </c:pt>
                <c:pt idx="546">
                  <c:v>0.856918238993711</c:v>
                </c:pt>
                <c:pt idx="547">
                  <c:v>0.85849056603773599</c:v>
                </c:pt>
                <c:pt idx="548">
                  <c:v>0.86006289308176098</c:v>
                </c:pt>
                <c:pt idx="549">
                  <c:v>0.86163522012578597</c:v>
                </c:pt>
                <c:pt idx="550">
                  <c:v>0.86320754716981096</c:v>
                </c:pt>
                <c:pt idx="551">
                  <c:v>0.86477987421383695</c:v>
                </c:pt>
                <c:pt idx="552">
                  <c:v>0.86635220125786105</c:v>
                </c:pt>
                <c:pt idx="553">
                  <c:v>0.86792452830188704</c:v>
                </c:pt>
                <c:pt idx="554">
                  <c:v>0.86949685534591203</c:v>
                </c:pt>
                <c:pt idx="555">
                  <c:v>0.87106918238993702</c:v>
                </c:pt>
                <c:pt idx="556">
                  <c:v>0.87264150943396201</c:v>
                </c:pt>
                <c:pt idx="557">
                  <c:v>0.874213836477988</c:v>
                </c:pt>
                <c:pt idx="558">
                  <c:v>0.875786163522012</c:v>
                </c:pt>
                <c:pt idx="559">
                  <c:v>0.87735849056603799</c:v>
                </c:pt>
                <c:pt idx="560">
                  <c:v>0.87893081761006298</c:v>
                </c:pt>
                <c:pt idx="561">
                  <c:v>0.88050314465408797</c:v>
                </c:pt>
                <c:pt idx="562">
                  <c:v>0.88207547169811396</c:v>
                </c:pt>
                <c:pt idx="563">
                  <c:v>0.88364779874213795</c:v>
                </c:pt>
                <c:pt idx="564">
                  <c:v>0.88522012578616305</c:v>
                </c:pt>
                <c:pt idx="565">
                  <c:v>0.88679245283018904</c:v>
                </c:pt>
                <c:pt idx="566">
                  <c:v>0.88836477987421403</c:v>
                </c:pt>
                <c:pt idx="567">
                  <c:v>0.88993710691823902</c:v>
                </c:pt>
                <c:pt idx="568">
                  <c:v>0.89150943396226401</c:v>
                </c:pt>
                <c:pt idx="569">
                  <c:v>0.893081761006289</c:v>
                </c:pt>
                <c:pt idx="570">
                  <c:v>0.89465408805031399</c:v>
                </c:pt>
                <c:pt idx="571">
                  <c:v>0.89622641509433998</c:v>
                </c:pt>
                <c:pt idx="572">
                  <c:v>0.89779874213836497</c:v>
                </c:pt>
                <c:pt idx="573">
                  <c:v>0.89937106918238996</c:v>
                </c:pt>
                <c:pt idx="574">
                  <c:v>0.90094339622641495</c:v>
                </c:pt>
                <c:pt idx="575">
                  <c:v>0.90251572327044005</c:v>
                </c:pt>
                <c:pt idx="576">
                  <c:v>0.90408805031446604</c:v>
                </c:pt>
                <c:pt idx="577">
                  <c:v>0.90566037735849103</c:v>
                </c:pt>
                <c:pt idx="578">
                  <c:v>0.90723270440251602</c:v>
                </c:pt>
                <c:pt idx="579">
                  <c:v>0.90880503144654101</c:v>
                </c:pt>
                <c:pt idx="580">
                  <c:v>0.910377358490566</c:v>
                </c:pt>
                <c:pt idx="581">
                  <c:v>0.91194968553459199</c:v>
                </c:pt>
                <c:pt idx="582">
                  <c:v>0.91352201257861698</c:v>
                </c:pt>
                <c:pt idx="583">
                  <c:v>0.91509433962264197</c:v>
                </c:pt>
                <c:pt idx="584">
                  <c:v>0.91666666666666596</c:v>
                </c:pt>
                <c:pt idx="585">
                  <c:v>0.91823899371069095</c:v>
                </c:pt>
                <c:pt idx="586">
                  <c:v>0.91981132075471705</c:v>
                </c:pt>
                <c:pt idx="587">
                  <c:v>0.92138364779874204</c:v>
                </c:pt>
                <c:pt idx="588">
                  <c:v>0.92295597484276704</c:v>
                </c:pt>
                <c:pt idx="589">
                  <c:v>0.92452830188679203</c:v>
                </c:pt>
                <c:pt idx="590">
                  <c:v>0.92610062893081802</c:v>
                </c:pt>
                <c:pt idx="591">
                  <c:v>0.92767295597484301</c:v>
                </c:pt>
                <c:pt idx="592">
                  <c:v>0.929245283018868</c:v>
                </c:pt>
                <c:pt idx="593">
                  <c:v>0.93081761006289299</c:v>
                </c:pt>
                <c:pt idx="594">
                  <c:v>0.93238993710691798</c:v>
                </c:pt>
                <c:pt idx="595">
                  <c:v>0.93396226415094297</c:v>
                </c:pt>
                <c:pt idx="596">
                  <c:v>0.93553459119496796</c:v>
                </c:pt>
                <c:pt idx="597">
                  <c:v>0.93710691823899395</c:v>
                </c:pt>
                <c:pt idx="598">
                  <c:v>0.93867924528301905</c:v>
                </c:pt>
                <c:pt idx="599">
                  <c:v>0.94025157232704404</c:v>
                </c:pt>
                <c:pt idx="600">
                  <c:v>0.94182389937106903</c:v>
                </c:pt>
                <c:pt idx="601">
                  <c:v>0.94339622641509502</c:v>
                </c:pt>
                <c:pt idx="602">
                  <c:v>0.94496855345912001</c:v>
                </c:pt>
                <c:pt idx="603">
                  <c:v>0.946540880503145</c:v>
                </c:pt>
                <c:pt idx="604">
                  <c:v>0.94811320754716999</c:v>
                </c:pt>
                <c:pt idx="605">
                  <c:v>0.94968553459119498</c:v>
                </c:pt>
                <c:pt idx="606">
                  <c:v>0.95125786163521997</c:v>
                </c:pt>
                <c:pt idx="607">
                  <c:v>0.95283018867924496</c:v>
                </c:pt>
                <c:pt idx="608">
                  <c:v>0.95440251572326995</c:v>
                </c:pt>
                <c:pt idx="609">
                  <c:v>0.95597484276729605</c:v>
                </c:pt>
                <c:pt idx="610">
                  <c:v>0.95754716981132004</c:v>
                </c:pt>
                <c:pt idx="611">
                  <c:v>0.95911949685534603</c:v>
                </c:pt>
                <c:pt idx="612">
                  <c:v>0.96069182389937102</c:v>
                </c:pt>
                <c:pt idx="613">
                  <c:v>0.96226415094339601</c:v>
                </c:pt>
                <c:pt idx="614">
                  <c:v>0.963836477987421</c:v>
                </c:pt>
                <c:pt idx="615">
                  <c:v>0.96540880503144699</c:v>
                </c:pt>
                <c:pt idx="616">
                  <c:v>0.96698113207547198</c:v>
                </c:pt>
                <c:pt idx="617">
                  <c:v>0.96855345911949697</c:v>
                </c:pt>
                <c:pt idx="618">
                  <c:v>0.97012578616352196</c:v>
                </c:pt>
                <c:pt idx="619">
                  <c:v>0.97169811320754695</c:v>
                </c:pt>
                <c:pt idx="620">
                  <c:v>0.97327044025157305</c:v>
                </c:pt>
                <c:pt idx="621">
                  <c:v>0.97484276729559804</c:v>
                </c:pt>
                <c:pt idx="622">
                  <c:v>0.97641509433962304</c:v>
                </c:pt>
                <c:pt idx="623">
                  <c:v>0.97798742138364803</c:v>
                </c:pt>
                <c:pt idx="624">
                  <c:v>0.97955974842767302</c:v>
                </c:pt>
                <c:pt idx="625">
                  <c:v>0.98113207547169801</c:v>
                </c:pt>
                <c:pt idx="626">
                  <c:v>0.982704402515724</c:v>
                </c:pt>
                <c:pt idx="627">
                  <c:v>0.98427672955974799</c:v>
                </c:pt>
                <c:pt idx="628">
                  <c:v>0.98584905660377398</c:v>
                </c:pt>
                <c:pt idx="629">
                  <c:v>0.98742138364779797</c:v>
                </c:pt>
                <c:pt idx="630">
                  <c:v>0.98899371069182396</c:v>
                </c:pt>
                <c:pt idx="631">
                  <c:v>0.99056603773584895</c:v>
                </c:pt>
                <c:pt idx="632">
                  <c:v>0.99213836477987405</c:v>
                </c:pt>
                <c:pt idx="633">
                  <c:v>0.99371069182390004</c:v>
                </c:pt>
                <c:pt idx="634">
                  <c:v>0.99528301886792403</c:v>
                </c:pt>
                <c:pt idx="635">
                  <c:v>0.99685534591194902</c:v>
                </c:pt>
                <c:pt idx="636">
                  <c:v>0.99842767295597501</c:v>
                </c:pt>
                <c:pt idx="637">
                  <c:v>1</c:v>
                </c:pt>
                <c:pt idx="638">
                  <c:v>1.0015723270440251</c:v>
                </c:pt>
                <c:pt idx="639">
                  <c:v>1.00314465408805</c:v>
                </c:pt>
                <c:pt idx="640">
                  <c:v>1.004716981132076</c:v>
                </c:pt>
                <c:pt idx="641">
                  <c:v>1.0062893081761011</c:v>
                </c:pt>
                <c:pt idx="642">
                  <c:v>1.0078616352201251</c:v>
                </c:pt>
                <c:pt idx="643">
                  <c:v>1.0094339622641511</c:v>
                </c:pt>
                <c:pt idx="644">
                  <c:v>1.0110062893081759</c:v>
                </c:pt>
                <c:pt idx="645">
                  <c:v>1.012578616352201</c:v>
                </c:pt>
                <c:pt idx="646">
                  <c:v>1.014150943396227</c:v>
                </c:pt>
                <c:pt idx="647">
                  <c:v>1.015723270440251</c:v>
                </c:pt>
                <c:pt idx="648">
                  <c:v>1.0172955974842759</c:v>
                </c:pt>
                <c:pt idx="649">
                  <c:v>1.018867924528303</c:v>
                </c:pt>
                <c:pt idx="650">
                  <c:v>1.020440251572327</c:v>
                </c:pt>
                <c:pt idx="651">
                  <c:v>1.022012578616353</c:v>
                </c:pt>
                <c:pt idx="652">
                  <c:v>1.023584905660377</c:v>
                </c:pt>
                <c:pt idx="653">
                  <c:v>1.0251572327044021</c:v>
                </c:pt>
                <c:pt idx="654">
                  <c:v>1.0267295597484281</c:v>
                </c:pt>
                <c:pt idx="655">
                  <c:v>1.028301886792452</c:v>
                </c:pt>
                <c:pt idx="656">
                  <c:v>1.0298742138364769</c:v>
                </c:pt>
                <c:pt idx="657">
                  <c:v>1.0314465408805029</c:v>
                </c:pt>
                <c:pt idx="658">
                  <c:v>1.033018867924528</c:v>
                </c:pt>
                <c:pt idx="659">
                  <c:v>1.034591194968554</c:v>
                </c:pt>
                <c:pt idx="660">
                  <c:v>1.0361635220125791</c:v>
                </c:pt>
                <c:pt idx="661">
                  <c:v>1.037735849056604</c:v>
                </c:pt>
                <c:pt idx="662">
                  <c:v>1.0393081761006291</c:v>
                </c:pt>
                <c:pt idx="663">
                  <c:v>1.040880503144654</c:v>
                </c:pt>
                <c:pt idx="664">
                  <c:v>1.04245283018868</c:v>
                </c:pt>
                <c:pt idx="665">
                  <c:v>1.0440251572327039</c:v>
                </c:pt>
                <c:pt idx="666">
                  <c:v>1.0455974842767299</c:v>
                </c:pt>
                <c:pt idx="667">
                  <c:v>1.047169811320755</c:v>
                </c:pt>
                <c:pt idx="668">
                  <c:v>1.0487421383647799</c:v>
                </c:pt>
                <c:pt idx="669">
                  <c:v>1.050314465408805</c:v>
                </c:pt>
                <c:pt idx="670">
                  <c:v>1.051886792452829</c:v>
                </c:pt>
                <c:pt idx="671">
                  <c:v>1.0534591194968559</c:v>
                </c:pt>
                <c:pt idx="672">
                  <c:v>1.0550314465408801</c:v>
                </c:pt>
                <c:pt idx="673">
                  <c:v>1.0566037735849061</c:v>
                </c:pt>
                <c:pt idx="674">
                  <c:v>1.058176100628931</c:v>
                </c:pt>
                <c:pt idx="675">
                  <c:v>1.0597484276729561</c:v>
                </c:pt>
                <c:pt idx="676">
                  <c:v>1.061320754716981</c:v>
                </c:pt>
                <c:pt idx="677">
                  <c:v>1.0628930817610061</c:v>
                </c:pt>
                <c:pt idx="678">
                  <c:v>1.064465408805032</c:v>
                </c:pt>
                <c:pt idx="679">
                  <c:v>1.0660377358490569</c:v>
                </c:pt>
                <c:pt idx="680">
                  <c:v>1.067610062893082</c:v>
                </c:pt>
                <c:pt idx="681">
                  <c:v>1.0691823899371069</c:v>
                </c:pt>
                <c:pt idx="682">
                  <c:v>1.070754716981132</c:v>
                </c:pt>
                <c:pt idx="683">
                  <c:v>1.0723270440251571</c:v>
                </c:pt>
                <c:pt idx="684">
                  <c:v>1.073899371069182</c:v>
                </c:pt>
                <c:pt idx="685">
                  <c:v>1.0754716981132071</c:v>
                </c:pt>
                <c:pt idx="686">
                  <c:v>1.0770440251572331</c:v>
                </c:pt>
                <c:pt idx="687">
                  <c:v>1.078616352201258</c:v>
                </c:pt>
                <c:pt idx="688">
                  <c:v>1.0801886792452831</c:v>
                </c:pt>
                <c:pt idx="689">
                  <c:v>1.0817610062893079</c:v>
                </c:pt>
                <c:pt idx="690">
                  <c:v>1.083333333333333</c:v>
                </c:pt>
                <c:pt idx="691">
                  <c:v>1.084905660377359</c:v>
                </c:pt>
                <c:pt idx="692">
                  <c:v>1.0864779874213839</c:v>
                </c:pt>
                <c:pt idx="693">
                  <c:v>1.0880503144654099</c:v>
                </c:pt>
                <c:pt idx="694">
                  <c:v>1.089622641509433</c:v>
                </c:pt>
                <c:pt idx="695">
                  <c:v>1.091194968553459</c:v>
                </c:pt>
                <c:pt idx="696">
                  <c:v>1.0927672955974841</c:v>
                </c:pt>
                <c:pt idx="697">
                  <c:v>1.0943396226415101</c:v>
                </c:pt>
                <c:pt idx="698">
                  <c:v>1.095911949685535</c:v>
                </c:pt>
                <c:pt idx="699">
                  <c:v>1.0974842767295601</c:v>
                </c:pt>
                <c:pt idx="700">
                  <c:v>1.0990566037735849</c:v>
                </c:pt>
                <c:pt idx="701">
                  <c:v>1.10062893081761</c:v>
                </c:pt>
                <c:pt idx="702">
                  <c:v>1.1022012578616349</c:v>
                </c:pt>
                <c:pt idx="703">
                  <c:v>1.10377358490566</c:v>
                </c:pt>
                <c:pt idx="704">
                  <c:v>1.105345911949686</c:v>
                </c:pt>
                <c:pt idx="705">
                  <c:v>1.1069182389937109</c:v>
                </c:pt>
                <c:pt idx="706">
                  <c:v>1.108490566037736</c:v>
                </c:pt>
                <c:pt idx="707">
                  <c:v>1.110062893081762</c:v>
                </c:pt>
                <c:pt idx="708">
                  <c:v>1.111635220125786</c:v>
                </c:pt>
                <c:pt idx="709">
                  <c:v>1.1132075471698111</c:v>
                </c:pt>
                <c:pt idx="710">
                  <c:v>1.1147798742138371</c:v>
                </c:pt>
                <c:pt idx="711">
                  <c:v>1.1163522012578619</c:v>
                </c:pt>
                <c:pt idx="712">
                  <c:v>1.117924528301887</c:v>
                </c:pt>
                <c:pt idx="713">
                  <c:v>1.119496855345911</c:v>
                </c:pt>
                <c:pt idx="714">
                  <c:v>1.121069182389937</c:v>
                </c:pt>
                <c:pt idx="715">
                  <c:v>1.1226415094339619</c:v>
                </c:pt>
                <c:pt idx="716">
                  <c:v>1.1242138364779879</c:v>
                </c:pt>
                <c:pt idx="717">
                  <c:v>1.125786163522013</c:v>
                </c:pt>
                <c:pt idx="718">
                  <c:v>1.1273584905660381</c:v>
                </c:pt>
                <c:pt idx="719">
                  <c:v>1.128930817610063</c:v>
                </c:pt>
                <c:pt idx="720">
                  <c:v>1.1305031446540881</c:v>
                </c:pt>
                <c:pt idx="721">
                  <c:v>1.1320754716981141</c:v>
                </c:pt>
                <c:pt idx="722">
                  <c:v>1.1336477987421381</c:v>
                </c:pt>
                <c:pt idx="723">
                  <c:v>1.135220125786164</c:v>
                </c:pt>
                <c:pt idx="724">
                  <c:v>1.136792452830188</c:v>
                </c:pt>
                <c:pt idx="725">
                  <c:v>1.138364779874214</c:v>
                </c:pt>
                <c:pt idx="726">
                  <c:v>1.13993710691824</c:v>
                </c:pt>
                <c:pt idx="727">
                  <c:v>1.141509433962264</c:v>
                </c:pt>
                <c:pt idx="728">
                  <c:v>1.14308176100629</c:v>
                </c:pt>
                <c:pt idx="729">
                  <c:v>1.144654088050314</c:v>
                </c:pt>
                <c:pt idx="730">
                  <c:v>1.1462264150943391</c:v>
                </c:pt>
                <c:pt idx="731">
                  <c:v>1.147798742138364</c:v>
                </c:pt>
                <c:pt idx="732">
                  <c:v>1.14937106918239</c:v>
                </c:pt>
                <c:pt idx="733">
                  <c:v>1.1509433962264151</c:v>
                </c:pt>
                <c:pt idx="734">
                  <c:v>1.1525157232704411</c:v>
                </c:pt>
                <c:pt idx="735">
                  <c:v>1.154088050314465</c:v>
                </c:pt>
                <c:pt idx="736">
                  <c:v>1.1556603773584899</c:v>
                </c:pt>
                <c:pt idx="737">
                  <c:v>1.1572327044025159</c:v>
                </c:pt>
                <c:pt idx="738">
                  <c:v>1.1588050314465419</c:v>
                </c:pt>
                <c:pt idx="739">
                  <c:v>1.1603773584905659</c:v>
                </c:pt>
                <c:pt idx="740">
                  <c:v>1.161949685534591</c:v>
                </c:pt>
                <c:pt idx="741">
                  <c:v>1.1635220125786161</c:v>
                </c:pt>
                <c:pt idx="742">
                  <c:v>1.165094339622641</c:v>
                </c:pt>
                <c:pt idx="743">
                  <c:v>1.166666666666667</c:v>
                </c:pt>
                <c:pt idx="744">
                  <c:v>1.1682389937106921</c:v>
                </c:pt>
                <c:pt idx="745">
                  <c:v>1.1698113207547169</c:v>
                </c:pt>
                <c:pt idx="746">
                  <c:v>1.171383647798742</c:v>
                </c:pt>
                <c:pt idx="747">
                  <c:v>1.172955974842768</c:v>
                </c:pt>
                <c:pt idx="748">
                  <c:v>1.1745283018867929</c:v>
                </c:pt>
                <c:pt idx="749">
                  <c:v>1.176100628930818</c:v>
                </c:pt>
                <c:pt idx="750">
                  <c:v>1.1776729559748429</c:v>
                </c:pt>
                <c:pt idx="751">
                  <c:v>1.179245283018868</c:v>
                </c:pt>
                <c:pt idx="752">
                  <c:v>1.1808176100628931</c:v>
                </c:pt>
                <c:pt idx="753">
                  <c:v>1.1823899371069191</c:v>
                </c:pt>
                <c:pt idx="754">
                  <c:v>1.1839622641509431</c:v>
                </c:pt>
                <c:pt idx="755">
                  <c:v>1.185534591194968</c:v>
                </c:pt>
                <c:pt idx="756">
                  <c:v>1.1871069182389939</c:v>
                </c:pt>
                <c:pt idx="757">
                  <c:v>1.188679245283019</c:v>
                </c:pt>
                <c:pt idx="758">
                  <c:v>1.1902515723270439</c:v>
                </c:pt>
                <c:pt idx="759">
                  <c:v>1.191823899371069</c:v>
                </c:pt>
                <c:pt idx="760">
                  <c:v>1.1933962264150939</c:v>
                </c:pt>
                <c:pt idx="761">
                  <c:v>1.194968553459119</c:v>
                </c:pt>
                <c:pt idx="762">
                  <c:v>1.196540880503145</c:v>
                </c:pt>
                <c:pt idx="763">
                  <c:v>1.1981132075471701</c:v>
                </c:pt>
                <c:pt idx="764">
                  <c:v>1.1996855345911961</c:v>
                </c:pt>
                <c:pt idx="765">
                  <c:v>1.201257861635221</c:v>
                </c:pt>
                <c:pt idx="766">
                  <c:v>1.202830188679245</c:v>
                </c:pt>
                <c:pt idx="767">
                  <c:v>1.2044025157232701</c:v>
                </c:pt>
                <c:pt idx="768">
                  <c:v>1.2059748427672949</c:v>
                </c:pt>
                <c:pt idx="769">
                  <c:v>1.2075471698113209</c:v>
                </c:pt>
                <c:pt idx="770">
                  <c:v>1.209119496855346</c:v>
                </c:pt>
                <c:pt idx="771">
                  <c:v>1.2106918238993709</c:v>
                </c:pt>
                <c:pt idx="772">
                  <c:v>1.212264150943396</c:v>
                </c:pt>
                <c:pt idx="773">
                  <c:v>1.21383647798742</c:v>
                </c:pt>
                <c:pt idx="774">
                  <c:v>1.215408805031446</c:v>
                </c:pt>
                <c:pt idx="775">
                  <c:v>1.216981132075472</c:v>
                </c:pt>
                <c:pt idx="776">
                  <c:v>1.218553459119496</c:v>
                </c:pt>
                <c:pt idx="777">
                  <c:v>1.220125786163522</c:v>
                </c:pt>
                <c:pt idx="778">
                  <c:v>1.2216981132075471</c:v>
                </c:pt>
                <c:pt idx="779">
                  <c:v>1.2232704402515719</c:v>
                </c:pt>
                <c:pt idx="780">
                  <c:v>1.224842767295597</c:v>
                </c:pt>
                <c:pt idx="781">
                  <c:v>1.226415094339623</c:v>
                </c:pt>
                <c:pt idx="782">
                  <c:v>1.2279874213836479</c:v>
                </c:pt>
                <c:pt idx="783">
                  <c:v>1.229559748427673</c:v>
                </c:pt>
                <c:pt idx="784">
                  <c:v>1.2311320754716979</c:v>
                </c:pt>
                <c:pt idx="785">
                  <c:v>1.232704402515723</c:v>
                </c:pt>
                <c:pt idx="786">
                  <c:v>1.234276729559749</c:v>
                </c:pt>
                <c:pt idx="787">
                  <c:v>1.2358490566037741</c:v>
                </c:pt>
                <c:pt idx="788">
                  <c:v>1.2374213836477981</c:v>
                </c:pt>
                <c:pt idx="789">
                  <c:v>1.2389937106918241</c:v>
                </c:pt>
                <c:pt idx="790">
                  <c:v>1.2405660377358481</c:v>
                </c:pt>
                <c:pt idx="791">
                  <c:v>1.242138364779874</c:v>
                </c:pt>
                <c:pt idx="792">
                  <c:v>1.2437106918238989</c:v>
                </c:pt>
                <c:pt idx="793">
                  <c:v>1.245283018867924</c:v>
                </c:pt>
                <c:pt idx="794">
                  <c:v>1.24685534591195</c:v>
                </c:pt>
                <c:pt idx="795">
                  <c:v>1.248427672955974</c:v>
                </c:pt>
                <c:pt idx="796">
                  <c:v>1.25</c:v>
                </c:pt>
                <c:pt idx="797">
                  <c:v>1.2515723270440251</c:v>
                </c:pt>
                <c:pt idx="798">
                  <c:v>1.25314465408805</c:v>
                </c:pt>
                <c:pt idx="799">
                  <c:v>1.254716981132076</c:v>
                </c:pt>
                <c:pt idx="800">
                  <c:v>1.2562893081761011</c:v>
                </c:pt>
                <c:pt idx="801">
                  <c:v>1.2578616352201251</c:v>
                </c:pt>
                <c:pt idx="802">
                  <c:v>1.2594339622641511</c:v>
                </c:pt>
                <c:pt idx="803">
                  <c:v>1.261006289308175</c:v>
                </c:pt>
                <c:pt idx="804">
                  <c:v>1.262578616352201</c:v>
                </c:pt>
                <c:pt idx="805">
                  <c:v>1.264150943396227</c:v>
                </c:pt>
                <c:pt idx="806">
                  <c:v>1.265723270440251</c:v>
                </c:pt>
                <c:pt idx="807">
                  <c:v>1.2672955974842759</c:v>
                </c:pt>
                <c:pt idx="808">
                  <c:v>1.268867924528303</c:v>
                </c:pt>
                <c:pt idx="809">
                  <c:v>1.270440251572327</c:v>
                </c:pt>
                <c:pt idx="810">
                  <c:v>1.272012578616353</c:v>
                </c:pt>
                <c:pt idx="811">
                  <c:v>1.273584905660377</c:v>
                </c:pt>
                <c:pt idx="812">
                  <c:v>1.2751572327044021</c:v>
                </c:pt>
                <c:pt idx="813">
                  <c:v>1.2767295597484281</c:v>
                </c:pt>
                <c:pt idx="814">
                  <c:v>1.278301886792452</c:v>
                </c:pt>
                <c:pt idx="815">
                  <c:v>1.2798742138364769</c:v>
                </c:pt>
                <c:pt idx="816">
                  <c:v>1.2814465408805029</c:v>
                </c:pt>
                <c:pt idx="817">
                  <c:v>1.283018867924528</c:v>
                </c:pt>
                <c:pt idx="818">
                  <c:v>1.2845911949685529</c:v>
                </c:pt>
                <c:pt idx="819">
                  <c:v>1.2861635220125791</c:v>
                </c:pt>
                <c:pt idx="820">
                  <c:v>1.287735849056604</c:v>
                </c:pt>
                <c:pt idx="821">
                  <c:v>1.2893081761006291</c:v>
                </c:pt>
                <c:pt idx="822">
                  <c:v>1.290880503144654</c:v>
                </c:pt>
                <c:pt idx="823">
                  <c:v>1.29245283018868</c:v>
                </c:pt>
                <c:pt idx="824">
                  <c:v>1.2940251572327039</c:v>
                </c:pt>
                <c:pt idx="825">
                  <c:v>1.2955974842767299</c:v>
                </c:pt>
                <c:pt idx="826">
                  <c:v>1.297169811320755</c:v>
                </c:pt>
                <c:pt idx="827">
                  <c:v>1.2987421383647799</c:v>
                </c:pt>
                <c:pt idx="828">
                  <c:v>1.300314465408805</c:v>
                </c:pt>
                <c:pt idx="829">
                  <c:v>1.301886792452829</c:v>
                </c:pt>
                <c:pt idx="830">
                  <c:v>1.3034591194968559</c:v>
                </c:pt>
                <c:pt idx="831">
                  <c:v>1.3050314465408801</c:v>
                </c:pt>
                <c:pt idx="832">
                  <c:v>1.3066037735849061</c:v>
                </c:pt>
                <c:pt idx="833">
                  <c:v>1.308176100628931</c:v>
                </c:pt>
                <c:pt idx="834">
                  <c:v>1.3097484276729561</c:v>
                </c:pt>
                <c:pt idx="835">
                  <c:v>1.311320754716981</c:v>
                </c:pt>
                <c:pt idx="836">
                  <c:v>1.3128930817610061</c:v>
                </c:pt>
                <c:pt idx="837">
                  <c:v>1.314465408805032</c:v>
                </c:pt>
                <c:pt idx="838">
                  <c:v>1.3160377358490569</c:v>
                </c:pt>
                <c:pt idx="839">
                  <c:v>1.317610062893082</c:v>
                </c:pt>
                <c:pt idx="840">
                  <c:v>1.3191823899371069</c:v>
                </c:pt>
                <c:pt idx="841">
                  <c:v>1.320754716981132</c:v>
                </c:pt>
                <c:pt idx="842">
                  <c:v>1.3223270440251571</c:v>
                </c:pt>
                <c:pt idx="843">
                  <c:v>1.3238993710691811</c:v>
                </c:pt>
                <c:pt idx="844">
                  <c:v>1.3254716981132071</c:v>
                </c:pt>
                <c:pt idx="845">
                  <c:v>1.3270440251572331</c:v>
                </c:pt>
                <c:pt idx="846">
                  <c:v>1.328616352201258</c:v>
                </c:pt>
                <c:pt idx="847">
                  <c:v>1.3301886792452831</c:v>
                </c:pt>
                <c:pt idx="848">
                  <c:v>1.3317610062893079</c:v>
                </c:pt>
                <c:pt idx="849">
                  <c:v>1.333333333333333</c:v>
                </c:pt>
                <c:pt idx="850">
                  <c:v>1.334905660377359</c:v>
                </c:pt>
                <c:pt idx="851">
                  <c:v>1.3364779874213839</c:v>
                </c:pt>
                <c:pt idx="852">
                  <c:v>1.3380503144654099</c:v>
                </c:pt>
                <c:pt idx="853">
                  <c:v>1.339622641509433</c:v>
                </c:pt>
                <c:pt idx="854">
                  <c:v>1.341194968553459</c:v>
                </c:pt>
                <c:pt idx="855">
                  <c:v>1.3427672955974841</c:v>
                </c:pt>
                <c:pt idx="856">
                  <c:v>1.3443396226415101</c:v>
                </c:pt>
                <c:pt idx="857">
                  <c:v>1.3459119496855341</c:v>
                </c:pt>
                <c:pt idx="858">
                  <c:v>1.3474842767295601</c:v>
                </c:pt>
                <c:pt idx="859">
                  <c:v>1.3490566037735849</c:v>
                </c:pt>
                <c:pt idx="860">
                  <c:v>1.35062893081761</c:v>
                </c:pt>
                <c:pt idx="861">
                  <c:v>1.3522012578616349</c:v>
                </c:pt>
                <c:pt idx="862">
                  <c:v>1.35377358490566</c:v>
                </c:pt>
                <c:pt idx="863">
                  <c:v>1.3553459119496849</c:v>
                </c:pt>
                <c:pt idx="864">
                  <c:v>1.3569182389937109</c:v>
                </c:pt>
                <c:pt idx="865">
                  <c:v>1.358490566037736</c:v>
                </c:pt>
                <c:pt idx="866">
                  <c:v>1.3600628930817611</c:v>
                </c:pt>
                <c:pt idx="867">
                  <c:v>1.361635220125786</c:v>
                </c:pt>
                <c:pt idx="868">
                  <c:v>1.3632075471698111</c:v>
                </c:pt>
                <c:pt idx="869">
                  <c:v>1.3647798742138371</c:v>
                </c:pt>
                <c:pt idx="870">
                  <c:v>1.3663522012578619</c:v>
                </c:pt>
                <c:pt idx="871">
                  <c:v>1.367924528301887</c:v>
                </c:pt>
                <c:pt idx="872">
                  <c:v>1.369496855345911</c:v>
                </c:pt>
                <c:pt idx="873">
                  <c:v>1.371069182389937</c:v>
                </c:pt>
                <c:pt idx="874">
                  <c:v>1.3726415094339619</c:v>
                </c:pt>
                <c:pt idx="875">
                  <c:v>1.3742138364779879</c:v>
                </c:pt>
                <c:pt idx="876">
                  <c:v>1.375786163522013</c:v>
                </c:pt>
                <c:pt idx="877">
                  <c:v>1.3773584905660381</c:v>
                </c:pt>
                <c:pt idx="878">
                  <c:v>1.378930817610063</c:v>
                </c:pt>
                <c:pt idx="879">
                  <c:v>1.3805031446540881</c:v>
                </c:pt>
                <c:pt idx="880">
                  <c:v>1.3820754716981141</c:v>
                </c:pt>
                <c:pt idx="881">
                  <c:v>1.3836477987421381</c:v>
                </c:pt>
                <c:pt idx="882">
                  <c:v>1.385220125786164</c:v>
                </c:pt>
                <c:pt idx="883">
                  <c:v>1.386792452830188</c:v>
                </c:pt>
                <c:pt idx="884">
                  <c:v>1.388364779874214</c:v>
                </c:pt>
                <c:pt idx="885">
                  <c:v>1.38993710691824</c:v>
                </c:pt>
                <c:pt idx="886">
                  <c:v>1.391509433962264</c:v>
                </c:pt>
                <c:pt idx="887">
                  <c:v>1.3930817610062891</c:v>
                </c:pt>
                <c:pt idx="888">
                  <c:v>1.3946540880503151</c:v>
                </c:pt>
                <c:pt idx="889">
                  <c:v>1.3962264150943391</c:v>
                </c:pt>
                <c:pt idx="890">
                  <c:v>1.397798742138364</c:v>
                </c:pt>
                <c:pt idx="891">
                  <c:v>1.39937106918239</c:v>
                </c:pt>
                <c:pt idx="892">
                  <c:v>1.4009433962264151</c:v>
                </c:pt>
                <c:pt idx="893">
                  <c:v>1.4025157232704399</c:v>
                </c:pt>
                <c:pt idx="894">
                  <c:v>1.404088050314465</c:v>
                </c:pt>
                <c:pt idx="895">
                  <c:v>1.405660377358489</c:v>
                </c:pt>
                <c:pt idx="896">
                  <c:v>1.4072327044025159</c:v>
                </c:pt>
                <c:pt idx="897">
                  <c:v>1.408805031446541</c:v>
                </c:pt>
                <c:pt idx="898">
                  <c:v>1.4103773584905659</c:v>
                </c:pt>
                <c:pt idx="899">
                  <c:v>1.4119496855345901</c:v>
                </c:pt>
                <c:pt idx="900">
                  <c:v>1.4135220125786161</c:v>
                </c:pt>
                <c:pt idx="901">
                  <c:v>1.415094339622641</c:v>
                </c:pt>
                <c:pt idx="902">
                  <c:v>1.4166666666666661</c:v>
                </c:pt>
                <c:pt idx="903">
                  <c:v>1.4182389937106921</c:v>
                </c:pt>
                <c:pt idx="904">
                  <c:v>1.4198113207547161</c:v>
                </c:pt>
                <c:pt idx="905">
                  <c:v>1.421383647798742</c:v>
                </c:pt>
                <c:pt idx="906">
                  <c:v>1.422955974842768</c:v>
                </c:pt>
                <c:pt idx="907">
                  <c:v>1.424528301886792</c:v>
                </c:pt>
                <c:pt idx="908">
                  <c:v>1.426100628930818</c:v>
                </c:pt>
                <c:pt idx="909">
                  <c:v>1.427672955974842</c:v>
                </c:pt>
                <c:pt idx="910">
                  <c:v>1.429245283018868</c:v>
                </c:pt>
                <c:pt idx="911">
                  <c:v>1.4308176100628931</c:v>
                </c:pt>
                <c:pt idx="912">
                  <c:v>1.432389937106918</c:v>
                </c:pt>
                <c:pt idx="913">
                  <c:v>1.4339622641509431</c:v>
                </c:pt>
                <c:pt idx="914">
                  <c:v>1.4355345911949671</c:v>
                </c:pt>
                <c:pt idx="915">
                  <c:v>1.4371069182389931</c:v>
                </c:pt>
                <c:pt idx="916">
                  <c:v>1.4386792452830179</c:v>
                </c:pt>
                <c:pt idx="917">
                  <c:v>1.4402515723270439</c:v>
                </c:pt>
                <c:pt idx="918">
                  <c:v>1.441823899371069</c:v>
                </c:pt>
                <c:pt idx="919">
                  <c:v>1.4433962264150939</c:v>
                </c:pt>
                <c:pt idx="920">
                  <c:v>1.444968553459119</c:v>
                </c:pt>
                <c:pt idx="921">
                  <c:v>1.446540880503145</c:v>
                </c:pt>
                <c:pt idx="922">
                  <c:v>1.448113207547169</c:v>
                </c:pt>
                <c:pt idx="923">
                  <c:v>1.449685534591195</c:v>
                </c:pt>
                <c:pt idx="924">
                  <c:v>1.451257861635221</c:v>
                </c:pt>
                <c:pt idx="925">
                  <c:v>1.452830188679245</c:v>
                </c:pt>
                <c:pt idx="926">
                  <c:v>1.4544025157232701</c:v>
                </c:pt>
                <c:pt idx="927">
                  <c:v>1.4559748427672949</c:v>
                </c:pt>
                <c:pt idx="928">
                  <c:v>1.4575471698113209</c:v>
                </c:pt>
                <c:pt idx="929">
                  <c:v>1.459119496855346</c:v>
                </c:pt>
                <c:pt idx="930">
                  <c:v>1.4606918238993709</c:v>
                </c:pt>
                <c:pt idx="931">
                  <c:v>1.462264150943396</c:v>
                </c:pt>
                <c:pt idx="932">
                  <c:v>1.46383647798742</c:v>
                </c:pt>
                <c:pt idx="933">
                  <c:v>1.465408805031446</c:v>
                </c:pt>
                <c:pt idx="934">
                  <c:v>1.466981132075472</c:v>
                </c:pt>
                <c:pt idx="935">
                  <c:v>1.468553459119496</c:v>
                </c:pt>
                <c:pt idx="936">
                  <c:v>1.470125786163522</c:v>
                </c:pt>
                <c:pt idx="937">
                  <c:v>1.4716981132075471</c:v>
                </c:pt>
                <c:pt idx="938">
                  <c:v>1.4732704402515719</c:v>
                </c:pt>
                <c:pt idx="939">
                  <c:v>1.474842767295597</c:v>
                </c:pt>
                <c:pt idx="940">
                  <c:v>1.476415094339623</c:v>
                </c:pt>
                <c:pt idx="941">
                  <c:v>1.4779874213836479</c:v>
                </c:pt>
                <c:pt idx="942">
                  <c:v>1.479559748427673</c:v>
                </c:pt>
                <c:pt idx="943">
                  <c:v>1.4811320754716979</c:v>
                </c:pt>
                <c:pt idx="944">
                  <c:v>1.482704402515723</c:v>
                </c:pt>
                <c:pt idx="945">
                  <c:v>1.484276729559749</c:v>
                </c:pt>
                <c:pt idx="946">
                  <c:v>1.4858490566037741</c:v>
                </c:pt>
                <c:pt idx="947">
                  <c:v>1.4874213836477981</c:v>
                </c:pt>
                <c:pt idx="948">
                  <c:v>1.4889937106918241</c:v>
                </c:pt>
                <c:pt idx="949">
                  <c:v>1.4905660377358481</c:v>
                </c:pt>
                <c:pt idx="950">
                  <c:v>1.492138364779874</c:v>
                </c:pt>
                <c:pt idx="951">
                  <c:v>1.4937106918238989</c:v>
                </c:pt>
                <c:pt idx="952">
                  <c:v>1.495283018867924</c:v>
                </c:pt>
                <c:pt idx="953">
                  <c:v>1.49685534591195</c:v>
                </c:pt>
                <c:pt idx="954">
                  <c:v>1.498427672955974</c:v>
                </c:pt>
                <c:pt idx="955">
                  <c:v>1.5</c:v>
                </c:pt>
                <c:pt idx="956">
                  <c:v>1.5015723270440251</c:v>
                </c:pt>
                <c:pt idx="957">
                  <c:v>1.50314465408805</c:v>
                </c:pt>
                <c:pt idx="958">
                  <c:v>1.504716981132076</c:v>
                </c:pt>
                <c:pt idx="959">
                  <c:v>1.5062893081761011</c:v>
                </c:pt>
                <c:pt idx="960">
                  <c:v>1.5078616352201251</c:v>
                </c:pt>
                <c:pt idx="961">
                  <c:v>1.5094339622641511</c:v>
                </c:pt>
                <c:pt idx="962">
                  <c:v>1.511006289308175</c:v>
                </c:pt>
                <c:pt idx="963">
                  <c:v>1.512578616352201</c:v>
                </c:pt>
                <c:pt idx="964">
                  <c:v>1.514150943396227</c:v>
                </c:pt>
                <c:pt idx="965">
                  <c:v>1.515723270440251</c:v>
                </c:pt>
                <c:pt idx="966">
                  <c:v>1.5172955974842759</c:v>
                </c:pt>
                <c:pt idx="967">
                  <c:v>1.518867924528303</c:v>
                </c:pt>
                <c:pt idx="968">
                  <c:v>1.520440251572327</c:v>
                </c:pt>
                <c:pt idx="969">
                  <c:v>1.522012578616353</c:v>
                </c:pt>
                <c:pt idx="970">
                  <c:v>1.523584905660377</c:v>
                </c:pt>
                <c:pt idx="971">
                  <c:v>1.5251572327044021</c:v>
                </c:pt>
                <c:pt idx="972">
                  <c:v>1.5267295597484281</c:v>
                </c:pt>
                <c:pt idx="973">
                  <c:v>1.528301886792452</c:v>
                </c:pt>
                <c:pt idx="974">
                  <c:v>1.5298742138364769</c:v>
                </c:pt>
                <c:pt idx="975">
                  <c:v>1.5314465408805029</c:v>
                </c:pt>
                <c:pt idx="976">
                  <c:v>1.533018867924528</c:v>
                </c:pt>
                <c:pt idx="977">
                  <c:v>1.5345911949685529</c:v>
                </c:pt>
                <c:pt idx="978">
                  <c:v>1.5361635220125791</c:v>
                </c:pt>
                <c:pt idx="979">
                  <c:v>1.537735849056604</c:v>
                </c:pt>
                <c:pt idx="980">
                  <c:v>1.5393081761006291</c:v>
                </c:pt>
                <c:pt idx="981">
                  <c:v>1.540880503144654</c:v>
                </c:pt>
                <c:pt idx="982">
                  <c:v>1.54245283018868</c:v>
                </c:pt>
                <c:pt idx="983">
                  <c:v>1.5440251572327039</c:v>
                </c:pt>
                <c:pt idx="984">
                  <c:v>1.5455974842767299</c:v>
                </c:pt>
                <c:pt idx="985">
                  <c:v>1.547169811320755</c:v>
                </c:pt>
                <c:pt idx="986">
                  <c:v>1.5487421383647799</c:v>
                </c:pt>
                <c:pt idx="987">
                  <c:v>1.550314465408805</c:v>
                </c:pt>
                <c:pt idx="988">
                  <c:v>1.551886792452829</c:v>
                </c:pt>
                <c:pt idx="989">
                  <c:v>1.5534591194968559</c:v>
                </c:pt>
                <c:pt idx="990">
                  <c:v>1.5550314465408801</c:v>
                </c:pt>
                <c:pt idx="991">
                  <c:v>1.5566037735849061</c:v>
                </c:pt>
                <c:pt idx="992">
                  <c:v>1.558176100628931</c:v>
                </c:pt>
                <c:pt idx="993">
                  <c:v>1.5597484276729561</c:v>
                </c:pt>
                <c:pt idx="994">
                  <c:v>1.561320754716981</c:v>
                </c:pt>
                <c:pt idx="995">
                  <c:v>1.5628930817610061</c:v>
                </c:pt>
                <c:pt idx="996">
                  <c:v>1.564465408805032</c:v>
                </c:pt>
                <c:pt idx="997">
                  <c:v>1.5660377358490569</c:v>
                </c:pt>
                <c:pt idx="998">
                  <c:v>1.567610062893082</c:v>
                </c:pt>
                <c:pt idx="999">
                  <c:v>1.5691823899371069</c:v>
                </c:pt>
                <c:pt idx="1000">
                  <c:v>1.570754716981132</c:v>
                </c:pt>
                <c:pt idx="1001">
                  <c:v>1.5723270440251571</c:v>
                </c:pt>
                <c:pt idx="1002">
                  <c:v>1.573899371069182</c:v>
                </c:pt>
                <c:pt idx="1003">
                  <c:v>1.5754716981132071</c:v>
                </c:pt>
                <c:pt idx="1004">
                  <c:v>1.5770440251572331</c:v>
                </c:pt>
                <c:pt idx="1005">
                  <c:v>1.578616352201258</c:v>
                </c:pt>
                <c:pt idx="1006">
                  <c:v>1.5801886792452831</c:v>
                </c:pt>
                <c:pt idx="1007">
                  <c:v>1.5817610062893079</c:v>
                </c:pt>
                <c:pt idx="1008">
                  <c:v>1.583333333333333</c:v>
                </c:pt>
                <c:pt idx="1009">
                  <c:v>1.584905660377359</c:v>
                </c:pt>
                <c:pt idx="1010">
                  <c:v>1.5864779874213839</c:v>
                </c:pt>
                <c:pt idx="1011">
                  <c:v>1.5880503144654099</c:v>
                </c:pt>
                <c:pt idx="1012">
                  <c:v>1.589622641509433</c:v>
                </c:pt>
                <c:pt idx="1013">
                  <c:v>1.591194968553459</c:v>
                </c:pt>
                <c:pt idx="1014">
                  <c:v>1.5927672955974841</c:v>
                </c:pt>
                <c:pt idx="1015">
                  <c:v>1.5943396226415101</c:v>
                </c:pt>
                <c:pt idx="1016">
                  <c:v>1.5959119496855341</c:v>
                </c:pt>
                <c:pt idx="1017">
                  <c:v>1.5974842767295601</c:v>
                </c:pt>
                <c:pt idx="1018">
                  <c:v>1.5990566037735849</c:v>
                </c:pt>
                <c:pt idx="1019">
                  <c:v>1.60062893081761</c:v>
                </c:pt>
                <c:pt idx="1020">
                  <c:v>1.6022012578616349</c:v>
                </c:pt>
                <c:pt idx="1021">
                  <c:v>1.60377358490566</c:v>
                </c:pt>
                <c:pt idx="1022">
                  <c:v>1.6053459119496849</c:v>
                </c:pt>
                <c:pt idx="1023">
                  <c:v>1.6069182389937109</c:v>
                </c:pt>
                <c:pt idx="1024">
                  <c:v>1.608490566037736</c:v>
                </c:pt>
                <c:pt idx="1025">
                  <c:v>1.6100628930817611</c:v>
                </c:pt>
                <c:pt idx="1026">
                  <c:v>1.611635220125786</c:v>
                </c:pt>
                <c:pt idx="1027">
                  <c:v>1.6132075471698111</c:v>
                </c:pt>
                <c:pt idx="1028">
                  <c:v>1.6147798742138371</c:v>
                </c:pt>
                <c:pt idx="1029">
                  <c:v>1.6163522012578619</c:v>
                </c:pt>
                <c:pt idx="1030">
                  <c:v>1.617924528301887</c:v>
                </c:pt>
                <c:pt idx="1031">
                  <c:v>1.619496855345911</c:v>
                </c:pt>
                <c:pt idx="1032">
                  <c:v>1.621069182389937</c:v>
                </c:pt>
                <c:pt idx="1033">
                  <c:v>1.6226415094339619</c:v>
                </c:pt>
                <c:pt idx="1034">
                  <c:v>1.6242138364779879</c:v>
                </c:pt>
                <c:pt idx="1035">
                  <c:v>1.625786163522013</c:v>
                </c:pt>
                <c:pt idx="1036">
                  <c:v>1.6273584905660381</c:v>
                </c:pt>
                <c:pt idx="1037">
                  <c:v>1.628930817610063</c:v>
                </c:pt>
                <c:pt idx="1038">
                  <c:v>1.6305031446540881</c:v>
                </c:pt>
                <c:pt idx="1039">
                  <c:v>1.6320754716981141</c:v>
                </c:pt>
                <c:pt idx="1040">
                  <c:v>1.6336477987421381</c:v>
                </c:pt>
                <c:pt idx="1041">
                  <c:v>1.635220125786164</c:v>
                </c:pt>
                <c:pt idx="1042">
                  <c:v>1.636792452830188</c:v>
                </c:pt>
                <c:pt idx="1043">
                  <c:v>1.638364779874214</c:v>
                </c:pt>
                <c:pt idx="1044">
                  <c:v>1.63993710691824</c:v>
                </c:pt>
                <c:pt idx="1045">
                  <c:v>1.641509433962264</c:v>
                </c:pt>
                <c:pt idx="1046">
                  <c:v>1.6430817610062891</c:v>
                </c:pt>
                <c:pt idx="1047">
                  <c:v>1.6446540880503151</c:v>
                </c:pt>
                <c:pt idx="1048">
                  <c:v>1.6462264150943391</c:v>
                </c:pt>
                <c:pt idx="1049">
                  <c:v>1.647798742138364</c:v>
                </c:pt>
                <c:pt idx="1050">
                  <c:v>1.64937106918239</c:v>
                </c:pt>
                <c:pt idx="1051">
                  <c:v>1.6509433962264151</c:v>
                </c:pt>
                <c:pt idx="1052">
                  <c:v>1.6525157232704411</c:v>
                </c:pt>
                <c:pt idx="1053">
                  <c:v>1.654088050314465</c:v>
                </c:pt>
                <c:pt idx="1054">
                  <c:v>1.6556603773584899</c:v>
                </c:pt>
                <c:pt idx="1055">
                  <c:v>1.6572327044025159</c:v>
                </c:pt>
                <c:pt idx="1056">
                  <c:v>1.6588050314465419</c:v>
                </c:pt>
                <c:pt idx="1057">
                  <c:v>1.6603773584905659</c:v>
                </c:pt>
                <c:pt idx="1058">
                  <c:v>1.661949685534591</c:v>
                </c:pt>
                <c:pt idx="1059">
                  <c:v>1.6635220125786161</c:v>
                </c:pt>
                <c:pt idx="1060">
                  <c:v>1.665094339622641</c:v>
                </c:pt>
                <c:pt idx="1061">
                  <c:v>1.6666666666666661</c:v>
                </c:pt>
                <c:pt idx="1062">
                  <c:v>1.6682389937106921</c:v>
                </c:pt>
                <c:pt idx="1063">
                  <c:v>1.6698113207547169</c:v>
                </c:pt>
                <c:pt idx="1064">
                  <c:v>1.671383647798742</c:v>
                </c:pt>
                <c:pt idx="1065">
                  <c:v>1.672955974842768</c:v>
                </c:pt>
                <c:pt idx="1066">
                  <c:v>1.6745283018867929</c:v>
                </c:pt>
                <c:pt idx="1067">
                  <c:v>1.676100628930818</c:v>
                </c:pt>
                <c:pt idx="1068">
                  <c:v>1.6776729559748429</c:v>
                </c:pt>
                <c:pt idx="1069">
                  <c:v>1.679245283018868</c:v>
                </c:pt>
                <c:pt idx="1070">
                  <c:v>1.6808176100628931</c:v>
                </c:pt>
                <c:pt idx="1071">
                  <c:v>1.6823899371069191</c:v>
                </c:pt>
                <c:pt idx="1072">
                  <c:v>1.6839622641509431</c:v>
                </c:pt>
                <c:pt idx="1073">
                  <c:v>1.685534591194968</c:v>
                </c:pt>
                <c:pt idx="1074">
                  <c:v>1.6871069182389939</c:v>
                </c:pt>
                <c:pt idx="1075">
                  <c:v>1.688679245283019</c:v>
                </c:pt>
                <c:pt idx="1076">
                  <c:v>1.6902515723270439</c:v>
                </c:pt>
                <c:pt idx="1077">
                  <c:v>1.691823899371069</c:v>
                </c:pt>
                <c:pt idx="1078">
                  <c:v>1.6933962264150939</c:v>
                </c:pt>
                <c:pt idx="1079">
                  <c:v>1.694968553459119</c:v>
                </c:pt>
                <c:pt idx="1080">
                  <c:v>1.696540880503145</c:v>
                </c:pt>
                <c:pt idx="1081">
                  <c:v>1.6981132075471701</c:v>
                </c:pt>
                <c:pt idx="1082">
                  <c:v>1.6996855345911961</c:v>
                </c:pt>
                <c:pt idx="1083">
                  <c:v>1.701257861635221</c:v>
                </c:pt>
                <c:pt idx="1084">
                  <c:v>1.702830188679245</c:v>
                </c:pt>
                <c:pt idx="1085">
                  <c:v>1.7044025157232701</c:v>
                </c:pt>
                <c:pt idx="1086">
                  <c:v>1.7059748427672949</c:v>
                </c:pt>
                <c:pt idx="1087">
                  <c:v>1.7075471698113209</c:v>
                </c:pt>
                <c:pt idx="1088">
                  <c:v>1.709119496855346</c:v>
                </c:pt>
                <c:pt idx="1089">
                  <c:v>1.7106918238993709</c:v>
                </c:pt>
                <c:pt idx="1090">
                  <c:v>1.712264150943396</c:v>
                </c:pt>
                <c:pt idx="1091">
                  <c:v>1.7138364779874209</c:v>
                </c:pt>
                <c:pt idx="1092">
                  <c:v>1.715408805031446</c:v>
                </c:pt>
                <c:pt idx="1093">
                  <c:v>1.716981132075472</c:v>
                </c:pt>
                <c:pt idx="1094">
                  <c:v>1.7185534591194971</c:v>
                </c:pt>
                <c:pt idx="1095">
                  <c:v>1.720125786163522</c:v>
                </c:pt>
                <c:pt idx="1096">
                  <c:v>1.7216981132075471</c:v>
                </c:pt>
                <c:pt idx="1097">
                  <c:v>1.7232704402515719</c:v>
                </c:pt>
                <c:pt idx="1098">
                  <c:v>1.7248427672955979</c:v>
                </c:pt>
                <c:pt idx="1099">
                  <c:v>1.726415094339623</c:v>
                </c:pt>
                <c:pt idx="1100">
                  <c:v>1.7279874213836479</c:v>
                </c:pt>
                <c:pt idx="1101">
                  <c:v>1.729559748427673</c:v>
                </c:pt>
                <c:pt idx="1102">
                  <c:v>1.7311320754716979</c:v>
                </c:pt>
                <c:pt idx="1103">
                  <c:v>1.732704402515723</c:v>
                </c:pt>
                <c:pt idx="1104">
                  <c:v>1.734276729559749</c:v>
                </c:pt>
                <c:pt idx="1105">
                  <c:v>1.7358490566037741</c:v>
                </c:pt>
                <c:pt idx="1106">
                  <c:v>1.7374213836477981</c:v>
                </c:pt>
                <c:pt idx="1107">
                  <c:v>1.7389937106918241</c:v>
                </c:pt>
                <c:pt idx="1108">
                  <c:v>1.7405660377358489</c:v>
                </c:pt>
                <c:pt idx="1109">
                  <c:v>1.742138364779874</c:v>
                </c:pt>
                <c:pt idx="1110">
                  <c:v>1.7437106918239</c:v>
                </c:pt>
                <c:pt idx="1111">
                  <c:v>1.745283018867924</c:v>
                </c:pt>
                <c:pt idx="1112">
                  <c:v>1.74685534591195</c:v>
                </c:pt>
                <c:pt idx="1113">
                  <c:v>1.7484276729559749</c:v>
                </c:pt>
                <c:pt idx="1114">
                  <c:v>1.75</c:v>
                </c:pt>
                <c:pt idx="1115">
                  <c:v>1.7515723270440251</c:v>
                </c:pt>
                <c:pt idx="1116">
                  <c:v>1.75314465408805</c:v>
                </c:pt>
                <c:pt idx="1117">
                  <c:v>1.754716981132076</c:v>
                </c:pt>
                <c:pt idx="1118">
                  <c:v>1.7562893081761011</c:v>
                </c:pt>
                <c:pt idx="1119">
                  <c:v>1.7578616352201251</c:v>
                </c:pt>
                <c:pt idx="1120">
                  <c:v>1.7594339622641511</c:v>
                </c:pt>
                <c:pt idx="1121">
                  <c:v>1.7610062893081759</c:v>
                </c:pt>
                <c:pt idx="1122">
                  <c:v>1.762578616352201</c:v>
                </c:pt>
                <c:pt idx="1123">
                  <c:v>1.764150943396227</c:v>
                </c:pt>
                <c:pt idx="1124">
                  <c:v>1.765723270440251</c:v>
                </c:pt>
                <c:pt idx="1125">
                  <c:v>1.7672955974842759</c:v>
                </c:pt>
                <c:pt idx="1126">
                  <c:v>1.768867924528303</c:v>
                </c:pt>
                <c:pt idx="1127">
                  <c:v>1.770440251572327</c:v>
                </c:pt>
                <c:pt idx="1128">
                  <c:v>1.772012578616353</c:v>
                </c:pt>
                <c:pt idx="1129">
                  <c:v>1.7735849056603781</c:v>
                </c:pt>
                <c:pt idx="1130">
                  <c:v>1.7751572327044021</c:v>
                </c:pt>
                <c:pt idx="1131">
                  <c:v>1.7767295597484281</c:v>
                </c:pt>
                <c:pt idx="1132">
                  <c:v>1.7783018867924529</c:v>
                </c:pt>
                <c:pt idx="1133">
                  <c:v>1.779874213836478</c:v>
                </c:pt>
                <c:pt idx="1134">
                  <c:v>1.7814465408805029</c:v>
                </c:pt>
                <c:pt idx="1135">
                  <c:v>1.783018867924528</c:v>
                </c:pt>
                <c:pt idx="1136">
                  <c:v>1.7845911949685529</c:v>
                </c:pt>
                <c:pt idx="1137">
                  <c:v>1.7861635220125791</c:v>
                </c:pt>
                <c:pt idx="1138">
                  <c:v>1.787735849056604</c:v>
                </c:pt>
                <c:pt idx="1139">
                  <c:v>1.78930817610063</c:v>
                </c:pt>
                <c:pt idx="1140">
                  <c:v>1.790880503144654</c:v>
                </c:pt>
                <c:pt idx="1141">
                  <c:v>1.79245283018868</c:v>
                </c:pt>
                <c:pt idx="1142">
                  <c:v>1.7940251572327051</c:v>
                </c:pt>
                <c:pt idx="1143">
                  <c:v>1.7955974842767299</c:v>
                </c:pt>
                <c:pt idx="1144">
                  <c:v>1.797169811320755</c:v>
                </c:pt>
                <c:pt idx="1145">
                  <c:v>1.7987421383647799</c:v>
                </c:pt>
                <c:pt idx="1146">
                  <c:v>1.800314465408805</c:v>
                </c:pt>
                <c:pt idx="1147">
                  <c:v>1.801886792452829</c:v>
                </c:pt>
                <c:pt idx="1148">
                  <c:v>1.8034591194968559</c:v>
                </c:pt>
                <c:pt idx="1149">
                  <c:v>1.8050314465408801</c:v>
                </c:pt>
                <c:pt idx="1150">
                  <c:v>1.8066037735849061</c:v>
                </c:pt>
                <c:pt idx="1151">
                  <c:v>1.808176100628931</c:v>
                </c:pt>
                <c:pt idx="1152">
                  <c:v>1.8097484276729561</c:v>
                </c:pt>
                <c:pt idx="1153">
                  <c:v>1.811320754716981</c:v>
                </c:pt>
                <c:pt idx="1154">
                  <c:v>1.8128930817610061</c:v>
                </c:pt>
                <c:pt idx="1155">
                  <c:v>1.814465408805032</c:v>
                </c:pt>
                <c:pt idx="1156">
                  <c:v>1.8160377358490569</c:v>
                </c:pt>
                <c:pt idx="1157">
                  <c:v>1.817610062893082</c:v>
                </c:pt>
                <c:pt idx="1158">
                  <c:v>1.8191823899371069</c:v>
                </c:pt>
                <c:pt idx="1159">
                  <c:v>1.820754716981132</c:v>
                </c:pt>
                <c:pt idx="1160">
                  <c:v>1.8223270440251571</c:v>
                </c:pt>
                <c:pt idx="1161">
                  <c:v>1.8238993710691811</c:v>
                </c:pt>
                <c:pt idx="1162">
                  <c:v>1.8254716981132071</c:v>
                </c:pt>
                <c:pt idx="1163">
                  <c:v>1.8270440251572331</c:v>
                </c:pt>
                <c:pt idx="1164">
                  <c:v>1.828616352201258</c:v>
                </c:pt>
                <c:pt idx="1165">
                  <c:v>1.8301886792452831</c:v>
                </c:pt>
                <c:pt idx="1166">
                  <c:v>1.8317610062893079</c:v>
                </c:pt>
                <c:pt idx="1167">
                  <c:v>1.833333333333333</c:v>
                </c:pt>
                <c:pt idx="1168">
                  <c:v>1.834905660377359</c:v>
                </c:pt>
                <c:pt idx="1169">
                  <c:v>1.8364779874213839</c:v>
                </c:pt>
                <c:pt idx="1170">
                  <c:v>1.8380503144654099</c:v>
                </c:pt>
                <c:pt idx="1171">
                  <c:v>1.839622641509433</c:v>
                </c:pt>
                <c:pt idx="1172">
                  <c:v>1.841194968553459</c:v>
                </c:pt>
                <c:pt idx="1173">
                  <c:v>1.8427672955974841</c:v>
                </c:pt>
                <c:pt idx="1174">
                  <c:v>1.8443396226415101</c:v>
                </c:pt>
                <c:pt idx="1175">
                  <c:v>1.8459119496855341</c:v>
                </c:pt>
                <c:pt idx="1176">
                  <c:v>1.8474842767295601</c:v>
                </c:pt>
                <c:pt idx="1177">
                  <c:v>1.8490566037735849</c:v>
                </c:pt>
                <c:pt idx="1178">
                  <c:v>1.85062893081761</c:v>
                </c:pt>
                <c:pt idx="1179">
                  <c:v>1.8522012578616349</c:v>
                </c:pt>
                <c:pt idx="1180">
                  <c:v>1.85377358490566</c:v>
                </c:pt>
                <c:pt idx="1181">
                  <c:v>1.8553459119496849</c:v>
                </c:pt>
                <c:pt idx="1182">
                  <c:v>1.8569182389937109</c:v>
                </c:pt>
                <c:pt idx="1183">
                  <c:v>1.858490566037736</c:v>
                </c:pt>
                <c:pt idx="1184">
                  <c:v>1.8600628930817611</c:v>
                </c:pt>
                <c:pt idx="1185">
                  <c:v>1.861635220125786</c:v>
                </c:pt>
                <c:pt idx="1186">
                  <c:v>1.8632075471698111</c:v>
                </c:pt>
                <c:pt idx="1187">
                  <c:v>1.8647798742138371</c:v>
                </c:pt>
                <c:pt idx="1188">
                  <c:v>1.8663522012578619</c:v>
                </c:pt>
                <c:pt idx="1189">
                  <c:v>1.867924528301887</c:v>
                </c:pt>
                <c:pt idx="1190">
                  <c:v>1.869496855345911</c:v>
                </c:pt>
                <c:pt idx="1191">
                  <c:v>1.871069182389937</c:v>
                </c:pt>
                <c:pt idx="1192">
                  <c:v>1.8726415094339619</c:v>
                </c:pt>
                <c:pt idx="1193">
                  <c:v>1.8742138364779879</c:v>
                </c:pt>
                <c:pt idx="1194">
                  <c:v>1.875786163522013</c:v>
                </c:pt>
                <c:pt idx="1195">
                  <c:v>1.8773584905660381</c:v>
                </c:pt>
                <c:pt idx="1196">
                  <c:v>1.878930817610063</c:v>
                </c:pt>
                <c:pt idx="1197">
                  <c:v>1.8805031446540881</c:v>
                </c:pt>
                <c:pt idx="1198">
                  <c:v>1.8820754716981141</c:v>
                </c:pt>
                <c:pt idx="1199">
                  <c:v>1.8836477987421381</c:v>
                </c:pt>
                <c:pt idx="1200">
                  <c:v>1.885220125786164</c:v>
                </c:pt>
                <c:pt idx="1201">
                  <c:v>1.886792452830188</c:v>
                </c:pt>
                <c:pt idx="1202">
                  <c:v>1.888364779874214</c:v>
                </c:pt>
                <c:pt idx="1203">
                  <c:v>1.88993710691824</c:v>
                </c:pt>
                <c:pt idx="1204">
                  <c:v>1.891509433962264</c:v>
                </c:pt>
                <c:pt idx="1205">
                  <c:v>1.8930817610062891</c:v>
                </c:pt>
                <c:pt idx="1206">
                  <c:v>1.8946540880503151</c:v>
                </c:pt>
                <c:pt idx="1207">
                  <c:v>1.8962264150943391</c:v>
                </c:pt>
                <c:pt idx="1208">
                  <c:v>1.897798742138364</c:v>
                </c:pt>
                <c:pt idx="1209">
                  <c:v>1.89937106918239</c:v>
                </c:pt>
                <c:pt idx="1210">
                  <c:v>1.9009433962264151</c:v>
                </c:pt>
                <c:pt idx="1211">
                  <c:v>1.9025157232704399</c:v>
                </c:pt>
                <c:pt idx="1212">
                  <c:v>1.904088050314465</c:v>
                </c:pt>
                <c:pt idx="1213">
                  <c:v>1.9056603773584899</c:v>
                </c:pt>
                <c:pt idx="1214">
                  <c:v>1.9072327044025159</c:v>
                </c:pt>
                <c:pt idx="1215">
                  <c:v>1.9088050314465419</c:v>
                </c:pt>
                <c:pt idx="1216">
                  <c:v>1.9103773584905659</c:v>
                </c:pt>
                <c:pt idx="1217">
                  <c:v>1.911949685534591</c:v>
                </c:pt>
                <c:pt idx="1218">
                  <c:v>1.9135220125786161</c:v>
                </c:pt>
                <c:pt idx="1219">
                  <c:v>1.915094339622641</c:v>
                </c:pt>
                <c:pt idx="1220">
                  <c:v>1.9166666666666661</c:v>
                </c:pt>
                <c:pt idx="1221">
                  <c:v>1.9182389937106921</c:v>
                </c:pt>
                <c:pt idx="1222">
                  <c:v>1.9198113207547169</c:v>
                </c:pt>
                <c:pt idx="1223">
                  <c:v>1.921383647798742</c:v>
                </c:pt>
                <c:pt idx="1224">
                  <c:v>1.922955974842768</c:v>
                </c:pt>
                <c:pt idx="1225">
                  <c:v>1.9245283018867929</c:v>
                </c:pt>
                <c:pt idx="1226">
                  <c:v>1.926100628930818</c:v>
                </c:pt>
                <c:pt idx="1227">
                  <c:v>1.9276729559748429</c:v>
                </c:pt>
                <c:pt idx="1228">
                  <c:v>1.929245283018868</c:v>
                </c:pt>
                <c:pt idx="1229">
                  <c:v>1.9308176100628931</c:v>
                </c:pt>
                <c:pt idx="1230">
                  <c:v>1.9323899371069191</c:v>
                </c:pt>
                <c:pt idx="1231">
                  <c:v>1.9339622641509431</c:v>
                </c:pt>
                <c:pt idx="1232">
                  <c:v>1.935534591194968</c:v>
                </c:pt>
                <c:pt idx="1233">
                  <c:v>1.9371069182389931</c:v>
                </c:pt>
                <c:pt idx="1234">
                  <c:v>1.938679245283019</c:v>
                </c:pt>
                <c:pt idx="1235">
                  <c:v>1.9402515723270439</c:v>
                </c:pt>
                <c:pt idx="1236">
                  <c:v>1.941823899371069</c:v>
                </c:pt>
                <c:pt idx="1237">
                  <c:v>1.9433962264150939</c:v>
                </c:pt>
                <c:pt idx="1238">
                  <c:v>1.944968553459119</c:v>
                </c:pt>
                <c:pt idx="1239">
                  <c:v>1.946540880503145</c:v>
                </c:pt>
                <c:pt idx="1240">
                  <c:v>1.9481132075471701</c:v>
                </c:pt>
                <c:pt idx="1241">
                  <c:v>1.9496855345911961</c:v>
                </c:pt>
                <c:pt idx="1242">
                  <c:v>1.951257861635221</c:v>
                </c:pt>
                <c:pt idx="1243">
                  <c:v>1.952830188679245</c:v>
                </c:pt>
                <c:pt idx="1244">
                  <c:v>1.9544025157232701</c:v>
                </c:pt>
                <c:pt idx="1245">
                  <c:v>1.9559748427672949</c:v>
                </c:pt>
                <c:pt idx="1246">
                  <c:v>1.957547169811322</c:v>
                </c:pt>
                <c:pt idx="1247">
                  <c:v>1.959119496855346</c:v>
                </c:pt>
                <c:pt idx="1248">
                  <c:v>1.9606918238993709</c:v>
                </c:pt>
                <c:pt idx="1249">
                  <c:v>1.962264150943396</c:v>
                </c:pt>
                <c:pt idx="1250">
                  <c:v>1.9638364779874209</c:v>
                </c:pt>
                <c:pt idx="1251">
                  <c:v>1.965408805031446</c:v>
                </c:pt>
                <c:pt idx="1252">
                  <c:v>1.966981132075472</c:v>
                </c:pt>
                <c:pt idx="1253">
                  <c:v>1.9685534591194971</c:v>
                </c:pt>
                <c:pt idx="1254">
                  <c:v>1.970125786163522</c:v>
                </c:pt>
                <c:pt idx="1255">
                  <c:v>1.9716981132075471</c:v>
                </c:pt>
                <c:pt idx="1256">
                  <c:v>1.9732704402515719</c:v>
                </c:pt>
                <c:pt idx="1257">
                  <c:v>1.9748427672955979</c:v>
                </c:pt>
                <c:pt idx="1258">
                  <c:v>1.976415094339623</c:v>
                </c:pt>
                <c:pt idx="1259">
                  <c:v>1.9779874213836479</c:v>
                </c:pt>
                <c:pt idx="1260">
                  <c:v>1.979559748427673</c:v>
                </c:pt>
                <c:pt idx="1261">
                  <c:v>1.9811320754716979</c:v>
                </c:pt>
                <c:pt idx="1262">
                  <c:v>1.982704402515723</c:v>
                </c:pt>
                <c:pt idx="1263">
                  <c:v>1.984276729559749</c:v>
                </c:pt>
                <c:pt idx="1264">
                  <c:v>1.9858490566037741</c:v>
                </c:pt>
                <c:pt idx="1265">
                  <c:v>1.9874213836477981</c:v>
                </c:pt>
                <c:pt idx="1266">
                  <c:v>1.9889937106918241</c:v>
                </c:pt>
                <c:pt idx="1267">
                  <c:v>1.9905660377358489</c:v>
                </c:pt>
                <c:pt idx="1268">
                  <c:v>1.992138364779874</c:v>
                </c:pt>
                <c:pt idx="1269">
                  <c:v>1.9937106918239</c:v>
                </c:pt>
                <c:pt idx="1270">
                  <c:v>1.995283018867924</c:v>
                </c:pt>
                <c:pt idx="1271">
                  <c:v>1.99685534591195</c:v>
                </c:pt>
                <c:pt idx="1272">
                  <c:v>1.9984276729559749</c:v>
                </c:pt>
                <c:pt idx="1273">
                  <c:v>2</c:v>
                </c:pt>
                <c:pt idx="1274">
                  <c:v>2.0015723270440251</c:v>
                </c:pt>
                <c:pt idx="1275">
                  <c:v>2.0031446540880502</c:v>
                </c:pt>
                <c:pt idx="1276">
                  <c:v>2.0047169811320762</c:v>
                </c:pt>
                <c:pt idx="1277">
                  <c:v>2.0062893081761</c:v>
                </c:pt>
                <c:pt idx="1278">
                  <c:v>2.007861635220126</c:v>
                </c:pt>
                <c:pt idx="1279">
                  <c:v>2.0094339622641511</c:v>
                </c:pt>
                <c:pt idx="1280">
                  <c:v>2.0110062893081748</c:v>
                </c:pt>
                <c:pt idx="1281">
                  <c:v>2.0125786163521999</c:v>
                </c:pt>
                <c:pt idx="1282">
                  <c:v>2.0141509433962259</c:v>
                </c:pt>
                <c:pt idx="1283">
                  <c:v>2.015723270440251</c:v>
                </c:pt>
                <c:pt idx="1284">
                  <c:v>2.017295597484277</c:v>
                </c:pt>
                <c:pt idx="1285">
                  <c:v>2.0188679245283012</c:v>
                </c:pt>
                <c:pt idx="1286">
                  <c:v>2.0204402515723281</c:v>
                </c:pt>
                <c:pt idx="1287">
                  <c:v>2.0220125786163532</c:v>
                </c:pt>
                <c:pt idx="1288">
                  <c:v>2.0235849056603801</c:v>
                </c:pt>
                <c:pt idx="1289">
                  <c:v>2.025157232704403</c:v>
                </c:pt>
                <c:pt idx="1290">
                  <c:v>2.0267295597484281</c:v>
                </c:pt>
                <c:pt idx="1291">
                  <c:v>2.028301886792454</c:v>
                </c:pt>
                <c:pt idx="1292">
                  <c:v>2.0298742138364791</c:v>
                </c:pt>
                <c:pt idx="1293">
                  <c:v>2.0314465408805029</c:v>
                </c:pt>
                <c:pt idx="1294">
                  <c:v>2.033018867924528</c:v>
                </c:pt>
                <c:pt idx="1295">
                  <c:v>2.034591194968554</c:v>
                </c:pt>
                <c:pt idx="1296">
                  <c:v>2.03616352201258</c:v>
                </c:pt>
                <c:pt idx="1297">
                  <c:v>2.0377358490566042</c:v>
                </c:pt>
                <c:pt idx="1298">
                  <c:v>2.039308176100628</c:v>
                </c:pt>
                <c:pt idx="1299">
                  <c:v>2.040880503144654</c:v>
                </c:pt>
                <c:pt idx="1300">
                  <c:v>2.0424528301886768</c:v>
                </c:pt>
                <c:pt idx="1301">
                  <c:v>2.0440251572327042</c:v>
                </c:pt>
                <c:pt idx="1302">
                  <c:v>2.0455974842767302</c:v>
                </c:pt>
                <c:pt idx="1303">
                  <c:v>2.0471698113207561</c:v>
                </c:pt>
                <c:pt idx="1304">
                  <c:v>2.048742138364779</c:v>
                </c:pt>
                <c:pt idx="1305">
                  <c:v>2.0503144654088041</c:v>
                </c:pt>
                <c:pt idx="1306">
                  <c:v>2.0518867924528301</c:v>
                </c:pt>
                <c:pt idx="1307">
                  <c:v>2.0534591194968539</c:v>
                </c:pt>
                <c:pt idx="1308">
                  <c:v>2.0550314465408812</c:v>
                </c:pt>
                <c:pt idx="1309">
                  <c:v>2.056603773584905</c:v>
                </c:pt>
                <c:pt idx="1310">
                  <c:v>2.058176100628931</c:v>
                </c:pt>
                <c:pt idx="1311">
                  <c:v>2.0597484276729561</c:v>
                </c:pt>
                <c:pt idx="1312">
                  <c:v>2.0613207547169821</c:v>
                </c:pt>
                <c:pt idx="1313">
                  <c:v>2.0628930817610072</c:v>
                </c:pt>
                <c:pt idx="1314">
                  <c:v>2.0644654088050309</c:v>
                </c:pt>
                <c:pt idx="1315">
                  <c:v>2.0660377358490569</c:v>
                </c:pt>
                <c:pt idx="1316">
                  <c:v>2.067610062893082</c:v>
                </c:pt>
                <c:pt idx="1317">
                  <c:v>2.0691823899371071</c:v>
                </c:pt>
                <c:pt idx="1318">
                  <c:v>2.0707547169811331</c:v>
                </c:pt>
                <c:pt idx="1319">
                  <c:v>2.0723270440251582</c:v>
                </c:pt>
                <c:pt idx="1320">
                  <c:v>2.073899371069182</c:v>
                </c:pt>
                <c:pt idx="1321">
                  <c:v>2.0754716981132071</c:v>
                </c:pt>
                <c:pt idx="1322">
                  <c:v>2.0770440251572331</c:v>
                </c:pt>
                <c:pt idx="1323">
                  <c:v>2.0786163522012582</c:v>
                </c:pt>
                <c:pt idx="1324">
                  <c:v>2.0801886792452828</c:v>
                </c:pt>
                <c:pt idx="1325">
                  <c:v>2.0817610062893088</c:v>
                </c:pt>
                <c:pt idx="1326">
                  <c:v>2.0833333333333339</c:v>
                </c:pt>
                <c:pt idx="1327">
                  <c:v>2.0849056603773599</c:v>
                </c:pt>
                <c:pt idx="1328">
                  <c:v>2.0864779874213841</c:v>
                </c:pt>
                <c:pt idx="1329">
                  <c:v>2.0880503144654088</c:v>
                </c:pt>
                <c:pt idx="1330">
                  <c:v>2.0896226415094352</c:v>
                </c:pt>
                <c:pt idx="1331">
                  <c:v>2.0911949685534599</c:v>
                </c:pt>
                <c:pt idx="1332">
                  <c:v>2.092767295597485</c:v>
                </c:pt>
                <c:pt idx="1333">
                  <c:v>2.0943396226415101</c:v>
                </c:pt>
                <c:pt idx="1334">
                  <c:v>2.0959119496855352</c:v>
                </c:pt>
                <c:pt idx="1335">
                  <c:v>2.0974842767295612</c:v>
                </c:pt>
                <c:pt idx="1336">
                  <c:v>2.0990566037735832</c:v>
                </c:pt>
                <c:pt idx="1337">
                  <c:v>2.10062893081761</c:v>
                </c:pt>
                <c:pt idx="1338">
                  <c:v>2.102201257861636</c:v>
                </c:pt>
                <c:pt idx="1339">
                  <c:v>2.1037735849056598</c:v>
                </c:pt>
                <c:pt idx="1340">
                  <c:v>2.105345911949684</c:v>
                </c:pt>
                <c:pt idx="1341">
                  <c:v>2.1069182389937109</c:v>
                </c:pt>
                <c:pt idx="1342">
                  <c:v>2.1084905660377369</c:v>
                </c:pt>
                <c:pt idx="1343">
                  <c:v>2.1100628930817589</c:v>
                </c:pt>
                <c:pt idx="1344">
                  <c:v>2.1116352201257849</c:v>
                </c:pt>
                <c:pt idx="1345">
                  <c:v>2.1132075471698122</c:v>
                </c:pt>
                <c:pt idx="1346">
                  <c:v>2.114779874213836</c:v>
                </c:pt>
                <c:pt idx="1347">
                  <c:v>2.1163522012578611</c:v>
                </c:pt>
                <c:pt idx="1348">
                  <c:v>2.117924528301887</c:v>
                </c:pt>
                <c:pt idx="1349">
                  <c:v>2.1194968553459121</c:v>
                </c:pt>
                <c:pt idx="1350">
                  <c:v>2.1210691823899368</c:v>
                </c:pt>
                <c:pt idx="1351">
                  <c:v>2.1226415094339619</c:v>
                </c:pt>
                <c:pt idx="1352">
                  <c:v>2.1242138364779879</c:v>
                </c:pt>
                <c:pt idx="1353">
                  <c:v>2.125786163522013</c:v>
                </c:pt>
                <c:pt idx="1354">
                  <c:v>2.1273584905660381</c:v>
                </c:pt>
                <c:pt idx="1355">
                  <c:v>2.1289308176100641</c:v>
                </c:pt>
                <c:pt idx="1356">
                  <c:v>2.1305031446540879</c:v>
                </c:pt>
                <c:pt idx="1357">
                  <c:v>2.132075471698113</c:v>
                </c:pt>
                <c:pt idx="1358">
                  <c:v>2.1336477987421389</c:v>
                </c:pt>
                <c:pt idx="1359">
                  <c:v>2.1352201257861632</c:v>
                </c:pt>
                <c:pt idx="1360">
                  <c:v>2.1367924528301891</c:v>
                </c:pt>
                <c:pt idx="1361">
                  <c:v>2.1383647798742138</c:v>
                </c:pt>
                <c:pt idx="1362">
                  <c:v>2.1399371069182389</c:v>
                </c:pt>
                <c:pt idx="1363">
                  <c:v>2.1415094339622631</c:v>
                </c:pt>
                <c:pt idx="1364">
                  <c:v>2.14308176100629</c:v>
                </c:pt>
                <c:pt idx="1365">
                  <c:v>2.144654088050316</c:v>
                </c:pt>
                <c:pt idx="1366">
                  <c:v>2.1462264150943402</c:v>
                </c:pt>
                <c:pt idx="1367">
                  <c:v>2.1477987421383662</c:v>
                </c:pt>
                <c:pt idx="1368">
                  <c:v>2.1493710691823908</c:v>
                </c:pt>
                <c:pt idx="1369">
                  <c:v>2.1509433962264151</c:v>
                </c:pt>
                <c:pt idx="1370">
                  <c:v>2.1525157232704402</c:v>
                </c:pt>
                <c:pt idx="1371">
                  <c:v>2.1540880503144662</c:v>
                </c:pt>
                <c:pt idx="1372">
                  <c:v>2.1556603773584899</c:v>
                </c:pt>
                <c:pt idx="1373">
                  <c:v>2.1572327044025159</c:v>
                </c:pt>
                <c:pt idx="1374">
                  <c:v>2.1588050314465401</c:v>
                </c:pt>
                <c:pt idx="1375">
                  <c:v>2.160377358490567</c:v>
                </c:pt>
                <c:pt idx="1376">
                  <c:v>2.1619496855345912</c:v>
                </c:pt>
                <c:pt idx="1377">
                  <c:v>2.1635220125786172</c:v>
                </c:pt>
                <c:pt idx="1378">
                  <c:v>2.165094339622641</c:v>
                </c:pt>
                <c:pt idx="1379">
                  <c:v>2.1666666666666661</c:v>
                </c:pt>
                <c:pt idx="1380">
                  <c:v>2.1682389937106921</c:v>
                </c:pt>
                <c:pt idx="1381">
                  <c:v>2.1698113207547172</c:v>
                </c:pt>
                <c:pt idx="1382">
                  <c:v>2.1713836477987432</c:v>
                </c:pt>
                <c:pt idx="1383">
                  <c:v>2.172955974842766</c:v>
                </c:pt>
                <c:pt idx="1384">
                  <c:v>2.1745283018867929</c:v>
                </c:pt>
                <c:pt idx="1385">
                  <c:v>2.176100628930818</c:v>
                </c:pt>
                <c:pt idx="1386">
                  <c:v>2.1776729559748431</c:v>
                </c:pt>
                <c:pt idx="1387">
                  <c:v>2.179245283018866</c:v>
                </c:pt>
                <c:pt idx="1388">
                  <c:v>2.1808176100628942</c:v>
                </c:pt>
                <c:pt idx="1389">
                  <c:v>2.1823899371069202</c:v>
                </c:pt>
                <c:pt idx="1390">
                  <c:v>2.183962264150944</c:v>
                </c:pt>
                <c:pt idx="1391">
                  <c:v>2.18553459119497</c:v>
                </c:pt>
                <c:pt idx="1392">
                  <c:v>2.1871069182389951</c:v>
                </c:pt>
                <c:pt idx="1393">
                  <c:v>2.1886792452830202</c:v>
                </c:pt>
                <c:pt idx="1394">
                  <c:v>2.1902515723270448</c:v>
                </c:pt>
                <c:pt idx="1395">
                  <c:v>2.191823899371069</c:v>
                </c:pt>
                <c:pt idx="1396">
                  <c:v>2.193396226415095</c:v>
                </c:pt>
                <c:pt idx="1397">
                  <c:v>2.1949685534591188</c:v>
                </c:pt>
                <c:pt idx="1398">
                  <c:v>2.1965408805031439</c:v>
                </c:pt>
                <c:pt idx="1399">
                  <c:v>2.1981132075471712</c:v>
                </c:pt>
                <c:pt idx="1400">
                  <c:v>2.1996855345911941</c:v>
                </c:pt>
                <c:pt idx="1401">
                  <c:v>2.2012578616352201</c:v>
                </c:pt>
                <c:pt idx="1402">
                  <c:v>2.2028301886792452</c:v>
                </c:pt>
                <c:pt idx="1403">
                  <c:v>2.2044025157232698</c:v>
                </c:pt>
                <c:pt idx="1404">
                  <c:v>2.205974842767298</c:v>
                </c:pt>
                <c:pt idx="1405">
                  <c:v>2.2075471698113218</c:v>
                </c:pt>
                <c:pt idx="1406">
                  <c:v>2.2091194968553469</c:v>
                </c:pt>
                <c:pt idx="1407">
                  <c:v>2.2106918238993711</c:v>
                </c:pt>
                <c:pt idx="1408">
                  <c:v>2.2122641509433958</c:v>
                </c:pt>
                <c:pt idx="1409">
                  <c:v>2.2138364779874218</c:v>
                </c:pt>
                <c:pt idx="1410">
                  <c:v>2.215408805031446</c:v>
                </c:pt>
                <c:pt idx="1411">
                  <c:v>2.216981132075472</c:v>
                </c:pt>
                <c:pt idx="1412">
                  <c:v>2.2185534591194971</c:v>
                </c:pt>
                <c:pt idx="1413">
                  <c:v>2.2201257861635231</c:v>
                </c:pt>
                <c:pt idx="1414">
                  <c:v>2.2216981132075468</c:v>
                </c:pt>
                <c:pt idx="1415">
                  <c:v>2.2232704402515742</c:v>
                </c:pt>
                <c:pt idx="1416">
                  <c:v>2.2248427672955979</c:v>
                </c:pt>
                <c:pt idx="1417">
                  <c:v>2.2264150943396221</c:v>
                </c:pt>
                <c:pt idx="1418">
                  <c:v>2.2279874213836481</c:v>
                </c:pt>
                <c:pt idx="1419">
                  <c:v>2.2295597484276741</c:v>
                </c:pt>
                <c:pt idx="1420">
                  <c:v>2.2311320754716988</c:v>
                </c:pt>
                <c:pt idx="1421">
                  <c:v>2.232704402515723</c:v>
                </c:pt>
                <c:pt idx="1422">
                  <c:v>2.2342767295597481</c:v>
                </c:pt>
                <c:pt idx="1423">
                  <c:v>2.2358490566037732</c:v>
                </c:pt>
                <c:pt idx="1424">
                  <c:v>2.2374213836478001</c:v>
                </c:pt>
                <c:pt idx="1425">
                  <c:v>2.2389937106918252</c:v>
                </c:pt>
                <c:pt idx="1426">
                  <c:v>2.2405660377358489</c:v>
                </c:pt>
                <c:pt idx="1427">
                  <c:v>2.242138364779874</c:v>
                </c:pt>
                <c:pt idx="1428">
                  <c:v>2.2437106918239</c:v>
                </c:pt>
                <c:pt idx="1429">
                  <c:v>2.245283018867926</c:v>
                </c:pt>
                <c:pt idx="1430">
                  <c:v>2.2468553459119498</c:v>
                </c:pt>
                <c:pt idx="1431">
                  <c:v>2.2484276729559758</c:v>
                </c:pt>
                <c:pt idx="1432">
                  <c:v>2.25</c:v>
                </c:pt>
                <c:pt idx="1433">
                  <c:v>2.2515723270440251</c:v>
                </c:pt>
                <c:pt idx="1434">
                  <c:v>2.2531446540880502</c:v>
                </c:pt>
                <c:pt idx="1435">
                  <c:v>2.2547169811320762</c:v>
                </c:pt>
                <c:pt idx="1436">
                  <c:v>2.2562893081761</c:v>
                </c:pt>
                <c:pt idx="1437">
                  <c:v>2.257861635220126</c:v>
                </c:pt>
                <c:pt idx="1438">
                  <c:v>2.2594339622641511</c:v>
                </c:pt>
                <c:pt idx="1439">
                  <c:v>2.2610062893081762</c:v>
                </c:pt>
                <c:pt idx="1440">
                  <c:v>2.2625786163522008</c:v>
                </c:pt>
                <c:pt idx="1441">
                  <c:v>2.2641509433962268</c:v>
                </c:pt>
                <c:pt idx="1442">
                  <c:v>2.2657232704402519</c:v>
                </c:pt>
                <c:pt idx="1443">
                  <c:v>2.2672955974842779</c:v>
                </c:pt>
                <c:pt idx="1444">
                  <c:v>2.2688679245283021</c:v>
                </c:pt>
                <c:pt idx="1445">
                  <c:v>2.2704402515723281</c:v>
                </c:pt>
                <c:pt idx="1446">
                  <c:v>2.2720125786163532</c:v>
                </c:pt>
                <c:pt idx="1447">
                  <c:v>2.2735849056603801</c:v>
                </c:pt>
                <c:pt idx="1448">
                  <c:v>2.275157232704403</c:v>
                </c:pt>
                <c:pt idx="1449">
                  <c:v>2.2767295597484281</c:v>
                </c:pt>
                <c:pt idx="1450">
                  <c:v>2.278301886792454</c:v>
                </c:pt>
                <c:pt idx="1451">
                  <c:v>2.2798742138364791</c:v>
                </c:pt>
                <c:pt idx="1452">
                  <c:v>2.2814465408805038</c:v>
                </c:pt>
                <c:pt idx="1453">
                  <c:v>2.2830188679245298</c:v>
                </c:pt>
                <c:pt idx="1454">
                  <c:v>2.284591194968554</c:v>
                </c:pt>
                <c:pt idx="1455">
                  <c:v>2.28616352201258</c:v>
                </c:pt>
                <c:pt idx="1456">
                  <c:v>2.2877358490566051</c:v>
                </c:pt>
                <c:pt idx="1457">
                  <c:v>2.2893081761006289</c:v>
                </c:pt>
                <c:pt idx="1458">
                  <c:v>2.290880503144654</c:v>
                </c:pt>
                <c:pt idx="1459">
                  <c:v>2.2924528301886768</c:v>
                </c:pt>
                <c:pt idx="1460">
                  <c:v>2.2940251572327042</c:v>
                </c:pt>
                <c:pt idx="1461">
                  <c:v>2.2955974842767302</c:v>
                </c:pt>
                <c:pt idx="1462">
                  <c:v>2.2971698113207561</c:v>
                </c:pt>
                <c:pt idx="1463">
                  <c:v>2.298742138364779</c:v>
                </c:pt>
                <c:pt idx="1464">
                  <c:v>2.3003144654088041</c:v>
                </c:pt>
                <c:pt idx="1465">
                  <c:v>2.3018867924528301</c:v>
                </c:pt>
                <c:pt idx="1466">
                  <c:v>2.3034591194968539</c:v>
                </c:pt>
                <c:pt idx="1467">
                  <c:v>2.3050314465408812</c:v>
                </c:pt>
                <c:pt idx="1468">
                  <c:v>2.306603773584905</c:v>
                </c:pt>
                <c:pt idx="1469">
                  <c:v>2.3081761006289301</c:v>
                </c:pt>
                <c:pt idx="1470">
                  <c:v>2.3097484276729561</c:v>
                </c:pt>
                <c:pt idx="1471">
                  <c:v>2.3113207547169812</c:v>
                </c:pt>
                <c:pt idx="1472">
                  <c:v>2.3128930817610058</c:v>
                </c:pt>
                <c:pt idx="1473">
                  <c:v>2.31446540880503</c:v>
                </c:pt>
                <c:pt idx="1474">
                  <c:v>2.316037735849056</c:v>
                </c:pt>
                <c:pt idx="1475">
                  <c:v>2.3176100628930811</c:v>
                </c:pt>
                <c:pt idx="1476">
                  <c:v>2.3191823899371071</c:v>
                </c:pt>
                <c:pt idx="1477">
                  <c:v>2.3207547169811331</c:v>
                </c:pt>
                <c:pt idx="1478">
                  <c:v>2.3223270440251582</c:v>
                </c:pt>
                <c:pt idx="1479">
                  <c:v>2.323899371069182</c:v>
                </c:pt>
                <c:pt idx="1480">
                  <c:v>2.3254716981132071</c:v>
                </c:pt>
                <c:pt idx="1481">
                  <c:v>2.3270440251572331</c:v>
                </c:pt>
                <c:pt idx="1482">
                  <c:v>2.3286163522012582</c:v>
                </c:pt>
                <c:pt idx="1483">
                  <c:v>2.3301886792452819</c:v>
                </c:pt>
                <c:pt idx="1484">
                  <c:v>2.3317610062893079</c:v>
                </c:pt>
                <c:pt idx="1485">
                  <c:v>2.333333333333333</c:v>
                </c:pt>
                <c:pt idx="1486">
                  <c:v>2.334905660377359</c:v>
                </c:pt>
                <c:pt idx="1487">
                  <c:v>2.3364779874213841</c:v>
                </c:pt>
                <c:pt idx="1488">
                  <c:v>2.3380503144654079</c:v>
                </c:pt>
                <c:pt idx="1489">
                  <c:v>2.3396226415094339</c:v>
                </c:pt>
                <c:pt idx="1490">
                  <c:v>2.3411949685534599</c:v>
                </c:pt>
                <c:pt idx="1491">
                  <c:v>2.3427672955974841</c:v>
                </c:pt>
                <c:pt idx="1492">
                  <c:v>2.3443396226415101</c:v>
                </c:pt>
                <c:pt idx="1493">
                  <c:v>2.3459119496855352</c:v>
                </c:pt>
                <c:pt idx="1494">
                  <c:v>2.3474842767295612</c:v>
                </c:pt>
                <c:pt idx="1495">
                  <c:v>2.3490566037735832</c:v>
                </c:pt>
                <c:pt idx="1496">
                  <c:v>2.3506289308176092</c:v>
                </c:pt>
                <c:pt idx="1497">
                  <c:v>2.3522012578616351</c:v>
                </c:pt>
                <c:pt idx="1498">
                  <c:v>2.3537735849056598</c:v>
                </c:pt>
                <c:pt idx="1499">
                  <c:v>2.355345911949684</c:v>
                </c:pt>
                <c:pt idx="1500">
                  <c:v>2.35691823899371</c:v>
                </c:pt>
                <c:pt idx="1501">
                  <c:v>2.3584905660377369</c:v>
                </c:pt>
                <c:pt idx="1502">
                  <c:v>2.3600628930817589</c:v>
                </c:pt>
                <c:pt idx="1503">
                  <c:v>2.3616352201257849</c:v>
                </c:pt>
                <c:pt idx="1504">
                  <c:v>2.3632075471698122</c:v>
                </c:pt>
                <c:pt idx="1505">
                  <c:v>2.364779874213836</c:v>
                </c:pt>
                <c:pt idx="1506">
                  <c:v>2.3663522012578611</c:v>
                </c:pt>
                <c:pt idx="1507">
                  <c:v>2.367924528301887</c:v>
                </c:pt>
                <c:pt idx="1508">
                  <c:v>2.3694968553459121</c:v>
                </c:pt>
                <c:pt idx="1509">
                  <c:v>2.3710691823899368</c:v>
                </c:pt>
                <c:pt idx="1510">
                  <c:v>2.372641509433961</c:v>
                </c:pt>
                <c:pt idx="1511">
                  <c:v>2.374213836477987</c:v>
                </c:pt>
                <c:pt idx="1512">
                  <c:v>2.3757861635220121</c:v>
                </c:pt>
                <c:pt idx="1513">
                  <c:v>2.3773584905660381</c:v>
                </c:pt>
                <c:pt idx="1514">
                  <c:v>2.3789308176100632</c:v>
                </c:pt>
                <c:pt idx="1515">
                  <c:v>2.3805031446540879</c:v>
                </c:pt>
                <c:pt idx="1516">
                  <c:v>2.3820754716981121</c:v>
                </c:pt>
                <c:pt idx="1517">
                  <c:v>2.3836477987421389</c:v>
                </c:pt>
                <c:pt idx="1518">
                  <c:v>2.3852201257861632</c:v>
                </c:pt>
                <c:pt idx="1519">
                  <c:v>2.3867924528301891</c:v>
                </c:pt>
                <c:pt idx="1520">
                  <c:v>2.3883647798742138</c:v>
                </c:pt>
                <c:pt idx="1521">
                  <c:v>2.3899371069182389</c:v>
                </c:pt>
                <c:pt idx="1522">
                  <c:v>2.3915094339622618</c:v>
                </c:pt>
                <c:pt idx="1523">
                  <c:v>2.39308176100629</c:v>
                </c:pt>
                <c:pt idx="1524">
                  <c:v>2.3946540880503151</c:v>
                </c:pt>
                <c:pt idx="1525">
                  <c:v>2.3962264150943389</c:v>
                </c:pt>
                <c:pt idx="1526">
                  <c:v>2.3977987421383662</c:v>
                </c:pt>
                <c:pt idx="1527">
                  <c:v>2.3993710691823908</c:v>
                </c:pt>
                <c:pt idx="1528">
                  <c:v>2.4009433962264151</c:v>
                </c:pt>
                <c:pt idx="1529">
                  <c:v>2.4025157232704402</c:v>
                </c:pt>
                <c:pt idx="1530">
                  <c:v>2.4040880503144662</c:v>
                </c:pt>
                <c:pt idx="1531">
                  <c:v>2.4056603773584899</c:v>
                </c:pt>
                <c:pt idx="1532">
                  <c:v>2.4072327044025159</c:v>
                </c:pt>
                <c:pt idx="1533">
                  <c:v>2.4088050314465401</c:v>
                </c:pt>
                <c:pt idx="1534">
                  <c:v>2.410377358490567</c:v>
                </c:pt>
                <c:pt idx="1535">
                  <c:v>2.4119496855345899</c:v>
                </c:pt>
                <c:pt idx="1536">
                  <c:v>2.4135220125786172</c:v>
                </c:pt>
                <c:pt idx="1537">
                  <c:v>2.415094339622641</c:v>
                </c:pt>
                <c:pt idx="1538">
                  <c:v>2.4166666666666661</c:v>
                </c:pt>
                <c:pt idx="1539">
                  <c:v>2.4182389937106898</c:v>
                </c:pt>
                <c:pt idx="1540">
                  <c:v>2.4198113207547172</c:v>
                </c:pt>
                <c:pt idx="1541">
                  <c:v>2.4213836477987432</c:v>
                </c:pt>
                <c:pt idx="1542">
                  <c:v>2.422955974842766</c:v>
                </c:pt>
                <c:pt idx="1543">
                  <c:v>2.4245283018867929</c:v>
                </c:pt>
                <c:pt idx="1544">
                  <c:v>2.426100628930818</c:v>
                </c:pt>
                <c:pt idx="1545">
                  <c:v>2.4276729559748431</c:v>
                </c:pt>
                <c:pt idx="1546">
                  <c:v>2.429245283018866</c:v>
                </c:pt>
                <c:pt idx="1547">
                  <c:v>2.4308176100628929</c:v>
                </c:pt>
                <c:pt idx="1548">
                  <c:v>2.432389937106918</c:v>
                </c:pt>
                <c:pt idx="1549">
                  <c:v>2.4339622641509431</c:v>
                </c:pt>
                <c:pt idx="1550">
                  <c:v>2.4355345911949691</c:v>
                </c:pt>
                <c:pt idx="1551">
                  <c:v>2.4371069182389942</c:v>
                </c:pt>
                <c:pt idx="1552">
                  <c:v>2.4386792452830188</c:v>
                </c:pt>
                <c:pt idx="1553">
                  <c:v>2.4402515723270448</c:v>
                </c:pt>
                <c:pt idx="1554">
                  <c:v>2.4418238993710681</c:v>
                </c:pt>
                <c:pt idx="1555">
                  <c:v>2.443396226415095</c:v>
                </c:pt>
                <c:pt idx="1556">
                  <c:v>2.4449685534591201</c:v>
                </c:pt>
                <c:pt idx="1557">
                  <c:v>2.446540880503143</c:v>
                </c:pt>
                <c:pt idx="1558">
                  <c:v>2.4481132075471712</c:v>
                </c:pt>
                <c:pt idx="1559">
                  <c:v>2.4496855345911941</c:v>
                </c:pt>
                <c:pt idx="1560">
                  <c:v>2.4512578616352192</c:v>
                </c:pt>
                <c:pt idx="1561">
                  <c:v>2.4528301886792439</c:v>
                </c:pt>
                <c:pt idx="1562">
                  <c:v>2.4544025157232698</c:v>
                </c:pt>
                <c:pt idx="1563">
                  <c:v>2.4559748427672958</c:v>
                </c:pt>
                <c:pt idx="1564">
                  <c:v>2.4575471698113209</c:v>
                </c:pt>
                <c:pt idx="1565">
                  <c:v>2.459119496855346</c:v>
                </c:pt>
                <c:pt idx="1566">
                  <c:v>2.4606918238993711</c:v>
                </c:pt>
                <c:pt idx="1567">
                  <c:v>2.4622641509433958</c:v>
                </c:pt>
                <c:pt idx="1568">
                  <c:v>2.4638364779874218</c:v>
                </c:pt>
                <c:pt idx="1569">
                  <c:v>2.465408805031446</c:v>
                </c:pt>
                <c:pt idx="1570">
                  <c:v>2.466981132075472</c:v>
                </c:pt>
                <c:pt idx="1571">
                  <c:v>2.4685534591194971</c:v>
                </c:pt>
                <c:pt idx="1572">
                  <c:v>2.4701257861635222</c:v>
                </c:pt>
                <c:pt idx="1573">
                  <c:v>2.471698113207546</c:v>
                </c:pt>
                <c:pt idx="1574">
                  <c:v>2.4732704402515728</c:v>
                </c:pt>
                <c:pt idx="1575">
                  <c:v>2.474842767295597</c:v>
                </c:pt>
                <c:pt idx="1576">
                  <c:v>2.4764150943396208</c:v>
                </c:pt>
                <c:pt idx="1577">
                  <c:v>2.4779874213836481</c:v>
                </c:pt>
                <c:pt idx="1578">
                  <c:v>2.4795597484276741</c:v>
                </c:pt>
                <c:pt idx="1579">
                  <c:v>2.4811320754716988</c:v>
                </c:pt>
                <c:pt idx="1580">
                  <c:v>2.482704402515723</c:v>
                </c:pt>
                <c:pt idx="1581">
                  <c:v>2.4842767295597481</c:v>
                </c:pt>
                <c:pt idx="1582">
                  <c:v>2.4858490566037732</c:v>
                </c:pt>
                <c:pt idx="1583">
                  <c:v>2.4874213836478001</c:v>
                </c:pt>
                <c:pt idx="1584">
                  <c:v>2.4889937106918252</c:v>
                </c:pt>
                <c:pt idx="1585">
                  <c:v>2.4905660377358481</c:v>
                </c:pt>
                <c:pt idx="1586">
                  <c:v>2.492138364779874</c:v>
                </c:pt>
                <c:pt idx="1587">
                  <c:v>2.4937106918238992</c:v>
                </c:pt>
                <c:pt idx="1588">
                  <c:v>2.4952830188679251</c:v>
                </c:pt>
                <c:pt idx="1589">
                  <c:v>2.4968553459119489</c:v>
                </c:pt>
                <c:pt idx="1590">
                  <c:v>2.4984276729559749</c:v>
                </c:pt>
                <c:pt idx="1591">
                  <c:v>2.5</c:v>
                </c:pt>
                <c:pt idx="1592">
                  <c:v>2.5015723270440251</c:v>
                </c:pt>
                <c:pt idx="1593">
                  <c:v>2.5031446540880502</c:v>
                </c:pt>
                <c:pt idx="1594">
                  <c:v>2.5047169811320762</c:v>
                </c:pt>
                <c:pt idx="1595">
                  <c:v>2.5062893081761008</c:v>
                </c:pt>
                <c:pt idx="1596">
                  <c:v>2.5078616352201251</c:v>
                </c:pt>
                <c:pt idx="1597">
                  <c:v>2.5094339622641511</c:v>
                </c:pt>
                <c:pt idx="1598">
                  <c:v>2.5110062893081748</c:v>
                </c:pt>
                <c:pt idx="1599">
                  <c:v>2.5125786163521999</c:v>
                </c:pt>
                <c:pt idx="1600">
                  <c:v>2.5141509433962259</c:v>
                </c:pt>
                <c:pt idx="1601">
                  <c:v>2.5157232704402519</c:v>
                </c:pt>
                <c:pt idx="1602">
                  <c:v>2.517295597484277</c:v>
                </c:pt>
                <c:pt idx="1603">
                  <c:v>2.5188679245283012</c:v>
                </c:pt>
                <c:pt idx="1604">
                  <c:v>2.5204402515723281</c:v>
                </c:pt>
                <c:pt idx="1605">
                  <c:v>2.5220125786163532</c:v>
                </c:pt>
                <c:pt idx="1606">
                  <c:v>2.5235849056603801</c:v>
                </c:pt>
                <c:pt idx="1607">
                  <c:v>2.525157232704403</c:v>
                </c:pt>
                <c:pt idx="1608">
                  <c:v>2.5267295597484281</c:v>
                </c:pt>
                <c:pt idx="1609">
                  <c:v>2.528301886792454</c:v>
                </c:pt>
                <c:pt idx="1610">
                  <c:v>2.52987421383648</c:v>
                </c:pt>
                <c:pt idx="1611">
                  <c:v>2.5314465408805029</c:v>
                </c:pt>
                <c:pt idx="1612">
                  <c:v>2.533018867924528</c:v>
                </c:pt>
                <c:pt idx="1613">
                  <c:v>2.534591194968554</c:v>
                </c:pt>
                <c:pt idx="1614">
                  <c:v>2.5361635220125782</c:v>
                </c:pt>
                <c:pt idx="1615">
                  <c:v>2.5377358490566042</c:v>
                </c:pt>
                <c:pt idx="1616">
                  <c:v>2.539308176100628</c:v>
                </c:pt>
                <c:pt idx="1617">
                  <c:v>2.540880503144654</c:v>
                </c:pt>
                <c:pt idx="1618">
                  <c:v>2.5424528301886768</c:v>
                </c:pt>
                <c:pt idx="1619">
                  <c:v>2.5440251572327051</c:v>
                </c:pt>
                <c:pt idx="1620">
                  <c:v>2.5455974842767288</c:v>
                </c:pt>
                <c:pt idx="1621">
                  <c:v>2.5471698113207561</c:v>
                </c:pt>
                <c:pt idx="1622">
                  <c:v>2.548742138364779</c:v>
                </c:pt>
                <c:pt idx="1623">
                  <c:v>2.5503144654088041</c:v>
                </c:pt>
                <c:pt idx="1624">
                  <c:v>2.5518867924528301</c:v>
                </c:pt>
                <c:pt idx="1625">
                  <c:v>2.5534591194968539</c:v>
                </c:pt>
                <c:pt idx="1626">
                  <c:v>2.5550314465408799</c:v>
                </c:pt>
                <c:pt idx="1627">
                  <c:v>2.556603773584905</c:v>
                </c:pt>
                <c:pt idx="1628">
                  <c:v>2.558176100628931</c:v>
                </c:pt>
                <c:pt idx="1629">
                  <c:v>2.5597484276729552</c:v>
                </c:pt>
                <c:pt idx="1630">
                  <c:v>2.5613207547169821</c:v>
                </c:pt>
                <c:pt idx="1631">
                  <c:v>2.5628930817610072</c:v>
                </c:pt>
                <c:pt idx="1632">
                  <c:v>2.5644654088050309</c:v>
                </c:pt>
                <c:pt idx="1633">
                  <c:v>2.5660377358490569</c:v>
                </c:pt>
                <c:pt idx="1634">
                  <c:v>2.5676100628930829</c:v>
                </c:pt>
                <c:pt idx="1635">
                  <c:v>2.5691823899371071</c:v>
                </c:pt>
                <c:pt idx="1636">
                  <c:v>2.5707547169811331</c:v>
                </c:pt>
                <c:pt idx="1637">
                  <c:v>2.5723270440251582</c:v>
                </c:pt>
                <c:pt idx="1638">
                  <c:v>2.573899371069182</c:v>
                </c:pt>
                <c:pt idx="1639">
                  <c:v>2.5754716981132071</c:v>
                </c:pt>
                <c:pt idx="1640">
                  <c:v>2.5770440251572331</c:v>
                </c:pt>
                <c:pt idx="1641">
                  <c:v>2.5786163522012582</c:v>
                </c:pt>
                <c:pt idx="1642">
                  <c:v>2.5801886792452828</c:v>
                </c:pt>
                <c:pt idx="1643">
                  <c:v>2.5817610062893102</c:v>
                </c:pt>
                <c:pt idx="1644">
                  <c:v>2.5833333333333339</c:v>
                </c:pt>
                <c:pt idx="1645">
                  <c:v>2.5849056603773599</c:v>
                </c:pt>
                <c:pt idx="1646">
                  <c:v>2.5864779874213841</c:v>
                </c:pt>
                <c:pt idx="1647">
                  <c:v>2.5880503144654088</c:v>
                </c:pt>
                <c:pt idx="1648">
                  <c:v>2.5896226415094352</c:v>
                </c:pt>
                <c:pt idx="1649">
                  <c:v>2.5911949685534599</c:v>
                </c:pt>
                <c:pt idx="1650">
                  <c:v>2.5927672955974841</c:v>
                </c:pt>
                <c:pt idx="1651">
                  <c:v>2.5943396226415101</c:v>
                </c:pt>
                <c:pt idx="1652">
                  <c:v>2.5959119496855352</c:v>
                </c:pt>
                <c:pt idx="1653">
                  <c:v>2.5974842767295598</c:v>
                </c:pt>
                <c:pt idx="1654">
                  <c:v>2.5990566037735832</c:v>
                </c:pt>
                <c:pt idx="1655">
                  <c:v>2.60062893081761</c:v>
                </c:pt>
                <c:pt idx="1656">
                  <c:v>2.602201257861636</c:v>
                </c:pt>
                <c:pt idx="1657">
                  <c:v>2.6037735849056598</c:v>
                </c:pt>
                <c:pt idx="1658">
                  <c:v>2.6053459119496849</c:v>
                </c:pt>
                <c:pt idx="1659">
                  <c:v>2.60691823899371</c:v>
                </c:pt>
                <c:pt idx="1660">
                  <c:v>2.6084905660377369</c:v>
                </c:pt>
                <c:pt idx="1661">
                  <c:v>2.6100628930817589</c:v>
                </c:pt>
                <c:pt idx="1662">
                  <c:v>2.6116352201257849</c:v>
                </c:pt>
                <c:pt idx="1663">
                  <c:v>2.6132075471698122</c:v>
                </c:pt>
                <c:pt idx="1664">
                  <c:v>2.6147798742138368</c:v>
                </c:pt>
                <c:pt idx="1665">
                  <c:v>2.6163522012578611</c:v>
                </c:pt>
                <c:pt idx="1666">
                  <c:v>2.617924528301887</c:v>
                </c:pt>
                <c:pt idx="1667">
                  <c:v>2.619496855345913</c:v>
                </c:pt>
                <c:pt idx="1668">
                  <c:v>2.6210691823899368</c:v>
                </c:pt>
                <c:pt idx="1669">
                  <c:v>2.6226415094339619</c:v>
                </c:pt>
                <c:pt idx="1670">
                  <c:v>2.6242138364779879</c:v>
                </c:pt>
                <c:pt idx="1671">
                  <c:v>2.625786163522013</c:v>
                </c:pt>
                <c:pt idx="1672">
                  <c:v>2.6273584905660381</c:v>
                </c:pt>
                <c:pt idx="1673">
                  <c:v>2.6289308176100641</c:v>
                </c:pt>
                <c:pt idx="1674">
                  <c:v>2.6305031446540879</c:v>
                </c:pt>
                <c:pt idx="1675">
                  <c:v>2.6320754716981121</c:v>
                </c:pt>
                <c:pt idx="1676">
                  <c:v>2.6336477987421398</c:v>
                </c:pt>
                <c:pt idx="1677">
                  <c:v>2.6352201257861632</c:v>
                </c:pt>
                <c:pt idx="1678">
                  <c:v>2.6367924528301891</c:v>
                </c:pt>
                <c:pt idx="1679">
                  <c:v>2.6383647798742138</c:v>
                </c:pt>
                <c:pt idx="1680">
                  <c:v>2.6399371069182389</c:v>
                </c:pt>
                <c:pt idx="1681">
                  <c:v>2.6415094339622631</c:v>
                </c:pt>
                <c:pt idx="1682">
                  <c:v>2.64308176100629</c:v>
                </c:pt>
                <c:pt idx="1683">
                  <c:v>2.6446540880503151</c:v>
                </c:pt>
                <c:pt idx="1684">
                  <c:v>2.6462264150943402</c:v>
                </c:pt>
                <c:pt idx="1685">
                  <c:v>2.6477987421383662</c:v>
                </c:pt>
                <c:pt idx="1686">
                  <c:v>2.6493710691823908</c:v>
                </c:pt>
                <c:pt idx="1687">
                  <c:v>2.6509433962264151</c:v>
                </c:pt>
                <c:pt idx="1688">
                  <c:v>2.6525157232704402</c:v>
                </c:pt>
                <c:pt idx="1689">
                  <c:v>2.6540880503144648</c:v>
                </c:pt>
                <c:pt idx="1690">
                  <c:v>2.6556603773584899</c:v>
                </c:pt>
                <c:pt idx="1691">
                  <c:v>2.6572327044025168</c:v>
                </c:pt>
                <c:pt idx="1692">
                  <c:v>2.6588050314465401</c:v>
                </c:pt>
                <c:pt idx="1693">
                  <c:v>2.660377358490567</c:v>
                </c:pt>
                <c:pt idx="1694">
                  <c:v>2.6619496855345912</c:v>
                </c:pt>
                <c:pt idx="1695">
                  <c:v>2.6635220125786172</c:v>
                </c:pt>
                <c:pt idx="1696">
                  <c:v>2.665094339622641</c:v>
                </c:pt>
                <c:pt idx="1697">
                  <c:v>2.666666666666667</c:v>
                </c:pt>
                <c:pt idx="1698">
                  <c:v>2.6682389937106912</c:v>
                </c:pt>
                <c:pt idx="1699">
                  <c:v>2.6698113207547172</c:v>
                </c:pt>
                <c:pt idx="1700">
                  <c:v>2.6713836477987432</c:v>
                </c:pt>
                <c:pt idx="1701">
                  <c:v>2.672955974842766</c:v>
                </c:pt>
                <c:pt idx="1702">
                  <c:v>2.6745283018867929</c:v>
                </c:pt>
                <c:pt idx="1703">
                  <c:v>2.6761006289308171</c:v>
                </c:pt>
                <c:pt idx="1704">
                  <c:v>2.6776729559748431</c:v>
                </c:pt>
                <c:pt idx="1705">
                  <c:v>2.679245283018866</c:v>
                </c:pt>
                <c:pt idx="1706">
                  <c:v>2.6808176100628942</c:v>
                </c:pt>
                <c:pt idx="1707">
                  <c:v>2.6823899371069189</c:v>
                </c:pt>
                <c:pt idx="1708">
                  <c:v>2.683962264150944</c:v>
                </c:pt>
                <c:pt idx="1709">
                  <c:v>2.68553459119497</c:v>
                </c:pt>
                <c:pt idx="1710">
                  <c:v>2.6871069182389951</c:v>
                </c:pt>
                <c:pt idx="1711">
                  <c:v>2.6886792452830202</c:v>
                </c:pt>
                <c:pt idx="1712">
                  <c:v>2.6902515723270448</c:v>
                </c:pt>
                <c:pt idx="1713">
                  <c:v>2.6918238993710681</c:v>
                </c:pt>
                <c:pt idx="1714">
                  <c:v>2.693396226415095</c:v>
                </c:pt>
                <c:pt idx="1715">
                  <c:v>2.6949685534591201</c:v>
                </c:pt>
                <c:pt idx="1716">
                  <c:v>2.696540880503143</c:v>
                </c:pt>
                <c:pt idx="1717">
                  <c:v>2.6981132075471712</c:v>
                </c:pt>
                <c:pt idx="1718">
                  <c:v>2.6996855345911941</c:v>
                </c:pt>
                <c:pt idx="1719">
                  <c:v>2.7012578616352201</c:v>
                </c:pt>
                <c:pt idx="1720">
                  <c:v>2.7028301886792452</c:v>
                </c:pt>
                <c:pt idx="1721">
                  <c:v>2.7044025157232712</c:v>
                </c:pt>
                <c:pt idx="1722">
                  <c:v>2.7059748427672972</c:v>
                </c:pt>
                <c:pt idx="1723">
                  <c:v>2.7075471698113218</c:v>
                </c:pt>
                <c:pt idx="1724">
                  <c:v>2.7091194968553469</c:v>
                </c:pt>
                <c:pt idx="1725">
                  <c:v>2.7106918238993711</c:v>
                </c:pt>
                <c:pt idx="1726">
                  <c:v>2.7122641509433958</c:v>
                </c:pt>
                <c:pt idx="1727">
                  <c:v>2.7138364779874218</c:v>
                </c:pt>
                <c:pt idx="1728">
                  <c:v>2.715408805031446</c:v>
                </c:pt>
                <c:pt idx="1729">
                  <c:v>2.7169811320754711</c:v>
                </c:pt>
                <c:pt idx="1730">
                  <c:v>2.7185534591194971</c:v>
                </c:pt>
                <c:pt idx="1731">
                  <c:v>2.7201257861635222</c:v>
                </c:pt>
                <c:pt idx="1732">
                  <c:v>2.7216981132075468</c:v>
                </c:pt>
                <c:pt idx="1733">
                  <c:v>2.7232704402515742</c:v>
                </c:pt>
                <c:pt idx="1734">
                  <c:v>2.7248427672955979</c:v>
                </c:pt>
                <c:pt idx="1735">
                  <c:v>2.7264150943396221</c:v>
                </c:pt>
                <c:pt idx="1736">
                  <c:v>2.7279874213836481</c:v>
                </c:pt>
                <c:pt idx="1737">
                  <c:v>2.7295597484276741</c:v>
                </c:pt>
                <c:pt idx="1738">
                  <c:v>2.7311320754716988</c:v>
                </c:pt>
                <c:pt idx="1739">
                  <c:v>2.732704402515723</c:v>
                </c:pt>
                <c:pt idx="1740">
                  <c:v>2.7342767295597481</c:v>
                </c:pt>
                <c:pt idx="1741">
                  <c:v>2.7358490566037732</c:v>
                </c:pt>
                <c:pt idx="1742">
                  <c:v>2.7374213836478001</c:v>
                </c:pt>
                <c:pt idx="1743">
                  <c:v>2.7389937106918252</c:v>
                </c:pt>
                <c:pt idx="1744">
                  <c:v>2.7405660377358489</c:v>
                </c:pt>
                <c:pt idx="1745">
                  <c:v>2.742138364779874</c:v>
                </c:pt>
                <c:pt idx="1746">
                  <c:v>2.7437106918239</c:v>
                </c:pt>
                <c:pt idx="1747">
                  <c:v>2.745283018867926</c:v>
                </c:pt>
                <c:pt idx="1748">
                  <c:v>2.7468553459119498</c:v>
                </c:pt>
                <c:pt idx="1749">
                  <c:v>2.7484276729559758</c:v>
                </c:pt>
                <c:pt idx="1750">
                  <c:v>2.75</c:v>
                </c:pt>
                <c:pt idx="1751">
                  <c:v>2.7515723270440251</c:v>
                </c:pt>
                <c:pt idx="1752">
                  <c:v>2.7531446540880502</c:v>
                </c:pt>
                <c:pt idx="1753">
                  <c:v>2.7547169811320762</c:v>
                </c:pt>
                <c:pt idx="1754">
                  <c:v>2.7562893081761008</c:v>
                </c:pt>
                <c:pt idx="1755">
                  <c:v>2.7578616352201251</c:v>
                </c:pt>
                <c:pt idx="1756">
                  <c:v>2.7594339622641511</c:v>
                </c:pt>
                <c:pt idx="1757">
                  <c:v>2.7610062893081762</c:v>
                </c:pt>
                <c:pt idx="1758">
                  <c:v>2.7625786163522008</c:v>
                </c:pt>
                <c:pt idx="1759">
                  <c:v>2.7641509433962268</c:v>
                </c:pt>
                <c:pt idx="1760">
                  <c:v>2.7657232704402528</c:v>
                </c:pt>
                <c:pt idx="1761">
                  <c:v>2.767295597484277</c:v>
                </c:pt>
                <c:pt idx="1762">
                  <c:v>2.7688679245283021</c:v>
                </c:pt>
                <c:pt idx="1763">
                  <c:v>2.7704402515723281</c:v>
                </c:pt>
                <c:pt idx="1764">
                  <c:v>2.7720125786163532</c:v>
                </c:pt>
                <c:pt idx="1765">
                  <c:v>2.7735849056603801</c:v>
                </c:pt>
                <c:pt idx="1766">
                  <c:v>2.775157232704403</c:v>
                </c:pt>
                <c:pt idx="1767">
                  <c:v>2.7767295597484281</c:v>
                </c:pt>
                <c:pt idx="1768">
                  <c:v>2.778301886792454</c:v>
                </c:pt>
                <c:pt idx="1769">
                  <c:v>2.77987421383648</c:v>
                </c:pt>
                <c:pt idx="1770">
                  <c:v>2.7814465408805038</c:v>
                </c:pt>
                <c:pt idx="1771">
                  <c:v>2.7830188679245298</c:v>
                </c:pt>
                <c:pt idx="1772">
                  <c:v>2.784591194968554</c:v>
                </c:pt>
                <c:pt idx="1773">
                  <c:v>2.78616352201258</c:v>
                </c:pt>
                <c:pt idx="1774">
                  <c:v>2.7877358490566051</c:v>
                </c:pt>
                <c:pt idx="1775">
                  <c:v>2.7893081761006289</c:v>
                </c:pt>
                <c:pt idx="1776">
                  <c:v>2.790880503144654</c:v>
                </c:pt>
                <c:pt idx="1777">
                  <c:v>2.7924528301886768</c:v>
                </c:pt>
                <c:pt idx="1778">
                  <c:v>2.7940251572327051</c:v>
                </c:pt>
                <c:pt idx="1779">
                  <c:v>2.7955974842767288</c:v>
                </c:pt>
                <c:pt idx="1780">
                  <c:v>2.7971698113207561</c:v>
                </c:pt>
                <c:pt idx="1781">
                  <c:v>2.798742138364779</c:v>
                </c:pt>
                <c:pt idx="1782">
                  <c:v>2.8003144654088041</c:v>
                </c:pt>
                <c:pt idx="1783">
                  <c:v>2.8018867924528301</c:v>
                </c:pt>
                <c:pt idx="1784">
                  <c:v>2.8034591194968539</c:v>
                </c:pt>
                <c:pt idx="1785">
                  <c:v>2.8050314465408799</c:v>
                </c:pt>
                <c:pt idx="1786">
                  <c:v>2.806603773584905</c:v>
                </c:pt>
                <c:pt idx="1787">
                  <c:v>2.808176100628931</c:v>
                </c:pt>
                <c:pt idx="1788">
                  <c:v>2.8097484276729552</c:v>
                </c:pt>
                <c:pt idx="1789">
                  <c:v>2.8113207547169812</c:v>
                </c:pt>
                <c:pt idx="1790">
                  <c:v>2.8128930817610058</c:v>
                </c:pt>
                <c:pt idx="1791">
                  <c:v>2.81446540880503</c:v>
                </c:pt>
                <c:pt idx="1792">
                  <c:v>2.816037735849056</c:v>
                </c:pt>
                <c:pt idx="1793">
                  <c:v>2.817610062893082</c:v>
                </c:pt>
                <c:pt idx="1794">
                  <c:v>2.8191823899371071</c:v>
                </c:pt>
                <c:pt idx="1795">
                  <c:v>2.8207547169811331</c:v>
                </c:pt>
                <c:pt idx="1796">
                  <c:v>2.8223270440251582</c:v>
                </c:pt>
                <c:pt idx="1797">
                  <c:v>2.823899371069182</c:v>
                </c:pt>
                <c:pt idx="1798">
                  <c:v>2.8254716981132071</c:v>
                </c:pt>
                <c:pt idx="1799">
                  <c:v>2.8270440251572331</c:v>
                </c:pt>
                <c:pt idx="1800">
                  <c:v>2.8286163522012582</c:v>
                </c:pt>
                <c:pt idx="1801">
                  <c:v>2.8301886792452819</c:v>
                </c:pt>
                <c:pt idx="1802">
                  <c:v>2.8317610062893079</c:v>
                </c:pt>
                <c:pt idx="1803">
                  <c:v>2.833333333333333</c:v>
                </c:pt>
                <c:pt idx="1804">
                  <c:v>2.834905660377359</c:v>
                </c:pt>
                <c:pt idx="1805">
                  <c:v>2.8364779874213841</c:v>
                </c:pt>
                <c:pt idx="1806">
                  <c:v>2.8380503144654079</c:v>
                </c:pt>
                <c:pt idx="1807">
                  <c:v>2.8396226415094339</c:v>
                </c:pt>
                <c:pt idx="1808">
                  <c:v>2.8411949685534599</c:v>
                </c:pt>
                <c:pt idx="1809">
                  <c:v>2.8427672955974841</c:v>
                </c:pt>
                <c:pt idx="1810">
                  <c:v>2.8443396226415101</c:v>
                </c:pt>
                <c:pt idx="1811">
                  <c:v>2.8459119496855352</c:v>
                </c:pt>
                <c:pt idx="1812">
                  <c:v>2.8474842767295598</c:v>
                </c:pt>
                <c:pt idx="1813">
                  <c:v>2.8490566037735832</c:v>
                </c:pt>
                <c:pt idx="1814">
                  <c:v>2.8506289308176092</c:v>
                </c:pt>
                <c:pt idx="1815">
                  <c:v>2.8522012578616351</c:v>
                </c:pt>
                <c:pt idx="1816">
                  <c:v>2.8537735849056598</c:v>
                </c:pt>
                <c:pt idx="1817">
                  <c:v>2.855345911949684</c:v>
                </c:pt>
                <c:pt idx="1818">
                  <c:v>2.85691823899371</c:v>
                </c:pt>
                <c:pt idx="1819">
                  <c:v>2.8584905660377369</c:v>
                </c:pt>
                <c:pt idx="1820">
                  <c:v>2.8600628930817589</c:v>
                </c:pt>
                <c:pt idx="1821">
                  <c:v>2.8616352201257849</c:v>
                </c:pt>
                <c:pt idx="1822">
                  <c:v>2.8632075471698122</c:v>
                </c:pt>
                <c:pt idx="1823">
                  <c:v>2.8647798742138368</c:v>
                </c:pt>
                <c:pt idx="1824">
                  <c:v>2.8663522012578611</c:v>
                </c:pt>
                <c:pt idx="1825">
                  <c:v>2.867924528301887</c:v>
                </c:pt>
                <c:pt idx="1826">
                  <c:v>2.869496855345913</c:v>
                </c:pt>
                <c:pt idx="1827">
                  <c:v>2.8710691823899368</c:v>
                </c:pt>
                <c:pt idx="1828">
                  <c:v>2.872641509433961</c:v>
                </c:pt>
                <c:pt idx="1829">
                  <c:v>2.874213836477987</c:v>
                </c:pt>
                <c:pt idx="1830">
                  <c:v>2.8757861635220121</c:v>
                </c:pt>
                <c:pt idx="1831">
                  <c:v>2.8773584905660381</c:v>
                </c:pt>
                <c:pt idx="1832">
                  <c:v>2.8789308176100632</c:v>
                </c:pt>
                <c:pt idx="1833">
                  <c:v>2.8805031446540879</c:v>
                </c:pt>
                <c:pt idx="1834">
                  <c:v>2.8820754716981121</c:v>
                </c:pt>
                <c:pt idx="1835">
                  <c:v>2.8836477987421398</c:v>
                </c:pt>
                <c:pt idx="1836">
                  <c:v>2.8852201257861632</c:v>
                </c:pt>
                <c:pt idx="1837">
                  <c:v>2.8867924528301891</c:v>
                </c:pt>
                <c:pt idx="1838">
                  <c:v>2.8883647798742138</c:v>
                </c:pt>
                <c:pt idx="1839">
                  <c:v>2.8899371069182389</c:v>
                </c:pt>
                <c:pt idx="1840">
                  <c:v>2.8915094339622618</c:v>
                </c:pt>
                <c:pt idx="1841">
                  <c:v>2.8930817610062891</c:v>
                </c:pt>
                <c:pt idx="1842">
                  <c:v>2.8946540880503142</c:v>
                </c:pt>
                <c:pt idx="1843">
                  <c:v>2.8962264150943389</c:v>
                </c:pt>
                <c:pt idx="1844">
                  <c:v>2.8977987421383662</c:v>
                </c:pt>
                <c:pt idx="1845">
                  <c:v>2.8993710691823908</c:v>
                </c:pt>
                <c:pt idx="1846">
                  <c:v>2.9009433962264151</c:v>
                </c:pt>
                <c:pt idx="1847">
                  <c:v>2.9025157232704402</c:v>
                </c:pt>
                <c:pt idx="1848">
                  <c:v>2.9040880503144648</c:v>
                </c:pt>
                <c:pt idx="1849">
                  <c:v>2.9056603773584899</c:v>
                </c:pt>
                <c:pt idx="1850">
                  <c:v>2.9072327044025168</c:v>
                </c:pt>
                <c:pt idx="1851">
                  <c:v>2.9088050314465401</c:v>
                </c:pt>
                <c:pt idx="1852">
                  <c:v>2.910377358490567</c:v>
                </c:pt>
                <c:pt idx="1853">
                  <c:v>2.9119496855345899</c:v>
                </c:pt>
                <c:pt idx="1854">
                  <c:v>2.9135220125786172</c:v>
                </c:pt>
                <c:pt idx="1855">
                  <c:v>2.915094339622641</c:v>
                </c:pt>
                <c:pt idx="1856">
                  <c:v>2.9166666666666661</c:v>
                </c:pt>
                <c:pt idx="1857">
                  <c:v>2.9182389937106898</c:v>
                </c:pt>
                <c:pt idx="1858">
                  <c:v>2.9198113207547172</c:v>
                </c:pt>
                <c:pt idx="1859">
                  <c:v>2.9213836477987432</c:v>
                </c:pt>
                <c:pt idx="1860">
                  <c:v>2.922955974842766</c:v>
                </c:pt>
                <c:pt idx="1861">
                  <c:v>2.9245283018867929</c:v>
                </c:pt>
                <c:pt idx="1862">
                  <c:v>2.926100628930818</c:v>
                </c:pt>
                <c:pt idx="1863">
                  <c:v>2.9276729559748431</c:v>
                </c:pt>
                <c:pt idx="1864">
                  <c:v>2.929245283018866</c:v>
                </c:pt>
                <c:pt idx="1865">
                  <c:v>2.9308176100628929</c:v>
                </c:pt>
                <c:pt idx="1866">
                  <c:v>2.932389937106918</c:v>
                </c:pt>
                <c:pt idx="1867">
                  <c:v>2.9339622641509431</c:v>
                </c:pt>
                <c:pt idx="1868">
                  <c:v>2.9355345911949691</c:v>
                </c:pt>
                <c:pt idx="1869">
                  <c:v>2.9371069182389942</c:v>
                </c:pt>
                <c:pt idx="1870">
                  <c:v>2.9386792452830188</c:v>
                </c:pt>
                <c:pt idx="1871">
                  <c:v>2.9402515723270448</c:v>
                </c:pt>
                <c:pt idx="1872">
                  <c:v>2.9418238993710681</c:v>
                </c:pt>
                <c:pt idx="1873">
                  <c:v>2.943396226415095</c:v>
                </c:pt>
                <c:pt idx="1874">
                  <c:v>2.9449685534591201</c:v>
                </c:pt>
                <c:pt idx="1875">
                  <c:v>2.946540880503143</c:v>
                </c:pt>
                <c:pt idx="1876">
                  <c:v>2.9481132075471712</c:v>
                </c:pt>
                <c:pt idx="1877">
                  <c:v>2.9496855345911941</c:v>
                </c:pt>
                <c:pt idx="1878">
                  <c:v>2.9512578616352192</c:v>
                </c:pt>
                <c:pt idx="1879">
                  <c:v>2.9528301886792439</c:v>
                </c:pt>
                <c:pt idx="1880">
                  <c:v>2.9544025157232698</c:v>
                </c:pt>
                <c:pt idx="1881">
                  <c:v>2.9559748427672958</c:v>
                </c:pt>
                <c:pt idx="1882">
                  <c:v>2.9575471698113209</c:v>
                </c:pt>
                <c:pt idx="1883">
                  <c:v>2.959119496855346</c:v>
                </c:pt>
                <c:pt idx="1884">
                  <c:v>2.9606918238993711</c:v>
                </c:pt>
                <c:pt idx="1885">
                  <c:v>2.9622641509433958</c:v>
                </c:pt>
                <c:pt idx="1886">
                  <c:v>2.9638364779874218</c:v>
                </c:pt>
                <c:pt idx="1887">
                  <c:v>2.965408805031446</c:v>
                </c:pt>
                <c:pt idx="1888">
                  <c:v>2.966981132075472</c:v>
                </c:pt>
                <c:pt idx="1889">
                  <c:v>2.9685534591194971</c:v>
                </c:pt>
                <c:pt idx="1890">
                  <c:v>2.9701257861635222</c:v>
                </c:pt>
                <c:pt idx="1891">
                  <c:v>2.971698113207546</c:v>
                </c:pt>
                <c:pt idx="1892">
                  <c:v>2.9732704402515728</c:v>
                </c:pt>
                <c:pt idx="1893">
                  <c:v>2.974842767295597</c:v>
                </c:pt>
                <c:pt idx="1894">
                  <c:v>2.9764150943396208</c:v>
                </c:pt>
                <c:pt idx="1895">
                  <c:v>2.9779874213836481</c:v>
                </c:pt>
                <c:pt idx="1896">
                  <c:v>2.9795597484276741</c:v>
                </c:pt>
                <c:pt idx="1897">
                  <c:v>2.9811320754716988</c:v>
                </c:pt>
                <c:pt idx="1898">
                  <c:v>2.982704402515723</c:v>
                </c:pt>
                <c:pt idx="1899">
                  <c:v>2.9842767295597481</c:v>
                </c:pt>
                <c:pt idx="1900">
                  <c:v>2.9858490566037732</c:v>
                </c:pt>
                <c:pt idx="1901">
                  <c:v>2.9874213836478001</c:v>
                </c:pt>
                <c:pt idx="1902">
                  <c:v>2.9889937106918252</c:v>
                </c:pt>
                <c:pt idx="1903">
                  <c:v>2.9905660377358481</c:v>
                </c:pt>
                <c:pt idx="1904">
                  <c:v>2.992138364779874</c:v>
                </c:pt>
                <c:pt idx="1905">
                  <c:v>2.9937106918238992</c:v>
                </c:pt>
                <c:pt idx="1906">
                  <c:v>2.9952830188679251</c:v>
                </c:pt>
                <c:pt idx="1907">
                  <c:v>2.9968553459119489</c:v>
                </c:pt>
                <c:pt idx="1908">
                  <c:v>2.9984276729559749</c:v>
                </c:pt>
                <c:pt idx="1909">
                  <c:v>3</c:v>
                </c:pt>
                <c:pt idx="1910">
                  <c:v>3.0015723270440251</c:v>
                </c:pt>
                <c:pt idx="1911">
                  <c:v>3.0031446540880502</c:v>
                </c:pt>
                <c:pt idx="1912">
                  <c:v>3.0047169811320762</c:v>
                </c:pt>
                <c:pt idx="1913">
                  <c:v>3.0062893081761008</c:v>
                </c:pt>
                <c:pt idx="1914">
                  <c:v>3.0078616352201251</c:v>
                </c:pt>
                <c:pt idx="1915">
                  <c:v>3.0094339622641511</c:v>
                </c:pt>
                <c:pt idx="1916">
                  <c:v>3.0110062893081748</c:v>
                </c:pt>
                <c:pt idx="1917">
                  <c:v>3.0125786163521999</c:v>
                </c:pt>
                <c:pt idx="1918">
                  <c:v>3.0141509433962259</c:v>
                </c:pt>
                <c:pt idx="1919">
                  <c:v>3.0157232704402519</c:v>
                </c:pt>
                <c:pt idx="1920">
                  <c:v>3.017295597484277</c:v>
                </c:pt>
                <c:pt idx="1921">
                  <c:v>3.0188679245283012</c:v>
                </c:pt>
                <c:pt idx="1922">
                  <c:v>3.0204402515723281</c:v>
                </c:pt>
                <c:pt idx="1923">
                  <c:v>3.0220125786163532</c:v>
                </c:pt>
                <c:pt idx="1924">
                  <c:v>3.0235849056603801</c:v>
                </c:pt>
                <c:pt idx="1925">
                  <c:v>3.025157232704403</c:v>
                </c:pt>
                <c:pt idx="1926">
                  <c:v>3.0267295597484281</c:v>
                </c:pt>
                <c:pt idx="1927">
                  <c:v>3.028301886792454</c:v>
                </c:pt>
                <c:pt idx="1928">
                  <c:v>3.02987421383648</c:v>
                </c:pt>
                <c:pt idx="1929">
                  <c:v>3.0314465408805029</c:v>
                </c:pt>
                <c:pt idx="1930">
                  <c:v>3.033018867924528</c:v>
                </c:pt>
                <c:pt idx="1931">
                  <c:v>3.034591194968554</c:v>
                </c:pt>
                <c:pt idx="1932">
                  <c:v>3.0361635220125782</c:v>
                </c:pt>
                <c:pt idx="1933">
                  <c:v>3.0377358490566042</c:v>
                </c:pt>
                <c:pt idx="1934">
                  <c:v>3.039308176100628</c:v>
                </c:pt>
                <c:pt idx="1935">
                  <c:v>3.040880503144654</c:v>
                </c:pt>
                <c:pt idx="1936">
                  <c:v>3.0424528301886768</c:v>
                </c:pt>
                <c:pt idx="1937">
                  <c:v>3.0440251572327051</c:v>
                </c:pt>
                <c:pt idx="1938">
                  <c:v>3.0455974842767288</c:v>
                </c:pt>
                <c:pt idx="1939">
                  <c:v>3.0471698113207561</c:v>
                </c:pt>
                <c:pt idx="1940">
                  <c:v>3.048742138364779</c:v>
                </c:pt>
                <c:pt idx="1941">
                  <c:v>3.0503144654088041</c:v>
                </c:pt>
                <c:pt idx="1942">
                  <c:v>3.0518867924528301</c:v>
                </c:pt>
                <c:pt idx="1943">
                  <c:v>3.0534591194968539</c:v>
                </c:pt>
                <c:pt idx="1944">
                  <c:v>3.0550314465408799</c:v>
                </c:pt>
                <c:pt idx="1945">
                  <c:v>3.056603773584905</c:v>
                </c:pt>
                <c:pt idx="1946">
                  <c:v>3.058176100628931</c:v>
                </c:pt>
                <c:pt idx="1947">
                  <c:v>3.0597484276729552</c:v>
                </c:pt>
                <c:pt idx="1948">
                  <c:v>3.0613207547169821</c:v>
                </c:pt>
                <c:pt idx="1949">
                  <c:v>3.0628930817610072</c:v>
                </c:pt>
                <c:pt idx="1950">
                  <c:v>3.0644654088050309</c:v>
                </c:pt>
                <c:pt idx="1951">
                  <c:v>3.0660377358490569</c:v>
                </c:pt>
                <c:pt idx="1952">
                  <c:v>3.0676100628930829</c:v>
                </c:pt>
                <c:pt idx="1953">
                  <c:v>3.0691823899371071</c:v>
                </c:pt>
                <c:pt idx="1954">
                  <c:v>3.0707547169811331</c:v>
                </c:pt>
                <c:pt idx="1955">
                  <c:v>3.0723270440251582</c:v>
                </c:pt>
                <c:pt idx="1956">
                  <c:v>3.073899371069182</c:v>
                </c:pt>
                <c:pt idx="1957">
                  <c:v>3.0754716981132071</c:v>
                </c:pt>
                <c:pt idx="1958">
                  <c:v>3.0770440251572331</c:v>
                </c:pt>
                <c:pt idx="1959">
                  <c:v>3.0786163522012582</c:v>
                </c:pt>
                <c:pt idx="1960">
                  <c:v>3.0801886792452828</c:v>
                </c:pt>
                <c:pt idx="1961">
                  <c:v>3.0817610062893102</c:v>
                </c:pt>
                <c:pt idx="1962">
                  <c:v>3.0833333333333339</c:v>
                </c:pt>
                <c:pt idx="1963">
                  <c:v>3.0849056603773599</c:v>
                </c:pt>
                <c:pt idx="1964">
                  <c:v>3.0864779874213841</c:v>
                </c:pt>
                <c:pt idx="1965">
                  <c:v>3.0880503144654088</c:v>
                </c:pt>
                <c:pt idx="1966">
                  <c:v>3.0896226415094352</c:v>
                </c:pt>
                <c:pt idx="1967">
                  <c:v>3.0911949685534599</c:v>
                </c:pt>
                <c:pt idx="1968">
                  <c:v>3.0927672955974841</c:v>
                </c:pt>
                <c:pt idx="1969">
                  <c:v>3.0943396226415101</c:v>
                </c:pt>
                <c:pt idx="1970">
                  <c:v>3.0959119496855352</c:v>
                </c:pt>
                <c:pt idx="1971">
                  <c:v>3.0974842767295598</c:v>
                </c:pt>
                <c:pt idx="1972">
                  <c:v>3.0990566037735832</c:v>
                </c:pt>
                <c:pt idx="1973">
                  <c:v>3.10062893081761</c:v>
                </c:pt>
                <c:pt idx="1974">
                  <c:v>3.102201257861636</c:v>
                </c:pt>
                <c:pt idx="1975">
                  <c:v>3.1037735849056598</c:v>
                </c:pt>
                <c:pt idx="1976">
                  <c:v>3.1053459119496849</c:v>
                </c:pt>
                <c:pt idx="1977">
                  <c:v>3.10691823899371</c:v>
                </c:pt>
                <c:pt idx="1978">
                  <c:v>3.1084905660377369</c:v>
                </c:pt>
                <c:pt idx="1979">
                  <c:v>3.1100628930817589</c:v>
                </c:pt>
                <c:pt idx="1980">
                  <c:v>3.1116352201257849</c:v>
                </c:pt>
                <c:pt idx="1981">
                  <c:v>3.1132075471698122</c:v>
                </c:pt>
                <c:pt idx="1982">
                  <c:v>3.1147798742138368</c:v>
                </c:pt>
                <c:pt idx="1983">
                  <c:v>3.1163522012578611</c:v>
                </c:pt>
                <c:pt idx="1984">
                  <c:v>3.117924528301887</c:v>
                </c:pt>
                <c:pt idx="1985">
                  <c:v>3.119496855345913</c:v>
                </c:pt>
                <c:pt idx="1986">
                  <c:v>3.1210691823899368</c:v>
                </c:pt>
                <c:pt idx="1987">
                  <c:v>3.1226415094339619</c:v>
                </c:pt>
                <c:pt idx="1988">
                  <c:v>3.1242138364779879</c:v>
                </c:pt>
                <c:pt idx="1989">
                  <c:v>3.125786163522013</c:v>
                </c:pt>
                <c:pt idx="1990">
                  <c:v>3.1273584905660381</c:v>
                </c:pt>
                <c:pt idx="1991">
                  <c:v>3.1289308176100641</c:v>
                </c:pt>
                <c:pt idx="1992">
                  <c:v>3.1305031446540879</c:v>
                </c:pt>
                <c:pt idx="1993">
                  <c:v>3.132075471698113</c:v>
                </c:pt>
                <c:pt idx="1994">
                  <c:v>3.1336477987421398</c:v>
                </c:pt>
                <c:pt idx="1995">
                  <c:v>3.1352201257861632</c:v>
                </c:pt>
                <c:pt idx="1996">
                  <c:v>3.1367924528301891</c:v>
                </c:pt>
                <c:pt idx="1997">
                  <c:v>3.1383647798742138</c:v>
                </c:pt>
                <c:pt idx="1998">
                  <c:v>3.1399371069182389</c:v>
                </c:pt>
                <c:pt idx="1999">
                  <c:v>3.1415094339622631</c:v>
                </c:pt>
                <c:pt idx="2000">
                  <c:v>3.14308176100629</c:v>
                </c:pt>
                <c:pt idx="2001">
                  <c:v>3.1446540880503151</c:v>
                </c:pt>
                <c:pt idx="2002">
                  <c:v>3.1462264150943402</c:v>
                </c:pt>
                <c:pt idx="2003">
                  <c:v>3.1477987421383662</c:v>
                </c:pt>
                <c:pt idx="2004">
                  <c:v>3.1493710691823908</c:v>
                </c:pt>
                <c:pt idx="2005">
                  <c:v>3.1509433962264151</c:v>
                </c:pt>
                <c:pt idx="2006">
                  <c:v>3.1525157232704402</c:v>
                </c:pt>
                <c:pt idx="2007">
                  <c:v>3.1540880503144648</c:v>
                </c:pt>
                <c:pt idx="2008">
                  <c:v>3.1556603773584899</c:v>
                </c:pt>
                <c:pt idx="2009">
                  <c:v>3.1572327044025168</c:v>
                </c:pt>
                <c:pt idx="2010">
                  <c:v>3.1588050314465401</c:v>
                </c:pt>
                <c:pt idx="2011">
                  <c:v>3.160377358490567</c:v>
                </c:pt>
                <c:pt idx="2012">
                  <c:v>3.1619496855345912</c:v>
                </c:pt>
                <c:pt idx="2013">
                  <c:v>3.1635220125786172</c:v>
                </c:pt>
                <c:pt idx="2014">
                  <c:v>3.165094339622641</c:v>
                </c:pt>
                <c:pt idx="2015">
                  <c:v>3.166666666666667</c:v>
                </c:pt>
                <c:pt idx="2016">
                  <c:v>3.1682389937106912</c:v>
                </c:pt>
                <c:pt idx="2017">
                  <c:v>3.1698113207547172</c:v>
                </c:pt>
                <c:pt idx="2018">
                  <c:v>3.1713836477987432</c:v>
                </c:pt>
                <c:pt idx="2019">
                  <c:v>3.172955974842766</c:v>
                </c:pt>
                <c:pt idx="2020">
                  <c:v>3.1745283018867929</c:v>
                </c:pt>
                <c:pt idx="2021">
                  <c:v>3.176100628930818</c:v>
                </c:pt>
                <c:pt idx="2022">
                  <c:v>3.1776729559748431</c:v>
                </c:pt>
                <c:pt idx="2023">
                  <c:v>3.179245283018866</c:v>
                </c:pt>
                <c:pt idx="2024">
                  <c:v>3.1808176100628942</c:v>
                </c:pt>
                <c:pt idx="2025">
                  <c:v>3.1823899371069189</c:v>
                </c:pt>
                <c:pt idx="2026">
                  <c:v>3.183962264150944</c:v>
                </c:pt>
                <c:pt idx="2027">
                  <c:v>3.18553459119497</c:v>
                </c:pt>
                <c:pt idx="2028">
                  <c:v>3.1871069182389951</c:v>
                </c:pt>
                <c:pt idx="2029">
                  <c:v>3.1886792452830202</c:v>
                </c:pt>
                <c:pt idx="2030">
                  <c:v>3.1902515723270448</c:v>
                </c:pt>
                <c:pt idx="2031">
                  <c:v>3.1918238993710681</c:v>
                </c:pt>
                <c:pt idx="2032">
                  <c:v>3.193396226415095</c:v>
                </c:pt>
                <c:pt idx="2033">
                  <c:v>3.1949685534591201</c:v>
                </c:pt>
                <c:pt idx="2034">
                  <c:v>3.196540880503143</c:v>
                </c:pt>
                <c:pt idx="2035">
                  <c:v>3.1981132075471712</c:v>
                </c:pt>
                <c:pt idx="2036">
                  <c:v>3.1996855345911941</c:v>
                </c:pt>
                <c:pt idx="2037">
                  <c:v>3.2012578616352201</c:v>
                </c:pt>
                <c:pt idx="2038">
                  <c:v>3.2028301886792452</c:v>
                </c:pt>
                <c:pt idx="2039">
                  <c:v>3.2044025157232712</c:v>
                </c:pt>
                <c:pt idx="2040">
                  <c:v>3.2059748427672972</c:v>
                </c:pt>
                <c:pt idx="2041">
                  <c:v>3.2075471698113218</c:v>
                </c:pt>
                <c:pt idx="2042">
                  <c:v>3.2091194968553469</c:v>
                </c:pt>
                <c:pt idx="2043">
                  <c:v>3.2106918238993711</c:v>
                </c:pt>
                <c:pt idx="2044">
                  <c:v>3.2122641509433958</c:v>
                </c:pt>
                <c:pt idx="2045">
                  <c:v>3.2138364779874218</c:v>
                </c:pt>
                <c:pt idx="2046">
                  <c:v>3.215408805031446</c:v>
                </c:pt>
                <c:pt idx="2047">
                  <c:v>3.216981132075472</c:v>
                </c:pt>
                <c:pt idx="2048">
                  <c:v>3.2185534591194971</c:v>
                </c:pt>
                <c:pt idx="2049">
                  <c:v>3.2201257861635222</c:v>
                </c:pt>
                <c:pt idx="2050">
                  <c:v>3.2216981132075468</c:v>
                </c:pt>
                <c:pt idx="2051">
                  <c:v>3.2232704402515742</c:v>
                </c:pt>
                <c:pt idx="2052">
                  <c:v>3.2248427672955979</c:v>
                </c:pt>
                <c:pt idx="2053">
                  <c:v>3.2264150943396221</c:v>
                </c:pt>
                <c:pt idx="2054">
                  <c:v>3.2279874213836481</c:v>
                </c:pt>
                <c:pt idx="2055">
                  <c:v>3.2295597484276741</c:v>
                </c:pt>
                <c:pt idx="2056">
                  <c:v>3.2311320754716988</c:v>
                </c:pt>
                <c:pt idx="2057">
                  <c:v>3.232704402515723</c:v>
                </c:pt>
                <c:pt idx="2058">
                  <c:v>3.2342767295597481</c:v>
                </c:pt>
                <c:pt idx="2059">
                  <c:v>3.2358490566037732</c:v>
                </c:pt>
                <c:pt idx="2060">
                  <c:v>3.2374213836478001</c:v>
                </c:pt>
                <c:pt idx="2061">
                  <c:v>3.2389937106918252</c:v>
                </c:pt>
                <c:pt idx="2062">
                  <c:v>3.2405660377358489</c:v>
                </c:pt>
                <c:pt idx="2063">
                  <c:v>3.242138364779874</c:v>
                </c:pt>
                <c:pt idx="2064">
                  <c:v>3.2437106918239</c:v>
                </c:pt>
                <c:pt idx="2065">
                  <c:v>3.245283018867926</c:v>
                </c:pt>
                <c:pt idx="2066">
                  <c:v>3.2468553459119498</c:v>
                </c:pt>
                <c:pt idx="2067">
                  <c:v>3.2484276729559758</c:v>
                </c:pt>
                <c:pt idx="2068">
                  <c:v>3.25</c:v>
                </c:pt>
                <c:pt idx="2069">
                  <c:v>3.2515723270440251</c:v>
                </c:pt>
                <c:pt idx="2070">
                  <c:v>3.2531446540880502</c:v>
                </c:pt>
                <c:pt idx="2071">
                  <c:v>3.2547169811320762</c:v>
                </c:pt>
                <c:pt idx="2072">
                  <c:v>3.2562893081761008</c:v>
                </c:pt>
                <c:pt idx="2073">
                  <c:v>3.2578616352201251</c:v>
                </c:pt>
                <c:pt idx="2074">
                  <c:v>3.2594339622641511</c:v>
                </c:pt>
                <c:pt idx="2075">
                  <c:v>3.2610062893081762</c:v>
                </c:pt>
                <c:pt idx="2076">
                  <c:v>3.2625786163522008</c:v>
                </c:pt>
                <c:pt idx="2077">
                  <c:v>3.2641509433962268</c:v>
                </c:pt>
                <c:pt idx="2078">
                  <c:v>3.2657232704402528</c:v>
                </c:pt>
                <c:pt idx="2079">
                  <c:v>3.267295597484277</c:v>
                </c:pt>
                <c:pt idx="2080">
                  <c:v>3.2688679245283021</c:v>
                </c:pt>
                <c:pt idx="2081">
                  <c:v>3.2704402515723281</c:v>
                </c:pt>
                <c:pt idx="2082">
                  <c:v>3.2720125786163532</c:v>
                </c:pt>
                <c:pt idx="2083">
                  <c:v>3.2735849056603801</c:v>
                </c:pt>
                <c:pt idx="2084">
                  <c:v>3.275157232704403</c:v>
                </c:pt>
                <c:pt idx="2085">
                  <c:v>3.2767295597484281</c:v>
                </c:pt>
                <c:pt idx="2086">
                  <c:v>3.278301886792454</c:v>
                </c:pt>
                <c:pt idx="2087">
                  <c:v>3.27987421383648</c:v>
                </c:pt>
                <c:pt idx="2088">
                  <c:v>3.2814465408805038</c:v>
                </c:pt>
                <c:pt idx="2089">
                  <c:v>3.2830188679245298</c:v>
                </c:pt>
                <c:pt idx="2090">
                  <c:v>3.284591194968554</c:v>
                </c:pt>
                <c:pt idx="2091">
                  <c:v>3.28616352201258</c:v>
                </c:pt>
                <c:pt idx="2092">
                  <c:v>3.2877358490566051</c:v>
                </c:pt>
                <c:pt idx="2093">
                  <c:v>3.2893081761006289</c:v>
                </c:pt>
                <c:pt idx="2094">
                  <c:v>3.290880503144654</c:v>
                </c:pt>
                <c:pt idx="2095">
                  <c:v>3.2924528301886768</c:v>
                </c:pt>
                <c:pt idx="2096">
                  <c:v>3.2940251572327051</c:v>
                </c:pt>
                <c:pt idx="2097">
                  <c:v>3.2955974842767288</c:v>
                </c:pt>
                <c:pt idx="2098">
                  <c:v>3.2971698113207561</c:v>
                </c:pt>
                <c:pt idx="2099">
                  <c:v>3.298742138364779</c:v>
                </c:pt>
                <c:pt idx="2100">
                  <c:v>3.3003144654088041</c:v>
                </c:pt>
                <c:pt idx="2101">
                  <c:v>3.3018867924528301</c:v>
                </c:pt>
                <c:pt idx="2102">
                  <c:v>3.3034591194968539</c:v>
                </c:pt>
                <c:pt idx="2103">
                  <c:v>3.3050314465408799</c:v>
                </c:pt>
                <c:pt idx="2104">
                  <c:v>3.306603773584905</c:v>
                </c:pt>
                <c:pt idx="2105">
                  <c:v>3.308176100628931</c:v>
                </c:pt>
                <c:pt idx="2106">
                  <c:v>3.3097484276729552</c:v>
                </c:pt>
                <c:pt idx="2107">
                  <c:v>3.3113207547169812</c:v>
                </c:pt>
                <c:pt idx="2108">
                  <c:v>3.3128930817610058</c:v>
                </c:pt>
                <c:pt idx="2109">
                  <c:v>3.31446540880503</c:v>
                </c:pt>
                <c:pt idx="2110">
                  <c:v>3.316037735849056</c:v>
                </c:pt>
                <c:pt idx="2111">
                  <c:v>3.317610062893082</c:v>
                </c:pt>
                <c:pt idx="2112">
                  <c:v>3.3191823899371071</c:v>
                </c:pt>
                <c:pt idx="2113">
                  <c:v>3.3207547169811331</c:v>
                </c:pt>
                <c:pt idx="2114">
                  <c:v>3.3223270440251582</c:v>
                </c:pt>
                <c:pt idx="2115">
                  <c:v>3.323899371069182</c:v>
                </c:pt>
                <c:pt idx="2116">
                  <c:v>3.3254716981132071</c:v>
                </c:pt>
                <c:pt idx="2117">
                  <c:v>3.3270440251572331</c:v>
                </c:pt>
                <c:pt idx="2118">
                  <c:v>3.3286163522012582</c:v>
                </c:pt>
                <c:pt idx="2119">
                  <c:v>3.3301886792452819</c:v>
                </c:pt>
                <c:pt idx="2120">
                  <c:v>3.3317610062893079</c:v>
                </c:pt>
                <c:pt idx="2121">
                  <c:v>3.333333333333333</c:v>
                </c:pt>
                <c:pt idx="2122">
                  <c:v>3.334905660377359</c:v>
                </c:pt>
                <c:pt idx="2123">
                  <c:v>3.3364779874213841</c:v>
                </c:pt>
                <c:pt idx="2124">
                  <c:v>3.3380503144654079</c:v>
                </c:pt>
                <c:pt idx="2125">
                  <c:v>3.3396226415094339</c:v>
                </c:pt>
                <c:pt idx="2126">
                  <c:v>3.3411949685534599</c:v>
                </c:pt>
                <c:pt idx="2127">
                  <c:v>3.3427672955974841</c:v>
                </c:pt>
                <c:pt idx="2128">
                  <c:v>3.3443396226415101</c:v>
                </c:pt>
                <c:pt idx="2129">
                  <c:v>3.3459119496855352</c:v>
                </c:pt>
                <c:pt idx="2130">
                  <c:v>3.3474842767295598</c:v>
                </c:pt>
                <c:pt idx="2131">
                  <c:v>3.3490566037735832</c:v>
                </c:pt>
                <c:pt idx="2132">
                  <c:v>3.3506289308176092</c:v>
                </c:pt>
                <c:pt idx="2133">
                  <c:v>3.3522012578616351</c:v>
                </c:pt>
                <c:pt idx="2134">
                  <c:v>3.3537735849056598</c:v>
                </c:pt>
                <c:pt idx="2135">
                  <c:v>3.355345911949684</c:v>
                </c:pt>
                <c:pt idx="2136">
                  <c:v>3.35691823899371</c:v>
                </c:pt>
                <c:pt idx="2137">
                  <c:v>3.3584905660377369</c:v>
                </c:pt>
                <c:pt idx="2138">
                  <c:v>3.3600628930817589</c:v>
                </c:pt>
                <c:pt idx="2139">
                  <c:v>3.3616352201257849</c:v>
                </c:pt>
                <c:pt idx="2140">
                  <c:v>3.3632075471698122</c:v>
                </c:pt>
                <c:pt idx="2141">
                  <c:v>3.3647798742138368</c:v>
                </c:pt>
                <c:pt idx="2142">
                  <c:v>3.3663522012578611</c:v>
                </c:pt>
                <c:pt idx="2143">
                  <c:v>3.367924528301887</c:v>
                </c:pt>
                <c:pt idx="2144">
                  <c:v>3.369496855345913</c:v>
                </c:pt>
                <c:pt idx="2145">
                  <c:v>3.3710691823899368</c:v>
                </c:pt>
                <c:pt idx="2146">
                  <c:v>3.372641509433961</c:v>
                </c:pt>
                <c:pt idx="2147">
                  <c:v>3.374213836477987</c:v>
                </c:pt>
                <c:pt idx="2148">
                  <c:v>3.3757861635220121</c:v>
                </c:pt>
                <c:pt idx="2149">
                  <c:v>3.3773584905660381</c:v>
                </c:pt>
                <c:pt idx="2150">
                  <c:v>3.3789308176100632</c:v>
                </c:pt>
                <c:pt idx="2151">
                  <c:v>3.3805031446540879</c:v>
                </c:pt>
                <c:pt idx="2152">
                  <c:v>3.3820754716981121</c:v>
                </c:pt>
                <c:pt idx="2153">
                  <c:v>3.3836477987421398</c:v>
                </c:pt>
                <c:pt idx="2154">
                  <c:v>3.3852201257861632</c:v>
                </c:pt>
                <c:pt idx="2155">
                  <c:v>3.3867924528301891</c:v>
                </c:pt>
                <c:pt idx="2156">
                  <c:v>3.3883647798742138</c:v>
                </c:pt>
                <c:pt idx="2157">
                  <c:v>3.3899371069182389</c:v>
                </c:pt>
                <c:pt idx="2158">
                  <c:v>3.3915094339622618</c:v>
                </c:pt>
                <c:pt idx="2159">
                  <c:v>3.3930817610062891</c:v>
                </c:pt>
                <c:pt idx="2160">
                  <c:v>3.3946540880503142</c:v>
                </c:pt>
                <c:pt idx="2161">
                  <c:v>3.3962264150943389</c:v>
                </c:pt>
                <c:pt idx="2162">
                  <c:v>3.3977987421383662</c:v>
                </c:pt>
                <c:pt idx="2163">
                  <c:v>3.3993710691823908</c:v>
                </c:pt>
                <c:pt idx="2164">
                  <c:v>3.4009433962264151</c:v>
                </c:pt>
                <c:pt idx="2165">
                  <c:v>3.4025157232704402</c:v>
                </c:pt>
                <c:pt idx="2166">
                  <c:v>3.4040880503144648</c:v>
                </c:pt>
                <c:pt idx="2167">
                  <c:v>3.4056603773584899</c:v>
                </c:pt>
                <c:pt idx="2168">
                  <c:v>3.4072327044025168</c:v>
                </c:pt>
                <c:pt idx="2169">
                  <c:v>3.4088050314465401</c:v>
                </c:pt>
                <c:pt idx="2170">
                  <c:v>3.410377358490567</c:v>
                </c:pt>
                <c:pt idx="2171">
                  <c:v>3.4119496855345899</c:v>
                </c:pt>
                <c:pt idx="2172">
                  <c:v>3.4135220125786172</c:v>
                </c:pt>
                <c:pt idx="2173">
                  <c:v>3.415094339622641</c:v>
                </c:pt>
                <c:pt idx="2174">
                  <c:v>3.4166666666666661</c:v>
                </c:pt>
                <c:pt idx="2175">
                  <c:v>3.4182389937106898</c:v>
                </c:pt>
                <c:pt idx="2176">
                  <c:v>3.4198113207547172</c:v>
                </c:pt>
                <c:pt idx="2177">
                  <c:v>3.4213836477987432</c:v>
                </c:pt>
                <c:pt idx="2178">
                  <c:v>3.422955974842766</c:v>
                </c:pt>
                <c:pt idx="2179">
                  <c:v>3.4245283018867929</c:v>
                </c:pt>
                <c:pt idx="2180">
                  <c:v>3.426100628930818</c:v>
                </c:pt>
                <c:pt idx="2181">
                  <c:v>3.4276729559748431</c:v>
                </c:pt>
                <c:pt idx="2182">
                  <c:v>3.429245283018866</c:v>
                </c:pt>
                <c:pt idx="2183">
                  <c:v>3.4308176100628929</c:v>
                </c:pt>
                <c:pt idx="2184">
                  <c:v>3.432389937106918</c:v>
                </c:pt>
                <c:pt idx="2185">
                  <c:v>3.4339622641509431</c:v>
                </c:pt>
                <c:pt idx="2186">
                  <c:v>3.4355345911949691</c:v>
                </c:pt>
                <c:pt idx="2187">
                  <c:v>3.4371069182389942</c:v>
                </c:pt>
                <c:pt idx="2188">
                  <c:v>3.4386792452830188</c:v>
                </c:pt>
                <c:pt idx="2189">
                  <c:v>3.4402515723270448</c:v>
                </c:pt>
                <c:pt idx="2190">
                  <c:v>3.4418238993710681</c:v>
                </c:pt>
                <c:pt idx="2191">
                  <c:v>3.443396226415095</c:v>
                </c:pt>
                <c:pt idx="2192">
                  <c:v>3.4449685534591201</c:v>
                </c:pt>
                <c:pt idx="2193">
                  <c:v>3.446540880503143</c:v>
                </c:pt>
                <c:pt idx="2194">
                  <c:v>3.4481132075471712</c:v>
                </c:pt>
                <c:pt idx="2195">
                  <c:v>3.4496855345911941</c:v>
                </c:pt>
                <c:pt idx="2196">
                  <c:v>3.4512578616352192</c:v>
                </c:pt>
                <c:pt idx="2197">
                  <c:v>3.4528301886792439</c:v>
                </c:pt>
                <c:pt idx="2198">
                  <c:v>3.4544025157232698</c:v>
                </c:pt>
                <c:pt idx="2199">
                  <c:v>3.4559748427672958</c:v>
                </c:pt>
                <c:pt idx="2200">
                  <c:v>3.4575471698113209</c:v>
                </c:pt>
                <c:pt idx="2201">
                  <c:v>3.459119496855346</c:v>
                </c:pt>
                <c:pt idx="2202">
                  <c:v>3.4606918238993711</c:v>
                </c:pt>
                <c:pt idx="2203">
                  <c:v>3.4622641509433958</c:v>
                </c:pt>
                <c:pt idx="2204">
                  <c:v>3.4638364779874218</c:v>
                </c:pt>
                <c:pt idx="2205">
                  <c:v>3.465408805031446</c:v>
                </c:pt>
                <c:pt idx="2206">
                  <c:v>3.466981132075472</c:v>
                </c:pt>
                <c:pt idx="2207">
                  <c:v>3.4685534591194971</c:v>
                </c:pt>
                <c:pt idx="2208">
                  <c:v>3.4701257861635222</c:v>
                </c:pt>
                <c:pt idx="2209">
                  <c:v>3.471698113207546</c:v>
                </c:pt>
                <c:pt idx="2210">
                  <c:v>3.4732704402515728</c:v>
                </c:pt>
                <c:pt idx="2211">
                  <c:v>3.474842767295597</c:v>
                </c:pt>
                <c:pt idx="2212">
                  <c:v>3.4764150943396208</c:v>
                </c:pt>
                <c:pt idx="2213">
                  <c:v>3.4779874213836481</c:v>
                </c:pt>
                <c:pt idx="2214">
                  <c:v>3.4795597484276741</c:v>
                </c:pt>
                <c:pt idx="2215">
                  <c:v>3.4811320754716988</c:v>
                </c:pt>
                <c:pt idx="2216">
                  <c:v>3.482704402515723</c:v>
                </c:pt>
                <c:pt idx="2217">
                  <c:v>3.4842767295597481</c:v>
                </c:pt>
                <c:pt idx="2218">
                  <c:v>3.4858490566037732</c:v>
                </c:pt>
                <c:pt idx="2219">
                  <c:v>3.4874213836478001</c:v>
                </c:pt>
                <c:pt idx="2220">
                  <c:v>3.4889937106918252</c:v>
                </c:pt>
                <c:pt idx="2221">
                  <c:v>3.4905660377358481</c:v>
                </c:pt>
                <c:pt idx="2222">
                  <c:v>3.492138364779874</c:v>
                </c:pt>
                <c:pt idx="2223">
                  <c:v>3.4937106918238992</c:v>
                </c:pt>
                <c:pt idx="2224">
                  <c:v>3.4952830188679251</c:v>
                </c:pt>
                <c:pt idx="2225">
                  <c:v>3.4968553459119489</c:v>
                </c:pt>
                <c:pt idx="2226">
                  <c:v>3.4984276729559749</c:v>
                </c:pt>
                <c:pt idx="2227">
                  <c:v>3.5</c:v>
                </c:pt>
                <c:pt idx="2228">
                  <c:v>3.5015723270440251</c:v>
                </c:pt>
                <c:pt idx="2229">
                  <c:v>3.5031446540880502</c:v>
                </c:pt>
                <c:pt idx="2230">
                  <c:v>3.5047169811320762</c:v>
                </c:pt>
                <c:pt idx="2231">
                  <c:v>3.5062893081761008</c:v>
                </c:pt>
                <c:pt idx="2232">
                  <c:v>3.5078616352201251</c:v>
                </c:pt>
                <c:pt idx="2233">
                  <c:v>3.5094339622641511</c:v>
                </c:pt>
                <c:pt idx="2234">
                  <c:v>3.5110062893081748</c:v>
                </c:pt>
                <c:pt idx="2235">
                  <c:v>3.5125786163521999</c:v>
                </c:pt>
                <c:pt idx="2236">
                  <c:v>3.5141509433962259</c:v>
                </c:pt>
                <c:pt idx="2237">
                  <c:v>3.5157232704402519</c:v>
                </c:pt>
                <c:pt idx="2238">
                  <c:v>3.517295597484277</c:v>
                </c:pt>
                <c:pt idx="2239">
                  <c:v>3.5188679245283012</c:v>
                </c:pt>
                <c:pt idx="2240">
                  <c:v>3.5204402515723281</c:v>
                </c:pt>
                <c:pt idx="2241">
                  <c:v>3.5220125786163532</c:v>
                </c:pt>
                <c:pt idx="2242">
                  <c:v>3.5235849056603801</c:v>
                </c:pt>
                <c:pt idx="2243">
                  <c:v>3.525157232704403</c:v>
                </c:pt>
                <c:pt idx="2244">
                  <c:v>3.5267295597484281</c:v>
                </c:pt>
                <c:pt idx="2245">
                  <c:v>3.528301886792454</c:v>
                </c:pt>
                <c:pt idx="2246">
                  <c:v>3.52987421383648</c:v>
                </c:pt>
                <c:pt idx="2247">
                  <c:v>3.5314465408805029</c:v>
                </c:pt>
                <c:pt idx="2248">
                  <c:v>3.533018867924528</c:v>
                </c:pt>
                <c:pt idx="2249">
                  <c:v>3.534591194968554</c:v>
                </c:pt>
                <c:pt idx="2250">
                  <c:v>3.5361635220125782</c:v>
                </c:pt>
                <c:pt idx="2251">
                  <c:v>3.5377358490566042</c:v>
                </c:pt>
                <c:pt idx="2252">
                  <c:v>3.539308176100628</c:v>
                </c:pt>
                <c:pt idx="2253">
                  <c:v>3.540880503144654</c:v>
                </c:pt>
                <c:pt idx="2254">
                  <c:v>3.5424528301886768</c:v>
                </c:pt>
                <c:pt idx="2255">
                  <c:v>3.5440251572327051</c:v>
                </c:pt>
                <c:pt idx="2256">
                  <c:v>3.5455974842767288</c:v>
                </c:pt>
                <c:pt idx="2257">
                  <c:v>3.5471698113207561</c:v>
                </c:pt>
                <c:pt idx="2258">
                  <c:v>3.548742138364779</c:v>
                </c:pt>
                <c:pt idx="2259">
                  <c:v>3.5503144654088041</c:v>
                </c:pt>
                <c:pt idx="2260">
                  <c:v>3.5518867924528301</c:v>
                </c:pt>
                <c:pt idx="2261">
                  <c:v>3.5534591194968539</c:v>
                </c:pt>
                <c:pt idx="2262">
                  <c:v>3.5550314465408799</c:v>
                </c:pt>
                <c:pt idx="2263">
                  <c:v>3.556603773584905</c:v>
                </c:pt>
                <c:pt idx="2264">
                  <c:v>3.558176100628931</c:v>
                </c:pt>
                <c:pt idx="2265">
                  <c:v>3.5597484276729552</c:v>
                </c:pt>
                <c:pt idx="2266">
                  <c:v>3.5613207547169821</c:v>
                </c:pt>
                <c:pt idx="2267">
                  <c:v>3.5628930817610072</c:v>
                </c:pt>
                <c:pt idx="2268">
                  <c:v>3.5644654088050309</c:v>
                </c:pt>
                <c:pt idx="2269">
                  <c:v>3.5660377358490569</c:v>
                </c:pt>
                <c:pt idx="2270">
                  <c:v>3.5676100628930829</c:v>
                </c:pt>
                <c:pt idx="2271">
                  <c:v>3.5691823899371071</c:v>
                </c:pt>
                <c:pt idx="2272">
                  <c:v>3.5707547169811331</c:v>
                </c:pt>
                <c:pt idx="2273">
                  <c:v>3.5723270440251582</c:v>
                </c:pt>
                <c:pt idx="2274">
                  <c:v>3.573899371069182</c:v>
                </c:pt>
                <c:pt idx="2275">
                  <c:v>3.5754716981132071</c:v>
                </c:pt>
                <c:pt idx="2276">
                  <c:v>3.5770440251572331</c:v>
                </c:pt>
                <c:pt idx="2277">
                  <c:v>3.5786163522012582</c:v>
                </c:pt>
                <c:pt idx="2278">
                  <c:v>3.5801886792452828</c:v>
                </c:pt>
                <c:pt idx="2279">
                  <c:v>3.5817610062893102</c:v>
                </c:pt>
                <c:pt idx="2280">
                  <c:v>3.5833333333333339</c:v>
                </c:pt>
                <c:pt idx="2281">
                  <c:v>3.5849056603773599</c:v>
                </c:pt>
                <c:pt idx="2282">
                  <c:v>3.5864779874213841</c:v>
                </c:pt>
                <c:pt idx="2283">
                  <c:v>3.5880503144654088</c:v>
                </c:pt>
                <c:pt idx="2284">
                  <c:v>3.5896226415094352</c:v>
                </c:pt>
                <c:pt idx="2285">
                  <c:v>3.5911949685534599</c:v>
                </c:pt>
                <c:pt idx="2286">
                  <c:v>3.5927672955974841</c:v>
                </c:pt>
                <c:pt idx="2287">
                  <c:v>3.5943396226415101</c:v>
                </c:pt>
                <c:pt idx="2288">
                  <c:v>3.5959119496855352</c:v>
                </c:pt>
                <c:pt idx="2289">
                  <c:v>3.5974842767295598</c:v>
                </c:pt>
                <c:pt idx="2290">
                  <c:v>3.5990566037735832</c:v>
                </c:pt>
                <c:pt idx="2291">
                  <c:v>3.60062893081761</c:v>
                </c:pt>
                <c:pt idx="2292">
                  <c:v>3.602201257861636</c:v>
                </c:pt>
                <c:pt idx="2293">
                  <c:v>3.6037735849056598</c:v>
                </c:pt>
                <c:pt idx="2294">
                  <c:v>3.6053459119496849</c:v>
                </c:pt>
                <c:pt idx="2295">
                  <c:v>3.60691823899371</c:v>
                </c:pt>
                <c:pt idx="2296">
                  <c:v>3.6084905660377369</c:v>
                </c:pt>
                <c:pt idx="2297">
                  <c:v>3.6100628930817589</c:v>
                </c:pt>
                <c:pt idx="2298">
                  <c:v>3.6116352201257849</c:v>
                </c:pt>
                <c:pt idx="2299">
                  <c:v>3.6132075471698122</c:v>
                </c:pt>
                <c:pt idx="2300">
                  <c:v>3.6147798742138368</c:v>
                </c:pt>
                <c:pt idx="2301">
                  <c:v>3.6163522012578611</c:v>
                </c:pt>
                <c:pt idx="2302">
                  <c:v>3.617924528301887</c:v>
                </c:pt>
                <c:pt idx="2303">
                  <c:v>3.619496855345913</c:v>
                </c:pt>
                <c:pt idx="2304">
                  <c:v>3.6210691823899368</c:v>
                </c:pt>
                <c:pt idx="2305">
                  <c:v>3.6226415094339619</c:v>
                </c:pt>
                <c:pt idx="2306">
                  <c:v>3.6242138364779879</c:v>
                </c:pt>
                <c:pt idx="2307">
                  <c:v>3.625786163522013</c:v>
                </c:pt>
                <c:pt idx="2308">
                  <c:v>3.6273584905660381</c:v>
                </c:pt>
                <c:pt idx="2309">
                  <c:v>3.6289308176100641</c:v>
                </c:pt>
                <c:pt idx="2310">
                  <c:v>3.6305031446540879</c:v>
                </c:pt>
                <c:pt idx="2311">
                  <c:v>3.6320754716981121</c:v>
                </c:pt>
                <c:pt idx="2312">
                  <c:v>3.6336477987421398</c:v>
                </c:pt>
                <c:pt idx="2313">
                  <c:v>3.6352201257861632</c:v>
                </c:pt>
                <c:pt idx="2314">
                  <c:v>3.6367924528301891</c:v>
                </c:pt>
                <c:pt idx="2315">
                  <c:v>3.6383647798742138</c:v>
                </c:pt>
                <c:pt idx="2316">
                  <c:v>3.6399371069182389</c:v>
                </c:pt>
                <c:pt idx="2317">
                  <c:v>3.6415094339622631</c:v>
                </c:pt>
                <c:pt idx="2318">
                  <c:v>3.64308176100629</c:v>
                </c:pt>
                <c:pt idx="2319">
                  <c:v>3.6446540880503151</c:v>
                </c:pt>
                <c:pt idx="2320">
                  <c:v>3.6462264150943402</c:v>
                </c:pt>
                <c:pt idx="2321">
                  <c:v>3.6477987421383662</c:v>
                </c:pt>
                <c:pt idx="2322">
                  <c:v>3.6493710691823908</c:v>
                </c:pt>
                <c:pt idx="2323">
                  <c:v>3.6509433962264151</c:v>
                </c:pt>
                <c:pt idx="2324">
                  <c:v>3.6525157232704402</c:v>
                </c:pt>
                <c:pt idx="2325">
                  <c:v>3.6540880503144648</c:v>
                </c:pt>
                <c:pt idx="2326">
                  <c:v>3.6556603773584899</c:v>
                </c:pt>
                <c:pt idx="2327">
                  <c:v>3.6572327044025168</c:v>
                </c:pt>
                <c:pt idx="2328">
                  <c:v>3.6588050314465401</c:v>
                </c:pt>
                <c:pt idx="2329">
                  <c:v>3.660377358490567</c:v>
                </c:pt>
                <c:pt idx="2330">
                  <c:v>3.6619496855345912</c:v>
                </c:pt>
                <c:pt idx="2331">
                  <c:v>3.6635220125786172</c:v>
                </c:pt>
                <c:pt idx="2332">
                  <c:v>3.665094339622641</c:v>
                </c:pt>
                <c:pt idx="2333">
                  <c:v>3.666666666666667</c:v>
                </c:pt>
                <c:pt idx="2334">
                  <c:v>3.6682389937106912</c:v>
                </c:pt>
                <c:pt idx="2335">
                  <c:v>3.6698113207547172</c:v>
                </c:pt>
                <c:pt idx="2336">
                  <c:v>3.6713836477987432</c:v>
                </c:pt>
                <c:pt idx="2337">
                  <c:v>3.672955974842766</c:v>
                </c:pt>
                <c:pt idx="2338">
                  <c:v>3.6745283018867929</c:v>
                </c:pt>
                <c:pt idx="2339">
                  <c:v>3.6761006289308171</c:v>
                </c:pt>
                <c:pt idx="2340">
                  <c:v>3.6776729559748431</c:v>
                </c:pt>
                <c:pt idx="2341">
                  <c:v>3.679245283018866</c:v>
                </c:pt>
                <c:pt idx="2342">
                  <c:v>3.6808176100628942</c:v>
                </c:pt>
                <c:pt idx="2343">
                  <c:v>3.6823899371069189</c:v>
                </c:pt>
                <c:pt idx="2344">
                  <c:v>3.683962264150944</c:v>
                </c:pt>
                <c:pt idx="2345">
                  <c:v>3.68553459119497</c:v>
                </c:pt>
                <c:pt idx="2346">
                  <c:v>3.6871069182389951</c:v>
                </c:pt>
                <c:pt idx="2347">
                  <c:v>3.6886792452830202</c:v>
                </c:pt>
                <c:pt idx="2348">
                  <c:v>3.6902515723270448</c:v>
                </c:pt>
                <c:pt idx="2349">
                  <c:v>3.6918238993710681</c:v>
                </c:pt>
                <c:pt idx="2350">
                  <c:v>3.693396226415095</c:v>
                </c:pt>
                <c:pt idx="2351">
                  <c:v>3.6949685534591201</c:v>
                </c:pt>
                <c:pt idx="2352">
                  <c:v>3.696540880503143</c:v>
                </c:pt>
                <c:pt idx="2353">
                  <c:v>3.6981132075471712</c:v>
                </c:pt>
                <c:pt idx="2354">
                  <c:v>3.6996855345911941</c:v>
                </c:pt>
                <c:pt idx="2355">
                  <c:v>3.7012578616352201</c:v>
                </c:pt>
                <c:pt idx="2356">
                  <c:v>3.7028301886792452</c:v>
                </c:pt>
                <c:pt idx="2357">
                  <c:v>3.7044025157232712</c:v>
                </c:pt>
                <c:pt idx="2358">
                  <c:v>3.7059748427672972</c:v>
                </c:pt>
                <c:pt idx="2359">
                  <c:v>3.7075471698113218</c:v>
                </c:pt>
                <c:pt idx="2360">
                  <c:v>3.7091194968553469</c:v>
                </c:pt>
                <c:pt idx="2361">
                  <c:v>3.7106918238993711</c:v>
                </c:pt>
                <c:pt idx="2362">
                  <c:v>3.7122641509433958</c:v>
                </c:pt>
                <c:pt idx="2363">
                  <c:v>3.7138364779874218</c:v>
                </c:pt>
                <c:pt idx="2364">
                  <c:v>3.715408805031446</c:v>
                </c:pt>
                <c:pt idx="2365">
                  <c:v>3.7169811320754711</c:v>
                </c:pt>
                <c:pt idx="2366">
                  <c:v>3.7185534591194971</c:v>
                </c:pt>
                <c:pt idx="2367">
                  <c:v>3.7201257861635222</c:v>
                </c:pt>
                <c:pt idx="2368">
                  <c:v>3.7216981132075468</c:v>
                </c:pt>
                <c:pt idx="2369">
                  <c:v>3.7232704402515742</c:v>
                </c:pt>
                <c:pt idx="2370">
                  <c:v>3.7248427672955979</c:v>
                </c:pt>
                <c:pt idx="2371">
                  <c:v>3.7264150943396221</c:v>
                </c:pt>
                <c:pt idx="2372">
                  <c:v>3.7279874213836481</c:v>
                </c:pt>
                <c:pt idx="2373">
                  <c:v>3.7295597484276741</c:v>
                </c:pt>
                <c:pt idx="2374">
                  <c:v>3.7311320754716988</c:v>
                </c:pt>
                <c:pt idx="2375">
                  <c:v>3.732704402515723</c:v>
                </c:pt>
                <c:pt idx="2376">
                  <c:v>3.7342767295597481</c:v>
                </c:pt>
                <c:pt idx="2377">
                  <c:v>3.7358490566037732</c:v>
                </c:pt>
                <c:pt idx="2378">
                  <c:v>3.7374213836478001</c:v>
                </c:pt>
                <c:pt idx="2379">
                  <c:v>3.7389937106918252</c:v>
                </c:pt>
                <c:pt idx="2380">
                  <c:v>3.7405660377358489</c:v>
                </c:pt>
                <c:pt idx="2381">
                  <c:v>3.742138364779874</c:v>
                </c:pt>
                <c:pt idx="2382">
                  <c:v>3.7437106918239</c:v>
                </c:pt>
                <c:pt idx="2383">
                  <c:v>3.745283018867926</c:v>
                </c:pt>
                <c:pt idx="2384">
                  <c:v>3.7468553459119498</c:v>
                </c:pt>
                <c:pt idx="2385">
                  <c:v>3.7484276729559758</c:v>
                </c:pt>
                <c:pt idx="2386">
                  <c:v>3.75</c:v>
                </c:pt>
                <c:pt idx="2387">
                  <c:v>3.7515723270440251</c:v>
                </c:pt>
                <c:pt idx="2388">
                  <c:v>3.7531446540880502</c:v>
                </c:pt>
                <c:pt idx="2389">
                  <c:v>3.7547169811320762</c:v>
                </c:pt>
                <c:pt idx="2390">
                  <c:v>3.7562893081761008</c:v>
                </c:pt>
                <c:pt idx="2391">
                  <c:v>3.7578616352201251</c:v>
                </c:pt>
                <c:pt idx="2392">
                  <c:v>3.7594339622641511</c:v>
                </c:pt>
                <c:pt idx="2393">
                  <c:v>3.7610062893081762</c:v>
                </c:pt>
                <c:pt idx="2394">
                  <c:v>3.7625786163522008</c:v>
                </c:pt>
                <c:pt idx="2395">
                  <c:v>3.7641509433962268</c:v>
                </c:pt>
                <c:pt idx="2396">
                  <c:v>3.7657232704402528</c:v>
                </c:pt>
                <c:pt idx="2397">
                  <c:v>3.767295597484277</c:v>
                </c:pt>
                <c:pt idx="2398">
                  <c:v>3.7688679245283021</c:v>
                </c:pt>
                <c:pt idx="2399">
                  <c:v>3.7704402515723281</c:v>
                </c:pt>
                <c:pt idx="2400">
                  <c:v>3.7720125786163532</c:v>
                </c:pt>
                <c:pt idx="2401">
                  <c:v>3.7735849056603801</c:v>
                </c:pt>
                <c:pt idx="2402">
                  <c:v>3.775157232704403</c:v>
                </c:pt>
                <c:pt idx="2403">
                  <c:v>3.7767295597484281</c:v>
                </c:pt>
                <c:pt idx="2404">
                  <c:v>3.778301886792454</c:v>
                </c:pt>
                <c:pt idx="2405">
                  <c:v>3.77987421383648</c:v>
                </c:pt>
                <c:pt idx="2406">
                  <c:v>3.7814465408805038</c:v>
                </c:pt>
                <c:pt idx="2407">
                  <c:v>3.7830188679245298</c:v>
                </c:pt>
                <c:pt idx="2408">
                  <c:v>3.784591194968554</c:v>
                </c:pt>
                <c:pt idx="2409">
                  <c:v>3.78616352201258</c:v>
                </c:pt>
                <c:pt idx="2410">
                  <c:v>3.7877358490566051</c:v>
                </c:pt>
                <c:pt idx="2411">
                  <c:v>3.7893081761006289</c:v>
                </c:pt>
                <c:pt idx="2412">
                  <c:v>3.790880503144654</c:v>
                </c:pt>
                <c:pt idx="2413">
                  <c:v>3.7924528301886768</c:v>
                </c:pt>
                <c:pt idx="2414">
                  <c:v>3.7940251572327051</c:v>
                </c:pt>
                <c:pt idx="2415">
                  <c:v>3.7955974842767288</c:v>
                </c:pt>
                <c:pt idx="2416">
                  <c:v>3.7971698113207561</c:v>
                </c:pt>
                <c:pt idx="2417">
                  <c:v>3.798742138364779</c:v>
                </c:pt>
                <c:pt idx="2418">
                  <c:v>3.8003144654088041</c:v>
                </c:pt>
                <c:pt idx="2419">
                  <c:v>3.8018867924528301</c:v>
                </c:pt>
                <c:pt idx="2420">
                  <c:v>3.8034591194968539</c:v>
                </c:pt>
                <c:pt idx="2421">
                  <c:v>3.8050314465408799</c:v>
                </c:pt>
                <c:pt idx="2422">
                  <c:v>3.806603773584905</c:v>
                </c:pt>
                <c:pt idx="2423">
                  <c:v>3.808176100628931</c:v>
                </c:pt>
                <c:pt idx="2424">
                  <c:v>3.8097484276729552</c:v>
                </c:pt>
                <c:pt idx="2425">
                  <c:v>3.8113207547169812</c:v>
                </c:pt>
                <c:pt idx="2426">
                  <c:v>3.8128930817610058</c:v>
                </c:pt>
                <c:pt idx="2427">
                  <c:v>3.81446540880503</c:v>
                </c:pt>
                <c:pt idx="2428">
                  <c:v>3.816037735849056</c:v>
                </c:pt>
                <c:pt idx="2429">
                  <c:v>3.817610062893082</c:v>
                </c:pt>
                <c:pt idx="2430">
                  <c:v>3.8191823899371071</c:v>
                </c:pt>
                <c:pt idx="2431">
                  <c:v>3.8207547169811331</c:v>
                </c:pt>
                <c:pt idx="2432">
                  <c:v>3.8223270440251582</c:v>
                </c:pt>
                <c:pt idx="2433">
                  <c:v>3.823899371069182</c:v>
                </c:pt>
                <c:pt idx="2434">
                  <c:v>3.8254716981132071</c:v>
                </c:pt>
                <c:pt idx="2435">
                  <c:v>3.8270440251572331</c:v>
                </c:pt>
                <c:pt idx="2436">
                  <c:v>3.8286163522012582</c:v>
                </c:pt>
                <c:pt idx="2437">
                  <c:v>3.8301886792452819</c:v>
                </c:pt>
                <c:pt idx="2438">
                  <c:v>3.8317610062893079</c:v>
                </c:pt>
                <c:pt idx="2439">
                  <c:v>3.833333333333333</c:v>
                </c:pt>
                <c:pt idx="2440">
                  <c:v>3.834905660377359</c:v>
                </c:pt>
                <c:pt idx="2441">
                  <c:v>3.8364779874213841</c:v>
                </c:pt>
                <c:pt idx="2442">
                  <c:v>3.8380503144654079</c:v>
                </c:pt>
                <c:pt idx="2443">
                  <c:v>3.8396226415094339</c:v>
                </c:pt>
                <c:pt idx="2444">
                  <c:v>3.8411949685534599</c:v>
                </c:pt>
                <c:pt idx="2445">
                  <c:v>3.8427672955974841</c:v>
                </c:pt>
                <c:pt idx="2446">
                  <c:v>3.8443396226415101</c:v>
                </c:pt>
                <c:pt idx="2447">
                  <c:v>3.8459119496855352</c:v>
                </c:pt>
                <c:pt idx="2448">
                  <c:v>3.8474842767295598</c:v>
                </c:pt>
                <c:pt idx="2449">
                  <c:v>3.8490566037735832</c:v>
                </c:pt>
                <c:pt idx="2450">
                  <c:v>3.8506289308176092</c:v>
                </c:pt>
                <c:pt idx="2451">
                  <c:v>3.8522012578616351</c:v>
                </c:pt>
                <c:pt idx="2452">
                  <c:v>3.8537735849056598</c:v>
                </c:pt>
                <c:pt idx="2453">
                  <c:v>3.855345911949684</c:v>
                </c:pt>
                <c:pt idx="2454">
                  <c:v>3.85691823899371</c:v>
                </c:pt>
                <c:pt idx="2455">
                  <c:v>3.8584905660377369</c:v>
                </c:pt>
                <c:pt idx="2456">
                  <c:v>3.8600628930817589</c:v>
                </c:pt>
                <c:pt idx="2457">
                  <c:v>3.8616352201257849</c:v>
                </c:pt>
                <c:pt idx="2458">
                  <c:v>3.8632075471698122</c:v>
                </c:pt>
                <c:pt idx="2459">
                  <c:v>3.8647798742138368</c:v>
                </c:pt>
                <c:pt idx="2460">
                  <c:v>3.8663522012578611</c:v>
                </c:pt>
                <c:pt idx="2461">
                  <c:v>3.867924528301887</c:v>
                </c:pt>
                <c:pt idx="2462">
                  <c:v>3.869496855345913</c:v>
                </c:pt>
                <c:pt idx="2463">
                  <c:v>3.8710691823899368</c:v>
                </c:pt>
                <c:pt idx="2464">
                  <c:v>3.872641509433961</c:v>
                </c:pt>
                <c:pt idx="2465">
                  <c:v>3.874213836477987</c:v>
                </c:pt>
                <c:pt idx="2466">
                  <c:v>3.8757861635220121</c:v>
                </c:pt>
                <c:pt idx="2467">
                  <c:v>3.8773584905660381</c:v>
                </c:pt>
                <c:pt idx="2468">
                  <c:v>3.8789308176100632</c:v>
                </c:pt>
                <c:pt idx="2469">
                  <c:v>3.8805031446540879</c:v>
                </c:pt>
                <c:pt idx="2470">
                  <c:v>3.8820754716981121</c:v>
                </c:pt>
                <c:pt idx="2471">
                  <c:v>3.8836477987421398</c:v>
                </c:pt>
                <c:pt idx="2472">
                  <c:v>3.8852201257861632</c:v>
                </c:pt>
                <c:pt idx="2473">
                  <c:v>3.8867924528301891</c:v>
                </c:pt>
                <c:pt idx="2474">
                  <c:v>3.8883647798742138</c:v>
                </c:pt>
                <c:pt idx="2475">
                  <c:v>3.8899371069182389</c:v>
                </c:pt>
                <c:pt idx="2476">
                  <c:v>3.8915094339622618</c:v>
                </c:pt>
                <c:pt idx="2477">
                  <c:v>3.8930817610062891</c:v>
                </c:pt>
                <c:pt idx="2478">
                  <c:v>3.8946540880503142</c:v>
                </c:pt>
                <c:pt idx="2479">
                  <c:v>3.8962264150943389</c:v>
                </c:pt>
                <c:pt idx="2480">
                  <c:v>3.8977987421383662</c:v>
                </c:pt>
                <c:pt idx="2481">
                  <c:v>3.8993710691823908</c:v>
                </c:pt>
                <c:pt idx="2482">
                  <c:v>3.9009433962264151</c:v>
                </c:pt>
                <c:pt idx="2483">
                  <c:v>3.9025157232704402</c:v>
                </c:pt>
                <c:pt idx="2484">
                  <c:v>3.9040880503144648</c:v>
                </c:pt>
                <c:pt idx="2485">
                  <c:v>3.9056603773584899</c:v>
                </c:pt>
                <c:pt idx="2486">
                  <c:v>3.9072327044025168</c:v>
                </c:pt>
                <c:pt idx="2487">
                  <c:v>3.9088050314465401</c:v>
                </c:pt>
                <c:pt idx="2488">
                  <c:v>3.910377358490567</c:v>
                </c:pt>
                <c:pt idx="2489">
                  <c:v>3.9119496855345899</c:v>
                </c:pt>
                <c:pt idx="2490">
                  <c:v>3.9135220125786172</c:v>
                </c:pt>
                <c:pt idx="2491">
                  <c:v>3.915094339622641</c:v>
                </c:pt>
                <c:pt idx="2492">
                  <c:v>3.9166666666666661</c:v>
                </c:pt>
                <c:pt idx="2493">
                  <c:v>3.9182389937106898</c:v>
                </c:pt>
                <c:pt idx="2494">
                  <c:v>3.9198113207547172</c:v>
                </c:pt>
                <c:pt idx="2495">
                  <c:v>3.9213836477987432</c:v>
                </c:pt>
                <c:pt idx="2496">
                  <c:v>3.922955974842766</c:v>
                </c:pt>
                <c:pt idx="2497">
                  <c:v>3.9245283018867929</c:v>
                </c:pt>
                <c:pt idx="2498">
                  <c:v>3.926100628930818</c:v>
                </c:pt>
                <c:pt idx="2499">
                  <c:v>3.9276729559748431</c:v>
                </c:pt>
                <c:pt idx="2500">
                  <c:v>3.929245283018866</c:v>
                </c:pt>
                <c:pt idx="2501">
                  <c:v>3.9308176100628929</c:v>
                </c:pt>
                <c:pt idx="2502">
                  <c:v>3.932389937106918</c:v>
                </c:pt>
                <c:pt idx="2503">
                  <c:v>3.9339622641509431</c:v>
                </c:pt>
                <c:pt idx="2504">
                  <c:v>3.9355345911949691</c:v>
                </c:pt>
                <c:pt idx="2505">
                  <c:v>3.9371069182389942</c:v>
                </c:pt>
                <c:pt idx="2506">
                  <c:v>3.9386792452830188</c:v>
                </c:pt>
                <c:pt idx="2507">
                  <c:v>3.9402515723270448</c:v>
                </c:pt>
                <c:pt idx="2508">
                  <c:v>3.9418238993710681</c:v>
                </c:pt>
                <c:pt idx="2509">
                  <c:v>3.943396226415095</c:v>
                </c:pt>
                <c:pt idx="2510">
                  <c:v>3.9449685534591201</c:v>
                </c:pt>
                <c:pt idx="2511">
                  <c:v>3.946540880503143</c:v>
                </c:pt>
                <c:pt idx="2512">
                  <c:v>3.9481132075471712</c:v>
                </c:pt>
                <c:pt idx="2513">
                  <c:v>3.9496855345911941</c:v>
                </c:pt>
                <c:pt idx="2514">
                  <c:v>3.9512578616352192</c:v>
                </c:pt>
                <c:pt idx="2515">
                  <c:v>3.9528301886792439</c:v>
                </c:pt>
                <c:pt idx="2516">
                  <c:v>3.9544025157232698</c:v>
                </c:pt>
                <c:pt idx="2517">
                  <c:v>3.9559748427672958</c:v>
                </c:pt>
                <c:pt idx="2518">
                  <c:v>3.9575471698113209</c:v>
                </c:pt>
                <c:pt idx="2519">
                  <c:v>3.959119496855346</c:v>
                </c:pt>
                <c:pt idx="2520">
                  <c:v>3.9606918238993711</c:v>
                </c:pt>
                <c:pt idx="2521">
                  <c:v>3.9622641509433958</c:v>
                </c:pt>
                <c:pt idx="2522">
                  <c:v>3.9638364779874218</c:v>
                </c:pt>
                <c:pt idx="2523">
                  <c:v>3.965408805031446</c:v>
                </c:pt>
                <c:pt idx="2524">
                  <c:v>3.966981132075472</c:v>
                </c:pt>
                <c:pt idx="2525">
                  <c:v>3.9685534591194971</c:v>
                </c:pt>
                <c:pt idx="2526">
                  <c:v>3.9701257861635222</c:v>
                </c:pt>
                <c:pt idx="2527">
                  <c:v>3.971698113207546</c:v>
                </c:pt>
                <c:pt idx="2528">
                  <c:v>3.9732704402515728</c:v>
                </c:pt>
                <c:pt idx="2529">
                  <c:v>3.974842767295597</c:v>
                </c:pt>
                <c:pt idx="2530">
                  <c:v>3.9764150943396208</c:v>
                </c:pt>
                <c:pt idx="2531">
                  <c:v>3.9779874213836481</c:v>
                </c:pt>
                <c:pt idx="2532">
                  <c:v>3.9795597484276741</c:v>
                </c:pt>
                <c:pt idx="2533">
                  <c:v>3.9811320754716988</c:v>
                </c:pt>
                <c:pt idx="2534">
                  <c:v>3.982704402515723</c:v>
                </c:pt>
                <c:pt idx="2535">
                  <c:v>3.9842767295597481</c:v>
                </c:pt>
                <c:pt idx="2536">
                  <c:v>3.9858490566037732</c:v>
                </c:pt>
                <c:pt idx="2537">
                  <c:v>3.9874213836478001</c:v>
                </c:pt>
                <c:pt idx="2538">
                  <c:v>3.9889937106918252</c:v>
                </c:pt>
                <c:pt idx="2539">
                  <c:v>3.9905660377358481</c:v>
                </c:pt>
                <c:pt idx="2540">
                  <c:v>3.992138364779874</c:v>
                </c:pt>
                <c:pt idx="2541">
                  <c:v>3.9937106918238992</c:v>
                </c:pt>
                <c:pt idx="2542">
                  <c:v>3.9952830188679251</c:v>
                </c:pt>
                <c:pt idx="2543">
                  <c:v>3.9968553459119489</c:v>
                </c:pt>
                <c:pt idx="2544">
                  <c:v>3.9984276729559749</c:v>
                </c:pt>
                <c:pt idx="2545">
                  <c:v>4</c:v>
                </c:pt>
                <c:pt idx="2546">
                  <c:v>4.001572327044026</c:v>
                </c:pt>
                <c:pt idx="2547">
                  <c:v>4.0031446540880484</c:v>
                </c:pt>
                <c:pt idx="2548">
                  <c:v>4.0047169811320753</c:v>
                </c:pt>
                <c:pt idx="2549">
                  <c:v>4.0062893081761004</c:v>
                </c:pt>
                <c:pt idx="2550">
                  <c:v>4.0078616352201282</c:v>
                </c:pt>
                <c:pt idx="2551">
                  <c:v>4.0094339622641524</c:v>
                </c:pt>
                <c:pt idx="2552">
                  <c:v>4.0110062893081784</c:v>
                </c:pt>
                <c:pt idx="2553">
                  <c:v>4.012578616352199</c:v>
                </c:pt>
                <c:pt idx="2554">
                  <c:v>4.014150943396225</c:v>
                </c:pt>
                <c:pt idx="2555">
                  <c:v>4.0157232704402501</c:v>
                </c:pt>
                <c:pt idx="2556">
                  <c:v>4.0172955974842761</c:v>
                </c:pt>
                <c:pt idx="2557">
                  <c:v>4.0188679245283021</c:v>
                </c:pt>
                <c:pt idx="2558">
                  <c:v>4.0204402515723272</c:v>
                </c:pt>
                <c:pt idx="2559">
                  <c:v>4.0220125786163479</c:v>
                </c:pt>
                <c:pt idx="2560">
                  <c:v>4.0235849056603774</c:v>
                </c:pt>
                <c:pt idx="2561">
                  <c:v>4.0251572327044007</c:v>
                </c:pt>
                <c:pt idx="2562">
                  <c:v>4.0267295597484276</c:v>
                </c:pt>
                <c:pt idx="2563">
                  <c:v>4.0283018867924509</c:v>
                </c:pt>
                <c:pt idx="2564">
                  <c:v>4.029874213836476</c:v>
                </c:pt>
                <c:pt idx="2565">
                  <c:v>4.0314465408805029</c:v>
                </c:pt>
                <c:pt idx="2566">
                  <c:v>4.033018867924528</c:v>
                </c:pt>
                <c:pt idx="2567">
                  <c:v>4.0345911949685549</c:v>
                </c:pt>
                <c:pt idx="2568">
                  <c:v>4.03616352201258</c:v>
                </c:pt>
                <c:pt idx="2569">
                  <c:v>4.0377358490566024</c:v>
                </c:pt>
                <c:pt idx="2570">
                  <c:v>4.0393081761006302</c:v>
                </c:pt>
                <c:pt idx="2571">
                  <c:v>4.0408805031446544</c:v>
                </c:pt>
                <c:pt idx="2572">
                  <c:v>4.0424528301886804</c:v>
                </c:pt>
                <c:pt idx="2573">
                  <c:v>4.0440251572327046</c:v>
                </c:pt>
                <c:pt idx="2574">
                  <c:v>4.0455974842767306</c:v>
                </c:pt>
                <c:pt idx="2575">
                  <c:v>4.0471698113207548</c:v>
                </c:pt>
                <c:pt idx="2576">
                  <c:v>4.0487421383647808</c:v>
                </c:pt>
                <c:pt idx="2577">
                  <c:v>4.050314465408805</c:v>
                </c:pt>
                <c:pt idx="2578">
                  <c:v>4.051886792452831</c:v>
                </c:pt>
                <c:pt idx="2579">
                  <c:v>4.0534591194968552</c:v>
                </c:pt>
                <c:pt idx="2580">
                  <c:v>4.0550314465408794</c:v>
                </c:pt>
                <c:pt idx="2581">
                  <c:v>4.0566037735849072</c:v>
                </c:pt>
                <c:pt idx="2582">
                  <c:v>4.0581761006289314</c:v>
                </c:pt>
                <c:pt idx="2583">
                  <c:v>4.0597484276729574</c:v>
                </c:pt>
                <c:pt idx="2584">
                  <c:v>4.0613207547169807</c:v>
                </c:pt>
                <c:pt idx="2585">
                  <c:v>4.0628930817610076</c:v>
                </c:pt>
                <c:pt idx="2586">
                  <c:v>4.0644654088050292</c:v>
                </c:pt>
                <c:pt idx="2587">
                  <c:v>4.0660377358490569</c:v>
                </c:pt>
                <c:pt idx="2588">
                  <c:v>4.0676100628930802</c:v>
                </c:pt>
                <c:pt idx="2589">
                  <c:v>4.0691823899371071</c:v>
                </c:pt>
                <c:pt idx="2590">
                  <c:v>4.0707547169811322</c:v>
                </c:pt>
                <c:pt idx="2591">
                  <c:v>4.0723270440251573</c:v>
                </c:pt>
                <c:pt idx="2592">
                  <c:v>4.0738993710691824</c:v>
                </c:pt>
                <c:pt idx="2593">
                  <c:v>4.0754716981132084</c:v>
                </c:pt>
                <c:pt idx="2594">
                  <c:v>4.0770440251572326</c:v>
                </c:pt>
                <c:pt idx="2595">
                  <c:v>4.0786163522012577</c:v>
                </c:pt>
                <c:pt idx="2596">
                  <c:v>4.0801886792452793</c:v>
                </c:pt>
                <c:pt idx="2597">
                  <c:v>4.0817610062893097</c:v>
                </c:pt>
                <c:pt idx="2598">
                  <c:v>4.0833333333333339</c:v>
                </c:pt>
                <c:pt idx="2599">
                  <c:v>4.0849056603773546</c:v>
                </c:pt>
                <c:pt idx="2600">
                  <c:v>4.086477987421385</c:v>
                </c:pt>
                <c:pt idx="2601">
                  <c:v>4.0880503144654066</c:v>
                </c:pt>
                <c:pt idx="2602">
                  <c:v>4.0896226415094361</c:v>
                </c:pt>
                <c:pt idx="2603">
                  <c:v>4.0911949685534568</c:v>
                </c:pt>
                <c:pt idx="2604">
                  <c:v>4.0927672955974854</c:v>
                </c:pt>
                <c:pt idx="2605">
                  <c:v>4.0943396226415096</c:v>
                </c:pt>
                <c:pt idx="2606">
                  <c:v>4.0959119496855321</c:v>
                </c:pt>
                <c:pt idx="2607">
                  <c:v>4.0974842767295536</c:v>
                </c:pt>
                <c:pt idx="2608">
                  <c:v>4.0990566037735858</c:v>
                </c:pt>
                <c:pt idx="2609">
                  <c:v>4.10062893081761</c:v>
                </c:pt>
                <c:pt idx="2610">
                  <c:v>4.1022012578616351</c:v>
                </c:pt>
                <c:pt idx="2611">
                  <c:v>4.103773584905662</c:v>
                </c:pt>
                <c:pt idx="2612">
                  <c:v>4.1053459119496853</c:v>
                </c:pt>
                <c:pt idx="2613">
                  <c:v>4.1069182389937078</c:v>
                </c:pt>
                <c:pt idx="2614">
                  <c:v>4.1084905660377338</c:v>
                </c:pt>
                <c:pt idx="2615">
                  <c:v>4.1100628930817624</c:v>
                </c:pt>
                <c:pt idx="2616">
                  <c:v>4.111635220125784</c:v>
                </c:pt>
                <c:pt idx="2617">
                  <c:v>4.11320754716981</c:v>
                </c:pt>
                <c:pt idx="2618">
                  <c:v>4.1147798742138368</c:v>
                </c:pt>
                <c:pt idx="2619">
                  <c:v>4.1163522012578611</c:v>
                </c:pt>
                <c:pt idx="2620">
                  <c:v>4.1179245283018826</c:v>
                </c:pt>
                <c:pt idx="2621">
                  <c:v>4.1194968553459086</c:v>
                </c:pt>
                <c:pt idx="2622">
                  <c:v>4.1210691823899399</c:v>
                </c:pt>
                <c:pt idx="2623">
                  <c:v>4.1226415094339606</c:v>
                </c:pt>
                <c:pt idx="2624">
                  <c:v>4.124213836477983</c:v>
                </c:pt>
                <c:pt idx="2625">
                  <c:v>4.1257861635220108</c:v>
                </c:pt>
                <c:pt idx="2626">
                  <c:v>4.1273584905660377</c:v>
                </c:pt>
                <c:pt idx="2627">
                  <c:v>4.1289308176100592</c:v>
                </c:pt>
                <c:pt idx="2628">
                  <c:v>4.1305031446540896</c:v>
                </c:pt>
                <c:pt idx="2629">
                  <c:v>4.1320754716981112</c:v>
                </c:pt>
                <c:pt idx="2630">
                  <c:v>4.1336477987421416</c:v>
                </c:pt>
                <c:pt idx="2631">
                  <c:v>4.1352201257861649</c:v>
                </c:pt>
                <c:pt idx="2632">
                  <c:v>4.13679245283019</c:v>
                </c:pt>
                <c:pt idx="2633">
                  <c:v>4.1383647798742142</c:v>
                </c:pt>
                <c:pt idx="2634">
                  <c:v>4.1399371069182376</c:v>
                </c:pt>
                <c:pt idx="2635">
                  <c:v>4.1415094339622671</c:v>
                </c:pt>
                <c:pt idx="2636">
                  <c:v>4.1430817610062878</c:v>
                </c:pt>
                <c:pt idx="2637">
                  <c:v>4.1446540880503147</c:v>
                </c:pt>
                <c:pt idx="2638">
                  <c:v>4.1462264150943433</c:v>
                </c:pt>
                <c:pt idx="2639">
                  <c:v>4.1477987421383657</c:v>
                </c:pt>
                <c:pt idx="2640">
                  <c:v>4.14937106918239</c:v>
                </c:pt>
                <c:pt idx="2641">
                  <c:v>4.1509433962264133</c:v>
                </c:pt>
                <c:pt idx="2642">
                  <c:v>4.1525157232704366</c:v>
                </c:pt>
                <c:pt idx="2643">
                  <c:v>4.1540880503144626</c:v>
                </c:pt>
                <c:pt idx="2644">
                  <c:v>4.1556603773584877</c:v>
                </c:pt>
                <c:pt idx="2645">
                  <c:v>4.1572327044025164</c:v>
                </c:pt>
                <c:pt idx="2646">
                  <c:v>4.1588050314465388</c:v>
                </c:pt>
                <c:pt idx="2647">
                  <c:v>4.1603773584905657</c:v>
                </c:pt>
                <c:pt idx="2648">
                  <c:v>4.1619496855345934</c:v>
                </c:pt>
                <c:pt idx="2649">
                  <c:v>4.1635220125786159</c:v>
                </c:pt>
                <c:pt idx="2650">
                  <c:v>4.1650943396226401</c:v>
                </c:pt>
                <c:pt idx="2651">
                  <c:v>4.166666666666667</c:v>
                </c:pt>
                <c:pt idx="2652">
                  <c:v>4.1682389937106921</c:v>
                </c:pt>
                <c:pt idx="2653">
                  <c:v>4.1698113207547154</c:v>
                </c:pt>
                <c:pt idx="2654">
                  <c:v>4.1713836477987396</c:v>
                </c:pt>
                <c:pt idx="2655">
                  <c:v>4.1729559748427656</c:v>
                </c:pt>
                <c:pt idx="2656">
                  <c:v>4.1745283018867907</c:v>
                </c:pt>
                <c:pt idx="2657">
                  <c:v>4.1761006289308176</c:v>
                </c:pt>
                <c:pt idx="2658">
                  <c:v>4.1776729559748436</c:v>
                </c:pt>
                <c:pt idx="2659">
                  <c:v>4.1792452830188704</c:v>
                </c:pt>
                <c:pt idx="2660">
                  <c:v>4.1808176100628911</c:v>
                </c:pt>
                <c:pt idx="2661">
                  <c:v>4.1823899371069144</c:v>
                </c:pt>
                <c:pt idx="2662">
                  <c:v>4.1839622641509413</c:v>
                </c:pt>
                <c:pt idx="2663">
                  <c:v>4.1855345911949673</c:v>
                </c:pt>
                <c:pt idx="2664">
                  <c:v>4.1871069182389888</c:v>
                </c:pt>
                <c:pt idx="2665">
                  <c:v>4.1886792452830202</c:v>
                </c:pt>
                <c:pt idx="2666">
                  <c:v>4.1902515723270426</c:v>
                </c:pt>
                <c:pt idx="2667">
                  <c:v>4.1918238993710704</c:v>
                </c:pt>
                <c:pt idx="2668">
                  <c:v>4.1933962264150919</c:v>
                </c:pt>
                <c:pt idx="2669">
                  <c:v>4.1949685534591179</c:v>
                </c:pt>
                <c:pt idx="2670">
                  <c:v>4.1965408805031457</c:v>
                </c:pt>
                <c:pt idx="2671">
                  <c:v>4.1981132075471681</c:v>
                </c:pt>
                <c:pt idx="2672">
                  <c:v>4.199685534591195</c:v>
                </c:pt>
                <c:pt idx="2673">
                  <c:v>4.2012578616352201</c:v>
                </c:pt>
                <c:pt idx="2674">
                  <c:v>4.2028301886792452</c:v>
                </c:pt>
                <c:pt idx="2675">
                  <c:v>4.2044025157232703</c:v>
                </c:pt>
                <c:pt idx="2676">
                  <c:v>4.2059748427672918</c:v>
                </c:pt>
                <c:pt idx="2677">
                  <c:v>4.2075471698113214</c:v>
                </c:pt>
                <c:pt idx="2678">
                  <c:v>4.2091194968553474</c:v>
                </c:pt>
                <c:pt idx="2679">
                  <c:v>4.2106918238993716</c:v>
                </c:pt>
                <c:pt idx="2680">
                  <c:v>4.2122641509433967</c:v>
                </c:pt>
                <c:pt idx="2681">
                  <c:v>4.21383647798742</c:v>
                </c:pt>
                <c:pt idx="2682">
                  <c:v>4.215408805031446</c:v>
                </c:pt>
                <c:pt idx="2683">
                  <c:v>4.2169811320754702</c:v>
                </c:pt>
                <c:pt idx="2684">
                  <c:v>4.2185534591194953</c:v>
                </c:pt>
                <c:pt idx="2685">
                  <c:v>4.2201257861635222</c:v>
                </c:pt>
                <c:pt idx="2686">
                  <c:v>4.22169811320755</c:v>
                </c:pt>
                <c:pt idx="2687">
                  <c:v>4.2232704402515724</c:v>
                </c:pt>
                <c:pt idx="2688">
                  <c:v>4.2248427672955957</c:v>
                </c:pt>
                <c:pt idx="2689">
                  <c:v>4.2264150943396244</c:v>
                </c:pt>
                <c:pt idx="2690">
                  <c:v>4.2279874213836477</c:v>
                </c:pt>
                <c:pt idx="2691">
                  <c:v>4.2295597484276728</c:v>
                </c:pt>
                <c:pt idx="2692">
                  <c:v>4.2311320754716997</c:v>
                </c:pt>
                <c:pt idx="2693">
                  <c:v>4.2327044025157239</c:v>
                </c:pt>
                <c:pt idx="2694">
                  <c:v>4.2342767295597481</c:v>
                </c:pt>
                <c:pt idx="2695">
                  <c:v>4.2358490566037732</c:v>
                </c:pt>
                <c:pt idx="2696">
                  <c:v>4.2374213836478001</c:v>
                </c:pt>
                <c:pt idx="2697">
                  <c:v>4.2389937106918261</c:v>
                </c:pt>
                <c:pt idx="2698">
                  <c:v>4.2405660377358476</c:v>
                </c:pt>
                <c:pt idx="2699">
                  <c:v>4.2421383647798754</c:v>
                </c:pt>
                <c:pt idx="2700">
                  <c:v>4.2437106918239014</c:v>
                </c:pt>
                <c:pt idx="2701">
                  <c:v>4.2452830188679256</c:v>
                </c:pt>
                <c:pt idx="2702">
                  <c:v>4.2468553459119498</c:v>
                </c:pt>
                <c:pt idx="2703">
                  <c:v>4.2484276729559749</c:v>
                </c:pt>
                <c:pt idx="2704">
                  <c:v>4.25</c:v>
                </c:pt>
                <c:pt idx="2705">
                  <c:v>4.251572327044026</c:v>
                </c:pt>
                <c:pt idx="2706">
                  <c:v>4.2531446540880484</c:v>
                </c:pt>
                <c:pt idx="2707">
                  <c:v>4.2547169811320753</c:v>
                </c:pt>
                <c:pt idx="2708">
                  <c:v>4.2562893081761004</c:v>
                </c:pt>
                <c:pt idx="2709">
                  <c:v>4.2578616352201282</c:v>
                </c:pt>
                <c:pt idx="2710">
                  <c:v>4.2594339622641524</c:v>
                </c:pt>
                <c:pt idx="2711">
                  <c:v>4.2610062893081784</c:v>
                </c:pt>
                <c:pt idx="2712">
                  <c:v>4.262578616352199</c:v>
                </c:pt>
                <c:pt idx="2713">
                  <c:v>4.264150943396225</c:v>
                </c:pt>
                <c:pt idx="2714">
                  <c:v>4.2657232704402501</c:v>
                </c:pt>
                <c:pt idx="2715">
                  <c:v>4.2672955974842761</c:v>
                </c:pt>
                <c:pt idx="2716">
                  <c:v>4.2688679245283021</c:v>
                </c:pt>
                <c:pt idx="2717">
                  <c:v>4.2704402515723281</c:v>
                </c:pt>
                <c:pt idx="2718">
                  <c:v>4.2720125786163496</c:v>
                </c:pt>
                <c:pt idx="2719">
                  <c:v>4.2735849056603774</c:v>
                </c:pt>
                <c:pt idx="2720">
                  <c:v>4.2751572327044016</c:v>
                </c:pt>
                <c:pt idx="2721">
                  <c:v>4.2767295597484303</c:v>
                </c:pt>
                <c:pt idx="2722">
                  <c:v>4.2783018867924527</c:v>
                </c:pt>
                <c:pt idx="2723">
                  <c:v>4.2798742138364778</c:v>
                </c:pt>
                <c:pt idx="2724">
                  <c:v>4.2814465408805029</c:v>
                </c:pt>
                <c:pt idx="2725">
                  <c:v>4.283018867924528</c:v>
                </c:pt>
                <c:pt idx="2726">
                  <c:v>4.2845911949685549</c:v>
                </c:pt>
                <c:pt idx="2727">
                  <c:v>4.28616352201258</c:v>
                </c:pt>
                <c:pt idx="2728">
                  <c:v>4.2877358490566024</c:v>
                </c:pt>
                <c:pt idx="2729">
                  <c:v>4.2893081761006302</c:v>
                </c:pt>
                <c:pt idx="2730">
                  <c:v>4.2908805031446526</c:v>
                </c:pt>
                <c:pt idx="2731">
                  <c:v>4.2924528301886786</c:v>
                </c:pt>
                <c:pt idx="2732">
                  <c:v>4.2940251572327046</c:v>
                </c:pt>
                <c:pt idx="2733">
                  <c:v>4.2955974842767306</c:v>
                </c:pt>
                <c:pt idx="2734">
                  <c:v>4.2971698113207548</c:v>
                </c:pt>
                <c:pt idx="2735">
                  <c:v>4.2987421383647808</c:v>
                </c:pt>
                <c:pt idx="2736">
                  <c:v>4.300314465408805</c:v>
                </c:pt>
                <c:pt idx="2737">
                  <c:v>4.301886792452831</c:v>
                </c:pt>
                <c:pt idx="2738">
                  <c:v>4.3034591194968552</c:v>
                </c:pt>
                <c:pt idx="2739">
                  <c:v>4.3050314465408794</c:v>
                </c:pt>
                <c:pt idx="2740">
                  <c:v>4.3066037735849072</c:v>
                </c:pt>
                <c:pt idx="2741">
                  <c:v>4.3081761006289296</c:v>
                </c:pt>
                <c:pt idx="2742">
                  <c:v>4.3097484276729574</c:v>
                </c:pt>
                <c:pt idx="2743">
                  <c:v>4.3113207547169807</c:v>
                </c:pt>
                <c:pt idx="2744">
                  <c:v>4.3128930817610076</c:v>
                </c:pt>
                <c:pt idx="2745">
                  <c:v>4.3144654088050292</c:v>
                </c:pt>
                <c:pt idx="2746">
                  <c:v>4.3160377358490569</c:v>
                </c:pt>
                <c:pt idx="2747">
                  <c:v>4.3176100628930802</c:v>
                </c:pt>
                <c:pt idx="2748">
                  <c:v>4.3191823899371071</c:v>
                </c:pt>
                <c:pt idx="2749">
                  <c:v>4.3207547169811296</c:v>
                </c:pt>
                <c:pt idx="2750">
                  <c:v>4.3223270440251564</c:v>
                </c:pt>
                <c:pt idx="2751">
                  <c:v>4.3238993710691807</c:v>
                </c:pt>
                <c:pt idx="2752">
                  <c:v>4.3254716981132066</c:v>
                </c:pt>
                <c:pt idx="2753">
                  <c:v>4.3270440251572309</c:v>
                </c:pt>
                <c:pt idx="2754">
                  <c:v>4.328616352201256</c:v>
                </c:pt>
                <c:pt idx="2755">
                  <c:v>4.3301886792452793</c:v>
                </c:pt>
                <c:pt idx="2756">
                  <c:v>4.3317610062893097</c:v>
                </c:pt>
                <c:pt idx="2757">
                  <c:v>4.3333333333333339</c:v>
                </c:pt>
                <c:pt idx="2758">
                  <c:v>4.3349056603773546</c:v>
                </c:pt>
                <c:pt idx="2759">
                  <c:v>4.336477987421385</c:v>
                </c:pt>
                <c:pt idx="2760">
                  <c:v>4.3380503144654066</c:v>
                </c:pt>
                <c:pt idx="2761">
                  <c:v>4.3396226415094361</c:v>
                </c:pt>
                <c:pt idx="2762">
                  <c:v>4.3411949685534568</c:v>
                </c:pt>
                <c:pt idx="2763">
                  <c:v>4.3427672955974854</c:v>
                </c:pt>
                <c:pt idx="2764">
                  <c:v>4.3443396226415096</c:v>
                </c:pt>
                <c:pt idx="2765">
                  <c:v>4.3459119496855321</c:v>
                </c:pt>
                <c:pt idx="2766">
                  <c:v>4.3474842767295536</c:v>
                </c:pt>
                <c:pt idx="2767">
                  <c:v>4.3490566037735858</c:v>
                </c:pt>
                <c:pt idx="2768">
                  <c:v>4.35062893081761</c:v>
                </c:pt>
                <c:pt idx="2769">
                  <c:v>4.3522012578616351</c:v>
                </c:pt>
                <c:pt idx="2770">
                  <c:v>4.3537735849056611</c:v>
                </c:pt>
                <c:pt idx="2771">
                  <c:v>4.3553459119496853</c:v>
                </c:pt>
                <c:pt idx="2772">
                  <c:v>4.3569182389937078</c:v>
                </c:pt>
                <c:pt idx="2773">
                  <c:v>4.3584905660377338</c:v>
                </c:pt>
                <c:pt idx="2774">
                  <c:v>4.3600628930817624</c:v>
                </c:pt>
                <c:pt idx="2775">
                  <c:v>4.361635220125784</c:v>
                </c:pt>
                <c:pt idx="2776">
                  <c:v>4.36320754716981</c:v>
                </c:pt>
                <c:pt idx="2777">
                  <c:v>4.3647798742138368</c:v>
                </c:pt>
                <c:pt idx="2778">
                  <c:v>4.3663522012578611</c:v>
                </c:pt>
                <c:pt idx="2779">
                  <c:v>4.3679245283018826</c:v>
                </c:pt>
                <c:pt idx="2780">
                  <c:v>4.3694968553459086</c:v>
                </c:pt>
                <c:pt idx="2781">
                  <c:v>4.3710691823899399</c:v>
                </c:pt>
                <c:pt idx="2782">
                  <c:v>4.3726415094339623</c:v>
                </c:pt>
                <c:pt idx="2783">
                  <c:v>4.3742138364779848</c:v>
                </c:pt>
                <c:pt idx="2784">
                  <c:v>4.3757861635220117</c:v>
                </c:pt>
                <c:pt idx="2785">
                  <c:v>4.3773584905660403</c:v>
                </c:pt>
                <c:pt idx="2786">
                  <c:v>4.378930817610061</c:v>
                </c:pt>
                <c:pt idx="2787">
                  <c:v>4.3805031446540896</c:v>
                </c:pt>
                <c:pt idx="2788">
                  <c:v>4.3820754716981112</c:v>
                </c:pt>
                <c:pt idx="2789">
                  <c:v>4.3836477987421416</c:v>
                </c:pt>
                <c:pt idx="2790">
                  <c:v>4.3852201257861649</c:v>
                </c:pt>
                <c:pt idx="2791">
                  <c:v>4.38679245283019</c:v>
                </c:pt>
                <c:pt idx="2792">
                  <c:v>4.3883647798742142</c:v>
                </c:pt>
                <c:pt idx="2793">
                  <c:v>4.3899371069182376</c:v>
                </c:pt>
                <c:pt idx="2794">
                  <c:v>4.3915094339622671</c:v>
                </c:pt>
                <c:pt idx="2795">
                  <c:v>4.3930817610062878</c:v>
                </c:pt>
                <c:pt idx="2796">
                  <c:v>4.3946540880503147</c:v>
                </c:pt>
                <c:pt idx="2797">
                  <c:v>4.3962264150943433</c:v>
                </c:pt>
                <c:pt idx="2798">
                  <c:v>4.3977987421383657</c:v>
                </c:pt>
                <c:pt idx="2799">
                  <c:v>4.39937106918239</c:v>
                </c:pt>
                <c:pt idx="2800">
                  <c:v>4.4009433962264151</c:v>
                </c:pt>
                <c:pt idx="2801">
                  <c:v>4.4025157232704384</c:v>
                </c:pt>
                <c:pt idx="2802">
                  <c:v>4.4040880503144653</c:v>
                </c:pt>
                <c:pt idx="2803">
                  <c:v>4.4056603773584886</c:v>
                </c:pt>
                <c:pt idx="2804">
                  <c:v>4.4072327044025181</c:v>
                </c:pt>
                <c:pt idx="2805">
                  <c:v>4.4088050314465406</c:v>
                </c:pt>
                <c:pt idx="2806">
                  <c:v>4.4103773584905666</c:v>
                </c:pt>
                <c:pt idx="2807">
                  <c:v>4.4119496855345943</c:v>
                </c:pt>
                <c:pt idx="2808">
                  <c:v>4.4135220125786168</c:v>
                </c:pt>
                <c:pt idx="2809">
                  <c:v>4.4150943396226419</c:v>
                </c:pt>
                <c:pt idx="2810">
                  <c:v>4.4166666666666679</c:v>
                </c:pt>
                <c:pt idx="2811">
                  <c:v>4.418238993710693</c:v>
                </c:pt>
                <c:pt idx="2812">
                  <c:v>4.4198113207547172</c:v>
                </c:pt>
                <c:pt idx="2813">
                  <c:v>4.4213836477987396</c:v>
                </c:pt>
                <c:pt idx="2814">
                  <c:v>4.4229559748427656</c:v>
                </c:pt>
                <c:pt idx="2815">
                  <c:v>4.4245283018867907</c:v>
                </c:pt>
                <c:pt idx="2816">
                  <c:v>4.4261006289308176</c:v>
                </c:pt>
                <c:pt idx="2817">
                  <c:v>4.4276729559748436</c:v>
                </c:pt>
                <c:pt idx="2818">
                  <c:v>4.4292452830188704</c:v>
                </c:pt>
                <c:pt idx="2819">
                  <c:v>4.4308176100628929</c:v>
                </c:pt>
                <c:pt idx="2820">
                  <c:v>4.4323899371069162</c:v>
                </c:pt>
                <c:pt idx="2821">
                  <c:v>4.4339622641509431</c:v>
                </c:pt>
                <c:pt idx="2822">
                  <c:v>4.43553459119497</c:v>
                </c:pt>
                <c:pt idx="2823">
                  <c:v>4.4371069182389906</c:v>
                </c:pt>
                <c:pt idx="2824">
                  <c:v>4.4386792452830202</c:v>
                </c:pt>
                <c:pt idx="2825">
                  <c:v>4.4402515723270444</c:v>
                </c:pt>
                <c:pt idx="2826">
                  <c:v>4.4418238993710704</c:v>
                </c:pt>
                <c:pt idx="2827">
                  <c:v>4.4433962264150946</c:v>
                </c:pt>
                <c:pt idx="2828">
                  <c:v>4.4449685534591197</c:v>
                </c:pt>
                <c:pt idx="2829">
                  <c:v>4.4465408805031483</c:v>
                </c:pt>
                <c:pt idx="2830">
                  <c:v>4.4481132075471699</c:v>
                </c:pt>
                <c:pt idx="2831">
                  <c:v>4.4496855345911959</c:v>
                </c:pt>
                <c:pt idx="2832">
                  <c:v>4.4512578616352201</c:v>
                </c:pt>
                <c:pt idx="2833">
                  <c:v>4.4528301886792452</c:v>
                </c:pt>
                <c:pt idx="2834">
                  <c:v>4.4544025157232703</c:v>
                </c:pt>
                <c:pt idx="2835">
                  <c:v>4.4559748427672918</c:v>
                </c:pt>
                <c:pt idx="2836">
                  <c:v>4.4575471698113214</c:v>
                </c:pt>
                <c:pt idx="2837">
                  <c:v>4.4591194968553474</c:v>
                </c:pt>
                <c:pt idx="2838">
                  <c:v>4.4606918238993716</c:v>
                </c:pt>
                <c:pt idx="2839">
                  <c:v>4.4622641509433967</c:v>
                </c:pt>
                <c:pt idx="2840">
                  <c:v>4.46383647798742</c:v>
                </c:pt>
                <c:pt idx="2841">
                  <c:v>4.465408805031446</c:v>
                </c:pt>
                <c:pt idx="2842">
                  <c:v>4.4669811320754702</c:v>
                </c:pt>
                <c:pt idx="2843">
                  <c:v>4.4685534591194953</c:v>
                </c:pt>
                <c:pt idx="2844">
                  <c:v>4.4701257861635231</c:v>
                </c:pt>
                <c:pt idx="2845">
                  <c:v>4.47169811320755</c:v>
                </c:pt>
                <c:pt idx="2846">
                  <c:v>4.4732704402515742</c:v>
                </c:pt>
                <c:pt idx="2847">
                  <c:v>4.4748427672955966</c:v>
                </c:pt>
                <c:pt idx="2848">
                  <c:v>4.4764150943396261</c:v>
                </c:pt>
                <c:pt idx="2849">
                  <c:v>4.4779874213836504</c:v>
                </c:pt>
                <c:pt idx="2850">
                  <c:v>4.4795597484276737</c:v>
                </c:pt>
                <c:pt idx="2851">
                  <c:v>4.4811320754716997</c:v>
                </c:pt>
                <c:pt idx="2852">
                  <c:v>4.4827044025157239</c:v>
                </c:pt>
                <c:pt idx="2853">
                  <c:v>4.4842767295597481</c:v>
                </c:pt>
                <c:pt idx="2854">
                  <c:v>4.4858490566037732</c:v>
                </c:pt>
                <c:pt idx="2855">
                  <c:v>4.4874213836478001</c:v>
                </c:pt>
                <c:pt idx="2856">
                  <c:v>4.4889937106918261</c:v>
                </c:pt>
                <c:pt idx="2857">
                  <c:v>4.4905660377358476</c:v>
                </c:pt>
                <c:pt idx="2858">
                  <c:v>4.4921383647798754</c:v>
                </c:pt>
                <c:pt idx="2859">
                  <c:v>4.4937106918239014</c:v>
                </c:pt>
                <c:pt idx="2860">
                  <c:v>4.4952830188679256</c:v>
                </c:pt>
                <c:pt idx="2861">
                  <c:v>4.4968553459119498</c:v>
                </c:pt>
                <c:pt idx="2862">
                  <c:v>4.4984276729559749</c:v>
                </c:pt>
                <c:pt idx="2863">
                  <c:v>4.5</c:v>
                </c:pt>
                <c:pt idx="2864">
                  <c:v>4.501572327044026</c:v>
                </c:pt>
                <c:pt idx="2865">
                  <c:v>4.5031446540880484</c:v>
                </c:pt>
                <c:pt idx="2866">
                  <c:v>4.5047169811320753</c:v>
                </c:pt>
                <c:pt idx="2867">
                  <c:v>4.5062893081761004</c:v>
                </c:pt>
                <c:pt idx="2868">
                  <c:v>4.5078616352201282</c:v>
                </c:pt>
                <c:pt idx="2869">
                  <c:v>4.5094339622641524</c:v>
                </c:pt>
                <c:pt idx="2870">
                  <c:v>4.5110062893081784</c:v>
                </c:pt>
                <c:pt idx="2871">
                  <c:v>4.512578616352199</c:v>
                </c:pt>
                <c:pt idx="2872">
                  <c:v>4.514150943396225</c:v>
                </c:pt>
                <c:pt idx="2873">
                  <c:v>4.5157232704402501</c:v>
                </c:pt>
                <c:pt idx="2874">
                  <c:v>4.5172955974842761</c:v>
                </c:pt>
                <c:pt idx="2875">
                  <c:v>4.5188679245283021</c:v>
                </c:pt>
                <c:pt idx="2876">
                  <c:v>4.5204402515723272</c:v>
                </c:pt>
                <c:pt idx="2877">
                  <c:v>4.5220125786163479</c:v>
                </c:pt>
                <c:pt idx="2878">
                  <c:v>4.5235849056603774</c:v>
                </c:pt>
                <c:pt idx="2879">
                  <c:v>4.5251572327044007</c:v>
                </c:pt>
                <c:pt idx="2880">
                  <c:v>4.5267295597484276</c:v>
                </c:pt>
                <c:pt idx="2881">
                  <c:v>4.5283018867924509</c:v>
                </c:pt>
                <c:pt idx="2882">
                  <c:v>4.529874213836476</c:v>
                </c:pt>
                <c:pt idx="2883">
                  <c:v>4.5314465408805029</c:v>
                </c:pt>
                <c:pt idx="2884">
                  <c:v>4.533018867924528</c:v>
                </c:pt>
                <c:pt idx="2885">
                  <c:v>4.5345911949685549</c:v>
                </c:pt>
                <c:pt idx="2886">
                  <c:v>4.53616352201258</c:v>
                </c:pt>
                <c:pt idx="2887">
                  <c:v>4.5377358490566024</c:v>
                </c:pt>
                <c:pt idx="2888">
                  <c:v>4.5393081761006302</c:v>
                </c:pt>
                <c:pt idx="2889">
                  <c:v>4.5408805031446544</c:v>
                </c:pt>
                <c:pt idx="2890">
                  <c:v>4.5424528301886804</c:v>
                </c:pt>
                <c:pt idx="2891">
                  <c:v>4.5440251572327046</c:v>
                </c:pt>
                <c:pt idx="2892">
                  <c:v>4.5455974842767306</c:v>
                </c:pt>
                <c:pt idx="2893">
                  <c:v>4.5471698113207548</c:v>
                </c:pt>
                <c:pt idx="2894">
                  <c:v>4.5487421383647808</c:v>
                </c:pt>
                <c:pt idx="2895">
                  <c:v>4.550314465408805</c:v>
                </c:pt>
                <c:pt idx="2896">
                  <c:v>4.551886792452831</c:v>
                </c:pt>
                <c:pt idx="2897">
                  <c:v>4.5534591194968552</c:v>
                </c:pt>
                <c:pt idx="2898">
                  <c:v>4.5550314465408794</c:v>
                </c:pt>
                <c:pt idx="2899">
                  <c:v>4.5566037735849072</c:v>
                </c:pt>
                <c:pt idx="2900">
                  <c:v>4.5581761006289314</c:v>
                </c:pt>
                <c:pt idx="2901">
                  <c:v>4.5597484276729574</c:v>
                </c:pt>
                <c:pt idx="2902">
                  <c:v>4.5613207547169807</c:v>
                </c:pt>
                <c:pt idx="2903">
                  <c:v>4.5628930817610076</c:v>
                </c:pt>
                <c:pt idx="2904">
                  <c:v>4.5644654088050292</c:v>
                </c:pt>
                <c:pt idx="2905">
                  <c:v>4.5660377358490569</c:v>
                </c:pt>
                <c:pt idx="2906">
                  <c:v>4.5676100628930802</c:v>
                </c:pt>
                <c:pt idx="2907">
                  <c:v>4.5691823899371071</c:v>
                </c:pt>
                <c:pt idx="2908">
                  <c:v>4.5707547169811322</c:v>
                </c:pt>
                <c:pt idx="2909">
                  <c:v>4.5723270440251573</c:v>
                </c:pt>
                <c:pt idx="2910">
                  <c:v>4.5738993710691824</c:v>
                </c:pt>
                <c:pt idx="2911">
                  <c:v>4.5754716981132084</c:v>
                </c:pt>
                <c:pt idx="2912">
                  <c:v>4.5770440251572326</c:v>
                </c:pt>
                <c:pt idx="2913">
                  <c:v>4.5786163522012577</c:v>
                </c:pt>
                <c:pt idx="2914">
                  <c:v>4.5801886792452793</c:v>
                </c:pt>
                <c:pt idx="2915">
                  <c:v>4.5817610062893097</c:v>
                </c:pt>
                <c:pt idx="2916">
                  <c:v>4.5833333333333339</c:v>
                </c:pt>
                <c:pt idx="2917">
                  <c:v>4.5849056603773546</c:v>
                </c:pt>
                <c:pt idx="2918">
                  <c:v>4.586477987421385</c:v>
                </c:pt>
                <c:pt idx="2919">
                  <c:v>4.5880503144654066</c:v>
                </c:pt>
                <c:pt idx="2920">
                  <c:v>4.5896226415094361</c:v>
                </c:pt>
                <c:pt idx="2921">
                  <c:v>4.5911949685534568</c:v>
                </c:pt>
                <c:pt idx="2922">
                  <c:v>4.5927672955974854</c:v>
                </c:pt>
                <c:pt idx="2923">
                  <c:v>4.5943396226415096</c:v>
                </c:pt>
                <c:pt idx="2924">
                  <c:v>4.5959119496855321</c:v>
                </c:pt>
                <c:pt idx="2925">
                  <c:v>4.5974842767295536</c:v>
                </c:pt>
                <c:pt idx="2926">
                  <c:v>4.5990566037735858</c:v>
                </c:pt>
                <c:pt idx="2927">
                  <c:v>4.60062893081761</c:v>
                </c:pt>
                <c:pt idx="2928">
                  <c:v>4.6022012578616351</c:v>
                </c:pt>
                <c:pt idx="2929">
                  <c:v>4.6037735849056611</c:v>
                </c:pt>
                <c:pt idx="2930">
                  <c:v>4.6053459119496853</c:v>
                </c:pt>
                <c:pt idx="2931">
                  <c:v>4.6069182389937078</c:v>
                </c:pt>
                <c:pt idx="2932">
                  <c:v>4.6084905660377338</c:v>
                </c:pt>
                <c:pt idx="2933">
                  <c:v>4.6100628930817624</c:v>
                </c:pt>
                <c:pt idx="2934">
                  <c:v>4.611635220125784</c:v>
                </c:pt>
                <c:pt idx="2935">
                  <c:v>4.61320754716981</c:v>
                </c:pt>
                <c:pt idx="2936">
                  <c:v>4.6147798742138368</c:v>
                </c:pt>
                <c:pt idx="2937">
                  <c:v>4.6163522012578611</c:v>
                </c:pt>
                <c:pt idx="2938">
                  <c:v>4.6179245283018826</c:v>
                </c:pt>
                <c:pt idx="2939">
                  <c:v>4.6194968553459077</c:v>
                </c:pt>
                <c:pt idx="2940">
                  <c:v>4.6210691823899381</c:v>
                </c:pt>
                <c:pt idx="2941">
                  <c:v>4.6226415094339606</c:v>
                </c:pt>
                <c:pt idx="2942">
                  <c:v>4.624213836477983</c:v>
                </c:pt>
                <c:pt idx="2943">
                  <c:v>4.6257861635220108</c:v>
                </c:pt>
                <c:pt idx="2944">
                  <c:v>4.6273584905660377</c:v>
                </c:pt>
                <c:pt idx="2945">
                  <c:v>4.6289308176100592</c:v>
                </c:pt>
                <c:pt idx="2946">
                  <c:v>4.6305031446540896</c:v>
                </c:pt>
                <c:pt idx="2947">
                  <c:v>4.6320754716981112</c:v>
                </c:pt>
                <c:pt idx="2948">
                  <c:v>4.6336477987421416</c:v>
                </c:pt>
                <c:pt idx="2949">
                  <c:v>4.6352201257861649</c:v>
                </c:pt>
                <c:pt idx="2950">
                  <c:v>4.63679245283019</c:v>
                </c:pt>
                <c:pt idx="2951">
                  <c:v>4.6383647798742142</c:v>
                </c:pt>
                <c:pt idx="2952">
                  <c:v>4.6399371069182376</c:v>
                </c:pt>
                <c:pt idx="2953">
                  <c:v>4.6415094339622671</c:v>
                </c:pt>
                <c:pt idx="2954">
                  <c:v>4.6430817610062878</c:v>
                </c:pt>
                <c:pt idx="2955">
                  <c:v>4.6446540880503147</c:v>
                </c:pt>
                <c:pt idx="2956">
                  <c:v>4.6462264150943433</c:v>
                </c:pt>
                <c:pt idx="2957">
                  <c:v>4.6477987421383657</c:v>
                </c:pt>
                <c:pt idx="2958">
                  <c:v>4.64937106918239</c:v>
                </c:pt>
                <c:pt idx="2959">
                  <c:v>4.6509433962264133</c:v>
                </c:pt>
                <c:pt idx="2960">
                  <c:v>4.6525157232704366</c:v>
                </c:pt>
                <c:pt idx="2961">
                  <c:v>4.6540880503144626</c:v>
                </c:pt>
                <c:pt idx="2962">
                  <c:v>4.6556603773584877</c:v>
                </c:pt>
                <c:pt idx="2963">
                  <c:v>4.6572327044025164</c:v>
                </c:pt>
                <c:pt idx="2964">
                  <c:v>4.6588050314465388</c:v>
                </c:pt>
                <c:pt idx="2965">
                  <c:v>4.6603773584905657</c:v>
                </c:pt>
                <c:pt idx="2966">
                  <c:v>4.6619496855345934</c:v>
                </c:pt>
                <c:pt idx="2967">
                  <c:v>4.6635220125786159</c:v>
                </c:pt>
                <c:pt idx="2968">
                  <c:v>4.6650943396226401</c:v>
                </c:pt>
                <c:pt idx="2969">
                  <c:v>4.666666666666667</c:v>
                </c:pt>
                <c:pt idx="2970">
                  <c:v>4.6682389937106921</c:v>
                </c:pt>
                <c:pt idx="2971">
                  <c:v>4.6698113207547154</c:v>
                </c:pt>
                <c:pt idx="2972">
                  <c:v>4.6713836477987396</c:v>
                </c:pt>
                <c:pt idx="2973">
                  <c:v>4.6729559748427656</c:v>
                </c:pt>
                <c:pt idx="2974">
                  <c:v>4.6745283018867907</c:v>
                </c:pt>
                <c:pt idx="2975">
                  <c:v>4.6761006289308167</c:v>
                </c:pt>
                <c:pt idx="2976">
                  <c:v>4.6776729559748436</c:v>
                </c:pt>
                <c:pt idx="2977">
                  <c:v>4.6792452830188704</c:v>
                </c:pt>
                <c:pt idx="2978">
                  <c:v>4.6808176100628911</c:v>
                </c:pt>
                <c:pt idx="2979">
                  <c:v>4.6823899371069144</c:v>
                </c:pt>
                <c:pt idx="2980">
                  <c:v>4.6839622641509413</c:v>
                </c:pt>
                <c:pt idx="2981">
                  <c:v>4.6855345911949673</c:v>
                </c:pt>
                <c:pt idx="2982">
                  <c:v>4.6871069182389888</c:v>
                </c:pt>
                <c:pt idx="2983">
                  <c:v>4.6886792452830202</c:v>
                </c:pt>
                <c:pt idx="2984">
                  <c:v>4.6902515723270417</c:v>
                </c:pt>
                <c:pt idx="2985">
                  <c:v>4.6918238993710704</c:v>
                </c:pt>
                <c:pt idx="2986">
                  <c:v>4.6933962264150919</c:v>
                </c:pt>
                <c:pt idx="2987">
                  <c:v>4.6949685534591179</c:v>
                </c:pt>
                <c:pt idx="2988">
                  <c:v>4.6965408805031457</c:v>
                </c:pt>
                <c:pt idx="2989">
                  <c:v>4.6981132075471681</c:v>
                </c:pt>
                <c:pt idx="2990">
                  <c:v>4.699685534591195</c:v>
                </c:pt>
                <c:pt idx="2991">
                  <c:v>4.7012578616352201</c:v>
                </c:pt>
                <c:pt idx="2992">
                  <c:v>4.7028301886792452</c:v>
                </c:pt>
                <c:pt idx="2993">
                  <c:v>4.7044025157232703</c:v>
                </c:pt>
                <c:pt idx="2994">
                  <c:v>4.7059748427672918</c:v>
                </c:pt>
                <c:pt idx="2995">
                  <c:v>4.7075471698113214</c:v>
                </c:pt>
                <c:pt idx="2996">
                  <c:v>4.7091194968553474</c:v>
                </c:pt>
                <c:pt idx="2997">
                  <c:v>4.7106918238993716</c:v>
                </c:pt>
                <c:pt idx="2998">
                  <c:v>4.7122641509433967</c:v>
                </c:pt>
                <c:pt idx="2999">
                  <c:v>4.71383647798742</c:v>
                </c:pt>
                <c:pt idx="3000">
                  <c:v>4.715408805031446</c:v>
                </c:pt>
                <c:pt idx="3001">
                  <c:v>4.7169811320754702</c:v>
                </c:pt>
                <c:pt idx="3002">
                  <c:v>4.7185534591194953</c:v>
                </c:pt>
                <c:pt idx="3003">
                  <c:v>4.7201257861635222</c:v>
                </c:pt>
                <c:pt idx="3004">
                  <c:v>4.7216981132075482</c:v>
                </c:pt>
                <c:pt idx="3005">
                  <c:v>4.7232704402515724</c:v>
                </c:pt>
                <c:pt idx="3006">
                  <c:v>4.7248427672955957</c:v>
                </c:pt>
                <c:pt idx="3007">
                  <c:v>4.7264150943396244</c:v>
                </c:pt>
                <c:pt idx="3008">
                  <c:v>4.7279874213836477</c:v>
                </c:pt>
                <c:pt idx="3009">
                  <c:v>4.7295597484276728</c:v>
                </c:pt>
                <c:pt idx="3010">
                  <c:v>4.7311320754716997</c:v>
                </c:pt>
                <c:pt idx="3011">
                  <c:v>4.7327044025157239</c:v>
                </c:pt>
                <c:pt idx="3012">
                  <c:v>4.7342767295597481</c:v>
                </c:pt>
                <c:pt idx="3013">
                  <c:v>4.7358490566037732</c:v>
                </c:pt>
                <c:pt idx="3014">
                  <c:v>4.7374213836478001</c:v>
                </c:pt>
                <c:pt idx="3015">
                  <c:v>4.7389937106918252</c:v>
                </c:pt>
                <c:pt idx="3016">
                  <c:v>4.7405660377358476</c:v>
                </c:pt>
                <c:pt idx="3017">
                  <c:v>4.7421383647798754</c:v>
                </c:pt>
                <c:pt idx="3018">
                  <c:v>4.7437106918239014</c:v>
                </c:pt>
                <c:pt idx="3019">
                  <c:v>4.7452830188679256</c:v>
                </c:pt>
                <c:pt idx="3020">
                  <c:v>4.7468553459119498</c:v>
                </c:pt>
                <c:pt idx="3021">
                  <c:v>4.7484276729559749</c:v>
                </c:pt>
                <c:pt idx="3022">
                  <c:v>4.75</c:v>
                </c:pt>
                <c:pt idx="3023">
                  <c:v>4.751572327044026</c:v>
                </c:pt>
                <c:pt idx="3024">
                  <c:v>4.7531446540880484</c:v>
                </c:pt>
                <c:pt idx="3025">
                  <c:v>4.7547169811320753</c:v>
                </c:pt>
                <c:pt idx="3026">
                  <c:v>4.7562893081761004</c:v>
                </c:pt>
                <c:pt idx="3027">
                  <c:v>4.7578616352201282</c:v>
                </c:pt>
                <c:pt idx="3028">
                  <c:v>4.7594339622641524</c:v>
                </c:pt>
                <c:pt idx="3029">
                  <c:v>4.7610062893081784</c:v>
                </c:pt>
                <c:pt idx="3030">
                  <c:v>4.762578616352199</c:v>
                </c:pt>
                <c:pt idx="3031">
                  <c:v>4.764150943396225</c:v>
                </c:pt>
                <c:pt idx="3032">
                  <c:v>4.7657232704402501</c:v>
                </c:pt>
                <c:pt idx="3033">
                  <c:v>4.7672955974842761</c:v>
                </c:pt>
                <c:pt idx="3034">
                  <c:v>4.7688679245283021</c:v>
                </c:pt>
                <c:pt idx="3035">
                  <c:v>4.7704402515723281</c:v>
                </c:pt>
                <c:pt idx="3036">
                  <c:v>4.7720125786163496</c:v>
                </c:pt>
                <c:pt idx="3037">
                  <c:v>4.7735849056603774</c:v>
                </c:pt>
                <c:pt idx="3038">
                  <c:v>4.7751572327044016</c:v>
                </c:pt>
                <c:pt idx="3039">
                  <c:v>4.7767295597484303</c:v>
                </c:pt>
                <c:pt idx="3040">
                  <c:v>4.7783018867924527</c:v>
                </c:pt>
                <c:pt idx="3041">
                  <c:v>4.7798742138364778</c:v>
                </c:pt>
                <c:pt idx="3042">
                  <c:v>4.7814465408805029</c:v>
                </c:pt>
                <c:pt idx="3043">
                  <c:v>4.783018867924528</c:v>
                </c:pt>
                <c:pt idx="3044">
                  <c:v>4.7845911949685549</c:v>
                </c:pt>
                <c:pt idx="3045">
                  <c:v>4.78616352201258</c:v>
                </c:pt>
                <c:pt idx="3046">
                  <c:v>4.7877358490566007</c:v>
                </c:pt>
                <c:pt idx="3047">
                  <c:v>4.7893081761006302</c:v>
                </c:pt>
                <c:pt idx="3048">
                  <c:v>4.7908805031446526</c:v>
                </c:pt>
                <c:pt idx="3049">
                  <c:v>4.7924528301886786</c:v>
                </c:pt>
                <c:pt idx="3050">
                  <c:v>4.7940251572327046</c:v>
                </c:pt>
                <c:pt idx="3051">
                  <c:v>4.7955974842767306</c:v>
                </c:pt>
                <c:pt idx="3052">
                  <c:v>4.7971698113207548</c:v>
                </c:pt>
                <c:pt idx="3053">
                  <c:v>4.7987421383647808</c:v>
                </c:pt>
                <c:pt idx="3054">
                  <c:v>4.800314465408805</c:v>
                </c:pt>
                <c:pt idx="3055">
                  <c:v>4.801886792452831</c:v>
                </c:pt>
                <c:pt idx="3056">
                  <c:v>4.8034591194968552</c:v>
                </c:pt>
                <c:pt idx="3057">
                  <c:v>4.8050314465408794</c:v>
                </c:pt>
                <c:pt idx="3058">
                  <c:v>4.8066037735849072</c:v>
                </c:pt>
                <c:pt idx="3059">
                  <c:v>4.8081761006289296</c:v>
                </c:pt>
                <c:pt idx="3060">
                  <c:v>4.8097484276729574</c:v>
                </c:pt>
                <c:pt idx="3061">
                  <c:v>4.8113207547169807</c:v>
                </c:pt>
                <c:pt idx="3062">
                  <c:v>4.8128930817610076</c:v>
                </c:pt>
                <c:pt idx="3063">
                  <c:v>4.8144654088050292</c:v>
                </c:pt>
                <c:pt idx="3064">
                  <c:v>4.8160377358490569</c:v>
                </c:pt>
                <c:pt idx="3065">
                  <c:v>4.8176100628930802</c:v>
                </c:pt>
                <c:pt idx="3066">
                  <c:v>4.8191823899371071</c:v>
                </c:pt>
                <c:pt idx="3067">
                  <c:v>4.8207547169811296</c:v>
                </c:pt>
                <c:pt idx="3068">
                  <c:v>4.8223270440251564</c:v>
                </c:pt>
                <c:pt idx="3069">
                  <c:v>4.8238993710691807</c:v>
                </c:pt>
                <c:pt idx="3070">
                  <c:v>4.8254716981132066</c:v>
                </c:pt>
                <c:pt idx="3071">
                  <c:v>4.8270440251572309</c:v>
                </c:pt>
                <c:pt idx="3072">
                  <c:v>4.828616352201256</c:v>
                </c:pt>
                <c:pt idx="3073">
                  <c:v>4.8301886792452793</c:v>
                </c:pt>
                <c:pt idx="3074">
                  <c:v>4.8317610062893097</c:v>
                </c:pt>
                <c:pt idx="3075">
                  <c:v>4.8333333333333357</c:v>
                </c:pt>
                <c:pt idx="3076">
                  <c:v>4.8349056603773546</c:v>
                </c:pt>
                <c:pt idx="3077">
                  <c:v>4.8364779874213832</c:v>
                </c:pt>
                <c:pt idx="3078">
                  <c:v>4.8380503144654066</c:v>
                </c:pt>
                <c:pt idx="3079">
                  <c:v>4.8396226415094361</c:v>
                </c:pt>
                <c:pt idx="3080">
                  <c:v>4.8411949685534568</c:v>
                </c:pt>
                <c:pt idx="3081">
                  <c:v>4.8427672955974854</c:v>
                </c:pt>
                <c:pt idx="3082">
                  <c:v>4.8443396226415096</c:v>
                </c:pt>
                <c:pt idx="3083">
                  <c:v>4.8459119496855303</c:v>
                </c:pt>
                <c:pt idx="3084">
                  <c:v>4.8474842767295536</c:v>
                </c:pt>
                <c:pt idx="3085">
                  <c:v>4.8490566037735858</c:v>
                </c:pt>
                <c:pt idx="3086">
                  <c:v>4.85062893081761</c:v>
                </c:pt>
                <c:pt idx="3087">
                  <c:v>4.8522012578616351</c:v>
                </c:pt>
                <c:pt idx="3088">
                  <c:v>4.8537735849056611</c:v>
                </c:pt>
                <c:pt idx="3089">
                  <c:v>4.8553459119496853</c:v>
                </c:pt>
                <c:pt idx="3090">
                  <c:v>4.8569182389937087</c:v>
                </c:pt>
                <c:pt idx="3091">
                  <c:v>4.8584905660377338</c:v>
                </c:pt>
                <c:pt idx="3092">
                  <c:v>4.8600628930817624</c:v>
                </c:pt>
                <c:pt idx="3093">
                  <c:v>4.8616352201257849</c:v>
                </c:pt>
                <c:pt idx="3094">
                  <c:v>4.86320754716981</c:v>
                </c:pt>
                <c:pt idx="3095">
                  <c:v>4.864779874213836</c:v>
                </c:pt>
                <c:pt idx="3096">
                  <c:v>4.8663522012578619</c:v>
                </c:pt>
                <c:pt idx="3097">
                  <c:v>4.8679245283018826</c:v>
                </c:pt>
                <c:pt idx="3098">
                  <c:v>4.8694968553459086</c:v>
                </c:pt>
                <c:pt idx="3099">
                  <c:v>4.8710691823899399</c:v>
                </c:pt>
                <c:pt idx="3100">
                  <c:v>4.8726415094339623</c:v>
                </c:pt>
                <c:pt idx="3101">
                  <c:v>4.8742138364779848</c:v>
                </c:pt>
                <c:pt idx="3102">
                  <c:v>4.8757861635220117</c:v>
                </c:pt>
                <c:pt idx="3103">
                  <c:v>4.8773584905660403</c:v>
                </c:pt>
                <c:pt idx="3104">
                  <c:v>4.878930817610061</c:v>
                </c:pt>
                <c:pt idx="3105">
                  <c:v>4.8805031446540896</c:v>
                </c:pt>
                <c:pt idx="3106">
                  <c:v>4.8820754716981112</c:v>
                </c:pt>
                <c:pt idx="3107">
                  <c:v>4.8836477987421398</c:v>
                </c:pt>
                <c:pt idx="3108">
                  <c:v>4.8852201257861667</c:v>
                </c:pt>
                <c:pt idx="3109">
                  <c:v>4.88679245283019</c:v>
                </c:pt>
                <c:pt idx="3110">
                  <c:v>4.8883647798742116</c:v>
                </c:pt>
                <c:pt idx="3111">
                  <c:v>4.8899371069182376</c:v>
                </c:pt>
                <c:pt idx="3112">
                  <c:v>4.8915094339622671</c:v>
                </c:pt>
                <c:pt idx="3113">
                  <c:v>4.8930817610062869</c:v>
                </c:pt>
                <c:pt idx="3114">
                  <c:v>4.8946540880503147</c:v>
                </c:pt>
                <c:pt idx="3115">
                  <c:v>4.8962264150943433</c:v>
                </c:pt>
                <c:pt idx="3116">
                  <c:v>4.8977987421383657</c:v>
                </c:pt>
                <c:pt idx="3117">
                  <c:v>4.89937106918239</c:v>
                </c:pt>
                <c:pt idx="3118">
                  <c:v>4.9009433962264151</c:v>
                </c:pt>
                <c:pt idx="3119">
                  <c:v>4.9025157232704384</c:v>
                </c:pt>
                <c:pt idx="3120">
                  <c:v>4.9040880503144662</c:v>
                </c:pt>
                <c:pt idx="3121">
                  <c:v>4.9056603773584886</c:v>
                </c:pt>
                <c:pt idx="3122">
                  <c:v>4.9072327044025181</c:v>
                </c:pt>
                <c:pt idx="3123">
                  <c:v>4.9088050314465406</c:v>
                </c:pt>
                <c:pt idx="3124">
                  <c:v>4.9103773584905666</c:v>
                </c:pt>
                <c:pt idx="3125">
                  <c:v>4.9119496855345943</c:v>
                </c:pt>
                <c:pt idx="3126">
                  <c:v>4.9135220125786176</c:v>
                </c:pt>
                <c:pt idx="3127">
                  <c:v>4.9150943396226419</c:v>
                </c:pt>
                <c:pt idx="3128">
                  <c:v>4.916666666666667</c:v>
                </c:pt>
                <c:pt idx="3129">
                  <c:v>4.918238993710693</c:v>
                </c:pt>
                <c:pt idx="3130">
                  <c:v>4.9198113207547172</c:v>
                </c:pt>
                <c:pt idx="3131">
                  <c:v>4.9213836477987396</c:v>
                </c:pt>
                <c:pt idx="3132">
                  <c:v>4.9229559748427656</c:v>
                </c:pt>
                <c:pt idx="3133">
                  <c:v>4.9245283018867907</c:v>
                </c:pt>
                <c:pt idx="3134">
                  <c:v>4.9261006289308176</c:v>
                </c:pt>
                <c:pt idx="3135">
                  <c:v>4.9276729559748453</c:v>
                </c:pt>
                <c:pt idx="3136">
                  <c:v>4.9292452830188704</c:v>
                </c:pt>
                <c:pt idx="3137">
                  <c:v>4.9308176100628929</c:v>
                </c:pt>
                <c:pt idx="3138">
                  <c:v>4.9323899371069171</c:v>
                </c:pt>
                <c:pt idx="3139">
                  <c:v>4.9339622641509431</c:v>
                </c:pt>
                <c:pt idx="3140">
                  <c:v>4.9355345911949682</c:v>
                </c:pt>
                <c:pt idx="3141">
                  <c:v>4.9371069182389906</c:v>
                </c:pt>
                <c:pt idx="3142">
                  <c:v>4.9386792452830202</c:v>
                </c:pt>
                <c:pt idx="3143">
                  <c:v>4.9402515723270426</c:v>
                </c:pt>
                <c:pt idx="3144">
                  <c:v>4.9418238993710721</c:v>
                </c:pt>
                <c:pt idx="3145">
                  <c:v>4.9433962264150946</c:v>
                </c:pt>
                <c:pt idx="3146">
                  <c:v>4.9449685534591188</c:v>
                </c:pt>
                <c:pt idx="3147">
                  <c:v>4.9465408805031483</c:v>
                </c:pt>
                <c:pt idx="3148">
                  <c:v>4.9481132075471699</c:v>
                </c:pt>
                <c:pt idx="3149">
                  <c:v>4.9496855345911959</c:v>
                </c:pt>
                <c:pt idx="3150">
                  <c:v>4.9512578616352201</c:v>
                </c:pt>
                <c:pt idx="3151">
                  <c:v>4.9528301886792452</c:v>
                </c:pt>
                <c:pt idx="3152">
                  <c:v>4.9544025157232703</c:v>
                </c:pt>
                <c:pt idx="3153">
                  <c:v>4.9559748427672936</c:v>
                </c:pt>
                <c:pt idx="3154">
                  <c:v>4.9575471698113214</c:v>
                </c:pt>
                <c:pt idx="3155">
                  <c:v>4.9591194968553474</c:v>
                </c:pt>
                <c:pt idx="3156">
                  <c:v>4.9606918238993734</c:v>
                </c:pt>
                <c:pt idx="3157">
                  <c:v>4.9622641509433967</c:v>
                </c:pt>
                <c:pt idx="3158">
                  <c:v>4.9638364779874191</c:v>
                </c:pt>
                <c:pt idx="3159">
                  <c:v>4.9654088050314469</c:v>
                </c:pt>
                <c:pt idx="3160">
                  <c:v>4.9669811320754702</c:v>
                </c:pt>
                <c:pt idx="3161">
                  <c:v>4.9685534591194944</c:v>
                </c:pt>
                <c:pt idx="3162">
                  <c:v>4.9701257861635231</c:v>
                </c:pt>
                <c:pt idx="3163">
                  <c:v>4.97169811320755</c:v>
                </c:pt>
                <c:pt idx="3164">
                  <c:v>4.9732704402515742</c:v>
                </c:pt>
                <c:pt idx="3165">
                  <c:v>4.9748427672955966</c:v>
                </c:pt>
                <c:pt idx="3166">
                  <c:v>4.9764150943396261</c:v>
                </c:pt>
                <c:pt idx="3167">
                  <c:v>4.9779874213836504</c:v>
                </c:pt>
                <c:pt idx="3168">
                  <c:v>4.9795597484276763</c:v>
                </c:pt>
                <c:pt idx="3169">
                  <c:v>4.9811320754716997</c:v>
                </c:pt>
                <c:pt idx="3170">
                  <c:v>4.982704402515723</c:v>
                </c:pt>
                <c:pt idx="3171">
                  <c:v>4.984276729559749</c:v>
                </c:pt>
                <c:pt idx="3172">
                  <c:v>4.9858490566037732</c:v>
                </c:pt>
                <c:pt idx="3173">
                  <c:v>4.9874213836477983</c:v>
                </c:pt>
                <c:pt idx="3174">
                  <c:v>4.988993710691827</c:v>
                </c:pt>
                <c:pt idx="3175">
                  <c:v>4.9905660377358476</c:v>
                </c:pt>
                <c:pt idx="3176">
                  <c:v>4.9921383647798736</c:v>
                </c:pt>
                <c:pt idx="3177">
                  <c:v>4.9937106918239014</c:v>
                </c:pt>
                <c:pt idx="3178">
                  <c:v>4.9952830188679256</c:v>
                </c:pt>
                <c:pt idx="3179">
                  <c:v>4.9968553459119489</c:v>
                </c:pt>
                <c:pt idx="3180">
                  <c:v>4.9984276729559749</c:v>
                </c:pt>
                <c:pt idx="3181">
                  <c:v>5</c:v>
                </c:pt>
                <c:pt idx="3182">
                  <c:v>5.001572327044026</c:v>
                </c:pt>
                <c:pt idx="3183">
                  <c:v>5.0031446540880493</c:v>
                </c:pt>
                <c:pt idx="3184">
                  <c:v>5.0047169811320753</c:v>
                </c:pt>
                <c:pt idx="3185">
                  <c:v>5.0062893081761004</c:v>
                </c:pt>
                <c:pt idx="3186">
                  <c:v>5.0078616352201282</c:v>
                </c:pt>
                <c:pt idx="3187">
                  <c:v>5.0094339622641524</c:v>
                </c:pt>
                <c:pt idx="3188">
                  <c:v>5.0110062893081766</c:v>
                </c:pt>
                <c:pt idx="3189">
                  <c:v>5.0125786163521999</c:v>
                </c:pt>
                <c:pt idx="3190">
                  <c:v>5.014150943396225</c:v>
                </c:pt>
                <c:pt idx="3191">
                  <c:v>5.0157232704402492</c:v>
                </c:pt>
                <c:pt idx="3192">
                  <c:v>5.017295597484277</c:v>
                </c:pt>
                <c:pt idx="3193">
                  <c:v>5.0188679245283021</c:v>
                </c:pt>
                <c:pt idx="3194">
                  <c:v>5.0204402515723263</c:v>
                </c:pt>
                <c:pt idx="3195">
                  <c:v>5.0220125786163479</c:v>
                </c:pt>
                <c:pt idx="3196">
                  <c:v>5.0235849056603774</c:v>
                </c:pt>
                <c:pt idx="3197">
                  <c:v>5.0251572327044007</c:v>
                </c:pt>
                <c:pt idx="3198">
                  <c:v>5.0267295597484276</c:v>
                </c:pt>
                <c:pt idx="3199">
                  <c:v>5.0283018867924509</c:v>
                </c:pt>
                <c:pt idx="3200">
                  <c:v>5.029874213836476</c:v>
                </c:pt>
                <c:pt idx="3201">
                  <c:v>5.0314465408805038</c:v>
                </c:pt>
                <c:pt idx="3202">
                  <c:v>5.033018867924528</c:v>
                </c:pt>
                <c:pt idx="3203">
                  <c:v>5.0345911949685531</c:v>
                </c:pt>
                <c:pt idx="3204">
                  <c:v>5.03616352201258</c:v>
                </c:pt>
                <c:pt idx="3205">
                  <c:v>5.0377358490566024</c:v>
                </c:pt>
                <c:pt idx="3206">
                  <c:v>5.0393081761006302</c:v>
                </c:pt>
                <c:pt idx="3207">
                  <c:v>5.0408805031446544</c:v>
                </c:pt>
                <c:pt idx="3208">
                  <c:v>5.0424528301886804</c:v>
                </c:pt>
                <c:pt idx="3209">
                  <c:v>5.044025157232702</c:v>
                </c:pt>
                <c:pt idx="3210">
                  <c:v>5.0455974842767306</c:v>
                </c:pt>
                <c:pt idx="3211">
                  <c:v>5.0471698113207548</c:v>
                </c:pt>
                <c:pt idx="3212">
                  <c:v>5.0487421383647808</c:v>
                </c:pt>
                <c:pt idx="3213">
                  <c:v>5.050314465408805</c:v>
                </c:pt>
                <c:pt idx="3214">
                  <c:v>5.051886792452831</c:v>
                </c:pt>
                <c:pt idx="3215">
                  <c:v>5.0534591194968552</c:v>
                </c:pt>
                <c:pt idx="3216">
                  <c:v>5.0550314465408794</c:v>
                </c:pt>
                <c:pt idx="3217">
                  <c:v>5.0566037735849072</c:v>
                </c:pt>
                <c:pt idx="3218">
                  <c:v>5.0581761006289314</c:v>
                </c:pt>
                <c:pt idx="3219">
                  <c:v>5.0597484276729574</c:v>
                </c:pt>
                <c:pt idx="3220">
                  <c:v>5.0613207547169807</c:v>
                </c:pt>
                <c:pt idx="3221">
                  <c:v>5.0628930817610067</c:v>
                </c:pt>
                <c:pt idx="3222">
                  <c:v>5.06446540880503</c:v>
                </c:pt>
                <c:pt idx="3223">
                  <c:v>5.0660377358490569</c:v>
                </c:pt>
                <c:pt idx="3224">
                  <c:v>5.0676100628930794</c:v>
                </c:pt>
                <c:pt idx="3225">
                  <c:v>5.0691823899371071</c:v>
                </c:pt>
                <c:pt idx="3226">
                  <c:v>5.0707547169811322</c:v>
                </c:pt>
                <c:pt idx="3227">
                  <c:v>5.0723270440251564</c:v>
                </c:pt>
                <c:pt idx="3228">
                  <c:v>5.0738993710691824</c:v>
                </c:pt>
                <c:pt idx="3229">
                  <c:v>5.0754716981132084</c:v>
                </c:pt>
                <c:pt idx="3230">
                  <c:v>5.0770440251572326</c:v>
                </c:pt>
                <c:pt idx="3231">
                  <c:v>5.0786163522012586</c:v>
                </c:pt>
                <c:pt idx="3232">
                  <c:v>5.0801886792452793</c:v>
                </c:pt>
                <c:pt idx="3233">
                  <c:v>5.0817610062893097</c:v>
                </c:pt>
                <c:pt idx="3234">
                  <c:v>5.0833333333333357</c:v>
                </c:pt>
                <c:pt idx="3235">
                  <c:v>5.0849056603773546</c:v>
                </c:pt>
                <c:pt idx="3236">
                  <c:v>5.0864779874213832</c:v>
                </c:pt>
                <c:pt idx="3237">
                  <c:v>5.0880503144654066</c:v>
                </c:pt>
                <c:pt idx="3238">
                  <c:v>5.0896226415094361</c:v>
                </c:pt>
                <c:pt idx="3239">
                  <c:v>5.0911949685534568</c:v>
                </c:pt>
                <c:pt idx="3240">
                  <c:v>5.0927672955974854</c:v>
                </c:pt>
                <c:pt idx="3241">
                  <c:v>5.0943396226415096</c:v>
                </c:pt>
                <c:pt idx="3242">
                  <c:v>5.0959119496855303</c:v>
                </c:pt>
                <c:pt idx="3243">
                  <c:v>5.0974842767295536</c:v>
                </c:pt>
                <c:pt idx="3244">
                  <c:v>5.0990566037735858</c:v>
                </c:pt>
                <c:pt idx="3245">
                  <c:v>5.10062893081761</c:v>
                </c:pt>
                <c:pt idx="3246">
                  <c:v>5.1022012578616351</c:v>
                </c:pt>
                <c:pt idx="3247">
                  <c:v>5.103773584905662</c:v>
                </c:pt>
                <c:pt idx="3248">
                  <c:v>5.1053459119496853</c:v>
                </c:pt>
                <c:pt idx="3249">
                  <c:v>5.1069182389937087</c:v>
                </c:pt>
                <c:pt idx="3250">
                  <c:v>5.1084905660377338</c:v>
                </c:pt>
                <c:pt idx="3251">
                  <c:v>5.1100628930817624</c:v>
                </c:pt>
                <c:pt idx="3252">
                  <c:v>5.1116352201257849</c:v>
                </c:pt>
                <c:pt idx="3253">
                  <c:v>5.11320754716981</c:v>
                </c:pt>
                <c:pt idx="3254">
                  <c:v>5.114779874213836</c:v>
                </c:pt>
                <c:pt idx="3255">
                  <c:v>5.1163522012578619</c:v>
                </c:pt>
                <c:pt idx="3256">
                  <c:v>5.1179245283018826</c:v>
                </c:pt>
                <c:pt idx="3257">
                  <c:v>5.1194968553459086</c:v>
                </c:pt>
                <c:pt idx="3258">
                  <c:v>5.1210691823899399</c:v>
                </c:pt>
                <c:pt idx="3259">
                  <c:v>5.1226415094339606</c:v>
                </c:pt>
                <c:pt idx="3260">
                  <c:v>5.124213836477983</c:v>
                </c:pt>
                <c:pt idx="3261">
                  <c:v>5.1257861635220108</c:v>
                </c:pt>
                <c:pt idx="3262">
                  <c:v>5.1273584905660377</c:v>
                </c:pt>
                <c:pt idx="3263">
                  <c:v>5.1289308176100592</c:v>
                </c:pt>
                <c:pt idx="3264">
                  <c:v>5.1305031446540896</c:v>
                </c:pt>
                <c:pt idx="3265">
                  <c:v>5.1320754716981112</c:v>
                </c:pt>
                <c:pt idx="3266">
                  <c:v>5.1336477987421398</c:v>
                </c:pt>
                <c:pt idx="3267">
                  <c:v>5.1352201257861667</c:v>
                </c:pt>
                <c:pt idx="3268">
                  <c:v>5.13679245283019</c:v>
                </c:pt>
                <c:pt idx="3269">
                  <c:v>5.1383647798742116</c:v>
                </c:pt>
                <c:pt idx="3270">
                  <c:v>5.1399371069182376</c:v>
                </c:pt>
                <c:pt idx="3271">
                  <c:v>5.1415094339622671</c:v>
                </c:pt>
                <c:pt idx="3272">
                  <c:v>5.1430817610062869</c:v>
                </c:pt>
                <c:pt idx="3273">
                  <c:v>5.1446540880503147</c:v>
                </c:pt>
                <c:pt idx="3274">
                  <c:v>5.1462264150943433</c:v>
                </c:pt>
                <c:pt idx="3275">
                  <c:v>5.1477987421383657</c:v>
                </c:pt>
                <c:pt idx="3276">
                  <c:v>5.14937106918239</c:v>
                </c:pt>
                <c:pt idx="3277">
                  <c:v>5.1509433962264133</c:v>
                </c:pt>
                <c:pt idx="3278">
                  <c:v>5.1525157232704366</c:v>
                </c:pt>
                <c:pt idx="3279">
                  <c:v>5.1540880503144644</c:v>
                </c:pt>
                <c:pt idx="3280">
                  <c:v>5.1556603773584877</c:v>
                </c:pt>
                <c:pt idx="3281">
                  <c:v>5.1572327044025164</c:v>
                </c:pt>
                <c:pt idx="3282">
                  <c:v>5.1588050314465397</c:v>
                </c:pt>
                <c:pt idx="3283">
                  <c:v>5.1603773584905657</c:v>
                </c:pt>
                <c:pt idx="3284">
                  <c:v>5.1619496855345917</c:v>
                </c:pt>
                <c:pt idx="3285">
                  <c:v>5.1635220125786168</c:v>
                </c:pt>
                <c:pt idx="3286">
                  <c:v>5.1650943396226401</c:v>
                </c:pt>
                <c:pt idx="3287">
                  <c:v>5.1666666666666661</c:v>
                </c:pt>
                <c:pt idx="3288">
                  <c:v>5.1682389937106921</c:v>
                </c:pt>
                <c:pt idx="3289">
                  <c:v>5.1698113207547154</c:v>
                </c:pt>
                <c:pt idx="3290">
                  <c:v>5.1713836477987396</c:v>
                </c:pt>
                <c:pt idx="3291">
                  <c:v>5.1729559748427656</c:v>
                </c:pt>
                <c:pt idx="3292">
                  <c:v>5.1745283018867907</c:v>
                </c:pt>
                <c:pt idx="3293">
                  <c:v>5.1761006289308176</c:v>
                </c:pt>
                <c:pt idx="3294">
                  <c:v>5.1776729559748453</c:v>
                </c:pt>
                <c:pt idx="3295">
                  <c:v>5.1792452830188704</c:v>
                </c:pt>
                <c:pt idx="3296">
                  <c:v>5.1808176100628911</c:v>
                </c:pt>
                <c:pt idx="3297">
                  <c:v>5.1823899371069153</c:v>
                </c:pt>
                <c:pt idx="3298">
                  <c:v>5.1839622641509413</c:v>
                </c:pt>
                <c:pt idx="3299">
                  <c:v>5.1855345911949664</c:v>
                </c:pt>
                <c:pt idx="3300">
                  <c:v>5.1871069182389897</c:v>
                </c:pt>
                <c:pt idx="3301">
                  <c:v>5.1886792452830202</c:v>
                </c:pt>
                <c:pt idx="3302">
                  <c:v>5.1902515723270417</c:v>
                </c:pt>
                <c:pt idx="3303">
                  <c:v>5.1918238993710704</c:v>
                </c:pt>
                <c:pt idx="3304">
                  <c:v>5.1933962264150919</c:v>
                </c:pt>
                <c:pt idx="3305">
                  <c:v>5.194968553459117</c:v>
                </c:pt>
                <c:pt idx="3306">
                  <c:v>5.1965408805031457</c:v>
                </c:pt>
                <c:pt idx="3307">
                  <c:v>5.1981132075471681</c:v>
                </c:pt>
                <c:pt idx="3308">
                  <c:v>5.199685534591195</c:v>
                </c:pt>
                <c:pt idx="3309">
                  <c:v>5.2012578616352201</c:v>
                </c:pt>
                <c:pt idx="3310">
                  <c:v>5.2028301886792452</c:v>
                </c:pt>
                <c:pt idx="3311">
                  <c:v>5.2044025157232703</c:v>
                </c:pt>
                <c:pt idx="3312">
                  <c:v>5.2059748427672936</c:v>
                </c:pt>
                <c:pt idx="3313">
                  <c:v>5.2075471698113214</c:v>
                </c:pt>
                <c:pt idx="3314">
                  <c:v>5.2091194968553474</c:v>
                </c:pt>
                <c:pt idx="3315">
                  <c:v>5.2106918238993734</c:v>
                </c:pt>
                <c:pt idx="3316">
                  <c:v>5.2122641509433967</c:v>
                </c:pt>
                <c:pt idx="3317">
                  <c:v>5.2138364779874191</c:v>
                </c:pt>
                <c:pt idx="3318">
                  <c:v>5.2154088050314469</c:v>
                </c:pt>
                <c:pt idx="3319">
                  <c:v>5.2169811320754702</c:v>
                </c:pt>
                <c:pt idx="3320">
                  <c:v>5.2185534591194944</c:v>
                </c:pt>
                <c:pt idx="3321">
                  <c:v>5.2201257861635222</c:v>
                </c:pt>
                <c:pt idx="3322">
                  <c:v>5.22169811320755</c:v>
                </c:pt>
                <c:pt idx="3323">
                  <c:v>5.2232704402515724</c:v>
                </c:pt>
                <c:pt idx="3324">
                  <c:v>5.2248427672955957</c:v>
                </c:pt>
                <c:pt idx="3325">
                  <c:v>5.2264150943396244</c:v>
                </c:pt>
                <c:pt idx="3326">
                  <c:v>5.2279874213836477</c:v>
                </c:pt>
                <c:pt idx="3327">
                  <c:v>5.2295597484276737</c:v>
                </c:pt>
                <c:pt idx="3328">
                  <c:v>5.2311320754716997</c:v>
                </c:pt>
                <c:pt idx="3329">
                  <c:v>5.232704402515723</c:v>
                </c:pt>
                <c:pt idx="3330">
                  <c:v>5.234276729559749</c:v>
                </c:pt>
                <c:pt idx="3331">
                  <c:v>5.2358490566037732</c:v>
                </c:pt>
                <c:pt idx="3332">
                  <c:v>5.2374213836477983</c:v>
                </c:pt>
                <c:pt idx="3333">
                  <c:v>5.238993710691827</c:v>
                </c:pt>
                <c:pt idx="3334">
                  <c:v>5.2405660377358476</c:v>
                </c:pt>
                <c:pt idx="3335">
                  <c:v>5.2421383647798736</c:v>
                </c:pt>
                <c:pt idx="3336">
                  <c:v>5.2437106918239014</c:v>
                </c:pt>
                <c:pt idx="3337">
                  <c:v>5.2452830188679256</c:v>
                </c:pt>
                <c:pt idx="3338">
                  <c:v>5.2468553459119489</c:v>
                </c:pt>
                <c:pt idx="3339">
                  <c:v>5.2484276729559749</c:v>
                </c:pt>
                <c:pt idx="3340">
                  <c:v>5.25</c:v>
                </c:pt>
                <c:pt idx="3341">
                  <c:v>5.251572327044026</c:v>
                </c:pt>
                <c:pt idx="3342">
                  <c:v>5.2531446540880493</c:v>
                </c:pt>
                <c:pt idx="3343">
                  <c:v>5.2547169811320753</c:v>
                </c:pt>
                <c:pt idx="3344">
                  <c:v>5.2562893081761004</c:v>
                </c:pt>
                <c:pt idx="3345">
                  <c:v>5.2578616352201282</c:v>
                </c:pt>
                <c:pt idx="3346">
                  <c:v>5.2594339622641524</c:v>
                </c:pt>
                <c:pt idx="3347">
                  <c:v>5.2610062893081766</c:v>
                </c:pt>
                <c:pt idx="3348">
                  <c:v>5.2625786163521999</c:v>
                </c:pt>
                <c:pt idx="3349">
                  <c:v>5.264150943396225</c:v>
                </c:pt>
                <c:pt idx="3350">
                  <c:v>5.2657232704402492</c:v>
                </c:pt>
                <c:pt idx="3351">
                  <c:v>5.267295597484277</c:v>
                </c:pt>
                <c:pt idx="3352">
                  <c:v>5.2688679245283021</c:v>
                </c:pt>
                <c:pt idx="3353">
                  <c:v>5.2704402515723281</c:v>
                </c:pt>
                <c:pt idx="3354">
                  <c:v>5.2720125786163496</c:v>
                </c:pt>
                <c:pt idx="3355">
                  <c:v>5.2735849056603774</c:v>
                </c:pt>
                <c:pt idx="3356">
                  <c:v>5.2751572327044016</c:v>
                </c:pt>
                <c:pt idx="3357">
                  <c:v>5.2767295597484303</c:v>
                </c:pt>
                <c:pt idx="3358">
                  <c:v>5.2783018867924527</c:v>
                </c:pt>
                <c:pt idx="3359">
                  <c:v>5.2798742138364778</c:v>
                </c:pt>
                <c:pt idx="3360">
                  <c:v>5.2814465408805038</c:v>
                </c:pt>
                <c:pt idx="3361">
                  <c:v>5.283018867924528</c:v>
                </c:pt>
                <c:pt idx="3362">
                  <c:v>5.2845911949685531</c:v>
                </c:pt>
                <c:pt idx="3363">
                  <c:v>5.28616352201258</c:v>
                </c:pt>
                <c:pt idx="3364">
                  <c:v>5.2877358490566024</c:v>
                </c:pt>
                <c:pt idx="3365">
                  <c:v>5.2893081761006302</c:v>
                </c:pt>
                <c:pt idx="3366">
                  <c:v>5.2908805031446544</c:v>
                </c:pt>
                <c:pt idx="3367">
                  <c:v>5.2924528301886786</c:v>
                </c:pt>
                <c:pt idx="3368">
                  <c:v>5.294025157232702</c:v>
                </c:pt>
                <c:pt idx="3369">
                  <c:v>5.2955974842767306</c:v>
                </c:pt>
                <c:pt idx="3370">
                  <c:v>5.2971698113207548</c:v>
                </c:pt>
                <c:pt idx="3371">
                  <c:v>5.2987421383647808</c:v>
                </c:pt>
                <c:pt idx="3372">
                  <c:v>5.300314465408805</c:v>
                </c:pt>
                <c:pt idx="3373">
                  <c:v>5.301886792452831</c:v>
                </c:pt>
                <c:pt idx="3374">
                  <c:v>5.3034591194968552</c:v>
                </c:pt>
                <c:pt idx="3375">
                  <c:v>5.3050314465408794</c:v>
                </c:pt>
                <c:pt idx="3376">
                  <c:v>5.3066037735849072</c:v>
                </c:pt>
                <c:pt idx="3377">
                  <c:v>5.3081761006289296</c:v>
                </c:pt>
                <c:pt idx="3378">
                  <c:v>5.3097484276729574</c:v>
                </c:pt>
                <c:pt idx="3379">
                  <c:v>5.3113207547169807</c:v>
                </c:pt>
                <c:pt idx="3380">
                  <c:v>5.3128930817610067</c:v>
                </c:pt>
                <c:pt idx="3381">
                  <c:v>5.31446540880503</c:v>
                </c:pt>
                <c:pt idx="3382">
                  <c:v>5.3160377358490569</c:v>
                </c:pt>
                <c:pt idx="3383">
                  <c:v>5.3176100628930794</c:v>
                </c:pt>
                <c:pt idx="3384">
                  <c:v>5.3191823899371071</c:v>
                </c:pt>
                <c:pt idx="3385">
                  <c:v>5.3207547169811296</c:v>
                </c:pt>
                <c:pt idx="3386">
                  <c:v>5.3223270440251564</c:v>
                </c:pt>
                <c:pt idx="3387">
                  <c:v>5.3238993710691807</c:v>
                </c:pt>
                <c:pt idx="3388">
                  <c:v>5.3254716981132066</c:v>
                </c:pt>
                <c:pt idx="3389">
                  <c:v>5.3270440251572309</c:v>
                </c:pt>
                <c:pt idx="3390">
                  <c:v>5.3286163522012568</c:v>
                </c:pt>
                <c:pt idx="3391">
                  <c:v>5.3301886792452793</c:v>
                </c:pt>
                <c:pt idx="3392">
                  <c:v>5.3317610062893097</c:v>
                </c:pt>
                <c:pt idx="3393">
                  <c:v>5.3333333333333357</c:v>
                </c:pt>
                <c:pt idx="3394">
                  <c:v>5.3349056603773546</c:v>
                </c:pt>
                <c:pt idx="3395">
                  <c:v>5.3364779874213832</c:v>
                </c:pt>
                <c:pt idx="3396">
                  <c:v>5.3380503144654066</c:v>
                </c:pt>
                <c:pt idx="3397">
                  <c:v>5.3396226415094361</c:v>
                </c:pt>
                <c:pt idx="3398">
                  <c:v>5.3411949685534568</c:v>
                </c:pt>
                <c:pt idx="3399">
                  <c:v>5.3427672955974854</c:v>
                </c:pt>
                <c:pt idx="3400">
                  <c:v>5.3443396226415096</c:v>
                </c:pt>
                <c:pt idx="3401">
                  <c:v>5.3459119496855303</c:v>
                </c:pt>
                <c:pt idx="3402">
                  <c:v>5.3474842767295536</c:v>
                </c:pt>
                <c:pt idx="3403">
                  <c:v>5.3490566037735858</c:v>
                </c:pt>
                <c:pt idx="3404">
                  <c:v>5.35062893081761</c:v>
                </c:pt>
                <c:pt idx="3405">
                  <c:v>5.3522012578616351</c:v>
                </c:pt>
                <c:pt idx="3406">
                  <c:v>5.3537735849056611</c:v>
                </c:pt>
                <c:pt idx="3407">
                  <c:v>5.3553459119496853</c:v>
                </c:pt>
                <c:pt idx="3408">
                  <c:v>5.3569182389937087</c:v>
                </c:pt>
                <c:pt idx="3409">
                  <c:v>5.3584905660377338</c:v>
                </c:pt>
                <c:pt idx="3410">
                  <c:v>5.3600628930817624</c:v>
                </c:pt>
                <c:pt idx="3411">
                  <c:v>5.3616352201257849</c:v>
                </c:pt>
                <c:pt idx="3412">
                  <c:v>5.36320754716981</c:v>
                </c:pt>
                <c:pt idx="3413">
                  <c:v>5.364779874213836</c:v>
                </c:pt>
                <c:pt idx="3414">
                  <c:v>5.3663522012578619</c:v>
                </c:pt>
                <c:pt idx="3415">
                  <c:v>5.3679245283018826</c:v>
                </c:pt>
                <c:pt idx="3416">
                  <c:v>5.3694968553459086</c:v>
                </c:pt>
                <c:pt idx="3417">
                  <c:v>5.3710691823899399</c:v>
                </c:pt>
                <c:pt idx="3418">
                  <c:v>5.3726415094339623</c:v>
                </c:pt>
                <c:pt idx="3419">
                  <c:v>5.3742138364779848</c:v>
                </c:pt>
                <c:pt idx="3420">
                  <c:v>5.3757861635220117</c:v>
                </c:pt>
                <c:pt idx="3421">
                  <c:v>5.3773584905660403</c:v>
                </c:pt>
                <c:pt idx="3422">
                  <c:v>5.378930817610061</c:v>
                </c:pt>
                <c:pt idx="3423">
                  <c:v>5.3805031446540896</c:v>
                </c:pt>
                <c:pt idx="3424">
                  <c:v>5.3820754716981112</c:v>
                </c:pt>
                <c:pt idx="3425">
                  <c:v>5.3836477987421398</c:v>
                </c:pt>
                <c:pt idx="3426">
                  <c:v>5.3852201257861667</c:v>
                </c:pt>
                <c:pt idx="3427">
                  <c:v>5.38679245283019</c:v>
                </c:pt>
                <c:pt idx="3428">
                  <c:v>5.3883647798742116</c:v>
                </c:pt>
                <c:pt idx="3429">
                  <c:v>5.3899371069182376</c:v>
                </c:pt>
                <c:pt idx="3430">
                  <c:v>5.3915094339622671</c:v>
                </c:pt>
                <c:pt idx="3431">
                  <c:v>5.3930817610062869</c:v>
                </c:pt>
                <c:pt idx="3432">
                  <c:v>5.3946540880503147</c:v>
                </c:pt>
                <c:pt idx="3433">
                  <c:v>5.3962264150943433</c:v>
                </c:pt>
                <c:pt idx="3434">
                  <c:v>5.3977987421383657</c:v>
                </c:pt>
                <c:pt idx="3435">
                  <c:v>5.39937106918239</c:v>
                </c:pt>
                <c:pt idx="3436">
                  <c:v>5.4009433962264151</c:v>
                </c:pt>
                <c:pt idx="3437">
                  <c:v>5.4025157232704384</c:v>
                </c:pt>
                <c:pt idx="3438">
                  <c:v>5.4040880503144662</c:v>
                </c:pt>
                <c:pt idx="3439">
                  <c:v>5.4056603773584886</c:v>
                </c:pt>
                <c:pt idx="3440">
                  <c:v>5.4072327044025181</c:v>
                </c:pt>
                <c:pt idx="3441">
                  <c:v>5.4088050314465406</c:v>
                </c:pt>
                <c:pt idx="3442">
                  <c:v>5.4103773584905666</c:v>
                </c:pt>
                <c:pt idx="3443">
                  <c:v>5.4119496855345943</c:v>
                </c:pt>
                <c:pt idx="3444">
                  <c:v>5.4135220125786176</c:v>
                </c:pt>
                <c:pt idx="3445">
                  <c:v>5.4150943396226419</c:v>
                </c:pt>
                <c:pt idx="3446">
                  <c:v>5.416666666666667</c:v>
                </c:pt>
                <c:pt idx="3447">
                  <c:v>5.418238993710693</c:v>
                </c:pt>
                <c:pt idx="3448">
                  <c:v>5.4198113207547172</c:v>
                </c:pt>
                <c:pt idx="3449">
                  <c:v>5.4213836477987396</c:v>
                </c:pt>
                <c:pt idx="3450">
                  <c:v>5.4229559748427656</c:v>
                </c:pt>
                <c:pt idx="3451">
                  <c:v>5.4245283018867907</c:v>
                </c:pt>
                <c:pt idx="3452">
                  <c:v>5.4261006289308176</c:v>
                </c:pt>
                <c:pt idx="3453">
                  <c:v>5.4276729559748453</c:v>
                </c:pt>
                <c:pt idx="3454">
                  <c:v>5.4292452830188704</c:v>
                </c:pt>
                <c:pt idx="3455">
                  <c:v>5.4308176100628929</c:v>
                </c:pt>
                <c:pt idx="3456">
                  <c:v>5.4323899371069171</c:v>
                </c:pt>
                <c:pt idx="3457">
                  <c:v>5.4339622641509431</c:v>
                </c:pt>
                <c:pt idx="3458">
                  <c:v>5.4355345911949682</c:v>
                </c:pt>
                <c:pt idx="3459">
                  <c:v>5.4371069182389906</c:v>
                </c:pt>
                <c:pt idx="3460">
                  <c:v>5.4386792452830202</c:v>
                </c:pt>
                <c:pt idx="3461">
                  <c:v>5.4402515723270426</c:v>
                </c:pt>
                <c:pt idx="3462">
                  <c:v>5.4418238993710721</c:v>
                </c:pt>
                <c:pt idx="3463">
                  <c:v>5.4433962264150946</c:v>
                </c:pt>
                <c:pt idx="3464">
                  <c:v>5.4449685534591188</c:v>
                </c:pt>
                <c:pt idx="3465">
                  <c:v>5.4465408805031483</c:v>
                </c:pt>
                <c:pt idx="3466">
                  <c:v>5.4481132075471699</c:v>
                </c:pt>
                <c:pt idx="3467">
                  <c:v>5.4496855345911959</c:v>
                </c:pt>
                <c:pt idx="3468">
                  <c:v>5.4512578616352201</c:v>
                </c:pt>
                <c:pt idx="3469">
                  <c:v>5.4528301886792452</c:v>
                </c:pt>
                <c:pt idx="3470">
                  <c:v>5.4544025157232703</c:v>
                </c:pt>
                <c:pt idx="3471">
                  <c:v>5.4559748427672936</c:v>
                </c:pt>
                <c:pt idx="3472">
                  <c:v>5.4575471698113214</c:v>
                </c:pt>
                <c:pt idx="3473">
                  <c:v>5.4591194968553474</c:v>
                </c:pt>
                <c:pt idx="3474">
                  <c:v>5.4606918238993734</c:v>
                </c:pt>
                <c:pt idx="3475">
                  <c:v>5.4622641509433967</c:v>
                </c:pt>
                <c:pt idx="3476">
                  <c:v>5.4638364779874191</c:v>
                </c:pt>
                <c:pt idx="3477">
                  <c:v>5.4654088050314469</c:v>
                </c:pt>
                <c:pt idx="3478">
                  <c:v>5.4669811320754702</c:v>
                </c:pt>
                <c:pt idx="3479">
                  <c:v>5.4685534591194944</c:v>
                </c:pt>
                <c:pt idx="3480">
                  <c:v>5.4701257861635231</c:v>
                </c:pt>
                <c:pt idx="3481">
                  <c:v>5.47169811320755</c:v>
                </c:pt>
                <c:pt idx="3482">
                  <c:v>5.4732704402515742</c:v>
                </c:pt>
                <c:pt idx="3483">
                  <c:v>5.4748427672955966</c:v>
                </c:pt>
                <c:pt idx="3484">
                  <c:v>5.4764150943396261</c:v>
                </c:pt>
                <c:pt idx="3485">
                  <c:v>5.4779874213836504</c:v>
                </c:pt>
                <c:pt idx="3486">
                  <c:v>5.4795597484276763</c:v>
                </c:pt>
                <c:pt idx="3487">
                  <c:v>5.4811320754716997</c:v>
                </c:pt>
                <c:pt idx="3488">
                  <c:v>5.482704402515723</c:v>
                </c:pt>
                <c:pt idx="3489">
                  <c:v>5.484276729559749</c:v>
                </c:pt>
                <c:pt idx="3490">
                  <c:v>5.4858490566037732</c:v>
                </c:pt>
                <c:pt idx="3491">
                  <c:v>5.4874213836477983</c:v>
                </c:pt>
                <c:pt idx="3492">
                  <c:v>5.488993710691827</c:v>
                </c:pt>
                <c:pt idx="3493">
                  <c:v>5.4905660377358476</c:v>
                </c:pt>
                <c:pt idx="3494">
                  <c:v>5.4921383647798736</c:v>
                </c:pt>
                <c:pt idx="3495">
                  <c:v>5.4937106918239014</c:v>
                </c:pt>
                <c:pt idx="3496">
                  <c:v>5.4952830188679256</c:v>
                </c:pt>
                <c:pt idx="3497">
                  <c:v>5.4968553459119489</c:v>
                </c:pt>
                <c:pt idx="3498">
                  <c:v>5.4984276729559749</c:v>
                </c:pt>
                <c:pt idx="3499">
                  <c:v>5.5</c:v>
                </c:pt>
                <c:pt idx="3500">
                  <c:v>5.501572327044026</c:v>
                </c:pt>
                <c:pt idx="3501">
                  <c:v>5.5031446540880493</c:v>
                </c:pt>
                <c:pt idx="3502">
                  <c:v>5.5047169811320753</c:v>
                </c:pt>
                <c:pt idx="3503">
                  <c:v>5.5062893081761004</c:v>
                </c:pt>
                <c:pt idx="3504">
                  <c:v>5.5078616352201282</c:v>
                </c:pt>
                <c:pt idx="3505">
                  <c:v>5.5094339622641524</c:v>
                </c:pt>
                <c:pt idx="3506">
                  <c:v>5.5110062893081766</c:v>
                </c:pt>
                <c:pt idx="3507">
                  <c:v>5.5125786163521999</c:v>
                </c:pt>
                <c:pt idx="3508">
                  <c:v>5.514150943396225</c:v>
                </c:pt>
                <c:pt idx="3509">
                  <c:v>5.5157232704402492</c:v>
                </c:pt>
                <c:pt idx="3510">
                  <c:v>5.517295597484277</c:v>
                </c:pt>
                <c:pt idx="3511">
                  <c:v>5.5188679245283021</c:v>
                </c:pt>
                <c:pt idx="3512">
                  <c:v>5.5204402515723263</c:v>
                </c:pt>
                <c:pt idx="3513">
                  <c:v>5.5220125786163479</c:v>
                </c:pt>
                <c:pt idx="3514">
                  <c:v>5.5235849056603774</c:v>
                </c:pt>
                <c:pt idx="3515">
                  <c:v>5.5251572327044007</c:v>
                </c:pt>
                <c:pt idx="3516">
                  <c:v>5.5267295597484276</c:v>
                </c:pt>
                <c:pt idx="3517">
                  <c:v>5.5283018867924509</c:v>
                </c:pt>
                <c:pt idx="3518">
                  <c:v>5.529874213836476</c:v>
                </c:pt>
                <c:pt idx="3519">
                  <c:v>5.5314465408805038</c:v>
                </c:pt>
                <c:pt idx="3520">
                  <c:v>5.533018867924528</c:v>
                </c:pt>
                <c:pt idx="3521">
                  <c:v>5.5345911949685531</c:v>
                </c:pt>
                <c:pt idx="3522">
                  <c:v>5.53616352201258</c:v>
                </c:pt>
                <c:pt idx="3523">
                  <c:v>5.5377358490566024</c:v>
                </c:pt>
                <c:pt idx="3524">
                  <c:v>5.5393081761006302</c:v>
                </c:pt>
                <c:pt idx="3525">
                  <c:v>5.5408805031446544</c:v>
                </c:pt>
                <c:pt idx="3526">
                  <c:v>5.5424528301886804</c:v>
                </c:pt>
                <c:pt idx="3527">
                  <c:v>5.544025157232702</c:v>
                </c:pt>
                <c:pt idx="3528">
                  <c:v>5.5455974842767306</c:v>
                </c:pt>
                <c:pt idx="3529">
                  <c:v>5.5471698113207548</c:v>
                </c:pt>
                <c:pt idx="3530">
                  <c:v>5.5487421383647808</c:v>
                </c:pt>
                <c:pt idx="3531">
                  <c:v>5.550314465408805</c:v>
                </c:pt>
                <c:pt idx="3532">
                  <c:v>5.551886792452831</c:v>
                </c:pt>
                <c:pt idx="3533">
                  <c:v>5.5534591194968552</c:v>
                </c:pt>
                <c:pt idx="3534">
                  <c:v>5.5550314465408794</c:v>
                </c:pt>
                <c:pt idx="3535">
                  <c:v>5.5566037735849072</c:v>
                </c:pt>
                <c:pt idx="3536">
                  <c:v>5.5581761006289314</c:v>
                </c:pt>
                <c:pt idx="3537">
                  <c:v>5.5597484276729574</c:v>
                </c:pt>
                <c:pt idx="3538">
                  <c:v>5.5613207547169807</c:v>
                </c:pt>
                <c:pt idx="3539">
                  <c:v>5.5628930817610067</c:v>
                </c:pt>
                <c:pt idx="3540">
                  <c:v>5.56446540880503</c:v>
                </c:pt>
                <c:pt idx="3541">
                  <c:v>5.5660377358490569</c:v>
                </c:pt>
                <c:pt idx="3542">
                  <c:v>5.5676100628930794</c:v>
                </c:pt>
                <c:pt idx="3543">
                  <c:v>5.5691823899371071</c:v>
                </c:pt>
                <c:pt idx="3544">
                  <c:v>5.5707547169811322</c:v>
                </c:pt>
                <c:pt idx="3545">
                  <c:v>5.5723270440251564</c:v>
                </c:pt>
                <c:pt idx="3546">
                  <c:v>5.5738993710691824</c:v>
                </c:pt>
                <c:pt idx="3547">
                  <c:v>5.5754716981132084</c:v>
                </c:pt>
                <c:pt idx="3548">
                  <c:v>5.5770440251572326</c:v>
                </c:pt>
                <c:pt idx="3549">
                  <c:v>5.5786163522012586</c:v>
                </c:pt>
                <c:pt idx="3550">
                  <c:v>5.5801886792452793</c:v>
                </c:pt>
                <c:pt idx="3551">
                  <c:v>5.5817610062893097</c:v>
                </c:pt>
                <c:pt idx="3552">
                  <c:v>5.5833333333333357</c:v>
                </c:pt>
                <c:pt idx="3553">
                  <c:v>5.5849056603773546</c:v>
                </c:pt>
                <c:pt idx="3554">
                  <c:v>5.5864779874213832</c:v>
                </c:pt>
                <c:pt idx="3555">
                  <c:v>5.5880503144654066</c:v>
                </c:pt>
                <c:pt idx="3556">
                  <c:v>5.5896226415094361</c:v>
                </c:pt>
                <c:pt idx="3557">
                  <c:v>5.5911949685534568</c:v>
                </c:pt>
                <c:pt idx="3558">
                  <c:v>5.5927672955974854</c:v>
                </c:pt>
                <c:pt idx="3559">
                  <c:v>5.5943396226415096</c:v>
                </c:pt>
                <c:pt idx="3560">
                  <c:v>5.5959119496855303</c:v>
                </c:pt>
                <c:pt idx="3561">
                  <c:v>5.5974842767295536</c:v>
                </c:pt>
                <c:pt idx="3562">
                  <c:v>5.5990566037735858</c:v>
                </c:pt>
                <c:pt idx="3563">
                  <c:v>5.60062893081761</c:v>
                </c:pt>
                <c:pt idx="3564">
                  <c:v>5.6022012578616351</c:v>
                </c:pt>
                <c:pt idx="3565">
                  <c:v>5.6037735849056611</c:v>
                </c:pt>
                <c:pt idx="3566">
                  <c:v>5.6053459119496853</c:v>
                </c:pt>
                <c:pt idx="3567">
                  <c:v>5.6069182389937087</c:v>
                </c:pt>
                <c:pt idx="3568">
                  <c:v>5.6084905660377338</c:v>
                </c:pt>
                <c:pt idx="3569">
                  <c:v>5.6100628930817624</c:v>
                </c:pt>
                <c:pt idx="3570">
                  <c:v>5.6116352201257849</c:v>
                </c:pt>
                <c:pt idx="3571">
                  <c:v>5.61320754716981</c:v>
                </c:pt>
                <c:pt idx="3572">
                  <c:v>5.614779874213836</c:v>
                </c:pt>
                <c:pt idx="3573">
                  <c:v>5.6163522012578619</c:v>
                </c:pt>
                <c:pt idx="3574">
                  <c:v>5.6179245283018826</c:v>
                </c:pt>
                <c:pt idx="3575">
                  <c:v>5.6194968553459077</c:v>
                </c:pt>
                <c:pt idx="3576">
                  <c:v>5.6210691823899381</c:v>
                </c:pt>
                <c:pt idx="3577">
                  <c:v>5.6226415094339606</c:v>
                </c:pt>
                <c:pt idx="3578">
                  <c:v>5.624213836477983</c:v>
                </c:pt>
                <c:pt idx="3579">
                  <c:v>5.6257861635220108</c:v>
                </c:pt>
                <c:pt idx="3580">
                  <c:v>5.6273584905660377</c:v>
                </c:pt>
                <c:pt idx="3581">
                  <c:v>5.6289308176100592</c:v>
                </c:pt>
                <c:pt idx="3582">
                  <c:v>5.6305031446540896</c:v>
                </c:pt>
                <c:pt idx="3583">
                  <c:v>5.6320754716981112</c:v>
                </c:pt>
                <c:pt idx="3584">
                  <c:v>5.6336477987421398</c:v>
                </c:pt>
                <c:pt idx="3585">
                  <c:v>5.6352201257861667</c:v>
                </c:pt>
                <c:pt idx="3586">
                  <c:v>5.63679245283019</c:v>
                </c:pt>
                <c:pt idx="3587">
                  <c:v>5.6383647798742116</c:v>
                </c:pt>
                <c:pt idx="3588">
                  <c:v>5.6399371069182376</c:v>
                </c:pt>
                <c:pt idx="3589">
                  <c:v>5.6415094339622671</c:v>
                </c:pt>
                <c:pt idx="3590">
                  <c:v>5.6430817610062869</c:v>
                </c:pt>
                <c:pt idx="3591">
                  <c:v>5.6446540880503147</c:v>
                </c:pt>
                <c:pt idx="3592">
                  <c:v>5.6462264150943433</c:v>
                </c:pt>
                <c:pt idx="3593">
                  <c:v>5.6477987421383657</c:v>
                </c:pt>
                <c:pt idx="3594">
                  <c:v>5.64937106918239</c:v>
                </c:pt>
                <c:pt idx="3595">
                  <c:v>5.6509433962264133</c:v>
                </c:pt>
                <c:pt idx="3596">
                  <c:v>5.6525157232704366</c:v>
                </c:pt>
                <c:pt idx="3597">
                  <c:v>5.6540880503144644</c:v>
                </c:pt>
                <c:pt idx="3598">
                  <c:v>5.6556603773584877</c:v>
                </c:pt>
                <c:pt idx="3599">
                  <c:v>5.6572327044025164</c:v>
                </c:pt>
                <c:pt idx="3600">
                  <c:v>5.6588050314465397</c:v>
                </c:pt>
                <c:pt idx="3601">
                  <c:v>5.6603773584905657</c:v>
                </c:pt>
                <c:pt idx="3602">
                  <c:v>5.6619496855345917</c:v>
                </c:pt>
                <c:pt idx="3603">
                  <c:v>5.6635220125786168</c:v>
                </c:pt>
                <c:pt idx="3604">
                  <c:v>5.6650943396226401</c:v>
                </c:pt>
                <c:pt idx="3605">
                  <c:v>5.6666666666666661</c:v>
                </c:pt>
                <c:pt idx="3606">
                  <c:v>5.6682389937106921</c:v>
                </c:pt>
                <c:pt idx="3607">
                  <c:v>5.6698113207547154</c:v>
                </c:pt>
                <c:pt idx="3608">
                  <c:v>5.6713836477987396</c:v>
                </c:pt>
                <c:pt idx="3609">
                  <c:v>5.6729559748427656</c:v>
                </c:pt>
                <c:pt idx="3610">
                  <c:v>5.6745283018867907</c:v>
                </c:pt>
                <c:pt idx="3611">
                  <c:v>5.6761006289308167</c:v>
                </c:pt>
                <c:pt idx="3612">
                  <c:v>5.6776729559748453</c:v>
                </c:pt>
                <c:pt idx="3613">
                  <c:v>5.6792452830188704</c:v>
                </c:pt>
                <c:pt idx="3614">
                  <c:v>5.6808176100628911</c:v>
                </c:pt>
                <c:pt idx="3615">
                  <c:v>5.6823899371069153</c:v>
                </c:pt>
                <c:pt idx="3616">
                  <c:v>5.6839622641509413</c:v>
                </c:pt>
                <c:pt idx="3617">
                  <c:v>5.6855345911949664</c:v>
                </c:pt>
                <c:pt idx="3618">
                  <c:v>5.6871069182389897</c:v>
                </c:pt>
                <c:pt idx="3619">
                  <c:v>5.6886792452830202</c:v>
                </c:pt>
                <c:pt idx="3620">
                  <c:v>5.6902515723270417</c:v>
                </c:pt>
                <c:pt idx="3621">
                  <c:v>5.6918238993710704</c:v>
                </c:pt>
                <c:pt idx="3622">
                  <c:v>5.6933962264150919</c:v>
                </c:pt>
                <c:pt idx="3623">
                  <c:v>5.694968553459117</c:v>
                </c:pt>
                <c:pt idx="3624">
                  <c:v>5.6965408805031457</c:v>
                </c:pt>
                <c:pt idx="3625">
                  <c:v>5.6981132075471681</c:v>
                </c:pt>
                <c:pt idx="3626">
                  <c:v>5.699685534591195</c:v>
                </c:pt>
                <c:pt idx="3627">
                  <c:v>5.7012578616352201</c:v>
                </c:pt>
                <c:pt idx="3628">
                  <c:v>5.7028301886792452</c:v>
                </c:pt>
                <c:pt idx="3629">
                  <c:v>5.7044025157232703</c:v>
                </c:pt>
                <c:pt idx="3630">
                  <c:v>5.7059748427672936</c:v>
                </c:pt>
                <c:pt idx="3631">
                  <c:v>5.7075471698113214</c:v>
                </c:pt>
                <c:pt idx="3632">
                  <c:v>5.7091194968553474</c:v>
                </c:pt>
                <c:pt idx="3633">
                  <c:v>5.7106918238993734</c:v>
                </c:pt>
                <c:pt idx="3634">
                  <c:v>5.7122641509433967</c:v>
                </c:pt>
                <c:pt idx="3635">
                  <c:v>5.7138364779874191</c:v>
                </c:pt>
                <c:pt idx="3636">
                  <c:v>5.7154088050314469</c:v>
                </c:pt>
                <c:pt idx="3637">
                  <c:v>5.7169811320754702</c:v>
                </c:pt>
                <c:pt idx="3638">
                  <c:v>5.7185534591194944</c:v>
                </c:pt>
                <c:pt idx="3639">
                  <c:v>5.7201257861635222</c:v>
                </c:pt>
                <c:pt idx="3640">
                  <c:v>5.7216981132075482</c:v>
                </c:pt>
                <c:pt idx="3641">
                  <c:v>5.7232704402515724</c:v>
                </c:pt>
                <c:pt idx="3642">
                  <c:v>5.7248427672955957</c:v>
                </c:pt>
                <c:pt idx="3643">
                  <c:v>5.7264150943396244</c:v>
                </c:pt>
                <c:pt idx="3644">
                  <c:v>5.7279874213836477</c:v>
                </c:pt>
                <c:pt idx="3645">
                  <c:v>5.7287735849056611</c:v>
                </c:pt>
                <c:pt idx="3646">
                  <c:v>5.7295597484276719</c:v>
                </c:pt>
                <c:pt idx="3647">
                  <c:v>5.7303459119496871</c:v>
                </c:pt>
                <c:pt idx="3648">
                  <c:v>5.7311320754716979</c:v>
                </c:pt>
                <c:pt idx="3649">
                  <c:v>5.7319182389937087</c:v>
                </c:pt>
                <c:pt idx="3650">
                  <c:v>5.7327044025157221</c:v>
                </c:pt>
                <c:pt idx="3651">
                  <c:v>5.7334905660377347</c:v>
                </c:pt>
                <c:pt idx="3652">
                  <c:v>5.7342767295597481</c:v>
                </c:pt>
                <c:pt idx="3653">
                  <c:v>5.7350628930817624</c:v>
                </c:pt>
                <c:pt idx="3654">
                  <c:v>5.7358490566037723</c:v>
                </c:pt>
                <c:pt idx="3655">
                  <c:v>5.7366352201257858</c:v>
                </c:pt>
                <c:pt idx="3656">
                  <c:v>5.7374213836477974</c:v>
                </c:pt>
                <c:pt idx="3657">
                  <c:v>5.73820754716981</c:v>
                </c:pt>
                <c:pt idx="3658">
                  <c:v>5.7389937106918252</c:v>
                </c:pt>
                <c:pt idx="3659">
                  <c:v>5.7397798742138377</c:v>
                </c:pt>
                <c:pt idx="3660">
                  <c:v>5.7405660377358476</c:v>
                </c:pt>
                <c:pt idx="3661">
                  <c:v>5.7413522012578619</c:v>
                </c:pt>
                <c:pt idx="3662">
                  <c:v>5.7421383647798727</c:v>
                </c:pt>
                <c:pt idx="3663">
                  <c:v>5.7429245283018844</c:v>
                </c:pt>
                <c:pt idx="3664">
                  <c:v>5.7437106918238996</c:v>
                </c:pt>
                <c:pt idx="3665">
                  <c:v>5.7444968553459077</c:v>
                </c:pt>
                <c:pt idx="3666">
                  <c:v>5.7452830188679238</c:v>
                </c:pt>
                <c:pt idx="3667">
                  <c:v>5.7460691823899399</c:v>
                </c:pt>
                <c:pt idx="3668">
                  <c:v>5.746855345911948</c:v>
                </c:pt>
                <c:pt idx="3669">
                  <c:v>5.7476415094339623</c:v>
                </c:pt>
                <c:pt idx="3670">
                  <c:v>5.748427672955974</c:v>
                </c:pt>
                <c:pt idx="3671">
                  <c:v>5.7492138364779857</c:v>
                </c:pt>
                <c:pt idx="3672">
                  <c:v>5.75</c:v>
                </c:pt>
                <c:pt idx="3673">
                  <c:v>5.7507861635220117</c:v>
                </c:pt>
                <c:pt idx="3674">
                  <c:v>5.7515723270440233</c:v>
                </c:pt>
                <c:pt idx="3675">
                  <c:v>5.7523584905660377</c:v>
                </c:pt>
                <c:pt idx="3676">
                  <c:v>5.7531446540880467</c:v>
                </c:pt>
                <c:pt idx="3677">
                  <c:v>5.7539308176100601</c:v>
                </c:pt>
                <c:pt idx="3678">
                  <c:v>5.7547169811320744</c:v>
                </c:pt>
                <c:pt idx="3679">
                  <c:v>5.7555031446540879</c:v>
                </c:pt>
                <c:pt idx="3680">
                  <c:v>5.7562893081760986</c:v>
                </c:pt>
                <c:pt idx="3681">
                  <c:v>5.7570754716981103</c:v>
                </c:pt>
                <c:pt idx="3682">
                  <c:v>5.7578616352201282</c:v>
                </c:pt>
                <c:pt idx="3683">
                  <c:v>5.7586477987421398</c:v>
                </c:pt>
                <c:pt idx="3684">
                  <c:v>5.7594339622641506</c:v>
                </c:pt>
                <c:pt idx="3685">
                  <c:v>5.7602201257861649</c:v>
                </c:pt>
                <c:pt idx="3686">
                  <c:v>5.7610062893081757</c:v>
                </c:pt>
                <c:pt idx="3687">
                  <c:v>5.76179245283019</c:v>
                </c:pt>
                <c:pt idx="3688">
                  <c:v>5.762578616352199</c:v>
                </c:pt>
                <c:pt idx="3689">
                  <c:v>5.7633647798742116</c:v>
                </c:pt>
                <c:pt idx="3690">
                  <c:v>5.7641509433962232</c:v>
                </c:pt>
                <c:pt idx="3691">
                  <c:v>5.7649371069182367</c:v>
                </c:pt>
                <c:pt idx="3692">
                  <c:v>5.7657232704402483</c:v>
                </c:pt>
                <c:pt idx="3693">
                  <c:v>5.7665094339622636</c:v>
                </c:pt>
                <c:pt idx="3694">
                  <c:v>5.7672955974842761</c:v>
                </c:pt>
                <c:pt idx="3695">
                  <c:v>5.768081761006286</c:v>
                </c:pt>
                <c:pt idx="3696">
                  <c:v>5.7688679245283012</c:v>
                </c:pt>
                <c:pt idx="3697">
                  <c:v>5.7696540880503138</c:v>
                </c:pt>
                <c:pt idx="3698">
                  <c:v>5.7704402515723272</c:v>
                </c:pt>
                <c:pt idx="3699">
                  <c:v>5.7712264150943442</c:v>
                </c:pt>
                <c:pt idx="3700">
                  <c:v>5.7720125786163488</c:v>
                </c:pt>
                <c:pt idx="3701">
                  <c:v>5.7727987421383649</c:v>
                </c:pt>
                <c:pt idx="3702">
                  <c:v>5.7735849056603774</c:v>
                </c:pt>
                <c:pt idx="3703">
                  <c:v>5.7743710691823891</c:v>
                </c:pt>
                <c:pt idx="3704">
                  <c:v>5.7751572327044007</c:v>
                </c:pt>
                <c:pt idx="3705">
                  <c:v>5.7759433962264142</c:v>
                </c:pt>
                <c:pt idx="3706">
                  <c:v>5.7767295597484276</c:v>
                </c:pt>
                <c:pt idx="3707">
                  <c:v>5.7775157232704366</c:v>
                </c:pt>
                <c:pt idx="3708">
                  <c:v>5.7783018867924518</c:v>
                </c:pt>
                <c:pt idx="3709">
                  <c:v>5.7790880503144662</c:v>
                </c:pt>
                <c:pt idx="3710">
                  <c:v>5.7798742138364769</c:v>
                </c:pt>
                <c:pt idx="3711">
                  <c:v>5.7806603773584886</c:v>
                </c:pt>
                <c:pt idx="3712">
                  <c:v>5.781446540880502</c:v>
                </c:pt>
                <c:pt idx="3713">
                  <c:v>5.7822327044025172</c:v>
                </c:pt>
                <c:pt idx="3714">
                  <c:v>5.7830188679245271</c:v>
                </c:pt>
                <c:pt idx="3715">
                  <c:v>5.7838050314465397</c:v>
                </c:pt>
                <c:pt idx="3716">
                  <c:v>5.7845911949685522</c:v>
                </c:pt>
                <c:pt idx="3717">
                  <c:v>5.7853773584905657</c:v>
                </c:pt>
                <c:pt idx="3718">
                  <c:v>5.78616352201258</c:v>
                </c:pt>
                <c:pt idx="3719">
                  <c:v>5.7869496855345934</c:v>
                </c:pt>
                <c:pt idx="3720">
                  <c:v>5.7877358490565998</c:v>
                </c:pt>
                <c:pt idx="3721">
                  <c:v>5.7885220125786168</c:v>
                </c:pt>
                <c:pt idx="3722">
                  <c:v>5.7893081761006302</c:v>
                </c:pt>
                <c:pt idx="3723">
                  <c:v>5.7900943396226401</c:v>
                </c:pt>
                <c:pt idx="3724">
                  <c:v>5.7908805031446526</c:v>
                </c:pt>
                <c:pt idx="3725">
                  <c:v>5.7916666666666661</c:v>
                </c:pt>
                <c:pt idx="3726">
                  <c:v>5.7924528301886777</c:v>
                </c:pt>
                <c:pt idx="3727">
                  <c:v>5.7932389937106921</c:v>
                </c:pt>
                <c:pt idx="3728">
                  <c:v>5.7940251572327011</c:v>
                </c:pt>
                <c:pt idx="3729">
                  <c:v>5.7948113207547136</c:v>
                </c:pt>
                <c:pt idx="3730">
                  <c:v>5.7955974842767297</c:v>
                </c:pt>
                <c:pt idx="3731">
                  <c:v>5.7963836477987396</c:v>
                </c:pt>
                <c:pt idx="3732">
                  <c:v>5.7971698113207522</c:v>
                </c:pt>
                <c:pt idx="3733">
                  <c:v>5.7979559748427656</c:v>
                </c:pt>
                <c:pt idx="3734">
                  <c:v>5.7987421383647799</c:v>
                </c:pt>
                <c:pt idx="3735">
                  <c:v>5.7995283018867907</c:v>
                </c:pt>
                <c:pt idx="3736">
                  <c:v>5.8003144654088041</c:v>
                </c:pt>
                <c:pt idx="3737">
                  <c:v>5.8011006289308158</c:v>
                </c:pt>
                <c:pt idx="3738">
                  <c:v>5.8018867924528301</c:v>
                </c:pt>
                <c:pt idx="3739">
                  <c:v>5.8026729559748427</c:v>
                </c:pt>
                <c:pt idx="3740">
                  <c:v>5.8034591194968543</c:v>
                </c:pt>
                <c:pt idx="3741">
                  <c:v>5.8042452830188678</c:v>
                </c:pt>
                <c:pt idx="3742">
                  <c:v>5.8050314465408794</c:v>
                </c:pt>
                <c:pt idx="3743">
                  <c:v>5.8058176100628902</c:v>
                </c:pt>
                <c:pt idx="3744">
                  <c:v>5.8066037735849072</c:v>
                </c:pt>
                <c:pt idx="3745">
                  <c:v>5.8073899371069126</c:v>
                </c:pt>
                <c:pt idx="3746">
                  <c:v>5.8081761006289296</c:v>
                </c:pt>
                <c:pt idx="3747">
                  <c:v>5.8089622641509404</c:v>
                </c:pt>
                <c:pt idx="3748">
                  <c:v>5.8097484276729574</c:v>
                </c:pt>
                <c:pt idx="3749">
                  <c:v>5.8105345911949646</c:v>
                </c:pt>
                <c:pt idx="3750">
                  <c:v>5.8113207547169798</c:v>
                </c:pt>
                <c:pt idx="3751">
                  <c:v>5.8121069182389888</c:v>
                </c:pt>
                <c:pt idx="3752">
                  <c:v>5.8128930817610058</c:v>
                </c:pt>
                <c:pt idx="3753">
                  <c:v>5.8136792452830184</c:v>
                </c:pt>
                <c:pt idx="3754">
                  <c:v>5.8144654088050292</c:v>
                </c:pt>
                <c:pt idx="3755">
                  <c:v>5.8152515723270408</c:v>
                </c:pt>
                <c:pt idx="3756">
                  <c:v>5.8160377358490551</c:v>
                </c:pt>
                <c:pt idx="3757">
                  <c:v>5.8168238993710704</c:v>
                </c:pt>
                <c:pt idx="3758">
                  <c:v>5.8176100628930776</c:v>
                </c:pt>
                <c:pt idx="3759">
                  <c:v>5.8183962264150901</c:v>
                </c:pt>
                <c:pt idx="3760">
                  <c:v>5.8191823899371062</c:v>
                </c:pt>
                <c:pt idx="3761">
                  <c:v>5.8199685534591179</c:v>
                </c:pt>
                <c:pt idx="3762">
                  <c:v>5.8207547169811296</c:v>
                </c:pt>
                <c:pt idx="3763">
                  <c:v>5.8215408805031439</c:v>
                </c:pt>
                <c:pt idx="3764">
                  <c:v>5.8223270440251564</c:v>
                </c:pt>
                <c:pt idx="3765">
                  <c:v>5.8231132075471672</c:v>
                </c:pt>
                <c:pt idx="3766">
                  <c:v>5.8238993710691807</c:v>
                </c:pt>
                <c:pt idx="3767">
                  <c:v>5.8246855345911897</c:v>
                </c:pt>
                <c:pt idx="3768">
                  <c:v>5.8254716981132066</c:v>
                </c:pt>
                <c:pt idx="3769">
                  <c:v>5.8262578616352156</c:v>
                </c:pt>
                <c:pt idx="3770">
                  <c:v>5.8270440251572291</c:v>
                </c:pt>
                <c:pt idx="3771">
                  <c:v>5.8278301886792416</c:v>
                </c:pt>
                <c:pt idx="3772">
                  <c:v>5.8286163522012551</c:v>
                </c:pt>
                <c:pt idx="3773">
                  <c:v>5.8294025157232703</c:v>
                </c:pt>
                <c:pt idx="3774">
                  <c:v>5.8301886792452784</c:v>
                </c:pt>
                <c:pt idx="3775">
                  <c:v>5.8309748427672918</c:v>
                </c:pt>
                <c:pt idx="3776">
                  <c:v>5.8317610062893079</c:v>
                </c:pt>
                <c:pt idx="3777">
                  <c:v>5.8325471698113196</c:v>
                </c:pt>
                <c:pt idx="3778">
                  <c:v>5.8333333333333339</c:v>
                </c:pt>
                <c:pt idx="3779">
                  <c:v>5.8341194968553447</c:v>
                </c:pt>
                <c:pt idx="3780">
                  <c:v>5.8349056603773546</c:v>
                </c:pt>
                <c:pt idx="3781">
                  <c:v>5.8356918238993716</c:v>
                </c:pt>
                <c:pt idx="3782">
                  <c:v>5.8364779874213824</c:v>
                </c:pt>
                <c:pt idx="3783">
                  <c:v>5.8372641509433958</c:v>
                </c:pt>
                <c:pt idx="3784">
                  <c:v>5.8380503144654066</c:v>
                </c:pt>
                <c:pt idx="3785">
                  <c:v>5.8388364779874173</c:v>
                </c:pt>
                <c:pt idx="3786">
                  <c:v>5.8396226415094334</c:v>
                </c:pt>
                <c:pt idx="3787">
                  <c:v>5.840408805031446</c:v>
                </c:pt>
                <c:pt idx="3788">
                  <c:v>5.8411949685534559</c:v>
                </c:pt>
                <c:pt idx="3789">
                  <c:v>5.8419811320754684</c:v>
                </c:pt>
                <c:pt idx="3790">
                  <c:v>5.8427672955974836</c:v>
                </c:pt>
                <c:pt idx="3791">
                  <c:v>5.8435534591194926</c:v>
                </c:pt>
                <c:pt idx="3792">
                  <c:v>5.8443396226415087</c:v>
                </c:pt>
                <c:pt idx="3793">
                  <c:v>5.8451257861635213</c:v>
                </c:pt>
                <c:pt idx="3794">
                  <c:v>5.8459119496855294</c:v>
                </c:pt>
                <c:pt idx="3795">
                  <c:v>5.8466981132075482</c:v>
                </c:pt>
                <c:pt idx="3796">
                  <c:v>5.8474842767295536</c:v>
                </c:pt>
                <c:pt idx="3797">
                  <c:v>5.8482704402515724</c:v>
                </c:pt>
                <c:pt idx="3798">
                  <c:v>5.8490566037735849</c:v>
                </c:pt>
                <c:pt idx="3799">
                  <c:v>5.8498427672955966</c:v>
                </c:pt>
                <c:pt idx="3800">
                  <c:v>5.8506289308176083</c:v>
                </c:pt>
                <c:pt idx="3801">
                  <c:v>5.8514150943396226</c:v>
                </c:pt>
                <c:pt idx="3802">
                  <c:v>5.8522012578616343</c:v>
                </c:pt>
                <c:pt idx="3803">
                  <c:v>5.8529874213836468</c:v>
                </c:pt>
                <c:pt idx="3804">
                  <c:v>5.8537735849056602</c:v>
                </c:pt>
                <c:pt idx="3805">
                  <c:v>5.8545597484276701</c:v>
                </c:pt>
                <c:pt idx="3806">
                  <c:v>5.8553459119496853</c:v>
                </c:pt>
                <c:pt idx="3807">
                  <c:v>5.856132075471697</c:v>
                </c:pt>
                <c:pt idx="3808">
                  <c:v>5.8569182389937078</c:v>
                </c:pt>
                <c:pt idx="3809">
                  <c:v>5.8577044025157203</c:v>
                </c:pt>
                <c:pt idx="3810">
                  <c:v>5.858490566037732</c:v>
                </c:pt>
                <c:pt idx="3811">
                  <c:v>5.8592767295597481</c:v>
                </c:pt>
                <c:pt idx="3812">
                  <c:v>5.8600628930817598</c:v>
                </c:pt>
                <c:pt idx="3813">
                  <c:v>5.8608490566037696</c:v>
                </c:pt>
                <c:pt idx="3814">
                  <c:v>5.861635220125784</c:v>
                </c:pt>
                <c:pt idx="3815">
                  <c:v>5.8624213836477956</c:v>
                </c:pt>
                <c:pt idx="3816">
                  <c:v>5.8632075471698082</c:v>
                </c:pt>
                <c:pt idx="3817">
                  <c:v>5.8639937106918234</c:v>
                </c:pt>
                <c:pt idx="3818">
                  <c:v>5.8647798742138351</c:v>
                </c:pt>
                <c:pt idx="3819">
                  <c:v>5.8655660377358458</c:v>
                </c:pt>
                <c:pt idx="3820">
                  <c:v>5.8663522012578611</c:v>
                </c:pt>
                <c:pt idx="3821">
                  <c:v>5.8671383647798709</c:v>
                </c:pt>
                <c:pt idx="3822">
                  <c:v>5.8679245283018826</c:v>
                </c:pt>
                <c:pt idx="3823">
                  <c:v>5.8687106918238987</c:v>
                </c:pt>
                <c:pt idx="3824">
                  <c:v>5.8694968553459077</c:v>
                </c:pt>
                <c:pt idx="3825">
                  <c:v>5.8702830188679238</c:v>
                </c:pt>
                <c:pt idx="3826">
                  <c:v>5.8710691823899399</c:v>
                </c:pt>
                <c:pt idx="3827">
                  <c:v>5.871855345911948</c:v>
                </c:pt>
                <c:pt idx="3828">
                  <c:v>5.8726415094339623</c:v>
                </c:pt>
                <c:pt idx="3829">
                  <c:v>5.873427672955974</c:v>
                </c:pt>
                <c:pt idx="3830">
                  <c:v>5.8742138364779839</c:v>
                </c:pt>
                <c:pt idx="3831">
                  <c:v>5.8749999999999973</c:v>
                </c:pt>
                <c:pt idx="3832">
                  <c:v>5.8757861635220117</c:v>
                </c:pt>
                <c:pt idx="3833">
                  <c:v>5.8765723270440233</c:v>
                </c:pt>
                <c:pt idx="3834">
                  <c:v>5.8773584905660377</c:v>
                </c:pt>
                <c:pt idx="3835">
                  <c:v>5.8781446540880467</c:v>
                </c:pt>
                <c:pt idx="3836">
                  <c:v>5.8789308176100601</c:v>
                </c:pt>
                <c:pt idx="3837">
                  <c:v>5.8797169811320762</c:v>
                </c:pt>
                <c:pt idx="3838">
                  <c:v>5.8805031446540879</c:v>
                </c:pt>
                <c:pt idx="3839">
                  <c:v>5.8812893081760986</c:v>
                </c:pt>
                <c:pt idx="3840">
                  <c:v>5.8820754716981103</c:v>
                </c:pt>
                <c:pt idx="3841">
                  <c:v>5.8828616352201282</c:v>
                </c:pt>
                <c:pt idx="3842">
                  <c:v>5.8836477987421398</c:v>
                </c:pt>
                <c:pt idx="3843">
                  <c:v>5.8844339622641497</c:v>
                </c:pt>
                <c:pt idx="3844">
                  <c:v>5.8852201257861649</c:v>
                </c:pt>
                <c:pt idx="3845">
                  <c:v>5.8860062893081757</c:v>
                </c:pt>
                <c:pt idx="3846">
                  <c:v>5.88679245283019</c:v>
                </c:pt>
                <c:pt idx="3847">
                  <c:v>5.887578616352199</c:v>
                </c:pt>
                <c:pt idx="3848">
                  <c:v>5.8883647798742116</c:v>
                </c:pt>
                <c:pt idx="3849">
                  <c:v>5.889150943396225</c:v>
                </c:pt>
                <c:pt idx="3850">
                  <c:v>5.8899371069182376</c:v>
                </c:pt>
                <c:pt idx="3851">
                  <c:v>5.8907232704402483</c:v>
                </c:pt>
                <c:pt idx="3852">
                  <c:v>5.8915094339622636</c:v>
                </c:pt>
                <c:pt idx="3853">
                  <c:v>5.8922955974842761</c:v>
                </c:pt>
                <c:pt idx="3854">
                  <c:v>5.893081761006286</c:v>
                </c:pt>
                <c:pt idx="3855">
                  <c:v>5.8938679245283012</c:v>
                </c:pt>
                <c:pt idx="3856">
                  <c:v>5.894654088050312</c:v>
                </c:pt>
                <c:pt idx="3857">
                  <c:v>5.8954402515723254</c:v>
                </c:pt>
                <c:pt idx="3858">
                  <c:v>5.8962264150943424</c:v>
                </c:pt>
                <c:pt idx="3859">
                  <c:v>5.897012578616347</c:v>
                </c:pt>
                <c:pt idx="3860">
                  <c:v>5.8977987421383631</c:v>
                </c:pt>
                <c:pt idx="3861">
                  <c:v>5.8985849056603756</c:v>
                </c:pt>
                <c:pt idx="3862">
                  <c:v>5.8993710691823891</c:v>
                </c:pt>
                <c:pt idx="3863">
                  <c:v>5.9001572327044007</c:v>
                </c:pt>
                <c:pt idx="3864">
                  <c:v>5.9009433962264142</c:v>
                </c:pt>
                <c:pt idx="3865">
                  <c:v>5.9017295597484276</c:v>
                </c:pt>
                <c:pt idx="3866">
                  <c:v>5.9025157232704366</c:v>
                </c:pt>
                <c:pt idx="3867">
                  <c:v>5.9033018867924518</c:v>
                </c:pt>
                <c:pt idx="3868">
                  <c:v>5.9040880503144644</c:v>
                </c:pt>
                <c:pt idx="3869">
                  <c:v>5.9048742138364751</c:v>
                </c:pt>
                <c:pt idx="3870">
                  <c:v>5.9056603773584886</c:v>
                </c:pt>
                <c:pt idx="3871">
                  <c:v>5.906446540880502</c:v>
                </c:pt>
                <c:pt idx="3872">
                  <c:v>5.9072327044025172</c:v>
                </c:pt>
                <c:pt idx="3873">
                  <c:v>5.9080188679245271</c:v>
                </c:pt>
                <c:pt idx="3874">
                  <c:v>5.9088050314465406</c:v>
                </c:pt>
                <c:pt idx="3875">
                  <c:v>5.9095911949685531</c:v>
                </c:pt>
                <c:pt idx="3876">
                  <c:v>5.9103773584905657</c:v>
                </c:pt>
                <c:pt idx="3877">
                  <c:v>5.91116352201258</c:v>
                </c:pt>
                <c:pt idx="3878">
                  <c:v>5.9119496855345934</c:v>
                </c:pt>
                <c:pt idx="3879">
                  <c:v>5.9127358490565998</c:v>
                </c:pt>
                <c:pt idx="3880">
                  <c:v>5.9135220125786168</c:v>
                </c:pt>
                <c:pt idx="3881">
                  <c:v>5.9143081761006284</c:v>
                </c:pt>
                <c:pt idx="3882">
                  <c:v>5.9150943396226401</c:v>
                </c:pt>
                <c:pt idx="3883">
                  <c:v>5.9158805031446526</c:v>
                </c:pt>
                <c:pt idx="3884">
                  <c:v>5.9166666666666661</c:v>
                </c:pt>
                <c:pt idx="3885">
                  <c:v>5.9174528301886777</c:v>
                </c:pt>
                <c:pt idx="3886">
                  <c:v>5.9182389937106921</c:v>
                </c:pt>
                <c:pt idx="3887">
                  <c:v>5.9190251572327028</c:v>
                </c:pt>
                <c:pt idx="3888">
                  <c:v>5.9198113207547163</c:v>
                </c:pt>
                <c:pt idx="3889">
                  <c:v>5.9205974842767297</c:v>
                </c:pt>
                <c:pt idx="3890">
                  <c:v>5.9213836477987396</c:v>
                </c:pt>
                <c:pt idx="3891">
                  <c:v>5.9221698113207522</c:v>
                </c:pt>
                <c:pt idx="3892">
                  <c:v>5.9229559748427656</c:v>
                </c:pt>
                <c:pt idx="3893">
                  <c:v>5.9237421383647799</c:v>
                </c:pt>
                <c:pt idx="3894">
                  <c:v>5.9245283018867898</c:v>
                </c:pt>
                <c:pt idx="3895">
                  <c:v>5.9253144654088041</c:v>
                </c:pt>
                <c:pt idx="3896">
                  <c:v>5.9261006289308158</c:v>
                </c:pt>
                <c:pt idx="3897">
                  <c:v>5.9268867924528301</c:v>
                </c:pt>
                <c:pt idx="3898">
                  <c:v>5.9276729559748427</c:v>
                </c:pt>
                <c:pt idx="3899">
                  <c:v>5.9284591194968543</c:v>
                </c:pt>
                <c:pt idx="3900">
                  <c:v>5.9292452830188704</c:v>
                </c:pt>
                <c:pt idx="3901">
                  <c:v>5.9300314465408803</c:v>
                </c:pt>
                <c:pt idx="3902">
                  <c:v>5.930817610062892</c:v>
                </c:pt>
                <c:pt idx="3903">
                  <c:v>5.9316037735849081</c:v>
                </c:pt>
                <c:pt idx="3904">
                  <c:v>5.9323899371069153</c:v>
                </c:pt>
                <c:pt idx="3905">
                  <c:v>5.9331761006289314</c:v>
                </c:pt>
                <c:pt idx="3906">
                  <c:v>5.9339622641509422</c:v>
                </c:pt>
                <c:pt idx="3907">
                  <c:v>5.9347484276729574</c:v>
                </c:pt>
                <c:pt idx="3908">
                  <c:v>5.9355345911949673</c:v>
                </c:pt>
                <c:pt idx="3909">
                  <c:v>5.9363207547169807</c:v>
                </c:pt>
                <c:pt idx="3910">
                  <c:v>5.9371069182389906</c:v>
                </c:pt>
                <c:pt idx="3911">
                  <c:v>5.9378930817610076</c:v>
                </c:pt>
                <c:pt idx="3912">
                  <c:v>5.9386792452830202</c:v>
                </c:pt>
                <c:pt idx="3913">
                  <c:v>5.9394654088050318</c:v>
                </c:pt>
                <c:pt idx="3914">
                  <c:v>5.9402515723270426</c:v>
                </c:pt>
                <c:pt idx="3915">
                  <c:v>5.941037735849056</c:v>
                </c:pt>
                <c:pt idx="3916">
                  <c:v>5.9418238993710704</c:v>
                </c:pt>
                <c:pt idx="3917">
                  <c:v>5.9426100628930802</c:v>
                </c:pt>
                <c:pt idx="3918">
                  <c:v>5.9433962264150919</c:v>
                </c:pt>
                <c:pt idx="3919">
                  <c:v>5.9441823899371062</c:v>
                </c:pt>
                <c:pt idx="3920">
                  <c:v>5.9449685534591179</c:v>
                </c:pt>
                <c:pt idx="3921">
                  <c:v>5.9457547169811313</c:v>
                </c:pt>
                <c:pt idx="3922">
                  <c:v>5.9465408805031457</c:v>
                </c:pt>
                <c:pt idx="3923">
                  <c:v>5.9473270440251564</c:v>
                </c:pt>
                <c:pt idx="3924">
                  <c:v>5.948113207547169</c:v>
                </c:pt>
                <c:pt idx="3925">
                  <c:v>5.9488993710691824</c:v>
                </c:pt>
                <c:pt idx="3926">
                  <c:v>5.9496855345911932</c:v>
                </c:pt>
                <c:pt idx="3927">
                  <c:v>5.9504716981132084</c:v>
                </c:pt>
                <c:pt idx="3928">
                  <c:v>5.9512578616352174</c:v>
                </c:pt>
                <c:pt idx="3929">
                  <c:v>5.9520440251572309</c:v>
                </c:pt>
                <c:pt idx="3930">
                  <c:v>5.9528301886792443</c:v>
                </c:pt>
                <c:pt idx="3931">
                  <c:v>5.9536163522012568</c:v>
                </c:pt>
                <c:pt idx="3932">
                  <c:v>5.9544025157232703</c:v>
                </c:pt>
                <c:pt idx="3933">
                  <c:v>5.9551886792452784</c:v>
                </c:pt>
                <c:pt idx="3934">
                  <c:v>5.9559748427672918</c:v>
                </c:pt>
                <c:pt idx="3935">
                  <c:v>5.9567610062893079</c:v>
                </c:pt>
                <c:pt idx="3936">
                  <c:v>5.9575471698113196</c:v>
                </c:pt>
                <c:pt idx="3937">
                  <c:v>5.9583333333333339</c:v>
                </c:pt>
                <c:pt idx="3938">
                  <c:v>5.9591194968553456</c:v>
                </c:pt>
                <c:pt idx="3939">
                  <c:v>5.9599056603773546</c:v>
                </c:pt>
                <c:pt idx="3940">
                  <c:v>5.9606918238993716</c:v>
                </c:pt>
                <c:pt idx="3941">
                  <c:v>5.9614779874213824</c:v>
                </c:pt>
                <c:pt idx="3942">
                  <c:v>5.9622641509433958</c:v>
                </c:pt>
                <c:pt idx="3943">
                  <c:v>5.9630503144654066</c:v>
                </c:pt>
                <c:pt idx="3944">
                  <c:v>5.9638364779874173</c:v>
                </c:pt>
                <c:pt idx="3945">
                  <c:v>5.9646226415094334</c:v>
                </c:pt>
                <c:pt idx="3946">
                  <c:v>5.965408805031446</c:v>
                </c:pt>
                <c:pt idx="3947">
                  <c:v>5.9661949685534559</c:v>
                </c:pt>
                <c:pt idx="3948">
                  <c:v>5.9669811320754684</c:v>
                </c:pt>
                <c:pt idx="3949">
                  <c:v>5.9677672955974836</c:v>
                </c:pt>
                <c:pt idx="3950">
                  <c:v>5.9685534591194926</c:v>
                </c:pt>
                <c:pt idx="3951">
                  <c:v>5.9693396226415096</c:v>
                </c:pt>
                <c:pt idx="3952">
                  <c:v>5.9701257861635231</c:v>
                </c:pt>
                <c:pt idx="3953">
                  <c:v>5.9709119496855312</c:v>
                </c:pt>
                <c:pt idx="3954">
                  <c:v>5.97169811320755</c:v>
                </c:pt>
                <c:pt idx="3955">
                  <c:v>5.9724842767295554</c:v>
                </c:pt>
                <c:pt idx="3956">
                  <c:v>5.9732704402515733</c:v>
                </c:pt>
                <c:pt idx="3957">
                  <c:v>5.9740566037735849</c:v>
                </c:pt>
                <c:pt idx="3958">
                  <c:v>5.9748427672955966</c:v>
                </c:pt>
                <c:pt idx="3959">
                  <c:v>5.97562893081761</c:v>
                </c:pt>
                <c:pt idx="3960">
                  <c:v>5.9764150943396253</c:v>
                </c:pt>
                <c:pt idx="3961">
                  <c:v>5.9772012578616351</c:v>
                </c:pt>
                <c:pt idx="3962">
                  <c:v>5.9779874213836477</c:v>
                </c:pt>
                <c:pt idx="3963">
                  <c:v>5.9787735849056602</c:v>
                </c:pt>
                <c:pt idx="3964">
                  <c:v>5.9795597484276728</c:v>
                </c:pt>
                <c:pt idx="3965">
                  <c:v>5.9803459119496871</c:v>
                </c:pt>
                <c:pt idx="3966">
                  <c:v>5.9811320754716979</c:v>
                </c:pt>
                <c:pt idx="3967">
                  <c:v>5.9819182389937096</c:v>
                </c:pt>
                <c:pt idx="3968">
                  <c:v>5.9827044025157221</c:v>
                </c:pt>
                <c:pt idx="3969">
                  <c:v>5.9834905660377347</c:v>
                </c:pt>
                <c:pt idx="3970">
                  <c:v>5.9842767295597481</c:v>
                </c:pt>
                <c:pt idx="3971">
                  <c:v>5.9850628930817624</c:v>
                </c:pt>
                <c:pt idx="3972">
                  <c:v>5.9858490566037723</c:v>
                </c:pt>
                <c:pt idx="3973">
                  <c:v>5.9866352201257858</c:v>
                </c:pt>
                <c:pt idx="3974">
                  <c:v>5.9874213836477974</c:v>
                </c:pt>
                <c:pt idx="3975">
                  <c:v>5.98820754716981</c:v>
                </c:pt>
                <c:pt idx="3976">
                  <c:v>5.9889937106918261</c:v>
                </c:pt>
                <c:pt idx="3977">
                  <c:v>5.9897798742138377</c:v>
                </c:pt>
                <c:pt idx="3978">
                  <c:v>5.9905660377358476</c:v>
                </c:pt>
                <c:pt idx="3979">
                  <c:v>5.9913522012578619</c:v>
                </c:pt>
                <c:pt idx="3980">
                  <c:v>5.9921383647798727</c:v>
                </c:pt>
                <c:pt idx="3981">
                  <c:v>5.9929245283018844</c:v>
                </c:pt>
                <c:pt idx="3982">
                  <c:v>5.9937106918238996</c:v>
                </c:pt>
                <c:pt idx="3983">
                  <c:v>5.9944968553459077</c:v>
                </c:pt>
                <c:pt idx="3984">
                  <c:v>5.9952830188679238</c:v>
                </c:pt>
                <c:pt idx="3985">
                  <c:v>5.9960691823899399</c:v>
                </c:pt>
                <c:pt idx="3986">
                  <c:v>5.996855345911948</c:v>
                </c:pt>
                <c:pt idx="3987">
                  <c:v>5.9976415094339623</c:v>
                </c:pt>
                <c:pt idx="3988">
                  <c:v>5.998427672955974</c:v>
                </c:pt>
                <c:pt idx="3989">
                  <c:v>5.9992138364779857</c:v>
                </c:pt>
                <c:pt idx="3990">
                  <c:v>6</c:v>
                </c:pt>
                <c:pt idx="3991">
                  <c:v>6.0007861635220117</c:v>
                </c:pt>
                <c:pt idx="3992">
                  <c:v>6.0015723270440233</c:v>
                </c:pt>
                <c:pt idx="3993">
                  <c:v>6.0023584905660377</c:v>
                </c:pt>
                <c:pt idx="3994">
                  <c:v>6.0031446540880484</c:v>
                </c:pt>
                <c:pt idx="3995">
                  <c:v>6.0039308176100601</c:v>
                </c:pt>
                <c:pt idx="3996">
                  <c:v>6.0047169811320744</c:v>
                </c:pt>
                <c:pt idx="3997">
                  <c:v>6.0055031446540879</c:v>
                </c:pt>
                <c:pt idx="3998">
                  <c:v>6.0062893081761004</c:v>
                </c:pt>
                <c:pt idx="3999">
                  <c:v>6.0070754716981103</c:v>
                </c:pt>
                <c:pt idx="4000">
                  <c:v>6.0078616352201282</c:v>
                </c:pt>
                <c:pt idx="4001">
                  <c:v>6.0086477987421398</c:v>
                </c:pt>
                <c:pt idx="4002">
                  <c:v>6.0094339622641506</c:v>
                </c:pt>
                <c:pt idx="4003">
                  <c:v>6.0102201257861649</c:v>
                </c:pt>
                <c:pt idx="4004">
                  <c:v>6.0110062893081757</c:v>
                </c:pt>
                <c:pt idx="4005">
                  <c:v>6.01179245283019</c:v>
                </c:pt>
                <c:pt idx="4006">
                  <c:v>6.012578616352199</c:v>
                </c:pt>
                <c:pt idx="4007">
                  <c:v>6.0133647798742116</c:v>
                </c:pt>
                <c:pt idx="4008">
                  <c:v>6.0141509433962232</c:v>
                </c:pt>
                <c:pt idx="4009">
                  <c:v>6.0149371069182367</c:v>
                </c:pt>
                <c:pt idx="4010">
                  <c:v>6.0157232704402483</c:v>
                </c:pt>
                <c:pt idx="4011">
                  <c:v>6.0165094339622636</c:v>
                </c:pt>
                <c:pt idx="4012">
                  <c:v>6.0172955974842761</c:v>
                </c:pt>
                <c:pt idx="4013">
                  <c:v>6.018081761006286</c:v>
                </c:pt>
                <c:pt idx="4014">
                  <c:v>6.0188679245283012</c:v>
                </c:pt>
                <c:pt idx="4015">
                  <c:v>6.0196540880503138</c:v>
                </c:pt>
                <c:pt idx="4016">
                  <c:v>6.0204402515723254</c:v>
                </c:pt>
                <c:pt idx="4017">
                  <c:v>6.0212264150943424</c:v>
                </c:pt>
                <c:pt idx="4018">
                  <c:v>6.022012578616347</c:v>
                </c:pt>
                <c:pt idx="4019">
                  <c:v>6.0227987421383631</c:v>
                </c:pt>
                <c:pt idx="4020">
                  <c:v>6.0235849056603774</c:v>
                </c:pt>
                <c:pt idx="4021">
                  <c:v>6.0243710691823873</c:v>
                </c:pt>
                <c:pt idx="4022">
                  <c:v>6.025157232704399</c:v>
                </c:pt>
                <c:pt idx="4023">
                  <c:v>6.0259433962264124</c:v>
                </c:pt>
                <c:pt idx="4024">
                  <c:v>6.0267295597484267</c:v>
                </c:pt>
                <c:pt idx="4025">
                  <c:v>6.0275157232704357</c:v>
                </c:pt>
                <c:pt idx="4026">
                  <c:v>6.02830188679245</c:v>
                </c:pt>
                <c:pt idx="4027">
                  <c:v>6.0290880503144644</c:v>
                </c:pt>
                <c:pt idx="4028">
                  <c:v>6.0298742138364751</c:v>
                </c:pt>
                <c:pt idx="4029">
                  <c:v>6.0306603773584886</c:v>
                </c:pt>
                <c:pt idx="4030">
                  <c:v>6.031446540880502</c:v>
                </c:pt>
                <c:pt idx="4031">
                  <c:v>6.0322327044025172</c:v>
                </c:pt>
                <c:pt idx="4032">
                  <c:v>6.0330188679245271</c:v>
                </c:pt>
                <c:pt idx="4033">
                  <c:v>6.0338050314465406</c:v>
                </c:pt>
                <c:pt idx="4034">
                  <c:v>6.0345911949685522</c:v>
                </c:pt>
                <c:pt idx="4035">
                  <c:v>6.0353773584905657</c:v>
                </c:pt>
                <c:pt idx="4036">
                  <c:v>6.03616352201258</c:v>
                </c:pt>
                <c:pt idx="4037">
                  <c:v>6.0369496855345934</c:v>
                </c:pt>
                <c:pt idx="4038">
                  <c:v>6.0377358490565998</c:v>
                </c:pt>
                <c:pt idx="4039">
                  <c:v>6.0385220125786168</c:v>
                </c:pt>
                <c:pt idx="4040">
                  <c:v>6.0393081761006302</c:v>
                </c:pt>
                <c:pt idx="4041">
                  <c:v>6.0400943396226401</c:v>
                </c:pt>
                <c:pt idx="4042">
                  <c:v>6.0408805031446544</c:v>
                </c:pt>
                <c:pt idx="4043">
                  <c:v>6.0416666666666661</c:v>
                </c:pt>
                <c:pt idx="4044">
                  <c:v>6.0424528301886777</c:v>
                </c:pt>
                <c:pt idx="4045">
                  <c:v>6.0432389937106921</c:v>
                </c:pt>
                <c:pt idx="4046">
                  <c:v>6.0440251572327011</c:v>
                </c:pt>
                <c:pt idx="4047">
                  <c:v>6.0448113207547136</c:v>
                </c:pt>
                <c:pt idx="4048">
                  <c:v>6.0455974842767297</c:v>
                </c:pt>
                <c:pt idx="4049">
                  <c:v>6.0463836477987396</c:v>
                </c:pt>
                <c:pt idx="4050">
                  <c:v>6.0471698113207522</c:v>
                </c:pt>
                <c:pt idx="4051">
                  <c:v>6.0479559748427656</c:v>
                </c:pt>
                <c:pt idx="4052">
                  <c:v>6.0487421383647799</c:v>
                </c:pt>
                <c:pt idx="4053">
                  <c:v>6.0495283018867916</c:v>
                </c:pt>
                <c:pt idx="4054">
                  <c:v>6.0503144654088041</c:v>
                </c:pt>
                <c:pt idx="4055">
                  <c:v>6.0511006289308158</c:v>
                </c:pt>
                <c:pt idx="4056">
                  <c:v>6.0518867924528301</c:v>
                </c:pt>
                <c:pt idx="4057">
                  <c:v>6.0526729559748427</c:v>
                </c:pt>
                <c:pt idx="4058">
                  <c:v>6.0534591194968543</c:v>
                </c:pt>
                <c:pt idx="4059">
                  <c:v>6.0542452830188678</c:v>
                </c:pt>
                <c:pt idx="4060">
                  <c:v>6.0550314465408794</c:v>
                </c:pt>
                <c:pt idx="4061">
                  <c:v>6.0558176100628902</c:v>
                </c:pt>
                <c:pt idx="4062">
                  <c:v>6.0566037735849072</c:v>
                </c:pt>
                <c:pt idx="4063">
                  <c:v>6.0573899371069144</c:v>
                </c:pt>
                <c:pt idx="4064">
                  <c:v>6.0581761006289296</c:v>
                </c:pt>
                <c:pt idx="4065">
                  <c:v>6.0589622641509404</c:v>
                </c:pt>
                <c:pt idx="4066">
                  <c:v>6.0597484276729574</c:v>
                </c:pt>
                <c:pt idx="4067">
                  <c:v>6.0605345911949664</c:v>
                </c:pt>
                <c:pt idx="4068">
                  <c:v>6.0613207547169798</c:v>
                </c:pt>
                <c:pt idx="4069">
                  <c:v>6.0621069182389888</c:v>
                </c:pt>
                <c:pt idx="4070">
                  <c:v>6.0628930817610058</c:v>
                </c:pt>
                <c:pt idx="4071">
                  <c:v>6.0636792452830184</c:v>
                </c:pt>
                <c:pt idx="4072">
                  <c:v>6.0644654088050292</c:v>
                </c:pt>
                <c:pt idx="4073">
                  <c:v>6.0652515723270408</c:v>
                </c:pt>
                <c:pt idx="4074">
                  <c:v>6.0660377358490551</c:v>
                </c:pt>
                <c:pt idx="4075">
                  <c:v>6.0668238993710704</c:v>
                </c:pt>
                <c:pt idx="4076">
                  <c:v>6.0676100628930776</c:v>
                </c:pt>
                <c:pt idx="4077">
                  <c:v>6.0683962264150901</c:v>
                </c:pt>
                <c:pt idx="4078">
                  <c:v>6.0691823899371062</c:v>
                </c:pt>
                <c:pt idx="4079">
                  <c:v>6.0699685534591179</c:v>
                </c:pt>
                <c:pt idx="4080">
                  <c:v>6.0707547169811313</c:v>
                </c:pt>
                <c:pt idx="4081">
                  <c:v>6.0715408805031457</c:v>
                </c:pt>
                <c:pt idx="4082">
                  <c:v>6.0723270440251564</c:v>
                </c:pt>
                <c:pt idx="4083">
                  <c:v>6.073113207547169</c:v>
                </c:pt>
                <c:pt idx="4084">
                  <c:v>6.0738993710691824</c:v>
                </c:pt>
                <c:pt idx="4085">
                  <c:v>6.0746855345911914</c:v>
                </c:pt>
                <c:pt idx="4086">
                  <c:v>6.0754716981132084</c:v>
                </c:pt>
                <c:pt idx="4087">
                  <c:v>6.0762578616352174</c:v>
                </c:pt>
                <c:pt idx="4088">
                  <c:v>6.0770440251572309</c:v>
                </c:pt>
                <c:pt idx="4089">
                  <c:v>6.0778301886792443</c:v>
                </c:pt>
                <c:pt idx="4090">
                  <c:v>6.0786163522012568</c:v>
                </c:pt>
                <c:pt idx="4091">
                  <c:v>6.0794025157232703</c:v>
                </c:pt>
                <c:pt idx="4092">
                  <c:v>6.0801886792452784</c:v>
                </c:pt>
                <c:pt idx="4093">
                  <c:v>6.0809748427672918</c:v>
                </c:pt>
                <c:pt idx="4094">
                  <c:v>6.0817610062893079</c:v>
                </c:pt>
                <c:pt idx="4095">
                  <c:v>6.0825471698113196</c:v>
                </c:pt>
                <c:pt idx="4096">
                  <c:v>6.0833333333333339</c:v>
                </c:pt>
                <c:pt idx="4097">
                  <c:v>6.0841194968553447</c:v>
                </c:pt>
                <c:pt idx="4098">
                  <c:v>6.0849056603773546</c:v>
                </c:pt>
                <c:pt idx="4099">
                  <c:v>6.0856918238993716</c:v>
                </c:pt>
                <c:pt idx="4100">
                  <c:v>6.0864779874213824</c:v>
                </c:pt>
                <c:pt idx="4101">
                  <c:v>6.0872641509433958</c:v>
                </c:pt>
                <c:pt idx="4102">
                  <c:v>6.0880503144654066</c:v>
                </c:pt>
                <c:pt idx="4103">
                  <c:v>6.0888364779874173</c:v>
                </c:pt>
                <c:pt idx="4104">
                  <c:v>6.0896226415094334</c:v>
                </c:pt>
                <c:pt idx="4105">
                  <c:v>6.090408805031446</c:v>
                </c:pt>
                <c:pt idx="4106">
                  <c:v>6.0911949685534559</c:v>
                </c:pt>
                <c:pt idx="4107">
                  <c:v>6.0919811320754684</c:v>
                </c:pt>
                <c:pt idx="4108">
                  <c:v>6.0927672955974836</c:v>
                </c:pt>
                <c:pt idx="4109">
                  <c:v>6.0935534591194944</c:v>
                </c:pt>
                <c:pt idx="4110">
                  <c:v>6.0943396226415087</c:v>
                </c:pt>
                <c:pt idx="4111">
                  <c:v>6.0951257861635213</c:v>
                </c:pt>
                <c:pt idx="4112">
                  <c:v>6.0959119496855294</c:v>
                </c:pt>
                <c:pt idx="4113">
                  <c:v>6.0966981132075482</c:v>
                </c:pt>
                <c:pt idx="4114">
                  <c:v>6.0974842767295536</c:v>
                </c:pt>
                <c:pt idx="4115">
                  <c:v>6.0982704402515724</c:v>
                </c:pt>
                <c:pt idx="4116">
                  <c:v>6.0990566037735849</c:v>
                </c:pt>
                <c:pt idx="4117">
                  <c:v>6.0998427672955966</c:v>
                </c:pt>
                <c:pt idx="4118">
                  <c:v>6.1006289308176083</c:v>
                </c:pt>
                <c:pt idx="4119">
                  <c:v>6.1014150943396226</c:v>
                </c:pt>
                <c:pt idx="4120">
                  <c:v>6.1022012578616343</c:v>
                </c:pt>
                <c:pt idx="4121">
                  <c:v>6.1029874213836468</c:v>
                </c:pt>
                <c:pt idx="4122">
                  <c:v>6.1037735849056602</c:v>
                </c:pt>
                <c:pt idx="4123">
                  <c:v>6.1045597484276701</c:v>
                </c:pt>
                <c:pt idx="4124">
                  <c:v>6.1053459119496853</c:v>
                </c:pt>
                <c:pt idx="4125">
                  <c:v>6.106132075471697</c:v>
                </c:pt>
                <c:pt idx="4126">
                  <c:v>6.1069182389937078</c:v>
                </c:pt>
                <c:pt idx="4127">
                  <c:v>6.1077044025157203</c:v>
                </c:pt>
                <c:pt idx="4128">
                  <c:v>6.108490566037732</c:v>
                </c:pt>
                <c:pt idx="4129">
                  <c:v>6.1092767295597481</c:v>
                </c:pt>
                <c:pt idx="4130">
                  <c:v>6.1100628930817598</c:v>
                </c:pt>
                <c:pt idx="4131">
                  <c:v>6.1108490566037714</c:v>
                </c:pt>
                <c:pt idx="4132">
                  <c:v>6.111635220125784</c:v>
                </c:pt>
                <c:pt idx="4133">
                  <c:v>6.1124213836477974</c:v>
                </c:pt>
                <c:pt idx="4134">
                  <c:v>6.1132075471698082</c:v>
                </c:pt>
                <c:pt idx="4135">
                  <c:v>6.1139937106918234</c:v>
                </c:pt>
                <c:pt idx="4136">
                  <c:v>6.1147798742138351</c:v>
                </c:pt>
                <c:pt idx="4137">
                  <c:v>6.1155660377358458</c:v>
                </c:pt>
                <c:pt idx="4138">
                  <c:v>6.1163522012578611</c:v>
                </c:pt>
                <c:pt idx="4139">
                  <c:v>6.1171383647798709</c:v>
                </c:pt>
                <c:pt idx="4140">
                  <c:v>6.1179245283018826</c:v>
                </c:pt>
                <c:pt idx="4141">
                  <c:v>6.1187106918238987</c:v>
                </c:pt>
                <c:pt idx="4142">
                  <c:v>6.1194968553459077</c:v>
                </c:pt>
                <c:pt idx="4143">
                  <c:v>6.120283018867922</c:v>
                </c:pt>
                <c:pt idx="4144">
                  <c:v>6.1210691823899381</c:v>
                </c:pt>
                <c:pt idx="4145">
                  <c:v>6.1218553459119462</c:v>
                </c:pt>
                <c:pt idx="4146">
                  <c:v>6.1226415094339606</c:v>
                </c:pt>
                <c:pt idx="4147">
                  <c:v>6.1234276729559713</c:v>
                </c:pt>
                <c:pt idx="4148">
                  <c:v>6.1242138364779812</c:v>
                </c:pt>
                <c:pt idx="4149">
                  <c:v>6.1249999999999956</c:v>
                </c:pt>
                <c:pt idx="4150">
                  <c:v>6.1257861635220099</c:v>
                </c:pt>
                <c:pt idx="4151">
                  <c:v>6.1265723270440224</c:v>
                </c:pt>
                <c:pt idx="4152">
                  <c:v>6.1273584905660368</c:v>
                </c:pt>
                <c:pt idx="4153">
                  <c:v>6.1281446540880467</c:v>
                </c:pt>
                <c:pt idx="4154">
                  <c:v>6.1289308176100583</c:v>
                </c:pt>
                <c:pt idx="4155">
                  <c:v>6.1297169811320744</c:v>
                </c:pt>
                <c:pt idx="4156">
                  <c:v>6.1305031446540879</c:v>
                </c:pt>
                <c:pt idx="4157">
                  <c:v>6.1312893081761004</c:v>
                </c:pt>
                <c:pt idx="4158">
                  <c:v>6.1320754716981103</c:v>
                </c:pt>
                <c:pt idx="4159">
                  <c:v>6.1328616352201282</c:v>
                </c:pt>
                <c:pt idx="4160">
                  <c:v>6.1336477987421398</c:v>
                </c:pt>
                <c:pt idx="4161">
                  <c:v>6.1344339622641497</c:v>
                </c:pt>
                <c:pt idx="4162">
                  <c:v>6.1352201257861649</c:v>
                </c:pt>
                <c:pt idx="4163">
                  <c:v>6.1360062893081757</c:v>
                </c:pt>
                <c:pt idx="4164">
                  <c:v>6.13679245283019</c:v>
                </c:pt>
                <c:pt idx="4165">
                  <c:v>6.137578616352199</c:v>
                </c:pt>
                <c:pt idx="4166">
                  <c:v>6.1383647798742116</c:v>
                </c:pt>
                <c:pt idx="4167">
                  <c:v>6.139150943396225</c:v>
                </c:pt>
                <c:pt idx="4168">
                  <c:v>6.1399371069182376</c:v>
                </c:pt>
                <c:pt idx="4169">
                  <c:v>6.1407232704402483</c:v>
                </c:pt>
                <c:pt idx="4170">
                  <c:v>6.1415094339622636</c:v>
                </c:pt>
                <c:pt idx="4171">
                  <c:v>6.1422955974842761</c:v>
                </c:pt>
                <c:pt idx="4172">
                  <c:v>6.143081761006286</c:v>
                </c:pt>
                <c:pt idx="4173">
                  <c:v>6.1438679245283012</c:v>
                </c:pt>
                <c:pt idx="4174">
                  <c:v>6.144654088050312</c:v>
                </c:pt>
                <c:pt idx="4175">
                  <c:v>6.1454402515723254</c:v>
                </c:pt>
                <c:pt idx="4176">
                  <c:v>6.1462264150943424</c:v>
                </c:pt>
                <c:pt idx="4177">
                  <c:v>6.147012578616347</c:v>
                </c:pt>
                <c:pt idx="4178">
                  <c:v>6.1477987421383631</c:v>
                </c:pt>
                <c:pt idx="4179">
                  <c:v>6.1485849056603774</c:v>
                </c:pt>
                <c:pt idx="4180">
                  <c:v>6.14937106918239</c:v>
                </c:pt>
                <c:pt idx="4181">
                  <c:v>6.150157232704399</c:v>
                </c:pt>
                <c:pt idx="4182">
                  <c:v>6.1509433962264106</c:v>
                </c:pt>
                <c:pt idx="4183">
                  <c:v>6.1517295597484267</c:v>
                </c:pt>
                <c:pt idx="4184">
                  <c:v>6.1525157232704357</c:v>
                </c:pt>
                <c:pt idx="4185">
                  <c:v>6.15330188679245</c:v>
                </c:pt>
                <c:pt idx="4186">
                  <c:v>6.1540880503144626</c:v>
                </c:pt>
                <c:pt idx="4187">
                  <c:v>6.1548742138364734</c:v>
                </c:pt>
                <c:pt idx="4188">
                  <c:v>6.1556603773584877</c:v>
                </c:pt>
                <c:pt idx="4189">
                  <c:v>6.1564465408805003</c:v>
                </c:pt>
                <c:pt idx="4190">
                  <c:v>6.1572327044025164</c:v>
                </c:pt>
                <c:pt idx="4191">
                  <c:v>6.1580188679245254</c:v>
                </c:pt>
                <c:pt idx="4192">
                  <c:v>6.1588050314465388</c:v>
                </c:pt>
                <c:pt idx="4193">
                  <c:v>6.1595911949685522</c:v>
                </c:pt>
                <c:pt idx="4194">
                  <c:v>6.1603773584905648</c:v>
                </c:pt>
                <c:pt idx="4195">
                  <c:v>6.1611635220125782</c:v>
                </c:pt>
                <c:pt idx="4196">
                  <c:v>6.1619496855345908</c:v>
                </c:pt>
                <c:pt idx="4197">
                  <c:v>6.1627358490565971</c:v>
                </c:pt>
                <c:pt idx="4198">
                  <c:v>6.1635220125786159</c:v>
                </c:pt>
                <c:pt idx="4199">
                  <c:v>6.1643081761006284</c:v>
                </c:pt>
                <c:pt idx="4200">
                  <c:v>6.1650943396226383</c:v>
                </c:pt>
                <c:pt idx="4201">
                  <c:v>6.1658805031446517</c:v>
                </c:pt>
                <c:pt idx="4202">
                  <c:v>6.1666666666666652</c:v>
                </c:pt>
                <c:pt idx="4203">
                  <c:v>6.167452830188676</c:v>
                </c:pt>
                <c:pt idx="4204">
                  <c:v>6.1682389937106912</c:v>
                </c:pt>
                <c:pt idx="4205">
                  <c:v>6.1690251572327011</c:v>
                </c:pt>
                <c:pt idx="4206">
                  <c:v>6.1698113207547136</c:v>
                </c:pt>
                <c:pt idx="4207">
                  <c:v>6.1705974842767297</c:v>
                </c:pt>
                <c:pt idx="4208">
                  <c:v>6.1713836477987396</c:v>
                </c:pt>
                <c:pt idx="4209">
                  <c:v>6.1721698113207522</c:v>
                </c:pt>
                <c:pt idx="4210">
                  <c:v>6.1729559748427656</c:v>
                </c:pt>
                <c:pt idx="4211">
                  <c:v>6.1737421383647799</c:v>
                </c:pt>
                <c:pt idx="4212">
                  <c:v>6.1745283018867898</c:v>
                </c:pt>
                <c:pt idx="4213">
                  <c:v>6.1753144654088041</c:v>
                </c:pt>
                <c:pt idx="4214">
                  <c:v>6.1761006289308158</c:v>
                </c:pt>
                <c:pt idx="4215">
                  <c:v>6.1768867924528301</c:v>
                </c:pt>
                <c:pt idx="4216">
                  <c:v>6.1776729559748427</c:v>
                </c:pt>
                <c:pt idx="4217">
                  <c:v>6.1784591194968543</c:v>
                </c:pt>
                <c:pt idx="4218">
                  <c:v>6.1792452830188704</c:v>
                </c:pt>
                <c:pt idx="4219">
                  <c:v>6.1800314465408794</c:v>
                </c:pt>
                <c:pt idx="4220">
                  <c:v>6.1808176100628902</c:v>
                </c:pt>
                <c:pt idx="4221">
                  <c:v>6.1816037735849072</c:v>
                </c:pt>
                <c:pt idx="4222">
                  <c:v>6.1823899371069144</c:v>
                </c:pt>
                <c:pt idx="4223">
                  <c:v>6.1831761006289296</c:v>
                </c:pt>
                <c:pt idx="4224">
                  <c:v>6.1839622641509404</c:v>
                </c:pt>
                <c:pt idx="4225">
                  <c:v>6.1847484276729556</c:v>
                </c:pt>
                <c:pt idx="4226">
                  <c:v>6.1855345911949646</c:v>
                </c:pt>
                <c:pt idx="4227">
                  <c:v>6.1863207547169798</c:v>
                </c:pt>
                <c:pt idx="4228">
                  <c:v>6.1871069182389888</c:v>
                </c:pt>
                <c:pt idx="4229">
                  <c:v>6.1878930817610058</c:v>
                </c:pt>
                <c:pt idx="4230">
                  <c:v>6.1886792452830184</c:v>
                </c:pt>
                <c:pt idx="4231">
                  <c:v>6.1894654088050309</c:v>
                </c:pt>
                <c:pt idx="4232">
                  <c:v>6.1902515723270408</c:v>
                </c:pt>
                <c:pt idx="4233">
                  <c:v>6.1910377358490551</c:v>
                </c:pt>
                <c:pt idx="4234">
                  <c:v>6.1918238993710704</c:v>
                </c:pt>
                <c:pt idx="4235">
                  <c:v>6.1926100628930776</c:v>
                </c:pt>
                <c:pt idx="4236">
                  <c:v>6.1933962264150901</c:v>
                </c:pt>
                <c:pt idx="4237">
                  <c:v>6.1941823899371036</c:v>
                </c:pt>
                <c:pt idx="4238">
                  <c:v>6.1949685534591161</c:v>
                </c:pt>
                <c:pt idx="4239">
                  <c:v>6.1957547169811296</c:v>
                </c:pt>
                <c:pt idx="4240">
                  <c:v>6.1965408805031439</c:v>
                </c:pt>
                <c:pt idx="4241">
                  <c:v>6.1973270440251564</c:v>
                </c:pt>
                <c:pt idx="4242">
                  <c:v>6.1981132075471672</c:v>
                </c:pt>
                <c:pt idx="4243">
                  <c:v>6.1988993710691824</c:v>
                </c:pt>
                <c:pt idx="4244">
                  <c:v>6.1996855345911914</c:v>
                </c:pt>
                <c:pt idx="4245">
                  <c:v>6.2004716981132084</c:v>
                </c:pt>
                <c:pt idx="4246">
                  <c:v>6.2012578616352174</c:v>
                </c:pt>
                <c:pt idx="4247">
                  <c:v>6.2020440251572309</c:v>
                </c:pt>
                <c:pt idx="4248">
                  <c:v>6.2028301886792443</c:v>
                </c:pt>
                <c:pt idx="4249">
                  <c:v>6.2036163522012568</c:v>
                </c:pt>
                <c:pt idx="4250">
                  <c:v>6.2044025157232703</c:v>
                </c:pt>
                <c:pt idx="4251">
                  <c:v>6.2051886792452784</c:v>
                </c:pt>
                <c:pt idx="4252">
                  <c:v>6.2059748427672918</c:v>
                </c:pt>
                <c:pt idx="4253">
                  <c:v>6.2067610062893079</c:v>
                </c:pt>
                <c:pt idx="4254">
                  <c:v>6.2075471698113196</c:v>
                </c:pt>
                <c:pt idx="4255">
                  <c:v>6.2083333333333339</c:v>
                </c:pt>
                <c:pt idx="4256">
                  <c:v>6.2091194968553456</c:v>
                </c:pt>
                <c:pt idx="4257">
                  <c:v>6.2099056603773546</c:v>
                </c:pt>
                <c:pt idx="4258">
                  <c:v>6.2106918238993716</c:v>
                </c:pt>
                <c:pt idx="4259">
                  <c:v>6.2114779874213824</c:v>
                </c:pt>
                <c:pt idx="4260">
                  <c:v>6.2122641509433958</c:v>
                </c:pt>
                <c:pt idx="4261">
                  <c:v>6.2130503144654066</c:v>
                </c:pt>
                <c:pt idx="4262">
                  <c:v>6.2138364779874173</c:v>
                </c:pt>
                <c:pt idx="4263">
                  <c:v>6.2146226415094334</c:v>
                </c:pt>
                <c:pt idx="4264">
                  <c:v>6.215408805031446</c:v>
                </c:pt>
                <c:pt idx="4265">
                  <c:v>6.2161949685534559</c:v>
                </c:pt>
                <c:pt idx="4266">
                  <c:v>6.2169811320754684</c:v>
                </c:pt>
                <c:pt idx="4267">
                  <c:v>6.2177672955974836</c:v>
                </c:pt>
                <c:pt idx="4268">
                  <c:v>6.2185534591194944</c:v>
                </c:pt>
                <c:pt idx="4269">
                  <c:v>6.2193396226415096</c:v>
                </c:pt>
                <c:pt idx="4270">
                  <c:v>6.2201257861635213</c:v>
                </c:pt>
                <c:pt idx="4271">
                  <c:v>6.2209119496855294</c:v>
                </c:pt>
                <c:pt idx="4272">
                  <c:v>6.2216981132075482</c:v>
                </c:pt>
                <c:pt idx="4273">
                  <c:v>6.2224842767295536</c:v>
                </c:pt>
                <c:pt idx="4274">
                  <c:v>6.2232704402515724</c:v>
                </c:pt>
                <c:pt idx="4275">
                  <c:v>6.2240566037735841</c:v>
                </c:pt>
                <c:pt idx="4276">
                  <c:v>6.2248427672955948</c:v>
                </c:pt>
                <c:pt idx="4277">
                  <c:v>6.2256289308176083</c:v>
                </c:pt>
                <c:pt idx="4278">
                  <c:v>6.2264150943396226</c:v>
                </c:pt>
                <c:pt idx="4279">
                  <c:v>6.2272012578616343</c:v>
                </c:pt>
                <c:pt idx="4280">
                  <c:v>6.2279874213836468</c:v>
                </c:pt>
                <c:pt idx="4281">
                  <c:v>6.2287735849056602</c:v>
                </c:pt>
                <c:pt idx="4282">
                  <c:v>6.2295597484276719</c:v>
                </c:pt>
                <c:pt idx="4283">
                  <c:v>6.2303459119496871</c:v>
                </c:pt>
                <c:pt idx="4284">
                  <c:v>6.2311320754716979</c:v>
                </c:pt>
                <c:pt idx="4285">
                  <c:v>6.2319182389937096</c:v>
                </c:pt>
                <c:pt idx="4286">
                  <c:v>6.2327044025157221</c:v>
                </c:pt>
                <c:pt idx="4287">
                  <c:v>6.2334905660377347</c:v>
                </c:pt>
                <c:pt idx="4288">
                  <c:v>6.2342767295597481</c:v>
                </c:pt>
                <c:pt idx="4289">
                  <c:v>6.2350628930817624</c:v>
                </c:pt>
                <c:pt idx="4290">
                  <c:v>6.2358490566037723</c:v>
                </c:pt>
                <c:pt idx="4291">
                  <c:v>6.2366352201257858</c:v>
                </c:pt>
                <c:pt idx="4292">
                  <c:v>6.2374213836477974</c:v>
                </c:pt>
                <c:pt idx="4293">
                  <c:v>6.23820754716981</c:v>
                </c:pt>
                <c:pt idx="4294">
                  <c:v>6.2389937106918261</c:v>
                </c:pt>
                <c:pt idx="4295">
                  <c:v>6.2397798742138377</c:v>
                </c:pt>
                <c:pt idx="4296">
                  <c:v>6.2405660377358476</c:v>
                </c:pt>
                <c:pt idx="4297">
                  <c:v>6.2413522012578619</c:v>
                </c:pt>
                <c:pt idx="4298">
                  <c:v>6.2421383647798727</c:v>
                </c:pt>
                <c:pt idx="4299">
                  <c:v>6.2429245283018844</c:v>
                </c:pt>
                <c:pt idx="4300">
                  <c:v>6.2437106918238996</c:v>
                </c:pt>
                <c:pt idx="4301">
                  <c:v>6.2444968553459077</c:v>
                </c:pt>
                <c:pt idx="4302">
                  <c:v>6.2452830188679238</c:v>
                </c:pt>
                <c:pt idx="4303">
                  <c:v>6.2460691823899399</c:v>
                </c:pt>
                <c:pt idx="4304">
                  <c:v>6.246855345911948</c:v>
                </c:pt>
                <c:pt idx="4305">
                  <c:v>6.2476415094339623</c:v>
                </c:pt>
                <c:pt idx="4306">
                  <c:v>6.248427672955974</c:v>
                </c:pt>
                <c:pt idx="4307">
                  <c:v>6.2492138364779857</c:v>
                </c:pt>
                <c:pt idx="4308">
                  <c:v>6.25</c:v>
                </c:pt>
                <c:pt idx="4309">
                  <c:v>6.2507861635220117</c:v>
                </c:pt>
                <c:pt idx="4310">
                  <c:v>6.2515723270440233</c:v>
                </c:pt>
                <c:pt idx="4311">
                  <c:v>6.2523584905660377</c:v>
                </c:pt>
                <c:pt idx="4312">
                  <c:v>6.2531446540880484</c:v>
                </c:pt>
                <c:pt idx="4313">
                  <c:v>6.2539308176100601</c:v>
                </c:pt>
                <c:pt idx="4314">
                  <c:v>6.2547169811320744</c:v>
                </c:pt>
                <c:pt idx="4315">
                  <c:v>6.2555031446540879</c:v>
                </c:pt>
                <c:pt idx="4316">
                  <c:v>6.2562893081760986</c:v>
                </c:pt>
                <c:pt idx="4317">
                  <c:v>6.2570754716981103</c:v>
                </c:pt>
                <c:pt idx="4318">
                  <c:v>6.2578616352201282</c:v>
                </c:pt>
                <c:pt idx="4319">
                  <c:v>6.2586477987421398</c:v>
                </c:pt>
                <c:pt idx="4320">
                  <c:v>6.2594339622641506</c:v>
                </c:pt>
                <c:pt idx="4321">
                  <c:v>6.2602201257861649</c:v>
                </c:pt>
                <c:pt idx="4322">
                  <c:v>6.2610062893081757</c:v>
                </c:pt>
                <c:pt idx="4323">
                  <c:v>6.26179245283019</c:v>
                </c:pt>
                <c:pt idx="4324">
                  <c:v>6.262578616352199</c:v>
                </c:pt>
                <c:pt idx="4325">
                  <c:v>6.2633647798742116</c:v>
                </c:pt>
                <c:pt idx="4326">
                  <c:v>6.2641509433962232</c:v>
                </c:pt>
                <c:pt idx="4327">
                  <c:v>6.2649371069182367</c:v>
                </c:pt>
                <c:pt idx="4328">
                  <c:v>6.2657232704402483</c:v>
                </c:pt>
                <c:pt idx="4329">
                  <c:v>6.2665094339622636</c:v>
                </c:pt>
                <c:pt idx="4330">
                  <c:v>6.2672955974842761</c:v>
                </c:pt>
                <c:pt idx="4331">
                  <c:v>6.268081761006286</c:v>
                </c:pt>
                <c:pt idx="4332">
                  <c:v>6.2688679245283012</c:v>
                </c:pt>
                <c:pt idx="4333">
                  <c:v>6.2696540880503138</c:v>
                </c:pt>
                <c:pt idx="4334">
                  <c:v>6.2704402515723272</c:v>
                </c:pt>
                <c:pt idx="4335">
                  <c:v>6.2712264150943442</c:v>
                </c:pt>
                <c:pt idx="4336">
                  <c:v>6.2720125786163488</c:v>
                </c:pt>
                <c:pt idx="4337">
                  <c:v>6.2727987421383649</c:v>
                </c:pt>
                <c:pt idx="4338">
                  <c:v>6.2735849056603774</c:v>
                </c:pt>
                <c:pt idx="4339">
                  <c:v>6.27437106918239</c:v>
                </c:pt>
                <c:pt idx="4340">
                  <c:v>6.2751572327044007</c:v>
                </c:pt>
                <c:pt idx="4341">
                  <c:v>6.2759433962264142</c:v>
                </c:pt>
                <c:pt idx="4342">
                  <c:v>6.2767295597484276</c:v>
                </c:pt>
                <c:pt idx="4343">
                  <c:v>6.2775157232704366</c:v>
                </c:pt>
                <c:pt idx="4344">
                  <c:v>6.2783018867924518</c:v>
                </c:pt>
                <c:pt idx="4345">
                  <c:v>6.2790880503144662</c:v>
                </c:pt>
                <c:pt idx="4346">
                  <c:v>6.2798742138364769</c:v>
                </c:pt>
                <c:pt idx="4347">
                  <c:v>6.2806603773584886</c:v>
                </c:pt>
                <c:pt idx="4348">
                  <c:v>6.281446540880502</c:v>
                </c:pt>
                <c:pt idx="4349">
                  <c:v>6.2822327044025172</c:v>
                </c:pt>
                <c:pt idx="4350">
                  <c:v>6.2830188679245271</c:v>
                </c:pt>
                <c:pt idx="4351">
                  <c:v>6.2838050314465406</c:v>
                </c:pt>
                <c:pt idx="4352">
                  <c:v>6.2845911949685522</c:v>
                </c:pt>
                <c:pt idx="4353">
                  <c:v>6.2853773584905657</c:v>
                </c:pt>
                <c:pt idx="4354">
                  <c:v>6.28616352201258</c:v>
                </c:pt>
                <c:pt idx="4355">
                  <c:v>6.2869496855345934</c:v>
                </c:pt>
                <c:pt idx="4356">
                  <c:v>6.2877358490565998</c:v>
                </c:pt>
                <c:pt idx="4357">
                  <c:v>6.2885220125786168</c:v>
                </c:pt>
                <c:pt idx="4358">
                  <c:v>6.2893081761006302</c:v>
                </c:pt>
                <c:pt idx="4359">
                  <c:v>6.2900943396226401</c:v>
                </c:pt>
                <c:pt idx="4360">
                  <c:v>6.2908805031446526</c:v>
                </c:pt>
                <c:pt idx="4361">
                  <c:v>6.2916666666666661</c:v>
                </c:pt>
                <c:pt idx="4362">
                  <c:v>6.2924528301886777</c:v>
                </c:pt>
                <c:pt idx="4363">
                  <c:v>6.2932389937106921</c:v>
                </c:pt>
                <c:pt idx="4364">
                  <c:v>6.2940251572327011</c:v>
                </c:pt>
                <c:pt idx="4365">
                  <c:v>6.2948113207547136</c:v>
                </c:pt>
                <c:pt idx="4366">
                  <c:v>6.2955974842767297</c:v>
                </c:pt>
                <c:pt idx="4367">
                  <c:v>6.2963836477987396</c:v>
                </c:pt>
                <c:pt idx="4368">
                  <c:v>6.2971698113207522</c:v>
                </c:pt>
                <c:pt idx="4369">
                  <c:v>6.2979559748427656</c:v>
                </c:pt>
                <c:pt idx="4370">
                  <c:v>6.2987421383647799</c:v>
                </c:pt>
                <c:pt idx="4371">
                  <c:v>6.2995283018867916</c:v>
                </c:pt>
                <c:pt idx="4372">
                  <c:v>6.3003144654088041</c:v>
                </c:pt>
                <c:pt idx="4373">
                  <c:v>6.3011006289308158</c:v>
                </c:pt>
                <c:pt idx="4374">
                  <c:v>6.3018867924528301</c:v>
                </c:pt>
                <c:pt idx="4375">
                  <c:v>6.3026729559748427</c:v>
                </c:pt>
                <c:pt idx="4376">
                  <c:v>6.3034591194968543</c:v>
                </c:pt>
                <c:pt idx="4377">
                  <c:v>6.3042452830188678</c:v>
                </c:pt>
                <c:pt idx="4378">
                  <c:v>6.3050314465408794</c:v>
                </c:pt>
                <c:pt idx="4379">
                  <c:v>6.3058176100628902</c:v>
                </c:pt>
                <c:pt idx="4380">
                  <c:v>6.3066037735849072</c:v>
                </c:pt>
                <c:pt idx="4381">
                  <c:v>6.3073899371069126</c:v>
                </c:pt>
                <c:pt idx="4382">
                  <c:v>6.3081761006289296</c:v>
                </c:pt>
                <c:pt idx="4383">
                  <c:v>6.3089622641509404</c:v>
                </c:pt>
                <c:pt idx="4384">
                  <c:v>6.3097484276729574</c:v>
                </c:pt>
                <c:pt idx="4385">
                  <c:v>6.3105345911949646</c:v>
                </c:pt>
                <c:pt idx="4386">
                  <c:v>6.3113207547169798</c:v>
                </c:pt>
                <c:pt idx="4387">
                  <c:v>6.3121069182389888</c:v>
                </c:pt>
                <c:pt idx="4388">
                  <c:v>6.3128930817610058</c:v>
                </c:pt>
                <c:pt idx="4389">
                  <c:v>6.3136792452830184</c:v>
                </c:pt>
                <c:pt idx="4390">
                  <c:v>6.3144654088050292</c:v>
                </c:pt>
                <c:pt idx="4391">
                  <c:v>6.3152515723270408</c:v>
                </c:pt>
                <c:pt idx="4392">
                  <c:v>6.3160377358490551</c:v>
                </c:pt>
                <c:pt idx="4393">
                  <c:v>6.3168238993710704</c:v>
                </c:pt>
                <c:pt idx="4394">
                  <c:v>6.3176100628930776</c:v>
                </c:pt>
                <c:pt idx="4395">
                  <c:v>6.3183962264150901</c:v>
                </c:pt>
                <c:pt idx="4396">
                  <c:v>6.3191823899371062</c:v>
                </c:pt>
                <c:pt idx="4397">
                  <c:v>6.3199685534591179</c:v>
                </c:pt>
                <c:pt idx="4398">
                  <c:v>6.3207547169811296</c:v>
                </c:pt>
                <c:pt idx="4399">
                  <c:v>6.3215408805031439</c:v>
                </c:pt>
                <c:pt idx="4400">
                  <c:v>6.3223270440251564</c:v>
                </c:pt>
                <c:pt idx="4401">
                  <c:v>6.3231132075471672</c:v>
                </c:pt>
                <c:pt idx="4402">
                  <c:v>6.3238993710691807</c:v>
                </c:pt>
                <c:pt idx="4403">
                  <c:v>6.3246855345911897</c:v>
                </c:pt>
                <c:pt idx="4404">
                  <c:v>6.3254716981132066</c:v>
                </c:pt>
                <c:pt idx="4405">
                  <c:v>6.3262578616352156</c:v>
                </c:pt>
                <c:pt idx="4406">
                  <c:v>6.3270440251572291</c:v>
                </c:pt>
                <c:pt idx="4407">
                  <c:v>6.3278301886792416</c:v>
                </c:pt>
                <c:pt idx="4408">
                  <c:v>6.3286163522012551</c:v>
                </c:pt>
                <c:pt idx="4409">
                  <c:v>6.3294025157232703</c:v>
                </c:pt>
                <c:pt idx="4410">
                  <c:v>6.3301886792452784</c:v>
                </c:pt>
                <c:pt idx="4411">
                  <c:v>6.3309748427672918</c:v>
                </c:pt>
                <c:pt idx="4412">
                  <c:v>6.3317610062893079</c:v>
                </c:pt>
                <c:pt idx="4413">
                  <c:v>6.3325471698113196</c:v>
                </c:pt>
                <c:pt idx="4414">
                  <c:v>6.3333333333333339</c:v>
                </c:pt>
                <c:pt idx="4415">
                  <c:v>6.3341194968553447</c:v>
                </c:pt>
                <c:pt idx="4416">
                  <c:v>6.3349056603773546</c:v>
                </c:pt>
                <c:pt idx="4417">
                  <c:v>6.3356918238993716</c:v>
                </c:pt>
                <c:pt idx="4418">
                  <c:v>6.3364779874213824</c:v>
                </c:pt>
                <c:pt idx="4419">
                  <c:v>6.3372641509433958</c:v>
                </c:pt>
                <c:pt idx="4420">
                  <c:v>6.3380503144654066</c:v>
                </c:pt>
                <c:pt idx="4421">
                  <c:v>6.3388364779874173</c:v>
                </c:pt>
                <c:pt idx="4422">
                  <c:v>6.3396226415094334</c:v>
                </c:pt>
                <c:pt idx="4423">
                  <c:v>6.340408805031446</c:v>
                </c:pt>
                <c:pt idx="4424">
                  <c:v>6.3411949685534559</c:v>
                </c:pt>
                <c:pt idx="4425">
                  <c:v>6.3419811320754684</c:v>
                </c:pt>
                <c:pt idx="4426">
                  <c:v>6.3427672955974836</c:v>
                </c:pt>
                <c:pt idx="4427">
                  <c:v>6.3435534591194926</c:v>
                </c:pt>
                <c:pt idx="4428">
                  <c:v>6.3443396226415087</c:v>
                </c:pt>
                <c:pt idx="4429">
                  <c:v>6.3451257861635213</c:v>
                </c:pt>
                <c:pt idx="4430">
                  <c:v>6.3459119496855294</c:v>
                </c:pt>
                <c:pt idx="4431">
                  <c:v>6.3466981132075482</c:v>
                </c:pt>
                <c:pt idx="4432">
                  <c:v>6.3474842767295536</c:v>
                </c:pt>
                <c:pt idx="4433">
                  <c:v>6.3482704402515724</c:v>
                </c:pt>
                <c:pt idx="4434">
                  <c:v>6.3490566037735849</c:v>
                </c:pt>
                <c:pt idx="4435">
                  <c:v>6.3498427672955966</c:v>
                </c:pt>
                <c:pt idx="4436">
                  <c:v>6.3506289308176083</c:v>
                </c:pt>
                <c:pt idx="4437">
                  <c:v>6.3514150943396226</c:v>
                </c:pt>
                <c:pt idx="4438">
                  <c:v>6.3522012578616343</c:v>
                </c:pt>
                <c:pt idx="4439">
                  <c:v>6.3529874213836468</c:v>
                </c:pt>
                <c:pt idx="4440">
                  <c:v>6.3537735849056602</c:v>
                </c:pt>
                <c:pt idx="4441">
                  <c:v>6.3545597484276701</c:v>
                </c:pt>
                <c:pt idx="4442">
                  <c:v>6.3553459119496853</c:v>
                </c:pt>
                <c:pt idx="4443">
                  <c:v>6.356132075471697</c:v>
                </c:pt>
                <c:pt idx="4444">
                  <c:v>6.3569182389937078</c:v>
                </c:pt>
                <c:pt idx="4445">
                  <c:v>6.3577044025157203</c:v>
                </c:pt>
                <c:pt idx="4446">
                  <c:v>6.358490566037732</c:v>
                </c:pt>
                <c:pt idx="4447">
                  <c:v>6.3592767295597481</c:v>
                </c:pt>
                <c:pt idx="4448">
                  <c:v>6.3600628930817598</c:v>
                </c:pt>
                <c:pt idx="4449">
                  <c:v>6.3608490566037696</c:v>
                </c:pt>
                <c:pt idx="4450">
                  <c:v>6.361635220125784</c:v>
                </c:pt>
                <c:pt idx="4451">
                  <c:v>6.3624213836477956</c:v>
                </c:pt>
                <c:pt idx="4452">
                  <c:v>6.3632075471698082</c:v>
                </c:pt>
                <c:pt idx="4453">
                  <c:v>6.3639937106918234</c:v>
                </c:pt>
                <c:pt idx="4454">
                  <c:v>6.3647798742138351</c:v>
                </c:pt>
                <c:pt idx="4455">
                  <c:v>6.3655660377358458</c:v>
                </c:pt>
                <c:pt idx="4456">
                  <c:v>6.3663522012578611</c:v>
                </c:pt>
                <c:pt idx="4457">
                  <c:v>6.3671383647798709</c:v>
                </c:pt>
                <c:pt idx="4458">
                  <c:v>6.3679245283018826</c:v>
                </c:pt>
                <c:pt idx="4459">
                  <c:v>6.3687106918238987</c:v>
                </c:pt>
                <c:pt idx="4460">
                  <c:v>6.3694968553459077</c:v>
                </c:pt>
                <c:pt idx="4461">
                  <c:v>6.3702830188679238</c:v>
                </c:pt>
                <c:pt idx="4462">
                  <c:v>6.3710691823899399</c:v>
                </c:pt>
                <c:pt idx="4463">
                  <c:v>6.371855345911948</c:v>
                </c:pt>
                <c:pt idx="4464">
                  <c:v>6.3726415094339623</c:v>
                </c:pt>
                <c:pt idx="4465">
                  <c:v>6.373427672955974</c:v>
                </c:pt>
                <c:pt idx="4466">
                  <c:v>6.3742138364779839</c:v>
                </c:pt>
                <c:pt idx="4467">
                  <c:v>6.3749999999999973</c:v>
                </c:pt>
                <c:pt idx="4468">
                  <c:v>6.3757861635220117</c:v>
                </c:pt>
                <c:pt idx="4469">
                  <c:v>6.3765723270440233</c:v>
                </c:pt>
                <c:pt idx="4470">
                  <c:v>6.3773584905660377</c:v>
                </c:pt>
                <c:pt idx="4471">
                  <c:v>6.3781446540880467</c:v>
                </c:pt>
                <c:pt idx="4472">
                  <c:v>6.3789308176100601</c:v>
                </c:pt>
                <c:pt idx="4473">
                  <c:v>6.3797169811320762</c:v>
                </c:pt>
                <c:pt idx="4474">
                  <c:v>6.3805031446540879</c:v>
                </c:pt>
                <c:pt idx="4475">
                  <c:v>6.3812893081760986</c:v>
                </c:pt>
                <c:pt idx="4476">
                  <c:v>6.3820754716981103</c:v>
                </c:pt>
                <c:pt idx="4477">
                  <c:v>6.3828616352201282</c:v>
                </c:pt>
                <c:pt idx="4478">
                  <c:v>6.3836477987421398</c:v>
                </c:pt>
                <c:pt idx="4479">
                  <c:v>6.3844339622641497</c:v>
                </c:pt>
                <c:pt idx="4480">
                  <c:v>6.3852201257861649</c:v>
                </c:pt>
                <c:pt idx="4481">
                  <c:v>6.3860062893081757</c:v>
                </c:pt>
                <c:pt idx="4482">
                  <c:v>6.38679245283019</c:v>
                </c:pt>
                <c:pt idx="4483">
                  <c:v>6.387578616352199</c:v>
                </c:pt>
                <c:pt idx="4484">
                  <c:v>6.3883647798742116</c:v>
                </c:pt>
                <c:pt idx="4485">
                  <c:v>6.389150943396225</c:v>
                </c:pt>
                <c:pt idx="4486">
                  <c:v>6.3899371069182376</c:v>
                </c:pt>
                <c:pt idx="4487">
                  <c:v>6.3907232704402483</c:v>
                </c:pt>
                <c:pt idx="4488">
                  <c:v>6.3915094339622636</c:v>
                </c:pt>
                <c:pt idx="4489">
                  <c:v>6.3922955974842761</c:v>
                </c:pt>
                <c:pt idx="4490">
                  <c:v>6.393081761006286</c:v>
                </c:pt>
                <c:pt idx="4491">
                  <c:v>6.3938679245283012</c:v>
                </c:pt>
                <c:pt idx="4492">
                  <c:v>6.394654088050312</c:v>
                </c:pt>
                <c:pt idx="4493">
                  <c:v>6.3954402515723254</c:v>
                </c:pt>
                <c:pt idx="4494">
                  <c:v>6.3962264150943424</c:v>
                </c:pt>
                <c:pt idx="4495">
                  <c:v>6.397012578616347</c:v>
                </c:pt>
                <c:pt idx="4496">
                  <c:v>6.3977987421383631</c:v>
                </c:pt>
                <c:pt idx="4497">
                  <c:v>6.3985849056603756</c:v>
                </c:pt>
                <c:pt idx="4498">
                  <c:v>6.3993710691823891</c:v>
                </c:pt>
                <c:pt idx="4499">
                  <c:v>6.4001572327044007</c:v>
                </c:pt>
                <c:pt idx="4500">
                  <c:v>6.4009433962264142</c:v>
                </c:pt>
                <c:pt idx="4501">
                  <c:v>6.4017295597484276</c:v>
                </c:pt>
                <c:pt idx="4502">
                  <c:v>6.4025157232704366</c:v>
                </c:pt>
                <c:pt idx="4503">
                  <c:v>6.4033018867924518</c:v>
                </c:pt>
                <c:pt idx="4504">
                  <c:v>6.4040880503144644</c:v>
                </c:pt>
                <c:pt idx="4505">
                  <c:v>6.4048742138364751</c:v>
                </c:pt>
                <c:pt idx="4506">
                  <c:v>6.4056603773584886</c:v>
                </c:pt>
                <c:pt idx="4507">
                  <c:v>6.406446540880502</c:v>
                </c:pt>
                <c:pt idx="4508">
                  <c:v>6.4072327044025172</c:v>
                </c:pt>
                <c:pt idx="4509">
                  <c:v>6.4080188679245271</c:v>
                </c:pt>
                <c:pt idx="4510">
                  <c:v>6.4088050314465406</c:v>
                </c:pt>
                <c:pt idx="4511">
                  <c:v>6.4095911949685531</c:v>
                </c:pt>
                <c:pt idx="4512">
                  <c:v>6.4103773584905657</c:v>
                </c:pt>
                <c:pt idx="4513">
                  <c:v>6.41116352201258</c:v>
                </c:pt>
                <c:pt idx="4514">
                  <c:v>6.4119496855345934</c:v>
                </c:pt>
                <c:pt idx="4515">
                  <c:v>6.4127358490565998</c:v>
                </c:pt>
                <c:pt idx="4516">
                  <c:v>6.4135220125786168</c:v>
                </c:pt>
                <c:pt idx="4517">
                  <c:v>6.4143081761006284</c:v>
                </c:pt>
                <c:pt idx="4518">
                  <c:v>6.4150943396226401</c:v>
                </c:pt>
                <c:pt idx="4519">
                  <c:v>6.4158805031446526</c:v>
                </c:pt>
                <c:pt idx="4520">
                  <c:v>6.4166666666666661</c:v>
                </c:pt>
                <c:pt idx="4521">
                  <c:v>6.4174528301886777</c:v>
                </c:pt>
                <c:pt idx="4522">
                  <c:v>6.4182389937106921</c:v>
                </c:pt>
                <c:pt idx="4523">
                  <c:v>6.4190251572327028</c:v>
                </c:pt>
                <c:pt idx="4524">
                  <c:v>6.4198113207547163</c:v>
                </c:pt>
                <c:pt idx="4525">
                  <c:v>6.4205974842767297</c:v>
                </c:pt>
                <c:pt idx="4526">
                  <c:v>6.4213836477987396</c:v>
                </c:pt>
                <c:pt idx="4527">
                  <c:v>6.4221698113207522</c:v>
                </c:pt>
                <c:pt idx="4528">
                  <c:v>6.4229559748427656</c:v>
                </c:pt>
                <c:pt idx="4529">
                  <c:v>6.4237421383647799</c:v>
                </c:pt>
                <c:pt idx="4530">
                  <c:v>6.4245283018867898</c:v>
                </c:pt>
                <c:pt idx="4531">
                  <c:v>6.4253144654088041</c:v>
                </c:pt>
                <c:pt idx="4532">
                  <c:v>6.4261006289308158</c:v>
                </c:pt>
                <c:pt idx="4533">
                  <c:v>6.4268867924528301</c:v>
                </c:pt>
                <c:pt idx="4534">
                  <c:v>6.4276729559748427</c:v>
                </c:pt>
                <c:pt idx="4535">
                  <c:v>6.4284591194968543</c:v>
                </c:pt>
                <c:pt idx="4536">
                  <c:v>6.4292452830188704</c:v>
                </c:pt>
                <c:pt idx="4537">
                  <c:v>6.4300314465408803</c:v>
                </c:pt>
                <c:pt idx="4538">
                  <c:v>6.430817610062892</c:v>
                </c:pt>
                <c:pt idx="4539">
                  <c:v>6.4316037735849081</c:v>
                </c:pt>
                <c:pt idx="4540">
                  <c:v>6.4323899371069153</c:v>
                </c:pt>
                <c:pt idx="4541">
                  <c:v>6.4331761006289314</c:v>
                </c:pt>
                <c:pt idx="4542">
                  <c:v>6.4339622641509422</c:v>
                </c:pt>
                <c:pt idx="4543">
                  <c:v>6.4347484276729574</c:v>
                </c:pt>
                <c:pt idx="4544">
                  <c:v>6.4355345911949673</c:v>
                </c:pt>
                <c:pt idx="4545">
                  <c:v>6.4363207547169807</c:v>
                </c:pt>
                <c:pt idx="4546">
                  <c:v>6.4371069182389906</c:v>
                </c:pt>
                <c:pt idx="4547">
                  <c:v>6.4378930817610076</c:v>
                </c:pt>
                <c:pt idx="4548">
                  <c:v>6.4386792452830202</c:v>
                </c:pt>
                <c:pt idx="4549">
                  <c:v>6.4394654088050318</c:v>
                </c:pt>
                <c:pt idx="4550">
                  <c:v>6.4402515723270426</c:v>
                </c:pt>
                <c:pt idx="4551">
                  <c:v>6.441037735849056</c:v>
                </c:pt>
                <c:pt idx="4552">
                  <c:v>6.4418238993710704</c:v>
                </c:pt>
                <c:pt idx="4553">
                  <c:v>6.4426100628930802</c:v>
                </c:pt>
                <c:pt idx="4554">
                  <c:v>6.4433962264150919</c:v>
                </c:pt>
                <c:pt idx="4555">
                  <c:v>6.4441823899371062</c:v>
                </c:pt>
                <c:pt idx="4556">
                  <c:v>6.4449685534591179</c:v>
                </c:pt>
                <c:pt idx="4557">
                  <c:v>6.4457547169811313</c:v>
                </c:pt>
                <c:pt idx="4558">
                  <c:v>6.4465408805031457</c:v>
                </c:pt>
                <c:pt idx="4559">
                  <c:v>6.4473270440251564</c:v>
                </c:pt>
                <c:pt idx="4560">
                  <c:v>6.448113207547169</c:v>
                </c:pt>
                <c:pt idx="4561">
                  <c:v>6.4488993710691824</c:v>
                </c:pt>
                <c:pt idx="4562">
                  <c:v>6.4496855345911932</c:v>
                </c:pt>
                <c:pt idx="4563">
                  <c:v>6.4504716981132084</c:v>
                </c:pt>
                <c:pt idx="4564">
                  <c:v>6.4512578616352174</c:v>
                </c:pt>
                <c:pt idx="4565">
                  <c:v>6.4520440251572309</c:v>
                </c:pt>
                <c:pt idx="4566">
                  <c:v>6.4528301886792443</c:v>
                </c:pt>
                <c:pt idx="4567">
                  <c:v>6.4536163522012568</c:v>
                </c:pt>
                <c:pt idx="4568">
                  <c:v>6.4544025157232703</c:v>
                </c:pt>
                <c:pt idx="4569">
                  <c:v>6.4551886792452784</c:v>
                </c:pt>
                <c:pt idx="4570">
                  <c:v>6.4559748427672918</c:v>
                </c:pt>
                <c:pt idx="4571">
                  <c:v>6.4567610062893079</c:v>
                </c:pt>
                <c:pt idx="4572">
                  <c:v>6.4575471698113196</c:v>
                </c:pt>
                <c:pt idx="4573">
                  <c:v>6.4583333333333339</c:v>
                </c:pt>
                <c:pt idx="4574">
                  <c:v>6.4591194968553456</c:v>
                </c:pt>
                <c:pt idx="4575">
                  <c:v>6.4599056603773546</c:v>
                </c:pt>
                <c:pt idx="4576">
                  <c:v>6.4606918238993716</c:v>
                </c:pt>
                <c:pt idx="4577">
                  <c:v>6.4614779874213824</c:v>
                </c:pt>
                <c:pt idx="4578">
                  <c:v>6.4622641509433958</c:v>
                </c:pt>
                <c:pt idx="4579">
                  <c:v>6.4630503144654066</c:v>
                </c:pt>
                <c:pt idx="4580">
                  <c:v>6.4638364779874173</c:v>
                </c:pt>
                <c:pt idx="4581">
                  <c:v>6.4646226415094334</c:v>
                </c:pt>
                <c:pt idx="4582">
                  <c:v>6.465408805031446</c:v>
                </c:pt>
                <c:pt idx="4583">
                  <c:v>6.4661949685534559</c:v>
                </c:pt>
                <c:pt idx="4584">
                  <c:v>6.4669811320754684</c:v>
                </c:pt>
                <c:pt idx="4585">
                  <c:v>6.4677672955974836</c:v>
                </c:pt>
                <c:pt idx="4586">
                  <c:v>6.4685534591194926</c:v>
                </c:pt>
                <c:pt idx="4587">
                  <c:v>6.4693396226415096</c:v>
                </c:pt>
                <c:pt idx="4588">
                  <c:v>6.4701257861635231</c:v>
                </c:pt>
                <c:pt idx="4589">
                  <c:v>6.4709119496855312</c:v>
                </c:pt>
                <c:pt idx="4590">
                  <c:v>6.47169811320755</c:v>
                </c:pt>
                <c:pt idx="4591">
                  <c:v>6.4724842767295554</c:v>
                </c:pt>
                <c:pt idx="4592">
                  <c:v>6.4732704402515733</c:v>
                </c:pt>
                <c:pt idx="4593">
                  <c:v>6.4740566037735849</c:v>
                </c:pt>
                <c:pt idx="4594">
                  <c:v>6.4748427672955966</c:v>
                </c:pt>
                <c:pt idx="4595">
                  <c:v>6.47562893081761</c:v>
                </c:pt>
                <c:pt idx="4596">
                  <c:v>6.4764150943396253</c:v>
                </c:pt>
                <c:pt idx="4597">
                  <c:v>6.4772012578616351</c:v>
                </c:pt>
                <c:pt idx="4598">
                  <c:v>6.4779874213836477</c:v>
                </c:pt>
                <c:pt idx="4599">
                  <c:v>6.4787735849056602</c:v>
                </c:pt>
                <c:pt idx="4600">
                  <c:v>6.4795597484276728</c:v>
                </c:pt>
                <c:pt idx="4601">
                  <c:v>6.4803459119496871</c:v>
                </c:pt>
                <c:pt idx="4602">
                  <c:v>6.4811320754716979</c:v>
                </c:pt>
                <c:pt idx="4603">
                  <c:v>6.4819182389937096</c:v>
                </c:pt>
                <c:pt idx="4604">
                  <c:v>6.4827044025157221</c:v>
                </c:pt>
                <c:pt idx="4605">
                  <c:v>6.4834905660377347</c:v>
                </c:pt>
                <c:pt idx="4606">
                  <c:v>6.4842767295597481</c:v>
                </c:pt>
                <c:pt idx="4607">
                  <c:v>6.4850628930817624</c:v>
                </c:pt>
                <c:pt idx="4608">
                  <c:v>6.4858490566037723</c:v>
                </c:pt>
                <c:pt idx="4609">
                  <c:v>6.4866352201257858</c:v>
                </c:pt>
                <c:pt idx="4610">
                  <c:v>6.4874213836477974</c:v>
                </c:pt>
                <c:pt idx="4611">
                  <c:v>6.48820754716981</c:v>
                </c:pt>
                <c:pt idx="4612">
                  <c:v>6.4889937106918261</c:v>
                </c:pt>
                <c:pt idx="4613">
                  <c:v>6.4897798742138377</c:v>
                </c:pt>
                <c:pt idx="4614">
                  <c:v>6.4905660377358476</c:v>
                </c:pt>
                <c:pt idx="4615">
                  <c:v>6.4913522012578619</c:v>
                </c:pt>
                <c:pt idx="4616">
                  <c:v>6.4921383647798727</c:v>
                </c:pt>
                <c:pt idx="4617">
                  <c:v>6.4929245283018844</c:v>
                </c:pt>
                <c:pt idx="4618">
                  <c:v>6.4937106918238996</c:v>
                </c:pt>
                <c:pt idx="4619">
                  <c:v>6.4944968553459077</c:v>
                </c:pt>
                <c:pt idx="4620">
                  <c:v>6.4952830188679238</c:v>
                </c:pt>
                <c:pt idx="4621">
                  <c:v>6.4960691823899399</c:v>
                </c:pt>
                <c:pt idx="4622">
                  <c:v>6.496855345911948</c:v>
                </c:pt>
                <c:pt idx="4623">
                  <c:v>6.4976415094339623</c:v>
                </c:pt>
                <c:pt idx="4624">
                  <c:v>6.498427672955974</c:v>
                </c:pt>
                <c:pt idx="4625">
                  <c:v>6.4992138364779857</c:v>
                </c:pt>
                <c:pt idx="4626">
                  <c:v>6.5</c:v>
                </c:pt>
                <c:pt idx="4627">
                  <c:v>6.5007861635220117</c:v>
                </c:pt>
                <c:pt idx="4628">
                  <c:v>6.5015723270440233</c:v>
                </c:pt>
                <c:pt idx="4629">
                  <c:v>6.5023584905660377</c:v>
                </c:pt>
                <c:pt idx="4630">
                  <c:v>6.5031446540880484</c:v>
                </c:pt>
                <c:pt idx="4631">
                  <c:v>6.5039308176100601</c:v>
                </c:pt>
                <c:pt idx="4632">
                  <c:v>6.5047169811320744</c:v>
                </c:pt>
                <c:pt idx="4633">
                  <c:v>6.5055031446540879</c:v>
                </c:pt>
                <c:pt idx="4634">
                  <c:v>6.5062893081761004</c:v>
                </c:pt>
                <c:pt idx="4635">
                  <c:v>6.5070754716981103</c:v>
                </c:pt>
                <c:pt idx="4636">
                  <c:v>6.5078616352201282</c:v>
                </c:pt>
                <c:pt idx="4637">
                  <c:v>6.5086477987421398</c:v>
                </c:pt>
                <c:pt idx="4638">
                  <c:v>6.5094339622641506</c:v>
                </c:pt>
                <c:pt idx="4639">
                  <c:v>6.5102201257861649</c:v>
                </c:pt>
                <c:pt idx="4640">
                  <c:v>6.5110062893081757</c:v>
                </c:pt>
                <c:pt idx="4641">
                  <c:v>6.51179245283019</c:v>
                </c:pt>
                <c:pt idx="4642">
                  <c:v>6.512578616352199</c:v>
                </c:pt>
                <c:pt idx="4643">
                  <c:v>6.5133647798742116</c:v>
                </c:pt>
                <c:pt idx="4644">
                  <c:v>6.5141509433962232</c:v>
                </c:pt>
                <c:pt idx="4645">
                  <c:v>6.5149371069182367</c:v>
                </c:pt>
                <c:pt idx="4646">
                  <c:v>6.5157232704402483</c:v>
                </c:pt>
                <c:pt idx="4647">
                  <c:v>6.5165094339622636</c:v>
                </c:pt>
                <c:pt idx="4648">
                  <c:v>6.5172955974842761</c:v>
                </c:pt>
                <c:pt idx="4649">
                  <c:v>6.518081761006286</c:v>
                </c:pt>
                <c:pt idx="4650">
                  <c:v>6.5188679245283012</c:v>
                </c:pt>
                <c:pt idx="4651">
                  <c:v>6.5196540880503138</c:v>
                </c:pt>
                <c:pt idx="4652">
                  <c:v>6.5204402515723254</c:v>
                </c:pt>
                <c:pt idx="4653">
                  <c:v>6.5212264150943424</c:v>
                </c:pt>
                <c:pt idx="4654">
                  <c:v>6.522012578616347</c:v>
                </c:pt>
                <c:pt idx="4655">
                  <c:v>6.5227987421383631</c:v>
                </c:pt>
                <c:pt idx="4656">
                  <c:v>6.5235849056603774</c:v>
                </c:pt>
                <c:pt idx="4657">
                  <c:v>6.5243710691823873</c:v>
                </c:pt>
                <c:pt idx="4658">
                  <c:v>6.525157232704399</c:v>
                </c:pt>
                <c:pt idx="4659">
                  <c:v>6.5259433962264124</c:v>
                </c:pt>
                <c:pt idx="4660">
                  <c:v>6.5267295597484267</c:v>
                </c:pt>
                <c:pt idx="4661">
                  <c:v>6.5275157232704357</c:v>
                </c:pt>
                <c:pt idx="4662">
                  <c:v>6.52830188679245</c:v>
                </c:pt>
                <c:pt idx="4663">
                  <c:v>6.5290880503144644</c:v>
                </c:pt>
                <c:pt idx="4664">
                  <c:v>6.5298742138364751</c:v>
                </c:pt>
                <c:pt idx="4665">
                  <c:v>6.5306603773584886</c:v>
                </c:pt>
                <c:pt idx="4666">
                  <c:v>6.531446540880502</c:v>
                </c:pt>
                <c:pt idx="4667">
                  <c:v>6.5322327044025172</c:v>
                </c:pt>
                <c:pt idx="4668">
                  <c:v>6.5330188679245271</c:v>
                </c:pt>
                <c:pt idx="4669">
                  <c:v>6.5338050314465406</c:v>
                </c:pt>
                <c:pt idx="4670">
                  <c:v>6.5345911949685522</c:v>
                </c:pt>
                <c:pt idx="4671">
                  <c:v>6.5353773584905657</c:v>
                </c:pt>
                <c:pt idx="4672">
                  <c:v>6.53616352201258</c:v>
                </c:pt>
                <c:pt idx="4673">
                  <c:v>6.5369496855345934</c:v>
                </c:pt>
                <c:pt idx="4674">
                  <c:v>6.5377358490565998</c:v>
                </c:pt>
                <c:pt idx="4675">
                  <c:v>6.5385220125786168</c:v>
                </c:pt>
                <c:pt idx="4676">
                  <c:v>6.5393081761006302</c:v>
                </c:pt>
                <c:pt idx="4677">
                  <c:v>6.5400943396226401</c:v>
                </c:pt>
                <c:pt idx="4678">
                  <c:v>6.5408805031446544</c:v>
                </c:pt>
                <c:pt idx="4679">
                  <c:v>6.5416666666666661</c:v>
                </c:pt>
                <c:pt idx="4680">
                  <c:v>6.5424528301886777</c:v>
                </c:pt>
                <c:pt idx="4681">
                  <c:v>6.5432389937106921</c:v>
                </c:pt>
                <c:pt idx="4682">
                  <c:v>6.5440251572327011</c:v>
                </c:pt>
                <c:pt idx="4683">
                  <c:v>6.5448113207547136</c:v>
                </c:pt>
                <c:pt idx="4684">
                  <c:v>6.5455974842767297</c:v>
                </c:pt>
                <c:pt idx="4685">
                  <c:v>6.5463836477987396</c:v>
                </c:pt>
                <c:pt idx="4686">
                  <c:v>6.5471698113207522</c:v>
                </c:pt>
                <c:pt idx="4687">
                  <c:v>6.5479559748427656</c:v>
                </c:pt>
                <c:pt idx="4688">
                  <c:v>6.5487421383647799</c:v>
                </c:pt>
                <c:pt idx="4689">
                  <c:v>6.5495283018867916</c:v>
                </c:pt>
                <c:pt idx="4690">
                  <c:v>6.5503144654088041</c:v>
                </c:pt>
                <c:pt idx="4691">
                  <c:v>6.5511006289308158</c:v>
                </c:pt>
                <c:pt idx="4692">
                  <c:v>6.5518867924528301</c:v>
                </c:pt>
                <c:pt idx="4693">
                  <c:v>6.5526729559748427</c:v>
                </c:pt>
                <c:pt idx="4694">
                  <c:v>6.5534591194968543</c:v>
                </c:pt>
                <c:pt idx="4695">
                  <c:v>6.5542452830188678</c:v>
                </c:pt>
                <c:pt idx="4696">
                  <c:v>6.5550314465408794</c:v>
                </c:pt>
                <c:pt idx="4697">
                  <c:v>6.5558176100628902</c:v>
                </c:pt>
                <c:pt idx="4698">
                  <c:v>6.5566037735849072</c:v>
                </c:pt>
                <c:pt idx="4699">
                  <c:v>6.5573899371069144</c:v>
                </c:pt>
                <c:pt idx="4700">
                  <c:v>6.5581761006289296</c:v>
                </c:pt>
                <c:pt idx="4701">
                  <c:v>6.5589622641509404</c:v>
                </c:pt>
                <c:pt idx="4702">
                  <c:v>6.5597484276729574</c:v>
                </c:pt>
                <c:pt idx="4703">
                  <c:v>6.5605345911949664</c:v>
                </c:pt>
                <c:pt idx="4704">
                  <c:v>6.5613207547169798</c:v>
                </c:pt>
                <c:pt idx="4705">
                  <c:v>6.5621069182389888</c:v>
                </c:pt>
                <c:pt idx="4706">
                  <c:v>6.5628930817610058</c:v>
                </c:pt>
                <c:pt idx="4707">
                  <c:v>6.5636792452830184</c:v>
                </c:pt>
                <c:pt idx="4708">
                  <c:v>6.5644654088050292</c:v>
                </c:pt>
                <c:pt idx="4709">
                  <c:v>6.5652515723270408</c:v>
                </c:pt>
                <c:pt idx="4710">
                  <c:v>6.5660377358490551</c:v>
                </c:pt>
                <c:pt idx="4711">
                  <c:v>6.5668238993710704</c:v>
                </c:pt>
                <c:pt idx="4712">
                  <c:v>6.5676100628930776</c:v>
                </c:pt>
                <c:pt idx="4713">
                  <c:v>6.5683962264150901</c:v>
                </c:pt>
                <c:pt idx="4714">
                  <c:v>6.5691823899371062</c:v>
                </c:pt>
                <c:pt idx="4715">
                  <c:v>6.5699685534591179</c:v>
                </c:pt>
                <c:pt idx="4716">
                  <c:v>6.5707547169811313</c:v>
                </c:pt>
                <c:pt idx="4717">
                  <c:v>6.5715408805031457</c:v>
                </c:pt>
                <c:pt idx="4718">
                  <c:v>6.5723270440251564</c:v>
                </c:pt>
                <c:pt idx="4719">
                  <c:v>6.573113207547169</c:v>
                </c:pt>
                <c:pt idx="4720">
                  <c:v>6.5738993710691824</c:v>
                </c:pt>
                <c:pt idx="4721">
                  <c:v>6.5746855345911914</c:v>
                </c:pt>
                <c:pt idx="4722">
                  <c:v>6.5754716981132084</c:v>
                </c:pt>
                <c:pt idx="4723">
                  <c:v>6.5762578616352174</c:v>
                </c:pt>
                <c:pt idx="4724">
                  <c:v>6.5770440251572309</c:v>
                </c:pt>
                <c:pt idx="4725">
                  <c:v>6.5778301886792443</c:v>
                </c:pt>
                <c:pt idx="4726">
                  <c:v>6.5786163522012568</c:v>
                </c:pt>
                <c:pt idx="4727">
                  <c:v>6.5794025157232703</c:v>
                </c:pt>
                <c:pt idx="4728">
                  <c:v>6.5801886792452784</c:v>
                </c:pt>
                <c:pt idx="4729">
                  <c:v>6.5809748427672918</c:v>
                </c:pt>
                <c:pt idx="4730">
                  <c:v>6.5817610062893079</c:v>
                </c:pt>
                <c:pt idx="4731">
                  <c:v>6.5825471698113196</c:v>
                </c:pt>
                <c:pt idx="4732">
                  <c:v>6.5833333333333339</c:v>
                </c:pt>
                <c:pt idx="4733">
                  <c:v>6.5841194968553447</c:v>
                </c:pt>
                <c:pt idx="4734">
                  <c:v>6.5849056603773546</c:v>
                </c:pt>
                <c:pt idx="4735">
                  <c:v>6.5856918238993716</c:v>
                </c:pt>
                <c:pt idx="4736">
                  <c:v>6.5864779874213824</c:v>
                </c:pt>
                <c:pt idx="4737">
                  <c:v>6.5872641509433958</c:v>
                </c:pt>
                <c:pt idx="4738">
                  <c:v>6.5880503144654066</c:v>
                </c:pt>
                <c:pt idx="4739">
                  <c:v>6.5888364779874173</c:v>
                </c:pt>
                <c:pt idx="4740">
                  <c:v>6.5896226415094334</c:v>
                </c:pt>
                <c:pt idx="4741">
                  <c:v>6.590408805031446</c:v>
                </c:pt>
                <c:pt idx="4742">
                  <c:v>6.5911949685534559</c:v>
                </c:pt>
                <c:pt idx="4743">
                  <c:v>6.5919811320754684</c:v>
                </c:pt>
                <c:pt idx="4744">
                  <c:v>6.5927672955974836</c:v>
                </c:pt>
                <c:pt idx="4745">
                  <c:v>6.5935534591194944</c:v>
                </c:pt>
                <c:pt idx="4746">
                  <c:v>6.5943396226415087</c:v>
                </c:pt>
                <c:pt idx="4747">
                  <c:v>6.5951257861635213</c:v>
                </c:pt>
                <c:pt idx="4748">
                  <c:v>6.5959119496855294</c:v>
                </c:pt>
                <c:pt idx="4749">
                  <c:v>6.5966981132075482</c:v>
                </c:pt>
                <c:pt idx="4750">
                  <c:v>6.5974842767295536</c:v>
                </c:pt>
                <c:pt idx="4751">
                  <c:v>6.5982704402515724</c:v>
                </c:pt>
                <c:pt idx="4752">
                  <c:v>6.5990566037735849</c:v>
                </c:pt>
                <c:pt idx="4753">
                  <c:v>6.5998427672955966</c:v>
                </c:pt>
                <c:pt idx="4754">
                  <c:v>6.6006289308176083</c:v>
                </c:pt>
                <c:pt idx="4755">
                  <c:v>6.6014150943396226</c:v>
                </c:pt>
                <c:pt idx="4756">
                  <c:v>6.6022012578616343</c:v>
                </c:pt>
                <c:pt idx="4757">
                  <c:v>6.6029874213836468</c:v>
                </c:pt>
                <c:pt idx="4758">
                  <c:v>6.6037735849056602</c:v>
                </c:pt>
                <c:pt idx="4759">
                  <c:v>6.6045597484276701</c:v>
                </c:pt>
                <c:pt idx="4760">
                  <c:v>6.6053459119496853</c:v>
                </c:pt>
                <c:pt idx="4761">
                  <c:v>6.606132075471697</c:v>
                </c:pt>
                <c:pt idx="4762">
                  <c:v>6.6069182389937078</c:v>
                </c:pt>
                <c:pt idx="4763">
                  <c:v>6.6077044025157203</c:v>
                </c:pt>
                <c:pt idx="4764">
                  <c:v>6.608490566037732</c:v>
                </c:pt>
                <c:pt idx="4765">
                  <c:v>6.6092767295597481</c:v>
                </c:pt>
                <c:pt idx="4766">
                  <c:v>6.6100628930817598</c:v>
                </c:pt>
                <c:pt idx="4767">
                  <c:v>6.6108490566037696</c:v>
                </c:pt>
                <c:pt idx="4768">
                  <c:v>6.611635220125784</c:v>
                </c:pt>
                <c:pt idx="4769">
                  <c:v>6.6124213836477956</c:v>
                </c:pt>
                <c:pt idx="4770">
                  <c:v>6.6132075471698082</c:v>
                </c:pt>
                <c:pt idx="4771">
                  <c:v>6.6139937106918234</c:v>
                </c:pt>
                <c:pt idx="4772">
                  <c:v>6.6147798742138351</c:v>
                </c:pt>
                <c:pt idx="4773">
                  <c:v>6.6155660377358458</c:v>
                </c:pt>
                <c:pt idx="4774">
                  <c:v>6.6163522012578611</c:v>
                </c:pt>
                <c:pt idx="4775">
                  <c:v>6.6171383647798709</c:v>
                </c:pt>
                <c:pt idx="4776">
                  <c:v>6.6179245283018826</c:v>
                </c:pt>
                <c:pt idx="4777">
                  <c:v>6.6187106918238987</c:v>
                </c:pt>
                <c:pt idx="4778">
                  <c:v>6.6194968553459077</c:v>
                </c:pt>
                <c:pt idx="4779">
                  <c:v>6.620283018867922</c:v>
                </c:pt>
                <c:pt idx="4780">
                  <c:v>6.6210691823899381</c:v>
                </c:pt>
                <c:pt idx="4781">
                  <c:v>6.6218553459119462</c:v>
                </c:pt>
                <c:pt idx="4782">
                  <c:v>6.6226415094339606</c:v>
                </c:pt>
                <c:pt idx="4783">
                  <c:v>6.6234276729559713</c:v>
                </c:pt>
                <c:pt idx="4784">
                  <c:v>6.6242138364779812</c:v>
                </c:pt>
                <c:pt idx="4785">
                  <c:v>6.6249999999999947</c:v>
                </c:pt>
                <c:pt idx="4786">
                  <c:v>6.6257861635220099</c:v>
                </c:pt>
                <c:pt idx="4787">
                  <c:v>6.6265723270440207</c:v>
                </c:pt>
                <c:pt idx="4788">
                  <c:v>6.6273584905660368</c:v>
                </c:pt>
                <c:pt idx="4789">
                  <c:v>6.6281446540880467</c:v>
                </c:pt>
                <c:pt idx="4790">
                  <c:v>6.6289308176100583</c:v>
                </c:pt>
                <c:pt idx="4791">
                  <c:v>6.6297169811320744</c:v>
                </c:pt>
                <c:pt idx="4792">
                  <c:v>6.6305031446540879</c:v>
                </c:pt>
                <c:pt idx="4793">
                  <c:v>6.6312893081760986</c:v>
                </c:pt>
                <c:pt idx="4794">
                  <c:v>6.6320754716981103</c:v>
                </c:pt>
                <c:pt idx="4795">
                  <c:v>6.6328616352201282</c:v>
                </c:pt>
                <c:pt idx="4796">
                  <c:v>6.6336477987421398</c:v>
                </c:pt>
                <c:pt idx="4797">
                  <c:v>6.6344339622641497</c:v>
                </c:pt>
                <c:pt idx="4798">
                  <c:v>6.6352201257861649</c:v>
                </c:pt>
                <c:pt idx="4799">
                  <c:v>6.6360062893081757</c:v>
                </c:pt>
                <c:pt idx="4800">
                  <c:v>6.63679245283019</c:v>
                </c:pt>
                <c:pt idx="4801">
                  <c:v>6.637578616352199</c:v>
                </c:pt>
                <c:pt idx="4802">
                  <c:v>6.6383647798742116</c:v>
                </c:pt>
                <c:pt idx="4803">
                  <c:v>6.639150943396225</c:v>
                </c:pt>
                <c:pt idx="4804">
                  <c:v>6.6399371069182376</c:v>
                </c:pt>
                <c:pt idx="4805">
                  <c:v>6.6407232704402483</c:v>
                </c:pt>
                <c:pt idx="4806">
                  <c:v>6.6415094339622636</c:v>
                </c:pt>
                <c:pt idx="4807">
                  <c:v>6.6422955974842761</c:v>
                </c:pt>
                <c:pt idx="4808">
                  <c:v>6.643081761006286</c:v>
                </c:pt>
                <c:pt idx="4809">
                  <c:v>6.6438679245283012</c:v>
                </c:pt>
                <c:pt idx="4810">
                  <c:v>6.644654088050312</c:v>
                </c:pt>
                <c:pt idx="4811">
                  <c:v>6.6454402515723254</c:v>
                </c:pt>
                <c:pt idx="4812">
                  <c:v>6.6462264150943424</c:v>
                </c:pt>
                <c:pt idx="4813">
                  <c:v>6.647012578616347</c:v>
                </c:pt>
                <c:pt idx="4814">
                  <c:v>6.6477987421383631</c:v>
                </c:pt>
                <c:pt idx="4815">
                  <c:v>6.6485849056603756</c:v>
                </c:pt>
                <c:pt idx="4816">
                  <c:v>6.6493710691823891</c:v>
                </c:pt>
                <c:pt idx="4817">
                  <c:v>6.650157232704399</c:v>
                </c:pt>
                <c:pt idx="4818">
                  <c:v>6.6509433962264106</c:v>
                </c:pt>
                <c:pt idx="4819">
                  <c:v>6.6517295597484267</c:v>
                </c:pt>
                <c:pt idx="4820">
                  <c:v>6.6525157232704357</c:v>
                </c:pt>
                <c:pt idx="4821">
                  <c:v>6.65330188679245</c:v>
                </c:pt>
                <c:pt idx="4822">
                  <c:v>6.6540880503144617</c:v>
                </c:pt>
                <c:pt idx="4823">
                  <c:v>6.6548742138364734</c:v>
                </c:pt>
                <c:pt idx="4824">
                  <c:v>6.6556603773584877</c:v>
                </c:pt>
                <c:pt idx="4825">
                  <c:v>6.6564465408805003</c:v>
                </c:pt>
                <c:pt idx="4826">
                  <c:v>6.6572327044025164</c:v>
                </c:pt>
                <c:pt idx="4827">
                  <c:v>6.6580188679245254</c:v>
                </c:pt>
                <c:pt idx="4828">
                  <c:v>6.6588050314465388</c:v>
                </c:pt>
                <c:pt idx="4829">
                  <c:v>6.6595911949685522</c:v>
                </c:pt>
                <c:pt idx="4830">
                  <c:v>6.6603773584905648</c:v>
                </c:pt>
                <c:pt idx="4831">
                  <c:v>6.6611635220125782</c:v>
                </c:pt>
                <c:pt idx="4832">
                  <c:v>6.6619496855345908</c:v>
                </c:pt>
                <c:pt idx="4833">
                  <c:v>6.6627358490565971</c:v>
                </c:pt>
                <c:pt idx="4834">
                  <c:v>6.6635220125786159</c:v>
                </c:pt>
                <c:pt idx="4835">
                  <c:v>6.6643081761006266</c:v>
                </c:pt>
                <c:pt idx="4836">
                  <c:v>6.6650943396226383</c:v>
                </c:pt>
                <c:pt idx="4837">
                  <c:v>6.6658805031446517</c:v>
                </c:pt>
                <c:pt idx="4838">
                  <c:v>6.6666666666666652</c:v>
                </c:pt>
                <c:pt idx="4839">
                  <c:v>6.667452830188676</c:v>
                </c:pt>
                <c:pt idx="4840">
                  <c:v>6.6682389937106912</c:v>
                </c:pt>
                <c:pt idx="4841">
                  <c:v>6.6690251572327011</c:v>
                </c:pt>
                <c:pt idx="4842">
                  <c:v>6.6698113207547136</c:v>
                </c:pt>
                <c:pt idx="4843">
                  <c:v>6.6705974842767297</c:v>
                </c:pt>
                <c:pt idx="4844">
                  <c:v>6.6713836477987396</c:v>
                </c:pt>
                <c:pt idx="4845">
                  <c:v>6.6721698113207522</c:v>
                </c:pt>
                <c:pt idx="4846">
                  <c:v>6.6729559748427656</c:v>
                </c:pt>
                <c:pt idx="4847">
                  <c:v>6.6737421383647799</c:v>
                </c:pt>
                <c:pt idx="4848">
                  <c:v>6.6745283018867898</c:v>
                </c:pt>
                <c:pt idx="4849">
                  <c:v>6.6753144654088041</c:v>
                </c:pt>
                <c:pt idx="4850">
                  <c:v>6.6761006289308158</c:v>
                </c:pt>
                <c:pt idx="4851">
                  <c:v>6.6768867924528301</c:v>
                </c:pt>
                <c:pt idx="4852">
                  <c:v>6.6776729559748427</c:v>
                </c:pt>
                <c:pt idx="4853">
                  <c:v>6.6784591194968543</c:v>
                </c:pt>
                <c:pt idx="4854">
                  <c:v>6.6792452830188704</c:v>
                </c:pt>
                <c:pt idx="4855">
                  <c:v>6.6800314465408777</c:v>
                </c:pt>
                <c:pt idx="4856">
                  <c:v>6.6808176100628902</c:v>
                </c:pt>
                <c:pt idx="4857">
                  <c:v>6.6816037735849072</c:v>
                </c:pt>
                <c:pt idx="4858">
                  <c:v>6.6823899371069126</c:v>
                </c:pt>
                <c:pt idx="4859">
                  <c:v>6.6831761006289296</c:v>
                </c:pt>
                <c:pt idx="4860">
                  <c:v>6.6839622641509404</c:v>
                </c:pt>
                <c:pt idx="4861">
                  <c:v>6.6847484276729556</c:v>
                </c:pt>
                <c:pt idx="4862">
                  <c:v>6.6855345911949646</c:v>
                </c:pt>
                <c:pt idx="4863">
                  <c:v>6.6863207547169798</c:v>
                </c:pt>
                <c:pt idx="4864">
                  <c:v>6.6871069182389888</c:v>
                </c:pt>
                <c:pt idx="4865">
                  <c:v>6.6878930817610058</c:v>
                </c:pt>
                <c:pt idx="4866">
                  <c:v>6.6886792452830184</c:v>
                </c:pt>
                <c:pt idx="4867">
                  <c:v>6.6894654088050309</c:v>
                </c:pt>
                <c:pt idx="4868">
                  <c:v>6.6902515723270408</c:v>
                </c:pt>
                <c:pt idx="4869">
                  <c:v>6.6910377358490551</c:v>
                </c:pt>
                <c:pt idx="4870">
                  <c:v>6.6918238993710704</c:v>
                </c:pt>
                <c:pt idx="4871">
                  <c:v>6.6926100628930776</c:v>
                </c:pt>
                <c:pt idx="4872">
                  <c:v>6.6933962264150901</c:v>
                </c:pt>
                <c:pt idx="4873">
                  <c:v>6.6941823899371036</c:v>
                </c:pt>
                <c:pt idx="4874">
                  <c:v>6.6949685534591161</c:v>
                </c:pt>
                <c:pt idx="4875">
                  <c:v>6.6957547169811287</c:v>
                </c:pt>
                <c:pt idx="4876">
                  <c:v>6.6965408805031439</c:v>
                </c:pt>
                <c:pt idx="4877">
                  <c:v>6.6973270440251547</c:v>
                </c:pt>
                <c:pt idx="4878">
                  <c:v>6.6981132075471672</c:v>
                </c:pt>
                <c:pt idx="4879">
                  <c:v>6.6988993710691807</c:v>
                </c:pt>
                <c:pt idx="4880">
                  <c:v>6.6996855345911914</c:v>
                </c:pt>
                <c:pt idx="4881">
                  <c:v>6.7004716981132084</c:v>
                </c:pt>
                <c:pt idx="4882">
                  <c:v>6.7012578616352174</c:v>
                </c:pt>
                <c:pt idx="4883">
                  <c:v>6.7020440251572309</c:v>
                </c:pt>
                <c:pt idx="4884">
                  <c:v>6.7028301886792443</c:v>
                </c:pt>
                <c:pt idx="4885">
                  <c:v>6.7036163522012568</c:v>
                </c:pt>
                <c:pt idx="4886">
                  <c:v>6.7044025157232703</c:v>
                </c:pt>
                <c:pt idx="4887">
                  <c:v>6.7051886792452784</c:v>
                </c:pt>
                <c:pt idx="4888">
                  <c:v>6.7059748427672918</c:v>
                </c:pt>
                <c:pt idx="4889">
                  <c:v>6.7067610062893079</c:v>
                </c:pt>
                <c:pt idx="4890">
                  <c:v>6.7075471698113196</c:v>
                </c:pt>
                <c:pt idx="4891">
                  <c:v>6.7083333333333339</c:v>
                </c:pt>
                <c:pt idx="4892">
                  <c:v>6.7091194968553456</c:v>
                </c:pt>
                <c:pt idx="4893">
                  <c:v>6.7099056603773546</c:v>
                </c:pt>
                <c:pt idx="4894">
                  <c:v>6.7106918238993716</c:v>
                </c:pt>
                <c:pt idx="4895">
                  <c:v>6.7114779874213824</c:v>
                </c:pt>
                <c:pt idx="4896">
                  <c:v>6.7122641509433958</c:v>
                </c:pt>
                <c:pt idx="4897">
                  <c:v>6.7130503144654066</c:v>
                </c:pt>
                <c:pt idx="4898">
                  <c:v>6.7138364779874173</c:v>
                </c:pt>
                <c:pt idx="4899">
                  <c:v>6.7146226415094317</c:v>
                </c:pt>
                <c:pt idx="4900">
                  <c:v>6.715408805031446</c:v>
                </c:pt>
                <c:pt idx="4901">
                  <c:v>6.7161949685534559</c:v>
                </c:pt>
                <c:pt idx="4902">
                  <c:v>6.7169811320754684</c:v>
                </c:pt>
                <c:pt idx="4903">
                  <c:v>6.7177672955974836</c:v>
                </c:pt>
                <c:pt idx="4904">
                  <c:v>6.7185534591194926</c:v>
                </c:pt>
                <c:pt idx="4905">
                  <c:v>6.7193396226415096</c:v>
                </c:pt>
                <c:pt idx="4906">
                  <c:v>6.7201257861635213</c:v>
                </c:pt>
                <c:pt idx="4907">
                  <c:v>6.7209119496855294</c:v>
                </c:pt>
                <c:pt idx="4908">
                  <c:v>6.7216981132075482</c:v>
                </c:pt>
                <c:pt idx="4909">
                  <c:v>6.7224842767295536</c:v>
                </c:pt>
                <c:pt idx="4910">
                  <c:v>6.7232704402515724</c:v>
                </c:pt>
                <c:pt idx="4911">
                  <c:v>6.7240566037735841</c:v>
                </c:pt>
                <c:pt idx="4912">
                  <c:v>6.7248427672955948</c:v>
                </c:pt>
                <c:pt idx="4913">
                  <c:v>6.7256289308176083</c:v>
                </c:pt>
                <c:pt idx="4914">
                  <c:v>6.7264150943396226</c:v>
                </c:pt>
                <c:pt idx="4915">
                  <c:v>6.7272012578616343</c:v>
                </c:pt>
                <c:pt idx="4916">
                  <c:v>6.7279874213836468</c:v>
                </c:pt>
                <c:pt idx="4917">
                  <c:v>6.7287735849056602</c:v>
                </c:pt>
                <c:pt idx="4918">
                  <c:v>6.7295597484276719</c:v>
                </c:pt>
                <c:pt idx="4919">
                  <c:v>6.7303459119496871</c:v>
                </c:pt>
                <c:pt idx="4920">
                  <c:v>6.7311320754716979</c:v>
                </c:pt>
                <c:pt idx="4921">
                  <c:v>6.7319182389937087</c:v>
                </c:pt>
                <c:pt idx="4922">
                  <c:v>6.7327044025157221</c:v>
                </c:pt>
                <c:pt idx="4923">
                  <c:v>6.7334905660377347</c:v>
                </c:pt>
                <c:pt idx="4924">
                  <c:v>6.7342767295597481</c:v>
                </c:pt>
                <c:pt idx="4925">
                  <c:v>6.7350628930817624</c:v>
                </c:pt>
                <c:pt idx="4926">
                  <c:v>6.7358490566037723</c:v>
                </c:pt>
                <c:pt idx="4927">
                  <c:v>6.7366352201257858</c:v>
                </c:pt>
                <c:pt idx="4928">
                  <c:v>6.7374213836477974</c:v>
                </c:pt>
                <c:pt idx="4929">
                  <c:v>6.73820754716981</c:v>
                </c:pt>
                <c:pt idx="4930">
                  <c:v>6.7389937106918252</c:v>
                </c:pt>
                <c:pt idx="4931">
                  <c:v>6.7397798742138377</c:v>
                </c:pt>
                <c:pt idx="4932">
                  <c:v>6.7405660377358476</c:v>
                </c:pt>
                <c:pt idx="4933">
                  <c:v>6.7413522012578619</c:v>
                </c:pt>
                <c:pt idx="4934">
                  <c:v>6.7421383647798727</c:v>
                </c:pt>
                <c:pt idx="4935">
                  <c:v>6.7429245283018844</c:v>
                </c:pt>
                <c:pt idx="4936">
                  <c:v>6.7437106918238996</c:v>
                </c:pt>
                <c:pt idx="4937">
                  <c:v>6.7444968553459077</c:v>
                </c:pt>
                <c:pt idx="4938">
                  <c:v>6.7452830188679238</c:v>
                </c:pt>
                <c:pt idx="4939">
                  <c:v>6.7460691823899399</c:v>
                </c:pt>
                <c:pt idx="4940">
                  <c:v>6.746855345911948</c:v>
                </c:pt>
                <c:pt idx="4941">
                  <c:v>6.7476415094339623</c:v>
                </c:pt>
                <c:pt idx="4942">
                  <c:v>6.748427672955974</c:v>
                </c:pt>
                <c:pt idx="4943">
                  <c:v>6.7492138364779857</c:v>
                </c:pt>
                <c:pt idx="4944">
                  <c:v>6.75</c:v>
                </c:pt>
                <c:pt idx="4945">
                  <c:v>6.7507861635220117</c:v>
                </c:pt>
                <c:pt idx="4946">
                  <c:v>6.7515723270440233</c:v>
                </c:pt>
                <c:pt idx="4947">
                  <c:v>6.7523584905660377</c:v>
                </c:pt>
                <c:pt idx="4948">
                  <c:v>6.7531446540880467</c:v>
                </c:pt>
                <c:pt idx="4949">
                  <c:v>6.7539308176100601</c:v>
                </c:pt>
                <c:pt idx="4950">
                  <c:v>6.7547169811320744</c:v>
                </c:pt>
                <c:pt idx="4951">
                  <c:v>6.7555031446540879</c:v>
                </c:pt>
                <c:pt idx="4952">
                  <c:v>6.7562893081760986</c:v>
                </c:pt>
                <c:pt idx="4953">
                  <c:v>6.7570754716981103</c:v>
                </c:pt>
                <c:pt idx="4954">
                  <c:v>6.7578616352201282</c:v>
                </c:pt>
                <c:pt idx="4955">
                  <c:v>6.7586477987421398</c:v>
                </c:pt>
                <c:pt idx="4956">
                  <c:v>6.7594339622641506</c:v>
                </c:pt>
                <c:pt idx="4957">
                  <c:v>6.7602201257861649</c:v>
                </c:pt>
                <c:pt idx="4958">
                  <c:v>6.7610062893081757</c:v>
                </c:pt>
                <c:pt idx="4959">
                  <c:v>6.76179245283019</c:v>
                </c:pt>
                <c:pt idx="4960">
                  <c:v>6.762578616352199</c:v>
                </c:pt>
                <c:pt idx="4961">
                  <c:v>6.7633647798742116</c:v>
                </c:pt>
                <c:pt idx="4962">
                  <c:v>6.7641509433962232</c:v>
                </c:pt>
                <c:pt idx="4963">
                  <c:v>6.7649371069182367</c:v>
                </c:pt>
                <c:pt idx="4964">
                  <c:v>6.7657232704402483</c:v>
                </c:pt>
                <c:pt idx="4965">
                  <c:v>6.7665094339622636</c:v>
                </c:pt>
                <c:pt idx="4966">
                  <c:v>6.7672955974842761</c:v>
                </c:pt>
                <c:pt idx="4967">
                  <c:v>6.768081761006286</c:v>
                </c:pt>
                <c:pt idx="4968">
                  <c:v>6.7688679245283012</c:v>
                </c:pt>
                <c:pt idx="4969">
                  <c:v>6.7696540880503138</c:v>
                </c:pt>
                <c:pt idx="4970">
                  <c:v>6.7704402515723272</c:v>
                </c:pt>
                <c:pt idx="4971">
                  <c:v>6.7712264150943442</c:v>
                </c:pt>
                <c:pt idx="4972">
                  <c:v>6.7720125786163488</c:v>
                </c:pt>
                <c:pt idx="4973">
                  <c:v>6.7727987421383649</c:v>
                </c:pt>
                <c:pt idx="4974">
                  <c:v>6.7735849056603774</c:v>
                </c:pt>
                <c:pt idx="4975">
                  <c:v>6.7743710691823891</c:v>
                </c:pt>
                <c:pt idx="4976">
                  <c:v>6.7751572327044007</c:v>
                </c:pt>
                <c:pt idx="4977">
                  <c:v>6.7759433962264142</c:v>
                </c:pt>
                <c:pt idx="4978">
                  <c:v>6.7767295597484276</c:v>
                </c:pt>
                <c:pt idx="4979">
                  <c:v>6.7775157232704366</c:v>
                </c:pt>
                <c:pt idx="4980">
                  <c:v>6.7783018867924518</c:v>
                </c:pt>
                <c:pt idx="4981">
                  <c:v>6.7790880503144662</c:v>
                </c:pt>
                <c:pt idx="4982">
                  <c:v>6.7798742138364769</c:v>
                </c:pt>
                <c:pt idx="4983">
                  <c:v>6.7806603773584886</c:v>
                </c:pt>
                <c:pt idx="4984">
                  <c:v>6.781446540880502</c:v>
                </c:pt>
                <c:pt idx="4985">
                  <c:v>6.7822327044025172</c:v>
                </c:pt>
                <c:pt idx="4986">
                  <c:v>6.7830188679245271</c:v>
                </c:pt>
                <c:pt idx="4987">
                  <c:v>6.7838050314465397</c:v>
                </c:pt>
                <c:pt idx="4988">
                  <c:v>6.7845911949685522</c:v>
                </c:pt>
                <c:pt idx="4989">
                  <c:v>6.7853773584905657</c:v>
                </c:pt>
                <c:pt idx="4990">
                  <c:v>6.78616352201258</c:v>
                </c:pt>
                <c:pt idx="4991">
                  <c:v>6.7869496855345934</c:v>
                </c:pt>
                <c:pt idx="4992">
                  <c:v>6.7877358490565998</c:v>
                </c:pt>
                <c:pt idx="4993">
                  <c:v>6.7885220125786168</c:v>
                </c:pt>
                <c:pt idx="4994">
                  <c:v>6.7893081761006302</c:v>
                </c:pt>
                <c:pt idx="4995">
                  <c:v>6.7900943396226401</c:v>
                </c:pt>
                <c:pt idx="4996">
                  <c:v>6.7908805031446526</c:v>
                </c:pt>
                <c:pt idx="4997">
                  <c:v>6.7916666666666661</c:v>
                </c:pt>
                <c:pt idx="4998">
                  <c:v>6.7924528301886777</c:v>
                </c:pt>
                <c:pt idx="4999">
                  <c:v>6.7932389937106921</c:v>
                </c:pt>
                <c:pt idx="5000">
                  <c:v>6.7940251572327011</c:v>
                </c:pt>
                <c:pt idx="5001">
                  <c:v>6.7948113207547136</c:v>
                </c:pt>
                <c:pt idx="5002">
                  <c:v>6.7955974842767297</c:v>
                </c:pt>
                <c:pt idx="5003">
                  <c:v>6.7963836477987396</c:v>
                </c:pt>
                <c:pt idx="5004">
                  <c:v>6.7971698113207522</c:v>
                </c:pt>
                <c:pt idx="5005">
                  <c:v>6.7979559748427656</c:v>
                </c:pt>
                <c:pt idx="5006">
                  <c:v>6.7987421383647799</c:v>
                </c:pt>
                <c:pt idx="5007">
                  <c:v>6.7995283018867907</c:v>
                </c:pt>
                <c:pt idx="5008">
                  <c:v>6.8003144654088041</c:v>
                </c:pt>
                <c:pt idx="5009">
                  <c:v>6.8011006289308158</c:v>
                </c:pt>
                <c:pt idx="5010">
                  <c:v>6.8018867924528301</c:v>
                </c:pt>
                <c:pt idx="5011">
                  <c:v>6.8026729559748427</c:v>
                </c:pt>
                <c:pt idx="5012">
                  <c:v>6.8034591194968543</c:v>
                </c:pt>
                <c:pt idx="5013">
                  <c:v>6.8042452830188678</c:v>
                </c:pt>
                <c:pt idx="5014">
                  <c:v>6.8050314465408794</c:v>
                </c:pt>
                <c:pt idx="5015">
                  <c:v>6.8058176100628902</c:v>
                </c:pt>
                <c:pt idx="5016">
                  <c:v>6.8066037735849072</c:v>
                </c:pt>
                <c:pt idx="5017">
                  <c:v>6.8073899371069126</c:v>
                </c:pt>
                <c:pt idx="5018">
                  <c:v>6.8081761006289296</c:v>
                </c:pt>
                <c:pt idx="5019">
                  <c:v>6.8089622641509404</c:v>
                </c:pt>
                <c:pt idx="5020">
                  <c:v>6.8097484276729574</c:v>
                </c:pt>
                <c:pt idx="5021">
                  <c:v>6.8105345911949646</c:v>
                </c:pt>
                <c:pt idx="5022">
                  <c:v>6.8113207547169798</c:v>
                </c:pt>
                <c:pt idx="5023">
                  <c:v>6.8121069182389888</c:v>
                </c:pt>
                <c:pt idx="5024">
                  <c:v>6.8128930817610058</c:v>
                </c:pt>
                <c:pt idx="5025">
                  <c:v>6.8136792452830184</c:v>
                </c:pt>
                <c:pt idx="5026">
                  <c:v>6.8144654088050292</c:v>
                </c:pt>
                <c:pt idx="5027">
                  <c:v>6.8152515723270408</c:v>
                </c:pt>
                <c:pt idx="5028">
                  <c:v>6.8160377358490551</c:v>
                </c:pt>
                <c:pt idx="5029">
                  <c:v>6.8168238993710704</c:v>
                </c:pt>
                <c:pt idx="5030">
                  <c:v>6.8176100628930776</c:v>
                </c:pt>
                <c:pt idx="5031">
                  <c:v>6.8183962264150901</c:v>
                </c:pt>
                <c:pt idx="5032">
                  <c:v>6.8191823899371062</c:v>
                </c:pt>
                <c:pt idx="5033">
                  <c:v>6.8199685534591179</c:v>
                </c:pt>
                <c:pt idx="5034">
                  <c:v>6.8207547169811296</c:v>
                </c:pt>
                <c:pt idx="5035">
                  <c:v>6.8215408805031439</c:v>
                </c:pt>
                <c:pt idx="5036">
                  <c:v>6.8223270440251564</c:v>
                </c:pt>
                <c:pt idx="5037">
                  <c:v>6.8231132075471672</c:v>
                </c:pt>
                <c:pt idx="5038">
                  <c:v>6.8238993710691807</c:v>
                </c:pt>
                <c:pt idx="5039">
                  <c:v>6.8246855345911897</c:v>
                </c:pt>
                <c:pt idx="5040">
                  <c:v>6.8254716981132066</c:v>
                </c:pt>
                <c:pt idx="5041">
                  <c:v>6.8262578616352156</c:v>
                </c:pt>
                <c:pt idx="5042">
                  <c:v>6.8270440251572291</c:v>
                </c:pt>
                <c:pt idx="5043">
                  <c:v>6.8278301886792416</c:v>
                </c:pt>
                <c:pt idx="5044">
                  <c:v>6.8286163522012551</c:v>
                </c:pt>
                <c:pt idx="5045">
                  <c:v>6.8294025157232703</c:v>
                </c:pt>
                <c:pt idx="5046">
                  <c:v>6.8301886792452784</c:v>
                </c:pt>
                <c:pt idx="5047">
                  <c:v>6.8309748427672918</c:v>
                </c:pt>
                <c:pt idx="5048">
                  <c:v>6.8317610062893079</c:v>
                </c:pt>
                <c:pt idx="5049">
                  <c:v>6.8325471698113196</c:v>
                </c:pt>
                <c:pt idx="5050">
                  <c:v>6.8333333333333339</c:v>
                </c:pt>
                <c:pt idx="5051">
                  <c:v>6.8341194968553447</c:v>
                </c:pt>
                <c:pt idx="5052">
                  <c:v>6.8349056603773546</c:v>
                </c:pt>
                <c:pt idx="5053">
                  <c:v>6.8356918238993716</c:v>
                </c:pt>
                <c:pt idx="5054">
                  <c:v>6.8364779874213824</c:v>
                </c:pt>
                <c:pt idx="5055">
                  <c:v>6.8372641509433958</c:v>
                </c:pt>
                <c:pt idx="5056">
                  <c:v>6.8380503144654066</c:v>
                </c:pt>
                <c:pt idx="5057">
                  <c:v>6.8388364779874173</c:v>
                </c:pt>
                <c:pt idx="5058">
                  <c:v>6.8396226415094334</c:v>
                </c:pt>
                <c:pt idx="5059">
                  <c:v>6.840408805031446</c:v>
                </c:pt>
                <c:pt idx="5060">
                  <c:v>6.8411949685534559</c:v>
                </c:pt>
                <c:pt idx="5061">
                  <c:v>6.8419811320754684</c:v>
                </c:pt>
                <c:pt idx="5062">
                  <c:v>6.8427672955974836</c:v>
                </c:pt>
                <c:pt idx="5063">
                  <c:v>6.8435534591194926</c:v>
                </c:pt>
                <c:pt idx="5064">
                  <c:v>6.8443396226415087</c:v>
                </c:pt>
                <c:pt idx="5065">
                  <c:v>6.8451257861635213</c:v>
                </c:pt>
                <c:pt idx="5066">
                  <c:v>6.8459119496855294</c:v>
                </c:pt>
                <c:pt idx="5067">
                  <c:v>6.8466981132075482</c:v>
                </c:pt>
                <c:pt idx="5068">
                  <c:v>6.8474842767295536</c:v>
                </c:pt>
                <c:pt idx="5069">
                  <c:v>6.8482704402515724</c:v>
                </c:pt>
                <c:pt idx="5070">
                  <c:v>6.8490566037735849</c:v>
                </c:pt>
                <c:pt idx="5071">
                  <c:v>6.8498427672955966</c:v>
                </c:pt>
                <c:pt idx="5072">
                  <c:v>6.8506289308176083</c:v>
                </c:pt>
                <c:pt idx="5073">
                  <c:v>6.8514150943396226</c:v>
                </c:pt>
                <c:pt idx="5074">
                  <c:v>6.8522012578616343</c:v>
                </c:pt>
                <c:pt idx="5075">
                  <c:v>6.8529874213836468</c:v>
                </c:pt>
                <c:pt idx="5076">
                  <c:v>6.8537735849056602</c:v>
                </c:pt>
                <c:pt idx="5077">
                  <c:v>6.8545597484276701</c:v>
                </c:pt>
                <c:pt idx="5078">
                  <c:v>6.8553459119496853</c:v>
                </c:pt>
                <c:pt idx="5079">
                  <c:v>6.856132075471697</c:v>
                </c:pt>
                <c:pt idx="5080">
                  <c:v>6.8569182389937078</c:v>
                </c:pt>
                <c:pt idx="5081">
                  <c:v>6.8577044025157203</c:v>
                </c:pt>
                <c:pt idx="5082">
                  <c:v>6.858490566037732</c:v>
                </c:pt>
                <c:pt idx="5083">
                  <c:v>6.8592767295597481</c:v>
                </c:pt>
                <c:pt idx="5084">
                  <c:v>6.8600628930817598</c:v>
                </c:pt>
                <c:pt idx="5085">
                  <c:v>6.8608490566037696</c:v>
                </c:pt>
                <c:pt idx="5086">
                  <c:v>6.861635220125784</c:v>
                </c:pt>
                <c:pt idx="5087">
                  <c:v>6.8624213836477956</c:v>
                </c:pt>
                <c:pt idx="5088">
                  <c:v>6.8632075471698082</c:v>
                </c:pt>
                <c:pt idx="5089">
                  <c:v>6.8639937106918234</c:v>
                </c:pt>
                <c:pt idx="5090">
                  <c:v>6.8647798742138351</c:v>
                </c:pt>
                <c:pt idx="5091">
                  <c:v>6.8655660377358458</c:v>
                </c:pt>
                <c:pt idx="5092">
                  <c:v>6.8663522012578611</c:v>
                </c:pt>
                <c:pt idx="5093">
                  <c:v>6.8671383647798709</c:v>
                </c:pt>
                <c:pt idx="5094">
                  <c:v>6.8679245283018826</c:v>
                </c:pt>
                <c:pt idx="5095">
                  <c:v>6.8687106918238987</c:v>
                </c:pt>
                <c:pt idx="5096">
                  <c:v>6.8694968553459077</c:v>
                </c:pt>
                <c:pt idx="5097">
                  <c:v>6.8702830188679238</c:v>
                </c:pt>
                <c:pt idx="5098">
                  <c:v>6.8710691823899399</c:v>
                </c:pt>
                <c:pt idx="5099">
                  <c:v>6.871855345911948</c:v>
                </c:pt>
                <c:pt idx="5100">
                  <c:v>6.8726415094339623</c:v>
                </c:pt>
                <c:pt idx="5101">
                  <c:v>6.873427672955974</c:v>
                </c:pt>
                <c:pt idx="5102">
                  <c:v>6.8742138364779839</c:v>
                </c:pt>
                <c:pt idx="5103">
                  <c:v>6.8749999999999973</c:v>
                </c:pt>
                <c:pt idx="5104">
                  <c:v>6.8757861635220117</c:v>
                </c:pt>
                <c:pt idx="5105">
                  <c:v>6.8765723270440233</c:v>
                </c:pt>
                <c:pt idx="5106">
                  <c:v>6.8773584905660377</c:v>
                </c:pt>
                <c:pt idx="5107">
                  <c:v>6.8781446540880467</c:v>
                </c:pt>
                <c:pt idx="5108">
                  <c:v>6.8789308176100601</c:v>
                </c:pt>
                <c:pt idx="5109">
                  <c:v>6.8797169811320762</c:v>
                </c:pt>
                <c:pt idx="5110">
                  <c:v>6.8805031446540879</c:v>
                </c:pt>
                <c:pt idx="5111">
                  <c:v>6.8812893081760986</c:v>
                </c:pt>
                <c:pt idx="5112">
                  <c:v>6.8820754716981103</c:v>
                </c:pt>
                <c:pt idx="5113">
                  <c:v>6.8828616352201282</c:v>
                </c:pt>
                <c:pt idx="5114">
                  <c:v>6.8836477987421398</c:v>
                </c:pt>
                <c:pt idx="5115">
                  <c:v>6.8844339622641497</c:v>
                </c:pt>
                <c:pt idx="5116">
                  <c:v>6.8852201257861649</c:v>
                </c:pt>
                <c:pt idx="5117">
                  <c:v>6.8860062893081757</c:v>
                </c:pt>
                <c:pt idx="5118">
                  <c:v>6.88679245283019</c:v>
                </c:pt>
                <c:pt idx="5119">
                  <c:v>6.887578616352199</c:v>
                </c:pt>
                <c:pt idx="5120">
                  <c:v>6.8883647798742116</c:v>
                </c:pt>
                <c:pt idx="5121">
                  <c:v>6.889150943396225</c:v>
                </c:pt>
                <c:pt idx="5122">
                  <c:v>6.8899371069182376</c:v>
                </c:pt>
                <c:pt idx="5123">
                  <c:v>6.8907232704402483</c:v>
                </c:pt>
                <c:pt idx="5124">
                  <c:v>6.8915094339622636</c:v>
                </c:pt>
                <c:pt idx="5125">
                  <c:v>6.8922955974842761</c:v>
                </c:pt>
                <c:pt idx="5126">
                  <c:v>6.893081761006286</c:v>
                </c:pt>
                <c:pt idx="5127">
                  <c:v>6.8938679245283012</c:v>
                </c:pt>
                <c:pt idx="5128">
                  <c:v>6.894654088050312</c:v>
                </c:pt>
                <c:pt idx="5129">
                  <c:v>6.8954402515723254</c:v>
                </c:pt>
                <c:pt idx="5130">
                  <c:v>6.8962264150943424</c:v>
                </c:pt>
                <c:pt idx="5131">
                  <c:v>6.897012578616347</c:v>
                </c:pt>
                <c:pt idx="5132">
                  <c:v>6.8977987421383631</c:v>
                </c:pt>
                <c:pt idx="5133">
                  <c:v>6.8985849056603756</c:v>
                </c:pt>
                <c:pt idx="5134">
                  <c:v>6.8993710691823891</c:v>
                </c:pt>
                <c:pt idx="5135">
                  <c:v>6.9001572327044007</c:v>
                </c:pt>
                <c:pt idx="5136">
                  <c:v>6.9009433962264142</c:v>
                </c:pt>
                <c:pt idx="5137">
                  <c:v>6.9017295597484276</c:v>
                </c:pt>
                <c:pt idx="5138">
                  <c:v>6.9025157232704366</c:v>
                </c:pt>
                <c:pt idx="5139">
                  <c:v>6.9033018867924518</c:v>
                </c:pt>
                <c:pt idx="5140">
                  <c:v>6.9040880503144644</c:v>
                </c:pt>
                <c:pt idx="5141">
                  <c:v>6.9048742138364751</c:v>
                </c:pt>
                <c:pt idx="5142">
                  <c:v>6.9056603773584886</c:v>
                </c:pt>
                <c:pt idx="5143">
                  <c:v>6.906446540880502</c:v>
                </c:pt>
                <c:pt idx="5144">
                  <c:v>6.9072327044025172</c:v>
                </c:pt>
                <c:pt idx="5145">
                  <c:v>6.9080188679245271</c:v>
                </c:pt>
                <c:pt idx="5146">
                  <c:v>6.9088050314465406</c:v>
                </c:pt>
                <c:pt idx="5147">
                  <c:v>6.9095911949685531</c:v>
                </c:pt>
                <c:pt idx="5148">
                  <c:v>6.9103773584905657</c:v>
                </c:pt>
                <c:pt idx="5149">
                  <c:v>6.91116352201258</c:v>
                </c:pt>
                <c:pt idx="5150">
                  <c:v>6.9119496855345934</c:v>
                </c:pt>
                <c:pt idx="5151">
                  <c:v>6.9127358490565998</c:v>
                </c:pt>
                <c:pt idx="5152">
                  <c:v>6.9135220125786168</c:v>
                </c:pt>
                <c:pt idx="5153">
                  <c:v>6.9143081761006284</c:v>
                </c:pt>
                <c:pt idx="5154">
                  <c:v>6.9150943396226401</c:v>
                </c:pt>
                <c:pt idx="5155">
                  <c:v>6.9158805031446526</c:v>
                </c:pt>
                <c:pt idx="5156">
                  <c:v>6.9166666666666661</c:v>
                </c:pt>
                <c:pt idx="5157">
                  <c:v>6.9174528301886777</c:v>
                </c:pt>
                <c:pt idx="5158">
                  <c:v>6.9182389937106921</c:v>
                </c:pt>
                <c:pt idx="5159">
                  <c:v>6.9190251572327028</c:v>
                </c:pt>
                <c:pt idx="5160">
                  <c:v>6.9198113207547163</c:v>
                </c:pt>
                <c:pt idx="5161">
                  <c:v>6.9205974842767297</c:v>
                </c:pt>
                <c:pt idx="5162">
                  <c:v>6.9213836477987396</c:v>
                </c:pt>
                <c:pt idx="5163">
                  <c:v>6.9221698113207522</c:v>
                </c:pt>
                <c:pt idx="5164">
                  <c:v>6.9229559748427656</c:v>
                </c:pt>
                <c:pt idx="5165">
                  <c:v>6.9237421383647799</c:v>
                </c:pt>
                <c:pt idx="5166">
                  <c:v>6.9245283018867898</c:v>
                </c:pt>
                <c:pt idx="5167">
                  <c:v>6.9253144654088041</c:v>
                </c:pt>
                <c:pt idx="5168">
                  <c:v>6.9261006289308158</c:v>
                </c:pt>
                <c:pt idx="5169">
                  <c:v>6.9268867924528301</c:v>
                </c:pt>
                <c:pt idx="5170">
                  <c:v>6.9276729559748427</c:v>
                </c:pt>
                <c:pt idx="5171">
                  <c:v>6.9284591194968543</c:v>
                </c:pt>
                <c:pt idx="5172">
                  <c:v>6.9292452830188704</c:v>
                </c:pt>
                <c:pt idx="5173">
                  <c:v>6.9300314465408803</c:v>
                </c:pt>
                <c:pt idx="5174">
                  <c:v>6.930817610062892</c:v>
                </c:pt>
                <c:pt idx="5175">
                  <c:v>6.9316037735849081</c:v>
                </c:pt>
                <c:pt idx="5176">
                  <c:v>6.9323899371069153</c:v>
                </c:pt>
                <c:pt idx="5177">
                  <c:v>6.9331761006289314</c:v>
                </c:pt>
                <c:pt idx="5178">
                  <c:v>6.9339622641509422</c:v>
                </c:pt>
                <c:pt idx="5179">
                  <c:v>6.9347484276729574</c:v>
                </c:pt>
                <c:pt idx="5180">
                  <c:v>6.9355345911949673</c:v>
                </c:pt>
                <c:pt idx="5181">
                  <c:v>6.9363207547169807</c:v>
                </c:pt>
                <c:pt idx="5182">
                  <c:v>6.9371069182389906</c:v>
                </c:pt>
                <c:pt idx="5183">
                  <c:v>6.9378930817610076</c:v>
                </c:pt>
                <c:pt idx="5184">
                  <c:v>6.9386792452830202</c:v>
                </c:pt>
                <c:pt idx="5185">
                  <c:v>6.9394654088050318</c:v>
                </c:pt>
                <c:pt idx="5186">
                  <c:v>6.9402515723270426</c:v>
                </c:pt>
                <c:pt idx="5187">
                  <c:v>6.941037735849056</c:v>
                </c:pt>
                <c:pt idx="5188">
                  <c:v>6.9418238993710704</c:v>
                </c:pt>
                <c:pt idx="5189">
                  <c:v>6.9426100628930802</c:v>
                </c:pt>
                <c:pt idx="5190">
                  <c:v>6.9433962264150919</c:v>
                </c:pt>
                <c:pt idx="5191">
                  <c:v>6.9441823899371062</c:v>
                </c:pt>
                <c:pt idx="5192">
                  <c:v>6.9449685534591179</c:v>
                </c:pt>
                <c:pt idx="5193">
                  <c:v>6.9457547169811313</c:v>
                </c:pt>
                <c:pt idx="5194">
                  <c:v>6.9465408805031457</c:v>
                </c:pt>
                <c:pt idx="5195">
                  <c:v>6.9473270440251564</c:v>
                </c:pt>
                <c:pt idx="5196">
                  <c:v>6.948113207547169</c:v>
                </c:pt>
                <c:pt idx="5197">
                  <c:v>6.9488993710691824</c:v>
                </c:pt>
                <c:pt idx="5198">
                  <c:v>6.9496855345911932</c:v>
                </c:pt>
                <c:pt idx="5199">
                  <c:v>6.9504716981132084</c:v>
                </c:pt>
                <c:pt idx="5200">
                  <c:v>6.9512578616352174</c:v>
                </c:pt>
                <c:pt idx="5201">
                  <c:v>6.9520440251572309</c:v>
                </c:pt>
                <c:pt idx="5202">
                  <c:v>6.9528301886792443</c:v>
                </c:pt>
                <c:pt idx="5203">
                  <c:v>6.9536163522012568</c:v>
                </c:pt>
                <c:pt idx="5204">
                  <c:v>6.9544025157232703</c:v>
                </c:pt>
                <c:pt idx="5205">
                  <c:v>6.9551886792452784</c:v>
                </c:pt>
                <c:pt idx="5206">
                  <c:v>6.9559748427672918</c:v>
                </c:pt>
                <c:pt idx="5207">
                  <c:v>6.9567610062893079</c:v>
                </c:pt>
                <c:pt idx="5208">
                  <c:v>6.9575471698113196</c:v>
                </c:pt>
                <c:pt idx="5209">
                  <c:v>6.9583333333333339</c:v>
                </c:pt>
                <c:pt idx="5210">
                  <c:v>6.9591194968553456</c:v>
                </c:pt>
                <c:pt idx="5211">
                  <c:v>6.9599056603773546</c:v>
                </c:pt>
                <c:pt idx="5212">
                  <c:v>6.9606918238993716</c:v>
                </c:pt>
                <c:pt idx="5213">
                  <c:v>6.9614779874213824</c:v>
                </c:pt>
                <c:pt idx="5214">
                  <c:v>6.9622641509433958</c:v>
                </c:pt>
                <c:pt idx="5215">
                  <c:v>6.9630503144654066</c:v>
                </c:pt>
                <c:pt idx="5216">
                  <c:v>6.9638364779874173</c:v>
                </c:pt>
                <c:pt idx="5217">
                  <c:v>6.9646226415094334</c:v>
                </c:pt>
                <c:pt idx="5218">
                  <c:v>6.965408805031446</c:v>
                </c:pt>
                <c:pt idx="5219">
                  <c:v>6.9661949685534559</c:v>
                </c:pt>
                <c:pt idx="5220">
                  <c:v>6.9669811320754684</c:v>
                </c:pt>
                <c:pt idx="5221">
                  <c:v>6.9677672955974836</c:v>
                </c:pt>
                <c:pt idx="5222">
                  <c:v>6.9685534591194926</c:v>
                </c:pt>
                <c:pt idx="5223">
                  <c:v>6.9693396226415096</c:v>
                </c:pt>
                <c:pt idx="5224">
                  <c:v>6.9701257861635231</c:v>
                </c:pt>
                <c:pt idx="5225">
                  <c:v>6.9709119496855312</c:v>
                </c:pt>
                <c:pt idx="5226">
                  <c:v>6.97169811320755</c:v>
                </c:pt>
                <c:pt idx="5227">
                  <c:v>6.9724842767295554</c:v>
                </c:pt>
                <c:pt idx="5228">
                  <c:v>6.9732704402515733</c:v>
                </c:pt>
                <c:pt idx="5229">
                  <c:v>6.9740566037735849</c:v>
                </c:pt>
                <c:pt idx="5230">
                  <c:v>6.9748427672955966</c:v>
                </c:pt>
                <c:pt idx="5231">
                  <c:v>6.97562893081761</c:v>
                </c:pt>
                <c:pt idx="5232">
                  <c:v>6.9764150943396253</c:v>
                </c:pt>
                <c:pt idx="5233">
                  <c:v>6.9772012578616351</c:v>
                </c:pt>
                <c:pt idx="5234">
                  <c:v>6.9779874213836477</c:v>
                </c:pt>
                <c:pt idx="5235">
                  <c:v>6.9787735849056602</c:v>
                </c:pt>
                <c:pt idx="5236">
                  <c:v>6.9795597484276728</c:v>
                </c:pt>
                <c:pt idx="5237">
                  <c:v>6.9803459119496871</c:v>
                </c:pt>
                <c:pt idx="5238">
                  <c:v>6.9811320754716979</c:v>
                </c:pt>
                <c:pt idx="5239">
                  <c:v>6.9819182389937096</c:v>
                </c:pt>
                <c:pt idx="5240">
                  <c:v>6.9827044025157221</c:v>
                </c:pt>
                <c:pt idx="5241">
                  <c:v>6.9834905660377347</c:v>
                </c:pt>
                <c:pt idx="5242">
                  <c:v>6.9842767295597481</c:v>
                </c:pt>
                <c:pt idx="5243">
                  <c:v>6.9850628930817624</c:v>
                </c:pt>
                <c:pt idx="5244">
                  <c:v>6.9858490566037723</c:v>
                </c:pt>
                <c:pt idx="5245">
                  <c:v>6.9866352201257858</c:v>
                </c:pt>
                <c:pt idx="5246">
                  <c:v>6.9874213836477974</c:v>
                </c:pt>
                <c:pt idx="5247">
                  <c:v>6.98820754716981</c:v>
                </c:pt>
                <c:pt idx="5248">
                  <c:v>6.9889937106918261</c:v>
                </c:pt>
                <c:pt idx="5249">
                  <c:v>6.9897798742138377</c:v>
                </c:pt>
                <c:pt idx="5250">
                  <c:v>6.9905660377358476</c:v>
                </c:pt>
                <c:pt idx="5251">
                  <c:v>6.9913522012578619</c:v>
                </c:pt>
                <c:pt idx="5252">
                  <c:v>6.9921383647798727</c:v>
                </c:pt>
                <c:pt idx="5253">
                  <c:v>6.9929245283018844</c:v>
                </c:pt>
                <c:pt idx="5254">
                  <c:v>6.9937106918238996</c:v>
                </c:pt>
                <c:pt idx="5255">
                  <c:v>6.9944968553459077</c:v>
                </c:pt>
                <c:pt idx="5256">
                  <c:v>6.9952830188679238</c:v>
                </c:pt>
                <c:pt idx="5257">
                  <c:v>6.9960691823899399</c:v>
                </c:pt>
                <c:pt idx="5258">
                  <c:v>6.996855345911948</c:v>
                </c:pt>
                <c:pt idx="5259">
                  <c:v>6.9976415094339623</c:v>
                </c:pt>
                <c:pt idx="5260">
                  <c:v>6.998427672955974</c:v>
                </c:pt>
                <c:pt idx="5261">
                  <c:v>6.9992138364779857</c:v>
                </c:pt>
                <c:pt idx="5262">
                  <c:v>7</c:v>
                </c:pt>
                <c:pt idx="5263">
                  <c:v>7.0007861635220117</c:v>
                </c:pt>
                <c:pt idx="5264">
                  <c:v>7.0015723270440233</c:v>
                </c:pt>
                <c:pt idx="5265">
                  <c:v>7.0023584905660377</c:v>
                </c:pt>
                <c:pt idx="5266">
                  <c:v>7.0031446540880484</c:v>
                </c:pt>
                <c:pt idx="5267">
                  <c:v>7.0039308176100601</c:v>
                </c:pt>
                <c:pt idx="5268">
                  <c:v>7.0047169811320744</c:v>
                </c:pt>
                <c:pt idx="5269">
                  <c:v>7.0055031446540879</c:v>
                </c:pt>
                <c:pt idx="5270">
                  <c:v>7.0062893081761004</c:v>
                </c:pt>
                <c:pt idx="5271">
                  <c:v>7.0070754716981103</c:v>
                </c:pt>
                <c:pt idx="5272">
                  <c:v>7.0078616352201282</c:v>
                </c:pt>
                <c:pt idx="5273">
                  <c:v>7.0086477987421398</c:v>
                </c:pt>
                <c:pt idx="5274">
                  <c:v>7.0094339622641506</c:v>
                </c:pt>
                <c:pt idx="5275">
                  <c:v>7.0102201257861649</c:v>
                </c:pt>
                <c:pt idx="5276">
                  <c:v>7.0110062893081757</c:v>
                </c:pt>
                <c:pt idx="5277">
                  <c:v>7.01179245283019</c:v>
                </c:pt>
                <c:pt idx="5278">
                  <c:v>7.012578616352199</c:v>
                </c:pt>
                <c:pt idx="5279">
                  <c:v>7.0133647798742116</c:v>
                </c:pt>
                <c:pt idx="5280">
                  <c:v>7.0141509433962232</c:v>
                </c:pt>
                <c:pt idx="5281">
                  <c:v>7.0149371069182367</c:v>
                </c:pt>
                <c:pt idx="5282">
                  <c:v>7.0157232704402483</c:v>
                </c:pt>
                <c:pt idx="5283">
                  <c:v>7.0165094339622636</c:v>
                </c:pt>
                <c:pt idx="5284">
                  <c:v>7.0172955974842761</c:v>
                </c:pt>
                <c:pt idx="5285">
                  <c:v>7.018081761006286</c:v>
                </c:pt>
                <c:pt idx="5286">
                  <c:v>7.0188679245283012</c:v>
                </c:pt>
                <c:pt idx="5287">
                  <c:v>7.0196540880503138</c:v>
                </c:pt>
                <c:pt idx="5288">
                  <c:v>7.0204402515723254</c:v>
                </c:pt>
                <c:pt idx="5289">
                  <c:v>7.0212264150943424</c:v>
                </c:pt>
                <c:pt idx="5290">
                  <c:v>7.022012578616347</c:v>
                </c:pt>
                <c:pt idx="5291">
                  <c:v>7.0227987421383631</c:v>
                </c:pt>
                <c:pt idx="5292">
                  <c:v>7.0235849056603774</c:v>
                </c:pt>
                <c:pt idx="5293">
                  <c:v>7.0243710691823873</c:v>
                </c:pt>
                <c:pt idx="5294">
                  <c:v>7.025157232704399</c:v>
                </c:pt>
                <c:pt idx="5295">
                  <c:v>7.0259433962264124</c:v>
                </c:pt>
                <c:pt idx="5296">
                  <c:v>7.0267295597484267</c:v>
                </c:pt>
                <c:pt idx="5297">
                  <c:v>7.0275157232704357</c:v>
                </c:pt>
                <c:pt idx="5298">
                  <c:v>7.02830188679245</c:v>
                </c:pt>
                <c:pt idx="5299">
                  <c:v>7.0290880503144644</c:v>
                </c:pt>
                <c:pt idx="5300">
                  <c:v>7.0298742138364751</c:v>
                </c:pt>
                <c:pt idx="5301">
                  <c:v>7.0306603773584886</c:v>
                </c:pt>
                <c:pt idx="5302">
                  <c:v>7.031446540880502</c:v>
                </c:pt>
                <c:pt idx="5303">
                  <c:v>7.0322327044025172</c:v>
                </c:pt>
                <c:pt idx="5304">
                  <c:v>7.0330188679245271</c:v>
                </c:pt>
                <c:pt idx="5305">
                  <c:v>7.0338050314465406</c:v>
                </c:pt>
                <c:pt idx="5306">
                  <c:v>7.0345911949685522</c:v>
                </c:pt>
                <c:pt idx="5307">
                  <c:v>7.0353773584905657</c:v>
                </c:pt>
                <c:pt idx="5308">
                  <c:v>7.03616352201258</c:v>
                </c:pt>
                <c:pt idx="5309">
                  <c:v>7.0369496855345934</c:v>
                </c:pt>
                <c:pt idx="5310">
                  <c:v>7.0377358490565998</c:v>
                </c:pt>
                <c:pt idx="5311">
                  <c:v>7.0385220125786168</c:v>
                </c:pt>
                <c:pt idx="5312">
                  <c:v>7.0393081761006302</c:v>
                </c:pt>
                <c:pt idx="5313">
                  <c:v>7.0400943396226401</c:v>
                </c:pt>
                <c:pt idx="5314">
                  <c:v>7.0408805031446544</c:v>
                </c:pt>
                <c:pt idx="5315">
                  <c:v>7.0416666666666661</c:v>
                </c:pt>
                <c:pt idx="5316">
                  <c:v>7.0424528301886777</c:v>
                </c:pt>
                <c:pt idx="5317">
                  <c:v>7.0432389937106921</c:v>
                </c:pt>
                <c:pt idx="5318">
                  <c:v>7.0440251572327011</c:v>
                </c:pt>
                <c:pt idx="5319">
                  <c:v>7.0448113207547136</c:v>
                </c:pt>
                <c:pt idx="5320">
                  <c:v>7.0455974842767297</c:v>
                </c:pt>
                <c:pt idx="5321">
                  <c:v>7.0463836477987396</c:v>
                </c:pt>
                <c:pt idx="5322">
                  <c:v>7.0471698113207522</c:v>
                </c:pt>
                <c:pt idx="5323">
                  <c:v>7.0479559748427656</c:v>
                </c:pt>
                <c:pt idx="5324">
                  <c:v>7.0487421383647799</c:v>
                </c:pt>
                <c:pt idx="5325">
                  <c:v>7.0495283018867916</c:v>
                </c:pt>
                <c:pt idx="5326">
                  <c:v>7.0503144654088041</c:v>
                </c:pt>
                <c:pt idx="5327">
                  <c:v>7.0511006289308158</c:v>
                </c:pt>
                <c:pt idx="5328">
                  <c:v>7.0518867924528301</c:v>
                </c:pt>
                <c:pt idx="5329">
                  <c:v>7.0526729559748427</c:v>
                </c:pt>
                <c:pt idx="5330">
                  <c:v>7.0534591194968543</c:v>
                </c:pt>
                <c:pt idx="5331">
                  <c:v>7.0542452830188678</c:v>
                </c:pt>
                <c:pt idx="5332">
                  <c:v>7.0550314465408794</c:v>
                </c:pt>
                <c:pt idx="5333">
                  <c:v>7.0558176100628902</c:v>
                </c:pt>
                <c:pt idx="5334">
                  <c:v>7.0566037735849072</c:v>
                </c:pt>
                <c:pt idx="5335">
                  <c:v>7.0573899371069144</c:v>
                </c:pt>
                <c:pt idx="5336">
                  <c:v>7.0581761006289296</c:v>
                </c:pt>
                <c:pt idx="5337">
                  <c:v>7.0589622641509404</c:v>
                </c:pt>
                <c:pt idx="5338">
                  <c:v>7.0597484276729574</c:v>
                </c:pt>
                <c:pt idx="5339">
                  <c:v>7.0605345911949664</c:v>
                </c:pt>
                <c:pt idx="5340">
                  <c:v>7.0613207547169798</c:v>
                </c:pt>
                <c:pt idx="5341">
                  <c:v>7.0621069182389888</c:v>
                </c:pt>
                <c:pt idx="5342">
                  <c:v>7.0628930817610058</c:v>
                </c:pt>
                <c:pt idx="5343">
                  <c:v>7.0636792452830184</c:v>
                </c:pt>
                <c:pt idx="5344">
                  <c:v>7.0644654088050292</c:v>
                </c:pt>
                <c:pt idx="5345">
                  <c:v>7.0652515723270408</c:v>
                </c:pt>
                <c:pt idx="5346">
                  <c:v>7.0660377358490551</c:v>
                </c:pt>
                <c:pt idx="5347">
                  <c:v>7.0668238993710704</c:v>
                </c:pt>
                <c:pt idx="5348">
                  <c:v>7.0676100628930776</c:v>
                </c:pt>
                <c:pt idx="5349">
                  <c:v>7.0683962264150901</c:v>
                </c:pt>
                <c:pt idx="5350">
                  <c:v>7.0691823899371062</c:v>
                </c:pt>
                <c:pt idx="5351">
                  <c:v>7.0699685534591179</c:v>
                </c:pt>
                <c:pt idx="5352">
                  <c:v>7.0707547169811313</c:v>
                </c:pt>
                <c:pt idx="5353">
                  <c:v>7.0715408805031457</c:v>
                </c:pt>
                <c:pt idx="5354">
                  <c:v>7.0723270440251564</c:v>
                </c:pt>
                <c:pt idx="5355">
                  <c:v>7.073113207547169</c:v>
                </c:pt>
                <c:pt idx="5356">
                  <c:v>7.0738993710691824</c:v>
                </c:pt>
                <c:pt idx="5357">
                  <c:v>7.0746855345911914</c:v>
                </c:pt>
                <c:pt idx="5358">
                  <c:v>7.0754716981132084</c:v>
                </c:pt>
                <c:pt idx="5359">
                  <c:v>7.0762578616352174</c:v>
                </c:pt>
                <c:pt idx="5360">
                  <c:v>7.0770440251572309</c:v>
                </c:pt>
                <c:pt idx="5361">
                  <c:v>7.0778301886792443</c:v>
                </c:pt>
                <c:pt idx="5362">
                  <c:v>7.0786163522012568</c:v>
                </c:pt>
                <c:pt idx="5363">
                  <c:v>7.0794025157232703</c:v>
                </c:pt>
                <c:pt idx="5364">
                  <c:v>7.0801886792452784</c:v>
                </c:pt>
                <c:pt idx="5365">
                  <c:v>7.0809748427672918</c:v>
                </c:pt>
                <c:pt idx="5366">
                  <c:v>7.0817610062893079</c:v>
                </c:pt>
                <c:pt idx="5367">
                  <c:v>7.0825471698113196</c:v>
                </c:pt>
                <c:pt idx="5368">
                  <c:v>7.0833333333333339</c:v>
                </c:pt>
                <c:pt idx="5369">
                  <c:v>7.0841194968553447</c:v>
                </c:pt>
                <c:pt idx="5370">
                  <c:v>7.0849056603773546</c:v>
                </c:pt>
                <c:pt idx="5371">
                  <c:v>7.0856918238993716</c:v>
                </c:pt>
                <c:pt idx="5372">
                  <c:v>7.0864779874213824</c:v>
                </c:pt>
                <c:pt idx="5373">
                  <c:v>7.0872641509433958</c:v>
                </c:pt>
                <c:pt idx="5374">
                  <c:v>7.0880503144654066</c:v>
                </c:pt>
                <c:pt idx="5375">
                  <c:v>7.0888364779874173</c:v>
                </c:pt>
                <c:pt idx="5376">
                  <c:v>7.0896226415094334</c:v>
                </c:pt>
                <c:pt idx="5377">
                  <c:v>7.090408805031446</c:v>
                </c:pt>
                <c:pt idx="5378">
                  <c:v>7.0911949685534559</c:v>
                </c:pt>
                <c:pt idx="5379">
                  <c:v>7.0919811320754684</c:v>
                </c:pt>
                <c:pt idx="5380">
                  <c:v>7.0927672955974836</c:v>
                </c:pt>
                <c:pt idx="5381">
                  <c:v>7.0935534591194944</c:v>
                </c:pt>
                <c:pt idx="5382">
                  <c:v>7.0943396226415087</c:v>
                </c:pt>
                <c:pt idx="5383">
                  <c:v>7.0951257861635213</c:v>
                </c:pt>
                <c:pt idx="5384">
                  <c:v>7.0959119496855294</c:v>
                </c:pt>
                <c:pt idx="5385">
                  <c:v>7.0966981132075482</c:v>
                </c:pt>
                <c:pt idx="5386">
                  <c:v>7.0974842767295536</c:v>
                </c:pt>
                <c:pt idx="5387">
                  <c:v>7.0982704402515724</c:v>
                </c:pt>
                <c:pt idx="5388">
                  <c:v>7.0990566037735849</c:v>
                </c:pt>
                <c:pt idx="5389">
                  <c:v>7.0998427672955966</c:v>
                </c:pt>
                <c:pt idx="5390">
                  <c:v>7.1006289308176083</c:v>
                </c:pt>
                <c:pt idx="5391">
                  <c:v>7.1014150943396226</c:v>
                </c:pt>
                <c:pt idx="5392">
                  <c:v>7.1022012578616343</c:v>
                </c:pt>
                <c:pt idx="5393">
                  <c:v>7.1029874213836468</c:v>
                </c:pt>
                <c:pt idx="5394">
                  <c:v>7.1037735849056602</c:v>
                </c:pt>
                <c:pt idx="5395">
                  <c:v>7.1045597484276701</c:v>
                </c:pt>
                <c:pt idx="5396">
                  <c:v>7.1053459119496853</c:v>
                </c:pt>
                <c:pt idx="5397">
                  <c:v>7.106132075471697</c:v>
                </c:pt>
                <c:pt idx="5398">
                  <c:v>7.1069182389937078</c:v>
                </c:pt>
                <c:pt idx="5399">
                  <c:v>7.1077044025157203</c:v>
                </c:pt>
                <c:pt idx="5400">
                  <c:v>7.108490566037732</c:v>
                </c:pt>
                <c:pt idx="5401">
                  <c:v>7.1092767295597481</c:v>
                </c:pt>
                <c:pt idx="5402">
                  <c:v>7.1100628930817598</c:v>
                </c:pt>
                <c:pt idx="5403">
                  <c:v>7.1108490566037714</c:v>
                </c:pt>
                <c:pt idx="5404">
                  <c:v>7.111635220125784</c:v>
                </c:pt>
                <c:pt idx="5405">
                  <c:v>7.1124213836477974</c:v>
                </c:pt>
                <c:pt idx="5406">
                  <c:v>7.1132075471698082</c:v>
                </c:pt>
                <c:pt idx="5407">
                  <c:v>7.1139937106918234</c:v>
                </c:pt>
                <c:pt idx="5408">
                  <c:v>7.1147798742138351</c:v>
                </c:pt>
                <c:pt idx="5409">
                  <c:v>7.1155660377358458</c:v>
                </c:pt>
                <c:pt idx="5410">
                  <c:v>7.1163522012578611</c:v>
                </c:pt>
                <c:pt idx="5411">
                  <c:v>7.1171383647798709</c:v>
                </c:pt>
                <c:pt idx="5412">
                  <c:v>7.1179245283018826</c:v>
                </c:pt>
                <c:pt idx="5413">
                  <c:v>7.1187106918238987</c:v>
                </c:pt>
                <c:pt idx="5414">
                  <c:v>7.1194968553459077</c:v>
                </c:pt>
                <c:pt idx="5415">
                  <c:v>7.120283018867922</c:v>
                </c:pt>
                <c:pt idx="5416">
                  <c:v>7.1210691823899381</c:v>
                </c:pt>
                <c:pt idx="5417">
                  <c:v>7.1218553459119462</c:v>
                </c:pt>
                <c:pt idx="5418">
                  <c:v>7.1226415094339606</c:v>
                </c:pt>
                <c:pt idx="5419">
                  <c:v>7.1234276729559713</c:v>
                </c:pt>
                <c:pt idx="5420">
                  <c:v>7.1242138364779812</c:v>
                </c:pt>
                <c:pt idx="5421">
                  <c:v>7.1249999999999956</c:v>
                </c:pt>
                <c:pt idx="5422">
                  <c:v>7.1257861635220099</c:v>
                </c:pt>
                <c:pt idx="5423">
                  <c:v>7.1265723270440224</c:v>
                </c:pt>
                <c:pt idx="5424">
                  <c:v>7.1273584905660368</c:v>
                </c:pt>
                <c:pt idx="5425">
                  <c:v>7.1281446540880467</c:v>
                </c:pt>
                <c:pt idx="5426">
                  <c:v>7.1289308176100583</c:v>
                </c:pt>
                <c:pt idx="5427">
                  <c:v>7.1297169811320744</c:v>
                </c:pt>
                <c:pt idx="5428">
                  <c:v>7.1305031446540879</c:v>
                </c:pt>
                <c:pt idx="5429">
                  <c:v>7.1312893081761004</c:v>
                </c:pt>
                <c:pt idx="5430">
                  <c:v>7.1320754716981103</c:v>
                </c:pt>
                <c:pt idx="5431">
                  <c:v>7.1328616352201282</c:v>
                </c:pt>
                <c:pt idx="5432">
                  <c:v>7.1336477987421398</c:v>
                </c:pt>
                <c:pt idx="5433">
                  <c:v>7.1344339622641497</c:v>
                </c:pt>
                <c:pt idx="5434">
                  <c:v>7.1352201257861649</c:v>
                </c:pt>
                <c:pt idx="5435">
                  <c:v>7.1360062893081757</c:v>
                </c:pt>
                <c:pt idx="5436">
                  <c:v>7.13679245283019</c:v>
                </c:pt>
                <c:pt idx="5437">
                  <c:v>7.137578616352199</c:v>
                </c:pt>
                <c:pt idx="5438">
                  <c:v>7.1383647798742116</c:v>
                </c:pt>
                <c:pt idx="5439">
                  <c:v>7.139150943396225</c:v>
                </c:pt>
                <c:pt idx="5440">
                  <c:v>7.1399371069182376</c:v>
                </c:pt>
                <c:pt idx="5441">
                  <c:v>7.1407232704402483</c:v>
                </c:pt>
                <c:pt idx="5442">
                  <c:v>7.1415094339622636</c:v>
                </c:pt>
                <c:pt idx="5443">
                  <c:v>7.1422955974842761</c:v>
                </c:pt>
                <c:pt idx="5444">
                  <c:v>7.143081761006286</c:v>
                </c:pt>
                <c:pt idx="5445">
                  <c:v>7.1438679245283012</c:v>
                </c:pt>
                <c:pt idx="5446">
                  <c:v>7.144654088050312</c:v>
                </c:pt>
                <c:pt idx="5447">
                  <c:v>7.1454402515723254</c:v>
                </c:pt>
                <c:pt idx="5448">
                  <c:v>7.1462264150943424</c:v>
                </c:pt>
                <c:pt idx="5449">
                  <c:v>7.147012578616347</c:v>
                </c:pt>
                <c:pt idx="5450">
                  <c:v>7.1477987421383631</c:v>
                </c:pt>
                <c:pt idx="5451">
                  <c:v>7.1485849056603774</c:v>
                </c:pt>
                <c:pt idx="5452">
                  <c:v>7.14937106918239</c:v>
                </c:pt>
                <c:pt idx="5453">
                  <c:v>7.150157232704399</c:v>
                </c:pt>
                <c:pt idx="5454">
                  <c:v>7.1509433962264106</c:v>
                </c:pt>
                <c:pt idx="5455">
                  <c:v>7.1517295597484267</c:v>
                </c:pt>
                <c:pt idx="5456">
                  <c:v>7.1525157232704357</c:v>
                </c:pt>
                <c:pt idx="5457">
                  <c:v>7.15330188679245</c:v>
                </c:pt>
                <c:pt idx="5458">
                  <c:v>7.1540880503144626</c:v>
                </c:pt>
                <c:pt idx="5459">
                  <c:v>7.1548742138364734</c:v>
                </c:pt>
                <c:pt idx="5460">
                  <c:v>7.1556603773584877</c:v>
                </c:pt>
                <c:pt idx="5461">
                  <c:v>7.1564465408805003</c:v>
                </c:pt>
                <c:pt idx="5462">
                  <c:v>7.1572327044025164</c:v>
                </c:pt>
                <c:pt idx="5463">
                  <c:v>7.1580188679245254</c:v>
                </c:pt>
                <c:pt idx="5464">
                  <c:v>7.1588050314465388</c:v>
                </c:pt>
                <c:pt idx="5465">
                  <c:v>7.1595911949685522</c:v>
                </c:pt>
                <c:pt idx="5466">
                  <c:v>7.1603773584905648</c:v>
                </c:pt>
                <c:pt idx="5467">
                  <c:v>7.1611635220125782</c:v>
                </c:pt>
                <c:pt idx="5468">
                  <c:v>7.1619496855345908</c:v>
                </c:pt>
                <c:pt idx="5469">
                  <c:v>7.1627358490565971</c:v>
                </c:pt>
                <c:pt idx="5470">
                  <c:v>7.1635220125786159</c:v>
                </c:pt>
                <c:pt idx="5471">
                  <c:v>7.1643081761006284</c:v>
                </c:pt>
                <c:pt idx="5472">
                  <c:v>7.1650943396226383</c:v>
                </c:pt>
                <c:pt idx="5473">
                  <c:v>7.1658805031446517</c:v>
                </c:pt>
                <c:pt idx="5474">
                  <c:v>7.1666666666666652</c:v>
                </c:pt>
                <c:pt idx="5475">
                  <c:v>7.167452830188676</c:v>
                </c:pt>
                <c:pt idx="5476">
                  <c:v>7.1682389937106912</c:v>
                </c:pt>
                <c:pt idx="5477">
                  <c:v>7.1690251572327011</c:v>
                </c:pt>
                <c:pt idx="5478">
                  <c:v>7.1698113207547136</c:v>
                </c:pt>
                <c:pt idx="5479">
                  <c:v>7.1705974842767297</c:v>
                </c:pt>
                <c:pt idx="5480">
                  <c:v>7.1713836477987396</c:v>
                </c:pt>
                <c:pt idx="5481">
                  <c:v>7.1721698113207522</c:v>
                </c:pt>
                <c:pt idx="5482">
                  <c:v>7.1729559748427656</c:v>
                </c:pt>
                <c:pt idx="5483">
                  <c:v>7.1737421383647799</c:v>
                </c:pt>
                <c:pt idx="5484">
                  <c:v>7.1745283018867898</c:v>
                </c:pt>
                <c:pt idx="5485">
                  <c:v>7.1753144654088041</c:v>
                </c:pt>
                <c:pt idx="5486">
                  <c:v>7.1761006289308158</c:v>
                </c:pt>
                <c:pt idx="5487">
                  <c:v>7.1768867924528301</c:v>
                </c:pt>
                <c:pt idx="5488">
                  <c:v>7.1776729559748427</c:v>
                </c:pt>
                <c:pt idx="5489">
                  <c:v>7.1784591194968543</c:v>
                </c:pt>
                <c:pt idx="5490">
                  <c:v>7.1792452830188704</c:v>
                </c:pt>
                <c:pt idx="5491">
                  <c:v>7.1800314465408794</c:v>
                </c:pt>
                <c:pt idx="5492">
                  <c:v>7.1808176100628902</c:v>
                </c:pt>
                <c:pt idx="5493">
                  <c:v>7.1816037735849072</c:v>
                </c:pt>
                <c:pt idx="5494">
                  <c:v>7.1823899371069144</c:v>
                </c:pt>
                <c:pt idx="5495">
                  <c:v>7.1831761006289296</c:v>
                </c:pt>
                <c:pt idx="5496">
                  <c:v>7.1839622641509404</c:v>
                </c:pt>
                <c:pt idx="5497">
                  <c:v>7.1847484276729556</c:v>
                </c:pt>
                <c:pt idx="5498">
                  <c:v>7.1855345911949646</c:v>
                </c:pt>
                <c:pt idx="5499">
                  <c:v>7.1863207547169798</c:v>
                </c:pt>
                <c:pt idx="5500">
                  <c:v>7.1871069182389888</c:v>
                </c:pt>
                <c:pt idx="5501">
                  <c:v>7.1878930817610058</c:v>
                </c:pt>
                <c:pt idx="5502">
                  <c:v>7.1886792452830184</c:v>
                </c:pt>
                <c:pt idx="5503">
                  <c:v>7.1894654088050309</c:v>
                </c:pt>
                <c:pt idx="5504">
                  <c:v>7.1902515723270408</c:v>
                </c:pt>
                <c:pt idx="5505">
                  <c:v>7.1910377358490551</c:v>
                </c:pt>
                <c:pt idx="5506">
                  <c:v>7.1918238993710704</c:v>
                </c:pt>
                <c:pt idx="5507">
                  <c:v>7.1926100628930776</c:v>
                </c:pt>
                <c:pt idx="5508">
                  <c:v>7.1933962264150901</c:v>
                </c:pt>
                <c:pt idx="5509">
                  <c:v>7.1941823899371036</c:v>
                </c:pt>
                <c:pt idx="5510">
                  <c:v>7.1949685534591161</c:v>
                </c:pt>
                <c:pt idx="5511">
                  <c:v>7.1957547169811296</c:v>
                </c:pt>
                <c:pt idx="5512">
                  <c:v>7.1965408805031439</c:v>
                </c:pt>
                <c:pt idx="5513">
                  <c:v>7.1973270440251564</c:v>
                </c:pt>
                <c:pt idx="5514">
                  <c:v>7.1981132075471672</c:v>
                </c:pt>
                <c:pt idx="5515">
                  <c:v>7.1988993710691824</c:v>
                </c:pt>
                <c:pt idx="5516">
                  <c:v>7.1996855345911914</c:v>
                </c:pt>
                <c:pt idx="5517">
                  <c:v>7.2004716981132084</c:v>
                </c:pt>
                <c:pt idx="5518">
                  <c:v>7.2012578616352174</c:v>
                </c:pt>
                <c:pt idx="5519">
                  <c:v>7.2020440251572309</c:v>
                </c:pt>
                <c:pt idx="5520">
                  <c:v>7.2028301886792443</c:v>
                </c:pt>
                <c:pt idx="5521">
                  <c:v>7.2036163522012568</c:v>
                </c:pt>
                <c:pt idx="5522">
                  <c:v>7.2044025157232703</c:v>
                </c:pt>
                <c:pt idx="5523">
                  <c:v>7.2051886792452784</c:v>
                </c:pt>
                <c:pt idx="5524">
                  <c:v>7.2059748427672918</c:v>
                </c:pt>
                <c:pt idx="5525">
                  <c:v>7.2067610062893079</c:v>
                </c:pt>
                <c:pt idx="5526">
                  <c:v>7.2075471698113196</c:v>
                </c:pt>
                <c:pt idx="5527">
                  <c:v>7.2083333333333339</c:v>
                </c:pt>
                <c:pt idx="5528">
                  <c:v>7.2091194968553456</c:v>
                </c:pt>
                <c:pt idx="5529">
                  <c:v>7.2099056603773546</c:v>
                </c:pt>
                <c:pt idx="5530">
                  <c:v>7.2106918238993716</c:v>
                </c:pt>
                <c:pt idx="5531">
                  <c:v>7.2114779874213824</c:v>
                </c:pt>
                <c:pt idx="5532">
                  <c:v>7.2122641509433958</c:v>
                </c:pt>
                <c:pt idx="5533">
                  <c:v>7.2130503144654066</c:v>
                </c:pt>
                <c:pt idx="5534">
                  <c:v>7.2138364779874173</c:v>
                </c:pt>
                <c:pt idx="5535">
                  <c:v>7.2146226415094334</c:v>
                </c:pt>
                <c:pt idx="5536">
                  <c:v>7.215408805031446</c:v>
                </c:pt>
                <c:pt idx="5537">
                  <c:v>7.2161949685534559</c:v>
                </c:pt>
                <c:pt idx="5538">
                  <c:v>7.2169811320754684</c:v>
                </c:pt>
                <c:pt idx="5539">
                  <c:v>7.2177672955974836</c:v>
                </c:pt>
                <c:pt idx="5540">
                  <c:v>7.2185534591194944</c:v>
                </c:pt>
                <c:pt idx="5541">
                  <c:v>7.2193396226415096</c:v>
                </c:pt>
                <c:pt idx="5542">
                  <c:v>7.2201257861635213</c:v>
                </c:pt>
                <c:pt idx="5543">
                  <c:v>7.2209119496855294</c:v>
                </c:pt>
                <c:pt idx="5544">
                  <c:v>7.2216981132075482</c:v>
                </c:pt>
                <c:pt idx="5545">
                  <c:v>7.2224842767295536</c:v>
                </c:pt>
                <c:pt idx="5546">
                  <c:v>7.2232704402515724</c:v>
                </c:pt>
                <c:pt idx="5547">
                  <c:v>7.2240566037735841</c:v>
                </c:pt>
                <c:pt idx="5548">
                  <c:v>7.2248427672955948</c:v>
                </c:pt>
                <c:pt idx="5549">
                  <c:v>7.2256289308176083</c:v>
                </c:pt>
                <c:pt idx="5550">
                  <c:v>7.2264150943396226</c:v>
                </c:pt>
                <c:pt idx="5551">
                  <c:v>7.2272012578616343</c:v>
                </c:pt>
                <c:pt idx="5552">
                  <c:v>7.2279874213836468</c:v>
                </c:pt>
                <c:pt idx="5553">
                  <c:v>7.2287735849056602</c:v>
                </c:pt>
                <c:pt idx="5554">
                  <c:v>7.2295597484276719</c:v>
                </c:pt>
                <c:pt idx="5555">
                  <c:v>7.2303459119496871</c:v>
                </c:pt>
                <c:pt idx="5556">
                  <c:v>7.2311320754716979</c:v>
                </c:pt>
                <c:pt idx="5557">
                  <c:v>7.2319182389937096</c:v>
                </c:pt>
                <c:pt idx="5558">
                  <c:v>7.2327044025157221</c:v>
                </c:pt>
                <c:pt idx="5559">
                  <c:v>7.2334905660377347</c:v>
                </c:pt>
                <c:pt idx="5560">
                  <c:v>7.2342767295597481</c:v>
                </c:pt>
                <c:pt idx="5561">
                  <c:v>7.2350628930817624</c:v>
                </c:pt>
                <c:pt idx="5562">
                  <c:v>7.2358490566037723</c:v>
                </c:pt>
                <c:pt idx="5563">
                  <c:v>7.2366352201257858</c:v>
                </c:pt>
                <c:pt idx="5564">
                  <c:v>7.2374213836477974</c:v>
                </c:pt>
                <c:pt idx="5565">
                  <c:v>7.23820754716981</c:v>
                </c:pt>
                <c:pt idx="5566">
                  <c:v>7.2389937106918261</c:v>
                </c:pt>
                <c:pt idx="5567">
                  <c:v>7.2397798742138377</c:v>
                </c:pt>
                <c:pt idx="5568">
                  <c:v>7.2405660377358476</c:v>
                </c:pt>
                <c:pt idx="5569">
                  <c:v>7.2413522012578619</c:v>
                </c:pt>
                <c:pt idx="5570">
                  <c:v>7.2421383647798727</c:v>
                </c:pt>
                <c:pt idx="5571">
                  <c:v>7.2429245283018844</c:v>
                </c:pt>
                <c:pt idx="5572">
                  <c:v>7.2437106918238996</c:v>
                </c:pt>
                <c:pt idx="5573">
                  <c:v>7.2444968553459077</c:v>
                </c:pt>
                <c:pt idx="5574">
                  <c:v>7.2452830188679238</c:v>
                </c:pt>
                <c:pt idx="5575">
                  <c:v>7.2460691823899399</c:v>
                </c:pt>
                <c:pt idx="5576">
                  <c:v>7.246855345911948</c:v>
                </c:pt>
                <c:pt idx="5577">
                  <c:v>7.2476415094339623</c:v>
                </c:pt>
                <c:pt idx="5578">
                  <c:v>7.248427672955974</c:v>
                </c:pt>
                <c:pt idx="5579">
                  <c:v>7.2492138364779857</c:v>
                </c:pt>
                <c:pt idx="5580">
                  <c:v>7.25</c:v>
                </c:pt>
                <c:pt idx="5581">
                  <c:v>7.2507861635220117</c:v>
                </c:pt>
                <c:pt idx="5582">
                  <c:v>7.2515723270440233</c:v>
                </c:pt>
                <c:pt idx="5583">
                  <c:v>7.2523584905660377</c:v>
                </c:pt>
                <c:pt idx="5584">
                  <c:v>7.2531446540880484</c:v>
                </c:pt>
                <c:pt idx="5585">
                  <c:v>7.2539308176100601</c:v>
                </c:pt>
                <c:pt idx="5586">
                  <c:v>7.2547169811320744</c:v>
                </c:pt>
                <c:pt idx="5587">
                  <c:v>7.2555031446540879</c:v>
                </c:pt>
                <c:pt idx="5588">
                  <c:v>7.2562893081760986</c:v>
                </c:pt>
                <c:pt idx="5589">
                  <c:v>7.2570754716981103</c:v>
                </c:pt>
                <c:pt idx="5590">
                  <c:v>7.2578616352201282</c:v>
                </c:pt>
                <c:pt idx="5591">
                  <c:v>7.2586477987421398</c:v>
                </c:pt>
                <c:pt idx="5592">
                  <c:v>7.2594339622641506</c:v>
                </c:pt>
                <c:pt idx="5593">
                  <c:v>7.2602201257861649</c:v>
                </c:pt>
                <c:pt idx="5594">
                  <c:v>7.2610062893081757</c:v>
                </c:pt>
                <c:pt idx="5595">
                  <c:v>7.26179245283019</c:v>
                </c:pt>
                <c:pt idx="5596">
                  <c:v>7.262578616352199</c:v>
                </c:pt>
                <c:pt idx="5597">
                  <c:v>7.2633647798742116</c:v>
                </c:pt>
                <c:pt idx="5598">
                  <c:v>7.2641509433962232</c:v>
                </c:pt>
                <c:pt idx="5599">
                  <c:v>7.2649371069182367</c:v>
                </c:pt>
                <c:pt idx="5600">
                  <c:v>7.2657232704402483</c:v>
                </c:pt>
                <c:pt idx="5601">
                  <c:v>7.2665094339622636</c:v>
                </c:pt>
                <c:pt idx="5602">
                  <c:v>7.2672955974842761</c:v>
                </c:pt>
                <c:pt idx="5603">
                  <c:v>7.268081761006286</c:v>
                </c:pt>
                <c:pt idx="5604">
                  <c:v>7.2688679245283012</c:v>
                </c:pt>
                <c:pt idx="5605">
                  <c:v>7.2696540880503138</c:v>
                </c:pt>
                <c:pt idx="5606">
                  <c:v>7.2704402515723272</c:v>
                </c:pt>
                <c:pt idx="5607">
                  <c:v>7.2712264150943442</c:v>
                </c:pt>
                <c:pt idx="5608">
                  <c:v>7.2720125786163488</c:v>
                </c:pt>
                <c:pt idx="5609">
                  <c:v>7.2727987421383649</c:v>
                </c:pt>
                <c:pt idx="5610">
                  <c:v>7.2735849056603774</c:v>
                </c:pt>
                <c:pt idx="5611">
                  <c:v>7.27437106918239</c:v>
                </c:pt>
                <c:pt idx="5612">
                  <c:v>7.2751572327044007</c:v>
                </c:pt>
                <c:pt idx="5613">
                  <c:v>7.2759433962264142</c:v>
                </c:pt>
                <c:pt idx="5614">
                  <c:v>7.2767295597484276</c:v>
                </c:pt>
                <c:pt idx="5615">
                  <c:v>7.2775157232704366</c:v>
                </c:pt>
                <c:pt idx="5616">
                  <c:v>7.2783018867924518</c:v>
                </c:pt>
                <c:pt idx="5617">
                  <c:v>7.2790880503144662</c:v>
                </c:pt>
                <c:pt idx="5618">
                  <c:v>7.2798742138364769</c:v>
                </c:pt>
                <c:pt idx="5619">
                  <c:v>7.2806603773584886</c:v>
                </c:pt>
                <c:pt idx="5620">
                  <c:v>7.281446540880502</c:v>
                </c:pt>
                <c:pt idx="5621">
                  <c:v>7.2822327044025172</c:v>
                </c:pt>
                <c:pt idx="5622">
                  <c:v>7.2830188679245271</c:v>
                </c:pt>
                <c:pt idx="5623">
                  <c:v>7.2838050314465406</c:v>
                </c:pt>
                <c:pt idx="5624">
                  <c:v>7.2845911949685522</c:v>
                </c:pt>
                <c:pt idx="5625">
                  <c:v>7.2853773584905657</c:v>
                </c:pt>
                <c:pt idx="5626">
                  <c:v>7.28616352201258</c:v>
                </c:pt>
                <c:pt idx="5627">
                  <c:v>7.2869496855345934</c:v>
                </c:pt>
                <c:pt idx="5628">
                  <c:v>7.2877358490565998</c:v>
                </c:pt>
                <c:pt idx="5629">
                  <c:v>7.2885220125786168</c:v>
                </c:pt>
                <c:pt idx="5630">
                  <c:v>7.2893081761006302</c:v>
                </c:pt>
                <c:pt idx="5631">
                  <c:v>7.2900943396226401</c:v>
                </c:pt>
                <c:pt idx="5632">
                  <c:v>7.2908805031446526</c:v>
                </c:pt>
                <c:pt idx="5633">
                  <c:v>7.2916666666666661</c:v>
                </c:pt>
                <c:pt idx="5634">
                  <c:v>7.2924528301886777</c:v>
                </c:pt>
                <c:pt idx="5635">
                  <c:v>7.2932389937106921</c:v>
                </c:pt>
                <c:pt idx="5636">
                  <c:v>7.2940251572327011</c:v>
                </c:pt>
                <c:pt idx="5637">
                  <c:v>7.2948113207547136</c:v>
                </c:pt>
                <c:pt idx="5638">
                  <c:v>7.2955974842767297</c:v>
                </c:pt>
                <c:pt idx="5639">
                  <c:v>7.2963836477987396</c:v>
                </c:pt>
                <c:pt idx="5640">
                  <c:v>7.2971698113207522</c:v>
                </c:pt>
                <c:pt idx="5641">
                  <c:v>7.2979559748427656</c:v>
                </c:pt>
                <c:pt idx="5642">
                  <c:v>7.2987421383647799</c:v>
                </c:pt>
                <c:pt idx="5643">
                  <c:v>7.2987421383647799</c:v>
                </c:pt>
                <c:pt idx="5644">
                  <c:v>7.2987421383647799</c:v>
                </c:pt>
                <c:pt idx="5645">
                  <c:v>7.2995283018867916</c:v>
                </c:pt>
                <c:pt idx="5646">
                  <c:v>7.3003144654088041</c:v>
                </c:pt>
                <c:pt idx="5647">
                  <c:v>7.3003144654088041</c:v>
                </c:pt>
                <c:pt idx="5648">
                  <c:v>7.3003144654088041</c:v>
                </c:pt>
                <c:pt idx="5649">
                  <c:v>7.3011006289308158</c:v>
                </c:pt>
                <c:pt idx="5650">
                  <c:v>7.3018867924528301</c:v>
                </c:pt>
                <c:pt idx="5651">
                  <c:v>7.3026729559748427</c:v>
                </c:pt>
                <c:pt idx="5652">
                  <c:v>7.3034591194968543</c:v>
                </c:pt>
                <c:pt idx="5653">
                  <c:v>7.3042452830188678</c:v>
                </c:pt>
                <c:pt idx="5654">
                  <c:v>7.3050314465408794</c:v>
                </c:pt>
                <c:pt idx="5655">
                  <c:v>7.3058176100628902</c:v>
                </c:pt>
                <c:pt idx="5656">
                  <c:v>7.3066037735849072</c:v>
                </c:pt>
                <c:pt idx="5657">
                  <c:v>7.3073899371069126</c:v>
                </c:pt>
                <c:pt idx="5658">
                  <c:v>7.3081761006289296</c:v>
                </c:pt>
                <c:pt idx="5659">
                  <c:v>7.3089622641509404</c:v>
                </c:pt>
                <c:pt idx="5660">
                  <c:v>7.3097484276729574</c:v>
                </c:pt>
                <c:pt idx="5661">
                  <c:v>7.3105345911949646</c:v>
                </c:pt>
                <c:pt idx="5662">
                  <c:v>7.3113207547169798</c:v>
                </c:pt>
                <c:pt idx="5663">
                  <c:v>7.3121069182389888</c:v>
                </c:pt>
                <c:pt idx="5664">
                  <c:v>7.3128930817610058</c:v>
                </c:pt>
                <c:pt idx="5665">
                  <c:v>7.3136792452830184</c:v>
                </c:pt>
                <c:pt idx="5666">
                  <c:v>7.3144654088050292</c:v>
                </c:pt>
                <c:pt idx="5667">
                  <c:v>7.3152515723270408</c:v>
                </c:pt>
                <c:pt idx="5668">
                  <c:v>7.3160377358490551</c:v>
                </c:pt>
                <c:pt idx="5669">
                  <c:v>7.3168238993710704</c:v>
                </c:pt>
                <c:pt idx="5670">
                  <c:v>7.3176100628930776</c:v>
                </c:pt>
                <c:pt idx="5671">
                  <c:v>7.3183962264150901</c:v>
                </c:pt>
                <c:pt idx="5672">
                  <c:v>7.3191823899371062</c:v>
                </c:pt>
                <c:pt idx="5673">
                  <c:v>7.3199685534591179</c:v>
                </c:pt>
                <c:pt idx="5674">
                  <c:v>7.3207547169811296</c:v>
                </c:pt>
                <c:pt idx="5675">
                  <c:v>7.3215408805031439</c:v>
                </c:pt>
                <c:pt idx="5676">
                  <c:v>7.3223270440251564</c:v>
                </c:pt>
                <c:pt idx="5677">
                  <c:v>7.3231132075471672</c:v>
                </c:pt>
                <c:pt idx="5678">
                  <c:v>7.3238993710691807</c:v>
                </c:pt>
                <c:pt idx="5679">
                  <c:v>7.3246855345911897</c:v>
                </c:pt>
                <c:pt idx="5680">
                  <c:v>7.3254716981132066</c:v>
                </c:pt>
                <c:pt idx="5681">
                  <c:v>7.3262578616352156</c:v>
                </c:pt>
                <c:pt idx="5682">
                  <c:v>7.3270440251572291</c:v>
                </c:pt>
                <c:pt idx="5683">
                  <c:v>7.3278301886792416</c:v>
                </c:pt>
                <c:pt idx="5684">
                  <c:v>7.3286163522012551</c:v>
                </c:pt>
                <c:pt idx="5685">
                  <c:v>7.3294025157232703</c:v>
                </c:pt>
                <c:pt idx="5686">
                  <c:v>7.3301886792452784</c:v>
                </c:pt>
                <c:pt idx="5687">
                  <c:v>7.3309748427672918</c:v>
                </c:pt>
                <c:pt idx="5688">
                  <c:v>7.3317610062893079</c:v>
                </c:pt>
                <c:pt idx="5689">
                  <c:v>7.3325471698113196</c:v>
                </c:pt>
                <c:pt idx="5690">
                  <c:v>7.3333333333333339</c:v>
                </c:pt>
                <c:pt idx="5691">
                  <c:v>7.3341194968553447</c:v>
                </c:pt>
                <c:pt idx="5692">
                  <c:v>7.3349056603773546</c:v>
                </c:pt>
                <c:pt idx="5693">
                  <c:v>7.3356918238993716</c:v>
                </c:pt>
                <c:pt idx="5694">
                  <c:v>7.3364779874213824</c:v>
                </c:pt>
                <c:pt idx="5695">
                  <c:v>7.3372641509433958</c:v>
                </c:pt>
                <c:pt idx="5696">
                  <c:v>7.3380503144654066</c:v>
                </c:pt>
                <c:pt idx="5697">
                  <c:v>7.3388364779874173</c:v>
                </c:pt>
                <c:pt idx="5698">
                  <c:v>7.3396226415094334</c:v>
                </c:pt>
                <c:pt idx="5699">
                  <c:v>7.340408805031446</c:v>
                </c:pt>
                <c:pt idx="5700">
                  <c:v>7.3411949685534559</c:v>
                </c:pt>
                <c:pt idx="5701">
                  <c:v>7.3419811320754684</c:v>
                </c:pt>
                <c:pt idx="5702">
                  <c:v>7.3427672955974836</c:v>
                </c:pt>
                <c:pt idx="5703">
                  <c:v>7.3435534591194926</c:v>
                </c:pt>
                <c:pt idx="5704">
                  <c:v>7.3443396226415087</c:v>
                </c:pt>
                <c:pt idx="5705">
                  <c:v>7.3451257861635213</c:v>
                </c:pt>
                <c:pt idx="5706">
                  <c:v>7.3459119496855294</c:v>
                </c:pt>
                <c:pt idx="5707">
                  <c:v>7.3466981132075482</c:v>
                </c:pt>
                <c:pt idx="5708">
                  <c:v>7.3474842767295536</c:v>
                </c:pt>
                <c:pt idx="5709">
                  <c:v>7.3482704402515724</c:v>
                </c:pt>
                <c:pt idx="5710">
                  <c:v>7.3490566037735849</c:v>
                </c:pt>
                <c:pt idx="5711">
                  <c:v>7.3498427672955966</c:v>
                </c:pt>
                <c:pt idx="5712">
                  <c:v>7.3506289308176083</c:v>
                </c:pt>
                <c:pt idx="5713">
                  <c:v>7.3514150943396226</c:v>
                </c:pt>
                <c:pt idx="5714">
                  <c:v>7.3522012578616343</c:v>
                </c:pt>
                <c:pt idx="5715">
                  <c:v>7.3529874213836468</c:v>
                </c:pt>
                <c:pt idx="5716">
                  <c:v>7.3537735849056602</c:v>
                </c:pt>
                <c:pt idx="5717">
                  <c:v>7.3545597484276701</c:v>
                </c:pt>
                <c:pt idx="5718">
                  <c:v>7.3553459119496853</c:v>
                </c:pt>
                <c:pt idx="5719">
                  <c:v>7.356132075471697</c:v>
                </c:pt>
                <c:pt idx="5720">
                  <c:v>7.3569182389937078</c:v>
                </c:pt>
                <c:pt idx="5721">
                  <c:v>7.3577044025157203</c:v>
                </c:pt>
                <c:pt idx="5722">
                  <c:v>7.358490566037732</c:v>
                </c:pt>
                <c:pt idx="5723">
                  <c:v>7.3592767295597481</c:v>
                </c:pt>
                <c:pt idx="5724">
                  <c:v>7.3600628930817598</c:v>
                </c:pt>
                <c:pt idx="5725">
                  <c:v>7.3608490566037696</c:v>
                </c:pt>
                <c:pt idx="5726">
                  <c:v>7.361635220125784</c:v>
                </c:pt>
                <c:pt idx="5727">
                  <c:v>7.3624213836477956</c:v>
                </c:pt>
                <c:pt idx="5728">
                  <c:v>7.3632075471698082</c:v>
                </c:pt>
                <c:pt idx="5729">
                  <c:v>7.3639937106918234</c:v>
                </c:pt>
                <c:pt idx="5730">
                  <c:v>7.3647798742138351</c:v>
                </c:pt>
                <c:pt idx="5731">
                  <c:v>7.3655660377358458</c:v>
                </c:pt>
                <c:pt idx="5732">
                  <c:v>7.3663522012578611</c:v>
                </c:pt>
                <c:pt idx="5733">
                  <c:v>7.3671383647798709</c:v>
                </c:pt>
                <c:pt idx="5734">
                  <c:v>7.3679245283018826</c:v>
                </c:pt>
                <c:pt idx="5735">
                  <c:v>7.3687106918238987</c:v>
                </c:pt>
                <c:pt idx="5736">
                  <c:v>7.3694968553459077</c:v>
                </c:pt>
                <c:pt idx="5737">
                  <c:v>7.3702830188679238</c:v>
                </c:pt>
                <c:pt idx="5738">
                  <c:v>7.3710691823899399</c:v>
                </c:pt>
                <c:pt idx="5739">
                  <c:v>7.371855345911948</c:v>
                </c:pt>
                <c:pt idx="5740">
                  <c:v>7.3726415094339623</c:v>
                </c:pt>
                <c:pt idx="5741">
                  <c:v>7.373427672955974</c:v>
                </c:pt>
                <c:pt idx="5742">
                  <c:v>7.3742138364779839</c:v>
                </c:pt>
                <c:pt idx="5743">
                  <c:v>7.3749999999999973</c:v>
                </c:pt>
                <c:pt idx="5744">
                  <c:v>7.3757861635220117</c:v>
                </c:pt>
                <c:pt idx="5745">
                  <c:v>7.3765723270440233</c:v>
                </c:pt>
                <c:pt idx="5746">
                  <c:v>7.3773584905660377</c:v>
                </c:pt>
                <c:pt idx="5747">
                  <c:v>7.3781446540880467</c:v>
                </c:pt>
                <c:pt idx="5748">
                  <c:v>7.3789308176100601</c:v>
                </c:pt>
                <c:pt idx="5749">
                  <c:v>7.3797169811320762</c:v>
                </c:pt>
                <c:pt idx="5750">
                  <c:v>7.3805031446540879</c:v>
                </c:pt>
                <c:pt idx="5751">
                  <c:v>7.3812893081760986</c:v>
                </c:pt>
                <c:pt idx="5752">
                  <c:v>7.3820754716981103</c:v>
                </c:pt>
                <c:pt idx="5753">
                  <c:v>7.3828616352201282</c:v>
                </c:pt>
                <c:pt idx="5754">
                  <c:v>7.3836477987421398</c:v>
                </c:pt>
                <c:pt idx="5755">
                  <c:v>7.3844339622641497</c:v>
                </c:pt>
                <c:pt idx="5756">
                  <c:v>7.3852201257861649</c:v>
                </c:pt>
                <c:pt idx="5757">
                  <c:v>7.3860062893081757</c:v>
                </c:pt>
                <c:pt idx="5758">
                  <c:v>7.38679245283019</c:v>
                </c:pt>
                <c:pt idx="5759">
                  <c:v>7.387578616352199</c:v>
                </c:pt>
                <c:pt idx="5760">
                  <c:v>7.3883647798742116</c:v>
                </c:pt>
                <c:pt idx="5761">
                  <c:v>7.389150943396225</c:v>
                </c:pt>
                <c:pt idx="5762">
                  <c:v>7.3899371069182376</c:v>
                </c:pt>
                <c:pt idx="5763">
                  <c:v>7.3907232704402483</c:v>
                </c:pt>
                <c:pt idx="5764">
                  <c:v>7.3915094339622636</c:v>
                </c:pt>
                <c:pt idx="5765">
                  <c:v>7.3922955974842761</c:v>
                </c:pt>
                <c:pt idx="5766">
                  <c:v>7.393081761006286</c:v>
                </c:pt>
                <c:pt idx="5767">
                  <c:v>7.3938679245283012</c:v>
                </c:pt>
                <c:pt idx="5768">
                  <c:v>7.394654088050312</c:v>
                </c:pt>
                <c:pt idx="5769">
                  <c:v>7.3954402515723254</c:v>
                </c:pt>
                <c:pt idx="5770">
                  <c:v>7.3962264150943424</c:v>
                </c:pt>
                <c:pt idx="5771">
                  <c:v>7.397012578616347</c:v>
                </c:pt>
                <c:pt idx="5772">
                  <c:v>7.3977987421383631</c:v>
                </c:pt>
                <c:pt idx="5773">
                  <c:v>7.3985849056603756</c:v>
                </c:pt>
                <c:pt idx="5774">
                  <c:v>7.3993710691823891</c:v>
                </c:pt>
                <c:pt idx="5775">
                  <c:v>7.4001572327044007</c:v>
                </c:pt>
                <c:pt idx="5776">
                  <c:v>7.4009433962264142</c:v>
                </c:pt>
                <c:pt idx="5777">
                  <c:v>7.4017295597484276</c:v>
                </c:pt>
                <c:pt idx="5778">
                  <c:v>7.4025157232704366</c:v>
                </c:pt>
                <c:pt idx="5779">
                  <c:v>7.4033018867924518</c:v>
                </c:pt>
                <c:pt idx="5780">
                  <c:v>7.4040880503144644</c:v>
                </c:pt>
                <c:pt idx="5781">
                  <c:v>7.4048742138364751</c:v>
                </c:pt>
                <c:pt idx="5782">
                  <c:v>7.4056603773584886</c:v>
                </c:pt>
                <c:pt idx="5783">
                  <c:v>7.406446540880502</c:v>
                </c:pt>
                <c:pt idx="5784">
                  <c:v>7.4072327044025172</c:v>
                </c:pt>
                <c:pt idx="5785">
                  <c:v>7.4080188679245271</c:v>
                </c:pt>
                <c:pt idx="5786">
                  <c:v>7.4088050314465406</c:v>
                </c:pt>
                <c:pt idx="5787">
                  <c:v>7.4095911949685531</c:v>
                </c:pt>
                <c:pt idx="5788">
                  <c:v>7.4103773584905657</c:v>
                </c:pt>
                <c:pt idx="5789">
                  <c:v>7.41116352201258</c:v>
                </c:pt>
                <c:pt idx="5790">
                  <c:v>7.4119496855345934</c:v>
                </c:pt>
                <c:pt idx="5791">
                  <c:v>7.4127358490565998</c:v>
                </c:pt>
                <c:pt idx="5792">
                  <c:v>7.4135220125786168</c:v>
                </c:pt>
                <c:pt idx="5793">
                  <c:v>7.4143081761006284</c:v>
                </c:pt>
                <c:pt idx="5794">
                  <c:v>7.4150943396226401</c:v>
                </c:pt>
                <c:pt idx="5795">
                  <c:v>7.4158805031446526</c:v>
                </c:pt>
                <c:pt idx="5796">
                  <c:v>7.4166666666666661</c:v>
                </c:pt>
                <c:pt idx="5797">
                  <c:v>7.4174528301886777</c:v>
                </c:pt>
                <c:pt idx="5798">
                  <c:v>7.4182389937106921</c:v>
                </c:pt>
                <c:pt idx="5799">
                  <c:v>7.4190251572327028</c:v>
                </c:pt>
                <c:pt idx="5800">
                  <c:v>7.4198113207547163</c:v>
                </c:pt>
                <c:pt idx="5801">
                  <c:v>7.4205974842767297</c:v>
                </c:pt>
                <c:pt idx="5802">
                  <c:v>7.4213836477987396</c:v>
                </c:pt>
                <c:pt idx="5803">
                  <c:v>7.4221698113207522</c:v>
                </c:pt>
                <c:pt idx="5804">
                  <c:v>7.4229559748427656</c:v>
                </c:pt>
                <c:pt idx="5805">
                  <c:v>7.4237421383647799</c:v>
                </c:pt>
                <c:pt idx="5806">
                  <c:v>7.4245283018867898</c:v>
                </c:pt>
                <c:pt idx="5807">
                  <c:v>7.4253144654088041</c:v>
                </c:pt>
                <c:pt idx="5808">
                  <c:v>7.4261006289308158</c:v>
                </c:pt>
                <c:pt idx="5809">
                  <c:v>7.4268867924528301</c:v>
                </c:pt>
                <c:pt idx="5810">
                  <c:v>7.4276729559748427</c:v>
                </c:pt>
                <c:pt idx="5811">
                  <c:v>7.4284591194968543</c:v>
                </c:pt>
                <c:pt idx="5812">
                  <c:v>7.4292452830188704</c:v>
                </c:pt>
                <c:pt idx="5813">
                  <c:v>7.4300314465408803</c:v>
                </c:pt>
                <c:pt idx="5814">
                  <c:v>7.430817610062892</c:v>
                </c:pt>
                <c:pt idx="5815">
                  <c:v>7.4316037735849081</c:v>
                </c:pt>
                <c:pt idx="5816">
                  <c:v>7.4323899371069153</c:v>
                </c:pt>
                <c:pt idx="5817">
                  <c:v>7.4331761006289314</c:v>
                </c:pt>
                <c:pt idx="5818">
                  <c:v>7.4339622641509422</c:v>
                </c:pt>
                <c:pt idx="5819">
                  <c:v>7.4347484276729574</c:v>
                </c:pt>
                <c:pt idx="5820">
                  <c:v>7.4355345911949673</c:v>
                </c:pt>
                <c:pt idx="5821">
                  <c:v>7.4363207547169807</c:v>
                </c:pt>
                <c:pt idx="5822">
                  <c:v>7.4371069182389906</c:v>
                </c:pt>
                <c:pt idx="5823">
                  <c:v>7.4378930817610076</c:v>
                </c:pt>
                <c:pt idx="5824">
                  <c:v>7.4386792452830202</c:v>
                </c:pt>
                <c:pt idx="5825">
                  <c:v>7.4394654088050318</c:v>
                </c:pt>
                <c:pt idx="5826">
                  <c:v>7.4402515723270426</c:v>
                </c:pt>
                <c:pt idx="5827">
                  <c:v>7.441037735849056</c:v>
                </c:pt>
                <c:pt idx="5828">
                  <c:v>7.4418238993710704</c:v>
                </c:pt>
                <c:pt idx="5829">
                  <c:v>7.4426100628930802</c:v>
                </c:pt>
                <c:pt idx="5830">
                  <c:v>7.4433962264150919</c:v>
                </c:pt>
                <c:pt idx="5831">
                  <c:v>7.4441823899371062</c:v>
                </c:pt>
                <c:pt idx="5832">
                  <c:v>7.4449685534591179</c:v>
                </c:pt>
                <c:pt idx="5833">
                  <c:v>7.4457547169811313</c:v>
                </c:pt>
                <c:pt idx="5834">
                  <c:v>7.4465408805031457</c:v>
                </c:pt>
                <c:pt idx="5835">
                  <c:v>7.4473270440251564</c:v>
                </c:pt>
                <c:pt idx="5836">
                  <c:v>7.448113207547169</c:v>
                </c:pt>
                <c:pt idx="5837">
                  <c:v>7.4488993710691824</c:v>
                </c:pt>
                <c:pt idx="5838">
                  <c:v>7.4496855345911932</c:v>
                </c:pt>
                <c:pt idx="5839">
                  <c:v>7.4504716981132084</c:v>
                </c:pt>
                <c:pt idx="5840">
                  <c:v>7.4512578616352174</c:v>
                </c:pt>
                <c:pt idx="5841">
                  <c:v>7.4520440251572309</c:v>
                </c:pt>
                <c:pt idx="5842">
                  <c:v>7.4528301886792443</c:v>
                </c:pt>
                <c:pt idx="5843">
                  <c:v>7.4536163522012568</c:v>
                </c:pt>
                <c:pt idx="5844">
                  <c:v>7.4544025157232703</c:v>
                </c:pt>
                <c:pt idx="5845">
                  <c:v>7.4551886792452784</c:v>
                </c:pt>
                <c:pt idx="5846">
                  <c:v>7.4559748427672918</c:v>
                </c:pt>
                <c:pt idx="5847">
                  <c:v>7.4567610062893079</c:v>
                </c:pt>
                <c:pt idx="5848">
                  <c:v>7.4575471698113196</c:v>
                </c:pt>
                <c:pt idx="5849">
                  <c:v>7.4583333333333339</c:v>
                </c:pt>
                <c:pt idx="5850">
                  <c:v>7.4591194968553456</c:v>
                </c:pt>
                <c:pt idx="5851">
                  <c:v>7.4599056603773546</c:v>
                </c:pt>
                <c:pt idx="5852">
                  <c:v>7.4606918238993716</c:v>
                </c:pt>
                <c:pt idx="5853">
                  <c:v>7.4614779874213824</c:v>
                </c:pt>
                <c:pt idx="5854">
                  <c:v>7.4622641509433958</c:v>
                </c:pt>
                <c:pt idx="5855">
                  <c:v>7.4630503144654066</c:v>
                </c:pt>
                <c:pt idx="5856">
                  <c:v>7.4638364779874173</c:v>
                </c:pt>
                <c:pt idx="5857">
                  <c:v>7.4646226415094334</c:v>
                </c:pt>
                <c:pt idx="5858">
                  <c:v>7.465408805031446</c:v>
                </c:pt>
                <c:pt idx="5859">
                  <c:v>7.4661949685534559</c:v>
                </c:pt>
                <c:pt idx="5860">
                  <c:v>7.4669811320754684</c:v>
                </c:pt>
                <c:pt idx="5861">
                  <c:v>7.4677672955974836</c:v>
                </c:pt>
                <c:pt idx="5862">
                  <c:v>7.4685534591194926</c:v>
                </c:pt>
                <c:pt idx="5863">
                  <c:v>7.4693396226415096</c:v>
                </c:pt>
                <c:pt idx="5864">
                  <c:v>7.4701257861635231</c:v>
                </c:pt>
                <c:pt idx="5865">
                  <c:v>7.4709119496855312</c:v>
                </c:pt>
                <c:pt idx="5866">
                  <c:v>7.47169811320755</c:v>
                </c:pt>
                <c:pt idx="5867">
                  <c:v>7.4724842767295554</c:v>
                </c:pt>
                <c:pt idx="5868">
                  <c:v>7.4732704402515733</c:v>
                </c:pt>
                <c:pt idx="5869">
                  <c:v>7.4740566037735849</c:v>
                </c:pt>
                <c:pt idx="5870">
                  <c:v>7.4748427672955966</c:v>
                </c:pt>
                <c:pt idx="5871">
                  <c:v>7.47562893081761</c:v>
                </c:pt>
                <c:pt idx="5872">
                  <c:v>7.4764150943396253</c:v>
                </c:pt>
                <c:pt idx="5873">
                  <c:v>7.4772012578616351</c:v>
                </c:pt>
                <c:pt idx="5874">
                  <c:v>7.4779874213836477</c:v>
                </c:pt>
                <c:pt idx="5875">
                  <c:v>7.4787735849056602</c:v>
                </c:pt>
                <c:pt idx="5876">
                  <c:v>7.4795597484276728</c:v>
                </c:pt>
                <c:pt idx="5877">
                  <c:v>7.4803459119496871</c:v>
                </c:pt>
                <c:pt idx="5878">
                  <c:v>7.4811320754716979</c:v>
                </c:pt>
                <c:pt idx="5879">
                  <c:v>7.4819182389937096</c:v>
                </c:pt>
                <c:pt idx="5880">
                  <c:v>7.4827044025157221</c:v>
                </c:pt>
                <c:pt idx="5881">
                  <c:v>7.4834905660377347</c:v>
                </c:pt>
                <c:pt idx="5882">
                  <c:v>7.4842767295597481</c:v>
                </c:pt>
                <c:pt idx="5883">
                  <c:v>7.4850628930817624</c:v>
                </c:pt>
                <c:pt idx="5884">
                  <c:v>7.4858490566037723</c:v>
                </c:pt>
                <c:pt idx="5885">
                  <c:v>7.4866352201257858</c:v>
                </c:pt>
                <c:pt idx="5886">
                  <c:v>7.4874213836477974</c:v>
                </c:pt>
                <c:pt idx="5887">
                  <c:v>7.48820754716981</c:v>
                </c:pt>
                <c:pt idx="5888">
                  <c:v>7.4889937106918261</c:v>
                </c:pt>
                <c:pt idx="5889">
                  <c:v>7.4897798742138377</c:v>
                </c:pt>
                <c:pt idx="5890">
                  <c:v>7.4905660377358476</c:v>
                </c:pt>
                <c:pt idx="5891">
                  <c:v>7.4913522012578619</c:v>
                </c:pt>
                <c:pt idx="5892">
                  <c:v>7.4921383647798727</c:v>
                </c:pt>
                <c:pt idx="5893">
                  <c:v>7.4929245283018844</c:v>
                </c:pt>
                <c:pt idx="5894">
                  <c:v>7.4937106918238996</c:v>
                </c:pt>
                <c:pt idx="5895">
                  <c:v>7.4944968553459077</c:v>
                </c:pt>
                <c:pt idx="5896">
                  <c:v>7.4952830188679238</c:v>
                </c:pt>
                <c:pt idx="5897">
                  <c:v>7.4960691823899399</c:v>
                </c:pt>
                <c:pt idx="5898">
                  <c:v>7.496855345911948</c:v>
                </c:pt>
                <c:pt idx="5899">
                  <c:v>7.4976415094339623</c:v>
                </c:pt>
                <c:pt idx="5900">
                  <c:v>7.498427672955974</c:v>
                </c:pt>
                <c:pt idx="5901">
                  <c:v>7.4992138364779857</c:v>
                </c:pt>
                <c:pt idx="5902">
                  <c:v>7.5</c:v>
                </c:pt>
                <c:pt idx="5903">
                  <c:v>7.5007861635220117</c:v>
                </c:pt>
                <c:pt idx="5904">
                  <c:v>7.5015723270440233</c:v>
                </c:pt>
                <c:pt idx="5905">
                  <c:v>7.5023584905660377</c:v>
                </c:pt>
                <c:pt idx="5906">
                  <c:v>7.5031446540880484</c:v>
                </c:pt>
                <c:pt idx="5907">
                  <c:v>7.5039308176100601</c:v>
                </c:pt>
                <c:pt idx="5908">
                  <c:v>7.5047169811320744</c:v>
                </c:pt>
                <c:pt idx="5909">
                  <c:v>7.5055031446540879</c:v>
                </c:pt>
                <c:pt idx="5910">
                  <c:v>7.5062893081761004</c:v>
                </c:pt>
                <c:pt idx="5911">
                  <c:v>7.5070754716981103</c:v>
                </c:pt>
                <c:pt idx="5912">
                  <c:v>7.5078616352201282</c:v>
                </c:pt>
                <c:pt idx="5913">
                  <c:v>7.5086477987421398</c:v>
                </c:pt>
                <c:pt idx="5914">
                  <c:v>7.5094339622641506</c:v>
                </c:pt>
                <c:pt idx="5915">
                  <c:v>7.5102201257861649</c:v>
                </c:pt>
                <c:pt idx="5916">
                  <c:v>7.5110062893081757</c:v>
                </c:pt>
                <c:pt idx="5917">
                  <c:v>7.51179245283019</c:v>
                </c:pt>
                <c:pt idx="5918">
                  <c:v>7.512578616352199</c:v>
                </c:pt>
                <c:pt idx="5919">
                  <c:v>7.5133647798742116</c:v>
                </c:pt>
                <c:pt idx="5920">
                  <c:v>7.5141509433962232</c:v>
                </c:pt>
                <c:pt idx="5921">
                  <c:v>7.5149371069182367</c:v>
                </c:pt>
                <c:pt idx="5922">
                  <c:v>7.5157232704402483</c:v>
                </c:pt>
                <c:pt idx="5923">
                  <c:v>7.5165094339622636</c:v>
                </c:pt>
                <c:pt idx="5924">
                  <c:v>7.5172955974842761</c:v>
                </c:pt>
                <c:pt idx="5925">
                  <c:v>7.518081761006286</c:v>
                </c:pt>
                <c:pt idx="5926">
                  <c:v>7.5188679245283012</c:v>
                </c:pt>
                <c:pt idx="5927">
                  <c:v>7.5196540880503138</c:v>
                </c:pt>
                <c:pt idx="5928">
                  <c:v>7.5204402515723254</c:v>
                </c:pt>
                <c:pt idx="5929">
                  <c:v>7.5212264150943424</c:v>
                </c:pt>
                <c:pt idx="5930">
                  <c:v>7.522012578616347</c:v>
                </c:pt>
                <c:pt idx="5931">
                  <c:v>7.5227987421383631</c:v>
                </c:pt>
                <c:pt idx="5932">
                  <c:v>7.5235849056603774</c:v>
                </c:pt>
                <c:pt idx="5933">
                  <c:v>7.5243710691823873</c:v>
                </c:pt>
                <c:pt idx="5934">
                  <c:v>7.525157232704399</c:v>
                </c:pt>
                <c:pt idx="5935">
                  <c:v>7.5259433962264124</c:v>
                </c:pt>
                <c:pt idx="5936">
                  <c:v>7.5267295597484267</c:v>
                </c:pt>
                <c:pt idx="5937">
                  <c:v>7.5275157232704357</c:v>
                </c:pt>
                <c:pt idx="5938">
                  <c:v>7.52830188679245</c:v>
                </c:pt>
                <c:pt idx="5939">
                  <c:v>7.5290880503144644</c:v>
                </c:pt>
                <c:pt idx="5940">
                  <c:v>7.5298742138364751</c:v>
                </c:pt>
                <c:pt idx="5941">
                  <c:v>7.5306603773584886</c:v>
                </c:pt>
                <c:pt idx="5942">
                  <c:v>7.531446540880502</c:v>
                </c:pt>
                <c:pt idx="5943">
                  <c:v>7.5322327044025172</c:v>
                </c:pt>
                <c:pt idx="5944">
                  <c:v>7.5330188679245271</c:v>
                </c:pt>
                <c:pt idx="5945">
                  <c:v>7.5338050314465406</c:v>
                </c:pt>
                <c:pt idx="5946">
                  <c:v>7.5345911949685522</c:v>
                </c:pt>
                <c:pt idx="5947">
                  <c:v>7.5353773584905657</c:v>
                </c:pt>
                <c:pt idx="5948">
                  <c:v>7.53616352201258</c:v>
                </c:pt>
                <c:pt idx="5949">
                  <c:v>7.5369496855345934</c:v>
                </c:pt>
                <c:pt idx="5950">
                  <c:v>7.5377358490565998</c:v>
                </c:pt>
                <c:pt idx="5951">
                  <c:v>7.5385220125786168</c:v>
                </c:pt>
                <c:pt idx="5952">
                  <c:v>7.5393081761006302</c:v>
                </c:pt>
                <c:pt idx="5953">
                  <c:v>7.5400943396226401</c:v>
                </c:pt>
                <c:pt idx="5954">
                  <c:v>7.5408805031446544</c:v>
                </c:pt>
                <c:pt idx="5955">
                  <c:v>7.5416666666666661</c:v>
                </c:pt>
                <c:pt idx="5956">
                  <c:v>7.5424528301886777</c:v>
                </c:pt>
                <c:pt idx="5957">
                  <c:v>7.5432389937106921</c:v>
                </c:pt>
                <c:pt idx="5958">
                  <c:v>7.5440251572327011</c:v>
                </c:pt>
                <c:pt idx="5959">
                  <c:v>7.5448113207547136</c:v>
                </c:pt>
                <c:pt idx="5960">
                  <c:v>7.5455974842767297</c:v>
                </c:pt>
                <c:pt idx="5961">
                  <c:v>7.5463836477987396</c:v>
                </c:pt>
                <c:pt idx="5962">
                  <c:v>7.5471698113207522</c:v>
                </c:pt>
                <c:pt idx="5963">
                  <c:v>7.5479559748427656</c:v>
                </c:pt>
                <c:pt idx="5964">
                  <c:v>7.5487421383647799</c:v>
                </c:pt>
                <c:pt idx="5965">
                  <c:v>7.5495283018867916</c:v>
                </c:pt>
                <c:pt idx="5966">
                  <c:v>7.5503144654088041</c:v>
                </c:pt>
                <c:pt idx="5967">
                  <c:v>7.5511006289308158</c:v>
                </c:pt>
                <c:pt idx="5968">
                  <c:v>7.5518867924528301</c:v>
                </c:pt>
                <c:pt idx="5969">
                  <c:v>7.5526729559748427</c:v>
                </c:pt>
                <c:pt idx="5970">
                  <c:v>7.5534591194968543</c:v>
                </c:pt>
                <c:pt idx="5971">
                  <c:v>7.5542452830188678</c:v>
                </c:pt>
                <c:pt idx="5972">
                  <c:v>7.5550314465408794</c:v>
                </c:pt>
                <c:pt idx="5973">
                  <c:v>7.5558176100628902</c:v>
                </c:pt>
                <c:pt idx="5974">
                  <c:v>7.5566037735849072</c:v>
                </c:pt>
                <c:pt idx="5975">
                  <c:v>7.5573899371069144</c:v>
                </c:pt>
                <c:pt idx="5976">
                  <c:v>7.5581761006289296</c:v>
                </c:pt>
                <c:pt idx="5977">
                  <c:v>7.5589622641509404</c:v>
                </c:pt>
                <c:pt idx="5978">
                  <c:v>7.5597484276729574</c:v>
                </c:pt>
                <c:pt idx="5979">
                  <c:v>7.5605345911949664</c:v>
                </c:pt>
                <c:pt idx="5980">
                  <c:v>7.5613207547169798</c:v>
                </c:pt>
                <c:pt idx="5981">
                  <c:v>7.5621069182389888</c:v>
                </c:pt>
                <c:pt idx="5982">
                  <c:v>7.5628930817610058</c:v>
                </c:pt>
                <c:pt idx="5983">
                  <c:v>7.5636792452830184</c:v>
                </c:pt>
                <c:pt idx="5984">
                  <c:v>7.5644654088050292</c:v>
                </c:pt>
                <c:pt idx="5985">
                  <c:v>7.5652515723270408</c:v>
                </c:pt>
                <c:pt idx="5986">
                  <c:v>7.5660377358490551</c:v>
                </c:pt>
                <c:pt idx="5987">
                  <c:v>7.5668238993710704</c:v>
                </c:pt>
                <c:pt idx="5988">
                  <c:v>7.5676100628930776</c:v>
                </c:pt>
                <c:pt idx="5989">
                  <c:v>7.5683962264150901</c:v>
                </c:pt>
                <c:pt idx="5990">
                  <c:v>7.5691823899371062</c:v>
                </c:pt>
                <c:pt idx="5991">
                  <c:v>7.5699685534591179</c:v>
                </c:pt>
                <c:pt idx="5992">
                  <c:v>7.5707547169811313</c:v>
                </c:pt>
                <c:pt idx="5993">
                  <c:v>7.5715408805031457</c:v>
                </c:pt>
                <c:pt idx="5994">
                  <c:v>7.5723270440251564</c:v>
                </c:pt>
                <c:pt idx="5995">
                  <c:v>7.573113207547169</c:v>
                </c:pt>
                <c:pt idx="5996">
                  <c:v>7.5738993710691824</c:v>
                </c:pt>
                <c:pt idx="5997">
                  <c:v>7.5746855345911914</c:v>
                </c:pt>
                <c:pt idx="5998">
                  <c:v>7.5754716981132084</c:v>
                </c:pt>
                <c:pt idx="5999">
                  <c:v>7.5762578616352174</c:v>
                </c:pt>
                <c:pt idx="6000">
                  <c:v>7.5770440251572309</c:v>
                </c:pt>
                <c:pt idx="6001">
                  <c:v>7.5778301886792443</c:v>
                </c:pt>
                <c:pt idx="6002">
                  <c:v>7.5786163522012568</c:v>
                </c:pt>
                <c:pt idx="6003">
                  <c:v>7.5794025157232703</c:v>
                </c:pt>
                <c:pt idx="6004">
                  <c:v>7.5801886792452784</c:v>
                </c:pt>
                <c:pt idx="6005">
                  <c:v>7.5809748427672918</c:v>
                </c:pt>
                <c:pt idx="6006">
                  <c:v>7.5817610062893079</c:v>
                </c:pt>
                <c:pt idx="6007">
                  <c:v>7.5825471698113196</c:v>
                </c:pt>
                <c:pt idx="6008">
                  <c:v>7.5833333333333339</c:v>
                </c:pt>
                <c:pt idx="6009">
                  <c:v>7.5841194968553447</c:v>
                </c:pt>
                <c:pt idx="6010">
                  <c:v>7.5849056603773546</c:v>
                </c:pt>
                <c:pt idx="6011">
                  <c:v>7.5856918238993716</c:v>
                </c:pt>
                <c:pt idx="6012">
                  <c:v>7.5864779874213824</c:v>
                </c:pt>
                <c:pt idx="6013">
                  <c:v>7.5872641509433958</c:v>
                </c:pt>
                <c:pt idx="6014">
                  <c:v>7.5880503144654066</c:v>
                </c:pt>
                <c:pt idx="6015">
                  <c:v>7.5888364779874173</c:v>
                </c:pt>
                <c:pt idx="6016">
                  <c:v>7.5896226415094334</c:v>
                </c:pt>
                <c:pt idx="6017">
                  <c:v>7.590408805031446</c:v>
                </c:pt>
                <c:pt idx="6018">
                  <c:v>7.5911949685534559</c:v>
                </c:pt>
                <c:pt idx="6019">
                  <c:v>7.5919811320754684</c:v>
                </c:pt>
                <c:pt idx="6020">
                  <c:v>7.5927672955974836</c:v>
                </c:pt>
                <c:pt idx="6021">
                  <c:v>7.5935534591194944</c:v>
                </c:pt>
                <c:pt idx="6022">
                  <c:v>7.5943396226415087</c:v>
                </c:pt>
                <c:pt idx="6023">
                  <c:v>7.5951257861635213</c:v>
                </c:pt>
                <c:pt idx="6024">
                  <c:v>7.5959119496855294</c:v>
                </c:pt>
                <c:pt idx="6025">
                  <c:v>7.5966981132075482</c:v>
                </c:pt>
                <c:pt idx="6026">
                  <c:v>7.5974842767295536</c:v>
                </c:pt>
                <c:pt idx="6027">
                  <c:v>7.5982704402515724</c:v>
                </c:pt>
                <c:pt idx="6028">
                  <c:v>7.5990566037735849</c:v>
                </c:pt>
                <c:pt idx="6029">
                  <c:v>7.5998427672955966</c:v>
                </c:pt>
                <c:pt idx="6030">
                  <c:v>7.6006289308176083</c:v>
                </c:pt>
                <c:pt idx="6031">
                  <c:v>7.6014150943396226</c:v>
                </c:pt>
                <c:pt idx="6032">
                  <c:v>7.6022012578616343</c:v>
                </c:pt>
                <c:pt idx="6033">
                  <c:v>7.6029874213836468</c:v>
                </c:pt>
                <c:pt idx="6034">
                  <c:v>7.6037735849056602</c:v>
                </c:pt>
                <c:pt idx="6035">
                  <c:v>7.6045597484276701</c:v>
                </c:pt>
                <c:pt idx="6036">
                  <c:v>7.6053459119496853</c:v>
                </c:pt>
                <c:pt idx="6037">
                  <c:v>7.606132075471697</c:v>
                </c:pt>
                <c:pt idx="6038">
                  <c:v>7.6069182389937078</c:v>
                </c:pt>
                <c:pt idx="6039">
                  <c:v>7.6077044025157203</c:v>
                </c:pt>
                <c:pt idx="6040">
                  <c:v>7.608490566037732</c:v>
                </c:pt>
                <c:pt idx="6041">
                  <c:v>7.6092767295597481</c:v>
                </c:pt>
                <c:pt idx="6042">
                  <c:v>7.6100628930817598</c:v>
                </c:pt>
                <c:pt idx="6043">
                  <c:v>7.6108490566037696</c:v>
                </c:pt>
                <c:pt idx="6044">
                  <c:v>7.611635220125784</c:v>
                </c:pt>
                <c:pt idx="6045">
                  <c:v>7.6124213836477956</c:v>
                </c:pt>
                <c:pt idx="6046">
                  <c:v>7.6132075471698082</c:v>
                </c:pt>
                <c:pt idx="6047">
                  <c:v>7.6139937106918234</c:v>
                </c:pt>
                <c:pt idx="6048">
                  <c:v>7.6147798742138351</c:v>
                </c:pt>
                <c:pt idx="6049">
                  <c:v>7.6155660377358458</c:v>
                </c:pt>
                <c:pt idx="6050">
                  <c:v>7.6163522012578611</c:v>
                </c:pt>
                <c:pt idx="6051">
                  <c:v>7.6171383647798709</c:v>
                </c:pt>
                <c:pt idx="6052">
                  <c:v>7.6179245283018826</c:v>
                </c:pt>
                <c:pt idx="6053">
                  <c:v>7.6187106918238987</c:v>
                </c:pt>
                <c:pt idx="6054">
                  <c:v>7.6194968553459077</c:v>
                </c:pt>
                <c:pt idx="6055">
                  <c:v>7.620283018867922</c:v>
                </c:pt>
                <c:pt idx="6056">
                  <c:v>7.6210691823899381</c:v>
                </c:pt>
                <c:pt idx="6057">
                  <c:v>7.6218553459119462</c:v>
                </c:pt>
                <c:pt idx="6058">
                  <c:v>7.6226415094339606</c:v>
                </c:pt>
                <c:pt idx="6059">
                  <c:v>7.6234276729559713</c:v>
                </c:pt>
                <c:pt idx="6060">
                  <c:v>7.6242138364779812</c:v>
                </c:pt>
                <c:pt idx="6061">
                  <c:v>7.6249999999999947</c:v>
                </c:pt>
                <c:pt idx="6062">
                  <c:v>7.6257861635220099</c:v>
                </c:pt>
                <c:pt idx="6063">
                  <c:v>7.6265723270440207</c:v>
                </c:pt>
                <c:pt idx="6064">
                  <c:v>7.6273584905660368</c:v>
                </c:pt>
                <c:pt idx="6065">
                  <c:v>7.6281446540880467</c:v>
                </c:pt>
                <c:pt idx="6066">
                  <c:v>7.6289308176100583</c:v>
                </c:pt>
                <c:pt idx="6067">
                  <c:v>7.6297169811320744</c:v>
                </c:pt>
                <c:pt idx="6068">
                  <c:v>7.6305031446540879</c:v>
                </c:pt>
                <c:pt idx="6069">
                  <c:v>7.6312893081760986</c:v>
                </c:pt>
                <c:pt idx="6070">
                  <c:v>7.6320754716981103</c:v>
                </c:pt>
                <c:pt idx="6071">
                  <c:v>7.6328616352201282</c:v>
                </c:pt>
                <c:pt idx="6072">
                  <c:v>7.6336477987421398</c:v>
                </c:pt>
                <c:pt idx="6073">
                  <c:v>7.6344339622641497</c:v>
                </c:pt>
                <c:pt idx="6074">
                  <c:v>7.6352201257861649</c:v>
                </c:pt>
                <c:pt idx="6075">
                  <c:v>7.6360062893081757</c:v>
                </c:pt>
                <c:pt idx="6076">
                  <c:v>7.63679245283019</c:v>
                </c:pt>
                <c:pt idx="6077">
                  <c:v>7.637578616352199</c:v>
                </c:pt>
                <c:pt idx="6078">
                  <c:v>7.6383647798742116</c:v>
                </c:pt>
                <c:pt idx="6079">
                  <c:v>7.639150943396225</c:v>
                </c:pt>
                <c:pt idx="6080">
                  <c:v>7.6399371069182376</c:v>
                </c:pt>
                <c:pt idx="6081">
                  <c:v>7.6407232704402483</c:v>
                </c:pt>
                <c:pt idx="6082">
                  <c:v>7.6415094339622636</c:v>
                </c:pt>
                <c:pt idx="6083">
                  <c:v>7.6422955974842761</c:v>
                </c:pt>
                <c:pt idx="6084">
                  <c:v>7.643081761006286</c:v>
                </c:pt>
                <c:pt idx="6085">
                  <c:v>7.6438679245283012</c:v>
                </c:pt>
                <c:pt idx="6086">
                  <c:v>7.644654088050312</c:v>
                </c:pt>
                <c:pt idx="6087">
                  <c:v>7.6454402515723254</c:v>
                </c:pt>
                <c:pt idx="6088">
                  <c:v>7.6462264150943424</c:v>
                </c:pt>
                <c:pt idx="6089">
                  <c:v>7.647012578616347</c:v>
                </c:pt>
                <c:pt idx="6090">
                  <c:v>7.6477987421383631</c:v>
                </c:pt>
                <c:pt idx="6091">
                  <c:v>7.6485849056603756</c:v>
                </c:pt>
                <c:pt idx="6092">
                  <c:v>7.6493710691823891</c:v>
                </c:pt>
                <c:pt idx="6093">
                  <c:v>7.650157232704399</c:v>
                </c:pt>
                <c:pt idx="6094">
                  <c:v>7.6509433962264106</c:v>
                </c:pt>
                <c:pt idx="6095">
                  <c:v>7.6517295597484267</c:v>
                </c:pt>
                <c:pt idx="6096">
                  <c:v>7.6525157232704357</c:v>
                </c:pt>
                <c:pt idx="6097">
                  <c:v>7.65330188679245</c:v>
                </c:pt>
                <c:pt idx="6098">
                  <c:v>7.6540880503144617</c:v>
                </c:pt>
                <c:pt idx="6099">
                  <c:v>7.6548742138364734</c:v>
                </c:pt>
                <c:pt idx="6100">
                  <c:v>7.6556603773584877</c:v>
                </c:pt>
                <c:pt idx="6101">
                  <c:v>7.6564465408805003</c:v>
                </c:pt>
                <c:pt idx="6102">
                  <c:v>7.6572327044025164</c:v>
                </c:pt>
                <c:pt idx="6103">
                  <c:v>7.6580188679245254</c:v>
                </c:pt>
                <c:pt idx="6104">
                  <c:v>7.6588050314465388</c:v>
                </c:pt>
                <c:pt idx="6105">
                  <c:v>7.6595911949685522</c:v>
                </c:pt>
                <c:pt idx="6106">
                  <c:v>7.6603773584905648</c:v>
                </c:pt>
                <c:pt idx="6107">
                  <c:v>7.6611635220125782</c:v>
                </c:pt>
                <c:pt idx="6108">
                  <c:v>7.6619496855345908</c:v>
                </c:pt>
                <c:pt idx="6109">
                  <c:v>7.6627358490565971</c:v>
                </c:pt>
                <c:pt idx="6110">
                  <c:v>7.6635220125786159</c:v>
                </c:pt>
                <c:pt idx="6111">
                  <c:v>7.6643081761006266</c:v>
                </c:pt>
                <c:pt idx="6112">
                  <c:v>7.6650943396226383</c:v>
                </c:pt>
                <c:pt idx="6113">
                  <c:v>7.6658805031446517</c:v>
                </c:pt>
                <c:pt idx="6114">
                  <c:v>7.6666666666666652</c:v>
                </c:pt>
                <c:pt idx="6115">
                  <c:v>7.667452830188676</c:v>
                </c:pt>
                <c:pt idx="6116">
                  <c:v>7.6682389937106912</c:v>
                </c:pt>
                <c:pt idx="6117">
                  <c:v>7.6690251572327011</c:v>
                </c:pt>
                <c:pt idx="6118">
                  <c:v>7.6698113207547136</c:v>
                </c:pt>
                <c:pt idx="6119">
                  <c:v>7.6705974842767297</c:v>
                </c:pt>
                <c:pt idx="6120">
                  <c:v>7.6713836477987396</c:v>
                </c:pt>
                <c:pt idx="6121">
                  <c:v>7.6721698113207522</c:v>
                </c:pt>
                <c:pt idx="6122">
                  <c:v>7.6729559748427656</c:v>
                </c:pt>
                <c:pt idx="6123">
                  <c:v>7.6737421383647799</c:v>
                </c:pt>
                <c:pt idx="6124">
                  <c:v>7.6745283018867898</c:v>
                </c:pt>
                <c:pt idx="6125">
                  <c:v>7.6753144654088041</c:v>
                </c:pt>
                <c:pt idx="6126">
                  <c:v>7.6761006289308158</c:v>
                </c:pt>
                <c:pt idx="6127">
                  <c:v>7.6768867924528301</c:v>
                </c:pt>
                <c:pt idx="6128">
                  <c:v>7.6776729559748427</c:v>
                </c:pt>
                <c:pt idx="6129">
                  <c:v>7.6784591194968543</c:v>
                </c:pt>
                <c:pt idx="6130">
                  <c:v>7.6792452830188704</c:v>
                </c:pt>
                <c:pt idx="6131">
                  <c:v>7.6800314465408777</c:v>
                </c:pt>
                <c:pt idx="6132">
                  <c:v>7.6808176100628902</c:v>
                </c:pt>
                <c:pt idx="6133">
                  <c:v>7.6816037735849072</c:v>
                </c:pt>
                <c:pt idx="6134">
                  <c:v>7.6823899371069126</c:v>
                </c:pt>
                <c:pt idx="6135">
                  <c:v>7.6831761006289296</c:v>
                </c:pt>
                <c:pt idx="6136">
                  <c:v>7.6839622641509404</c:v>
                </c:pt>
                <c:pt idx="6137">
                  <c:v>7.6847484276729556</c:v>
                </c:pt>
                <c:pt idx="6138">
                  <c:v>7.6855345911949646</c:v>
                </c:pt>
                <c:pt idx="6139">
                  <c:v>7.6863207547169798</c:v>
                </c:pt>
                <c:pt idx="6140">
                  <c:v>7.6871069182389888</c:v>
                </c:pt>
                <c:pt idx="6141">
                  <c:v>7.6878930817610058</c:v>
                </c:pt>
                <c:pt idx="6142">
                  <c:v>7.6886792452830184</c:v>
                </c:pt>
                <c:pt idx="6143">
                  <c:v>7.6894654088050309</c:v>
                </c:pt>
                <c:pt idx="6144">
                  <c:v>7.6902515723270408</c:v>
                </c:pt>
                <c:pt idx="6145">
                  <c:v>7.6910377358490551</c:v>
                </c:pt>
                <c:pt idx="6146">
                  <c:v>7.6918238993710704</c:v>
                </c:pt>
                <c:pt idx="6147">
                  <c:v>7.6926100628930776</c:v>
                </c:pt>
                <c:pt idx="6148">
                  <c:v>7.6933962264150901</c:v>
                </c:pt>
                <c:pt idx="6149">
                  <c:v>7.6941823899371036</c:v>
                </c:pt>
                <c:pt idx="6150">
                  <c:v>7.694968553459117</c:v>
                </c:pt>
                <c:pt idx="6151">
                  <c:v>7.6957547169811287</c:v>
                </c:pt>
                <c:pt idx="6152">
                  <c:v>7.6965408805031439</c:v>
                </c:pt>
                <c:pt idx="6153">
                  <c:v>7.6973270440251547</c:v>
                </c:pt>
                <c:pt idx="6154">
                  <c:v>7.6981132075471672</c:v>
                </c:pt>
                <c:pt idx="6155">
                  <c:v>7.6988993710691807</c:v>
                </c:pt>
                <c:pt idx="6156">
                  <c:v>7.699685534591195</c:v>
                </c:pt>
                <c:pt idx="6157">
                  <c:v>7.7004716981132084</c:v>
                </c:pt>
                <c:pt idx="6158">
                  <c:v>7.7012578616352174</c:v>
                </c:pt>
                <c:pt idx="6159">
                  <c:v>7.7020440251572326</c:v>
                </c:pt>
                <c:pt idx="6160">
                  <c:v>7.7028301886792443</c:v>
                </c:pt>
                <c:pt idx="6161">
                  <c:v>7.7036163522012568</c:v>
                </c:pt>
                <c:pt idx="6162">
                  <c:v>7.7044025157232703</c:v>
                </c:pt>
                <c:pt idx="6163">
                  <c:v>7.7051886792452784</c:v>
                </c:pt>
                <c:pt idx="6164">
                  <c:v>7.7059748427672918</c:v>
                </c:pt>
                <c:pt idx="6165">
                  <c:v>7.7067610062893097</c:v>
                </c:pt>
                <c:pt idx="6166">
                  <c:v>7.7075471698113196</c:v>
                </c:pt>
                <c:pt idx="6167">
                  <c:v>7.7083333333333339</c:v>
                </c:pt>
                <c:pt idx="6168">
                  <c:v>7.7091194968553474</c:v>
                </c:pt>
                <c:pt idx="6169">
                  <c:v>7.7099056603773546</c:v>
                </c:pt>
                <c:pt idx="6170">
                  <c:v>7.7106918238993716</c:v>
                </c:pt>
                <c:pt idx="6171">
                  <c:v>7.7114779874213832</c:v>
                </c:pt>
                <c:pt idx="6172">
                  <c:v>7.7122641509433958</c:v>
                </c:pt>
                <c:pt idx="6173">
                  <c:v>7.7130503144654066</c:v>
                </c:pt>
                <c:pt idx="6174">
                  <c:v>7.7138364779874191</c:v>
                </c:pt>
                <c:pt idx="6175">
                  <c:v>7.7146226415094317</c:v>
                </c:pt>
                <c:pt idx="6176">
                  <c:v>7.715408805031446</c:v>
                </c:pt>
                <c:pt idx="6177">
                  <c:v>7.7161949685534568</c:v>
                </c:pt>
                <c:pt idx="6178">
                  <c:v>7.7169811320754684</c:v>
                </c:pt>
                <c:pt idx="6179">
                  <c:v>7.7177672955974836</c:v>
                </c:pt>
                <c:pt idx="6180">
                  <c:v>7.7185534591194944</c:v>
                </c:pt>
                <c:pt idx="6181">
                  <c:v>7.7193396226415096</c:v>
                </c:pt>
                <c:pt idx="6182">
                  <c:v>7.7201257861635213</c:v>
                </c:pt>
                <c:pt idx="6183">
                  <c:v>7.7209119496855303</c:v>
                </c:pt>
                <c:pt idx="6184">
                  <c:v>7.7216981132075482</c:v>
                </c:pt>
                <c:pt idx="6185">
                  <c:v>7.7224842767295536</c:v>
                </c:pt>
                <c:pt idx="6186">
                  <c:v>7.7232704402515724</c:v>
                </c:pt>
                <c:pt idx="6187">
                  <c:v>7.7240566037735841</c:v>
                </c:pt>
                <c:pt idx="6188">
                  <c:v>7.7248427672955948</c:v>
                </c:pt>
                <c:pt idx="6189">
                  <c:v>7.72562893081761</c:v>
                </c:pt>
                <c:pt idx="6190">
                  <c:v>7.7264150943396226</c:v>
                </c:pt>
                <c:pt idx="6191">
                  <c:v>7.7272012578616343</c:v>
                </c:pt>
                <c:pt idx="6192">
                  <c:v>7.7279874213836477</c:v>
                </c:pt>
                <c:pt idx="6193">
                  <c:v>7.7287735849056602</c:v>
                </c:pt>
                <c:pt idx="6194">
                  <c:v>7.7295597484276719</c:v>
                </c:pt>
                <c:pt idx="6195">
                  <c:v>7.7303459119496871</c:v>
                </c:pt>
                <c:pt idx="6196">
                  <c:v>7.7311320754716979</c:v>
                </c:pt>
                <c:pt idx="6197">
                  <c:v>7.7319182389937087</c:v>
                </c:pt>
                <c:pt idx="6198">
                  <c:v>7.732704402515723</c:v>
                </c:pt>
                <c:pt idx="6199">
                  <c:v>7.7334905660377347</c:v>
                </c:pt>
                <c:pt idx="6200">
                  <c:v>7.7342767295597481</c:v>
                </c:pt>
                <c:pt idx="6201">
                  <c:v>7.7350628930817633</c:v>
                </c:pt>
                <c:pt idx="6202">
                  <c:v>7.7358490566037723</c:v>
                </c:pt>
                <c:pt idx="6203">
                  <c:v>7.7366352201257858</c:v>
                </c:pt>
                <c:pt idx="6204">
                  <c:v>7.7374213836477983</c:v>
                </c:pt>
                <c:pt idx="6205">
                  <c:v>7.73820754716981</c:v>
                </c:pt>
                <c:pt idx="6206">
                  <c:v>7.7389937106918252</c:v>
                </c:pt>
                <c:pt idx="6207">
                  <c:v>7.7397798742138404</c:v>
                </c:pt>
                <c:pt idx="6208">
                  <c:v>7.7405660377358476</c:v>
                </c:pt>
                <c:pt idx="6209">
                  <c:v>7.7413522012578619</c:v>
                </c:pt>
                <c:pt idx="6210">
                  <c:v>7.7421383647798736</c:v>
                </c:pt>
                <c:pt idx="6211">
                  <c:v>7.7429245283018844</c:v>
                </c:pt>
                <c:pt idx="6212">
                  <c:v>7.7437106918238996</c:v>
                </c:pt>
                <c:pt idx="6213">
                  <c:v>7.7444968553459086</c:v>
                </c:pt>
                <c:pt idx="6214">
                  <c:v>7.7452830188679238</c:v>
                </c:pt>
                <c:pt idx="6215">
                  <c:v>7.7460691823899399</c:v>
                </c:pt>
                <c:pt idx="6216">
                  <c:v>7.7468553459119489</c:v>
                </c:pt>
                <c:pt idx="6217">
                  <c:v>7.7476415094339623</c:v>
                </c:pt>
                <c:pt idx="6218">
                  <c:v>7.748427672955974</c:v>
                </c:pt>
                <c:pt idx="6219">
                  <c:v>7.7492138364779857</c:v>
                </c:pt>
                <c:pt idx="6220">
                  <c:v>7.75</c:v>
                </c:pt>
                <c:pt idx="6221">
                  <c:v>7.7507861635220117</c:v>
                </c:pt>
                <c:pt idx="6222">
                  <c:v>7.751572327044026</c:v>
                </c:pt>
                <c:pt idx="6223">
                  <c:v>7.7523584905660377</c:v>
                </c:pt>
                <c:pt idx="6224">
                  <c:v>7.7531446540880467</c:v>
                </c:pt>
                <c:pt idx="6225">
                  <c:v>7.753930817610061</c:v>
                </c:pt>
                <c:pt idx="6226">
                  <c:v>7.7547169811320744</c:v>
                </c:pt>
                <c:pt idx="6227">
                  <c:v>7.7555031446540879</c:v>
                </c:pt>
                <c:pt idx="6228">
                  <c:v>7.7562893081761004</c:v>
                </c:pt>
                <c:pt idx="6229">
                  <c:v>7.7570754716981103</c:v>
                </c:pt>
                <c:pt idx="6230">
                  <c:v>7.7578616352201282</c:v>
                </c:pt>
                <c:pt idx="6231">
                  <c:v>7.7586477987421398</c:v>
                </c:pt>
                <c:pt idx="6232">
                  <c:v>7.7594339622641506</c:v>
                </c:pt>
                <c:pt idx="6233">
                  <c:v>7.7602201257861649</c:v>
                </c:pt>
                <c:pt idx="6234">
                  <c:v>7.7610062893081766</c:v>
                </c:pt>
                <c:pt idx="6235">
                  <c:v>7.76179245283019</c:v>
                </c:pt>
                <c:pt idx="6236">
                  <c:v>7.762578616352199</c:v>
                </c:pt>
                <c:pt idx="6237">
                  <c:v>7.7633647798742116</c:v>
                </c:pt>
                <c:pt idx="6238">
                  <c:v>7.7641509433962232</c:v>
                </c:pt>
                <c:pt idx="6239">
                  <c:v>7.7649371069182367</c:v>
                </c:pt>
                <c:pt idx="6240">
                  <c:v>7.7657232704402492</c:v>
                </c:pt>
                <c:pt idx="6241">
                  <c:v>7.7665094339622636</c:v>
                </c:pt>
                <c:pt idx="6242">
                  <c:v>7.7672955974842761</c:v>
                </c:pt>
                <c:pt idx="6243">
                  <c:v>7.7680817610062869</c:v>
                </c:pt>
                <c:pt idx="6244">
                  <c:v>7.7688679245283012</c:v>
                </c:pt>
                <c:pt idx="6245">
                  <c:v>7.7696540880503138</c:v>
                </c:pt>
                <c:pt idx="6246">
                  <c:v>7.7704402515723281</c:v>
                </c:pt>
                <c:pt idx="6247">
                  <c:v>7.7712264150943442</c:v>
                </c:pt>
                <c:pt idx="6248">
                  <c:v>7.7720125786163488</c:v>
                </c:pt>
                <c:pt idx="6249">
                  <c:v>7.7727987421383684</c:v>
                </c:pt>
                <c:pt idx="6250">
                  <c:v>7.7735849056603774</c:v>
                </c:pt>
                <c:pt idx="6251">
                  <c:v>7.7743710691823891</c:v>
                </c:pt>
                <c:pt idx="6252">
                  <c:v>7.7751572327044016</c:v>
                </c:pt>
                <c:pt idx="6253">
                  <c:v>7.7759433962264142</c:v>
                </c:pt>
                <c:pt idx="6254">
                  <c:v>7.7767295597484276</c:v>
                </c:pt>
                <c:pt idx="6255">
                  <c:v>7.7775157232704384</c:v>
                </c:pt>
                <c:pt idx="6256">
                  <c:v>7.7783018867924518</c:v>
                </c:pt>
                <c:pt idx="6257">
                  <c:v>7.7790880503144662</c:v>
                </c:pt>
                <c:pt idx="6258">
                  <c:v>7.7798742138364778</c:v>
                </c:pt>
                <c:pt idx="6259">
                  <c:v>7.7806603773584886</c:v>
                </c:pt>
                <c:pt idx="6260">
                  <c:v>7.781446540880502</c:v>
                </c:pt>
                <c:pt idx="6261">
                  <c:v>7.7822327044025181</c:v>
                </c:pt>
                <c:pt idx="6262">
                  <c:v>7.7830188679245271</c:v>
                </c:pt>
                <c:pt idx="6263">
                  <c:v>7.7838050314465397</c:v>
                </c:pt>
                <c:pt idx="6264">
                  <c:v>7.7845911949685531</c:v>
                </c:pt>
                <c:pt idx="6265">
                  <c:v>7.7853773584905657</c:v>
                </c:pt>
                <c:pt idx="6266">
                  <c:v>7.78616352201258</c:v>
                </c:pt>
                <c:pt idx="6267">
                  <c:v>7.7869496855345943</c:v>
                </c:pt>
                <c:pt idx="6268">
                  <c:v>7.7877358490565998</c:v>
                </c:pt>
                <c:pt idx="6269">
                  <c:v>7.7885220125786168</c:v>
                </c:pt>
                <c:pt idx="6270">
                  <c:v>7.7893081761006302</c:v>
                </c:pt>
                <c:pt idx="6271">
                  <c:v>7.7900943396226401</c:v>
                </c:pt>
                <c:pt idx="6272">
                  <c:v>7.7908805031446526</c:v>
                </c:pt>
                <c:pt idx="6273">
                  <c:v>7.791666666666667</c:v>
                </c:pt>
                <c:pt idx="6274">
                  <c:v>7.7924528301886777</c:v>
                </c:pt>
                <c:pt idx="6275">
                  <c:v>7.7932389937106921</c:v>
                </c:pt>
                <c:pt idx="6276">
                  <c:v>7.794025157232702</c:v>
                </c:pt>
                <c:pt idx="6277">
                  <c:v>7.7948113207547136</c:v>
                </c:pt>
                <c:pt idx="6278">
                  <c:v>7.7955974842767297</c:v>
                </c:pt>
                <c:pt idx="6279">
                  <c:v>7.7963836477987396</c:v>
                </c:pt>
                <c:pt idx="6280">
                  <c:v>7.7971698113207522</c:v>
                </c:pt>
                <c:pt idx="6281">
                  <c:v>7.7979559748427656</c:v>
                </c:pt>
                <c:pt idx="6282">
                  <c:v>7.7987421383647808</c:v>
                </c:pt>
                <c:pt idx="6283">
                  <c:v>7.7995283018867907</c:v>
                </c:pt>
                <c:pt idx="6284">
                  <c:v>7.8003144654088041</c:v>
                </c:pt>
                <c:pt idx="6285">
                  <c:v>7.8011006289308176</c:v>
                </c:pt>
                <c:pt idx="6286">
                  <c:v>7.8018867924528301</c:v>
                </c:pt>
                <c:pt idx="6287">
                  <c:v>7.8026729559748427</c:v>
                </c:pt>
                <c:pt idx="6288">
                  <c:v>7.8034591194968552</c:v>
                </c:pt>
                <c:pt idx="6289">
                  <c:v>7.8042452830188678</c:v>
                </c:pt>
                <c:pt idx="6290">
                  <c:v>7.8050314465408794</c:v>
                </c:pt>
                <c:pt idx="6291">
                  <c:v>7.8058176100628911</c:v>
                </c:pt>
                <c:pt idx="6292">
                  <c:v>7.8066037735849072</c:v>
                </c:pt>
                <c:pt idx="6293">
                  <c:v>7.8073899371069126</c:v>
                </c:pt>
                <c:pt idx="6294">
                  <c:v>7.8081761006289296</c:v>
                </c:pt>
                <c:pt idx="6295">
                  <c:v>7.8089622641509404</c:v>
                </c:pt>
                <c:pt idx="6296">
                  <c:v>7.8097484276729574</c:v>
                </c:pt>
                <c:pt idx="6297">
                  <c:v>7.8105345911949664</c:v>
                </c:pt>
                <c:pt idx="6298">
                  <c:v>7.8113207547169798</c:v>
                </c:pt>
                <c:pt idx="6299">
                  <c:v>7.8121069182389888</c:v>
                </c:pt>
                <c:pt idx="6300">
                  <c:v>7.8128930817610067</c:v>
                </c:pt>
                <c:pt idx="6301">
                  <c:v>7.8136792452830184</c:v>
                </c:pt>
                <c:pt idx="6302">
                  <c:v>7.8144654088050292</c:v>
                </c:pt>
                <c:pt idx="6303">
                  <c:v>7.8152515723270417</c:v>
                </c:pt>
                <c:pt idx="6304">
                  <c:v>7.8160377358490551</c:v>
                </c:pt>
                <c:pt idx="6305">
                  <c:v>7.8168238993710704</c:v>
                </c:pt>
                <c:pt idx="6306">
                  <c:v>7.8176100628930794</c:v>
                </c:pt>
                <c:pt idx="6307">
                  <c:v>7.8183962264150901</c:v>
                </c:pt>
                <c:pt idx="6308">
                  <c:v>7.8191823899371062</c:v>
                </c:pt>
                <c:pt idx="6309">
                  <c:v>7.8199685534591188</c:v>
                </c:pt>
                <c:pt idx="6310">
                  <c:v>7.8207547169811296</c:v>
                </c:pt>
                <c:pt idx="6311">
                  <c:v>7.8215408805031439</c:v>
                </c:pt>
                <c:pt idx="6312">
                  <c:v>7.8223270440251564</c:v>
                </c:pt>
                <c:pt idx="6313">
                  <c:v>7.8231132075471672</c:v>
                </c:pt>
                <c:pt idx="6314">
                  <c:v>7.8238993710691807</c:v>
                </c:pt>
                <c:pt idx="6315">
                  <c:v>7.8246855345911932</c:v>
                </c:pt>
                <c:pt idx="6316">
                  <c:v>7.8254716981132066</c:v>
                </c:pt>
                <c:pt idx="6317">
                  <c:v>7.8262578616352156</c:v>
                </c:pt>
                <c:pt idx="6318">
                  <c:v>7.8270440251572309</c:v>
                </c:pt>
                <c:pt idx="6319">
                  <c:v>7.8278301886792416</c:v>
                </c:pt>
                <c:pt idx="6320">
                  <c:v>7.8286163522012551</c:v>
                </c:pt>
                <c:pt idx="6321">
                  <c:v>7.8294025157232703</c:v>
                </c:pt>
                <c:pt idx="6322">
                  <c:v>7.8301886792452784</c:v>
                </c:pt>
                <c:pt idx="6323">
                  <c:v>7.8309748427672918</c:v>
                </c:pt>
                <c:pt idx="6324">
                  <c:v>7.8317610062893097</c:v>
                </c:pt>
                <c:pt idx="6325">
                  <c:v>7.8325471698113196</c:v>
                </c:pt>
                <c:pt idx="6326">
                  <c:v>7.8333333333333339</c:v>
                </c:pt>
                <c:pt idx="6327">
                  <c:v>7.8341194968553456</c:v>
                </c:pt>
                <c:pt idx="6328">
                  <c:v>7.8349056603773546</c:v>
                </c:pt>
                <c:pt idx="6329">
                  <c:v>7.8356918238993716</c:v>
                </c:pt>
                <c:pt idx="6330">
                  <c:v>7.8364779874213832</c:v>
                </c:pt>
                <c:pt idx="6331">
                  <c:v>7.8372641509433958</c:v>
                </c:pt>
                <c:pt idx="6332">
                  <c:v>7.8380503144654066</c:v>
                </c:pt>
                <c:pt idx="6333">
                  <c:v>7.8388364779874191</c:v>
                </c:pt>
                <c:pt idx="6334">
                  <c:v>7.8396226415094334</c:v>
                </c:pt>
                <c:pt idx="6335">
                  <c:v>7.840408805031446</c:v>
                </c:pt>
                <c:pt idx="6336">
                  <c:v>7.8411949685534568</c:v>
                </c:pt>
                <c:pt idx="6337">
                  <c:v>7.8419811320754684</c:v>
                </c:pt>
                <c:pt idx="6338">
                  <c:v>7.8427672955974836</c:v>
                </c:pt>
                <c:pt idx="6339">
                  <c:v>7.8435534591194944</c:v>
                </c:pt>
                <c:pt idx="6340">
                  <c:v>7.8443396226415087</c:v>
                </c:pt>
                <c:pt idx="6341">
                  <c:v>7.8451257861635213</c:v>
                </c:pt>
                <c:pt idx="6342">
                  <c:v>7.8459119496855303</c:v>
                </c:pt>
                <c:pt idx="6343">
                  <c:v>7.8466981132075482</c:v>
                </c:pt>
                <c:pt idx="6344">
                  <c:v>7.8474842767295536</c:v>
                </c:pt>
                <c:pt idx="6345">
                  <c:v>7.8482704402515724</c:v>
                </c:pt>
                <c:pt idx="6346">
                  <c:v>7.8490566037735849</c:v>
                </c:pt>
                <c:pt idx="6347">
                  <c:v>7.8498427672955966</c:v>
                </c:pt>
                <c:pt idx="6348">
                  <c:v>7.85062893081761</c:v>
                </c:pt>
                <c:pt idx="6349">
                  <c:v>7.8514150943396226</c:v>
                </c:pt>
                <c:pt idx="6350">
                  <c:v>7.8522012578616343</c:v>
                </c:pt>
                <c:pt idx="6351">
                  <c:v>7.8529874213836477</c:v>
                </c:pt>
                <c:pt idx="6352">
                  <c:v>7.8537735849056602</c:v>
                </c:pt>
                <c:pt idx="6353">
                  <c:v>7.8545597484276701</c:v>
                </c:pt>
                <c:pt idx="6354">
                  <c:v>7.8553459119496853</c:v>
                </c:pt>
                <c:pt idx="6355">
                  <c:v>7.856132075471697</c:v>
                </c:pt>
                <c:pt idx="6356">
                  <c:v>7.8569182389937078</c:v>
                </c:pt>
                <c:pt idx="6357">
                  <c:v>7.8577044025157212</c:v>
                </c:pt>
                <c:pt idx="6358">
                  <c:v>7.858490566037732</c:v>
                </c:pt>
                <c:pt idx="6359">
                  <c:v>7.8592767295597481</c:v>
                </c:pt>
                <c:pt idx="6360">
                  <c:v>7.8600628930817624</c:v>
                </c:pt>
                <c:pt idx="6361">
                  <c:v>7.8608490566037696</c:v>
                </c:pt>
                <c:pt idx="6362">
                  <c:v>7.861635220125784</c:v>
                </c:pt>
                <c:pt idx="6363">
                  <c:v>7.8624213836477956</c:v>
                </c:pt>
                <c:pt idx="6364">
                  <c:v>7.8632075471698082</c:v>
                </c:pt>
                <c:pt idx="6365">
                  <c:v>7.8639937106918234</c:v>
                </c:pt>
                <c:pt idx="6366">
                  <c:v>7.864779874213836</c:v>
                </c:pt>
                <c:pt idx="6367">
                  <c:v>7.8655660377358458</c:v>
                </c:pt>
                <c:pt idx="6368">
                  <c:v>7.8663522012578611</c:v>
                </c:pt>
                <c:pt idx="6369">
                  <c:v>7.8671383647798718</c:v>
                </c:pt>
                <c:pt idx="6370">
                  <c:v>7.8679245283018826</c:v>
                </c:pt>
                <c:pt idx="6371">
                  <c:v>7.8687106918238987</c:v>
                </c:pt>
                <c:pt idx="6372">
                  <c:v>7.8694968553459086</c:v>
                </c:pt>
                <c:pt idx="6373">
                  <c:v>7.8702830188679238</c:v>
                </c:pt>
                <c:pt idx="6374">
                  <c:v>7.8710691823899399</c:v>
                </c:pt>
                <c:pt idx="6375">
                  <c:v>7.8718553459119489</c:v>
                </c:pt>
                <c:pt idx="6376">
                  <c:v>7.8726415094339623</c:v>
                </c:pt>
                <c:pt idx="6377">
                  <c:v>7.873427672955974</c:v>
                </c:pt>
                <c:pt idx="6378">
                  <c:v>7.8742138364779848</c:v>
                </c:pt>
                <c:pt idx="6379">
                  <c:v>7.8749999999999973</c:v>
                </c:pt>
                <c:pt idx="6380">
                  <c:v>7.8757861635220117</c:v>
                </c:pt>
                <c:pt idx="6381">
                  <c:v>7.876572327044026</c:v>
                </c:pt>
                <c:pt idx="6382">
                  <c:v>7.8773584905660377</c:v>
                </c:pt>
                <c:pt idx="6383">
                  <c:v>7.8781446540880467</c:v>
                </c:pt>
                <c:pt idx="6384">
                  <c:v>7.878930817610061</c:v>
                </c:pt>
                <c:pt idx="6385">
                  <c:v>7.8797169811320762</c:v>
                </c:pt>
                <c:pt idx="6386">
                  <c:v>7.8805031446540879</c:v>
                </c:pt>
                <c:pt idx="6387">
                  <c:v>7.8812893081761004</c:v>
                </c:pt>
                <c:pt idx="6388">
                  <c:v>7.8820754716981103</c:v>
                </c:pt>
                <c:pt idx="6389">
                  <c:v>7.8828616352201282</c:v>
                </c:pt>
                <c:pt idx="6390">
                  <c:v>7.8836477987421398</c:v>
                </c:pt>
                <c:pt idx="6391">
                  <c:v>7.8844339622641497</c:v>
                </c:pt>
                <c:pt idx="6392">
                  <c:v>7.8852201257861649</c:v>
                </c:pt>
                <c:pt idx="6393">
                  <c:v>7.8860062893081766</c:v>
                </c:pt>
                <c:pt idx="6394">
                  <c:v>7.88679245283019</c:v>
                </c:pt>
                <c:pt idx="6395">
                  <c:v>7.887578616352199</c:v>
                </c:pt>
                <c:pt idx="6396">
                  <c:v>7.8883647798742116</c:v>
                </c:pt>
                <c:pt idx="6397">
                  <c:v>7.889150943396225</c:v>
                </c:pt>
                <c:pt idx="6398">
                  <c:v>7.8899371069182376</c:v>
                </c:pt>
                <c:pt idx="6399">
                  <c:v>7.8907232704402492</c:v>
                </c:pt>
                <c:pt idx="6400">
                  <c:v>7.8915094339622636</c:v>
                </c:pt>
                <c:pt idx="6401">
                  <c:v>7.8922955974842761</c:v>
                </c:pt>
                <c:pt idx="6402">
                  <c:v>7.8930817610062869</c:v>
                </c:pt>
                <c:pt idx="6403">
                  <c:v>7.8938679245283012</c:v>
                </c:pt>
                <c:pt idx="6404">
                  <c:v>7.894654088050312</c:v>
                </c:pt>
                <c:pt idx="6405">
                  <c:v>7.8954402515723263</c:v>
                </c:pt>
                <c:pt idx="6406">
                  <c:v>7.8962264150943424</c:v>
                </c:pt>
                <c:pt idx="6407">
                  <c:v>7.897012578616347</c:v>
                </c:pt>
                <c:pt idx="6408">
                  <c:v>7.8977987421383657</c:v>
                </c:pt>
                <c:pt idx="6409">
                  <c:v>7.8985849056603756</c:v>
                </c:pt>
                <c:pt idx="6410">
                  <c:v>7.8993710691823891</c:v>
                </c:pt>
                <c:pt idx="6411">
                  <c:v>7.9001572327044016</c:v>
                </c:pt>
                <c:pt idx="6412">
                  <c:v>7.9009433962264142</c:v>
                </c:pt>
                <c:pt idx="6413">
                  <c:v>7.9017295597484276</c:v>
                </c:pt>
                <c:pt idx="6414">
                  <c:v>7.9025157232704384</c:v>
                </c:pt>
                <c:pt idx="6415">
                  <c:v>7.9033018867924518</c:v>
                </c:pt>
                <c:pt idx="6416">
                  <c:v>7.9040880503144644</c:v>
                </c:pt>
                <c:pt idx="6417">
                  <c:v>7.904874213836476</c:v>
                </c:pt>
                <c:pt idx="6418">
                  <c:v>7.9056603773584886</c:v>
                </c:pt>
                <c:pt idx="6419">
                  <c:v>7.906446540880502</c:v>
                </c:pt>
                <c:pt idx="6420">
                  <c:v>7.9072327044025181</c:v>
                </c:pt>
                <c:pt idx="6421">
                  <c:v>7.9080188679245271</c:v>
                </c:pt>
                <c:pt idx="6422">
                  <c:v>7.9088050314465406</c:v>
                </c:pt>
                <c:pt idx="6423">
                  <c:v>7.9095911949685549</c:v>
                </c:pt>
                <c:pt idx="6424">
                  <c:v>7.9103773584905657</c:v>
                </c:pt>
                <c:pt idx="6425">
                  <c:v>7.91116352201258</c:v>
                </c:pt>
                <c:pt idx="6426">
                  <c:v>7.9119496855345943</c:v>
                </c:pt>
                <c:pt idx="6427">
                  <c:v>7.9127358490565998</c:v>
                </c:pt>
                <c:pt idx="6428">
                  <c:v>7.9135220125786168</c:v>
                </c:pt>
                <c:pt idx="6429">
                  <c:v>7.9143081761006284</c:v>
                </c:pt>
                <c:pt idx="6430">
                  <c:v>7.9150943396226401</c:v>
                </c:pt>
                <c:pt idx="6431">
                  <c:v>7.9158805031446526</c:v>
                </c:pt>
                <c:pt idx="6432">
                  <c:v>7.916666666666667</c:v>
                </c:pt>
                <c:pt idx="6433">
                  <c:v>7.9174528301886777</c:v>
                </c:pt>
                <c:pt idx="6434">
                  <c:v>7.9182389937106921</c:v>
                </c:pt>
                <c:pt idx="6435">
                  <c:v>7.9190251572327037</c:v>
                </c:pt>
                <c:pt idx="6436">
                  <c:v>7.9198113207547163</c:v>
                </c:pt>
                <c:pt idx="6437">
                  <c:v>7.9205974842767297</c:v>
                </c:pt>
                <c:pt idx="6438">
                  <c:v>7.9213836477987396</c:v>
                </c:pt>
                <c:pt idx="6439">
                  <c:v>7.9221698113207522</c:v>
                </c:pt>
                <c:pt idx="6440">
                  <c:v>7.9229559748427656</c:v>
                </c:pt>
                <c:pt idx="6441">
                  <c:v>7.9237421383647808</c:v>
                </c:pt>
                <c:pt idx="6442">
                  <c:v>7.9245283018867898</c:v>
                </c:pt>
                <c:pt idx="6443">
                  <c:v>7.9253144654088041</c:v>
                </c:pt>
                <c:pt idx="6444">
                  <c:v>7.9261006289308176</c:v>
                </c:pt>
                <c:pt idx="6445">
                  <c:v>7.9268867924528301</c:v>
                </c:pt>
                <c:pt idx="6446">
                  <c:v>7.9276729559748427</c:v>
                </c:pt>
                <c:pt idx="6447">
                  <c:v>7.9284591194968552</c:v>
                </c:pt>
                <c:pt idx="6448">
                  <c:v>7.9292452830188704</c:v>
                </c:pt>
                <c:pt idx="6449">
                  <c:v>7.9300314465408803</c:v>
                </c:pt>
                <c:pt idx="6450">
                  <c:v>7.9308176100628929</c:v>
                </c:pt>
                <c:pt idx="6451">
                  <c:v>7.9316037735849081</c:v>
                </c:pt>
                <c:pt idx="6452">
                  <c:v>7.9323899371069153</c:v>
                </c:pt>
                <c:pt idx="6453">
                  <c:v>7.9331761006289314</c:v>
                </c:pt>
                <c:pt idx="6454">
                  <c:v>7.9339622641509422</c:v>
                </c:pt>
                <c:pt idx="6455">
                  <c:v>7.9347484276729574</c:v>
                </c:pt>
                <c:pt idx="6456">
                  <c:v>7.9355345911949682</c:v>
                </c:pt>
                <c:pt idx="6457">
                  <c:v>7.9363207547169807</c:v>
                </c:pt>
                <c:pt idx="6458">
                  <c:v>7.9371069182389906</c:v>
                </c:pt>
                <c:pt idx="6459">
                  <c:v>7.9378930817610103</c:v>
                </c:pt>
                <c:pt idx="6460">
                  <c:v>7.9386792452830202</c:v>
                </c:pt>
                <c:pt idx="6461">
                  <c:v>7.9394654088050318</c:v>
                </c:pt>
                <c:pt idx="6462">
                  <c:v>7.9402515723270426</c:v>
                </c:pt>
                <c:pt idx="6463">
                  <c:v>7.941037735849056</c:v>
                </c:pt>
                <c:pt idx="6464">
                  <c:v>7.9418238993710704</c:v>
                </c:pt>
                <c:pt idx="6465">
                  <c:v>7.9426100628930811</c:v>
                </c:pt>
                <c:pt idx="6466">
                  <c:v>7.9433962264150919</c:v>
                </c:pt>
                <c:pt idx="6467">
                  <c:v>7.9441823899371062</c:v>
                </c:pt>
                <c:pt idx="6468">
                  <c:v>7.9449685534591188</c:v>
                </c:pt>
                <c:pt idx="6469">
                  <c:v>7.9457547169811313</c:v>
                </c:pt>
                <c:pt idx="6470">
                  <c:v>7.9465408805031457</c:v>
                </c:pt>
                <c:pt idx="6471">
                  <c:v>7.9473270440251564</c:v>
                </c:pt>
                <c:pt idx="6472">
                  <c:v>7.948113207547169</c:v>
                </c:pt>
                <c:pt idx="6473">
                  <c:v>7.9488993710691824</c:v>
                </c:pt>
                <c:pt idx="6474">
                  <c:v>7.9496855345911959</c:v>
                </c:pt>
                <c:pt idx="6475">
                  <c:v>7.9504716981132084</c:v>
                </c:pt>
                <c:pt idx="6476">
                  <c:v>7.9512578616352174</c:v>
                </c:pt>
                <c:pt idx="6477">
                  <c:v>7.9520440251572326</c:v>
                </c:pt>
                <c:pt idx="6478">
                  <c:v>7.9528301886792443</c:v>
                </c:pt>
                <c:pt idx="6479">
                  <c:v>7.9536163522012568</c:v>
                </c:pt>
                <c:pt idx="6480">
                  <c:v>7.9544025157232703</c:v>
                </c:pt>
                <c:pt idx="6481">
                  <c:v>7.9551886792452784</c:v>
                </c:pt>
                <c:pt idx="6482">
                  <c:v>7.9559748427672918</c:v>
                </c:pt>
                <c:pt idx="6483">
                  <c:v>7.9567610062893097</c:v>
                </c:pt>
                <c:pt idx="6484">
                  <c:v>7.9575471698113196</c:v>
                </c:pt>
                <c:pt idx="6485">
                  <c:v>7.9583333333333339</c:v>
                </c:pt>
                <c:pt idx="6486">
                  <c:v>7.9591194968553474</c:v>
                </c:pt>
                <c:pt idx="6487">
                  <c:v>7.9599056603773546</c:v>
                </c:pt>
                <c:pt idx="6488">
                  <c:v>7.9606918238993716</c:v>
                </c:pt>
                <c:pt idx="6489">
                  <c:v>7.9614779874213832</c:v>
                </c:pt>
                <c:pt idx="6490">
                  <c:v>7.9622641509433958</c:v>
                </c:pt>
                <c:pt idx="6491">
                  <c:v>7.9630503144654066</c:v>
                </c:pt>
                <c:pt idx="6492">
                  <c:v>7.9638364779874191</c:v>
                </c:pt>
                <c:pt idx="6493">
                  <c:v>7.9646226415094334</c:v>
                </c:pt>
                <c:pt idx="6494">
                  <c:v>7.965408805031446</c:v>
                </c:pt>
                <c:pt idx="6495">
                  <c:v>7.9661949685534568</c:v>
                </c:pt>
                <c:pt idx="6496">
                  <c:v>7.9669811320754684</c:v>
                </c:pt>
                <c:pt idx="6497">
                  <c:v>7.9677672955974836</c:v>
                </c:pt>
                <c:pt idx="6498">
                  <c:v>7.9685534591194944</c:v>
                </c:pt>
                <c:pt idx="6499">
                  <c:v>7.9693396226415096</c:v>
                </c:pt>
                <c:pt idx="6500">
                  <c:v>7.9701257861635231</c:v>
                </c:pt>
                <c:pt idx="6501">
                  <c:v>7.9709119496855321</c:v>
                </c:pt>
                <c:pt idx="6502">
                  <c:v>7.97169811320755</c:v>
                </c:pt>
                <c:pt idx="6503">
                  <c:v>7.9724842767295554</c:v>
                </c:pt>
                <c:pt idx="6504">
                  <c:v>7.9732704402515742</c:v>
                </c:pt>
                <c:pt idx="6505">
                  <c:v>7.9740566037735849</c:v>
                </c:pt>
                <c:pt idx="6506">
                  <c:v>7.9748427672955966</c:v>
                </c:pt>
                <c:pt idx="6507">
                  <c:v>7.9756289308176109</c:v>
                </c:pt>
                <c:pt idx="6508">
                  <c:v>7.9764150943396253</c:v>
                </c:pt>
                <c:pt idx="6509">
                  <c:v>7.9772012578616351</c:v>
                </c:pt>
                <c:pt idx="6510">
                  <c:v>7.9779874213836504</c:v>
                </c:pt>
                <c:pt idx="6511">
                  <c:v>7.9787735849056602</c:v>
                </c:pt>
                <c:pt idx="6512">
                  <c:v>7.9795597484276728</c:v>
                </c:pt>
                <c:pt idx="6513">
                  <c:v>7.9803459119496871</c:v>
                </c:pt>
                <c:pt idx="6514">
                  <c:v>7.9811320754716979</c:v>
                </c:pt>
                <c:pt idx="6515">
                  <c:v>7.9819182389937096</c:v>
                </c:pt>
                <c:pt idx="6516">
                  <c:v>7.982704402515723</c:v>
                </c:pt>
                <c:pt idx="6517">
                  <c:v>7.9834905660377347</c:v>
                </c:pt>
                <c:pt idx="6518">
                  <c:v>7.9842767295597481</c:v>
                </c:pt>
                <c:pt idx="6519">
                  <c:v>7.9850628930817633</c:v>
                </c:pt>
                <c:pt idx="6520">
                  <c:v>7.9858490566037723</c:v>
                </c:pt>
                <c:pt idx="6521">
                  <c:v>7.9866352201257858</c:v>
                </c:pt>
                <c:pt idx="6522">
                  <c:v>7.9874213836477983</c:v>
                </c:pt>
                <c:pt idx="6523">
                  <c:v>7.98820754716981</c:v>
                </c:pt>
                <c:pt idx="6524">
                  <c:v>7.9889937106918261</c:v>
                </c:pt>
                <c:pt idx="6525">
                  <c:v>7.9897798742138404</c:v>
                </c:pt>
                <c:pt idx="6526">
                  <c:v>7.9905660377358476</c:v>
                </c:pt>
                <c:pt idx="6527">
                  <c:v>7.9913522012578619</c:v>
                </c:pt>
                <c:pt idx="6528">
                  <c:v>7.9921383647798736</c:v>
                </c:pt>
                <c:pt idx="6529">
                  <c:v>7.9929245283018844</c:v>
                </c:pt>
                <c:pt idx="6530">
                  <c:v>7.9937106918238996</c:v>
                </c:pt>
                <c:pt idx="6531">
                  <c:v>7.9944968553459086</c:v>
                </c:pt>
                <c:pt idx="6532">
                  <c:v>7.9952830188679238</c:v>
                </c:pt>
                <c:pt idx="6533">
                  <c:v>7.9960691823899399</c:v>
                </c:pt>
                <c:pt idx="6534">
                  <c:v>7.9968553459119489</c:v>
                </c:pt>
                <c:pt idx="6535">
                  <c:v>7.9976415094339623</c:v>
                </c:pt>
                <c:pt idx="6536">
                  <c:v>7.998427672955974</c:v>
                </c:pt>
                <c:pt idx="6537">
                  <c:v>7.9992138364779866</c:v>
                </c:pt>
                <c:pt idx="6538">
                  <c:v>8</c:v>
                </c:pt>
                <c:pt idx="6539">
                  <c:v>8.0007861635220152</c:v>
                </c:pt>
                <c:pt idx="6540">
                  <c:v>8.0015723270440251</c:v>
                </c:pt>
                <c:pt idx="6541">
                  <c:v>8.002358490566035</c:v>
                </c:pt>
                <c:pt idx="6542">
                  <c:v>8.0031446540880538</c:v>
                </c:pt>
                <c:pt idx="6543">
                  <c:v>8.0039308176100672</c:v>
                </c:pt>
                <c:pt idx="6544">
                  <c:v>8.00471698113207</c:v>
                </c:pt>
                <c:pt idx="6545">
                  <c:v>8.005503144654087</c:v>
                </c:pt>
                <c:pt idx="6546">
                  <c:v>8.0062893081761004</c:v>
                </c:pt>
                <c:pt idx="6547">
                  <c:v>8.0070754716981085</c:v>
                </c:pt>
                <c:pt idx="6548">
                  <c:v>8.007861635220122</c:v>
                </c:pt>
                <c:pt idx="6549">
                  <c:v>8.0086477987421372</c:v>
                </c:pt>
                <c:pt idx="6550">
                  <c:v>8.0094339622641506</c:v>
                </c:pt>
                <c:pt idx="6551">
                  <c:v>8.0102201257861587</c:v>
                </c:pt>
                <c:pt idx="6552">
                  <c:v>8.0110062893081757</c:v>
                </c:pt>
                <c:pt idx="6553">
                  <c:v>8.0117924528301838</c:v>
                </c:pt>
                <c:pt idx="6554">
                  <c:v>8.0125786163522008</c:v>
                </c:pt>
                <c:pt idx="6555">
                  <c:v>8.0133647798742142</c:v>
                </c:pt>
                <c:pt idx="6556">
                  <c:v>8.0141509433962259</c:v>
                </c:pt>
                <c:pt idx="6557">
                  <c:v>8.0149371069182376</c:v>
                </c:pt>
                <c:pt idx="6558">
                  <c:v>8.0157232704402528</c:v>
                </c:pt>
                <c:pt idx="6559">
                  <c:v>8.0165094339622662</c:v>
                </c:pt>
                <c:pt idx="6560">
                  <c:v>8.0172955974842761</c:v>
                </c:pt>
                <c:pt idx="6561">
                  <c:v>8.018081761006286</c:v>
                </c:pt>
                <c:pt idx="6562">
                  <c:v>8.0188679245283012</c:v>
                </c:pt>
                <c:pt idx="6563">
                  <c:v>8.0196540880503147</c:v>
                </c:pt>
                <c:pt idx="6564">
                  <c:v>8.0204402515723263</c:v>
                </c:pt>
                <c:pt idx="6565">
                  <c:v>8.021226415094338</c:v>
                </c:pt>
                <c:pt idx="6566">
                  <c:v>8.0220125786163532</c:v>
                </c:pt>
                <c:pt idx="6567">
                  <c:v>8.0227987421383649</c:v>
                </c:pt>
                <c:pt idx="6568">
                  <c:v>8.0235849056603765</c:v>
                </c:pt>
                <c:pt idx="6569">
                  <c:v>8.0243710691823864</c:v>
                </c:pt>
                <c:pt idx="6570">
                  <c:v>8.0251572327044052</c:v>
                </c:pt>
                <c:pt idx="6571">
                  <c:v>8.0259433962264168</c:v>
                </c:pt>
                <c:pt idx="6572">
                  <c:v>8.0267295597484267</c:v>
                </c:pt>
                <c:pt idx="6573">
                  <c:v>8.0275157232704366</c:v>
                </c:pt>
                <c:pt idx="6574">
                  <c:v>8.0283018867924465</c:v>
                </c:pt>
                <c:pt idx="6575">
                  <c:v>8.0290880503144653</c:v>
                </c:pt>
                <c:pt idx="6576">
                  <c:v>8.0298742138364769</c:v>
                </c:pt>
                <c:pt idx="6577">
                  <c:v>8.0306603773584904</c:v>
                </c:pt>
                <c:pt idx="6578">
                  <c:v>8.031446540880502</c:v>
                </c:pt>
                <c:pt idx="6579">
                  <c:v>8.0322327044025155</c:v>
                </c:pt>
                <c:pt idx="6580">
                  <c:v>8.0330188679245236</c:v>
                </c:pt>
                <c:pt idx="6581">
                  <c:v>8.0338050314465406</c:v>
                </c:pt>
                <c:pt idx="6582">
                  <c:v>8.0345911949685487</c:v>
                </c:pt>
                <c:pt idx="6583">
                  <c:v>8.0353773584905639</c:v>
                </c:pt>
                <c:pt idx="6584">
                  <c:v>8.0361635220125702</c:v>
                </c:pt>
                <c:pt idx="6585">
                  <c:v>8.0369496855345872</c:v>
                </c:pt>
                <c:pt idx="6586">
                  <c:v>8.0377358490566024</c:v>
                </c:pt>
                <c:pt idx="6587">
                  <c:v>8.0385220125786176</c:v>
                </c:pt>
                <c:pt idx="6588">
                  <c:v>8.0393081761006258</c:v>
                </c:pt>
                <c:pt idx="6589">
                  <c:v>8.0400943396226463</c:v>
                </c:pt>
                <c:pt idx="6590">
                  <c:v>8.0408805031446526</c:v>
                </c:pt>
                <c:pt idx="6591">
                  <c:v>8.0416666666666661</c:v>
                </c:pt>
                <c:pt idx="6592">
                  <c:v>8.0424528301886795</c:v>
                </c:pt>
                <c:pt idx="6593">
                  <c:v>8.0432389937106912</c:v>
                </c:pt>
                <c:pt idx="6594">
                  <c:v>8.0440251572326993</c:v>
                </c:pt>
                <c:pt idx="6595">
                  <c:v>8.0448113207547092</c:v>
                </c:pt>
                <c:pt idx="6596">
                  <c:v>8.0455974842767279</c:v>
                </c:pt>
                <c:pt idx="6597">
                  <c:v>8.0463836477987414</c:v>
                </c:pt>
                <c:pt idx="6598">
                  <c:v>8.047169811320753</c:v>
                </c:pt>
                <c:pt idx="6599">
                  <c:v>8.0479559748427629</c:v>
                </c:pt>
                <c:pt idx="6600">
                  <c:v>8.0487421383647799</c:v>
                </c:pt>
                <c:pt idx="6601">
                  <c:v>8.0495283018867916</c:v>
                </c:pt>
                <c:pt idx="6602">
                  <c:v>8.050314465408805</c:v>
                </c:pt>
                <c:pt idx="6603">
                  <c:v>8.0511006289308149</c:v>
                </c:pt>
                <c:pt idx="6604">
                  <c:v>8.0518867924528283</c:v>
                </c:pt>
                <c:pt idx="6605">
                  <c:v>8.0526729559748453</c:v>
                </c:pt>
                <c:pt idx="6606">
                  <c:v>8.0534591194968588</c:v>
                </c:pt>
                <c:pt idx="6607">
                  <c:v>8.0542452830188669</c:v>
                </c:pt>
                <c:pt idx="6608">
                  <c:v>8.0550314465408803</c:v>
                </c:pt>
                <c:pt idx="6609">
                  <c:v>8.0558176100628955</c:v>
                </c:pt>
                <c:pt idx="6610">
                  <c:v>8.0566037735849072</c:v>
                </c:pt>
                <c:pt idx="6611">
                  <c:v>8.0573899371069206</c:v>
                </c:pt>
                <c:pt idx="6612">
                  <c:v>8.0581761006289305</c:v>
                </c:pt>
                <c:pt idx="6613">
                  <c:v>8.0589622641509422</c:v>
                </c:pt>
                <c:pt idx="6614">
                  <c:v>8.0597484276729556</c:v>
                </c:pt>
                <c:pt idx="6615">
                  <c:v>8.0605345911949744</c:v>
                </c:pt>
                <c:pt idx="6616">
                  <c:v>8.0613207547169772</c:v>
                </c:pt>
                <c:pt idx="6617">
                  <c:v>8.0621069182389995</c:v>
                </c:pt>
                <c:pt idx="6618">
                  <c:v>8.0628930817610058</c:v>
                </c:pt>
                <c:pt idx="6619">
                  <c:v>8.0636792452830193</c:v>
                </c:pt>
                <c:pt idx="6620">
                  <c:v>8.0644654088050327</c:v>
                </c:pt>
                <c:pt idx="6621">
                  <c:v>8.0652515723270461</c:v>
                </c:pt>
                <c:pt idx="6622">
                  <c:v>8.0660377358490596</c:v>
                </c:pt>
                <c:pt idx="6623">
                  <c:v>8.0668238993710677</c:v>
                </c:pt>
                <c:pt idx="6624">
                  <c:v>8.0676100628930811</c:v>
                </c:pt>
                <c:pt idx="6625">
                  <c:v>8.0683962264150928</c:v>
                </c:pt>
                <c:pt idx="6626">
                  <c:v>8.0691823899371062</c:v>
                </c:pt>
                <c:pt idx="6627">
                  <c:v>8.0699685534591197</c:v>
                </c:pt>
                <c:pt idx="6628">
                  <c:v>8.0707547169811331</c:v>
                </c:pt>
                <c:pt idx="6629">
                  <c:v>8.0715408805031448</c:v>
                </c:pt>
                <c:pt idx="6630">
                  <c:v>8.0723270440251529</c:v>
                </c:pt>
                <c:pt idx="6631">
                  <c:v>8.0731132075471717</c:v>
                </c:pt>
                <c:pt idx="6632">
                  <c:v>8.0738993710691851</c:v>
                </c:pt>
                <c:pt idx="6633">
                  <c:v>8.0746855345911968</c:v>
                </c:pt>
                <c:pt idx="6634">
                  <c:v>8.0754716981132066</c:v>
                </c:pt>
                <c:pt idx="6635">
                  <c:v>8.0762578616352201</c:v>
                </c:pt>
                <c:pt idx="6636">
                  <c:v>8.0770440251572353</c:v>
                </c:pt>
                <c:pt idx="6637">
                  <c:v>8.0778301886792452</c:v>
                </c:pt>
                <c:pt idx="6638">
                  <c:v>8.0786163522012568</c:v>
                </c:pt>
                <c:pt idx="6639">
                  <c:v>8.0794025157232774</c:v>
                </c:pt>
                <c:pt idx="6640">
                  <c:v>8.0801886792452873</c:v>
                </c:pt>
                <c:pt idx="6641">
                  <c:v>8.0809748427672972</c:v>
                </c:pt>
                <c:pt idx="6642">
                  <c:v>8.081761006289307</c:v>
                </c:pt>
                <c:pt idx="6643">
                  <c:v>8.0825471698113205</c:v>
                </c:pt>
                <c:pt idx="6644">
                  <c:v>8.0833333333333321</c:v>
                </c:pt>
                <c:pt idx="6645">
                  <c:v>8.0841194968553456</c:v>
                </c:pt>
                <c:pt idx="6646">
                  <c:v>8.0849056603773537</c:v>
                </c:pt>
                <c:pt idx="6647">
                  <c:v>8.0856918238993707</c:v>
                </c:pt>
                <c:pt idx="6648">
                  <c:v>8.0864779874213841</c:v>
                </c:pt>
                <c:pt idx="6649">
                  <c:v>8.0872641509433958</c:v>
                </c:pt>
                <c:pt idx="6650">
                  <c:v>8.0880503144654075</c:v>
                </c:pt>
                <c:pt idx="6651">
                  <c:v>8.0888364779874227</c:v>
                </c:pt>
                <c:pt idx="6652">
                  <c:v>8.0896226415094326</c:v>
                </c:pt>
                <c:pt idx="6653">
                  <c:v>8.0904088050314442</c:v>
                </c:pt>
                <c:pt idx="6654">
                  <c:v>8.0911949685534559</c:v>
                </c:pt>
                <c:pt idx="6655">
                  <c:v>8.0919811320754675</c:v>
                </c:pt>
                <c:pt idx="6656">
                  <c:v>8.0927672955974828</c:v>
                </c:pt>
                <c:pt idx="6657">
                  <c:v>8.0935534591194962</c:v>
                </c:pt>
                <c:pt idx="6658">
                  <c:v>8.0943396226415079</c:v>
                </c:pt>
                <c:pt idx="6659">
                  <c:v>8.0951257861635177</c:v>
                </c:pt>
                <c:pt idx="6660">
                  <c:v>8.095911949685533</c:v>
                </c:pt>
                <c:pt idx="6661">
                  <c:v>8.0966981132075464</c:v>
                </c:pt>
                <c:pt idx="6662">
                  <c:v>8.0974842767295652</c:v>
                </c:pt>
                <c:pt idx="6663">
                  <c:v>8.0982704402515608</c:v>
                </c:pt>
                <c:pt idx="6664">
                  <c:v>8.0990566037735832</c:v>
                </c:pt>
                <c:pt idx="6665">
                  <c:v>8.099842767295593</c:v>
                </c:pt>
                <c:pt idx="6666">
                  <c:v>8.10062893081761</c:v>
                </c:pt>
                <c:pt idx="6667">
                  <c:v>8.1014150943396217</c:v>
                </c:pt>
                <c:pt idx="6668">
                  <c:v>8.1022012578616387</c:v>
                </c:pt>
                <c:pt idx="6669">
                  <c:v>8.1029874213836468</c:v>
                </c:pt>
                <c:pt idx="6670">
                  <c:v>8.1037735849056585</c:v>
                </c:pt>
                <c:pt idx="6671">
                  <c:v>8.1045597484276737</c:v>
                </c:pt>
                <c:pt idx="6672">
                  <c:v>8.1053459119496871</c:v>
                </c:pt>
                <c:pt idx="6673">
                  <c:v>8.1061320754717006</c:v>
                </c:pt>
                <c:pt idx="6674">
                  <c:v>8.1069182389937104</c:v>
                </c:pt>
                <c:pt idx="6675">
                  <c:v>8.1077044025157186</c:v>
                </c:pt>
                <c:pt idx="6676">
                  <c:v>8.1084905660377355</c:v>
                </c:pt>
                <c:pt idx="6677">
                  <c:v>8.1092767295597472</c:v>
                </c:pt>
                <c:pt idx="6678">
                  <c:v>8.1100628930817606</c:v>
                </c:pt>
                <c:pt idx="6679">
                  <c:v>8.1108490566037723</c:v>
                </c:pt>
                <c:pt idx="6680">
                  <c:v>8.1116352201257858</c:v>
                </c:pt>
                <c:pt idx="6681">
                  <c:v>8.1124213836477992</c:v>
                </c:pt>
                <c:pt idx="6682">
                  <c:v>8.1132075471698126</c:v>
                </c:pt>
                <c:pt idx="6683">
                  <c:v>8.1139937106918172</c:v>
                </c:pt>
                <c:pt idx="6684">
                  <c:v>8.1147798742138324</c:v>
                </c:pt>
                <c:pt idx="6685">
                  <c:v>8.1155660377358494</c:v>
                </c:pt>
                <c:pt idx="6686">
                  <c:v>8.1163522012578611</c:v>
                </c:pt>
                <c:pt idx="6687">
                  <c:v>8.1171383647798692</c:v>
                </c:pt>
                <c:pt idx="6688">
                  <c:v>8.1179245283018826</c:v>
                </c:pt>
                <c:pt idx="6689">
                  <c:v>8.1187106918238943</c:v>
                </c:pt>
                <c:pt idx="6690">
                  <c:v>8.1194968553459201</c:v>
                </c:pt>
                <c:pt idx="6691">
                  <c:v>8.1202830188679247</c:v>
                </c:pt>
                <c:pt idx="6692">
                  <c:v>8.1210691823899328</c:v>
                </c:pt>
                <c:pt idx="6693">
                  <c:v>8.121855345911948</c:v>
                </c:pt>
                <c:pt idx="6694">
                  <c:v>8.122641509433965</c:v>
                </c:pt>
                <c:pt idx="6695">
                  <c:v>8.1234276729559749</c:v>
                </c:pt>
                <c:pt idx="6696">
                  <c:v>8.124213836477983</c:v>
                </c:pt>
                <c:pt idx="6697">
                  <c:v>8.125</c:v>
                </c:pt>
                <c:pt idx="6698">
                  <c:v>8.1257861635220152</c:v>
                </c:pt>
                <c:pt idx="6699">
                  <c:v>8.1265723270440251</c:v>
                </c:pt>
                <c:pt idx="6700">
                  <c:v>8.1273584905660314</c:v>
                </c:pt>
                <c:pt idx="6701">
                  <c:v>8.1281446540880502</c:v>
                </c:pt>
                <c:pt idx="6702">
                  <c:v>8.1289308176100636</c:v>
                </c:pt>
                <c:pt idx="6703">
                  <c:v>8.12971698113207</c:v>
                </c:pt>
                <c:pt idx="6704">
                  <c:v>8.1305031446540834</c:v>
                </c:pt>
                <c:pt idx="6705">
                  <c:v>8.1312893081760986</c:v>
                </c:pt>
                <c:pt idx="6706">
                  <c:v>8.1320754716981085</c:v>
                </c:pt>
                <c:pt idx="6707">
                  <c:v>8.132861635220122</c:v>
                </c:pt>
                <c:pt idx="6708">
                  <c:v>8.1336477987421372</c:v>
                </c:pt>
                <c:pt idx="6709">
                  <c:v>8.1344339622641488</c:v>
                </c:pt>
                <c:pt idx="6710">
                  <c:v>8.1352201257861587</c:v>
                </c:pt>
                <c:pt idx="6711">
                  <c:v>8.1360062893081757</c:v>
                </c:pt>
                <c:pt idx="6712">
                  <c:v>8.1367924528301838</c:v>
                </c:pt>
                <c:pt idx="6713">
                  <c:v>8.1375786163521973</c:v>
                </c:pt>
                <c:pt idx="6714">
                  <c:v>8.1383647798742107</c:v>
                </c:pt>
                <c:pt idx="6715">
                  <c:v>8.1391509433962259</c:v>
                </c:pt>
                <c:pt idx="6716">
                  <c:v>8.1399371069182376</c:v>
                </c:pt>
                <c:pt idx="6717">
                  <c:v>8.140723270440251</c:v>
                </c:pt>
                <c:pt idx="6718">
                  <c:v>8.1415094339622627</c:v>
                </c:pt>
                <c:pt idx="6719">
                  <c:v>8.1422955974842761</c:v>
                </c:pt>
                <c:pt idx="6720">
                  <c:v>8.143081761006286</c:v>
                </c:pt>
                <c:pt idx="6721">
                  <c:v>8.1438679245283012</c:v>
                </c:pt>
                <c:pt idx="6722">
                  <c:v>8.1446540880503129</c:v>
                </c:pt>
                <c:pt idx="6723">
                  <c:v>8.1454402515723263</c:v>
                </c:pt>
                <c:pt idx="6724">
                  <c:v>8.146226415094338</c:v>
                </c:pt>
                <c:pt idx="6725">
                  <c:v>8.1470125786163514</c:v>
                </c:pt>
                <c:pt idx="6726">
                  <c:v>8.1477987421383613</c:v>
                </c:pt>
                <c:pt idx="6727">
                  <c:v>8.148584905660373</c:v>
                </c:pt>
                <c:pt idx="6728">
                  <c:v>8.1493710691823864</c:v>
                </c:pt>
                <c:pt idx="6729">
                  <c:v>8.1501572327044052</c:v>
                </c:pt>
                <c:pt idx="6730">
                  <c:v>8.1509433962264168</c:v>
                </c:pt>
                <c:pt idx="6731">
                  <c:v>8.1517295597484267</c:v>
                </c:pt>
                <c:pt idx="6732">
                  <c:v>8.1525157232704402</c:v>
                </c:pt>
                <c:pt idx="6733">
                  <c:v>8.1533018867924483</c:v>
                </c:pt>
                <c:pt idx="6734">
                  <c:v>8.1540880503144653</c:v>
                </c:pt>
                <c:pt idx="6735">
                  <c:v>8.1548742138364769</c:v>
                </c:pt>
                <c:pt idx="6736">
                  <c:v>8.1556603773584921</c:v>
                </c:pt>
                <c:pt idx="6737">
                  <c:v>8.1564465408805056</c:v>
                </c:pt>
                <c:pt idx="6738">
                  <c:v>8.1572327044025155</c:v>
                </c:pt>
                <c:pt idx="6739">
                  <c:v>8.1580188679245236</c:v>
                </c:pt>
                <c:pt idx="6740">
                  <c:v>8.1588050314465406</c:v>
                </c:pt>
                <c:pt idx="6741">
                  <c:v>8.1595911949685522</c:v>
                </c:pt>
                <c:pt idx="6742">
                  <c:v>8.1603773584905639</c:v>
                </c:pt>
                <c:pt idx="6743">
                  <c:v>8.1611635220125702</c:v>
                </c:pt>
                <c:pt idx="6744">
                  <c:v>8.1619496855345872</c:v>
                </c:pt>
                <c:pt idx="6745">
                  <c:v>8.1627358490566042</c:v>
                </c:pt>
                <c:pt idx="6746">
                  <c:v>8.1635220125786194</c:v>
                </c:pt>
                <c:pt idx="6747">
                  <c:v>8.1643081761006258</c:v>
                </c:pt>
                <c:pt idx="6748">
                  <c:v>8.1650943396226499</c:v>
                </c:pt>
                <c:pt idx="6749">
                  <c:v>8.1658805031446562</c:v>
                </c:pt>
                <c:pt idx="6750">
                  <c:v>8.1666666666666696</c:v>
                </c:pt>
                <c:pt idx="6751">
                  <c:v>8.1674528301886795</c:v>
                </c:pt>
                <c:pt idx="6752">
                  <c:v>8.1682389937106912</c:v>
                </c:pt>
                <c:pt idx="6753">
                  <c:v>8.1690251572327011</c:v>
                </c:pt>
                <c:pt idx="6754">
                  <c:v>8.1698113207547127</c:v>
                </c:pt>
                <c:pt idx="6755">
                  <c:v>8.1705974842767279</c:v>
                </c:pt>
                <c:pt idx="6756">
                  <c:v>8.1713836477987414</c:v>
                </c:pt>
                <c:pt idx="6757">
                  <c:v>8.1721698113207548</c:v>
                </c:pt>
                <c:pt idx="6758">
                  <c:v>8.1729559748427665</c:v>
                </c:pt>
                <c:pt idx="6759">
                  <c:v>8.1737421383647835</c:v>
                </c:pt>
                <c:pt idx="6760">
                  <c:v>8.1745283018867916</c:v>
                </c:pt>
                <c:pt idx="6761">
                  <c:v>8.175314465408805</c:v>
                </c:pt>
                <c:pt idx="6762">
                  <c:v>8.1761006289308149</c:v>
                </c:pt>
                <c:pt idx="6763">
                  <c:v>8.1768867924528283</c:v>
                </c:pt>
                <c:pt idx="6764">
                  <c:v>8.1776729559748418</c:v>
                </c:pt>
                <c:pt idx="6765">
                  <c:v>8.1784591194968552</c:v>
                </c:pt>
                <c:pt idx="6766">
                  <c:v>8.1792452830188669</c:v>
                </c:pt>
                <c:pt idx="6767">
                  <c:v>8.1800314465408768</c:v>
                </c:pt>
                <c:pt idx="6768">
                  <c:v>8.1808176100628902</c:v>
                </c:pt>
                <c:pt idx="6769">
                  <c:v>8.1816037735849054</c:v>
                </c:pt>
                <c:pt idx="6770">
                  <c:v>8.1823899371069206</c:v>
                </c:pt>
                <c:pt idx="6771">
                  <c:v>8.1831761006289305</c:v>
                </c:pt>
                <c:pt idx="6772">
                  <c:v>8.1839622641509422</c:v>
                </c:pt>
                <c:pt idx="6773">
                  <c:v>8.1847484276729539</c:v>
                </c:pt>
                <c:pt idx="6774">
                  <c:v>8.1855345911949744</c:v>
                </c:pt>
                <c:pt idx="6775">
                  <c:v>8.1863207547169772</c:v>
                </c:pt>
                <c:pt idx="6776">
                  <c:v>8.1871069182389942</c:v>
                </c:pt>
                <c:pt idx="6777">
                  <c:v>8.1878930817610023</c:v>
                </c:pt>
                <c:pt idx="6778">
                  <c:v>8.1886792452830175</c:v>
                </c:pt>
                <c:pt idx="6779">
                  <c:v>8.1894654088050327</c:v>
                </c:pt>
                <c:pt idx="6780">
                  <c:v>8.1902515723270444</c:v>
                </c:pt>
                <c:pt idx="6781">
                  <c:v>8.191037735849056</c:v>
                </c:pt>
                <c:pt idx="6782">
                  <c:v>8.1918238993710659</c:v>
                </c:pt>
                <c:pt idx="6783">
                  <c:v>8.1926100628930811</c:v>
                </c:pt>
                <c:pt idx="6784">
                  <c:v>8.1933962264150928</c:v>
                </c:pt>
                <c:pt idx="6785">
                  <c:v>8.1941823899371027</c:v>
                </c:pt>
                <c:pt idx="6786">
                  <c:v>8.1949685534591179</c:v>
                </c:pt>
                <c:pt idx="6787">
                  <c:v>8.1957547169811331</c:v>
                </c:pt>
                <c:pt idx="6788">
                  <c:v>8.1965408805031448</c:v>
                </c:pt>
                <c:pt idx="6789">
                  <c:v>8.1973270440251511</c:v>
                </c:pt>
                <c:pt idx="6790">
                  <c:v>8.1981132075471681</c:v>
                </c:pt>
                <c:pt idx="6791">
                  <c:v>8.1988993710691815</c:v>
                </c:pt>
                <c:pt idx="6792">
                  <c:v>8.1996855345911968</c:v>
                </c:pt>
                <c:pt idx="6793">
                  <c:v>8.2004716981132049</c:v>
                </c:pt>
                <c:pt idx="6794">
                  <c:v>8.2012578616352183</c:v>
                </c:pt>
                <c:pt idx="6795">
                  <c:v>8.2020440251572353</c:v>
                </c:pt>
                <c:pt idx="6796">
                  <c:v>8.2028301886792452</c:v>
                </c:pt>
                <c:pt idx="6797">
                  <c:v>8.2036163522012568</c:v>
                </c:pt>
                <c:pt idx="6798">
                  <c:v>8.2044025157232738</c:v>
                </c:pt>
                <c:pt idx="6799">
                  <c:v>8.2051886792452873</c:v>
                </c:pt>
                <c:pt idx="6800">
                  <c:v>8.2059748427672972</c:v>
                </c:pt>
                <c:pt idx="6801">
                  <c:v>8.206761006289307</c:v>
                </c:pt>
                <c:pt idx="6802">
                  <c:v>8.2075471698113187</c:v>
                </c:pt>
                <c:pt idx="6803">
                  <c:v>8.2083333333333286</c:v>
                </c:pt>
                <c:pt idx="6804">
                  <c:v>8.2091194968553456</c:v>
                </c:pt>
                <c:pt idx="6805">
                  <c:v>8.2099056603773537</c:v>
                </c:pt>
                <c:pt idx="6806">
                  <c:v>8.2106918238993707</c:v>
                </c:pt>
                <c:pt idx="6807">
                  <c:v>8.2114779874213806</c:v>
                </c:pt>
                <c:pt idx="6808">
                  <c:v>8.2122641509433958</c:v>
                </c:pt>
                <c:pt idx="6809">
                  <c:v>8.2130503144654075</c:v>
                </c:pt>
                <c:pt idx="6810">
                  <c:v>8.2138364779874227</c:v>
                </c:pt>
                <c:pt idx="6811">
                  <c:v>8.214622641509429</c:v>
                </c:pt>
                <c:pt idx="6812">
                  <c:v>8.2154088050314442</c:v>
                </c:pt>
                <c:pt idx="6813">
                  <c:v>8.2161949685534559</c:v>
                </c:pt>
                <c:pt idx="6814">
                  <c:v>8.2169811320754675</c:v>
                </c:pt>
                <c:pt idx="6815">
                  <c:v>8.217767295597481</c:v>
                </c:pt>
                <c:pt idx="6816">
                  <c:v>8.2185534591194926</c:v>
                </c:pt>
                <c:pt idx="6817">
                  <c:v>8.2193396226415079</c:v>
                </c:pt>
                <c:pt idx="6818">
                  <c:v>8.2201257861635142</c:v>
                </c:pt>
                <c:pt idx="6819">
                  <c:v>8.2209119496855294</c:v>
                </c:pt>
                <c:pt idx="6820">
                  <c:v>8.2216981132075428</c:v>
                </c:pt>
                <c:pt idx="6821">
                  <c:v>8.2224842767295652</c:v>
                </c:pt>
                <c:pt idx="6822">
                  <c:v>8.2232704402515608</c:v>
                </c:pt>
                <c:pt idx="6823">
                  <c:v>8.2240566037735796</c:v>
                </c:pt>
                <c:pt idx="6824">
                  <c:v>8.2248427672955913</c:v>
                </c:pt>
                <c:pt idx="6825">
                  <c:v>8.22562893081761</c:v>
                </c:pt>
                <c:pt idx="6826">
                  <c:v>8.2264150943396217</c:v>
                </c:pt>
                <c:pt idx="6827">
                  <c:v>8.2272012578616351</c:v>
                </c:pt>
                <c:pt idx="6828">
                  <c:v>8.227987421383645</c:v>
                </c:pt>
                <c:pt idx="6829">
                  <c:v>8.2287735849056531</c:v>
                </c:pt>
                <c:pt idx="6830">
                  <c:v>8.2295597484276737</c:v>
                </c:pt>
                <c:pt idx="6831">
                  <c:v>8.2303459119496853</c:v>
                </c:pt>
                <c:pt idx="6832">
                  <c:v>8.231132075471697</c:v>
                </c:pt>
                <c:pt idx="6833">
                  <c:v>8.2319182389937069</c:v>
                </c:pt>
                <c:pt idx="6834">
                  <c:v>8.2327044025157186</c:v>
                </c:pt>
                <c:pt idx="6835">
                  <c:v>8.2334905660377355</c:v>
                </c:pt>
                <c:pt idx="6836">
                  <c:v>8.2342767295597437</c:v>
                </c:pt>
                <c:pt idx="6837">
                  <c:v>8.2350628930817606</c:v>
                </c:pt>
                <c:pt idx="6838">
                  <c:v>8.2358490566037723</c:v>
                </c:pt>
                <c:pt idx="6839">
                  <c:v>8.2366352201257858</c:v>
                </c:pt>
                <c:pt idx="6840">
                  <c:v>8.2374213836477956</c:v>
                </c:pt>
                <c:pt idx="6841">
                  <c:v>8.2382075471698109</c:v>
                </c:pt>
                <c:pt idx="6842">
                  <c:v>8.2389937106918136</c:v>
                </c:pt>
                <c:pt idx="6843">
                  <c:v>8.2397798742138324</c:v>
                </c:pt>
                <c:pt idx="6844">
                  <c:v>8.2405660377358476</c:v>
                </c:pt>
                <c:pt idx="6845">
                  <c:v>8.2413522012578557</c:v>
                </c:pt>
                <c:pt idx="6846">
                  <c:v>8.2421383647798692</c:v>
                </c:pt>
                <c:pt idx="6847">
                  <c:v>8.2429245283018826</c:v>
                </c:pt>
                <c:pt idx="6848">
                  <c:v>8.2437106918238943</c:v>
                </c:pt>
                <c:pt idx="6849">
                  <c:v>8.2444968553459166</c:v>
                </c:pt>
                <c:pt idx="6850">
                  <c:v>8.2452830188679247</c:v>
                </c:pt>
                <c:pt idx="6851">
                  <c:v>8.2460691823899328</c:v>
                </c:pt>
                <c:pt idx="6852">
                  <c:v>8.246855345911948</c:v>
                </c:pt>
                <c:pt idx="6853">
                  <c:v>8.2476415094339615</c:v>
                </c:pt>
                <c:pt idx="6854">
                  <c:v>8.2484276729559713</c:v>
                </c:pt>
                <c:pt idx="6855">
                  <c:v>8.249213836477983</c:v>
                </c:pt>
                <c:pt idx="6856">
                  <c:v>8.25</c:v>
                </c:pt>
                <c:pt idx="6857">
                  <c:v>8.2507861635220152</c:v>
                </c:pt>
                <c:pt idx="6858">
                  <c:v>8.2515723270440251</c:v>
                </c:pt>
                <c:pt idx="6859">
                  <c:v>8.252358490566035</c:v>
                </c:pt>
                <c:pt idx="6860">
                  <c:v>8.2531446540880538</c:v>
                </c:pt>
                <c:pt idx="6861">
                  <c:v>8.2539308176100672</c:v>
                </c:pt>
                <c:pt idx="6862">
                  <c:v>8.25471698113207</c:v>
                </c:pt>
                <c:pt idx="6863">
                  <c:v>8.255503144654087</c:v>
                </c:pt>
                <c:pt idx="6864">
                  <c:v>8.2562893081761004</c:v>
                </c:pt>
                <c:pt idx="6865">
                  <c:v>8.2570754716981085</c:v>
                </c:pt>
                <c:pt idx="6866">
                  <c:v>8.257861635220122</c:v>
                </c:pt>
                <c:pt idx="6867">
                  <c:v>8.2586477987421372</c:v>
                </c:pt>
                <c:pt idx="6868">
                  <c:v>8.2594339622641506</c:v>
                </c:pt>
                <c:pt idx="6869">
                  <c:v>8.2602201257861587</c:v>
                </c:pt>
                <c:pt idx="6870">
                  <c:v>8.2610062893081757</c:v>
                </c:pt>
                <c:pt idx="6871">
                  <c:v>8.2617924528301838</c:v>
                </c:pt>
                <c:pt idx="6872">
                  <c:v>8.2625786163522008</c:v>
                </c:pt>
                <c:pt idx="6873">
                  <c:v>8.2633647798742142</c:v>
                </c:pt>
                <c:pt idx="6874">
                  <c:v>8.2641509433962259</c:v>
                </c:pt>
                <c:pt idx="6875">
                  <c:v>8.2649371069182376</c:v>
                </c:pt>
                <c:pt idx="6876">
                  <c:v>8.2657232704402528</c:v>
                </c:pt>
                <c:pt idx="6877">
                  <c:v>8.2665094339622662</c:v>
                </c:pt>
                <c:pt idx="6878">
                  <c:v>8.2672955974842761</c:v>
                </c:pt>
                <c:pt idx="6879">
                  <c:v>8.268081761006286</c:v>
                </c:pt>
                <c:pt idx="6880">
                  <c:v>8.2688679245283012</c:v>
                </c:pt>
                <c:pt idx="6881">
                  <c:v>8.2696540880503147</c:v>
                </c:pt>
                <c:pt idx="6882">
                  <c:v>8.2704402515723263</c:v>
                </c:pt>
                <c:pt idx="6883">
                  <c:v>8.271226415094338</c:v>
                </c:pt>
                <c:pt idx="6884">
                  <c:v>8.2720125786163532</c:v>
                </c:pt>
                <c:pt idx="6885">
                  <c:v>8.2727987421383649</c:v>
                </c:pt>
                <c:pt idx="6886">
                  <c:v>8.2735849056603765</c:v>
                </c:pt>
                <c:pt idx="6887">
                  <c:v>8.2743710691823864</c:v>
                </c:pt>
                <c:pt idx="6888">
                  <c:v>8.2751572327044052</c:v>
                </c:pt>
                <c:pt idx="6889">
                  <c:v>8.2759433962264168</c:v>
                </c:pt>
                <c:pt idx="6890">
                  <c:v>8.2767295597484267</c:v>
                </c:pt>
                <c:pt idx="6891">
                  <c:v>8.2775157232704366</c:v>
                </c:pt>
                <c:pt idx="6892">
                  <c:v>8.2783018867924465</c:v>
                </c:pt>
                <c:pt idx="6893">
                  <c:v>8.2790880503144653</c:v>
                </c:pt>
                <c:pt idx="6894">
                  <c:v>8.2798742138364769</c:v>
                </c:pt>
                <c:pt idx="6895">
                  <c:v>8.2806603773584904</c:v>
                </c:pt>
                <c:pt idx="6896">
                  <c:v>8.281446540880502</c:v>
                </c:pt>
                <c:pt idx="6897">
                  <c:v>8.2822327044025155</c:v>
                </c:pt>
                <c:pt idx="6898">
                  <c:v>8.2830188679245236</c:v>
                </c:pt>
                <c:pt idx="6899">
                  <c:v>8.2838050314465406</c:v>
                </c:pt>
                <c:pt idx="6900">
                  <c:v>8.2845911949685487</c:v>
                </c:pt>
                <c:pt idx="6901">
                  <c:v>8.2853773584905639</c:v>
                </c:pt>
                <c:pt idx="6902">
                  <c:v>8.2861635220125702</c:v>
                </c:pt>
                <c:pt idx="6903">
                  <c:v>8.2869496855345872</c:v>
                </c:pt>
                <c:pt idx="6904">
                  <c:v>8.2877358490566024</c:v>
                </c:pt>
                <c:pt idx="6905">
                  <c:v>8.2885220125786176</c:v>
                </c:pt>
                <c:pt idx="6906">
                  <c:v>8.2893081761006258</c:v>
                </c:pt>
                <c:pt idx="6907">
                  <c:v>8.2900943396226463</c:v>
                </c:pt>
                <c:pt idx="6908">
                  <c:v>8.2908805031446526</c:v>
                </c:pt>
                <c:pt idx="6909">
                  <c:v>8.2916666666666661</c:v>
                </c:pt>
                <c:pt idx="6910">
                  <c:v>8.2924528301886795</c:v>
                </c:pt>
                <c:pt idx="6911">
                  <c:v>8.2932389937106912</c:v>
                </c:pt>
                <c:pt idx="6912">
                  <c:v>8.2940251572326993</c:v>
                </c:pt>
                <c:pt idx="6913">
                  <c:v>8.2948113207547092</c:v>
                </c:pt>
                <c:pt idx="6914">
                  <c:v>8.2955974842767279</c:v>
                </c:pt>
                <c:pt idx="6915">
                  <c:v>8.2963836477987414</c:v>
                </c:pt>
                <c:pt idx="6916">
                  <c:v>8.297169811320753</c:v>
                </c:pt>
                <c:pt idx="6917">
                  <c:v>8.2979559748427629</c:v>
                </c:pt>
                <c:pt idx="6918">
                  <c:v>8.2987421383647799</c:v>
                </c:pt>
                <c:pt idx="6919">
                  <c:v>8.2995283018867916</c:v>
                </c:pt>
                <c:pt idx="6920">
                  <c:v>8.300314465408805</c:v>
                </c:pt>
                <c:pt idx="6921">
                  <c:v>8.3011006289308149</c:v>
                </c:pt>
                <c:pt idx="6922">
                  <c:v>8.3018867924528283</c:v>
                </c:pt>
                <c:pt idx="6923">
                  <c:v>8.3026729559748453</c:v>
                </c:pt>
                <c:pt idx="6924">
                  <c:v>8.3034591194968588</c:v>
                </c:pt>
                <c:pt idx="6925">
                  <c:v>8.3042452830188669</c:v>
                </c:pt>
                <c:pt idx="6926">
                  <c:v>8.3050314465408803</c:v>
                </c:pt>
                <c:pt idx="6927">
                  <c:v>8.3058176100628955</c:v>
                </c:pt>
                <c:pt idx="6928">
                  <c:v>8.3066037735849072</c:v>
                </c:pt>
                <c:pt idx="6929">
                  <c:v>8.3073899371069206</c:v>
                </c:pt>
                <c:pt idx="6930">
                  <c:v>8.3081761006289305</c:v>
                </c:pt>
                <c:pt idx="6931">
                  <c:v>8.3089622641509422</c:v>
                </c:pt>
                <c:pt idx="6932">
                  <c:v>8.3097484276729556</c:v>
                </c:pt>
                <c:pt idx="6933">
                  <c:v>8.3105345911949744</c:v>
                </c:pt>
                <c:pt idx="6934">
                  <c:v>8.3113207547169772</c:v>
                </c:pt>
                <c:pt idx="6935">
                  <c:v>8.3121069182389995</c:v>
                </c:pt>
                <c:pt idx="6936">
                  <c:v>8.3128930817610058</c:v>
                </c:pt>
                <c:pt idx="6937">
                  <c:v>8.3136792452830193</c:v>
                </c:pt>
                <c:pt idx="6938">
                  <c:v>8.3144654088050327</c:v>
                </c:pt>
                <c:pt idx="6939">
                  <c:v>8.3152515723270461</c:v>
                </c:pt>
                <c:pt idx="6940">
                  <c:v>8.3160377358490596</c:v>
                </c:pt>
                <c:pt idx="6941">
                  <c:v>8.3168238993710677</c:v>
                </c:pt>
                <c:pt idx="6942">
                  <c:v>8.3176100628930811</c:v>
                </c:pt>
                <c:pt idx="6943">
                  <c:v>8.3183962264150928</c:v>
                </c:pt>
                <c:pt idx="6944">
                  <c:v>8.3191823899371062</c:v>
                </c:pt>
                <c:pt idx="6945">
                  <c:v>8.3199685534591197</c:v>
                </c:pt>
                <c:pt idx="6946">
                  <c:v>8.3207547169811331</c:v>
                </c:pt>
                <c:pt idx="6947">
                  <c:v>8.3215408805031448</c:v>
                </c:pt>
                <c:pt idx="6948">
                  <c:v>8.3223270440251529</c:v>
                </c:pt>
                <c:pt idx="6949">
                  <c:v>8.3231132075471717</c:v>
                </c:pt>
                <c:pt idx="6950">
                  <c:v>8.3238993710691851</c:v>
                </c:pt>
                <c:pt idx="6951">
                  <c:v>8.3246855345911968</c:v>
                </c:pt>
                <c:pt idx="6952">
                  <c:v>8.3254716981132066</c:v>
                </c:pt>
                <c:pt idx="6953">
                  <c:v>8.3262578616352201</c:v>
                </c:pt>
                <c:pt idx="6954">
                  <c:v>8.3270440251572353</c:v>
                </c:pt>
                <c:pt idx="6955">
                  <c:v>8.3278301886792452</c:v>
                </c:pt>
                <c:pt idx="6956">
                  <c:v>8.3286163522012568</c:v>
                </c:pt>
                <c:pt idx="6957">
                  <c:v>8.3294025157232774</c:v>
                </c:pt>
                <c:pt idx="6958">
                  <c:v>8.3301886792452873</c:v>
                </c:pt>
                <c:pt idx="6959">
                  <c:v>8.3309748427672972</c:v>
                </c:pt>
                <c:pt idx="6960">
                  <c:v>8.331761006289307</c:v>
                </c:pt>
                <c:pt idx="6961">
                  <c:v>8.3325471698113205</c:v>
                </c:pt>
                <c:pt idx="6962">
                  <c:v>8.3333333333333321</c:v>
                </c:pt>
                <c:pt idx="6963">
                  <c:v>8.3341194968553456</c:v>
                </c:pt>
                <c:pt idx="6964">
                  <c:v>8.3349056603773537</c:v>
                </c:pt>
                <c:pt idx="6965">
                  <c:v>8.3356918238993707</c:v>
                </c:pt>
                <c:pt idx="6966">
                  <c:v>8.3364779874213841</c:v>
                </c:pt>
                <c:pt idx="6967">
                  <c:v>8.3372641509433958</c:v>
                </c:pt>
                <c:pt idx="6968">
                  <c:v>8.3380503144654075</c:v>
                </c:pt>
                <c:pt idx="6969">
                  <c:v>8.3388364779874227</c:v>
                </c:pt>
                <c:pt idx="6970">
                  <c:v>8.3396226415094326</c:v>
                </c:pt>
                <c:pt idx="6971">
                  <c:v>8.3404088050314442</c:v>
                </c:pt>
                <c:pt idx="6972">
                  <c:v>8.3411949685534559</c:v>
                </c:pt>
                <c:pt idx="6973">
                  <c:v>8.3419811320754675</c:v>
                </c:pt>
                <c:pt idx="6974">
                  <c:v>8.3427672955974828</c:v>
                </c:pt>
                <c:pt idx="6975">
                  <c:v>8.3435534591194962</c:v>
                </c:pt>
                <c:pt idx="6976">
                  <c:v>8.3443396226415079</c:v>
                </c:pt>
                <c:pt idx="6977">
                  <c:v>8.3451257861635177</c:v>
                </c:pt>
                <c:pt idx="6978">
                  <c:v>8.345911949685533</c:v>
                </c:pt>
                <c:pt idx="6979">
                  <c:v>8.3466981132075464</c:v>
                </c:pt>
                <c:pt idx="6980">
                  <c:v>8.3474842767295652</c:v>
                </c:pt>
                <c:pt idx="6981">
                  <c:v>8.3482704402515608</c:v>
                </c:pt>
                <c:pt idx="6982">
                  <c:v>8.3490566037735832</c:v>
                </c:pt>
                <c:pt idx="6983">
                  <c:v>8.349842767295593</c:v>
                </c:pt>
                <c:pt idx="6984">
                  <c:v>8.3506289308176136</c:v>
                </c:pt>
                <c:pt idx="6985">
                  <c:v>8.3514150943396253</c:v>
                </c:pt>
                <c:pt idx="6986">
                  <c:v>8.3522012578616405</c:v>
                </c:pt>
                <c:pt idx="6987">
                  <c:v>8.3529874213836504</c:v>
                </c:pt>
                <c:pt idx="6988">
                  <c:v>8.3537735849056602</c:v>
                </c:pt>
                <c:pt idx="6989">
                  <c:v>8.3545597484276772</c:v>
                </c:pt>
                <c:pt idx="6990">
                  <c:v>8.3553459119496907</c:v>
                </c:pt>
                <c:pt idx="6991">
                  <c:v>8.3561320754717006</c:v>
                </c:pt>
                <c:pt idx="6992">
                  <c:v>8.3569182389937122</c:v>
                </c:pt>
                <c:pt idx="6993">
                  <c:v>8.3577044025157221</c:v>
                </c:pt>
                <c:pt idx="6994">
                  <c:v>8.3584905660377409</c:v>
                </c:pt>
                <c:pt idx="6995">
                  <c:v>8.3592767295597508</c:v>
                </c:pt>
                <c:pt idx="6996">
                  <c:v>8.3600628930817642</c:v>
                </c:pt>
                <c:pt idx="6997">
                  <c:v>8.3608490566037759</c:v>
                </c:pt>
                <c:pt idx="6998">
                  <c:v>8.3616352201257893</c:v>
                </c:pt>
                <c:pt idx="6999">
                  <c:v>8.3624213836478027</c:v>
                </c:pt>
                <c:pt idx="7000">
                  <c:v>8.3632075471698162</c:v>
                </c:pt>
                <c:pt idx="7001">
                  <c:v>8.3639937106918172</c:v>
                </c:pt>
                <c:pt idx="7002">
                  <c:v>8.3647798742138342</c:v>
                </c:pt>
                <c:pt idx="7003">
                  <c:v>8.3655660377358547</c:v>
                </c:pt>
                <c:pt idx="7004">
                  <c:v>8.3663522012578628</c:v>
                </c:pt>
                <c:pt idx="7005">
                  <c:v>8.3671383647798709</c:v>
                </c:pt>
                <c:pt idx="7006">
                  <c:v>8.3679245283018862</c:v>
                </c:pt>
                <c:pt idx="7007">
                  <c:v>8.3687106918238978</c:v>
                </c:pt>
                <c:pt idx="7008">
                  <c:v>8.3694968553459201</c:v>
                </c:pt>
                <c:pt idx="7009">
                  <c:v>8.3702830188679282</c:v>
                </c:pt>
                <c:pt idx="7010">
                  <c:v>8.3710691823899364</c:v>
                </c:pt>
                <c:pt idx="7011">
                  <c:v>8.3718553459119498</c:v>
                </c:pt>
                <c:pt idx="7012">
                  <c:v>8.3726415094339686</c:v>
                </c:pt>
                <c:pt idx="7013">
                  <c:v>8.3734276729559767</c:v>
                </c:pt>
                <c:pt idx="7014">
                  <c:v>8.3742138364779866</c:v>
                </c:pt>
                <c:pt idx="7015">
                  <c:v>8.3750000000000036</c:v>
                </c:pt>
                <c:pt idx="7016">
                  <c:v>8.3757861635220188</c:v>
                </c:pt>
                <c:pt idx="7017">
                  <c:v>8.3765723270440287</c:v>
                </c:pt>
                <c:pt idx="7018">
                  <c:v>8.377358490566035</c:v>
                </c:pt>
                <c:pt idx="7019">
                  <c:v>8.3781446540880538</c:v>
                </c:pt>
                <c:pt idx="7020">
                  <c:v>8.3789308176100672</c:v>
                </c:pt>
                <c:pt idx="7021">
                  <c:v>8.3797169811320735</c:v>
                </c:pt>
                <c:pt idx="7022">
                  <c:v>8.380503144654087</c:v>
                </c:pt>
                <c:pt idx="7023">
                  <c:v>8.3812893081761004</c:v>
                </c:pt>
                <c:pt idx="7024">
                  <c:v>8.3820754716981121</c:v>
                </c:pt>
                <c:pt idx="7025">
                  <c:v>8.3828616352201255</c:v>
                </c:pt>
                <c:pt idx="7026">
                  <c:v>8.3836477987421407</c:v>
                </c:pt>
                <c:pt idx="7027">
                  <c:v>8.3844339622641506</c:v>
                </c:pt>
                <c:pt idx="7028">
                  <c:v>8.3852201257861623</c:v>
                </c:pt>
                <c:pt idx="7029">
                  <c:v>8.3860062893081793</c:v>
                </c:pt>
                <c:pt idx="7030">
                  <c:v>8.3867924528301874</c:v>
                </c:pt>
                <c:pt idx="7031">
                  <c:v>8.3875786163522008</c:v>
                </c:pt>
                <c:pt idx="7032">
                  <c:v>8.3883647798742142</c:v>
                </c:pt>
                <c:pt idx="7033">
                  <c:v>8.3891509433962277</c:v>
                </c:pt>
                <c:pt idx="7034">
                  <c:v>8.3899371069182394</c:v>
                </c:pt>
                <c:pt idx="7035">
                  <c:v>8.3907232704402528</c:v>
                </c:pt>
                <c:pt idx="7036">
                  <c:v>8.3915094339622662</c:v>
                </c:pt>
                <c:pt idx="7037">
                  <c:v>8.3922955974842797</c:v>
                </c:pt>
                <c:pt idx="7038">
                  <c:v>8.3930817610062896</c:v>
                </c:pt>
                <c:pt idx="7039">
                  <c:v>8.3938679245283048</c:v>
                </c:pt>
                <c:pt idx="7040">
                  <c:v>8.3946540880503147</c:v>
                </c:pt>
                <c:pt idx="7041">
                  <c:v>8.3954402515723299</c:v>
                </c:pt>
                <c:pt idx="7042">
                  <c:v>8.3962264150943398</c:v>
                </c:pt>
                <c:pt idx="7043">
                  <c:v>8.3970125786163532</c:v>
                </c:pt>
                <c:pt idx="7044">
                  <c:v>8.3977987421383649</c:v>
                </c:pt>
                <c:pt idx="7045">
                  <c:v>8.3985849056603765</c:v>
                </c:pt>
                <c:pt idx="7046">
                  <c:v>8.39937106918239</c:v>
                </c:pt>
                <c:pt idx="7047">
                  <c:v>8.4001572327044052</c:v>
                </c:pt>
                <c:pt idx="7048">
                  <c:v>8.4009433962264168</c:v>
                </c:pt>
                <c:pt idx="7049">
                  <c:v>8.4017295597484267</c:v>
                </c:pt>
                <c:pt idx="7050">
                  <c:v>8.4025157232704402</c:v>
                </c:pt>
                <c:pt idx="7051">
                  <c:v>8.4033018867924483</c:v>
                </c:pt>
                <c:pt idx="7052">
                  <c:v>8.4040880503144653</c:v>
                </c:pt>
                <c:pt idx="7053">
                  <c:v>8.4048742138364769</c:v>
                </c:pt>
                <c:pt idx="7054">
                  <c:v>8.4056603773584921</c:v>
                </c:pt>
                <c:pt idx="7055">
                  <c:v>8.4064465408805056</c:v>
                </c:pt>
                <c:pt idx="7056">
                  <c:v>8.4072327044025155</c:v>
                </c:pt>
                <c:pt idx="7057">
                  <c:v>8.4080188679245236</c:v>
                </c:pt>
                <c:pt idx="7058">
                  <c:v>8.4088050314465406</c:v>
                </c:pt>
                <c:pt idx="7059">
                  <c:v>8.4095911949685522</c:v>
                </c:pt>
                <c:pt idx="7060">
                  <c:v>8.4103773584905639</c:v>
                </c:pt>
                <c:pt idx="7061">
                  <c:v>8.4111635220125702</c:v>
                </c:pt>
                <c:pt idx="7062">
                  <c:v>8.4119496855345872</c:v>
                </c:pt>
                <c:pt idx="7063">
                  <c:v>8.4127358490566042</c:v>
                </c:pt>
                <c:pt idx="7064">
                  <c:v>8.4135220125786194</c:v>
                </c:pt>
                <c:pt idx="7065">
                  <c:v>8.4143081761006258</c:v>
                </c:pt>
                <c:pt idx="7066">
                  <c:v>8.4150943396226499</c:v>
                </c:pt>
                <c:pt idx="7067">
                  <c:v>8.4158805031446562</c:v>
                </c:pt>
                <c:pt idx="7068">
                  <c:v>8.4166666666666696</c:v>
                </c:pt>
                <c:pt idx="7069">
                  <c:v>8.4174528301886795</c:v>
                </c:pt>
                <c:pt idx="7070">
                  <c:v>8.4182389937106912</c:v>
                </c:pt>
                <c:pt idx="7071">
                  <c:v>8.4190251572327011</c:v>
                </c:pt>
                <c:pt idx="7072">
                  <c:v>8.4198113207547127</c:v>
                </c:pt>
                <c:pt idx="7073">
                  <c:v>8.4205974842767279</c:v>
                </c:pt>
                <c:pt idx="7074">
                  <c:v>8.4213836477987414</c:v>
                </c:pt>
                <c:pt idx="7075">
                  <c:v>8.4221698113207548</c:v>
                </c:pt>
                <c:pt idx="7076">
                  <c:v>8.4229559748427665</c:v>
                </c:pt>
                <c:pt idx="7077">
                  <c:v>8.4237421383647835</c:v>
                </c:pt>
                <c:pt idx="7078">
                  <c:v>8.4245283018867916</c:v>
                </c:pt>
                <c:pt idx="7079">
                  <c:v>8.425314465408805</c:v>
                </c:pt>
                <c:pt idx="7080">
                  <c:v>8.4261006289308149</c:v>
                </c:pt>
                <c:pt idx="7081">
                  <c:v>8.4268867924528283</c:v>
                </c:pt>
                <c:pt idx="7082">
                  <c:v>8.4276729559748418</c:v>
                </c:pt>
                <c:pt idx="7083">
                  <c:v>8.4284591194968552</c:v>
                </c:pt>
                <c:pt idx="7084">
                  <c:v>8.4292452830188669</c:v>
                </c:pt>
                <c:pt idx="7085">
                  <c:v>8.4300314465408768</c:v>
                </c:pt>
                <c:pt idx="7086">
                  <c:v>8.4308176100628902</c:v>
                </c:pt>
                <c:pt idx="7087">
                  <c:v>8.4316037735849054</c:v>
                </c:pt>
                <c:pt idx="7088">
                  <c:v>8.4323899371069206</c:v>
                </c:pt>
                <c:pt idx="7089">
                  <c:v>8.4331761006289305</c:v>
                </c:pt>
                <c:pt idx="7090">
                  <c:v>8.4339622641509422</c:v>
                </c:pt>
                <c:pt idx="7091">
                  <c:v>8.4347484276729539</c:v>
                </c:pt>
                <c:pt idx="7092">
                  <c:v>8.4355345911949744</c:v>
                </c:pt>
                <c:pt idx="7093">
                  <c:v>8.4363207547169772</c:v>
                </c:pt>
                <c:pt idx="7094">
                  <c:v>8.4371069182389942</c:v>
                </c:pt>
                <c:pt idx="7095">
                  <c:v>8.4378930817610023</c:v>
                </c:pt>
                <c:pt idx="7096">
                  <c:v>8.4386792452830175</c:v>
                </c:pt>
                <c:pt idx="7097">
                  <c:v>8.4394654088050327</c:v>
                </c:pt>
                <c:pt idx="7098">
                  <c:v>8.4402515723270444</c:v>
                </c:pt>
                <c:pt idx="7099">
                  <c:v>8.441037735849056</c:v>
                </c:pt>
                <c:pt idx="7100">
                  <c:v>8.4418238993710659</c:v>
                </c:pt>
                <c:pt idx="7101">
                  <c:v>8.4426100628930811</c:v>
                </c:pt>
                <c:pt idx="7102">
                  <c:v>8.4433962264150928</c:v>
                </c:pt>
                <c:pt idx="7103">
                  <c:v>8.4441823899371027</c:v>
                </c:pt>
                <c:pt idx="7104">
                  <c:v>8.4449685534591179</c:v>
                </c:pt>
                <c:pt idx="7105">
                  <c:v>8.4457547169811331</c:v>
                </c:pt>
                <c:pt idx="7106">
                  <c:v>8.4465408805031448</c:v>
                </c:pt>
                <c:pt idx="7107">
                  <c:v>8.4473270440251511</c:v>
                </c:pt>
                <c:pt idx="7108">
                  <c:v>8.4481132075471681</c:v>
                </c:pt>
                <c:pt idx="7109">
                  <c:v>8.4488993710691815</c:v>
                </c:pt>
                <c:pt idx="7110">
                  <c:v>8.4496855345911968</c:v>
                </c:pt>
                <c:pt idx="7111">
                  <c:v>8.4504716981132066</c:v>
                </c:pt>
                <c:pt idx="7112">
                  <c:v>8.4512578616352201</c:v>
                </c:pt>
                <c:pt idx="7113">
                  <c:v>8.4520440251572388</c:v>
                </c:pt>
                <c:pt idx="7114">
                  <c:v>8.4528301886792505</c:v>
                </c:pt>
                <c:pt idx="7115">
                  <c:v>8.4536163522012604</c:v>
                </c:pt>
                <c:pt idx="7116">
                  <c:v>8.4544025157232774</c:v>
                </c:pt>
                <c:pt idx="7117">
                  <c:v>8.4551886792452908</c:v>
                </c:pt>
                <c:pt idx="7118">
                  <c:v>8.4559748427673043</c:v>
                </c:pt>
                <c:pt idx="7119">
                  <c:v>8.4567610062893106</c:v>
                </c:pt>
                <c:pt idx="7120">
                  <c:v>8.4575471698113205</c:v>
                </c:pt>
                <c:pt idx="7121">
                  <c:v>8.4583333333333321</c:v>
                </c:pt>
                <c:pt idx="7122">
                  <c:v>8.4591194968553491</c:v>
                </c:pt>
                <c:pt idx="7123">
                  <c:v>8.4599056603773573</c:v>
                </c:pt>
                <c:pt idx="7124">
                  <c:v>8.4606918238993707</c:v>
                </c:pt>
                <c:pt idx="7125">
                  <c:v>8.4614779874213841</c:v>
                </c:pt>
                <c:pt idx="7126">
                  <c:v>8.4622641509433993</c:v>
                </c:pt>
                <c:pt idx="7127">
                  <c:v>8.4630503144654092</c:v>
                </c:pt>
                <c:pt idx="7128">
                  <c:v>8.4638364779874262</c:v>
                </c:pt>
                <c:pt idx="7129">
                  <c:v>8.4646226415094326</c:v>
                </c:pt>
                <c:pt idx="7130">
                  <c:v>8.4654088050314495</c:v>
                </c:pt>
                <c:pt idx="7131">
                  <c:v>8.4661949685534594</c:v>
                </c:pt>
                <c:pt idx="7132">
                  <c:v>8.4669811320754711</c:v>
                </c:pt>
                <c:pt idx="7133">
                  <c:v>8.4677672955974828</c:v>
                </c:pt>
                <c:pt idx="7134">
                  <c:v>8.4685534591194962</c:v>
                </c:pt>
                <c:pt idx="7135">
                  <c:v>8.4693396226415096</c:v>
                </c:pt>
                <c:pt idx="7136">
                  <c:v>8.4701257861635177</c:v>
                </c:pt>
                <c:pt idx="7137">
                  <c:v>8.470911949685533</c:v>
                </c:pt>
                <c:pt idx="7138">
                  <c:v>8.4716981132075464</c:v>
                </c:pt>
                <c:pt idx="7139">
                  <c:v>8.4724842767295687</c:v>
                </c:pt>
                <c:pt idx="7140">
                  <c:v>8.4732704402515662</c:v>
                </c:pt>
                <c:pt idx="7141">
                  <c:v>8.4740566037735832</c:v>
                </c:pt>
                <c:pt idx="7142">
                  <c:v>8.474842767295593</c:v>
                </c:pt>
                <c:pt idx="7143">
                  <c:v>8.4756289308176136</c:v>
                </c:pt>
                <c:pt idx="7144">
                  <c:v>8.4764150943396253</c:v>
                </c:pt>
                <c:pt idx="7145">
                  <c:v>8.4772012578616387</c:v>
                </c:pt>
                <c:pt idx="7146">
                  <c:v>8.4779874213836468</c:v>
                </c:pt>
                <c:pt idx="7147">
                  <c:v>8.4787735849056585</c:v>
                </c:pt>
                <c:pt idx="7148">
                  <c:v>8.4795597484276772</c:v>
                </c:pt>
                <c:pt idx="7149">
                  <c:v>8.4803459119496871</c:v>
                </c:pt>
                <c:pt idx="7150">
                  <c:v>8.4811320754717006</c:v>
                </c:pt>
                <c:pt idx="7151">
                  <c:v>8.4819182389937104</c:v>
                </c:pt>
                <c:pt idx="7152">
                  <c:v>8.4827044025157221</c:v>
                </c:pt>
                <c:pt idx="7153">
                  <c:v>8.4834905660377409</c:v>
                </c:pt>
                <c:pt idx="7154">
                  <c:v>8.4842767295597472</c:v>
                </c:pt>
                <c:pt idx="7155">
                  <c:v>8.4850628930817642</c:v>
                </c:pt>
                <c:pt idx="7156">
                  <c:v>8.4858490566037759</c:v>
                </c:pt>
                <c:pt idx="7157">
                  <c:v>8.4866352201257893</c:v>
                </c:pt>
                <c:pt idx="7158">
                  <c:v>8.4874213836477992</c:v>
                </c:pt>
                <c:pt idx="7159">
                  <c:v>8.4882075471698126</c:v>
                </c:pt>
                <c:pt idx="7160">
                  <c:v>8.4889937106918172</c:v>
                </c:pt>
                <c:pt idx="7161">
                  <c:v>8.4897798742138342</c:v>
                </c:pt>
                <c:pt idx="7162">
                  <c:v>8.4905660377358494</c:v>
                </c:pt>
                <c:pt idx="7163">
                  <c:v>8.4913522012578611</c:v>
                </c:pt>
                <c:pt idx="7164">
                  <c:v>8.4921383647798709</c:v>
                </c:pt>
                <c:pt idx="7165">
                  <c:v>8.4929245283018862</c:v>
                </c:pt>
                <c:pt idx="7166">
                  <c:v>8.4937106918238978</c:v>
                </c:pt>
                <c:pt idx="7167">
                  <c:v>8.4944968553459201</c:v>
                </c:pt>
                <c:pt idx="7168">
                  <c:v>8.4952830188679282</c:v>
                </c:pt>
                <c:pt idx="7169">
                  <c:v>8.4960691823899364</c:v>
                </c:pt>
                <c:pt idx="7170">
                  <c:v>8.4968553459119498</c:v>
                </c:pt>
                <c:pt idx="7171">
                  <c:v>8.4976415094339632</c:v>
                </c:pt>
                <c:pt idx="7172">
                  <c:v>8.4984276729559749</c:v>
                </c:pt>
                <c:pt idx="7173">
                  <c:v>8.4992138364779866</c:v>
                </c:pt>
                <c:pt idx="7174">
                  <c:v>8.5000000000000018</c:v>
                </c:pt>
                <c:pt idx="7175">
                  <c:v>8.5007861635220152</c:v>
                </c:pt>
                <c:pt idx="7176">
                  <c:v>8.5015723270440251</c:v>
                </c:pt>
                <c:pt idx="7177">
                  <c:v>8.502358490566035</c:v>
                </c:pt>
                <c:pt idx="7178">
                  <c:v>8.5031446540880538</c:v>
                </c:pt>
                <c:pt idx="7179">
                  <c:v>8.5039308176100672</c:v>
                </c:pt>
                <c:pt idx="7180">
                  <c:v>8.50471698113207</c:v>
                </c:pt>
                <c:pt idx="7181">
                  <c:v>8.505503144654087</c:v>
                </c:pt>
                <c:pt idx="7182">
                  <c:v>8.5062893081761004</c:v>
                </c:pt>
                <c:pt idx="7183">
                  <c:v>8.5070754716981085</c:v>
                </c:pt>
                <c:pt idx="7184">
                  <c:v>8.507861635220122</c:v>
                </c:pt>
                <c:pt idx="7185">
                  <c:v>8.5086477987421372</c:v>
                </c:pt>
                <c:pt idx="7186">
                  <c:v>8.5094339622641506</c:v>
                </c:pt>
                <c:pt idx="7187">
                  <c:v>8.5102201257861587</c:v>
                </c:pt>
                <c:pt idx="7188">
                  <c:v>8.5110062893081757</c:v>
                </c:pt>
                <c:pt idx="7189">
                  <c:v>8.5117924528301838</c:v>
                </c:pt>
                <c:pt idx="7190">
                  <c:v>8.5125786163522008</c:v>
                </c:pt>
                <c:pt idx="7191">
                  <c:v>8.5133647798742142</c:v>
                </c:pt>
                <c:pt idx="7192">
                  <c:v>8.5141509433962259</c:v>
                </c:pt>
                <c:pt idx="7193">
                  <c:v>8.5149371069182376</c:v>
                </c:pt>
                <c:pt idx="7194">
                  <c:v>8.5157232704402528</c:v>
                </c:pt>
                <c:pt idx="7195">
                  <c:v>8.5165094339622662</c:v>
                </c:pt>
                <c:pt idx="7196">
                  <c:v>8.5172955974842761</c:v>
                </c:pt>
                <c:pt idx="7197">
                  <c:v>8.518081761006286</c:v>
                </c:pt>
                <c:pt idx="7198">
                  <c:v>8.5188679245283012</c:v>
                </c:pt>
                <c:pt idx="7199">
                  <c:v>8.5196540880503147</c:v>
                </c:pt>
                <c:pt idx="7200">
                  <c:v>8.5204402515723263</c:v>
                </c:pt>
                <c:pt idx="7201">
                  <c:v>8.521226415094338</c:v>
                </c:pt>
                <c:pt idx="7202">
                  <c:v>8.5220125786163532</c:v>
                </c:pt>
                <c:pt idx="7203">
                  <c:v>8.5227987421383649</c:v>
                </c:pt>
                <c:pt idx="7204">
                  <c:v>8.5235849056603765</c:v>
                </c:pt>
                <c:pt idx="7205">
                  <c:v>8.5243710691823864</c:v>
                </c:pt>
                <c:pt idx="7206">
                  <c:v>8.5251572327044052</c:v>
                </c:pt>
                <c:pt idx="7207">
                  <c:v>8.5259433962264168</c:v>
                </c:pt>
                <c:pt idx="7208">
                  <c:v>8.5267295597484267</c:v>
                </c:pt>
                <c:pt idx="7209">
                  <c:v>8.5275157232704366</c:v>
                </c:pt>
                <c:pt idx="7210">
                  <c:v>8.5283018867924465</c:v>
                </c:pt>
                <c:pt idx="7211">
                  <c:v>8.5290880503144653</c:v>
                </c:pt>
                <c:pt idx="7212">
                  <c:v>8.5298742138364769</c:v>
                </c:pt>
                <c:pt idx="7213">
                  <c:v>8.5306603773584904</c:v>
                </c:pt>
                <c:pt idx="7214">
                  <c:v>8.531446540880502</c:v>
                </c:pt>
                <c:pt idx="7215">
                  <c:v>8.5322327044025155</c:v>
                </c:pt>
                <c:pt idx="7216">
                  <c:v>8.5330188679245236</c:v>
                </c:pt>
                <c:pt idx="7217">
                  <c:v>8.5338050314465406</c:v>
                </c:pt>
                <c:pt idx="7218">
                  <c:v>8.5345911949685487</c:v>
                </c:pt>
                <c:pt idx="7219">
                  <c:v>8.5353773584905639</c:v>
                </c:pt>
                <c:pt idx="7220">
                  <c:v>8.5361635220125702</c:v>
                </c:pt>
                <c:pt idx="7221">
                  <c:v>8.5369496855345872</c:v>
                </c:pt>
                <c:pt idx="7222">
                  <c:v>8.5377358490566024</c:v>
                </c:pt>
                <c:pt idx="7223">
                  <c:v>8.5385220125786176</c:v>
                </c:pt>
                <c:pt idx="7224">
                  <c:v>8.5393081761006258</c:v>
                </c:pt>
                <c:pt idx="7225">
                  <c:v>8.5400943396226463</c:v>
                </c:pt>
                <c:pt idx="7226">
                  <c:v>8.5408805031446526</c:v>
                </c:pt>
                <c:pt idx="7227">
                  <c:v>8.5416666666666661</c:v>
                </c:pt>
                <c:pt idx="7228">
                  <c:v>8.5424528301886795</c:v>
                </c:pt>
                <c:pt idx="7229">
                  <c:v>8.5432389937106912</c:v>
                </c:pt>
                <c:pt idx="7230">
                  <c:v>8.5440251572326993</c:v>
                </c:pt>
                <c:pt idx="7231">
                  <c:v>8.5448113207547092</c:v>
                </c:pt>
                <c:pt idx="7232">
                  <c:v>8.5455974842767279</c:v>
                </c:pt>
                <c:pt idx="7233">
                  <c:v>8.5463836477987414</c:v>
                </c:pt>
                <c:pt idx="7234">
                  <c:v>8.547169811320753</c:v>
                </c:pt>
                <c:pt idx="7235">
                  <c:v>8.5479559748427629</c:v>
                </c:pt>
                <c:pt idx="7236">
                  <c:v>8.5487421383647799</c:v>
                </c:pt>
                <c:pt idx="7237">
                  <c:v>8.5495283018867916</c:v>
                </c:pt>
                <c:pt idx="7238">
                  <c:v>8.550314465408805</c:v>
                </c:pt>
                <c:pt idx="7239">
                  <c:v>8.5511006289308149</c:v>
                </c:pt>
                <c:pt idx="7240">
                  <c:v>8.5518867924528283</c:v>
                </c:pt>
                <c:pt idx="7241">
                  <c:v>8.5526729559748453</c:v>
                </c:pt>
                <c:pt idx="7242">
                  <c:v>8.5534591194968588</c:v>
                </c:pt>
                <c:pt idx="7243">
                  <c:v>8.5542452830188669</c:v>
                </c:pt>
                <c:pt idx="7244">
                  <c:v>8.5550314465408803</c:v>
                </c:pt>
                <c:pt idx="7245">
                  <c:v>8.5558176100628955</c:v>
                </c:pt>
                <c:pt idx="7246">
                  <c:v>8.5566037735849072</c:v>
                </c:pt>
                <c:pt idx="7247">
                  <c:v>8.5573899371069206</c:v>
                </c:pt>
                <c:pt idx="7248">
                  <c:v>8.5581761006289305</c:v>
                </c:pt>
                <c:pt idx="7249">
                  <c:v>8.5589622641509422</c:v>
                </c:pt>
                <c:pt idx="7250">
                  <c:v>8.5597484276729556</c:v>
                </c:pt>
                <c:pt idx="7251">
                  <c:v>8.5605345911949744</c:v>
                </c:pt>
                <c:pt idx="7252">
                  <c:v>8.5613207547169772</c:v>
                </c:pt>
                <c:pt idx="7253">
                  <c:v>8.5621069182389995</c:v>
                </c:pt>
                <c:pt idx="7254">
                  <c:v>8.5628930817610058</c:v>
                </c:pt>
                <c:pt idx="7255">
                  <c:v>8.5636792452830193</c:v>
                </c:pt>
                <c:pt idx="7256">
                  <c:v>8.5644654088050327</c:v>
                </c:pt>
                <c:pt idx="7257">
                  <c:v>8.5652515723270461</c:v>
                </c:pt>
                <c:pt idx="7258">
                  <c:v>8.5660377358490596</c:v>
                </c:pt>
                <c:pt idx="7259">
                  <c:v>8.5668238993710677</c:v>
                </c:pt>
                <c:pt idx="7260">
                  <c:v>8.5676100628930811</c:v>
                </c:pt>
                <c:pt idx="7261">
                  <c:v>8.5683962264150928</c:v>
                </c:pt>
                <c:pt idx="7262">
                  <c:v>8.5691823899371062</c:v>
                </c:pt>
                <c:pt idx="7263">
                  <c:v>8.5699685534591197</c:v>
                </c:pt>
                <c:pt idx="7264">
                  <c:v>8.5707547169811331</c:v>
                </c:pt>
                <c:pt idx="7265">
                  <c:v>8.5715408805031448</c:v>
                </c:pt>
                <c:pt idx="7266">
                  <c:v>8.5723270440251529</c:v>
                </c:pt>
                <c:pt idx="7267">
                  <c:v>8.5731132075471717</c:v>
                </c:pt>
                <c:pt idx="7268">
                  <c:v>8.5738993710691851</c:v>
                </c:pt>
                <c:pt idx="7269">
                  <c:v>8.5746855345911968</c:v>
                </c:pt>
                <c:pt idx="7270">
                  <c:v>8.5754716981132066</c:v>
                </c:pt>
                <c:pt idx="7271">
                  <c:v>8.5762578616352201</c:v>
                </c:pt>
                <c:pt idx="7272">
                  <c:v>8.5770440251572353</c:v>
                </c:pt>
                <c:pt idx="7273">
                  <c:v>8.5778301886792452</c:v>
                </c:pt>
                <c:pt idx="7274">
                  <c:v>8.5786163522012568</c:v>
                </c:pt>
                <c:pt idx="7275">
                  <c:v>8.5794025157232774</c:v>
                </c:pt>
                <c:pt idx="7276">
                  <c:v>8.5801886792452873</c:v>
                </c:pt>
                <c:pt idx="7277">
                  <c:v>8.5809748427672972</c:v>
                </c:pt>
                <c:pt idx="7278">
                  <c:v>8.581761006289307</c:v>
                </c:pt>
                <c:pt idx="7279">
                  <c:v>8.5825471698113205</c:v>
                </c:pt>
                <c:pt idx="7280">
                  <c:v>8.5833333333333321</c:v>
                </c:pt>
                <c:pt idx="7281">
                  <c:v>8.5841194968553456</c:v>
                </c:pt>
                <c:pt idx="7282">
                  <c:v>8.5849056603773537</c:v>
                </c:pt>
                <c:pt idx="7283">
                  <c:v>8.5856918238993707</c:v>
                </c:pt>
                <c:pt idx="7284">
                  <c:v>8.5864779874213841</c:v>
                </c:pt>
                <c:pt idx="7285">
                  <c:v>8.5872641509433958</c:v>
                </c:pt>
                <c:pt idx="7286">
                  <c:v>8.5880503144654075</c:v>
                </c:pt>
                <c:pt idx="7287">
                  <c:v>8.5888364779874227</c:v>
                </c:pt>
                <c:pt idx="7288">
                  <c:v>8.5896226415094326</c:v>
                </c:pt>
                <c:pt idx="7289">
                  <c:v>8.5904088050314442</c:v>
                </c:pt>
                <c:pt idx="7290">
                  <c:v>8.5911949685534559</c:v>
                </c:pt>
                <c:pt idx="7291">
                  <c:v>8.5919811320754675</c:v>
                </c:pt>
                <c:pt idx="7292">
                  <c:v>8.5927672955974828</c:v>
                </c:pt>
                <c:pt idx="7293">
                  <c:v>8.5935534591194962</c:v>
                </c:pt>
                <c:pt idx="7294">
                  <c:v>8.5943396226415079</c:v>
                </c:pt>
                <c:pt idx="7295">
                  <c:v>8.5951257861635177</c:v>
                </c:pt>
                <c:pt idx="7296">
                  <c:v>8.595911949685533</c:v>
                </c:pt>
                <c:pt idx="7297">
                  <c:v>8.5966981132075464</c:v>
                </c:pt>
                <c:pt idx="7298">
                  <c:v>8.5974842767295652</c:v>
                </c:pt>
                <c:pt idx="7299">
                  <c:v>8.5982704402515608</c:v>
                </c:pt>
                <c:pt idx="7300">
                  <c:v>8.5990566037735832</c:v>
                </c:pt>
                <c:pt idx="7301">
                  <c:v>8.599842767295593</c:v>
                </c:pt>
                <c:pt idx="7302">
                  <c:v>8.60062893081761</c:v>
                </c:pt>
                <c:pt idx="7303">
                  <c:v>8.6014150943396217</c:v>
                </c:pt>
                <c:pt idx="7304">
                  <c:v>8.6022012578616387</c:v>
                </c:pt>
                <c:pt idx="7305">
                  <c:v>8.6029874213836468</c:v>
                </c:pt>
                <c:pt idx="7306">
                  <c:v>8.6037735849056585</c:v>
                </c:pt>
                <c:pt idx="7307">
                  <c:v>8.6045597484276737</c:v>
                </c:pt>
                <c:pt idx="7308">
                  <c:v>8.6053459119496871</c:v>
                </c:pt>
                <c:pt idx="7309">
                  <c:v>8.6061320754717006</c:v>
                </c:pt>
                <c:pt idx="7310">
                  <c:v>8.6069182389937104</c:v>
                </c:pt>
                <c:pt idx="7311">
                  <c:v>8.6077044025157186</c:v>
                </c:pt>
                <c:pt idx="7312">
                  <c:v>8.6084905660377355</c:v>
                </c:pt>
                <c:pt idx="7313">
                  <c:v>8.6092767295597472</c:v>
                </c:pt>
                <c:pt idx="7314">
                  <c:v>8.6100628930817606</c:v>
                </c:pt>
                <c:pt idx="7315">
                  <c:v>8.6108490566037723</c:v>
                </c:pt>
                <c:pt idx="7316">
                  <c:v>8.6116352201257858</c:v>
                </c:pt>
                <c:pt idx="7317">
                  <c:v>8.6124213836477992</c:v>
                </c:pt>
                <c:pt idx="7318">
                  <c:v>8.6132075471698126</c:v>
                </c:pt>
                <c:pt idx="7319">
                  <c:v>8.6139937106918172</c:v>
                </c:pt>
                <c:pt idx="7320">
                  <c:v>8.6147798742138324</c:v>
                </c:pt>
                <c:pt idx="7321">
                  <c:v>8.6155660377358494</c:v>
                </c:pt>
                <c:pt idx="7322">
                  <c:v>8.6163522012578611</c:v>
                </c:pt>
                <c:pt idx="7323">
                  <c:v>8.6171383647798692</c:v>
                </c:pt>
                <c:pt idx="7324">
                  <c:v>8.6179245283018826</c:v>
                </c:pt>
                <c:pt idx="7325">
                  <c:v>8.6187106918238943</c:v>
                </c:pt>
                <c:pt idx="7326">
                  <c:v>8.6194968553459201</c:v>
                </c:pt>
                <c:pt idx="7327">
                  <c:v>8.6202830188679247</c:v>
                </c:pt>
                <c:pt idx="7328">
                  <c:v>8.6210691823899328</c:v>
                </c:pt>
                <c:pt idx="7329">
                  <c:v>8.621855345911948</c:v>
                </c:pt>
                <c:pt idx="7330">
                  <c:v>8.6226415094339632</c:v>
                </c:pt>
                <c:pt idx="7331">
                  <c:v>8.6234276729559749</c:v>
                </c:pt>
                <c:pt idx="7332">
                  <c:v>8.624213836477983</c:v>
                </c:pt>
                <c:pt idx="7333">
                  <c:v>8.625</c:v>
                </c:pt>
                <c:pt idx="7334">
                  <c:v>8.6257861635220152</c:v>
                </c:pt>
                <c:pt idx="7335">
                  <c:v>8.6265723270440251</c:v>
                </c:pt>
                <c:pt idx="7336">
                  <c:v>8.6273584905660314</c:v>
                </c:pt>
                <c:pt idx="7337">
                  <c:v>8.6281446540880502</c:v>
                </c:pt>
                <c:pt idx="7338">
                  <c:v>8.6289308176100636</c:v>
                </c:pt>
                <c:pt idx="7339">
                  <c:v>8.62971698113207</c:v>
                </c:pt>
                <c:pt idx="7340">
                  <c:v>8.6305031446540834</c:v>
                </c:pt>
                <c:pt idx="7341">
                  <c:v>8.6312893081760986</c:v>
                </c:pt>
                <c:pt idx="7342">
                  <c:v>8.6320754716981085</c:v>
                </c:pt>
                <c:pt idx="7343">
                  <c:v>8.632861635220122</c:v>
                </c:pt>
                <c:pt idx="7344">
                  <c:v>8.6336477987421372</c:v>
                </c:pt>
                <c:pt idx="7345">
                  <c:v>8.6344339622641488</c:v>
                </c:pt>
                <c:pt idx="7346">
                  <c:v>8.6352201257861587</c:v>
                </c:pt>
                <c:pt idx="7347">
                  <c:v>8.6360062893081757</c:v>
                </c:pt>
                <c:pt idx="7348">
                  <c:v>8.6367924528301838</c:v>
                </c:pt>
                <c:pt idx="7349">
                  <c:v>8.6375786163521973</c:v>
                </c:pt>
                <c:pt idx="7350">
                  <c:v>8.6383647798742107</c:v>
                </c:pt>
                <c:pt idx="7351">
                  <c:v>8.6391509433962259</c:v>
                </c:pt>
                <c:pt idx="7352">
                  <c:v>8.6399371069182376</c:v>
                </c:pt>
                <c:pt idx="7353">
                  <c:v>8.640723270440251</c:v>
                </c:pt>
                <c:pt idx="7354">
                  <c:v>8.6415094339622627</c:v>
                </c:pt>
                <c:pt idx="7355">
                  <c:v>8.6422955974842761</c:v>
                </c:pt>
                <c:pt idx="7356">
                  <c:v>8.643081761006286</c:v>
                </c:pt>
                <c:pt idx="7357">
                  <c:v>8.6438679245283012</c:v>
                </c:pt>
                <c:pt idx="7358">
                  <c:v>8.6446540880503129</c:v>
                </c:pt>
                <c:pt idx="7359">
                  <c:v>8.6454402515723263</c:v>
                </c:pt>
                <c:pt idx="7360">
                  <c:v>8.646226415094338</c:v>
                </c:pt>
                <c:pt idx="7361">
                  <c:v>8.6470125786163514</c:v>
                </c:pt>
                <c:pt idx="7362">
                  <c:v>8.6477987421383613</c:v>
                </c:pt>
                <c:pt idx="7363">
                  <c:v>8.648584905660373</c:v>
                </c:pt>
                <c:pt idx="7364">
                  <c:v>8.6493710691823864</c:v>
                </c:pt>
                <c:pt idx="7365">
                  <c:v>8.6501572327044052</c:v>
                </c:pt>
                <c:pt idx="7366">
                  <c:v>8.6509433962264168</c:v>
                </c:pt>
                <c:pt idx="7367">
                  <c:v>8.6517295597484267</c:v>
                </c:pt>
                <c:pt idx="7368">
                  <c:v>8.6525157232704402</c:v>
                </c:pt>
                <c:pt idx="7369">
                  <c:v>8.6533018867924483</c:v>
                </c:pt>
                <c:pt idx="7370">
                  <c:v>8.6540880503144653</c:v>
                </c:pt>
                <c:pt idx="7371">
                  <c:v>8.6548742138364769</c:v>
                </c:pt>
                <c:pt idx="7372">
                  <c:v>8.6556603773584921</c:v>
                </c:pt>
                <c:pt idx="7373">
                  <c:v>8.6564465408805056</c:v>
                </c:pt>
                <c:pt idx="7374">
                  <c:v>8.6572327044025155</c:v>
                </c:pt>
                <c:pt idx="7375">
                  <c:v>8.6580188679245236</c:v>
                </c:pt>
                <c:pt idx="7376">
                  <c:v>8.6588050314465406</c:v>
                </c:pt>
                <c:pt idx="7377">
                  <c:v>8.6595911949685522</c:v>
                </c:pt>
                <c:pt idx="7378">
                  <c:v>8.6603773584905639</c:v>
                </c:pt>
                <c:pt idx="7379">
                  <c:v>8.6611635220125702</c:v>
                </c:pt>
                <c:pt idx="7380">
                  <c:v>8.6619496855345872</c:v>
                </c:pt>
                <c:pt idx="7381">
                  <c:v>8.6627358490566042</c:v>
                </c:pt>
                <c:pt idx="7382">
                  <c:v>8.6635220125786194</c:v>
                </c:pt>
                <c:pt idx="7383">
                  <c:v>8.6643081761006258</c:v>
                </c:pt>
                <c:pt idx="7384">
                  <c:v>8.6650943396226499</c:v>
                </c:pt>
                <c:pt idx="7385">
                  <c:v>8.6658805031446562</c:v>
                </c:pt>
                <c:pt idx="7386">
                  <c:v>8.6666666666666696</c:v>
                </c:pt>
                <c:pt idx="7387">
                  <c:v>8.6674528301886795</c:v>
                </c:pt>
                <c:pt idx="7388">
                  <c:v>8.6682389937106912</c:v>
                </c:pt>
                <c:pt idx="7389">
                  <c:v>8.6690251572327011</c:v>
                </c:pt>
                <c:pt idx="7390">
                  <c:v>8.6698113207547127</c:v>
                </c:pt>
                <c:pt idx="7391">
                  <c:v>8.6705974842767279</c:v>
                </c:pt>
                <c:pt idx="7392">
                  <c:v>8.6713836477987414</c:v>
                </c:pt>
                <c:pt idx="7393">
                  <c:v>8.6721698113207548</c:v>
                </c:pt>
                <c:pt idx="7394">
                  <c:v>8.6729559748427665</c:v>
                </c:pt>
                <c:pt idx="7395">
                  <c:v>8.6737421383647835</c:v>
                </c:pt>
                <c:pt idx="7396">
                  <c:v>8.6745283018867916</c:v>
                </c:pt>
                <c:pt idx="7397">
                  <c:v>8.675314465408805</c:v>
                </c:pt>
                <c:pt idx="7398">
                  <c:v>8.6761006289308149</c:v>
                </c:pt>
                <c:pt idx="7399">
                  <c:v>8.6768867924528283</c:v>
                </c:pt>
                <c:pt idx="7400">
                  <c:v>8.6776729559748418</c:v>
                </c:pt>
                <c:pt idx="7401">
                  <c:v>8.6784591194968552</c:v>
                </c:pt>
                <c:pt idx="7402">
                  <c:v>8.6792452830188669</c:v>
                </c:pt>
                <c:pt idx="7403">
                  <c:v>8.6800314465408768</c:v>
                </c:pt>
                <c:pt idx="7404">
                  <c:v>8.6808176100628902</c:v>
                </c:pt>
                <c:pt idx="7405">
                  <c:v>8.6816037735849054</c:v>
                </c:pt>
                <c:pt idx="7406">
                  <c:v>8.6823899371069206</c:v>
                </c:pt>
                <c:pt idx="7407">
                  <c:v>8.6831761006289305</c:v>
                </c:pt>
                <c:pt idx="7408">
                  <c:v>8.6839622641509422</c:v>
                </c:pt>
                <c:pt idx="7409">
                  <c:v>8.6847484276729539</c:v>
                </c:pt>
                <c:pt idx="7410">
                  <c:v>8.6855345911949744</c:v>
                </c:pt>
                <c:pt idx="7411">
                  <c:v>8.6863207547169772</c:v>
                </c:pt>
                <c:pt idx="7412">
                  <c:v>8.6871069182389942</c:v>
                </c:pt>
                <c:pt idx="7413">
                  <c:v>8.6878930817610023</c:v>
                </c:pt>
                <c:pt idx="7414">
                  <c:v>8.6886792452830175</c:v>
                </c:pt>
                <c:pt idx="7415">
                  <c:v>8.6894654088050327</c:v>
                </c:pt>
                <c:pt idx="7416">
                  <c:v>8.6902515723270444</c:v>
                </c:pt>
                <c:pt idx="7417">
                  <c:v>8.6910377358490543</c:v>
                </c:pt>
                <c:pt idx="7418">
                  <c:v>8.6918238993710659</c:v>
                </c:pt>
                <c:pt idx="7419">
                  <c:v>8.6926100628930811</c:v>
                </c:pt>
                <c:pt idx="7420">
                  <c:v>8.6933962264150928</c:v>
                </c:pt>
                <c:pt idx="7421">
                  <c:v>8.6941823899371027</c:v>
                </c:pt>
                <c:pt idx="7422">
                  <c:v>8.6949685534591179</c:v>
                </c:pt>
                <c:pt idx="7423">
                  <c:v>8.6957547169811331</c:v>
                </c:pt>
                <c:pt idx="7424">
                  <c:v>8.6965408805031448</c:v>
                </c:pt>
                <c:pt idx="7425">
                  <c:v>8.6973270440251511</c:v>
                </c:pt>
                <c:pt idx="7426">
                  <c:v>8.6981132075471681</c:v>
                </c:pt>
                <c:pt idx="7427">
                  <c:v>8.6988993710691815</c:v>
                </c:pt>
                <c:pt idx="7428">
                  <c:v>8.6996855345911968</c:v>
                </c:pt>
                <c:pt idx="7429">
                  <c:v>8.7004716981132049</c:v>
                </c:pt>
                <c:pt idx="7430">
                  <c:v>8.7012578616352183</c:v>
                </c:pt>
                <c:pt idx="7431">
                  <c:v>8.7020440251572353</c:v>
                </c:pt>
                <c:pt idx="7432">
                  <c:v>8.7028301886792452</c:v>
                </c:pt>
                <c:pt idx="7433">
                  <c:v>8.7036163522012568</c:v>
                </c:pt>
                <c:pt idx="7434">
                  <c:v>8.7044025157232738</c:v>
                </c:pt>
                <c:pt idx="7435">
                  <c:v>8.7051886792452873</c:v>
                </c:pt>
                <c:pt idx="7436">
                  <c:v>8.7059748427672972</c:v>
                </c:pt>
                <c:pt idx="7437">
                  <c:v>8.706761006289307</c:v>
                </c:pt>
                <c:pt idx="7438">
                  <c:v>8.7075471698113187</c:v>
                </c:pt>
                <c:pt idx="7439">
                  <c:v>8.7083333333333286</c:v>
                </c:pt>
                <c:pt idx="7440">
                  <c:v>8.7091194968553456</c:v>
                </c:pt>
                <c:pt idx="7441">
                  <c:v>8.7099056603773537</c:v>
                </c:pt>
                <c:pt idx="7442">
                  <c:v>8.7106918238993707</c:v>
                </c:pt>
                <c:pt idx="7443">
                  <c:v>8.7114779874213806</c:v>
                </c:pt>
                <c:pt idx="7444">
                  <c:v>8.7122641509433958</c:v>
                </c:pt>
                <c:pt idx="7445">
                  <c:v>8.7130503144654075</c:v>
                </c:pt>
                <c:pt idx="7446">
                  <c:v>8.7138364779874227</c:v>
                </c:pt>
                <c:pt idx="7447">
                  <c:v>8.714622641509429</c:v>
                </c:pt>
                <c:pt idx="7448">
                  <c:v>8.7154088050314442</c:v>
                </c:pt>
                <c:pt idx="7449">
                  <c:v>8.7161949685534559</c:v>
                </c:pt>
                <c:pt idx="7450">
                  <c:v>8.7169811320754675</c:v>
                </c:pt>
                <c:pt idx="7451">
                  <c:v>8.717767295597481</c:v>
                </c:pt>
                <c:pt idx="7452">
                  <c:v>8.7185534591194926</c:v>
                </c:pt>
                <c:pt idx="7453">
                  <c:v>8.7193396226415079</c:v>
                </c:pt>
                <c:pt idx="7454">
                  <c:v>8.7201257861635142</c:v>
                </c:pt>
                <c:pt idx="7455">
                  <c:v>8.7209119496855294</c:v>
                </c:pt>
                <c:pt idx="7456">
                  <c:v>8.7216981132075428</c:v>
                </c:pt>
                <c:pt idx="7457">
                  <c:v>8.7224842767295652</c:v>
                </c:pt>
                <c:pt idx="7458">
                  <c:v>8.7232704402515608</c:v>
                </c:pt>
                <c:pt idx="7459">
                  <c:v>8.7240566037735796</c:v>
                </c:pt>
                <c:pt idx="7460">
                  <c:v>8.7248427672955913</c:v>
                </c:pt>
                <c:pt idx="7461">
                  <c:v>8.72562893081761</c:v>
                </c:pt>
                <c:pt idx="7462">
                  <c:v>8.7264150943396217</c:v>
                </c:pt>
                <c:pt idx="7463">
                  <c:v>8.7272012578616351</c:v>
                </c:pt>
                <c:pt idx="7464">
                  <c:v>8.727987421383645</c:v>
                </c:pt>
                <c:pt idx="7465">
                  <c:v>8.7287735849056531</c:v>
                </c:pt>
                <c:pt idx="7466">
                  <c:v>8.7295597484276737</c:v>
                </c:pt>
                <c:pt idx="7467">
                  <c:v>8.7303459119496853</c:v>
                </c:pt>
                <c:pt idx="7468">
                  <c:v>8.731132075471697</c:v>
                </c:pt>
                <c:pt idx="7469">
                  <c:v>8.7319182389937069</c:v>
                </c:pt>
                <c:pt idx="7470">
                  <c:v>8.7327044025157186</c:v>
                </c:pt>
                <c:pt idx="7471">
                  <c:v>8.7334905660377355</c:v>
                </c:pt>
                <c:pt idx="7472">
                  <c:v>8.7342767295597437</c:v>
                </c:pt>
                <c:pt idx="7473">
                  <c:v>8.7350628930817606</c:v>
                </c:pt>
                <c:pt idx="7474">
                  <c:v>8.7358490566037723</c:v>
                </c:pt>
                <c:pt idx="7475">
                  <c:v>8.7366352201257858</c:v>
                </c:pt>
                <c:pt idx="7476">
                  <c:v>8.7374213836477956</c:v>
                </c:pt>
                <c:pt idx="7477">
                  <c:v>8.7382075471698109</c:v>
                </c:pt>
                <c:pt idx="7478">
                  <c:v>8.7389937106918136</c:v>
                </c:pt>
                <c:pt idx="7479">
                  <c:v>8.7397798742138324</c:v>
                </c:pt>
                <c:pt idx="7480">
                  <c:v>8.7405660377358476</c:v>
                </c:pt>
                <c:pt idx="7481">
                  <c:v>8.7413522012578557</c:v>
                </c:pt>
                <c:pt idx="7482">
                  <c:v>8.7421383647798692</c:v>
                </c:pt>
                <c:pt idx="7483">
                  <c:v>8.7429245283018826</c:v>
                </c:pt>
                <c:pt idx="7484">
                  <c:v>8.7437106918238943</c:v>
                </c:pt>
                <c:pt idx="7485">
                  <c:v>8.7444968553459166</c:v>
                </c:pt>
                <c:pt idx="7486">
                  <c:v>8.7452830188679247</c:v>
                </c:pt>
                <c:pt idx="7487">
                  <c:v>8.7460691823899328</c:v>
                </c:pt>
                <c:pt idx="7488">
                  <c:v>8.746855345911948</c:v>
                </c:pt>
                <c:pt idx="7489">
                  <c:v>8.7476415094339615</c:v>
                </c:pt>
                <c:pt idx="7490">
                  <c:v>8.7484276729559713</c:v>
                </c:pt>
                <c:pt idx="7491">
                  <c:v>8.749213836477983</c:v>
                </c:pt>
                <c:pt idx="7492">
                  <c:v>8.75</c:v>
                </c:pt>
                <c:pt idx="7493">
                  <c:v>8.7507861635220152</c:v>
                </c:pt>
                <c:pt idx="7494">
                  <c:v>8.7515723270440251</c:v>
                </c:pt>
                <c:pt idx="7495">
                  <c:v>8.752358490566035</c:v>
                </c:pt>
                <c:pt idx="7496">
                  <c:v>8.7531446540880538</c:v>
                </c:pt>
                <c:pt idx="7497">
                  <c:v>8.7539308176100672</c:v>
                </c:pt>
                <c:pt idx="7498">
                  <c:v>8.75471698113207</c:v>
                </c:pt>
                <c:pt idx="7499">
                  <c:v>8.755503144654087</c:v>
                </c:pt>
                <c:pt idx="7500">
                  <c:v>8.7562893081761004</c:v>
                </c:pt>
                <c:pt idx="7501">
                  <c:v>8.7570754716981085</c:v>
                </c:pt>
                <c:pt idx="7502">
                  <c:v>8.757861635220122</c:v>
                </c:pt>
                <c:pt idx="7503">
                  <c:v>8.7586477987421372</c:v>
                </c:pt>
                <c:pt idx="7504">
                  <c:v>8.7594339622641506</c:v>
                </c:pt>
                <c:pt idx="7505">
                  <c:v>8.7602201257861587</c:v>
                </c:pt>
                <c:pt idx="7506">
                  <c:v>8.7610062893081757</c:v>
                </c:pt>
                <c:pt idx="7507">
                  <c:v>8.7617924528301838</c:v>
                </c:pt>
                <c:pt idx="7508">
                  <c:v>8.7625786163522008</c:v>
                </c:pt>
                <c:pt idx="7509">
                  <c:v>8.7633647798742142</c:v>
                </c:pt>
                <c:pt idx="7510">
                  <c:v>8.7641509433962259</c:v>
                </c:pt>
                <c:pt idx="7511">
                  <c:v>8.7649371069182376</c:v>
                </c:pt>
                <c:pt idx="7512">
                  <c:v>8.7657232704402528</c:v>
                </c:pt>
                <c:pt idx="7513">
                  <c:v>8.7665094339622662</c:v>
                </c:pt>
                <c:pt idx="7514">
                  <c:v>8.7672955974842761</c:v>
                </c:pt>
                <c:pt idx="7515">
                  <c:v>8.768081761006286</c:v>
                </c:pt>
                <c:pt idx="7516">
                  <c:v>8.7688679245283012</c:v>
                </c:pt>
                <c:pt idx="7517">
                  <c:v>8.7696540880503147</c:v>
                </c:pt>
                <c:pt idx="7518">
                  <c:v>8.7704402515723263</c:v>
                </c:pt>
                <c:pt idx="7519">
                  <c:v>8.771226415094338</c:v>
                </c:pt>
                <c:pt idx="7520">
                  <c:v>8.7720125786163532</c:v>
                </c:pt>
                <c:pt idx="7521">
                  <c:v>8.7727987421383649</c:v>
                </c:pt>
                <c:pt idx="7522">
                  <c:v>8.7735849056603765</c:v>
                </c:pt>
                <c:pt idx="7523">
                  <c:v>8.7743710691823864</c:v>
                </c:pt>
                <c:pt idx="7524">
                  <c:v>8.7751572327044052</c:v>
                </c:pt>
                <c:pt idx="7525">
                  <c:v>8.7759433962264168</c:v>
                </c:pt>
                <c:pt idx="7526">
                  <c:v>8.7767295597484267</c:v>
                </c:pt>
                <c:pt idx="7527">
                  <c:v>8.7775157232704366</c:v>
                </c:pt>
                <c:pt idx="7528">
                  <c:v>8.7783018867924465</c:v>
                </c:pt>
                <c:pt idx="7529">
                  <c:v>8.7790880503144653</c:v>
                </c:pt>
                <c:pt idx="7530">
                  <c:v>8.7798742138364769</c:v>
                </c:pt>
                <c:pt idx="7531">
                  <c:v>8.7806603773584904</c:v>
                </c:pt>
                <c:pt idx="7532">
                  <c:v>8.7814465408805003</c:v>
                </c:pt>
                <c:pt idx="7533">
                  <c:v>8.7822327044025155</c:v>
                </c:pt>
                <c:pt idx="7534">
                  <c:v>8.7830188679245236</c:v>
                </c:pt>
                <c:pt idx="7535">
                  <c:v>8.7838050314465406</c:v>
                </c:pt>
                <c:pt idx="7536">
                  <c:v>8.7845911949685487</c:v>
                </c:pt>
                <c:pt idx="7537">
                  <c:v>8.7853773584905639</c:v>
                </c:pt>
                <c:pt idx="7538">
                  <c:v>8.7861635220125702</c:v>
                </c:pt>
                <c:pt idx="7539">
                  <c:v>8.7869496855345872</c:v>
                </c:pt>
                <c:pt idx="7540">
                  <c:v>8.7877358490566024</c:v>
                </c:pt>
                <c:pt idx="7541">
                  <c:v>8.7885220125786176</c:v>
                </c:pt>
                <c:pt idx="7542">
                  <c:v>8.7893081761006258</c:v>
                </c:pt>
                <c:pt idx="7543">
                  <c:v>8.7900943396226463</c:v>
                </c:pt>
                <c:pt idx="7544">
                  <c:v>8.7908805031446526</c:v>
                </c:pt>
                <c:pt idx="7545">
                  <c:v>8.7916666666666643</c:v>
                </c:pt>
                <c:pt idx="7546">
                  <c:v>8.7924528301886795</c:v>
                </c:pt>
                <c:pt idx="7547">
                  <c:v>8.7932389937106912</c:v>
                </c:pt>
                <c:pt idx="7548">
                  <c:v>8.7940251572326993</c:v>
                </c:pt>
                <c:pt idx="7549">
                  <c:v>8.7948113207547092</c:v>
                </c:pt>
                <c:pt idx="7550">
                  <c:v>8.7955974842767279</c:v>
                </c:pt>
                <c:pt idx="7551">
                  <c:v>8.7963836477987414</c:v>
                </c:pt>
                <c:pt idx="7552">
                  <c:v>8.797169811320753</c:v>
                </c:pt>
                <c:pt idx="7553">
                  <c:v>8.7979559748427629</c:v>
                </c:pt>
                <c:pt idx="7554">
                  <c:v>8.7987421383647799</c:v>
                </c:pt>
                <c:pt idx="7555">
                  <c:v>8.7995283018867916</c:v>
                </c:pt>
                <c:pt idx="7556">
                  <c:v>8.800314465408805</c:v>
                </c:pt>
                <c:pt idx="7557">
                  <c:v>8.8011006289308149</c:v>
                </c:pt>
                <c:pt idx="7558">
                  <c:v>8.8018867924528283</c:v>
                </c:pt>
                <c:pt idx="7559">
                  <c:v>8.8026729559748453</c:v>
                </c:pt>
                <c:pt idx="7560">
                  <c:v>8.8034591194968588</c:v>
                </c:pt>
                <c:pt idx="7561">
                  <c:v>8.8042452830188669</c:v>
                </c:pt>
                <c:pt idx="7562">
                  <c:v>8.8050314465408803</c:v>
                </c:pt>
                <c:pt idx="7563">
                  <c:v>8.8058176100628955</c:v>
                </c:pt>
                <c:pt idx="7564">
                  <c:v>8.8066037735849072</c:v>
                </c:pt>
                <c:pt idx="7565">
                  <c:v>8.8073899371069206</c:v>
                </c:pt>
                <c:pt idx="7566">
                  <c:v>8.8081761006289305</c:v>
                </c:pt>
                <c:pt idx="7567">
                  <c:v>8.8089622641509422</c:v>
                </c:pt>
                <c:pt idx="7568">
                  <c:v>8.8097484276729556</c:v>
                </c:pt>
                <c:pt idx="7569">
                  <c:v>8.8105345911949744</c:v>
                </c:pt>
                <c:pt idx="7570">
                  <c:v>8.8113207547169772</c:v>
                </c:pt>
                <c:pt idx="7571">
                  <c:v>8.8121069182389995</c:v>
                </c:pt>
                <c:pt idx="7572">
                  <c:v>8.8128930817610058</c:v>
                </c:pt>
                <c:pt idx="7573">
                  <c:v>8.8136792452830193</c:v>
                </c:pt>
                <c:pt idx="7574">
                  <c:v>8.8144654088050327</c:v>
                </c:pt>
                <c:pt idx="7575">
                  <c:v>8.8152515723270461</c:v>
                </c:pt>
                <c:pt idx="7576">
                  <c:v>8.8160377358490596</c:v>
                </c:pt>
                <c:pt idx="7577">
                  <c:v>8.8168238993710677</c:v>
                </c:pt>
                <c:pt idx="7578">
                  <c:v>8.8176100628930811</c:v>
                </c:pt>
                <c:pt idx="7579">
                  <c:v>8.8183962264150928</c:v>
                </c:pt>
                <c:pt idx="7580">
                  <c:v>8.8191823899371062</c:v>
                </c:pt>
                <c:pt idx="7581">
                  <c:v>8.8199685534591197</c:v>
                </c:pt>
                <c:pt idx="7582">
                  <c:v>8.8207547169811331</c:v>
                </c:pt>
                <c:pt idx="7583">
                  <c:v>8.8215408805031448</c:v>
                </c:pt>
                <c:pt idx="7584">
                  <c:v>8.8223270440251529</c:v>
                </c:pt>
                <c:pt idx="7585">
                  <c:v>8.8231132075471717</c:v>
                </c:pt>
                <c:pt idx="7586">
                  <c:v>8.8238993710691851</c:v>
                </c:pt>
                <c:pt idx="7587">
                  <c:v>8.8246855345911968</c:v>
                </c:pt>
                <c:pt idx="7588">
                  <c:v>8.8254716981132066</c:v>
                </c:pt>
                <c:pt idx="7589">
                  <c:v>8.8262578616352201</c:v>
                </c:pt>
                <c:pt idx="7590">
                  <c:v>8.8270440251572353</c:v>
                </c:pt>
                <c:pt idx="7591">
                  <c:v>8.8278301886792452</c:v>
                </c:pt>
                <c:pt idx="7592">
                  <c:v>8.8286163522012568</c:v>
                </c:pt>
                <c:pt idx="7593">
                  <c:v>8.8294025157232774</c:v>
                </c:pt>
                <c:pt idx="7594">
                  <c:v>8.8301886792452873</c:v>
                </c:pt>
                <c:pt idx="7595">
                  <c:v>8.8309748427672972</c:v>
                </c:pt>
                <c:pt idx="7596">
                  <c:v>8.831761006289307</c:v>
                </c:pt>
                <c:pt idx="7597">
                  <c:v>8.8325471698113205</c:v>
                </c:pt>
                <c:pt idx="7598">
                  <c:v>8.8333333333333321</c:v>
                </c:pt>
                <c:pt idx="7599">
                  <c:v>8.8341194968553456</c:v>
                </c:pt>
                <c:pt idx="7600">
                  <c:v>8.8349056603773537</c:v>
                </c:pt>
                <c:pt idx="7601">
                  <c:v>8.8356918238993707</c:v>
                </c:pt>
                <c:pt idx="7602">
                  <c:v>8.8364779874213841</c:v>
                </c:pt>
                <c:pt idx="7603">
                  <c:v>8.8372641509433958</c:v>
                </c:pt>
                <c:pt idx="7604">
                  <c:v>8.8380503144654075</c:v>
                </c:pt>
                <c:pt idx="7605">
                  <c:v>8.8388364779874227</c:v>
                </c:pt>
                <c:pt idx="7606">
                  <c:v>8.8396226415094326</c:v>
                </c:pt>
                <c:pt idx="7607">
                  <c:v>8.8404088050314442</c:v>
                </c:pt>
                <c:pt idx="7608">
                  <c:v>8.8411949685534559</c:v>
                </c:pt>
                <c:pt idx="7609">
                  <c:v>8.8419811320754675</c:v>
                </c:pt>
                <c:pt idx="7610">
                  <c:v>8.8427672955974828</c:v>
                </c:pt>
                <c:pt idx="7611">
                  <c:v>8.8435534591194962</c:v>
                </c:pt>
                <c:pt idx="7612">
                  <c:v>8.8443396226415079</c:v>
                </c:pt>
                <c:pt idx="7613">
                  <c:v>8.8451257861635177</c:v>
                </c:pt>
                <c:pt idx="7614">
                  <c:v>8.845911949685533</c:v>
                </c:pt>
                <c:pt idx="7615">
                  <c:v>8.8466981132075464</c:v>
                </c:pt>
                <c:pt idx="7616">
                  <c:v>8.8474842767295652</c:v>
                </c:pt>
                <c:pt idx="7617">
                  <c:v>8.8482704402515608</c:v>
                </c:pt>
                <c:pt idx="7618">
                  <c:v>8.8490566037735832</c:v>
                </c:pt>
                <c:pt idx="7619">
                  <c:v>8.849842767295593</c:v>
                </c:pt>
                <c:pt idx="7620">
                  <c:v>8.8506289308176136</c:v>
                </c:pt>
                <c:pt idx="7621">
                  <c:v>8.8514150943396253</c:v>
                </c:pt>
                <c:pt idx="7622">
                  <c:v>8.8522012578616405</c:v>
                </c:pt>
                <c:pt idx="7623">
                  <c:v>8.8529874213836504</c:v>
                </c:pt>
                <c:pt idx="7624">
                  <c:v>8.8537735849056602</c:v>
                </c:pt>
                <c:pt idx="7625">
                  <c:v>8.8545597484276772</c:v>
                </c:pt>
                <c:pt idx="7626">
                  <c:v>8.8553459119496907</c:v>
                </c:pt>
                <c:pt idx="7627">
                  <c:v>8.8561320754717006</c:v>
                </c:pt>
                <c:pt idx="7628">
                  <c:v>8.8569182389937122</c:v>
                </c:pt>
                <c:pt idx="7629">
                  <c:v>8.8577044025157221</c:v>
                </c:pt>
                <c:pt idx="7630">
                  <c:v>8.8584905660377409</c:v>
                </c:pt>
                <c:pt idx="7631">
                  <c:v>8.8592767295597508</c:v>
                </c:pt>
                <c:pt idx="7632">
                  <c:v>8.8600628930817642</c:v>
                </c:pt>
                <c:pt idx="7633">
                  <c:v>8.8608490566037759</c:v>
                </c:pt>
                <c:pt idx="7634">
                  <c:v>8.8616352201257893</c:v>
                </c:pt>
                <c:pt idx="7635">
                  <c:v>8.8624213836478027</c:v>
                </c:pt>
                <c:pt idx="7636">
                  <c:v>8.8632075471698162</c:v>
                </c:pt>
                <c:pt idx="7637">
                  <c:v>8.8639937106918172</c:v>
                </c:pt>
                <c:pt idx="7638">
                  <c:v>8.8647798742138342</c:v>
                </c:pt>
                <c:pt idx="7639">
                  <c:v>8.8655660377358547</c:v>
                </c:pt>
                <c:pt idx="7640">
                  <c:v>8.8663522012578628</c:v>
                </c:pt>
                <c:pt idx="7641">
                  <c:v>8.8671383647798709</c:v>
                </c:pt>
                <c:pt idx="7642">
                  <c:v>8.8679245283018862</c:v>
                </c:pt>
                <c:pt idx="7643">
                  <c:v>8.8687106918238978</c:v>
                </c:pt>
                <c:pt idx="7644">
                  <c:v>8.8694968553459201</c:v>
                </c:pt>
                <c:pt idx="7645">
                  <c:v>8.8702830188679282</c:v>
                </c:pt>
                <c:pt idx="7646">
                  <c:v>8.8710691823899364</c:v>
                </c:pt>
                <c:pt idx="7647">
                  <c:v>8.8718553459119498</c:v>
                </c:pt>
                <c:pt idx="7648">
                  <c:v>8.8726415094339686</c:v>
                </c:pt>
                <c:pt idx="7649">
                  <c:v>8.8734276729559767</c:v>
                </c:pt>
                <c:pt idx="7650">
                  <c:v>8.8742138364779866</c:v>
                </c:pt>
                <c:pt idx="7651">
                  <c:v>8.8750000000000036</c:v>
                </c:pt>
                <c:pt idx="7652">
                  <c:v>8.8757861635220188</c:v>
                </c:pt>
                <c:pt idx="7653">
                  <c:v>8.8765723270440287</c:v>
                </c:pt>
                <c:pt idx="7654">
                  <c:v>8.877358490566035</c:v>
                </c:pt>
                <c:pt idx="7655">
                  <c:v>8.8781446540880538</c:v>
                </c:pt>
                <c:pt idx="7656">
                  <c:v>8.8789308176100672</c:v>
                </c:pt>
                <c:pt idx="7657">
                  <c:v>8.8797169811320735</c:v>
                </c:pt>
                <c:pt idx="7658">
                  <c:v>8.880503144654087</c:v>
                </c:pt>
                <c:pt idx="7659">
                  <c:v>8.8812893081761004</c:v>
                </c:pt>
                <c:pt idx="7660">
                  <c:v>8.8820754716981121</c:v>
                </c:pt>
                <c:pt idx="7661">
                  <c:v>8.8828616352201255</c:v>
                </c:pt>
                <c:pt idx="7662">
                  <c:v>8.8836477987421407</c:v>
                </c:pt>
                <c:pt idx="7663">
                  <c:v>8.8844339622641506</c:v>
                </c:pt>
                <c:pt idx="7664">
                  <c:v>8.8852201257861623</c:v>
                </c:pt>
                <c:pt idx="7665">
                  <c:v>8.8860062893081793</c:v>
                </c:pt>
                <c:pt idx="7666">
                  <c:v>8.8867924528301874</c:v>
                </c:pt>
                <c:pt idx="7667">
                  <c:v>8.8875786163522008</c:v>
                </c:pt>
                <c:pt idx="7668">
                  <c:v>8.8883647798742142</c:v>
                </c:pt>
                <c:pt idx="7669">
                  <c:v>8.8891509433962277</c:v>
                </c:pt>
                <c:pt idx="7670">
                  <c:v>8.8899371069182394</c:v>
                </c:pt>
                <c:pt idx="7671">
                  <c:v>8.8907232704402528</c:v>
                </c:pt>
                <c:pt idx="7672">
                  <c:v>8.8915094339622662</c:v>
                </c:pt>
                <c:pt idx="7673">
                  <c:v>8.8922955974842797</c:v>
                </c:pt>
                <c:pt idx="7674">
                  <c:v>8.8930817610062896</c:v>
                </c:pt>
                <c:pt idx="7675">
                  <c:v>8.8938679245283048</c:v>
                </c:pt>
                <c:pt idx="7676">
                  <c:v>8.8946540880503147</c:v>
                </c:pt>
                <c:pt idx="7677">
                  <c:v>8.8954402515723299</c:v>
                </c:pt>
                <c:pt idx="7678">
                  <c:v>8.8962264150943398</c:v>
                </c:pt>
                <c:pt idx="7679">
                  <c:v>8.8970125786163532</c:v>
                </c:pt>
                <c:pt idx="7680">
                  <c:v>8.8977987421383649</c:v>
                </c:pt>
                <c:pt idx="7681">
                  <c:v>8.8985849056603765</c:v>
                </c:pt>
                <c:pt idx="7682">
                  <c:v>8.89937106918239</c:v>
                </c:pt>
                <c:pt idx="7683">
                  <c:v>8.9001572327044052</c:v>
                </c:pt>
                <c:pt idx="7684">
                  <c:v>8.9009433962264168</c:v>
                </c:pt>
                <c:pt idx="7685">
                  <c:v>8.9017295597484267</c:v>
                </c:pt>
                <c:pt idx="7686">
                  <c:v>8.9025157232704402</c:v>
                </c:pt>
                <c:pt idx="7687">
                  <c:v>8.9033018867924483</c:v>
                </c:pt>
                <c:pt idx="7688">
                  <c:v>8.9040880503144653</c:v>
                </c:pt>
                <c:pt idx="7689">
                  <c:v>8.9048742138364769</c:v>
                </c:pt>
                <c:pt idx="7690">
                  <c:v>8.9056603773584921</c:v>
                </c:pt>
                <c:pt idx="7691">
                  <c:v>8.9064465408805056</c:v>
                </c:pt>
                <c:pt idx="7692">
                  <c:v>8.9072327044025155</c:v>
                </c:pt>
                <c:pt idx="7693">
                  <c:v>8.9080188679245236</c:v>
                </c:pt>
                <c:pt idx="7694">
                  <c:v>8.9088050314465406</c:v>
                </c:pt>
                <c:pt idx="7695">
                  <c:v>8.9095911949685522</c:v>
                </c:pt>
                <c:pt idx="7696">
                  <c:v>8.9103773584905639</c:v>
                </c:pt>
                <c:pt idx="7697">
                  <c:v>8.9111635220125702</c:v>
                </c:pt>
                <c:pt idx="7698">
                  <c:v>8.9119496855345872</c:v>
                </c:pt>
                <c:pt idx="7699">
                  <c:v>8.9127358490566042</c:v>
                </c:pt>
                <c:pt idx="7700">
                  <c:v>8.9135220125786194</c:v>
                </c:pt>
                <c:pt idx="7701">
                  <c:v>8.9143081761006258</c:v>
                </c:pt>
                <c:pt idx="7702">
                  <c:v>8.9150943396226499</c:v>
                </c:pt>
                <c:pt idx="7703">
                  <c:v>8.9158805031446562</c:v>
                </c:pt>
                <c:pt idx="7704">
                  <c:v>8.9166666666666696</c:v>
                </c:pt>
                <c:pt idx="7705">
                  <c:v>8.9174528301886795</c:v>
                </c:pt>
                <c:pt idx="7706">
                  <c:v>8.9182389937106912</c:v>
                </c:pt>
                <c:pt idx="7707">
                  <c:v>8.9190251572327011</c:v>
                </c:pt>
                <c:pt idx="7708">
                  <c:v>8.9198113207547127</c:v>
                </c:pt>
                <c:pt idx="7709">
                  <c:v>8.9205974842767279</c:v>
                </c:pt>
                <c:pt idx="7710">
                  <c:v>8.9213836477987414</c:v>
                </c:pt>
                <c:pt idx="7711">
                  <c:v>8.9221698113207548</c:v>
                </c:pt>
                <c:pt idx="7712">
                  <c:v>8.9229559748427665</c:v>
                </c:pt>
                <c:pt idx="7713">
                  <c:v>8.9237421383647835</c:v>
                </c:pt>
                <c:pt idx="7714">
                  <c:v>8.9245283018867916</c:v>
                </c:pt>
                <c:pt idx="7715">
                  <c:v>8.925314465408805</c:v>
                </c:pt>
                <c:pt idx="7716">
                  <c:v>8.9261006289308149</c:v>
                </c:pt>
                <c:pt idx="7717">
                  <c:v>8.9268867924528283</c:v>
                </c:pt>
                <c:pt idx="7718">
                  <c:v>8.9276729559748418</c:v>
                </c:pt>
                <c:pt idx="7719">
                  <c:v>8.9284591194968552</c:v>
                </c:pt>
                <c:pt idx="7720">
                  <c:v>8.9292452830188669</c:v>
                </c:pt>
                <c:pt idx="7721">
                  <c:v>8.9300314465408768</c:v>
                </c:pt>
                <c:pt idx="7722">
                  <c:v>8.9308176100628902</c:v>
                </c:pt>
                <c:pt idx="7723">
                  <c:v>8.9316037735849054</c:v>
                </c:pt>
                <c:pt idx="7724">
                  <c:v>8.9323899371069206</c:v>
                </c:pt>
                <c:pt idx="7725">
                  <c:v>8.9331761006289305</c:v>
                </c:pt>
                <c:pt idx="7726">
                  <c:v>8.9339622641509422</c:v>
                </c:pt>
                <c:pt idx="7727">
                  <c:v>8.9347484276729539</c:v>
                </c:pt>
                <c:pt idx="7728">
                  <c:v>8.9355345911949744</c:v>
                </c:pt>
                <c:pt idx="7729">
                  <c:v>8.9363207547169772</c:v>
                </c:pt>
                <c:pt idx="7730">
                  <c:v>8.9371069182389942</c:v>
                </c:pt>
                <c:pt idx="7731">
                  <c:v>8.9378930817610023</c:v>
                </c:pt>
                <c:pt idx="7732">
                  <c:v>8.9386792452830175</c:v>
                </c:pt>
                <c:pt idx="7733">
                  <c:v>8.9394654088050327</c:v>
                </c:pt>
                <c:pt idx="7734">
                  <c:v>8.9402515723270444</c:v>
                </c:pt>
                <c:pt idx="7735">
                  <c:v>8.941037735849056</c:v>
                </c:pt>
                <c:pt idx="7736">
                  <c:v>8.9418238993710659</c:v>
                </c:pt>
                <c:pt idx="7737">
                  <c:v>8.9426100628930811</c:v>
                </c:pt>
                <c:pt idx="7738">
                  <c:v>8.9433962264150928</c:v>
                </c:pt>
                <c:pt idx="7739">
                  <c:v>8.9441823899371027</c:v>
                </c:pt>
                <c:pt idx="7740">
                  <c:v>8.9449685534591179</c:v>
                </c:pt>
                <c:pt idx="7741">
                  <c:v>8.9457547169811331</c:v>
                </c:pt>
                <c:pt idx="7742">
                  <c:v>8.9465408805031448</c:v>
                </c:pt>
                <c:pt idx="7743">
                  <c:v>8.9473270440251511</c:v>
                </c:pt>
                <c:pt idx="7744">
                  <c:v>8.9481132075471681</c:v>
                </c:pt>
                <c:pt idx="7745">
                  <c:v>8.9488993710691815</c:v>
                </c:pt>
                <c:pt idx="7746">
                  <c:v>8.9496855345911968</c:v>
                </c:pt>
                <c:pt idx="7747">
                  <c:v>8.9504716981132066</c:v>
                </c:pt>
                <c:pt idx="7748">
                  <c:v>8.9512578616352201</c:v>
                </c:pt>
                <c:pt idx="7749">
                  <c:v>8.9520440251572388</c:v>
                </c:pt>
                <c:pt idx="7750">
                  <c:v>8.9528301886792505</c:v>
                </c:pt>
                <c:pt idx="7751">
                  <c:v>8.9536163522012604</c:v>
                </c:pt>
                <c:pt idx="7752">
                  <c:v>8.9544025157232774</c:v>
                </c:pt>
                <c:pt idx="7753">
                  <c:v>8.9551886792452908</c:v>
                </c:pt>
                <c:pt idx="7754">
                  <c:v>8.9559748427673043</c:v>
                </c:pt>
                <c:pt idx="7755">
                  <c:v>8.9567610062893106</c:v>
                </c:pt>
                <c:pt idx="7756">
                  <c:v>8.9575471698113205</c:v>
                </c:pt>
                <c:pt idx="7757">
                  <c:v>8.9583333333333321</c:v>
                </c:pt>
                <c:pt idx="7758">
                  <c:v>8.9591194968553491</c:v>
                </c:pt>
                <c:pt idx="7759">
                  <c:v>8.9599056603773573</c:v>
                </c:pt>
                <c:pt idx="7760">
                  <c:v>8.9606918238993707</c:v>
                </c:pt>
                <c:pt idx="7761">
                  <c:v>8.9614779874213841</c:v>
                </c:pt>
                <c:pt idx="7762">
                  <c:v>8.9622641509433993</c:v>
                </c:pt>
                <c:pt idx="7763">
                  <c:v>8.9630503144654092</c:v>
                </c:pt>
                <c:pt idx="7764">
                  <c:v>8.9638364779874262</c:v>
                </c:pt>
                <c:pt idx="7765">
                  <c:v>8.9646226415094326</c:v>
                </c:pt>
                <c:pt idx="7766">
                  <c:v>8.9654088050314495</c:v>
                </c:pt>
                <c:pt idx="7767">
                  <c:v>8.9661949685534594</c:v>
                </c:pt>
                <c:pt idx="7768">
                  <c:v>8.9669811320754711</c:v>
                </c:pt>
                <c:pt idx="7769">
                  <c:v>8.9677672955974828</c:v>
                </c:pt>
                <c:pt idx="7770">
                  <c:v>8.9685534591194962</c:v>
                </c:pt>
                <c:pt idx="7771">
                  <c:v>8.9693396226415096</c:v>
                </c:pt>
                <c:pt idx="7772">
                  <c:v>8.9701257861635177</c:v>
                </c:pt>
                <c:pt idx="7773">
                  <c:v>8.970911949685533</c:v>
                </c:pt>
                <c:pt idx="7774">
                  <c:v>8.9716981132075464</c:v>
                </c:pt>
                <c:pt idx="7775">
                  <c:v>8.9724842767295687</c:v>
                </c:pt>
                <c:pt idx="7776">
                  <c:v>8.9732704402515662</c:v>
                </c:pt>
                <c:pt idx="7777">
                  <c:v>8.9740566037735832</c:v>
                </c:pt>
                <c:pt idx="7778">
                  <c:v>8.974842767295593</c:v>
                </c:pt>
                <c:pt idx="7779">
                  <c:v>8.9756289308176136</c:v>
                </c:pt>
                <c:pt idx="7780">
                  <c:v>8.9764150943396253</c:v>
                </c:pt>
                <c:pt idx="7781">
                  <c:v>8.9772012578616387</c:v>
                </c:pt>
                <c:pt idx="7782">
                  <c:v>8.9779874213836468</c:v>
                </c:pt>
                <c:pt idx="7783">
                  <c:v>8.9787735849056585</c:v>
                </c:pt>
                <c:pt idx="7784">
                  <c:v>8.9795597484276772</c:v>
                </c:pt>
                <c:pt idx="7785">
                  <c:v>8.9803459119496871</c:v>
                </c:pt>
                <c:pt idx="7786">
                  <c:v>8.9811320754717006</c:v>
                </c:pt>
                <c:pt idx="7787">
                  <c:v>8.9819182389937104</c:v>
                </c:pt>
                <c:pt idx="7788">
                  <c:v>8.9827044025157221</c:v>
                </c:pt>
                <c:pt idx="7789">
                  <c:v>8.9834905660377409</c:v>
                </c:pt>
                <c:pt idx="7790">
                  <c:v>8.9842767295597472</c:v>
                </c:pt>
                <c:pt idx="7791">
                  <c:v>8.9850628930817642</c:v>
                </c:pt>
                <c:pt idx="7792">
                  <c:v>8.9858490566037759</c:v>
                </c:pt>
                <c:pt idx="7793">
                  <c:v>8.9866352201257893</c:v>
                </c:pt>
                <c:pt idx="7794">
                  <c:v>8.9874213836477992</c:v>
                </c:pt>
                <c:pt idx="7795">
                  <c:v>8.9882075471698126</c:v>
                </c:pt>
                <c:pt idx="7796">
                  <c:v>8.9889937106918172</c:v>
                </c:pt>
                <c:pt idx="7797">
                  <c:v>8.9897798742138342</c:v>
                </c:pt>
                <c:pt idx="7798">
                  <c:v>8.9905660377358494</c:v>
                </c:pt>
                <c:pt idx="7799">
                  <c:v>8.9913522012578611</c:v>
                </c:pt>
                <c:pt idx="7800">
                  <c:v>8.9921383647798709</c:v>
                </c:pt>
                <c:pt idx="7801">
                  <c:v>8.9929245283018862</c:v>
                </c:pt>
                <c:pt idx="7802">
                  <c:v>8.9937106918238978</c:v>
                </c:pt>
                <c:pt idx="7803">
                  <c:v>8.9944968553459201</c:v>
                </c:pt>
                <c:pt idx="7804">
                  <c:v>8.9952830188679282</c:v>
                </c:pt>
                <c:pt idx="7805">
                  <c:v>8.9960691823899364</c:v>
                </c:pt>
                <c:pt idx="7806">
                  <c:v>8.9968553459119498</c:v>
                </c:pt>
                <c:pt idx="7807">
                  <c:v>8.9976415094339632</c:v>
                </c:pt>
                <c:pt idx="7808">
                  <c:v>8.9984276729559749</c:v>
                </c:pt>
                <c:pt idx="7809">
                  <c:v>8.9992138364779866</c:v>
                </c:pt>
                <c:pt idx="7810">
                  <c:v>9.0000000000000018</c:v>
                </c:pt>
                <c:pt idx="7811">
                  <c:v>9.0007861635220152</c:v>
                </c:pt>
                <c:pt idx="7812">
                  <c:v>9.0015723270440251</c:v>
                </c:pt>
                <c:pt idx="7813">
                  <c:v>9.002358490566035</c:v>
                </c:pt>
                <c:pt idx="7814">
                  <c:v>9.0031446540880538</c:v>
                </c:pt>
                <c:pt idx="7815">
                  <c:v>9.0039308176100672</c:v>
                </c:pt>
                <c:pt idx="7816">
                  <c:v>9.00471698113207</c:v>
                </c:pt>
                <c:pt idx="7817">
                  <c:v>9.005503144654087</c:v>
                </c:pt>
                <c:pt idx="7818">
                  <c:v>9.0062893081761004</c:v>
                </c:pt>
                <c:pt idx="7819">
                  <c:v>9.0070754716981085</c:v>
                </c:pt>
                <c:pt idx="7820">
                  <c:v>9.007861635220122</c:v>
                </c:pt>
                <c:pt idx="7821">
                  <c:v>9.0086477987421372</c:v>
                </c:pt>
                <c:pt idx="7822">
                  <c:v>9.0094339622641506</c:v>
                </c:pt>
                <c:pt idx="7823">
                  <c:v>9.0102201257861587</c:v>
                </c:pt>
                <c:pt idx="7824">
                  <c:v>9.0110062893081757</c:v>
                </c:pt>
                <c:pt idx="7825">
                  <c:v>9.0117924528301838</c:v>
                </c:pt>
                <c:pt idx="7826">
                  <c:v>9.0125786163522008</c:v>
                </c:pt>
                <c:pt idx="7827">
                  <c:v>9.0133647798742142</c:v>
                </c:pt>
                <c:pt idx="7828">
                  <c:v>9.0141509433962259</c:v>
                </c:pt>
                <c:pt idx="7829">
                  <c:v>9.0149371069182376</c:v>
                </c:pt>
                <c:pt idx="7830">
                  <c:v>9.0157232704402528</c:v>
                </c:pt>
                <c:pt idx="7831">
                  <c:v>9.0165094339622662</c:v>
                </c:pt>
                <c:pt idx="7832">
                  <c:v>9.0172955974842761</c:v>
                </c:pt>
                <c:pt idx="7833">
                  <c:v>9.018081761006286</c:v>
                </c:pt>
                <c:pt idx="7834">
                  <c:v>9.0188679245283012</c:v>
                </c:pt>
                <c:pt idx="7835">
                  <c:v>9.0196540880503147</c:v>
                </c:pt>
                <c:pt idx="7836">
                  <c:v>9.0204402515723263</c:v>
                </c:pt>
                <c:pt idx="7837">
                  <c:v>9.021226415094338</c:v>
                </c:pt>
                <c:pt idx="7838">
                  <c:v>9.0220125786163532</c:v>
                </c:pt>
                <c:pt idx="7839">
                  <c:v>9.0227987421383649</c:v>
                </c:pt>
                <c:pt idx="7840">
                  <c:v>9.0235849056603765</c:v>
                </c:pt>
                <c:pt idx="7841">
                  <c:v>9.0243710691823864</c:v>
                </c:pt>
                <c:pt idx="7842">
                  <c:v>9.0251572327044052</c:v>
                </c:pt>
                <c:pt idx="7843">
                  <c:v>9.0259433962264168</c:v>
                </c:pt>
                <c:pt idx="7844">
                  <c:v>9.0267295597484267</c:v>
                </c:pt>
                <c:pt idx="7845">
                  <c:v>9.0275157232704366</c:v>
                </c:pt>
                <c:pt idx="7846">
                  <c:v>9.0283018867924465</c:v>
                </c:pt>
                <c:pt idx="7847">
                  <c:v>9.0290880503144653</c:v>
                </c:pt>
                <c:pt idx="7848">
                  <c:v>9.0298742138364769</c:v>
                </c:pt>
                <c:pt idx="7849">
                  <c:v>9.0306603773584904</c:v>
                </c:pt>
                <c:pt idx="7850">
                  <c:v>9.031446540880502</c:v>
                </c:pt>
                <c:pt idx="7851">
                  <c:v>9.0322327044025155</c:v>
                </c:pt>
                <c:pt idx="7852">
                  <c:v>9.0330188679245236</c:v>
                </c:pt>
                <c:pt idx="7853">
                  <c:v>9.0338050314465406</c:v>
                </c:pt>
                <c:pt idx="7854">
                  <c:v>9.0345911949685487</c:v>
                </c:pt>
                <c:pt idx="7855">
                  <c:v>9.0353773584905639</c:v>
                </c:pt>
                <c:pt idx="7856">
                  <c:v>9.0361635220125702</c:v>
                </c:pt>
                <c:pt idx="7857">
                  <c:v>9.0369496855345872</c:v>
                </c:pt>
                <c:pt idx="7858">
                  <c:v>9.0377358490566024</c:v>
                </c:pt>
                <c:pt idx="7859">
                  <c:v>9.0385220125786176</c:v>
                </c:pt>
                <c:pt idx="7860">
                  <c:v>9.0393081761006258</c:v>
                </c:pt>
                <c:pt idx="7861">
                  <c:v>9.0400943396226463</c:v>
                </c:pt>
                <c:pt idx="7862">
                  <c:v>9.0408805031446526</c:v>
                </c:pt>
                <c:pt idx="7863">
                  <c:v>9.0416666666666661</c:v>
                </c:pt>
                <c:pt idx="7864">
                  <c:v>9.0424528301886795</c:v>
                </c:pt>
                <c:pt idx="7865">
                  <c:v>9.0432389937106912</c:v>
                </c:pt>
                <c:pt idx="7866">
                  <c:v>9.0440251572326993</c:v>
                </c:pt>
                <c:pt idx="7867">
                  <c:v>9.0448113207547092</c:v>
                </c:pt>
                <c:pt idx="7868">
                  <c:v>9.0455974842767279</c:v>
                </c:pt>
                <c:pt idx="7869">
                  <c:v>9.0463836477987414</c:v>
                </c:pt>
                <c:pt idx="7870">
                  <c:v>9.047169811320753</c:v>
                </c:pt>
                <c:pt idx="7871">
                  <c:v>9.0479559748427629</c:v>
                </c:pt>
                <c:pt idx="7872">
                  <c:v>9.0487421383647799</c:v>
                </c:pt>
                <c:pt idx="7873">
                  <c:v>9.0495283018867916</c:v>
                </c:pt>
                <c:pt idx="7874">
                  <c:v>9.050314465408805</c:v>
                </c:pt>
                <c:pt idx="7875">
                  <c:v>9.0511006289308149</c:v>
                </c:pt>
                <c:pt idx="7876">
                  <c:v>9.0518867924528283</c:v>
                </c:pt>
                <c:pt idx="7877">
                  <c:v>9.0526729559748453</c:v>
                </c:pt>
                <c:pt idx="7878">
                  <c:v>9.0534591194968588</c:v>
                </c:pt>
                <c:pt idx="7879">
                  <c:v>9.0542452830188669</c:v>
                </c:pt>
                <c:pt idx="7880">
                  <c:v>9.0550314465408803</c:v>
                </c:pt>
                <c:pt idx="7881">
                  <c:v>9.0558176100628955</c:v>
                </c:pt>
                <c:pt idx="7882">
                  <c:v>9.0566037735849072</c:v>
                </c:pt>
                <c:pt idx="7883">
                  <c:v>9.0573899371069206</c:v>
                </c:pt>
                <c:pt idx="7884">
                  <c:v>9.0581761006289305</c:v>
                </c:pt>
                <c:pt idx="7885">
                  <c:v>9.0589622641509422</c:v>
                </c:pt>
                <c:pt idx="7886">
                  <c:v>9.0597484276729556</c:v>
                </c:pt>
                <c:pt idx="7887">
                  <c:v>9.0605345911949744</c:v>
                </c:pt>
                <c:pt idx="7888">
                  <c:v>9.0613207547169772</c:v>
                </c:pt>
                <c:pt idx="7889">
                  <c:v>9.0621069182389995</c:v>
                </c:pt>
                <c:pt idx="7890">
                  <c:v>9.0628930817610058</c:v>
                </c:pt>
                <c:pt idx="7891">
                  <c:v>9.0636792452830193</c:v>
                </c:pt>
                <c:pt idx="7892">
                  <c:v>9.0644654088050327</c:v>
                </c:pt>
                <c:pt idx="7893">
                  <c:v>9.0652515723270461</c:v>
                </c:pt>
                <c:pt idx="7894">
                  <c:v>9.0660377358490596</c:v>
                </c:pt>
                <c:pt idx="7895">
                  <c:v>9.0668238993710677</c:v>
                </c:pt>
                <c:pt idx="7896">
                  <c:v>9.0676100628930811</c:v>
                </c:pt>
                <c:pt idx="7897">
                  <c:v>9.0683962264150928</c:v>
                </c:pt>
                <c:pt idx="7898">
                  <c:v>9.0691823899371062</c:v>
                </c:pt>
                <c:pt idx="7899">
                  <c:v>9.0699685534591197</c:v>
                </c:pt>
                <c:pt idx="7900">
                  <c:v>9.0707547169811331</c:v>
                </c:pt>
                <c:pt idx="7901">
                  <c:v>9.0715408805031448</c:v>
                </c:pt>
                <c:pt idx="7902">
                  <c:v>9.0723270440251529</c:v>
                </c:pt>
                <c:pt idx="7903">
                  <c:v>9.0731132075471717</c:v>
                </c:pt>
                <c:pt idx="7904">
                  <c:v>9.0738993710691851</c:v>
                </c:pt>
                <c:pt idx="7905">
                  <c:v>9.0746855345911968</c:v>
                </c:pt>
                <c:pt idx="7906">
                  <c:v>9.0754716981132066</c:v>
                </c:pt>
                <c:pt idx="7907">
                  <c:v>9.0762578616352201</c:v>
                </c:pt>
                <c:pt idx="7908">
                  <c:v>9.0770440251572353</c:v>
                </c:pt>
                <c:pt idx="7909">
                  <c:v>9.0778301886792452</c:v>
                </c:pt>
                <c:pt idx="7910">
                  <c:v>9.0786163522012568</c:v>
                </c:pt>
                <c:pt idx="7911">
                  <c:v>9.0794025157232774</c:v>
                </c:pt>
                <c:pt idx="7912">
                  <c:v>9.0801886792452873</c:v>
                </c:pt>
                <c:pt idx="7913">
                  <c:v>9.0809748427672972</c:v>
                </c:pt>
                <c:pt idx="7914">
                  <c:v>9.081761006289307</c:v>
                </c:pt>
                <c:pt idx="7915">
                  <c:v>9.0825471698113205</c:v>
                </c:pt>
                <c:pt idx="7916">
                  <c:v>9.0833333333333321</c:v>
                </c:pt>
                <c:pt idx="7917">
                  <c:v>9.0841194968553456</c:v>
                </c:pt>
                <c:pt idx="7918">
                  <c:v>9.0849056603773537</c:v>
                </c:pt>
                <c:pt idx="7919">
                  <c:v>9.0856918238993707</c:v>
                </c:pt>
                <c:pt idx="7920">
                  <c:v>9.0864779874213841</c:v>
                </c:pt>
                <c:pt idx="7921">
                  <c:v>9.0872641509433958</c:v>
                </c:pt>
                <c:pt idx="7922">
                  <c:v>9.0880503144654075</c:v>
                </c:pt>
                <c:pt idx="7923">
                  <c:v>9.0888364779874227</c:v>
                </c:pt>
                <c:pt idx="7924">
                  <c:v>9.0896226415094326</c:v>
                </c:pt>
                <c:pt idx="7925">
                  <c:v>9.0904088050314442</c:v>
                </c:pt>
                <c:pt idx="7926">
                  <c:v>9.0911949685534559</c:v>
                </c:pt>
                <c:pt idx="7927">
                  <c:v>9.0919811320754675</c:v>
                </c:pt>
                <c:pt idx="7928">
                  <c:v>9.0927672955974828</c:v>
                </c:pt>
                <c:pt idx="7929">
                  <c:v>9.0935534591194962</c:v>
                </c:pt>
                <c:pt idx="7930">
                  <c:v>9.0943396226415079</c:v>
                </c:pt>
                <c:pt idx="7931">
                  <c:v>9.0951257861635177</c:v>
                </c:pt>
                <c:pt idx="7932">
                  <c:v>9.095911949685533</c:v>
                </c:pt>
                <c:pt idx="7933">
                  <c:v>9.0966981132075464</c:v>
                </c:pt>
                <c:pt idx="7934">
                  <c:v>9.0974842767295652</c:v>
                </c:pt>
                <c:pt idx="7935">
                  <c:v>9.0982704402515608</c:v>
                </c:pt>
                <c:pt idx="7936">
                  <c:v>9.0990566037735832</c:v>
                </c:pt>
                <c:pt idx="7937">
                  <c:v>9.099842767295593</c:v>
                </c:pt>
                <c:pt idx="7938">
                  <c:v>9.10062893081761</c:v>
                </c:pt>
                <c:pt idx="7939">
                  <c:v>9.1014150943396217</c:v>
                </c:pt>
                <c:pt idx="7940">
                  <c:v>9.1022012578616387</c:v>
                </c:pt>
                <c:pt idx="7941">
                  <c:v>9.1029874213836468</c:v>
                </c:pt>
                <c:pt idx="7942">
                  <c:v>9.1037735849056585</c:v>
                </c:pt>
                <c:pt idx="7943">
                  <c:v>9.1045597484276737</c:v>
                </c:pt>
                <c:pt idx="7944">
                  <c:v>9.1053459119496871</c:v>
                </c:pt>
                <c:pt idx="7945">
                  <c:v>9.1061320754717006</c:v>
                </c:pt>
                <c:pt idx="7946">
                  <c:v>9.1069182389937104</c:v>
                </c:pt>
                <c:pt idx="7947">
                  <c:v>9.1077044025157186</c:v>
                </c:pt>
                <c:pt idx="7948">
                  <c:v>9.1084905660377355</c:v>
                </c:pt>
                <c:pt idx="7949">
                  <c:v>9.1092767295597472</c:v>
                </c:pt>
                <c:pt idx="7950">
                  <c:v>9.1100628930817606</c:v>
                </c:pt>
                <c:pt idx="7951">
                  <c:v>9.1108490566037723</c:v>
                </c:pt>
                <c:pt idx="7952">
                  <c:v>9.1116352201257858</c:v>
                </c:pt>
                <c:pt idx="7953">
                  <c:v>9.1124213836477992</c:v>
                </c:pt>
                <c:pt idx="7954">
                  <c:v>9.1132075471698126</c:v>
                </c:pt>
                <c:pt idx="7955">
                  <c:v>9.1139937106918172</c:v>
                </c:pt>
                <c:pt idx="7956">
                  <c:v>9.1147798742138324</c:v>
                </c:pt>
                <c:pt idx="7957">
                  <c:v>9.1155660377358494</c:v>
                </c:pt>
                <c:pt idx="7958">
                  <c:v>9.1163522012578611</c:v>
                </c:pt>
                <c:pt idx="7959">
                  <c:v>9.1171383647798692</c:v>
                </c:pt>
                <c:pt idx="7960">
                  <c:v>9.1179245283018826</c:v>
                </c:pt>
                <c:pt idx="7961">
                  <c:v>9.1187106918238943</c:v>
                </c:pt>
                <c:pt idx="7962">
                  <c:v>9.1194968553459201</c:v>
                </c:pt>
                <c:pt idx="7963">
                  <c:v>9.1202830188679247</c:v>
                </c:pt>
                <c:pt idx="7964">
                  <c:v>9.1210691823899328</c:v>
                </c:pt>
                <c:pt idx="7965">
                  <c:v>9.121855345911948</c:v>
                </c:pt>
                <c:pt idx="7966">
                  <c:v>9.122641509433965</c:v>
                </c:pt>
                <c:pt idx="7967">
                  <c:v>9.1234276729559749</c:v>
                </c:pt>
                <c:pt idx="7968">
                  <c:v>9.124213836477983</c:v>
                </c:pt>
                <c:pt idx="7969">
                  <c:v>9.125</c:v>
                </c:pt>
                <c:pt idx="7970">
                  <c:v>9.1257861635220152</c:v>
                </c:pt>
                <c:pt idx="7971">
                  <c:v>9.1265723270440251</c:v>
                </c:pt>
                <c:pt idx="7972">
                  <c:v>9.1273584905660314</c:v>
                </c:pt>
                <c:pt idx="7973">
                  <c:v>9.1281446540880502</c:v>
                </c:pt>
                <c:pt idx="7974">
                  <c:v>9.1289308176100636</c:v>
                </c:pt>
                <c:pt idx="7975">
                  <c:v>9.12971698113207</c:v>
                </c:pt>
                <c:pt idx="7976">
                  <c:v>9.1305031446540834</c:v>
                </c:pt>
                <c:pt idx="7977">
                  <c:v>9.1312893081760986</c:v>
                </c:pt>
                <c:pt idx="7978">
                  <c:v>9.1320754716981085</c:v>
                </c:pt>
                <c:pt idx="7979">
                  <c:v>9.132861635220122</c:v>
                </c:pt>
                <c:pt idx="7980">
                  <c:v>9.1336477987421372</c:v>
                </c:pt>
                <c:pt idx="7981">
                  <c:v>9.1344339622641488</c:v>
                </c:pt>
                <c:pt idx="7982">
                  <c:v>9.1352201257861587</c:v>
                </c:pt>
                <c:pt idx="7983">
                  <c:v>9.1360062893081757</c:v>
                </c:pt>
                <c:pt idx="7984">
                  <c:v>9.1367924528301838</c:v>
                </c:pt>
                <c:pt idx="7985">
                  <c:v>9.1375786163521973</c:v>
                </c:pt>
                <c:pt idx="7986">
                  <c:v>9.1383647798742107</c:v>
                </c:pt>
                <c:pt idx="7987">
                  <c:v>9.1391509433962259</c:v>
                </c:pt>
                <c:pt idx="7988">
                  <c:v>9.1399371069182376</c:v>
                </c:pt>
                <c:pt idx="7989">
                  <c:v>9.140723270440251</c:v>
                </c:pt>
                <c:pt idx="7990">
                  <c:v>9.1415094339622627</c:v>
                </c:pt>
                <c:pt idx="7991">
                  <c:v>9.1422955974842761</c:v>
                </c:pt>
                <c:pt idx="7992">
                  <c:v>9.143081761006286</c:v>
                </c:pt>
                <c:pt idx="7993">
                  <c:v>9.1438679245283012</c:v>
                </c:pt>
                <c:pt idx="7994">
                  <c:v>9.1446540880503129</c:v>
                </c:pt>
                <c:pt idx="7995">
                  <c:v>9.1454402515723263</c:v>
                </c:pt>
                <c:pt idx="7996">
                  <c:v>9.146226415094338</c:v>
                </c:pt>
                <c:pt idx="7997">
                  <c:v>9.1470125786163514</c:v>
                </c:pt>
                <c:pt idx="7998">
                  <c:v>9.1477987421383613</c:v>
                </c:pt>
                <c:pt idx="7999">
                  <c:v>9.148584905660373</c:v>
                </c:pt>
                <c:pt idx="8000">
                  <c:v>9.1493710691823864</c:v>
                </c:pt>
                <c:pt idx="8001">
                  <c:v>9.1501572327044052</c:v>
                </c:pt>
                <c:pt idx="8002">
                  <c:v>9.1509433962264168</c:v>
                </c:pt>
                <c:pt idx="8003">
                  <c:v>9.1517295597484267</c:v>
                </c:pt>
                <c:pt idx="8004">
                  <c:v>9.1525157232704402</c:v>
                </c:pt>
                <c:pt idx="8005">
                  <c:v>9.1533018867924483</c:v>
                </c:pt>
                <c:pt idx="8006">
                  <c:v>9.1540880503144653</c:v>
                </c:pt>
                <c:pt idx="8007">
                  <c:v>9.1548742138364769</c:v>
                </c:pt>
                <c:pt idx="8008">
                  <c:v>9.1556603773584921</c:v>
                </c:pt>
                <c:pt idx="8009">
                  <c:v>9.1564465408805056</c:v>
                </c:pt>
                <c:pt idx="8010">
                  <c:v>9.1572327044025155</c:v>
                </c:pt>
                <c:pt idx="8011">
                  <c:v>9.1580188679245236</c:v>
                </c:pt>
                <c:pt idx="8012">
                  <c:v>9.1588050314465406</c:v>
                </c:pt>
                <c:pt idx="8013">
                  <c:v>9.1595911949685522</c:v>
                </c:pt>
                <c:pt idx="8014">
                  <c:v>9.1603773584905639</c:v>
                </c:pt>
                <c:pt idx="8015">
                  <c:v>9.1611635220125702</c:v>
                </c:pt>
                <c:pt idx="8016">
                  <c:v>9.1619496855345872</c:v>
                </c:pt>
                <c:pt idx="8017">
                  <c:v>9.1627358490566042</c:v>
                </c:pt>
                <c:pt idx="8018">
                  <c:v>9.1635220125786194</c:v>
                </c:pt>
                <c:pt idx="8019">
                  <c:v>9.1643081761006258</c:v>
                </c:pt>
                <c:pt idx="8020">
                  <c:v>9.1650943396226499</c:v>
                </c:pt>
                <c:pt idx="8021">
                  <c:v>9.1658805031446562</c:v>
                </c:pt>
                <c:pt idx="8022">
                  <c:v>9.1666666666666696</c:v>
                </c:pt>
                <c:pt idx="8023">
                  <c:v>9.1674528301886795</c:v>
                </c:pt>
                <c:pt idx="8024">
                  <c:v>9.1682389937106912</c:v>
                </c:pt>
                <c:pt idx="8025">
                  <c:v>9.1690251572327011</c:v>
                </c:pt>
                <c:pt idx="8026">
                  <c:v>9.1698113207547127</c:v>
                </c:pt>
                <c:pt idx="8027">
                  <c:v>9.1705974842767279</c:v>
                </c:pt>
                <c:pt idx="8028">
                  <c:v>9.1713836477987414</c:v>
                </c:pt>
                <c:pt idx="8029">
                  <c:v>9.1721698113207548</c:v>
                </c:pt>
                <c:pt idx="8030">
                  <c:v>9.1729559748427665</c:v>
                </c:pt>
                <c:pt idx="8031">
                  <c:v>9.1737421383647835</c:v>
                </c:pt>
                <c:pt idx="8032">
                  <c:v>9.1745283018867916</c:v>
                </c:pt>
                <c:pt idx="8033">
                  <c:v>9.175314465408805</c:v>
                </c:pt>
                <c:pt idx="8034">
                  <c:v>9.1761006289308149</c:v>
                </c:pt>
                <c:pt idx="8035">
                  <c:v>9.1768867924528283</c:v>
                </c:pt>
                <c:pt idx="8036">
                  <c:v>9.1776729559748418</c:v>
                </c:pt>
                <c:pt idx="8037">
                  <c:v>9.1784591194968552</c:v>
                </c:pt>
                <c:pt idx="8038">
                  <c:v>9.1792452830188669</c:v>
                </c:pt>
                <c:pt idx="8039">
                  <c:v>9.1800314465408768</c:v>
                </c:pt>
                <c:pt idx="8040">
                  <c:v>9.1808176100628902</c:v>
                </c:pt>
                <c:pt idx="8041">
                  <c:v>9.1816037735849054</c:v>
                </c:pt>
                <c:pt idx="8042">
                  <c:v>9.1823899371069206</c:v>
                </c:pt>
                <c:pt idx="8043">
                  <c:v>9.1831761006289305</c:v>
                </c:pt>
                <c:pt idx="8044">
                  <c:v>9.1839622641509422</c:v>
                </c:pt>
                <c:pt idx="8045">
                  <c:v>9.1847484276729539</c:v>
                </c:pt>
                <c:pt idx="8046">
                  <c:v>9.1855345911949744</c:v>
                </c:pt>
                <c:pt idx="8047">
                  <c:v>9.1863207547169772</c:v>
                </c:pt>
                <c:pt idx="8048">
                  <c:v>9.1871069182389942</c:v>
                </c:pt>
                <c:pt idx="8049">
                  <c:v>9.1878930817610023</c:v>
                </c:pt>
                <c:pt idx="8050">
                  <c:v>9.1886792452830175</c:v>
                </c:pt>
                <c:pt idx="8051">
                  <c:v>9.1894654088050327</c:v>
                </c:pt>
                <c:pt idx="8052">
                  <c:v>9.1902515723270444</c:v>
                </c:pt>
                <c:pt idx="8053">
                  <c:v>9.191037735849056</c:v>
                </c:pt>
                <c:pt idx="8054">
                  <c:v>9.1918238993710659</c:v>
                </c:pt>
                <c:pt idx="8055">
                  <c:v>9.1926100628930811</c:v>
                </c:pt>
                <c:pt idx="8056">
                  <c:v>9.1933962264150928</c:v>
                </c:pt>
                <c:pt idx="8057">
                  <c:v>9.1941823899371027</c:v>
                </c:pt>
                <c:pt idx="8058">
                  <c:v>9.1949685534591179</c:v>
                </c:pt>
                <c:pt idx="8059">
                  <c:v>9.1957547169811331</c:v>
                </c:pt>
                <c:pt idx="8060">
                  <c:v>9.1965408805031448</c:v>
                </c:pt>
                <c:pt idx="8061">
                  <c:v>9.1973270440251511</c:v>
                </c:pt>
                <c:pt idx="8062">
                  <c:v>9.1981132075471681</c:v>
                </c:pt>
                <c:pt idx="8063">
                  <c:v>9.1988993710691815</c:v>
                </c:pt>
                <c:pt idx="8064">
                  <c:v>9.1996855345911968</c:v>
                </c:pt>
                <c:pt idx="8065">
                  <c:v>9.2004716981132049</c:v>
                </c:pt>
                <c:pt idx="8066">
                  <c:v>9.2012578616352183</c:v>
                </c:pt>
                <c:pt idx="8067">
                  <c:v>9.2020440251572353</c:v>
                </c:pt>
                <c:pt idx="8068">
                  <c:v>9.2028301886792452</c:v>
                </c:pt>
                <c:pt idx="8069">
                  <c:v>9.2036163522012568</c:v>
                </c:pt>
                <c:pt idx="8070">
                  <c:v>9.2044025157232738</c:v>
                </c:pt>
                <c:pt idx="8071">
                  <c:v>9.2051886792452873</c:v>
                </c:pt>
                <c:pt idx="8072">
                  <c:v>9.2059748427672972</c:v>
                </c:pt>
                <c:pt idx="8073">
                  <c:v>9.206761006289307</c:v>
                </c:pt>
                <c:pt idx="8074">
                  <c:v>9.2075471698113187</c:v>
                </c:pt>
                <c:pt idx="8075">
                  <c:v>9.2083333333333286</c:v>
                </c:pt>
                <c:pt idx="8076">
                  <c:v>9.2091194968553456</c:v>
                </c:pt>
                <c:pt idx="8077">
                  <c:v>9.2099056603773537</c:v>
                </c:pt>
                <c:pt idx="8078">
                  <c:v>9.2106918238993707</c:v>
                </c:pt>
                <c:pt idx="8079">
                  <c:v>9.2114779874213806</c:v>
                </c:pt>
                <c:pt idx="8080">
                  <c:v>9.2122641509433958</c:v>
                </c:pt>
                <c:pt idx="8081">
                  <c:v>9.2130503144654075</c:v>
                </c:pt>
                <c:pt idx="8082">
                  <c:v>9.2138364779874227</c:v>
                </c:pt>
                <c:pt idx="8083">
                  <c:v>9.214622641509429</c:v>
                </c:pt>
                <c:pt idx="8084">
                  <c:v>9.2154088050314442</c:v>
                </c:pt>
                <c:pt idx="8085">
                  <c:v>9.2161949685534559</c:v>
                </c:pt>
                <c:pt idx="8086">
                  <c:v>9.2169811320754675</c:v>
                </c:pt>
                <c:pt idx="8087">
                  <c:v>9.217767295597481</c:v>
                </c:pt>
                <c:pt idx="8088">
                  <c:v>9.2185534591194926</c:v>
                </c:pt>
                <c:pt idx="8089">
                  <c:v>9.2193396226415079</c:v>
                </c:pt>
                <c:pt idx="8090">
                  <c:v>9.2201257861635142</c:v>
                </c:pt>
                <c:pt idx="8091">
                  <c:v>9.2209119496855294</c:v>
                </c:pt>
                <c:pt idx="8092">
                  <c:v>9.2216981132075428</c:v>
                </c:pt>
                <c:pt idx="8093">
                  <c:v>9.2224842767295652</c:v>
                </c:pt>
                <c:pt idx="8094">
                  <c:v>9.2232704402515608</c:v>
                </c:pt>
                <c:pt idx="8095">
                  <c:v>9.2240566037735796</c:v>
                </c:pt>
                <c:pt idx="8096">
                  <c:v>9.2248427672955913</c:v>
                </c:pt>
                <c:pt idx="8097">
                  <c:v>9.22562893081761</c:v>
                </c:pt>
                <c:pt idx="8098">
                  <c:v>9.2264150943396217</c:v>
                </c:pt>
                <c:pt idx="8099">
                  <c:v>9.2272012578616351</c:v>
                </c:pt>
                <c:pt idx="8100">
                  <c:v>9.227987421383645</c:v>
                </c:pt>
                <c:pt idx="8101">
                  <c:v>9.2287735849056531</c:v>
                </c:pt>
                <c:pt idx="8102">
                  <c:v>9.2295597484276737</c:v>
                </c:pt>
                <c:pt idx="8103">
                  <c:v>9.2303459119496853</c:v>
                </c:pt>
                <c:pt idx="8104">
                  <c:v>9.231132075471697</c:v>
                </c:pt>
                <c:pt idx="8105">
                  <c:v>9.2319182389937069</c:v>
                </c:pt>
                <c:pt idx="8106">
                  <c:v>9.2327044025157186</c:v>
                </c:pt>
                <c:pt idx="8107">
                  <c:v>9.2334905660377355</c:v>
                </c:pt>
                <c:pt idx="8108">
                  <c:v>9.2342767295597437</c:v>
                </c:pt>
                <c:pt idx="8109">
                  <c:v>9.2350628930817606</c:v>
                </c:pt>
                <c:pt idx="8110">
                  <c:v>9.2358490566037723</c:v>
                </c:pt>
                <c:pt idx="8111">
                  <c:v>9.2366352201257858</c:v>
                </c:pt>
                <c:pt idx="8112">
                  <c:v>9.2374213836477956</c:v>
                </c:pt>
                <c:pt idx="8113">
                  <c:v>9.2382075471698109</c:v>
                </c:pt>
                <c:pt idx="8114">
                  <c:v>9.2389937106918136</c:v>
                </c:pt>
                <c:pt idx="8115">
                  <c:v>9.2397798742138324</c:v>
                </c:pt>
                <c:pt idx="8116">
                  <c:v>9.2405660377358476</c:v>
                </c:pt>
                <c:pt idx="8117">
                  <c:v>9.2413522012578557</c:v>
                </c:pt>
                <c:pt idx="8118">
                  <c:v>9.2421383647798692</c:v>
                </c:pt>
                <c:pt idx="8119">
                  <c:v>9.2429245283018826</c:v>
                </c:pt>
                <c:pt idx="8120">
                  <c:v>9.2437106918238943</c:v>
                </c:pt>
                <c:pt idx="8121">
                  <c:v>9.2444968553459166</c:v>
                </c:pt>
                <c:pt idx="8122">
                  <c:v>9.2452830188679247</c:v>
                </c:pt>
                <c:pt idx="8123">
                  <c:v>9.2460691823899328</c:v>
                </c:pt>
                <c:pt idx="8124">
                  <c:v>9.246855345911948</c:v>
                </c:pt>
                <c:pt idx="8125">
                  <c:v>9.2476415094339615</c:v>
                </c:pt>
                <c:pt idx="8126">
                  <c:v>9.2484276729559713</c:v>
                </c:pt>
                <c:pt idx="8127">
                  <c:v>9.249213836477983</c:v>
                </c:pt>
                <c:pt idx="8128">
                  <c:v>9.25</c:v>
                </c:pt>
                <c:pt idx="8129">
                  <c:v>9.2507861635220152</c:v>
                </c:pt>
                <c:pt idx="8130">
                  <c:v>9.2515723270440251</c:v>
                </c:pt>
                <c:pt idx="8131">
                  <c:v>9.252358490566035</c:v>
                </c:pt>
                <c:pt idx="8132">
                  <c:v>9.2531446540880538</c:v>
                </c:pt>
                <c:pt idx="8133">
                  <c:v>9.2539308176100672</c:v>
                </c:pt>
                <c:pt idx="8134">
                  <c:v>9.25471698113207</c:v>
                </c:pt>
                <c:pt idx="8135">
                  <c:v>9.255503144654087</c:v>
                </c:pt>
                <c:pt idx="8136">
                  <c:v>9.2562893081761004</c:v>
                </c:pt>
                <c:pt idx="8137">
                  <c:v>9.2570754716981085</c:v>
                </c:pt>
                <c:pt idx="8138">
                  <c:v>9.257861635220122</c:v>
                </c:pt>
                <c:pt idx="8139">
                  <c:v>9.2586477987421372</c:v>
                </c:pt>
                <c:pt idx="8140">
                  <c:v>9.2594339622641506</c:v>
                </c:pt>
                <c:pt idx="8141">
                  <c:v>9.2602201257861587</c:v>
                </c:pt>
                <c:pt idx="8142">
                  <c:v>9.2610062893081757</c:v>
                </c:pt>
                <c:pt idx="8143">
                  <c:v>9.2617924528301838</c:v>
                </c:pt>
                <c:pt idx="8144">
                  <c:v>9.2625786163522008</c:v>
                </c:pt>
                <c:pt idx="8145">
                  <c:v>9.2633647798742142</c:v>
                </c:pt>
                <c:pt idx="8146">
                  <c:v>9.2641509433962259</c:v>
                </c:pt>
                <c:pt idx="8147">
                  <c:v>9.2649371069182376</c:v>
                </c:pt>
                <c:pt idx="8148">
                  <c:v>9.2657232704402528</c:v>
                </c:pt>
                <c:pt idx="8149">
                  <c:v>9.2665094339622662</c:v>
                </c:pt>
                <c:pt idx="8150">
                  <c:v>9.2672955974842761</c:v>
                </c:pt>
                <c:pt idx="8151">
                  <c:v>9.268081761006286</c:v>
                </c:pt>
                <c:pt idx="8152">
                  <c:v>9.2688679245283012</c:v>
                </c:pt>
                <c:pt idx="8153">
                  <c:v>9.2696540880503147</c:v>
                </c:pt>
                <c:pt idx="8154">
                  <c:v>9.2704402515723263</c:v>
                </c:pt>
                <c:pt idx="8155">
                  <c:v>9.271226415094338</c:v>
                </c:pt>
                <c:pt idx="8156">
                  <c:v>9.2720125786163532</c:v>
                </c:pt>
                <c:pt idx="8157">
                  <c:v>9.2727987421383649</c:v>
                </c:pt>
                <c:pt idx="8158">
                  <c:v>9.2735849056603765</c:v>
                </c:pt>
                <c:pt idx="8159">
                  <c:v>9.2743710691823864</c:v>
                </c:pt>
                <c:pt idx="8160">
                  <c:v>9.2751572327044052</c:v>
                </c:pt>
                <c:pt idx="8161">
                  <c:v>9.2759433962264168</c:v>
                </c:pt>
                <c:pt idx="8162">
                  <c:v>9.2767295597484267</c:v>
                </c:pt>
                <c:pt idx="8163">
                  <c:v>9.2775157232704366</c:v>
                </c:pt>
                <c:pt idx="8164">
                  <c:v>9.2783018867924465</c:v>
                </c:pt>
                <c:pt idx="8165">
                  <c:v>9.2790880503144653</c:v>
                </c:pt>
                <c:pt idx="8166">
                  <c:v>9.2798742138364769</c:v>
                </c:pt>
                <c:pt idx="8167">
                  <c:v>9.2806603773584904</c:v>
                </c:pt>
                <c:pt idx="8168">
                  <c:v>9.281446540880502</c:v>
                </c:pt>
                <c:pt idx="8169">
                  <c:v>9.2822327044025155</c:v>
                </c:pt>
                <c:pt idx="8170">
                  <c:v>9.2830188679245236</c:v>
                </c:pt>
                <c:pt idx="8171">
                  <c:v>9.2838050314465406</c:v>
                </c:pt>
                <c:pt idx="8172">
                  <c:v>9.2845911949685487</c:v>
                </c:pt>
                <c:pt idx="8173">
                  <c:v>9.2853773584905639</c:v>
                </c:pt>
                <c:pt idx="8174">
                  <c:v>9.2861635220125702</c:v>
                </c:pt>
                <c:pt idx="8175">
                  <c:v>9.2869496855345872</c:v>
                </c:pt>
                <c:pt idx="8176">
                  <c:v>9.2877358490566024</c:v>
                </c:pt>
                <c:pt idx="8177">
                  <c:v>9.2885220125786176</c:v>
                </c:pt>
                <c:pt idx="8178">
                  <c:v>9.2893081761006258</c:v>
                </c:pt>
                <c:pt idx="8179">
                  <c:v>9.2900943396226463</c:v>
                </c:pt>
                <c:pt idx="8180">
                  <c:v>9.2908805031446526</c:v>
                </c:pt>
                <c:pt idx="8181">
                  <c:v>9.2916666666666661</c:v>
                </c:pt>
                <c:pt idx="8182">
                  <c:v>9.2924528301886795</c:v>
                </c:pt>
                <c:pt idx="8183">
                  <c:v>9.2932389937106912</c:v>
                </c:pt>
                <c:pt idx="8184">
                  <c:v>9.2940251572326993</c:v>
                </c:pt>
                <c:pt idx="8185">
                  <c:v>9.2948113207547092</c:v>
                </c:pt>
                <c:pt idx="8186">
                  <c:v>9.2955974842767279</c:v>
                </c:pt>
                <c:pt idx="8187">
                  <c:v>9.2963836477987414</c:v>
                </c:pt>
                <c:pt idx="8188">
                  <c:v>9.297169811320753</c:v>
                </c:pt>
                <c:pt idx="8189">
                  <c:v>9.2979559748427629</c:v>
                </c:pt>
                <c:pt idx="8190">
                  <c:v>9.2987421383647799</c:v>
                </c:pt>
                <c:pt idx="8191">
                  <c:v>9.2995283018867916</c:v>
                </c:pt>
                <c:pt idx="8192">
                  <c:v>9.300314465408805</c:v>
                </c:pt>
                <c:pt idx="8193">
                  <c:v>9.3011006289308149</c:v>
                </c:pt>
                <c:pt idx="8194">
                  <c:v>9.3018867924528283</c:v>
                </c:pt>
                <c:pt idx="8195">
                  <c:v>9.3026729559748453</c:v>
                </c:pt>
                <c:pt idx="8196">
                  <c:v>9.3034591194968588</c:v>
                </c:pt>
                <c:pt idx="8197">
                  <c:v>9.3042452830188669</c:v>
                </c:pt>
                <c:pt idx="8198">
                  <c:v>9.3050314465408803</c:v>
                </c:pt>
                <c:pt idx="8199">
                  <c:v>9.3058176100628955</c:v>
                </c:pt>
                <c:pt idx="8200">
                  <c:v>9.3066037735849072</c:v>
                </c:pt>
                <c:pt idx="8201">
                  <c:v>9.3073899371069206</c:v>
                </c:pt>
                <c:pt idx="8202">
                  <c:v>9.3081761006289305</c:v>
                </c:pt>
                <c:pt idx="8203">
                  <c:v>9.3089622641509422</c:v>
                </c:pt>
                <c:pt idx="8204">
                  <c:v>9.3097484276729556</c:v>
                </c:pt>
                <c:pt idx="8205">
                  <c:v>9.3105345911949744</c:v>
                </c:pt>
                <c:pt idx="8206">
                  <c:v>9.3113207547169772</c:v>
                </c:pt>
                <c:pt idx="8207">
                  <c:v>9.3121069182389995</c:v>
                </c:pt>
                <c:pt idx="8208">
                  <c:v>9.3128930817610058</c:v>
                </c:pt>
                <c:pt idx="8209">
                  <c:v>9.3136792452830193</c:v>
                </c:pt>
                <c:pt idx="8210">
                  <c:v>9.3144654088050327</c:v>
                </c:pt>
                <c:pt idx="8211">
                  <c:v>9.3152515723270461</c:v>
                </c:pt>
                <c:pt idx="8212">
                  <c:v>9.3160377358490596</c:v>
                </c:pt>
                <c:pt idx="8213">
                  <c:v>9.3168238993710677</c:v>
                </c:pt>
                <c:pt idx="8214">
                  <c:v>9.3176100628930811</c:v>
                </c:pt>
                <c:pt idx="8215">
                  <c:v>9.3183962264150928</c:v>
                </c:pt>
                <c:pt idx="8216">
                  <c:v>9.3191823899371062</c:v>
                </c:pt>
                <c:pt idx="8217">
                  <c:v>9.3199685534591197</c:v>
                </c:pt>
                <c:pt idx="8218">
                  <c:v>9.3207547169811331</c:v>
                </c:pt>
                <c:pt idx="8219">
                  <c:v>9.3215408805031448</c:v>
                </c:pt>
                <c:pt idx="8220">
                  <c:v>9.3223270440251529</c:v>
                </c:pt>
                <c:pt idx="8221">
                  <c:v>9.3231132075471717</c:v>
                </c:pt>
                <c:pt idx="8222">
                  <c:v>9.3238993710691851</c:v>
                </c:pt>
                <c:pt idx="8223">
                  <c:v>9.3246855345911968</c:v>
                </c:pt>
                <c:pt idx="8224">
                  <c:v>9.3254716981132066</c:v>
                </c:pt>
                <c:pt idx="8225">
                  <c:v>9.3262578616352201</c:v>
                </c:pt>
                <c:pt idx="8226">
                  <c:v>9.3270440251572353</c:v>
                </c:pt>
                <c:pt idx="8227">
                  <c:v>9.3278301886792452</c:v>
                </c:pt>
                <c:pt idx="8228">
                  <c:v>9.3286163522012568</c:v>
                </c:pt>
                <c:pt idx="8229">
                  <c:v>9.3294025157232774</c:v>
                </c:pt>
                <c:pt idx="8230">
                  <c:v>9.3301886792452873</c:v>
                </c:pt>
                <c:pt idx="8231">
                  <c:v>9.3309748427672972</c:v>
                </c:pt>
                <c:pt idx="8232">
                  <c:v>9.331761006289307</c:v>
                </c:pt>
                <c:pt idx="8233">
                  <c:v>9.3325471698113205</c:v>
                </c:pt>
                <c:pt idx="8234">
                  <c:v>9.3333333333333321</c:v>
                </c:pt>
                <c:pt idx="8235">
                  <c:v>9.3341194968553456</c:v>
                </c:pt>
                <c:pt idx="8236">
                  <c:v>9.3349056603773537</c:v>
                </c:pt>
                <c:pt idx="8237">
                  <c:v>9.3356918238993707</c:v>
                </c:pt>
                <c:pt idx="8238">
                  <c:v>9.3364779874213841</c:v>
                </c:pt>
                <c:pt idx="8239">
                  <c:v>9.3372641509433958</c:v>
                </c:pt>
                <c:pt idx="8240">
                  <c:v>9.3380503144654075</c:v>
                </c:pt>
                <c:pt idx="8241">
                  <c:v>9.3388364779874227</c:v>
                </c:pt>
                <c:pt idx="8242">
                  <c:v>9.3396226415094326</c:v>
                </c:pt>
                <c:pt idx="8243">
                  <c:v>9.3404088050314442</c:v>
                </c:pt>
                <c:pt idx="8244">
                  <c:v>9.3411949685534559</c:v>
                </c:pt>
                <c:pt idx="8245">
                  <c:v>9.3419811320754675</c:v>
                </c:pt>
                <c:pt idx="8246">
                  <c:v>9.3427672955974828</c:v>
                </c:pt>
                <c:pt idx="8247">
                  <c:v>9.3435534591194962</c:v>
                </c:pt>
                <c:pt idx="8248">
                  <c:v>9.3443396226415079</c:v>
                </c:pt>
                <c:pt idx="8249">
                  <c:v>9.3451257861635177</c:v>
                </c:pt>
                <c:pt idx="8250">
                  <c:v>9.345911949685533</c:v>
                </c:pt>
                <c:pt idx="8251">
                  <c:v>9.3466981132075464</c:v>
                </c:pt>
                <c:pt idx="8252">
                  <c:v>9.3474842767295652</c:v>
                </c:pt>
                <c:pt idx="8253">
                  <c:v>9.3482704402515608</c:v>
                </c:pt>
                <c:pt idx="8254">
                  <c:v>9.3490566037735832</c:v>
                </c:pt>
                <c:pt idx="8255">
                  <c:v>9.349842767295593</c:v>
                </c:pt>
                <c:pt idx="8256">
                  <c:v>9.3506289308176136</c:v>
                </c:pt>
                <c:pt idx="8257">
                  <c:v>9.3514150943396253</c:v>
                </c:pt>
                <c:pt idx="8258">
                  <c:v>9.3522012578616405</c:v>
                </c:pt>
                <c:pt idx="8259">
                  <c:v>9.3529874213836504</c:v>
                </c:pt>
                <c:pt idx="8260">
                  <c:v>9.3537735849056602</c:v>
                </c:pt>
                <c:pt idx="8261">
                  <c:v>9.3545597484276772</c:v>
                </c:pt>
                <c:pt idx="8262">
                  <c:v>9.3553459119496907</c:v>
                </c:pt>
                <c:pt idx="8263">
                  <c:v>9.3561320754717006</c:v>
                </c:pt>
                <c:pt idx="8264">
                  <c:v>9.3569182389937122</c:v>
                </c:pt>
                <c:pt idx="8265">
                  <c:v>9.3577044025157221</c:v>
                </c:pt>
                <c:pt idx="8266">
                  <c:v>9.3584905660377409</c:v>
                </c:pt>
                <c:pt idx="8267">
                  <c:v>9.3592767295597508</c:v>
                </c:pt>
                <c:pt idx="8268">
                  <c:v>9.3600628930817642</c:v>
                </c:pt>
                <c:pt idx="8269">
                  <c:v>9.3608490566037759</c:v>
                </c:pt>
                <c:pt idx="8270">
                  <c:v>9.3616352201257893</c:v>
                </c:pt>
                <c:pt idx="8271">
                  <c:v>9.3624213836478027</c:v>
                </c:pt>
                <c:pt idx="8272">
                  <c:v>9.3632075471698162</c:v>
                </c:pt>
                <c:pt idx="8273">
                  <c:v>9.3639937106918172</c:v>
                </c:pt>
                <c:pt idx="8274">
                  <c:v>9.3647798742138342</c:v>
                </c:pt>
                <c:pt idx="8275">
                  <c:v>9.3655660377358547</c:v>
                </c:pt>
                <c:pt idx="8276">
                  <c:v>9.3663522012578628</c:v>
                </c:pt>
                <c:pt idx="8277">
                  <c:v>9.3671383647798709</c:v>
                </c:pt>
                <c:pt idx="8278">
                  <c:v>9.3679245283018862</c:v>
                </c:pt>
                <c:pt idx="8279">
                  <c:v>9.3687106918238978</c:v>
                </c:pt>
                <c:pt idx="8280">
                  <c:v>9.3694968553459201</c:v>
                </c:pt>
                <c:pt idx="8281">
                  <c:v>9.3702830188679282</c:v>
                </c:pt>
                <c:pt idx="8282">
                  <c:v>9.3710691823899364</c:v>
                </c:pt>
                <c:pt idx="8283">
                  <c:v>9.3718553459119498</c:v>
                </c:pt>
                <c:pt idx="8284">
                  <c:v>9.3726415094339686</c:v>
                </c:pt>
                <c:pt idx="8285">
                  <c:v>9.3734276729559767</c:v>
                </c:pt>
                <c:pt idx="8286">
                  <c:v>9.3742138364779866</c:v>
                </c:pt>
                <c:pt idx="8287">
                  <c:v>9.3750000000000036</c:v>
                </c:pt>
                <c:pt idx="8288">
                  <c:v>9.3757861635220188</c:v>
                </c:pt>
                <c:pt idx="8289">
                  <c:v>9.3765723270440287</c:v>
                </c:pt>
                <c:pt idx="8290">
                  <c:v>9.377358490566035</c:v>
                </c:pt>
                <c:pt idx="8291">
                  <c:v>9.3781446540880538</c:v>
                </c:pt>
                <c:pt idx="8292">
                  <c:v>9.3789308176100672</c:v>
                </c:pt>
                <c:pt idx="8293">
                  <c:v>9.3797169811320735</c:v>
                </c:pt>
                <c:pt idx="8294">
                  <c:v>9.380503144654087</c:v>
                </c:pt>
                <c:pt idx="8295">
                  <c:v>9.3812893081761004</c:v>
                </c:pt>
                <c:pt idx="8296">
                  <c:v>9.3820754716981121</c:v>
                </c:pt>
                <c:pt idx="8297">
                  <c:v>9.3828616352201255</c:v>
                </c:pt>
                <c:pt idx="8298">
                  <c:v>9.3836477987421407</c:v>
                </c:pt>
                <c:pt idx="8299">
                  <c:v>9.3844339622641506</c:v>
                </c:pt>
                <c:pt idx="8300">
                  <c:v>9.3852201257861623</c:v>
                </c:pt>
                <c:pt idx="8301">
                  <c:v>9.3860062893081793</c:v>
                </c:pt>
                <c:pt idx="8302">
                  <c:v>9.3867924528301874</c:v>
                </c:pt>
                <c:pt idx="8303">
                  <c:v>9.3875786163522008</c:v>
                </c:pt>
                <c:pt idx="8304">
                  <c:v>9.3883647798742142</c:v>
                </c:pt>
                <c:pt idx="8305">
                  <c:v>9.3891509433962277</c:v>
                </c:pt>
                <c:pt idx="8306">
                  <c:v>9.3899371069182394</c:v>
                </c:pt>
                <c:pt idx="8307">
                  <c:v>9.3907232704402528</c:v>
                </c:pt>
                <c:pt idx="8308">
                  <c:v>9.3915094339622662</c:v>
                </c:pt>
                <c:pt idx="8309">
                  <c:v>9.3922955974842797</c:v>
                </c:pt>
                <c:pt idx="8310">
                  <c:v>9.3930817610062896</c:v>
                </c:pt>
                <c:pt idx="8311">
                  <c:v>9.3938679245283048</c:v>
                </c:pt>
                <c:pt idx="8312">
                  <c:v>9.3946540880503147</c:v>
                </c:pt>
                <c:pt idx="8313">
                  <c:v>9.3954402515723299</c:v>
                </c:pt>
                <c:pt idx="8314">
                  <c:v>9.3962264150943398</c:v>
                </c:pt>
                <c:pt idx="8315">
                  <c:v>9.3970125786163532</c:v>
                </c:pt>
                <c:pt idx="8316">
                  <c:v>9.3977987421383649</c:v>
                </c:pt>
                <c:pt idx="8317">
                  <c:v>9.3985849056603765</c:v>
                </c:pt>
                <c:pt idx="8318">
                  <c:v>9.39937106918239</c:v>
                </c:pt>
                <c:pt idx="8319">
                  <c:v>9.4001572327044052</c:v>
                </c:pt>
                <c:pt idx="8320">
                  <c:v>9.4009433962264168</c:v>
                </c:pt>
                <c:pt idx="8321">
                  <c:v>9.4017295597484267</c:v>
                </c:pt>
                <c:pt idx="8322">
                  <c:v>9.4025157232704402</c:v>
                </c:pt>
                <c:pt idx="8323">
                  <c:v>9.4033018867924483</c:v>
                </c:pt>
                <c:pt idx="8324">
                  <c:v>9.4040880503144653</c:v>
                </c:pt>
                <c:pt idx="8325">
                  <c:v>9.4048742138364769</c:v>
                </c:pt>
                <c:pt idx="8326">
                  <c:v>9.4056603773584921</c:v>
                </c:pt>
                <c:pt idx="8327">
                  <c:v>9.4064465408805056</c:v>
                </c:pt>
                <c:pt idx="8328">
                  <c:v>9.4072327044025155</c:v>
                </c:pt>
                <c:pt idx="8329">
                  <c:v>9.4080188679245236</c:v>
                </c:pt>
                <c:pt idx="8330">
                  <c:v>9.4088050314465406</c:v>
                </c:pt>
                <c:pt idx="8331">
                  <c:v>9.4095911949685522</c:v>
                </c:pt>
                <c:pt idx="8332">
                  <c:v>9.4103773584905639</c:v>
                </c:pt>
                <c:pt idx="8333">
                  <c:v>9.4111635220125702</c:v>
                </c:pt>
                <c:pt idx="8334">
                  <c:v>9.4119496855345872</c:v>
                </c:pt>
                <c:pt idx="8335">
                  <c:v>9.4127358490566042</c:v>
                </c:pt>
                <c:pt idx="8336">
                  <c:v>9.4135220125786194</c:v>
                </c:pt>
                <c:pt idx="8337">
                  <c:v>9.4143081761006258</c:v>
                </c:pt>
                <c:pt idx="8338">
                  <c:v>9.4150943396226499</c:v>
                </c:pt>
                <c:pt idx="8339">
                  <c:v>9.4158805031446562</c:v>
                </c:pt>
                <c:pt idx="8340">
                  <c:v>9.4166666666666696</c:v>
                </c:pt>
                <c:pt idx="8341">
                  <c:v>9.4174528301886795</c:v>
                </c:pt>
                <c:pt idx="8342">
                  <c:v>9.4182389937106912</c:v>
                </c:pt>
                <c:pt idx="8343">
                  <c:v>9.4190251572327011</c:v>
                </c:pt>
                <c:pt idx="8344">
                  <c:v>9.4198113207547127</c:v>
                </c:pt>
                <c:pt idx="8345">
                  <c:v>9.4205974842767279</c:v>
                </c:pt>
                <c:pt idx="8346">
                  <c:v>9.4213836477987414</c:v>
                </c:pt>
                <c:pt idx="8347">
                  <c:v>9.4221698113207548</c:v>
                </c:pt>
                <c:pt idx="8348">
                  <c:v>9.4229559748427665</c:v>
                </c:pt>
                <c:pt idx="8349">
                  <c:v>9.4237421383647835</c:v>
                </c:pt>
                <c:pt idx="8350">
                  <c:v>9.4245283018867916</c:v>
                </c:pt>
                <c:pt idx="8351">
                  <c:v>9.425314465408805</c:v>
                </c:pt>
                <c:pt idx="8352">
                  <c:v>9.4261006289308149</c:v>
                </c:pt>
                <c:pt idx="8353">
                  <c:v>9.4268867924528283</c:v>
                </c:pt>
                <c:pt idx="8354">
                  <c:v>9.4276729559748418</c:v>
                </c:pt>
                <c:pt idx="8355">
                  <c:v>9.4284591194968552</c:v>
                </c:pt>
                <c:pt idx="8356">
                  <c:v>9.4292452830188669</c:v>
                </c:pt>
                <c:pt idx="8357">
                  <c:v>9.4300314465408768</c:v>
                </c:pt>
                <c:pt idx="8358">
                  <c:v>9.4308176100628902</c:v>
                </c:pt>
                <c:pt idx="8359">
                  <c:v>9.4316037735849054</c:v>
                </c:pt>
                <c:pt idx="8360">
                  <c:v>9.4323899371069206</c:v>
                </c:pt>
                <c:pt idx="8361">
                  <c:v>9.4331761006289305</c:v>
                </c:pt>
                <c:pt idx="8362">
                  <c:v>9.4339622641509422</c:v>
                </c:pt>
                <c:pt idx="8363">
                  <c:v>9.4347484276729539</c:v>
                </c:pt>
                <c:pt idx="8364">
                  <c:v>9.4355345911949744</c:v>
                </c:pt>
                <c:pt idx="8365">
                  <c:v>9.4363207547169772</c:v>
                </c:pt>
                <c:pt idx="8366">
                  <c:v>9.4371069182389942</c:v>
                </c:pt>
                <c:pt idx="8367">
                  <c:v>9.4378930817610023</c:v>
                </c:pt>
                <c:pt idx="8368">
                  <c:v>9.4386792452830175</c:v>
                </c:pt>
                <c:pt idx="8369">
                  <c:v>9.4394654088050327</c:v>
                </c:pt>
                <c:pt idx="8370">
                  <c:v>9.4402515723270444</c:v>
                </c:pt>
                <c:pt idx="8371">
                  <c:v>9.441037735849056</c:v>
                </c:pt>
                <c:pt idx="8372">
                  <c:v>9.4418238993710659</c:v>
                </c:pt>
                <c:pt idx="8373">
                  <c:v>9.4426100628930811</c:v>
                </c:pt>
                <c:pt idx="8374">
                  <c:v>9.4433962264150928</c:v>
                </c:pt>
                <c:pt idx="8375">
                  <c:v>9.4441823899371027</c:v>
                </c:pt>
                <c:pt idx="8376">
                  <c:v>9.4449685534591179</c:v>
                </c:pt>
                <c:pt idx="8377">
                  <c:v>9.4457547169811331</c:v>
                </c:pt>
                <c:pt idx="8378">
                  <c:v>9.4465408805031448</c:v>
                </c:pt>
                <c:pt idx="8379">
                  <c:v>9.4473270440251511</c:v>
                </c:pt>
                <c:pt idx="8380">
                  <c:v>9.4481132075471681</c:v>
                </c:pt>
                <c:pt idx="8381">
                  <c:v>9.4488993710691815</c:v>
                </c:pt>
                <c:pt idx="8382">
                  <c:v>9.4496855345911968</c:v>
                </c:pt>
                <c:pt idx="8383">
                  <c:v>9.4504716981132066</c:v>
                </c:pt>
                <c:pt idx="8384">
                  <c:v>9.4512578616352201</c:v>
                </c:pt>
                <c:pt idx="8385">
                  <c:v>9.4520440251572388</c:v>
                </c:pt>
                <c:pt idx="8386">
                  <c:v>9.4528301886792505</c:v>
                </c:pt>
                <c:pt idx="8387">
                  <c:v>9.4536163522012604</c:v>
                </c:pt>
                <c:pt idx="8388">
                  <c:v>9.4544025157232774</c:v>
                </c:pt>
                <c:pt idx="8389">
                  <c:v>9.4551886792452908</c:v>
                </c:pt>
                <c:pt idx="8390">
                  <c:v>9.4559748427673043</c:v>
                </c:pt>
                <c:pt idx="8391">
                  <c:v>9.4567610062893106</c:v>
                </c:pt>
                <c:pt idx="8392">
                  <c:v>9.4575471698113205</c:v>
                </c:pt>
                <c:pt idx="8393">
                  <c:v>9.4583333333333321</c:v>
                </c:pt>
                <c:pt idx="8394">
                  <c:v>9.4591194968553491</c:v>
                </c:pt>
                <c:pt idx="8395">
                  <c:v>9.4599056603773573</c:v>
                </c:pt>
                <c:pt idx="8396">
                  <c:v>9.4606918238993707</c:v>
                </c:pt>
                <c:pt idx="8397">
                  <c:v>9.4614779874213841</c:v>
                </c:pt>
                <c:pt idx="8398">
                  <c:v>9.4622641509433993</c:v>
                </c:pt>
                <c:pt idx="8399">
                  <c:v>9.4630503144654092</c:v>
                </c:pt>
                <c:pt idx="8400">
                  <c:v>9.4638364779874262</c:v>
                </c:pt>
                <c:pt idx="8401">
                  <c:v>9.4646226415094326</c:v>
                </c:pt>
                <c:pt idx="8402">
                  <c:v>9.4654088050314495</c:v>
                </c:pt>
                <c:pt idx="8403">
                  <c:v>9.4661949685534594</c:v>
                </c:pt>
                <c:pt idx="8404">
                  <c:v>9.4669811320754711</c:v>
                </c:pt>
                <c:pt idx="8405">
                  <c:v>9.4677672955974828</c:v>
                </c:pt>
                <c:pt idx="8406">
                  <c:v>9.4685534591194962</c:v>
                </c:pt>
                <c:pt idx="8407">
                  <c:v>9.4693396226415096</c:v>
                </c:pt>
                <c:pt idx="8408">
                  <c:v>9.4701257861635177</c:v>
                </c:pt>
                <c:pt idx="8409">
                  <c:v>9.470911949685533</c:v>
                </c:pt>
                <c:pt idx="8410">
                  <c:v>9.4716981132075464</c:v>
                </c:pt>
                <c:pt idx="8411">
                  <c:v>9.4724842767295687</c:v>
                </c:pt>
                <c:pt idx="8412">
                  <c:v>9.4732704402515662</c:v>
                </c:pt>
                <c:pt idx="8413">
                  <c:v>9.4740566037735832</c:v>
                </c:pt>
                <c:pt idx="8414">
                  <c:v>9.474842767295593</c:v>
                </c:pt>
                <c:pt idx="8415">
                  <c:v>9.4756289308176136</c:v>
                </c:pt>
                <c:pt idx="8416">
                  <c:v>9.4764150943396253</c:v>
                </c:pt>
                <c:pt idx="8417">
                  <c:v>9.4772012578616387</c:v>
                </c:pt>
                <c:pt idx="8418">
                  <c:v>9.4779874213836468</c:v>
                </c:pt>
                <c:pt idx="8419">
                  <c:v>9.4787735849056585</c:v>
                </c:pt>
                <c:pt idx="8420">
                  <c:v>9.4795597484276772</c:v>
                </c:pt>
                <c:pt idx="8421">
                  <c:v>9.4803459119496871</c:v>
                </c:pt>
                <c:pt idx="8422">
                  <c:v>9.4811320754717006</c:v>
                </c:pt>
                <c:pt idx="8423">
                  <c:v>9.4819182389937104</c:v>
                </c:pt>
                <c:pt idx="8424">
                  <c:v>9.4827044025157221</c:v>
                </c:pt>
                <c:pt idx="8425">
                  <c:v>9.4834905660377409</c:v>
                </c:pt>
                <c:pt idx="8426">
                  <c:v>9.4842767295597472</c:v>
                </c:pt>
                <c:pt idx="8427">
                  <c:v>9.4850628930817642</c:v>
                </c:pt>
                <c:pt idx="8428">
                  <c:v>9.4858490566037759</c:v>
                </c:pt>
                <c:pt idx="8429">
                  <c:v>9.4866352201257893</c:v>
                </c:pt>
                <c:pt idx="8430">
                  <c:v>9.4874213836477992</c:v>
                </c:pt>
                <c:pt idx="8431">
                  <c:v>9.4882075471698126</c:v>
                </c:pt>
                <c:pt idx="8432">
                  <c:v>9.4889937106918172</c:v>
                </c:pt>
                <c:pt idx="8433">
                  <c:v>9.4897798742138342</c:v>
                </c:pt>
                <c:pt idx="8434">
                  <c:v>9.4905660377358494</c:v>
                </c:pt>
                <c:pt idx="8435">
                  <c:v>9.4913522012578611</c:v>
                </c:pt>
                <c:pt idx="8436">
                  <c:v>9.4921383647798709</c:v>
                </c:pt>
                <c:pt idx="8437">
                  <c:v>9.4929245283018862</c:v>
                </c:pt>
                <c:pt idx="8438">
                  <c:v>9.4937106918238978</c:v>
                </c:pt>
                <c:pt idx="8439">
                  <c:v>9.4944968553459201</c:v>
                </c:pt>
                <c:pt idx="8440">
                  <c:v>9.4952830188679282</c:v>
                </c:pt>
                <c:pt idx="8441">
                  <c:v>9.4960691823899364</c:v>
                </c:pt>
                <c:pt idx="8442">
                  <c:v>9.4968553459119498</c:v>
                </c:pt>
                <c:pt idx="8443">
                  <c:v>9.4976415094339632</c:v>
                </c:pt>
                <c:pt idx="8444">
                  <c:v>9.4984276729559749</c:v>
                </c:pt>
                <c:pt idx="8445">
                  <c:v>9.4992138364779866</c:v>
                </c:pt>
                <c:pt idx="8446">
                  <c:v>9.5000000000000018</c:v>
                </c:pt>
                <c:pt idx="8447">
                  <c:v>9.5007861635220152</c:v>
                </c:pt>
                <c:pt idx="8448">
                  <c:v>9.5015723270440251</c:v>
                </c:pt>
                <c:pt idx="8449">
                  <c:v>9.502358490566035</c:v>
                </c:pt>
                <c:pt idx="8450">
                  <c:v>9.5031446540880538</c:v>
                </c:pt>
                <c:pt idx="8451">
                  <c:v>9.5039308176100672</c:v>
                </c:pt>
                <c:pt idx="8452">
                  <c:v>9.50471698113207</c:v>
                </c:pt>
                <c:pt idx="8453">
                  <c:v>9.505503144654087</c:v>
                </c:pt>
                <c:pt idx="8454">
                  <c:v>9.5062893081761004</c:v>
                </c:pt>
                <c:pt idx="8455">
                  <c:v>9.5070754716981085</c:v>
                </c:pt>
                <c:pt idx="8456">
                  <c:v>9.507861635220122</c:v>
                </c:pt>
                <c:pt idx="8457">
                  <c:v>9.5086477987421372</c:v>
                </c:pt>
                <c:pt idx="8458">
                  <c:v>9.5094339622641506</c:v>
                </c:pt>
                <c:pt idx="8459">
                  <c:v>9.5102201257861587</c:v>
                </c:pt>
                <c:pt idx="8460">
                  <c:v>9.5110062893081757</c:v>
                </c:pt>
                <c:pt idx="8461">
                  <c:v>9.5117924528301838</c:v>
                </c:pt>
                <c:pt idx="8462">
                  <c:v>9.5125786163522008</c:v>
                </c:pt>
                <c:pt idx="8463">
                  <c:v>9.5133647798742142</c:v>
                </c:pt>
                <c:pt idx="8464">
                  <c:v>9.5141509433962259</c:v>
                </c:pt>
                <c:pt idx="8465">
                  <c:v>9.5149371069182376</c:v>
                </c:pt>
                <c:pt idx="8466">
                  <c:v>9.5157232704402528</c:v>
                </c:pt>
                <c:pt idx="8467">
                  <c:v>9.5165094339622662</c:v>
                </c:pt>
                <c:pt idx="8468">
                  <c:v>9.5172955974842761</c:v>
                </c:pt>
                <c:pt idx="8469">
                  <c:v>9.518081761006286</c:v>
                </c:pt>
                <c:pt idx="8470">
                  <c:v>9.5188679245283012</c:v>
                </c:pt>
                <c:pt idx="8471">
                  <c:v>9.5196540880503147</c:v>
                </c:pt>
                <c:pt idx="8472">
                  <c:v>9.5204402515723263</c:v>
                </c:pt>
                <c:pt idx="8473">
                  <c:v>9.521226415094338</c:v>
                </c:pt>
                <c:pt idx="8474">
                  <c:v>9.5220125786163532</c:v>
                </c:pt>
                <c:pt idx="8475">
                  <c:v>9.5227987421383649</c:v>
                </c:pt>
                <c:pt idx="8476">
                  <c:v>9.5235849056603765</c:v>
                </c:pt>
                <c:pt idx="8477">
                  <c:v>9.5243710691823864</c:v>
                </c:pt>
                <c:pt idx="8478">
                  <c:v>9.5251572327044052</c:v>
                </c:pt>
                <c:pt idx="8479">
                  <c:v>9.5259433962264168</c:v>
                </c:pt>
                <c:pt idx="8480">
                  <c:v>9.5267295597484267</c:v>
                </c:pt>
                <c:pt idx="8481">
                  <c:v>9.5275157232704366</c:v>
                </c:pt>
                <c:pt idx="8482">
                  <c:v>9.5283018867924465</c:v>
                </c:pt>
                <c:pt idx="8483">
                  <c:v>9.5290880503144653</c:v>
                </c:pt>
                <c:pt idx="8484">
                  <c:v>9.5298742138364769</c:v>
                </c:pt>
                <c:pt idx="8485">
                  <c:v>9.5306603773584904</c:v>
                </c:pt>
                <c:pt idx="8486">
                  <c:v>9.531446540880502</c:v>
                </c:pt>
                <c:pt idx="8487">
                  <c:v>9.5322327044025155</c:v>
                </c:pt>
                <c:pt idx="8488">
                  <c:v>9.5330188679245236</c:v>
                </c:pt>
                <c:pt idx="8489">
                  <c:v>9.5338050314465406</c:v>
                </c:pt>
                <c:pt idx="8490">
                  <c:v>9.5345911949685487</c:v>
                </c:pt>
                <c:pt idx="8491">
                  <c:v>9.5353773584905639</c:v>
                </c:pt>
                <c:pt idx="8492">
                  <c:v>9.5361635220125702</c:v>
                </c:pt>
                <c:pt idx="8493">
                  <c:v>9.5369496855345872</c:v>
                </c:pt>
                <c:pt idx="8494">
                  <c:v>9.5377358490566024</c:v>
                </c:pt>
                <c:pt idx="8495">
                  <c:v>9.5385220125786176</c:v>
                </c:pt>
                <c:pt idx="8496">
                  <c:v>9.5393081761006258</c:v>
                </c:pt>
                <c:pt idx="8497">
                  <c:v>9.5400943396226463</c:v>
                </c:pt>
                <c:pt idx="8498">
                  <c:v>9.5408805031446526</c:v>
                </c:pt>
                <c:pt idx="8499">
                  <c:v>9.5416666666666661</c:v>
                </c:pt>
                <c:pt idx="8500">
                  <c:v>9.5424528301886795</c:v>
                </c:pt>
                <c:pt idx="8501">
                  <c:v>9.5432389937106912</c:v>
                </c:pt>
                <c:pt idx="8502">
                  <c:v>9.5440251572326993</c:v>
                </c:pt>
                <c:pt idx="8503">
                  <c:v>9.5448113207547092</c:v>
                </c:pt>
                <c:pt idx="8504">
                  <c:v>9.5455974842767279</c:v>
                </c:pt>
                <c:pt idx="8505">
                  <c:v>9.5463836477987414</c:v>
                </c:pt>
                <c:pt idx="8506">
                  <c:v>9.547169811320753</c:v>
                </c:pt>
                <c:pt idx="8507">
                  <c:v>9.5479559748427629</c:v>
                </c:pt>
                <c:pt idx="8508">
                  <c:v>9.5487421383647799</c:v>
                </c:pt>
                <c:pt idx="8509">
                  <c:v>9.5495283018867916</c:v>
                </c:pt>
                <c:pt idx="8510">
                  <c:v>9.550314465408805</c:v>
                </c:pt>
                <c:pt idx="8511">
                  <c:v>9.5511006289308149</c:v>
                </c:pt>
                <c:pt idx="8512">
                  <c:v>9.5518867924528283</c:v>
                </c:pt>
                <c:pt idx="8513">
                  <c:v>9.5526729559748453</c:v>
                </c:pt>
                <c:pt idx="8514">
                  <c:v>9.5534591194968588</c:v>
                </c:pt>
                <c:pt idx="8515">
                  <c:v>9.5542452830188669</c:v>
                </c:pt>
                <c:pt idx="8516">
                  <c:v>9.5550314465408803</c:v>
                </c:pt>
                <c:pt idx="8517">
                  <c:v>9.5558176100628955</c:v>
                </c:pt>
                <c:pt idx="8518">
                  <c:v>9.5566037735849072</c:v>
                </c:pt>
                <c:pt idx="8519">
                  <c:v>9.5573899371069206</c:v>
                </c:pt>
                <c:pt idx="8520">
                  <c:v>9.5581761006289305</c:v>
                </c:pt>
                <c:pt idx="8521">
                  <c:v>9.5589622641509422</c:v>
                </c:pt>
                <c:pt idx="8522">
                  <c:v>9.5597484276729556</c:v>
                </c:pt>
                <c:pt idx="8523">
                  <c:v>9.5605345911949744</c:v>
                </c:pt>
                <c:pt idx="8524">
                  <c:v>9.5613207547169772</c:v>
                </c:pt>
                <c:pt idx="8525">
                  <c:v>9.5621069182389995</c:v>
                </c:pt>
                <c:pt idx="8526">
                  <c:v>9.5628930817610058</c:v>
                </c:pt>
                <c:pt idx="8527">
                  <c:v>9.5636792452830193</c:v>
                </c:pt>
                <c:pt idx="8528">
                  <c:v>9.5644654088050327</c:v>
                </c:pt>
                <c:pt idx="8529">
                  <c:v>9.5652515723270461</c:v>
                </c:pt>
                <c:pt idx="8530">
                  <c:v>9.5660377358490596</c:v>
                </c:pt>
                <c:pt idx="8531">
                  <c:v>9.5668238993710677</c:v>
                </c:pt>
                <c:pt idx="8532">
                  <c:v>9.5676100628930811</c:v>
                </c:pt>
                <c:pt idx="8533">
                  <c:v>9.5683962264150928</c:v>
                </c:pt>
                <c:pt idx="8534">
                  <c:v>9.5691823899371062</c:v>
                </c:pt>
                <c:pt idx="8535">
                  <c:v>9.5699685534591197</c:v>
                </c:pt>
                <c:pt idx="8536">
                  <c:v>9.5707547169811331</c:v>
                </c:pt>
                <c:pt idx="8537">
                  <c:v>9.5715408805031448</c:v>
                </c:pt>
                <c:pt idx="8538">
                  <c:v>9.5723270440251529</c:v>
                </c:pt>
                <c:pt idx="8539">
                  <c:v>9.5731132075471717</c:v>
                </c:pt>
                <c:pt idx="8540">
                  <c:v>9.5738993710691851</c:v>
                </c:pt>
                <c:pt idx="8541">
                  <c:v>9.5746855345911968</c:v>
                </c:pt>
                <c:pt idx="8542">
                  <c:v>9.5754716981132066</c:v>
                </c:pt>
                <c:pt idx="8543">
                  <c:v>9.5762578616352201</c:v>
                </c:pt>
                <c:pt idx="8544">
                  <c:v>9.5770440251572353</c:v>
                </c:pt>
                <c:pt idx="8545">
                  <c:v>9.5778301886792452</c:v>
                </c:pt>
                <c:pt idx="8546">
                  <c:v>9.5786163522012568</c:v>
                </c:pt>
                <c:pt idx="8547">
                  <c:v>9.5794025157232774</c:v>
                </c:pt>
                <c:pt idx="8548">
                  <c:v>9.5801886792452873</c:v>
                </c:pt>
                <c:pt idx="8549">
                  <c:v>9.5809748427672972</c:v>
                </c:pt>
                <c:pt idx="8550">
                  <c:v>9.581761006289307</c:v>
                </c:pt>
                <c:pt idx="8551">
                  <c:v>9.5825471698113205</c:v>
                </c:pt>
                <c:pt idx="8552">
                  <c:v>9.5833333333333321</c:v>
                </c:pt>
                <c:pt idx="8553">
                  <c:v>9.5841194968553456</c:v>
                </c:pt>
                <c:pt idx="8554">
                  <c:v>9.5849056603773537</c:v>
                </c:pt>
                <c:pt idx="8555">
                  <c:v>9.5856918238993707</c:v>
                </c:pt>
                <c:pt idx="8556">
                  <c:v>9.5864779874213841</c:v>
                </c:pt>
                <c:pt idx="8557">
                  <c:v>9.5872641509433958</c:v>
                </c:pt>
                <c:pt idx="8558">
                  <c:v>9.5880503144654075</c:v>
                </c:pt>
                <c:pt idx="8559">
                  <c:v>9.5888364779874227</c:v>
                </c:pt>
                <c:pt idx="8560">
                  <c:v>9.5896226415094326</c:v>
                </c:pt>
                <c:pt idx="8561">
                  <c:v>9.5904088050314442</c:v>
                </c:pt>
                <c:pt idx="8562">
                  <c:v>9.5911949685534559</c:v>
                </c:pt>
                <c:pt idx="8563">
                  <c:v>9.5919811320754675</c:v>
                </c:pt>
                <c:pt idx="8564">
                  <c:v>9.5927672955974828</c:v>
                </c:pt>
                <c:pt idx="8565">
                  <c:v>9.5935534591194962</c:v>
                </c:pt>
                <c:pt idx="8566">
                  <c:v>9.5943396226415079</c:v>
                </c:pt>
                <c:pt idx="8567">
                  <c:v>9.5951257861635177</c:v>
                </c:pt>
                <c:pt idx="8568">
                  <c:v>9.595911949685533</c:v>
                </c:pt>
                <c:pt idx="8569">
                  <c:v>9.5966981132075464</c:v>
                </c:pt>
                <c:pt idx="8570">
                  <c:v>9.5974842767295652</c:v>
                </c:pt>
                <c:pt idx="8571">
                  <c:v>9.5982704402515608</c:v>
                </c:pt>
                <c:pt idx="8572">
                  <c:v>9.5990566037735832</c:v>
                </c:pt>
                <c:pt idx="8573">
                  <c:v>9.599842767295593</c:v>
                </c:pt>
                <c:pt idx="8574">
                  <c:v>9.60062893081761</c:v>
                </c:pt>
                <c:pt idx="8575">
                  <c:v>9.6014150943396217</c:v>
                </c:pt>
                <c:pt idx="8576">
                  <c:v>9.6022012578616387</c:v>
                </c:pt>
                <c:pt idx="8577">
                  <c:v>9.6029874213836468</c:v>
                </c:pt>
                <c:pt idx="8578">
                  <c:v>9.6037735849056585</c:v>
                </c:pt>
                <c:pt idx="8579">
                  <c:v>9.6045597484276737</c:v>
                </c:pt>
                <c:pt idx="8580">
                  <c:v>9.6053459119496871</c:v>
                </c:pt>
                <c:pt idx="8581">
                  <c:v>9.6061320754717006</c:v>
                </c:pt>
                <c:pt idx="8582">
                  <c:v>9.6069182389937104</c:v>
                </c:pt>
                <c:pt idx="8583">
                  <c:v>9.6077044025157186</c:v>
                </c:pt>
                <c:pt idx="8584">
                  <c:v>9.6084905660377355</c:v>
                </c:pt>
                <c:pt idx="8585">
                  <c:v>9.6092767295597472</c:v>
                </c:pt>
                <c:pt idx="8586">
                  <c:v>9.6100628930817606</c:v>
                </c:pt>
                <c:pt idx="8587">
                  <c:v>9.6108490566037723</c:v>
                </c:pt>
                <c:pt idx="8588">
                  <c:v>9.6116352201257858</c:v>
                </c:pt>
                <c:pt idx="8589">
                  <c:v>9.6124213836477992</c:v>
                </c:pt>
                <c:pt idx="8590">
                  <c:v>9.6132075471698126</c:v>
                </c:pt>
                <c:pt idx="8591">
                  <c:v>9.6139937106918172</c:v>
                </c:pt>
                <c:pt idx="8592">
                  <c:v>9.6147798742138324</c:v>
                </c:pt>
                <c:pt idx="8593">
                  <c:v>9.6155660377358494</c:v>
                </c:pt>
                <c:pt idx="8594">
                  <c:v>9.6163522012578611</c:v>
                </c:pt>
                <c:pt idx="8595">
                  <c:v>9.6171383647798692</c:v>
                </c:pt>
                <c:pt idx="8596">
                  <c:v>9.6179245283018826</c:v>
                </c:pt>
                <c:pt idx="8597">
                  <c:v>9.6187106918238943</c:v>
                </c:pt>
                <c:pt idx="8598">
                  <c:v>9.6194968553459201</c:v>
                </c:pt>
                <c:pt idx="8599">
                  <c:v>9.6202830188679247</c:v>
                </c:pt>
                <c:pt idx="8600">
                  <c:v>9.6210691823899328</c:v>
                </c:pt>
                <c:pt idx="8601">
                  <c:v>9.621855345911948</c:v>
                </c:pt>
                <c:pt idx="8602">
                  <c:v>9.6226415094339632</c:v>
                </c:pt>
                <c:pt idx="8603">
                  <c:v>9.6234276729559749</c:v>
                </c:pt>
                <c:pt idx="8604">
                  <c:v>9.624213836477983</c:v>
                </c:pt>
                <c:pt idx="8605">
                  <c:v>9.625</c:v>
                </c:pt>
                <c:pt idx="8606">
                  <c:v>9.6257861635220152</c:v>
                </c:pt>
                <c:pt idx="8607">
                  <c:v>9.6265723270440251</c:v>
                </c:pt>
                <c:pt idx="8608">
                  <c:v>9.6273584905660314</c:v>
                </c:pt>
                <c:pt idx="8609">
                  <c:v>9.6281446540880502</c:v>
                </c:pt>
                <c:pt idx="8610">
                  <c:v>9.6289308176100636</c:v>
                </c:pt>
                <c:pt idx="8611">
                  <c:v>9.62971698113207</c:v>
                </c:pt>
                <c:pt idx="8612">
                  <c:v>9.6305031446540834</c:v>
                </c:pt>
                <c:pt idx="8613">
                  <c:v>9.6312893081760986</c:v>
                </c:pt>
                <c:pt idx="8614">
                  <c:v>9.6320754716981085</c:v>
                </c:pt>
                <c:pt idx="8615">
                  <c:v>9.632861635220122</c:v>
                </c:pt>
                <c:pt idx="8616">
                  <c:v>9.6336477987421372</c:v>
                </c:pt>
                <c:pt idx="8617">
                  <c:v>9.6344339622641488</c:v>
                </c:pt>
                <c:pt idx="8618">
                  <c:v>9.6352201257861587</c:v>
                </c:pt>
                <c:pt idx="8619">
                  <c:v>9.6360062893081757</c:v>
                </c:pt>
                <c:pt idx="8620">
                  <c:v>9.6367924528301838</c:v>
                </c:pt>
                <c:pt idx="8621">
                  <c:v>9.6375786163521973</c:v>
                </c:pt>
                <c:pt idx="8622">
                  <c:v>9.6383647798742107</c:v>
                </c:pt>
                <c:pt idx="8623">
                  <c:v>9.6391509433962259</c:v>
                </c:pt>
                <c:pt idx="8624">
                  <c:v>9.6399371069182376</c:v>
                </c:pt>
                <c:pt idx="8625">
                  <c:v>9.640723270440251</c:v>
                </c:pt>
                <c:pt idx="8626">
                  <c:v>9.6415094339622627</c:v>
                </c:pt>
                <c:pt idx="8627">
                  <c:v>9.6422955974842761</c:v>
                </c:pt>
                <c:pt idx="8628">
                  <c:v>9.643081761006286</c:v>
                </c:pt>
                <c:pt idx="8629">
                  <c:v>9.6438679245283012</c:v>
                </c:pt>
                <c:pt idx="8630">
                  <c:v>9.6446540880503129</c:v>
                </c:pt>
                <c:pt idx="8631">
                  <c:v>9.6454402515723263</c:v>
                </c:pt>
                <c:pt idx="8632">
                  <c:v>9.646226415094338</c:v>
                </c:pt>
                <c:pt idx="8633">
                  <c:v>9.6470125786163514</c:v>
                </c:pt>
                <c:pt idx="8634">
                  <c:v>9.6477987421383613</c:v>
                </c:pt>
                <c:pt idx="8635">
                  <c:v>9.648584905660373</c:v>
                </c:pt>
                <c:pt idx="8636">
                  <c:v>9.6493710691823864</c:v>
                </c:pt>
                <c:pt idx="8637">
                  <c:v>9.6501572327044052</c:v>
                </c:pt>
                <c:pt idx="8638">
                  <c:v>9.6509433962264168</c:v>
                </c:pt>
                <c:pt idx="8639">
                  <c:v>9.6517295597484267</c:v>
                </c:pt>
                <c:pt idx="8640">
                  <c:v>9.6525157232704402</c:v>
                </c:pt>
                <c:pt idx="8641">
                  <c:v>9.6533018867924483</c:v>
                </c:pt>
                <c:pt idx="8642">
                  <c:v>9.6540880503144653</c:v>
                </c:pt>
                <c:pt idx="8643">
                  <c:v>9.6548742138364769</c:v>
                </c:pt>
                <c:pt idx="8644">
                  <c:v>9.6556603773584921</c:v>
                </c:pt>
                <c:pt idx="8645">
                  <c:v>9.6564465408805056</c:v>
                </c:pt>
                <c:pt idx="8646">
                  <c:v>9.6572327044025155</c:v>
                </c:pt>
                <c:pt idx="8647">
                  <c:v>9.6580188679245236</c:v>
                </c:pt>
                <c:pt idx="8648">
                  <c:v>9.6588050314465406</c:v>
                </c:pt>
                <c:pt idx="8649">
                  <c:v>9.6595911949685522</c:v>
                </c:pt>
                <c:pt idx="8650">
                  <c:v>9.6603773584905639</c:v>
                </c:pt>
                <c:pt idx="8651">
                  <c:v>9.6611635220125702</c:v>
                </c:pt>
                <c:pt idx="8652">
                  <c:v>9.6619496855345854</c:v>
                </c:pt>
                <c:pt idx="8653">
                  <c:v>9.6627358490566042</c:v>
                </c:pt>
                <c:pt idx="8654">
                  <c:v>9.6635220125786194</c:v>
                </c:pt>
                <c:pt idx="8655">
                  <c:v>9.664308176100624</c:v>
                </c:pt>
                <c:pt idx="8656">
                  <c:v>9.6650943396226463</c:v>
                </c:pt>
                <c:pt idx="8657">
                  <c:v>9.6658805031446562</c:v>
                </c:pt>
                <c:pt idx="8658">
                  <c:v>9.6666666666666696</c:v>
                </c:pt>
                <c:pt idx="8659">
                  <c:v>9.6674528301886795</c:v>
                </c:pt>
                <c:pt idx="8660">
                  <c:v>9.6682389937106858</c:v>
                </c:pt>
                <c:pt idx="8661">
                  <c:v>9.6690251572327011</c:v>
                </c:pt>
                <c:pt idx="8662">
                  <c:v>9.6698113207547109</c:v>
                </c:pt>
                <c:pt idx="8663">
                  <c:v>9.6705974842767226</c:v>
                </c:pt>
                <c:pt idx="8664">
                  <c:v>9.6713836477987414</c:v>
                </c:pt>
                <c:pt idx="8665">
                  <c:v>9.6721698113207548</c:v>
                </c:pt>
                <c:pt idx="8666">
                  <c:v>9.6729559748427647</c:v>
                </c:pt>
                <c:pt idx="8667">
                  <c:v>9.6737421383647799</c:v>
                </c:pt>
                <c:pt idx="8668">
                  <c:v>9.674528301886788</c:v>
                </c:pt>
                <c:pt idx="8669">
                  <c:v>9.6753144654088015</c:v>
                </c:pt>
                <c:pt idx="8670">
                  <c:v>9.6761006289308149</c:v>
                </c:pt>
                <c:pt idx="8671">
                  <c:v>9.6768867924528283</c:v>
                </c:pt>
                <c:pt idx="8672">
                  <c:v>9.67767295597484</c:v>
                </c:pt>
                <c:pt idx="8673">
                  <c:v>9.6784591194968534</c:v>
                </c:pt>
                <c:pt idx="8674">
                  <c:v>9.6792452830188651</c:v>
                </c:pt>
                <c:pt idx="8675">
                  <c:v>9.6800314465408714</c:v>
                </c:pt>
                <c:pt idx="8676">
                  <c:v>9.6808176100628902</c:v>
                </c:pt>
                <c:pt idx="8677">
                  <c:v>9.6816037735849036</c:v>
                </c:pt>
                <c:pt idx="8678">
                  <c:v>9.6823899371069242</c:v>
                </c:pt>
                <c:pt idx="8679">
                  <c:v>9.6831761006289288</c:v>
                </c:pt>
                <c:pt idx="8680">
                  <c:v>9.6839622641509404</c:v>
                </c:pt>
                <c:pt idx="8681">
                  <c:v>9.6847484276729539</c:v>
                </c:pt>
                <c:pt idx="8682">
                  <c:v>9.6855345911949708</c:v>
                </c:pt>
                <c:pt idx="8683">
                  <c:v>9.6863207547169754</c:v>
                </c:pt>
                <c:pt idx="8684">
                  <c:v>9.6871069182389942</c:v>
                </c:pt>
                <c:pt idx="8685">
                  <c:v>9.6878930817610005</c:v>
                </c:pt>
                <c:pt idx="8686">
                  <c:v>9.6886792452830175</c:v>
                </c:pt>
                <c:pt idx="8687">
                  <c:v>9.6894654088050292</c:v>
                </c:pt>
                <c:pt idx="8688">
                  <c:v>9.6902515723270426</c:v>
                </c:pt>
                <c:pt idx="8689">
                  <c:v>9.6910377358490543</c:v>
                </c:pt>
                <c:pt idx="8690">
                  <c:v>9.6918238993710659</c:v>
                </c:pt>
                <c:pt idx="8691">
                  <c:v>9.6926100628930811</c:v>
                </c:pt>
                <c:pt idx="8692">
                  <c:v>9.6933962264150928</c:v>
                </c:pt>
                <c:pt idx="8693">
                  <c:v>9.6941823899371009</c:v>
                </c:pt>
                <c:pt idx="8694">
                  <c:v>9.6949685534591179</c:v>
                </c:pt>
                <c:pt idx="8695">
                  <c:v>9.6957547169811296</c:v>
                </c:pt>
                <c:pt idx="8696">
                  <c:v>9.6965408805031448</c:v>
                </c:pt>
                <c:pt idx="8697">
                  <c:v>9.6973270440251511</c:v>
                </c:pt>
                <c:pt idx="8698">
                  <c:v>9.6981132075471681</c:v>
                </c:pt>
                <c:pt idx="8699">
                  <c:v>9.698899371069178</c:v>
                </c:pt>
                <c:pt idx="8700">
                  <c:v>9.6996855345911968</c:v>
                </c:pt>
                <c:pt idx="8701">
                  <c:v>9.7004716981132049</c:v>
                </c:pt>
                <c:pt idx="8702">
                  <c:v>9.701257861635213</c:v>
                </c:pt>
                <c:pt idx="8703">
                  <c:v>9.7020440251572353</c:v>
                </c:pt>
                <c:pt idx="8704">
                  <c:v>9.7028301886792452</c:v>
                </c:pt>
                <c:pt idx="8705">
                  <c:v>9.7036163522012568</c:v>
                </c:pt>
                <c:pt idx="8706">
                  <c:v>9.7044025157232738</c:v>
                </c:pt>
                <c:pt idx="8707">
                  <c:v>9.7051886792452855</c:v>
                </c:pt>
                <c:pt idx="8708">
                  <c:v>9.7059748427672972</c:v>
                </c:pt>
                <c:pt idx="8709">
                  <c:v>9.706761006289307</c:v>
                </c:pt>
                <c:pt idx="8710">
                  <c:v>9.7075471698113187</c:v>
                </c:pt>
                <c:pt idx="8711">
                  <c:v>9.7083333333333268</c:v>
                </c:pt>
                <c:pt idx="8712">
                  <c:v>9.7091194968553438</c:v>
                </c:pt>
                <c:pt idx="8713">
                  <c:v>9.7099056603773519</c:v>
                </c:pt>
                <c:pt idx="8714">
                  <c:v>9.7106918238993671</c:v>
                </c:pt>
                <c:pt idx="8715">
                  <c:v>9.7114779874213788</c:v>
                </c:pt>
                <c:pt idx="8716">
                  <c:v>9.7122641509433922</c:v>
                </c:pt>
                <c:pt idx="8717">
                  <c:v>9.7130503144654057</c:v>
                </c:pt>
                <c:pt idx="8718">
                  <c:v>9.7138364779874227</c:v>
                </c:pt>
                <c:pt idx="8719">
                  <c:v>9.714622641509429</c:v>
                </c:pt>
                <c:pt idx="8720">
                  <c:v>9.7154088050314442</c:v>
                </c:pt>
                <c:pt idx="8721">
                  <c:v>9.7161949685534559</c:v>
                </c:pt>
                <c:pt idx="8722">
                  <c:v>9.7169811320754658</c:v>
                </c:pt>
                <c:pt idx="8723">
                  <c:v>9.717767295597481</c:v>
                </c:pt>
                <c:pt idx="8724">
                  <c:v>9.7185534591194926</c:v>
                </c:pt>
                <c:pt idx="8725">
                  <c:v>9.7193396226415079</c:v>
                </c:pt>
                <c:pt idx="8726">
                  <c:v>9.7201257861635124</c:v>
                </c:pt>
                <c:pt idx="8727">
                  <c:v>9.7209119496855294</c:v>
                </c:pt>
                <c:pt idx="8728">
                  <c:v>9.7216981132075411</c:v>
                </c:pt>
                <c:pt idx="8729">
                  <c:v>9.7224842767295598</c:v>
                </c:pt>
                <c:pt idx="8730">
                  <c:v>9.7232704402515608</c:v>
                </c:pt>
                <c:pt idx="8731">
                  <c:v>9.7240566037735796</c:v>
                </c:pt>
                <c:pt idx="8732">
                  <c:v>9.7248427672955895</c:v>
                </c:pt>
                <c:pt idx="8733">
                  <c:v>9.7256289308176083</c:v>
                </c:pt>
                <c:pt idx="8734">
                  <c:v>9.7264150943396217</c:v>
                </c:pt>
                <c:pt idx="8735">
                  <c:v>9.7272012578616316</c:v>
                </c:pt>
                <c:pt idx="8736">
                  <c:v>9.727987421383645</c:v>
                </c:pt>
                <c:pt idx="8737">
                  <c:v>9.7287735849056531</c:v>
                </c:pt>
                <c:pt idx="8738">
                  <c:v>9.7295597484276701</c:v>
                </c:pt>
                <c:pt idx="8739">
                  <c:v>9.7303459119496836</c:v>
                </c:pt>
                <c:pt idx="8740">
                  <c:v>9.7311320754716952</c:v>
                </c:pt>
                <c:pt idx="8741">
                  <c:v>9.7319182389937051</c:v>
                </c:pt>
                <c:pt idx="8742">
                  <c:v>9.7327044025157186</c:v>
                </c:pt>
                <c:pt idx="8743">
                  <c:v>9.7334905660377338</c:v>
                </c:pt>
                <c:pt idx="8744">
                  <c:v>9.7342767295597419</c:v>
                </c:pt>
                <c:pt idx="8745">
                  <c:v>9.7350628930817606</c:v>
                </c:pt>
                <c:pt idx="8746">
                  <c:v>9.7358490566037723</c:v>
                </c:pt>
                <c:pt idx="8747">
                  <c:v>9.7366352201257822</c:v>
                </c:pt>
                <c:pt idx="8748">
                  <c:v>9.7374213836477939</c:v>
                </c:pt>
                <c:pt idx="8749">
                  <c:v>9.7382075471698055</c:v>
                </c:pt>
                <c:pt idx="8750">
                  <c:v>9.7389937106918119</c:v>
                </c:pt>
                <c:pt idx="8751">
                  <c:v>9.7397798742138306</c:v>
                </c:pt>
                <c:pt idx="8752">
                  <c:v>9.7405660377358476</c:v>
                </c:pt>
                <c:pt idx="8753">
                  <c:v>9.7413522012578522</c:v>
                </c:pt>
                <c:pt idx="8754">
                  <c:v>9.7421383647798674</c:v>
                </c:pt>
                <c:pt idx="8755">
                  <c:v>9.7429245283018808</c:v>
                </c:pt>
                <c:pt idx="8756">
                  <c:v>9.7437106918238925</c:v>
                </c:pt>
                <c:pt idx="8757">
                  <c:v>9.7444968553459166</c:v>
                </c:pt>
                <c:pt idx="8758">
                  <c:v>9.7452830188679247</c:v>
                </c:pt>
                <c:pt idx="8759">
                  <c:v>9.746069182389931</c:v>
                </c:pt>
                <c:pt idx="8760">
                  <c:v>9.746855345911948</c:v>
                </c:pt>
                <c:pt idx="8761">
                  <c:v>9.7476415094339579</c:v>
                </c:pt>
                <c:pt idx="8762">
                  <c:v>9.7484276729559678</c:v>
                </c:pt>
                <c:pt idx="8763">
                  <c:v>9.749213836477983</c:v>
                </c:pt>
                <c:pt idx="8764">
                  <c:v>9.75</c:v>
                </c:pt>
                <c:pt idx="8765">
                  <c:v>9.7507861635220134</c:v>
                </c:pt>
                <c:pt idx="8766">
                  <c:v>9.7515723270440233</c:v>
                </c:pt>
                <c:pt idx="8767">
                  <c:v>9.752358490566035</c:v>
                </c:pt>
                <c:pt idx="8768">
                  <c:v>9.7531446540880502</c:v>
                </c:pt>
                <c:pt idx="8769">
                  <c:v>9.7539308176100672</c:v>
                </c:pt>
                <c:pt idx="8770">
                  <c:v>9.75471698113207</c:v>
                </c:pt>
                <c:pt idx="8771">
                  <c:v>9.7555031446540852</c:v>
                </c:pt>
                <c:pt idx="8772">
                  <c:v>9.7562893081761004</c:v>
                </c:pt>
                <c:pt idx="8773">
                  <c:v>9.7570754716981067</c:v>
                </c:pt>
                <c:pt idx="8774">
                  <c:v>9.7578616352201202</c:v>
                </c:pt>
                <c:pt idx="8775">
                  <c:v>9.7586477987421372</c:v>
                </c:pt>
                <c:pt idx="8776">
                  <c:v>9.7594339622641506</c:v>
                </c:pt>
                <c:pt idx="8777">
                  <c:v>9.7602201257861569</c:v>
                </c:pt>
                <c:pt idx="8778">
                  <c:v>9.7610062893081757</c:v>
                </c:pt>
                <c:pt idx="8779">
                  <c:v>9.7617924528301838</c:v>
                </c:pt>
                <c:pt idx="8780">
                  <c:v>9.7625786163521973</c:v>
                </c:pt>
                <c:pt idx="8781">
                  <c:v>9.7633647798742125</c:v>
                </c:pt>
                <c:pt idx="8782">
                  <c:v>9.7641509433962206</c:v>
                </c:pt>
                <c:pt idx="8783">
                  <c:v>9.7649371069182358</c:v>
                </c:pt>
                <c:pt idx="8784">
                  <c:v>9.7657232704402528</c:v>
                </c:pt>
                <c:pt idx="8785">
                  <c:v>9.7665094339622662</c:v>
                </c:pt>
                <c:pt idx="8786">
                  <c:v>9.7672955974842743</c:v>
                </c:pt>
                <c:pt idx="8787">
                  <c:v>9.7680817610062842</c:v>
                </c:pt>
                <c:pt idx="8788">
                  <c:v>9.7688679245282994</c:v>
                </c:pt>
                <c:pt idx="8789">
                  <c:v>9.7696540880503147</c:v>
                </c:pt>
                <c:pt idx="8790">
                  <c:v>9.7704402515723263</c:v>
                </c:pt>
                <c:pt idx="8791">
                  <c:v>9.771226415094338</c:v>
                </c:pt>
                <c:pt idx="8792">
                  <c:v>9.7720125786163532</c:v>
                </c:pt>
                <c:pt idx="8793">
                  <c:v>9.7727987421383631</c:v>
                </c:pt>
                <c:pt idx="8794">
                  <c:v>9.7735849056603747</c:v>
                </c:pt>
                <c:pt idx="8795">
                  <c:v>9.7743710691823811</c:v>
                </c:pt>
                <c:pt idx="8796">
                  <c:v>9.7751572327044052</c:v>
                </c:pt>
                <c:pt idx="8797">
                  <c:v>9.7759433962264168</c:v>
                </c:pt>
                <c:pt idx="8798">
                  <c:v>9.7767295597484267</c:v>
                </c:pt>
                <c:pt idx="8799">
                  <c:v>9.7775157232704331</c:v>
                </c:pt>
                <c:pt idx="8800">
                  <c:v>9.7783018867924429</c:v>
                </c:pt>
                <c:pt idx="8801">
                  <c:v>9.7790880503144617</c:v>
                </c:pt>
                <c:pt idx="8802">
                  <c:v>9.7798742138364769</c:v>
                </c:pt>
                <c:pt idx="8803">
                  <c:v>9.7806603773584886</c:v>
                </c:pt>
                <c:pt idx="8804">
                  <c:v>9.7814465408805003</c:v>
                </c:pt>
                <c:pt idx="8805">
                  <c:v>9.7822327044025137</c:v>
                </c:pt>
                <c:pt idx="8806">
                  <c:v>9.7830188679245218</c:v>
                </c:pt>
                <c:pt idx="8807">
                  <c:v>9.7838050314465388</c:v>
                </c:pt>
                <c:pt idx="8808">
                  <c:v>9.7845911949685487</c:v>
                </c:pt>
                <c:pt idx="8809">
                  <c:v>9.7853773584905639</c:v>
                </c:pt>
                <c:pt idx="8810">
                  <c:v>9.7861635220125684</c:v>
                </c:pt>
                <c:pt idx="8811">
                  <c:v>9.7869496855345854</c:v>
                </c:pt>
                <c:pt idx="8812">
                  <c:v>9.7877358490566024</c:v>
                </c:pt>
                <c:pt idx="8813">
                  <c:v>9.7885220125786141</c:v>
                </c:pt>
                <c:pt idx="8814">
                  <c:v>9.789308176100624</c:v>
                </c:pt>
                <c:pt idx="8815">
                  <c:v>9.7900943396226445</c:v>
                </c:pt>
                <c:pt idx="8816">
                  <c:v>9.7908805031446526</c:v>
                </c:pt>
                <c:pt idx="8817">
                  <c:v>9.7916666666666643</c:v>
                </c:pt>
                <c:pt idx="8818">
                  <c:v>9.7924528301886795</c:v>
                </c:pt>
                <c:pt idx="8819">
                  <c:v>9.7932389937106858</c:v>
                </c:pt>
                <c:pt idx="8820">
                  <c:v>9.7940251572326975</c:v>
                </c:pt>
                <c:pt idx="8821">
                  <c:v>9.7948113207547092</c:v>
                </c:pt>
                <c:pt idx="8822">
                  <c:v>9.7955974842767226</c:v>
                </c:pt>
                <c:pt idx="8823">
                  <c:v>9.7963836477987414</c:v>
                </c:pt>
                <c:pt idx="8824">
                  <c:v>9.797169811320753</c:v>
                </c:pt>
                <c:pt idx="8825">
                  <c:v>9.7979559748427629</c:v>
                </c:pt>
                <c:pt idx="8826">
                  <c:v>9.7987421383647781</c:v>
                </c:pt>
                <c:pt idx="8827">
                  <c:v>9.799528301886788</c:v>
                </c:pt>
                <c:pt idx="8828">
                  <c:v>9.8003144654088015</c:v>
                </c:pt>
                <c:pt idx="8829">
                  <c:v>9.8011006289308149</c:v>
                </c:pt>
                <c:pt idx="8830">
                  <c:v>9.8018867924528283</c:v>
                </c:pt>
                <c:pt idx="8831">
                  <c:v>9.8026729559748436</c:v>
                </c:pt>
                <c:pt idx="8832">
                  <c:v>9.8034591194968552</c:v>
                </c:pt>
                <c:pt idx="8833">
                  <c:v>9.8042452830188651</c:v>
                </c:pt>
                <c:pt idx="8834">
                  <c:v>9.805031446540875</c:v>
                </c:pt>
                <c:pt idx="8835">
                  <c:v>9.8058176100628955</c:v>
                </c:pt>
                <c:pt idx="8836">
                  <c:v>9.8066037735849072</c:v>
                </c:pt>
                <c:pt idx="8837">
                  <c:v>9.8073899371069242</c:v>
                </c:pt>
                <c:pt idx="8838">
                  <c:v>9.8081761006289288</c:v>
                </c:pt>
                <c:pt idx="8839">
                  <c:v>9.8089622641509404</c:v>
                </c:pt>
                <c:pt idx="8840">
                  <c:v>9.8097484276729556</c:v>
                </c:pt>
                <c:pt idx="8841">
                  <c:v>9.8105345911949708</c:v>
                </c:pt>
                <c:pt idx="8842">
                  <c:v>9.8113207547169754</c:v>
                </c:pt>
                <c:pt idx="8843">
                  <c:v>9.8121069182389977</c:v>
                </c:pt>
                <c:pt idx="8844">
                  <c:v>9.8128930817610041</c:v>
                </c:pt>
                <c:pt idx="8845">
                  <c:v>9.8136792452830193</c:v>
                </c:pt>
                <c:pt idx="8846">
                  <c:v>9.8144654088050292</c:v>
                </c:pt>
                <c:pt idx="8847">
                  <c:v>9.8152515723270461</c:v>
                </c:pt>
                <c:pt idx="8848">
                  <c:v>9.8160377358490578</c:v>
                </c:pt>
                <c:pt idx="8849">
                  <c:v>9.8168238993710677</c:v>
                </c:pt>
                <c:pt idx="8850">
                  <c:v>9.8176100628930811</c:v>
                </c:pt>
                <c:pt idx="8851">
                  <c:v>9.8183962264150928</c:v>
                </c:pt>
                <c:pt idx="8852">
                  <c:v>9.8191823899371045</c:v>
                </c:pt>
                <c:pt idx="8853">
                  <c:v>9.8199685534591197</c:v>
                </c:pt>
                <c:pt idx="8854">
                  <c:v>9.8207547169811296</c:v>
                </c:pt>
                <c:pt idx="8855">
                  <c:v>9.8215408805031448</c:v>
                </c:pt>
                <c:pt idx="8856">
                  <c:v>9.8223270440251529</c:v>
                </c:pt>
                <c:pt idx="8857">
                  <c:v>9.8231132075471717</c:v>
                </c:pt>
                <c:pt idx="8858">
                  <c:v>9.8238993710691798</c:v>
                </c:pt>
                <c:pt idx="8859">
                  <c:v>9.8246855345911968</c:v>
                </c:pt>
                <c:pt idx="8860">
                  <c:v>9.8254716981132066</c:v>
                </c:pt>
                <c:pt idx="8861">
                  <c:v>9.8262578616352165</c:v>
                </c:pt>
                <c:pt idx="8862">
                  <c:v>9.8270440251572353</c:v>
                </c:pt>
                <c:pt idx="8863">
                  <c:v>9.8278301886792452</c:v>
                </c:pt>
                <c:pt idx="8864">
                  <c:v>9.8286163522012568</c:v>
                </c:pt>
                <c:pt idx="8865">
                  <c:v>9.8294025157232774</c:v>
                </c:pt>
                <c:pt idx="8866">
                  <c:v>9.8301886792452855</c:v>
                </c:pt>
                <c:pt idx="8867">
                  <c:v>9.8309748427672972</c:v>
                </c:pt>
                <c:pt idx="8868">
                  <c:v>9.831761006289307</c:v>
                </c:pt>
                <c:pt idx="8869">
                  <c:v>9.8325471698113205</c:v>
                </c:pt>
                <c:pt idx="8870">
                  <c:v>9.8333333333333304</c:v>
                </c:pt>
                <c:pt idx="8871">
                  <c:v>9.8341194968553438</c:v>
                </c:pt>
                <c:pt idx="8872">
                  <c:v>9.8349056603773519</c:v>
                </c:pt>
                <c:pt idx="8873">
                  <c:v>9.8356918238993725</c:v>
                </c:pt>
                <c:pt idx="8874">
                  <c:v>9.8364779874213824</c:v>
                </c:pt>
                <c:pt idx="8875">
                  <c:v>9.8372641509433922</c:v>
                </c:pt>
                <c:pt idx="8876">
                  <c:v>9.8380503144654057</c:v>
                </c:pt>
                <c:pt idx="8877">
                  <c:v>9.8388364779874227</c:v>
                </c:pt>
                <c:pt idx="8878">
                  <c:v>9.8396226415094326</c:v>
                </c:pt>
                <c:pt idx="8879">
                  <c:v>9.8404088050314442</c:v>
                </c:pt>
                <c:pt idx="8880">
                  <c:v>9.8411949685534559</c:v>
                </c:pt>
                <c:pt idx="8881">
                  <c:v>9.8419811320754658</c:v>
                </c:pt>
                <c:pt idx="8882">
                  <c:v>9.8427672955974828</c:v>
                </c:pt>
                <c:pt idx="8883">
                  <c:v>9.8435534591194962</c:v>
                </c:pt>
                <c:pt idx="8884">
                  <c:v>9.8443396226415079</c:v>
                </c:pt>
                <c:pt idx="8885">
                  <c:v>9.845125786163516</c:v>
                </c:pt>
                <c:pt idx="8886">
                  <c:v>9.845911949685533</c:v>
                </c:pt>
                <c:pt idx="8887">
                  <c:v>9.8466981132075446</c:v>
                </c:pt>
                <c:pt idx="8888">
                  <c:v>9.8474842767295598</c:v>
                </c:pt>
                <c:pt idx="8889">
                  <c:v>9.8482704402515608</c:v>
                </c:pt>
                <c:pt idx="8890">
                  <c:v>9.8490566037735832</c:v>
                </c:pt>
                <c:pt idx="8891">
                  <c:v>9.849842767295593</c:v>
                </c:pt>
                <c:pt idx="8892">
                  <c:v>9.85062893081761</c:v>
                </c:pt>
                <c:pt idx="8893">
                  <c:v>9.8514150943396253</c:v>
                </c:pt>
                <c:pt idx="8894">
                  <c:v>9.8522012578616387</c:v>
                </c:pt>
                <c:pt idx="8895">
                  <c:v>9.8529874213836504</c:v>
                </c:pt>
                <c:pt idx="8896">
                  <c:v>9.8537735849056602</c:v>
                </c:pt>
                <c:pt idx="8897">
                  <c:v>9.8545597484276755</c:v>
                </c:pt>
                <c:pt idx="8898">
                  <c:v>9.8553459119496907</c:v>
                </c:pt>
                <c:pt idx="8899">
                  <c:v>9.8561320754717006</c:v>
                </c:pt>
                <c:pt idx="8900">
                  <c:v>9.8569182389937104</c:v>
                </c:pt>
                <c:pt idx="8901">
                  <c:v>9.8577044025157221</c:v>
                </c:pt>
                <c:pt idx="8902">
                  <c:v>9.8584905660377373</c:v>
                </c:pt>
                <c:pt idx="8903">
                  <c:v>9.8592767295597472</c:v>
                </c:pt>
                <c:pt idx="8904">
                  <c:v>9.8600628930817642</c:v>
                </c:pt>
                <c:pt idx="8905">
                  <c:v>9.8608490566037759</c:v>
                </c:pt>
                <c:pt idx="8906">
                  <c:v>9.8616352201257875</c:v>
                </c:pt>
                <c:pt idx="8907">
                  <c:v>9.8624213836477992</c:v>
                </c:pt>
                <c:pt idx="8908">
                  <c:v>9.8632075471698144</c:v>
                </c:pt>
                <c:pt idx="8909">
                  <c:v>9.8639937106918172</c:v>
                </c:pt>
                <c:pt idx="8910">
                  <c:v>9.8647798742138342</c:v>
                </c:pt>
                <c:pt idx="8911">
                  <c:v>9.8655660377358547</c:v>
                </c:pt>
                <c:pt idx="8912">
                  <c:v>9.8663522012578593</c:v>
                </c:pt>
                <c:pt idx="8913">
                  <c:v>9.8671383647798709</c:v>
                </c:pt>
                <c:pt idx="8914">
                  <c:v>9.8679245283018844</c:v>
                </c:pt>
                <c:pt idx="8915">
                  <c:v>9.8687106918238943</c:v>
                </c:pt>
                <c:pt idx="8916">
                  <c:v>9.8694968553459201</c:v>
                </c:pt>
                <c:pt idx="8917">
                  <c:v>9.8702830188679282</c:v>
                </c:pt>
                <c:pt idx="8918">
                  <c:v>9.8710691823899346</c:v>
                </c:pt>
                <c:pt idx="8919">
                  <c:v>9.8718553459119498</c:v>
                </c:pt>
                <c:pt idx="8920">
                  <c:v>9.8726415094339632</c:v>
                </c:pt>
                <c:pt idx="8921">
                  <c:v>9.8734276729559731</c:v>
                </c:pt>
                <c:pt idx="8922">
                  <c:v>9.8742138364779866</c:v>
                </c:pt>
                <c:pt idx="8923">
                  <c:v>9.8750000000000036</c:v>
                </c:pt>
                <c:pt idx="8924">
                  <c:v>9.8757861635220152</c:v>
                </c:pt>
                <c:pt idx="8925">
                  <c:v>9.8765723270440269</c:v>
                </c:pt>
                <c:pt idx="8926">
                  <c:v>9.877358490566035</c:v>
                </c:pt>
                <c:pt idx="8927">
                  <c:v>9.8781446540880502</c:v>
                </c:pt>
                <c:pt idx="8928">
                  <c:v>9.8789308176100672</c:v>
                </c:pt>
                <c:pt idx="8929">
                  <c:v>9.8797169811320735</c:v>
                </c:pt>
                <c:pt idx="8930">
                  <c:v>9.8805031446540852</c:v>
                </c:pt>
                <c:pt idx="8931">
                  <c:v>9.8812893081761004</c:v>
                </c:pt>
                <c:pt idx="8932">
                  <c:v>9.8820754716981103</c:v>
                </c:pt>
                <c:pt idx="8933">
                  <c:v>9.8828616352201237</c:v>
                </c:pt>
                <c:pt idx="8934">
                  <c:v>9.8836477987421407</c:v>
                </c:pt>
                <c:pt idx="8935">
                  <c:v>9.8844339622641506</c:v>
                </c:pt>
                <c:pt idx="8936">
                  <c:v>9.8852201257861605</c:v>
                </c:pt>
                <c:pt idx="8937">
                  <c:v>9.8860062893081793</c:v>
                </c:pt>
                <c:pt idx="8938">
                  <c:v>9.8867924528301874</c:v>
                </c:pt>
                <c:pt idx="8939">
                  <c:v>9.8875786163521973</c:v>
                </c:pt>
                <c:pt idx="8940">
                  <c:v>9.8883647798742125</c:v>
                </c:pt>
                <c:pt idx="8941">
                  <c:v>9.8891509433962241</c:v>
                </c:pt>
                <c:pt idx="8942">
                  <c:v>9.8899371069182394</c:v>
                </c:pt>
                <c:pt idx="8943">
                  <c:v>9.8907232704402528</c:v>
                </c:pt>
                <c:pt idx="8944">
                  <c:v>9.8915094339622662</c:v>
                </c:pt>
                <c:pt idx="8945">
                  <c:v>9.8922955974842761</c:v>
                </c:pt>
                <c:pt idx="8946">
                  <c:v>9.8930817610062878</c:v>
                </c:pt>
                <c:pt idx="8947">
                  <c:v>9.8938679245283012</c:v>
                </c:pt>
                <c:pt idx="8948">
                  <c:v>9.8946540880503147</c:v>
                </c:pt>
                <c:pt idx="8949">
                  <c:v>9.8954402515723299</c:v>
                </c:pt>
                <c:pt idx="8950">
                  <c:v>9.8962264150943398</c:v>
                </c:pt>
                <c:pt idx="8951">
                  <c:v>9.8970125786163532</c:v>
                </c:pt>
                <c:pt idx="8952">
                  <c:v>9.8977987421383631</c:v>
                </c:pt>
                <c:pt idx="8953">
                  <c:v>9.8985849056603747</c:v>
                </c:pt>
                <c:pt idx="8954">
                  <c:v>9.8993710691823829</c:v>
                </c:pt>
                <c:pt idx="8955">
                  <c:v>9.9001572327044052</c:v>
                </c:pt>
                <c:pt idx="8956">
                  <c:v>9.9009433962264168</c:v>
                </c:pt>
                <c:pt idx="8957">
                  <c:v>9.9017295597484267</c:v>
                </c:pt>
                <c:pt idx="8958">
                  <c:v>9.9025157232704384</c:v>
                </c:pt>
                <c:pt idx="8959">
                  <c:v>9.9033018867924483</c:v>
                </c:pt>
                <c:pt idx="8960">
                  <c:v>9.9040880503144617</c:v>
                </c:pt>
                <c:pt idx="8961">
                  <c:v>9.9048742138364769</c:v>
                </c:pt>
                <c:pt idx="8962">
                  <c:v>9.9056603773584904</c:v>
                </c:pt>
                <c:pt idx="8963">
                  <c:v>9.9064465408805038</c:v>
                </c:pt>
                <c:pt idx="8964">
                  <c:v>9.9072327044025137</c:v>
                </c:pt>
                <c:pt idx="8965">
                  <c:v>9.9080188679245218</c:v>
                </c:pt>
                <c:pt idx="8966">
                  <c:v>9.9088050314465388</c:v>
                </c:pt>
                <c:pt idx="8967">
                  <c:v>9.9095911949685522</c:v>
                </c:pt>
                <c:pt idx="8968">
                  <c:v>9.9103773584905639</c:v>
                </c:pt>
                <c:pt idx="8969">
                  <c:v>9.9111635220125684</c:v>
                </c:pt>
                <c:pt idx="8970">
                  <c:v>9.9119496855345854</c:v>
                </c:pt>
                <c:pt idx="8971">
                  <c:v>9.9127358490566042</c:v>
                </c:pt>
                <c:pt idx="8972">
                  <c:v>9.9135220125786194</c:v>
                </c:pt>
                <c:pt idx="8973">
                  <c:v>9.914308176100624</c:v>
                </c:pt>
                <c:pt idx="8974">
                  <c:v>9.9150943396226463</c:v>
                </c:pt>
                <c:pt idx="8975">
                  <c:v>9.9158805031446562</c:v>
                </c:pt>
                <c:pt idx="8976">
                  <c:v>9.9166666666666696</c:v>
                </c:pt>
                <c:pt idx="8977">
                  <c:v>9.9174528301886795</c:v>
                </c:pt>
                <c:pt idx="8978">
                  <c:v>9.9182389937106858</c:v>
                </c:pt>
                <c:pt idx="8979">
                  <c:v>9.9190251572327011</c:v>
                </c:pt>
                <c:pt idx="8980">
                  <c:v>9.9198113207547109</c:v>
                </c:pt>
                <c:pt idx="8981">
                  <c:v>9.9205974842767226</c:v>
                </c:pt>
                <c:pt idx="8982">
                  <c:v>9.9213836477987414</c:v>
                </c:pt>
                <c:pt idx="8983">
                  <c:v>9.9221698113207548</c:v>
                </c:pt>
                <c:pt idx="8984">
                  <c:v>9.9229559748427647</c:v>
                </c:pt>
                <c:pt idx="8985">
                  <c:v>9.9237421383647799</c:v>
                </c:pt>
                <c:pt idx="8986">
                  <c:v>9.924528301886788</c:v>
                </c:pt>
                <c:pt idx="8987">
                  <c:v>9.9253144654088015</c:v>
                </c:pt>
                <c:pt idx="8988">
                  <c:v>9.9261006289308149</c:v>
                </c:pt>
                <c:pt idx="8989">
                  <c:v>9.9268867924528283</c:v>
                </c:pt>
                <c:pt idx="8990">
                  <c:v>9.92767295597484</c:v>
                </c:pt>
                <c:pt idx="8991">
                  <c:v>9.9284591194968534</c:v>
                </c:pt>
                <c:pt idx="8992">
                  <c:v>9.9292452830188651</c:v>
                </c:pt>
                <c:pt idx="8993">
                  <c:v>9.9300314465408714</c:v>
                </c:pt>
                <c:pt idx="8994">
                  <c:v>9.9308176100628902</c:v>
                </c:pt>
                <c:pt idx="8995">
                  <c:v>9.9316037735849036</c:v>
                </c:pt>
                <c:pt idx="8996">
                  <c:v>9.9323899371069242</c:v>
                </c:pt>
                <c:pt idx="8997">
                  <c:v>9.9331761006289288</c:v>
                </c:pt>
                <c:pt idx="8998">
                  <c:v>9.9339622641509404</c:v>
                </c:pt>
                <c:pt idx="8999">
                  <c:v>9.9347484276729539</c:v>
                </c:pt>
                <c:pt idx="9000">
                  <c:v>9.9355345911949708</c:v>
                </c:pt>
                <c:pt idx="9001">
                  <c:v>9.9363207547169754</c:v>
                </c:pt>
                <c:pt idx="9002">
                  <c:v>9.9371069182389942</c:v>
                </c:pt>
                <c:pt idx="9003">
                  <c:v>9.9378930817610005</c:v>
                </c:pt>
                <c:pt idx="9004">
                  <c:v>9.9386792452830175</c:v>
                </c:pt>
                <c:pt idx="9005">
                  <c:v>9.9394654088050292</c:v>
                </c:pt>
                <c:pt idx="9006">
                  <c:v>9.9402515723270426</c:v>
                </c:pt>
                <c:pt idx="9007">
                  <c:v>9.9410377358490543</c:v>
                </c:pt>
                <c:pt idx="9008">
                  <c:v>9.9418238993710659</c:v>
                </c:pt>
                <c:pt idx="9009">
                  <c:v>9.9426100628930811</c:v>
                </c:pt>
                <c:pt idx="9010">
                  <c:v>9.9433962264150928</c:v>
                </c:pt>
                <c:pt idx="9011">
                  <c:v>9.9441823899371009</c:v>
                </c:pt>
                <c:pt idx="9012">
                  <c:v>9.9449685534591179</c:v>
                </c:pt>
                <c:pt idx="9013">
                  <c:v>9.9457547169811296</c:v>
                </c:pt>
                <c:pt idx="9014">
                  <c:v>9.9465408805031448</c:v>
                </c:pt>
                <c:pt idx="9015">
                  <c:v>9.9473270440251511</c:v>
                </c:pt>
                <c:pt idx="9016">
                  <c:v>9.9481132075471681</c:v>
                </c:pt>
                <c:pt idx="9017">
                  <c:v>9.948899371069178</c:v>
                </c:pt>
                <c:pt idx="9018">
                  <c:v>9.9496855345911968</c:v>
                </c:pt>
                <c:pt idx="9019">
                  <c:v>9.9504716981132066</c:v>
                </c:pt>
                <c:pt idx="9020">
                  <c:v>9.9512578616352165</c:v>
                </c:pt>
                <c:pt idx="9021">
                  <c:v>9.9520440251572388</c:v>
                </c:pt>
                <c:pt idx="9022">
                  <c:v>9.9528301886792505</c:v>
                </c:pt>
                <c:pt idx="9023">
                  <c:v>9.9536163522012604</c:v>
                </c:pt>
                <c:pt idx="9024">
                  <c:v>9.9544025157232774</c:v>
                </c:pt>
                <c:pt idx="9025">
                  <c:v>9.9551886792452873</c:v>
                </c:pt>
                <c:pt idx="9026">
                  <c:v>9.9559748427673007</c:v>
                </c:pt>
                <c:pt idx="9027">
                  <c:v>9.9567610062893106</c:v>
                </c:pt>
                <c:pt idx="9028">
                  <c:v>9.9575471698113205</c:v>
                </c:pt>
                <c:pt idx="9029">
                  <c:v>9.9583333333333304</c:v>
                </c:pt>
                <c:pt idx="9030">
                  <c:v>9.9591194968553474</c:v>
                </c:pt>
                <c:pt idx="9031">
                  <c:v>9.9599056603773555</c:v>
                </c:pt>
                <c:pt idx="9032">
                  <c:v>9.9606918238993725</c:v>
                </c:pt>
                <c:pt idx="9033">
                  <c:v>9.9614779874213824</c:v>
                </c:pt>
                <c:pt idx="9034">
                  <c:v>9.9622641509433976</c:v>
                </c:pt>
                <c:pt idx="9035">
                  <c:v>9.9630503144654092</c:v>
                </c:pt>
                <c:pt idx="9036">
                  <c:v>9.9638364779874244</c:v>
                </c:pt>
                <c:pt idx="9037">
                  <c:v>9.9646226415094326</c:v>
                </c:pt>
                <c:pt idx="9038">
                  <c:v>9.9654088050314478</c:v>
                </c:pt>
                <c:pt idx="9039">
                  <c:v>9.9661949685534577</c:v>
                </c:pt>
                <c:pt idx="9040">
                  <c:v>9.9669811320754693</c:v>
                </c:pt>
                <c:pt idx="9041">
                  <c:v>9.9677672955974828</c:v>
                </c:pt>
                <c:pt idx="9042">
                  <c:v>9.9685534591194962</c:v>
                </c:pt>
                <c:pt idx="9043">
                  <c:v>9.9693396226415096</c:v>
                </c:pt>
                <c:pt idx="9044">
                  <c:v>9.970125786163516</c:v>
                </c:pt>
                <c:pt idx="9045">
                  <c:v>9.970911949685533</c:v>
                </c:pt>
                <c:pt idx="9046">
                  <c:v>9.9716981132075446</c:v>
                </c:pt>
                <c:pt idx="9047">
                  <c:v>9.9724842767295598</c:v>
                </c:pt>
                <c:pt idx="9048">
                  <c:v>9.9732704402515662</c:v>
                </c:pt>
                <c:pt idx="9049">
                  <c:v>9.9740566037735832</c:v>
                </c:pt>
                <c:pt idx="9050">
                  <c:v>9.974842767295593</c:v>
                </c:pt>
                <c:pt idx="9051">
                  <c:v>9.97562893081761</c:v>
                </c:pt>
                <c:pt idx="9052">
                  <c:v>9.9764150943396253</c:v>
                </c:pt>
                <c:pt idx="9053">
                  <c:v>9.9772012578616351</c:v>
                </c:pt>
                <c:pt idx="9054">
                  <c:v>9.9779874213836468</c:v>
                </c:pt>
                <c:pt idx="9055">
                  <c:v>9.9787735849056585</c:v>
                </c:pt>
                <c:pt idx="9056">
                  <c:v>9.9795597484276755</c:v>
                </c:pt>
                <c:pt idx="9057">
                  <c:v>9.9803459119496871</c:v>
                </c:pt>
                <c:pt idx="9058">
                  <c:v>9.9811320754716988</c:v>
                </c:pt>
                <c:pt idx="9059">
                  <c:v>9.9819182389937087</c:v>
                </c:pt>
                <c:pt idx="9060">
                  <c:v>9.9827044025157221</c:v>
                </c:pt>
                <c:pt idx="9061">
                  <c:v>9.9834905660377373</c:v>
                </c:pt>
                <c:pt idx="9062">
                  <c:v>9.9842767295597454</c:v>
                </c:pt>
                <c:pt idx="9063">
                  <c:v>9.9850628930817642</c:v>
                </c:pt>
                <c:pt idx="9064">
                  <c:v>9.9858490566037759</c:v>
                </c:pt>
                <c:pt idx="9065">
                  <c:v>9.9866352201257875</c:v>
                </c:pt>
                <c:pt idx="9066">
                  <c:v>9.9874213836477974</c:v>
                </c:pt>
                <c:pt idx="9067">
                  <c:v>9.9882075471698109</c:v>
                </c:pt>
                <c:pt idx="9068">
                  <c:v>9.9889937106918154</c:v>
                </c:pt>
                <c:pt idx="9069">
                  <c:v>9.9897798742138342</c:v>
                </c:pt>
                <c:pt idx="9070">
                  <c:v>9.9905660377358494</c:v>
                </c:pt>
                <c:pt idx="9071">
                  <c:v>9.9913522012578557</c:v>
                </c:pt>
                <c:pt idx="9072">
                  <c:v>9.9921383647798709</c:v>
                </c:pt>
                <c:pt idx="9073">
                  <c:v>9.9929245283018844</c:v>
                </c:pt>
                <c:pt idx="9074">
                  <c:v>9.9937106918238943</c:v>
                </c:pt>
                <c:pt idx="9075">
                  <c:v>9.9944968553459201</c:v>
                </c:pt>
                <c:pt idx="9076">
                  <c:v>9.9952830188679282</c:v>
                </c:pt>
                <c:pt idx="9077">
                  <c:v>9.9960691823899346</c:v>
                </c:pt>
                <c:pt idx="9078">
                  <c:v>9.9968553459119498</c:v>
                </c:pt>
                <c:pt idx="9079">
                  <c:v>9.9976415094339597</c:v>
                </c:pt>
                <c:pt idx="9080">
                  <c:v>9.9984276729559713</c:v>
                </c:pt>
                <c:pt idx="9081">
                  <c:v>9.9992138364779866</c:v>
                </c:pt>
                <c:pt idx="9082">
                  <c:v>10</c:v>
                </c:pt>
                <c:pt idx="9083">
                  <c:v>10.00078616352201</c:v>
                </c:pt>
                <c:pt idx="9084">
                  <c:v>10.00157232704402</c:v>
                </c:pt>
                <c:pt idx="9085">
                  <c:v>10.00235849056603</c:v>
                </c:pt>
                <c:pt idx="9086">
                  <c:v>10.00314465408805</c:v>
                </c:pt>
                <c:pt idx="9087">
                  <c:v>10.003930817610071</c:v>
                </c:pt>
                <c:pt idx="9088">
                  <c:v>10.00471698113207</c:v>
                </c:pt>
                <c:pt idx="9089">
                  <c:v>10.005503144654091</c:v>
                </c:pt>
                <c:pt idx="9090">
                  <c:v>10.0062893081761</c:v>
                </c:pt>
                <c:pt idx="9091">
                  <c:v>10.00707547169811</c:v>
                </c:pt>
                <c:pt idx="9092">
                  <c:v>10.00786163522012</c:v>
                </c:pt>
                <c:pt idx="9093">
                  <c:v>10.008647798742141</c:v>
                </c:pt>
                <c:pt idx="9094">
                  <c:v>10.009433962264151</c:v>
                </c:pt>
                <c:pt idx="9095">
                  <c:v>10.01022012578616</c:v>
                </c:pt>
                <c:pt idx="9096">
                  <c:v>10.01100628930817</c:v>
                </c:pt>
                <c:pt idx="9097">
                  <c:v>10.01179245283018</c:v>
                </c:pt>
                <c:pt idx="9098">
                  <c:v>10.012578616352201</c:v>
                </c:pt>
                <c:pt idx="9099">
                  <c:v>10.013364779874211</c:v>
                </c:pt>
                <c:pt idx="9100">
                  <c:v>10.014150943396221</c:v>
                </c:pt>
                <c:pt idx="9101">
                  <c:v>10.014937106918239</c:v>
                </c:pt>
                <c:pt idx="9102">
                  <c:v>10.015723270440249</c:v>
                </c:pt>
                <c:pt idx="9103">
                  <c:v>10.01650943396227</c:v>
                </c:pt>
                <c:pt idx="9104">
                  <c:v>10.017295597484271</c:v>
                </c:pt>
                <c:pt idx="9105">
                  <c:v>10.01808176100629</c:v>
                </c:pt>
                <c:pt idx="9106">
                  <c:v>10.018867924528299</c:v>
                </c:pt>
                <c:pt idx="9107">
                  <c:v>10.019654088050309</c:v>
                </c:pt>
                <c:pt idx="9108">
                  <c:v>10.02044025157233</c:v>
                </c:pt>
                <c:pt idx="9109">
                  <c:v>10.02122641509434</c:v>
                </c:pt>
                <c:pt idx="9110">
                  <c:v>10.02201257861635</c:v>
                </c:pt>
                <c:pt idx="9111">
                  <c:v>10.02279874213836</c:v>
                </c:pt>
                <c:pt idx="9112">
                  <c:v>10.02358490566038</c:v>
                </c:pt>
                <c:pt idx="9113">
                  <c:v>10.024371069182379</c:v>
                </c:pt>
                <c:pt idx="9114">
                  <c:v>10.025157232704411</c:v>
                </c:pt>
                <c:pt idx="9115">
                  <c:v>10.02594339622642</c:v>
                </c:pt>
                <c:pt idx="9116">
                  <c:v>10.02672955974843</c:v>
                </c:pt>
                <c:pt idx="9117">
                  <c:v>10.02751572327043</c:v>
                </c:pt>
                <c:pt idx="9118">
                  <c:v>10.028301886792439</c:v>
                </c:pt>
                <c:pt idx="9119">
                  <c:v>10.02908805031446</c:v>
                </c:pt>
                <c:pt idx="9120">
                  <c:v>10.02987421383648</c:v>
                </c:pt>
                <c:pt idx="9121">
                  <c:v>10.03066037735849</c:v>
                </c:pt>
                <c:pt idx="9122">
                  <c:v>10.0314465408805</c:v>
                </c:pt>
                <c:pt idx="9123">
                  <c:v>10.03223270440251</c:v>
                </c:pt>
                <c:pt idx="9124">
                  <c:v>10.03301886792452</c:v>
                </c:pt>
                <c:pt idx="9125">
                  <c:v>10.033805031446541</c:v>
                </c:pt>
                <c:pt idx="9126">
                  <c:v>10.03459119496855</c:v>
                </c:pt>
                <c:pt idx="9127">
                  <c:v>10.03537735849056</c:v>
                </c:pt>
                <c:pt idx="9128">
                  <c:v>10.03616352201257</c:v>
                </c:pt>
                <c:pt idx="9129">
                  <c:v>10.036949685534591</c:v>
                </c:pt>
                <c:pt idx="9130">
                  <c:v>10.037735849056601</c:v>
                </c:pt>
                <c:pt idx="9131">
                  <c:v>10.038522012578611</c:v>
                </c:pt>
                <c:pt idx="9132">
                  <c:v>10.039308176100629</c:v>
                </c:pt>
                <c:pt idx="9133">
                  <c:v>10.040094339622639</c:v>
                </c:pt>
                <c:pt idx="9134">
                  <c:v>10.040880503144651</c:v>
                </c:pt>
                <c:pt idx="9135">
                  <c:v>10.04166666666667</c:v>
                </c:pt>
                <c:pt idx="9136">
                  <c:v>10.04245283018868</c:v>
                </c:pt>
                <c:pt idx="9137">
                  <c:v>10.043238993710689</c:v>
                </c:pt>
                <c:pt idx="9138">
                  <c:v>10.044025157232699</c:v>
                </c:pt>
                <c:pt idx="9139">
                  <c:v>10.044811320754709</c:v>
                </c:pt>
                <c:pt idx="9140">
                  <c:v>10.045597484276721</c:v>
                </c:pt>
                <c:pt idx="9141">
                  <c:v>10.04638364779874</c:v>
                </c:pt>
                <c:pt idx="9142">
                  <c:v>10.047169811320749</c:v>
                </c:pt>
                <c:pt idx="9143">
                  <c:v>10.047955974842759</c:v>
                </c:pt>
                <c:pt idx="9144">
                  <c:v>10.04874213836478</c:v>
                </c:pt>
                <c:pt idx="9145">
                  <c:v>10.04952830188679</c:v>
                </c:pt>
                <c:pt idx="9146">
                  <c:v>10.0503144654088</c:v>
                </c:pt>
                <c:pt idx="9147">
                  <c:v>10.05110062893082</c:v>
                </c:pt>
                <c:pt idx="9148">
                  <c:v>10.05188679245283</c:v>
                </c:pt>
                <c:pt idx="9149">
                  <c:v>10.05267295597484</c:v>
                </c:pt>
                <c:pt idx="9150">
                  <c:v>10.053459119496861</c:v>
                </c:pt>
                <c:pt idx="9151">
                  <c:v>10.05424528301887</c:v>
                </c:pt>
                <c:pt idx="9152">
                  <c:v>10.05503144654088</c:v>
                </c:pt>
                <c:pt idx="9153">
                  <c:v>10.055817610062901</c:v>
                </c:pt>
                <c:pt idx="9154">
                  <c:v>10.056603773584911</c:v>
                </c:pt>
                <c:pt idx="9155">
                  <c:v>10.057389937106921</c:v>
                </c:pt>
                <c:pt idx="9156">
                  <c:v>10.058176100628931</c:v>
                </c:pt>
                <c:pt idx="9157">
                  <c:v>10.05896226415094</c:v>
                </c:pt>
                <c:pt idx="9158">
                  <c:v>10.05974842767295</c:v>
                </c:pt>
                <c:pt idx="9159">
                  <c:v>10.060534591194971</c:v>
                </c:pt>
                <c:pt idx="9160">
                  <c:v>10.061320754716981</c:v>
                </c:pt>
                <c:pt idx="9161">
                  <c:v>10.062106918238999</c:v>
                </c:pt>
                <c:pt idx="9162">
                  <c:v>10.062893081761001</c:v>
                </c:pt>
                <c:pt idx="9163">
                  <c:v>10.063679245283019</c:v>
                </c:pt>
                <c:pt idx="9164">
                  <c:v>10.064465408805029</c:v>
                </c:pt>
                <c:pt idx="9165">
                  <c:v>10.06525157232705</c:v>
                </c:pt>
                <c:pt idx="9166">
                  <c:v>10.06603773584906</c:v>
                </c:pt>
                <c:pt idx="9167">
                  <c:v>10.066823899371069</c:v>
                </c:pt>
                <c:pt idx="9168">
                  <c:v>10.067610062893079</c:v>
                </c:pt>
                <c:pt idx="9169">
                  <c:v>10.0683962264151</c:v>
                </c:pt>
                <c:pt idx="9170">
                  <c:v>10.069182389937099</c:v>
                </c:pt>
                <c:pt idx="9171">
                  <c:v>10.06996855345912</c:v>
                </c:pt>
                <c:pt idx="9172">
                  <c:v>10.07075471698113</c:v>
                </c:pt>
                <c:pt idx="9173">
                  <c:v>10.071540880503139</c:v>
                </c:pt>
                <c:pt idx="9174">
                  <c:v>10.072327044025149</c:v>
                </c:pt>
                <c:pt idx="9175">
                  <c:v>10.07311320754717</c:v>
                </c:pt>
                <c:pt idx="9176">
                  <c:v>10.07389937106918</c:v>
                </c:pt>
                <c:pt idx="9177">
                  <c:v>10.0746855345912</c:v>
                </c:pt>
                <c:pt idx="9178">
                  <c:v>10.07547169811321</c:v>
                </c:pt>
                <c:pt idx="9179">
                  <c:v>10.07625786163522</c:v>
                </c:pt>
                <c:pt idx="9180">
                  <c:v>10.077044025157241</c:v>
                </c:pt>
                <c:pt idx="9181">
                  <c:v>10.077830188679251</c:v>
                </c:pt>
                <c:pt idx="9182">
                  <c:v>10.07861635220126</c:v>
                </c:pt>
                <c:pt idx="9183">
                  <c:v>10.079402515723279</c:v>
                </c:pt>
                <c:pt idx="9184">
                  <c:v>10.08018867924528</c:v>
                </c:pt>
                <c:pt idx="9185">
                  <c:v>10.080974842767301</c:v>
                </c:pt>
                <c:pt idx="9186">
                  <c:v>10.081761006289311</c:v>
                </c:pt>
                <c:pt idx="9187">
                  <c:v>10.08254716981132</c:v>
                </c:pt>
                <c:pt idx="9188">
                  <c:v>10.08333333333333</c:v>
                </c:pt>
                <c:pt idx="9189">
                  <c:v>10.08411949685534</c:v>
                </c:pt>
                <c:pt idx="9190">
                  <c:v>10.08490566037735</c:v>
                </c:pt>
                <c:pt idx="9191">
                  <c:v>10.085691823899371</c:v>
                </c:pt>
                <c:pt idx="9192">
                  <c:v>10.086477987421381</c:v>
                </c:pt>
                <c:pt idx="9193">
                  <c:v>10.08726415094339</c:v>
                </c:pt>
                <c:pt idx="9194">
                  <c:v>10.088050314465409</c:v>
                </c:pt>
                <c:pt idx="9195">
                  <c:v>10.088836477987419</c:v>
                </c:pt>
                <c:pt idx="9196">
                  <c:v>10.089622641509431</c:v>
                </c:pt>
                <c:pt idx="9197">
                  <c:v>10.090408805031441</c:v>
                </c:pt>
                <c:pt idx="9198">
                  <c:v>10.091194968553459</c:v>
                </c:pt>
                <c:pt idx="9199">
                  <c:v>10.091981132075469</c:v>
                </c:pt>
                <c:pt idx="9200">
                  <c:v>10.092767295597479</c:v>
                </c:pt>
                <c:pt idx="9201">
                  <c:v>10.0935534591195</c:v>
                </c:pt>
                <c:pt idx="9202">
                  <c:v>10.09433962264151</c:v>
                </c:pt>
                <c:pt idx="9203">
                  <c:v>10.09512578616352</c:v>
                </c:pt>
                <c:pt idx="9204">
                  <c:v>10.095911949685529</c:v>
                </c:pt>
                <c:pt idx="9205">
                  <c:v>10.09669811320755</c:v>
                </c:pt>
                <c:pt idx="9206">
                  <c:v>10.09748427672956</c:v>
                </c:pt>
                <c:pt idx="9207">
                  <c:v>10.098270440251561</c:v>
                </c:pt>
                <c:pt idx="9208">
                  <c:v>10.09905660377358</c:v>
                </c:pt>
                <c:pt idx="9209">
                  <c:v>10.099842767295589</c:v>
                </c:pt>
                <c:pt idx="9210">
                  <c:v>10.10062893081761</c:v>
                </c:pt>
                <c:pt idx="9211">
                  <c:v>10.10141509433962</c:v>
                </c:pt>
                <c:pt idx="9212">
                  <c:v>10.10220125786164</c:v>
                </c:pt>
                <c:pt idx="9213">
                  <c:v>10.10298742138365</c:v>
                </c:pt>
                <c:pt idx="9214">
                  <c:v>10.10377358490566</c:v>
                </c:pt>
                <c:pt idx="9215">
                  <c:v>10.10455974842767</c:v>
                </c:pt>
                <c:pt idx="9216">
                  <c:v>10.105345911949691</c:v>
                </c:pt>
                <c:pt idx="9217">
                  <c:v>10.106132075471701</c:v>
                </c:pt>
                <c:pt idx="9218">
                  <c:v>10.10691823899371</c:v>
                </c:pt>
                <c:pt idx="9219">
                  <c:v>10.10770440251572</c:v>
                </c:pt>
                <c:pt idx="9220">
                  <c:v>10.10849056603773</c:v>
                </c:pt>
                <c:pt idx="9221">
                  <c:v>10.109276729559751</c:v>
                </c:pt>
                <c:pt idx="9222">
                  <c:v>10.110062893081761</c:v>
                </c:pt>
                <c:pt idx="9223">
                  <c:v>10.110849056603771</c:v>
                </c:pt>
                <c:pt idx="9224">
                  <c:v>10.11163522012578</c:v>
                </c:pt>
                <c:pt idx="9225">
                  <c:v>10.112421383647799</c:v>
                </c:pt>
                <c:pt idx="9226">
                  <c:v>10.113207547169811</c:v>
                </c:pt>
                <c:pt idx="9227">
                  <c:v>10.113993710691821</c:v>
                </c:pt>
                <c:pt idx="9228">
                  <c:v>10.114779874213831</c:v>
                </c:pt>
                <c:pt idx="9229">
                  <c:v>10.115566037735849</c:v>
                </c:pt>
                <c:pt idx="9230">
                  <c:v>10.116352201257859</c:v>
                </c:pt>
                <c:pt idx="9231">
                  <c:v>10.117138364779869</c:v>
                </c:pt>
                <c:pt idx="9232">
                  <c:v>10.117924528301881</c:v>
                </c:pt>
                <c:pt idx="9233">
                  <c:v>10.118710691823891</c:v>
                </c:pt>
                <c:pt idx="9234">
                  <c:v>10.11949685534592</c:v>
                </c:pt>
                <c:pt idx="9235">
                  <c:v>10.12028301886793</c:v>
                </c:pt>
                <c:pt idx="9236">
                  <c:v>10.121069182389929</c:v>
                </c:pt>
                <c:pt idx="9237">
                  <c:v>10.12185534591195</c:v>
                </c:pt>
                <c:pt idx="9238">
                  <c:v>10.12264150943396</c:v>
                </c:pt>
                <c:pt idx="9239">
                  <c:v>10.12342767295597</c:v>
                </c:pt>
                <c:pt idx="9240">
                  <c:v>10.12421383647799</c:v>
                </c:pt>
                <c:pt idx="9241">
                  <c:v>10.125</c:v>
                </c:pt>
                <c:pt idx="9242">
                  <c:v>10.12578616352201</c:v>
                </c:pt>
                <c:pt idx="9243">
                  <c:v>10.12657232704402</c:v>
                </c:pt>
                <c:pt idx="9244">
                  <c:v>10.12735849056603</c:v>
                </c:pt>
                <c:pt idx="9245">
                  <c:v>10.12814465408805</c:v>
                </c:pt>
                <c:pt idx="9246">
                  <c:v>10.12893081761006</c:v>
                </c:pt>
                <c:pt idx="9247">
                  <c:v>10.12971698113207</c:v>
                </c:pt>
                <c:pt idx="9248">
                  <c:v>10.13050314465408</c:v>
                </c:pt>
                <c:pt idx="9249">
                  <c:v>10.1312893081761</c:v>
                </c:pt>
                <c:pt idx="9250">
                  <c:v>10.13207547169811</c:v>
                </c:pt>
                <c:pt idx="9251">
                  <c:v>10.13286163522012</c:v>
                </c:pt>
                <c:pt idx="9252">
                  <c:v>10.133647798742141</c:v>
                </c:pt>
                <c:pt idx="9253">
                  <c:v>10.134433962264151</c:v>
                </c:pt>
                <c:pt idx="9254">
                  <c:v>10.13522012578616</c:v>
                </c:pt>
                <c:pt idx="9255">
                  <c:v>10.13600628930817</c:v>
                </c:pt>
                <c:pt idx="9256">
                  <c:v>10.13679245283018</c:v>
                </c:pt>
                <c:pt idx="9257">
                  <c:v>10.137578616352201</c:v>
                </c:pt>
                <c:pt idx="9258">
                  <c:v>10.138364779874211</c:v>
                </c:pt>
                <c:pt idx="9259">
                  <c:v>10.139150943396221</c:v>
                </c:pt>
                <c:pt idx="9260">
                  <c:v>10.139937106918239</c:v>
                </c:pt>
                <c:pt idx="9261">
                  <c:v>10.140723270440249</c:v>
                </c:pt>
                <c:pt idx="9262">
                  <c:v>10.141509433962259</c:v>
                </c:pt>
                <c:pt idx="9263">
                  <c:v>10.142295597484271</c:v>
                </c:pt>
                <c:pt idx="9264">
                  <c:v>10.14308176100629</c:v>
                </c:pt>
                <c:pt idx="9265">
                  <c:v>10.143867924528299</c:v>
                </c:pt>
                <c:pt idx="9266">
                  <c:v>10.144654088050309</c:v>
                </c:pt>
                <c:pt idx="9267">
                  <c:v>10.14544025157233</c:v>
                </c:pt>
                <c:pt idx="9268">
                  <c:v>10.14622641509434</c:v>
                </c:pt>
                <c:pt idx="9269">
                  <c:v>10.14701257861635</c:v>
                </c:pt>
                <c:pt idx="9270">
                  <c:v>10.14779874213836</c:v>
                </c:pt>
                <c:pt idx="9271">
                  <c:v>10.148584905660369</c:v>
                </c:pt>
                <c:pt idx="9272">
                  <c:v>10.149371069182379</c:v>
                </c:pt>
                <c:pt idx="9273">
                  <c:v>10.150157232704411</c:v>
                </c:pt>
                <c:pt idx="9274">
                  <c:v>10.15094339622642</c:v>
                </c:pt>
                <c:pt idx="9275">
                  <c:v>10.15172955974843</c:v>
                </c:pt>
                <c:pt idx="9276">
                  <c:v>10.15251572327044</c:v>
                </c:pt>
                <c:pt idx="9277">
                  <c:v>10.15330188679245</c:v>
                </c:pt>
                <c:pt idx="9278">
                  <c:v>10.15408805031446</c:v>
                </c:pt>
                <c:pt idx="9279">
                  <c:v>10.15487421383648</c:v>
                </c:pt>
                <c:pt idx="9280">
                  <c:v>10.155660377358499</c:v>
                </c:pt>
                <c:pt idx="9281">
                  <c:v>10.1564465408805</c:v>
                </c:pt>
                <c:pt idx="9282">
                  <c:v>10.15723270440251</c:v>
                </c:pt>
                <c:pt idx="9283">
                  <c:v>10.15801886792452</c:v>
                </c:pt>
                <c:pt idx="9284">
                  <c:v>10.158805031446541</c:v>
                </c:pt>
                <c:pt idx="9285">
                  <c:v>10.15959119496855</c:v>
                </c:pt>
                <c:pt idx="9286">
                  <c:v>10.16037735849056</c:v>
                </c:pt>
                <c:pt idx="9287">
                  <c:v>10.16116352201257</c:v>
                </c:pt>
                <c:pt idx="9288">
                  <c:v>10.161949685534591</c:v>
                </c:pt>
                <c:pt idx="9289">
                  <c:v>10.16273584905661</c:v>
                </c:pt>
                <c:pt idx="9290">
                  <c:v>10.163522012578619</c:v>
                </c:pt>
                <c:pt idx="9291">
                  <c:v>10.164308176100629</c:v>
                </c:pt>
                <c:pt idx="9292">
                  <c:v>10.16509433962265</c:v>
                </c:pt>
                <c:pt idx="9293">
                  <c:v>10.16588050314466</c:v>
                </c:pt>
                <c:pt idx="9294">
                  <c:v>10.16666666666667</c:v>
                </c:pt>
                <c:pt idx="9295">
                  <c:v>10.16745283018868</c:v>
                </c:pt>
                <c:pt idx="9296">
                  <c:v>10.168238993710689</c:v>
                </c:pt>
                <c:pt idx="9297">
                  <c:v>10.169025157232699</c:v>
                </c:pt>
                <c:pt idx="9298">
                  <c:v>10.169811320754709</c:v>
                </c:pt>
                <c:pt idx="9299">
                  <c:v>10.170597484276721</c:v>
                </c:pt>
                <c:pt idx="9300">
                  <c:v>10.17138364779874</c:v>
                </c:pt>
                <c:pt idx="9301">
                  <c:v>10.17216981132076</c:v>
                </c:pt>
                <c:pt idx="9302">
                  <c:v>10.17295597484277</c:v>
                </c:pt>
                <c:pt idx="9303">
                  <c:v>10.17374213836478</c:v>
                </c:pt>
                <c:pt idx="9304">
                  <c:v>10.17452830188679</c:v>
                </c:pt>
                <c:pt idx="9305">
                  <c:v>10.1753144654088</c:v>
                </c:pt>
                <c:pt idx="9306">
                  <c:v>10.17610062893082</c:v>
                </c:pt>
                <c:pt idx="9307">
                  <c:v>10.17688679245283</c:v>
                </c:pt>
                <c:pt idx="9308">
                  <c:v>10.17767295597484</c:v>
                </c:pt>
                <c:pt idx="9309">
                  <c:v>10.17845911949685</c:v>
                </c:pt>
                <c:pt idx="9310">
                  <c:v>10.17924528301887</c:v>
                </c:pt>
                <c:pt idx="9311">
                  <c:v>10.18003144654087</c:v>
                </c:pt>
                <c:pt idx="9312">
                  <c:v>10.18081761006289</c:v>
                </c:pt>
                <c:pt idx="9313">
                  <c:v>10.1816037735849</c:v>
                </c:pt>
                <c:pt idx="9314">
                  <c:v>10.182389937106921</c:v>
                </c:pt>
                <c:pt idx="9315">
                  <c:v>10.183176100628931</c:v>
                </c:pt>
                <c:pt idx="9316">
                  <c:v>10.18396226415094</c:v>
                </c:pt>
                <c:pt idx="9317">
                  <c:v>10.18474842767295</c:v>
                </c:pt>
                <c:pt idx="9318">
                  <c:v>10.185534591194971</c:v>
                </c:pt>
                <c:pt idx="9319">
                  <c:v>10.186320754716981</c:v>
                </c:pt>
                <c:pt idx="9320">
                  <c:v>10.187106918238999</c:v>
                </c:pt>
                <c:pt idx="9321">
                  <c:v>10.187893081761001</c:v>
                </c:pt>
                <c:pt idx="9322">
                  <c:v>10.188679245283019</c:v>
                </c:pt>
                <c:pt idx="9323">
                  <c:v>10.189465408805029</c:v>
                </c:pt>
                <c:pt idx="9324">
                  <c:v>10.190251572327041</c:v>
                </c:pt>
                <c:pt idx="9325">
                  <c:v>10.191037735849051</c:v>
                </c:pt>
                <c:pt idx="9326">
                  <c:v>10.191823899371061</c:v>
                </c:pt>
                <c:pt idx="9327">
                  <c:v>10.192610062893079</c:v>
                </c:pt>
                <c:pt idx="9328">
                  <c:v>10.1933962264151</c:v>
                </c:pt>
                <c:pt idx="9329">
                  <c:v>10.194182389937099</c:v>
                </c:pt>
                <c:pt idx="9330">
                  <c:v>10.19496855345912</c:v>
                </c:pt>
                <c:pt idx="9331">
                  <c:v>10.19575471698113</c:v>
                </c:pt>
                <c:pt idx="9332">
                  <c:v>10.196540880503139</c:v>
                </c:pt>
                <c:pt idx="9333">
                  <c:v>10.197327044025149</c:v>
                </c:pt>
                <c:pt idx="9334">
                  <c:v>10.19811320754717</c:v>
                </c:pt>
                <c:pt idx="9335">
                  <c:v>10.19889937106918</c:v>
                </c:pt>
                <c:pt idx="9336">
                  <c:v>10.1996855345912</c:v>
                </c:pt>
                <c:pt idx="9337">
                  <c:v>10.2004716981132</c:v>
                </c:pt>
                <c:pt idx="9338">
                  <c:v>10.20125786163522</c:v>
                </c:pt>
                <c:pt idx="9339">
                  <c:v>10.202044025157241</c:v>
                </c:pt>
                <c:pt idx="9340">
                  <c:v>10.202830188679251</c:v>
                </c:pt>
                <c:pt idx="9341">
                  <c:v>10.20361635220126</c:v>
                </c:pt>
                <c:pt idx="9342">
                  <c:v>10.20440251572327</c:v>
                </c:pt>
                <c:pt idx="9343">
                  <c:v>10.20518867924528</c:v>
                </c:pt>
                <c:pt idx="9344">
                  <c:v>10.205974842767301</c:v>
                </c:pt>
                <c:pt idx="9345">
                  <c:v>10.206761006289311</c:v>
                </c:pt>
                <c:pt idx="9346">
                  <c:v>10.20754716981132</c:v>
                </c:pt>
                <c:pt idx="9347">
                  <c:v>10.20833333333333</c:v>
                </c:pt>
                <c:pt idx="9348">
                  <c:v>10.20911949685534</c:v>
                </c:pt>
                <c:pt idx="9349">
                  <c:v>10.20990566037735</c:v>
                </c:pt>
                <c:pt idx="9350">
                  <c:v>10.210691823899371</c:v>
                </c:pt>
                <c:pt idx="9351">
                  <c:v>10.211477987421381</c:v>
                </c:pt>
                <c:pt idx="9352">
                  <c:v>10.21226415094339</c:v>
                </c:pt>
                <c:pt idx="9353">
                  <c:v>10.213050314465409</c:v>
                </c:pt>
                <c:pt idx="9354">
                  <c:v>10.213836477987419</c:v>
                </c:pt>
                <c:pt idx="9355">
                  <c:v>10.214622641509431</c:v>
                </c:pt>
                <c:pt idx="9356">
                  <c:v>10.215408805031441</c:v>
                </c:pt>
                <c:pt idx="9357">
                  <c:v>10.216194968553459</c:v>
                </c:pt>
                <c:pt idx="9358">
                  <c:v>10.216981132075469</c:v>
                </c:pt>
                <c:pt idx="9359">
                  <c:v>10.217767295597479</c:v>
                </c:pt>
                <c:pt idx="9360">
                  <c:v>10.218553459119491</c:v>
                </c:pt>
                <c:pt idx="9361">
                  <c:v>10.21933962264151</c:v>
                </c:pt>
                <c:pt idx="9362">
                  <c:v>10.220125786163511</c:v>
                </c:pt>
                <c:pt idx="9363">
                  <c:v>10.220911949685529</c:v>
                </c:pt>
                <c:pt idx="9364">
                  <c:v>10.221698113207539</c:v>
                </c:pt>
                <c:pt idx="9365">
                  <c:v>10.22248427672956</c:v>
                </c:pt>
                <c:pt idx="9366">
                  <c:v>10.223270440251561</c:v>
                </c:pt>
                <c:pt idx="9367">
                  <c:v>10.22405660377358</c:v>
                </c:pt>
                <c:pt idx="9368">
                  <c:v>10.224842767295589</c:v>
                </c:pt>
                <c:pt idx="9369">
                  <c:v>10.22562893081761</c:v>
                </c:pt>
                <c:pt idx="9370">
                  <c:v>10.22641509433962</c:v>
                </c:pt>
                <c:pt idx="9371">
                  <c:v>10.22720125786163</c:v>
                </c:pt>
                <c:pt idx="9372">
                  <c:v>10.22798742138365</c:v>
                </c:pt>
                <c:pt idx="9373">
                  <c:v>10.22877358490565</c:v>
                </c:pt>
                <c:pt idx="9374">
                  <c:v>10.22955974842767</c:v>
                </c:pt>
                <c:pt idx="9375">
                  <c:v>10.23034591194968</c:v>
                </c:pt>
                <c:pt idx="9376">
                  <c:v>10.231132075471701</c:v>
                </c:pt>
                <c:pt idx="9377">
                  <c:v>10.23191823899371</c:v>
                </c:pt>
                <c:pt idx="9378">
                  <c:v>10.23270440251572</c:v>
                </c:pt>
                <c:pt idx="9379">
                  <c:v>10.23349056603773</c:v>
                </c:pt>
                <c:pt idx="9380">
                  <c:v>10.23427672955974</c:v>
                </c:pt>
                <c:pt idx="9381">
                  <c:v>10.235062893081761</c:v>
                </c:pt>
                <c:pt idx="9382">
                  <c:v>10.235849056603771</c:v>
                </c:pt>
                <c:pt idx="9383">
                  <c:v>10.23663522012578</c:v>
                </c:pt>
                <c:pt idx="9384">
                  <c:v>10.23742138364779</c:v>
                </c:pt>
                <c:pt idx="9385">
                  <c:v>10.238207547169811</c:v>
                </c:pt>
                <c:pt idx="9386">
                  <c:v>10.23899371069181</c:v>
                </c:pt>
                <c:pt idx="9387">
                  <c:v>10.239779874213831</c:v>
                </c:pt>
                <c:pt idx="9388">
                  <c:v>10.240566037735849</c:v>
                </c:pt>
                <c:pt idx="9389">
                  <c:v>10.24135220125785</c:v>
                </c:pt>
                <c:pt idx="9390">
                  <c:v>10.242138364779869</c:v>
                </c:pt>
                <c:pt idx="9391">
                  <c:v>10.242924528301881</c:v>
                </c:pt>
                <c:pt idx="9392">
                  <c:v>10.243710691823891</c:v>
                </c:pt>
                <c:pt idx="9393">
                  <c:v>10.24449685534592</c:v>
                </c:pt>
                <c:pt idx="9394">
                  <c:v>10.24528301886793</c:v>
                </c:pt>
                <c:pt idx="9395">
                  <c:v>10.246069182389929</c:v>
                </c:pt>
                <c:pt idx="9396">
                  <c:v>10.24685534591195</c:v>
                </c:pt>
                <c:pt idx="9397">
                  <c:v>10.24764150943396</c:v>
                </c:pt>
                <c:pt idx="9398">
                  <c:v>10.24842767295597</c:v>
                </c:pt>
                <c:pt idx="9399">
                  <c:v>10.24921383647799</c:v>
                </c:pt>
                <c:pt idx="9400">
                  <c:v>10.25</c:v>
                </c:pt>
                <c:pt idx="9401">
                  <c:v>10.25078616352201</c:v>
                </c:pt>
                <c:pt idx="9402">
                  <c:v>10.25157232704402</c:v>
                </c:pt>
                <c:pt idx="9403">
                  <c:v>10.25235849056603</c:v>
                </c:pt>
                <c:pt idx="9404">
                  <c:v>10.25314465408805</c:v>
                </c:pt>
                <c:pt idx="9405">
                  <c:v>10.253930817610071</c:v>
                </c:pt>
                <c:pt idx="9406">
                  <c:v>10.25471698113207</c:v>
                </c:pt>
                <c:pt idx="9407">
                  <c:v>10.255503144654091</c:v>
                </c:pt>
                <c:pt idx="9408">
                  <c:v>10.2562893081761</c:v>
                </c:pt>
                <c:pt idx="9409">
                  <c:v>10.25707547169811</c:v>
                </c:pt>
                <c:pt idx="9410">
                  <c:v>10.25786163522012</c:v>
                </c:pt>
                <c:pt idx="9411">
                  <c:v>10.258647798742141</c:v>
                </c:pt>
                <c:pt idx="9412">
                  <c:v>10.259433962264151</c:v>
                </c:pt>
                <c:pt idx="9413">
                  <c:v>10.26022012578616</c:v>
                </c:pt>
                <c:pt idx="9414">
                  <c:v>10.26100628930817</c:v>
                </c:pt>
                <c:pt idx="9415">
                  <c:v>10.26179245283018</c:v>
                </c:pt>
                <c:pt idx="9416">
                  <c:v>10.262578616352201</c:v>
                </c:pt>
                <c:pt idx="9417">
                  <c:v>10.263364779874211</c:v>
                </c:pt>
                <c:pt idx="9418">
                  <c:v>10.264150943396221</c:v>
                </c:pt>
                <c:pt idx="9419">
                  <c:v>10.264937106918239</c:v>
                </c:pt>
                <c:pt idx="9420">
                  <c:v>10.265723270440249</c:v>
                </c:pt>
                <c:pt idx="9421">
                  <c:v>10.26650943396227</c:v>
                </c:pt>
                <c:pt idx="9422">
                  <c:v>10.267295597484271</c:v>
                </c:pt>
                <c:pt idx="9423">
                  <c:v>10.26808176100629</c:v>
                </c:pt>
                <c:pt idx="9424">
                  <c:v>10.268867924528299</c:v>
                </c:pt>
                <c:pt idx="9425">
                  <c:v>10.269654088050309</c:v>
                </c:pt>
                <c:pt idx="9426">
                  <c:v>10.27044025157233</c:v>
                </c:pt>
                <c:pt idx="9427">
                  <c:v>10.27122641509434</c:v>
                </c:pt>
                <c:pt idx="9428">
                  <c:v>10.27201257861635</c:v>
                </c:pt>
                <c:pt idx="9429">
                  <c:v>10.27279874213836</c:v>
                </c:pt>
                <c:pt idx="9430">
                  <c:v>10.27358490566038</c:v>
                </c:pt>
                <c:pt idx="9431">
                  <c:v>10.274371069182379</c:v>
                </c:pt>
                <c:pt idx="9432">
                  <c:v>10.275157232704411</c:v>
                </c:pt>
                <c:pt idx="9433">
                  <c:v>10.27594339622642</c:v>
                </c:pt>
                <c:pt idx="9434">
                  <c:v>10.27672955974843</c:v>
                </c:pt>
                <c:pt idx="9435">
                  <c:v>10.27751572327043</c:v>
                </c:pt>
                <c:pt idx="9436">
                  <c:v>10.278301886792439</c:v>
                </c:pt>
                <c:pt idx="9437">
                  <c:v>10.27908805031446</c:v>
                </c:pt>
                <c:pt idx="9438">
                  <c:v>10.27987421383648</c:v>
                </c:pt>
                <c:pt idx="9439">
                  <c:v>10.28066037735849</c:v>
                </c:pt>
                <c:pt idx="9440">
                  <c:v>10.2814465408805</c:v>
                </c:pt>
                <c:pt idx="9441">
                  <c:v>10.28223270440251</c:v>
                </c:pt>
                <c:pt idx="9442">
                  <c:v>10.28301886792452</c:v>
                </c:pt>
                <c:pt idx="9443">
                  <c:v>10.283805031446541</c:v>
                </c:pt>
                <c:pt idx="9444">
                  <c:v>10.28459119496855</c:v>
                </c:pt>
                <c:pt idx="9445">
                  <c:v>10.28537735849056</c:v>
                </c:pt>
                <c:pt idx="9446">
                  <c:v>10.28616352201257</c:v>
                </c:pt>
                <c:pt idx="9447">
                  <c:v>10.286949685534591</c:v>
                </c:pt>
                <c:pt idx="9448">
                  <c:v>10.287735849056601</c:v>
                </c:pt>
                <c:pt idx="9449">
                  <c:v>10.288522012578611</c:v>
                </c:pt>
                <c:pt idx="9450">
                  <c:v>10.289308176100629</c:v>
                </c:pt>
                <c:pt idx="9451">
                  <c:v>10.290094339622639</c:v>
                </c:pt>
                <c:pt idx="9452">
                  <c:v>10.290880503144651</c:v>
                </c:pt>
                <c:pt idx="9453">
                  <c:v>10.29166666666667</c:v>
                </c:pt>
                <c:pt idx="9454">
                  <c:v>10.29245283018868</c:v>
                </c:pt>
                <c:pt idx="9455">
                  <c:v>10.293238993710689</c:v>
                </c:pt>
                <c:pt idx="9456">
                  <c:v>10.294025157232699</c:v>
                </c:pt>
                <c:pt idx="9457">
                  <c:v>10.294811320754709</c:v>
                </c:pt>
                <c:pt idx="9458">
                  <c:v>10.295597484276721</c:v>
                </c:pt>
                <c:pt idx="9459">
                  <c:v>10.29638364779874</c:v>
                </c:pt>
                <c:pt idx="9460">
                  <c:v>10.297169811320749</c:v>
                </c:pt>
                <c:pt idx="9461">
                  <c:v>10.297955974842759</c:v>
                </c:pt>
                <c:pt idx="9462">
                  <c:v>10.29874213836478</c:v>
                </c:pt>
                <c:pt idx="9463">
                  <c:v>10.29952830188679</c:v>
                </c:pt>
                <c:pt idx="9464">
                  <c:v>10.3003144654088</c:v>
                </c:pt>
                <c:pt idx="9465">
                  <c:v>10.30110062893082</c:v>
                </c:pt>
                <c:pt idx="9466">
                  <c:v>10.30188679245283</c:v>
                </c:pt>
                <c:pt idx="9467">
                  <c:v>10.30267295597484</c:v>
                </c:pt>
                <c:pt idx="9468">
                  <c:v>10.303459119496861</c:v>
                </c:pt>
                <c:pt idx="9469">
                  <c:v>10.30424528301887</c:v>
                </c:pt>
                <c:pt idx="9470">
                  <c:v>10.30503144654088</c:v>
                </c:pt>
                <c:pt idx="9471">
                  <c:v>10.305817610062901</c:v>
                </c:pt>
                <c:pt idx="9472">
                  <c:v>10.306603773584911</c:v>
                </c:pt>
                <c:pt idx="9473">
                  <c:v>10.307389937106921</c:v>
                </c:pt>
                <c:pt idx="9474">
                  <c:v>10.308176100628931</c:v>
                </c:pt>
                <c:pt idx="9475">
                  <c:v>10.30896226415094</c:v>
                </c:pt>
                <c:pt idx="9476">
                  <c:v>10.30974842767295</c:v>
                </c:pt>
                <c:pt idx="9477">
                  <c:v>10.310534591194971</c:v>
                </c:pt>
                <c:pt idx="9478">
                  <c:v>10.311320754716981</c:v>
                </c:pt>
                <c:pt idx="9479">
                  <c:v>10.312106918238999</c:v>
                </c:pt>
                <c:pt idx="9480">
                  <c:v>10.312893081761001</c:v>
                </c:pt>
                <c:pt idx="9481">
                  <c:v>10.313679245283019</c:v>
                </c:pt>
                <c:pt idx="9482">
                  <c:v>10.314465408805029</c:v>
                </c:pt>
                <c:pt idx="9483">
                  <c:v>10.31525157232705</c:v>
                </c:pt>
                <c:pt idx="9484">
                  <c:v>10.31603773584906</c:v>
                </c:pt>
                <c:pt idx="9485">
                  <c:v>10.316823899371069</c:v>
                </c:pt>
                <c:pt idx="9486">
                  <c:v>10.317610062893079</c:v>
                </c:pt>
                <c:pt idx="9487">
                  <c:v>10.3183962264151</c:v>
                </c:pt>
                <c:pt idx="9488">
                  <c:v>10.319182389937099</c:v>
                </c:pt>
                <c:pt idx="9489">
                  <c:v>10.31996855345912</c:v>
                </c:pt>
                <c:pt idx="9490">
                  <c:v>10.32075471698113</c:v>
                </c:pt>
                <c:pt idx="9491">
                  <c:v>10.321540880503139</c:v>
                </c:pt>
                <c:pt idx="9492">
                  <c:v>10.322327044025149</c:v>
                </c:pt>
                <c:pt idx="9493">
                  <c:v>10.32311320754717</c:v>
                </c:pt>
                <c:pt idx="9494">
                  <c:v>10.32389937106918</c:v>
                </c:pt>
                <c:pt idx="9495">
                  <c:v>10.3246855345912</c:v>
                </c:pt>
                <c:pt idx="9496">
                  <c:v>10.32547169811321</c:v>
                </c:pt>
                <c:pt idx="9497">
                  <c:v>10.32625786163522</c:v>
                </c:pt>
                <c:pt idx="9498">
                  <c:v>10.327044025157241</c:v>
                </c:pt>
                <c:pt idx="9499">
                  <c:v>10.327830188679251</c:v>
                </c:pt>
                <c:pt idx="9500">
                  <c:v>10.32861635220126</c:v>
                </c:pt>
                <c:pt idx="9501">
                  <c:v>10.329402515723279</c:v>
                </c:pt>
                <c:pt idx="9502">
                  <c:v>10.33018867924528</c:v>
                </c:pt>
                <c:pt idx="9503">
                  <c:v>10.330974842767301</c:v>
                </c:pt>
                <c:pt idx="9504">
                  <c:v>10.331761006289311</c:v>
                </c:pt>
                <c:pt idx="9505">
                  <c:v>10.33254716981132</c:v>
                </c:pt>
                <c:pt idx="9506">
                  <c:v>10.33333333333333</c:v>
                </c:pt>
                <c:pt idx="9507">
                  <c:v>10.33411949685534</c:v>
                </c:pt>
                <c:pt idx="9508">
                  <c:v>10.33490566037735</c:v>
                </c:pt>
                <c:pt idx="9509">
                  <c:v>10.335691823899371</c:v>
                </c:pt>
                <c:pt idx="9510">
                  <c:v>10.336477987421381</c:v>
                </c:pt>
                <c:pt idx="9511">
                  <c:v>10.33726415094339</c:v>
                </c:pt>
                <c:pt idx="9512">
                  <c:v>10.338050314465409</c:v>
                </c:pt>
                <c:pt idx="9513">
                  <c:v>10.338836477987419</c:v>
                </c:pt>
                <c:pt idx="9514">
                  <c:v>10.339622641509431</c:v>
                </c:pt>
                <c:pt idx="9515">
                  <c:v>10.340408805031441</c:v>
                </c:pt>
                <c:pt idx="9516">
                  <c:v>10.341194968553459</c:v>
                </c:pt>
                <c:pt idx="9517">
                  <c:v>10.341981132075469</c:v>
                </c:pt>
                <c:pt idx="9518">
                  <c:v>10.342767295597479</c:v>
                </c:pt>
                <c:pt idx="9519">
                  <c:v>10.3435534591195</c:v>
                </c:pt>
                <c:pt idx="9520">
                  <c:v>10.34433962264151</c:v>
                </c:pt>
                <c:pt idx="9521">
                  <c:v>10.34512578616352</c:v>
                </c:pt>
                <c:pt idx="9522">
                  <c:v>10.345911949685529</c:v>
                </c:pt>
                <c:pt idx="9523">
                  <c:v>10.34669811320755</c:v>
                </c:pt>
                <c:pt idx="9524">
                  <c:v>10.34748427672956</c:v>
                </c:pt>
                <c:pt idx="9525">
                  <c:v>10.348270440251561</c:v>
                </c:pt>
                <c:pt idx="9526">
                  <c:v>10.34905660377358</c:v>
                </c:pt>
                <c:pt idx="9527">
                  <c:v>10.349842767295589</c:v>
                </c:pt>
                <c:pt idx="9528">
                  <c:v>10.35062893081761</c:v>
                </c:pt>
                <c:pt idx="9529">
                  <c:v>10.35141509433962</c:v>
                </c:pt>
                <c:pt idx="9530">
                  <c:v>10.35220125786164</c:v>
                </c:pt>
                <c:pt idx="9531">
                  <c:v>10.35298742138365</c:v>
                </c:pt>
                <c:pt idx="9532">
                  <c:v>10.35377358490566</c:v>
                </c:pt>
                <c:pt idx="9533">
                  <c:v>10.35455974842767</c:v>
                </c:pt>
                <c:pt idx="9534">
                  <c:v>10.3553459119497</c:v>
                </c:pt>
                <c:pt idx="9535">
                  <c:v>10.356132075471701</c:v>
                </c:pt>
                <c:pt idx="9536">
                  <c:v>10.35691823899371</c:v>
                </c:pt>
                <c:pt idx="9537">
                  <c:v>10.35770440251572</c:v>
                </c:pt>
                <c:pt idx="9538">
                  <c:v>10.358490566037741</c:v>
                </c:pt>
                <c:pt idx="9539">
                  <c:v>10.359276729559751</c:v>
                </c:pt>
                <c:pt idx="9540">
                  <c:v>10.360062893081761</c:v>
                </c:pt>
                <c:pt idx="9541">
                  <c:v>10.360849056603779</c:v>
                </c:pt>
                <c:pt idx="9542">
                  <c:v>10.361635220125789</c:v>
                </c:pt>
                <c:pt idx="9543">
                  <c:v>10.362421383647799</c:v>
                </c:pt>
                <c:pt idx="9544">
                  <c:v>10.363207547169811</c:v>
                </c:pt>
                <c:pt idx="9545">
                  <c:v>10.363993710691821</c:v>
                </c:pt>
                <c:pt idx="9546">
                  <c:v>10.364779874213831</c:v>
                </c:pt>
                <c:pt idx="9547">
                  <c:v>10.36556603773586</c:v>
                </c:pt>
                <c:pt idx="9548">
                  <c:v>10.366352201257859</c:v>
                </c:pt>
                <c:pt idx="9549">
                  <c:v>10.367138364779869</c:v>
                </c:pt>
                <c:pt idx="9550">
                  <c:v>10.367924528301881</c:v>
                </c:pt>
                <c:pt idx="9551">
                  <c:v>10.3687106918239</c:v>
                </c:pt>
                <c:pt idx="9552">
                  <c:v>10.36949685534592</c:v>
                </c:pt>
                <c:pt idx="9553">
                  <c:v>10.37028301886793</c:v>
                </c:pt>
                <c:pt idx="9554">
                  <c:v>10.37106918238994</c:v>
                </c:pt>
                <c:pt idx="9555">
                  <c:v>10.37185534591195</c:v>
                </c:pt>
                <c:pt idx="9556">
                  <c:v>10.37264150943397</c:v>
                </c:pt>
                <c:pt idx="9557">
                  <c:v>10.37342767295597</c:v>
                </c:pt>
                <c:pt idx="9558">
                  <c:v>10.374213836478001</c:v>
                </c:pt>
                <c:pt idx="9559">
                  <c:v>10.375</c:v>
                </c:pt>
                <c:pt idx="9560">
                  <c:v>10.375786163522021</c:v>
                </c:pt>
                <c:pt idx="9561">
                  <c:v>10.37657232704403</c:v>
                </c:pt>
                <c:pt idx="9562">
                  <c:v>10.37735849056603</c:v>
                </c:pt>
                <c:pt idx="9563">
                  <c:v>10.37814465408805</c:v>
                </c:pt>
                <c:pt idx="9564">
                  <c:v>10.378930817610071</c:v>
                </c:pt>
                <c:pt idx="9565">
                  <c:v>10.37971698113207</c:v>
                </c:pt>
                <c:pt idx="9566">
                  <c:v>10.380503144654091</c:v>
                </c:pt>
                <c:pt idx="9567">
                  <c:v>10.3812893081761</c:v>
                </c:pt>
                <c:pt idx="9568">
                  <c:v>10.38207547169811</c:v>
                </c:pt>
                <c:pt idx="9569">
                  <c:v>10.38286163522012</c:v>
                </c:pt>
                <c:pt idx="9570">
                  <c:v>10.383647798742141</c:v>
                </c:pt>
                <c:pt idx="9571">
                  <c:v>10.384433962264151</c:v>
                </c:pt>
                <c:pt idx="9572">
                  <c:v>10.38522012578616</c:v>
                </c:pt>
                <c:pt idx="9573">
                  <c:v>10.386006289308179</c:v>
                </c:pt>
                <c:pt idx="9574">
                  <c:v>10.386792452830189</c:v>
                </c:pt>
                <c:pt idx="9575">
                  <c:v>10.387578616352201</c:v>
                </c:pt>
                <c:pt idx="9576">
                  <c:v>10.388364779874211</c:v>
                </c:pt>
                <c:pt idx="9577">
                  <c:v>10.389150943396221</c:v>
                </c:pt>
                <c:pt idx="9578">
                  <c:v>10.389937106918239</c:v>
                </c:pt>
                <c:pt idx="9579">
                  <c:v>10.390723270440249</c:v>
                </c:pt>
                <c:pt idx="9580">
                  <c:v>10.39150943396227</c:v>
                </c:pt>
                <c:pt idx="9581">
                  <c:v>10.39229559748428</c:v>
                </c:pt>
                <c:pt idx="9582">
                  <c:v>10.3930817610063</c:v>
                </c:pt>
                <c:pt idx="9583">
                  <c:v>10.393867924528299</c:v>
                </c:pt>
                <c:pt idx="9584">
                  <c:v>10.394654088050309</c:v>
                </c:pt>
                <c:pt idx="9585">
                  <c:v>10.39544025157233</c:v>
                </c:pt>
                <c:pt idx="9586">
                  <c:v>10.39622641509434</c:v>
                </c:pt>
                <c:pt idx="9587">
                  <c:v>10.39701257861635</c:v>
                </c:pt>
                <c:pt idx="9588">
                  <c:v>10.39779874213836</c:v>
                </c:pt>
                <c:pt idx="9589">
                  <c:v>10.39858490566038</c:v>
                </c:pt>
                <c:pt idx="9590">
                  <c:v>10.399371069182379</c:v>
                </c:pt>
                <c:pt idx="9591">
                  <c:v>10.400157232704411</c:v>
                </c:pt>
                <c:pt idx="9592">
                  <c:v>10.40094339622642</c:v>
                </c:pt>
                <c:pt idx="9593">
                  <c:v>10.40172955974843</c:v>
                </c:pt>
                <c:pt idx="9594">
                  <c:v>10.40251572327044</c:v>
                </c:pt>
                <c:pt idx="9595">
                  <c:v>10.40330188679245</c:v>
                </c:pt>
                <c:pt idx="9596">
                  <c:v>10.40408805031446</c:v>
                </c:pt>
                <c:pt idx="9597">
                  <c:v>10.40487421383648</c:v>
                </c:pt>
                <c:pt idx="9598">
                  <c:v>10.405660377358499</c:v>
                </c:pt>
                <c:pt idx="9599">
                  <c:v>10.4064465408805</c:v>
                </c:pt>
                <c:pt idx="9600">
                  <c:v>10.40723270440251</c:v>
                </c:pt>
                <c:pt idx="9601">
                  <c:v>10.40801886792452</c:v>
                </c:pt>
                <c:pt idx="9602">
                  <c:v>10.408805031446541</c:v>
                </c:pt>
                <c:pt idx="9603">
                  <c:v>10.40959119496855</c:v>
                </c:pt>
                <c:pt idx="9604">
                  <c:v>10.41037735849056</c:v>
                </c:pt>
                <c:pt idx="9605">
                  <c:v>10.41116352201257</c:v>
                </c:pt>
                <c:pt idx="9606">
                  <c:v>10.411949685534591</c:v>
                </c:pt>
                <c:pt idx="9607">
                  <c:v>10.41273584905661</c:v>
                </c:pt>
                <c:pt idx="9608">
                  <c:v>10.413522012578619</c:v>
                </c:pt>
                <c:pt idx="9609">
                  <c:v>10.414308176100629</c:v>
                </c:pt>
                <c:pt idx="9610">
                  <c:v>10.41509433962265</c:v>
                </c:pt>
                <c:pt idx="9611">
                  <c:v>10.41588050314466</c:v>
                </c:pt>
                <c:pt idx="9612">
                  <c:v>10.41666666666667</c:v>
                </c:pt>
                <c:pt idx="9613">
                  <c:v>10.41745283018868</c:v>
                </c:pt>
                <c:pt idx="9614">
                  <c:v>10.418238993710689</c:v>
                </c:pt>
                <c:pt idx="9615">
                  <c:v>10.419025157232699</c:v>
                </c:pt>
                <c:pt idx="9616">
                  <c:v>10.419811320754709</c:v>
                </c:pt>
                <c:pt idx="9617">
                  <c:v>10.420597484276721</c:v>
                </c:pt>
                <c:pt idx="9618">
                  <c:v>10.42138364779874</c:v>
                </c:pt>
                <c:pt idx="9619">
                  <c:v>10.42216981132076</c:v>
                </c:pt>
                <c:pt idx="9620">
                  <c:v>10.42295597484277</c:v>
                </c:pt>
                <c:pt idx="9621">
                  <c:v>10.42374213836478</c:v>
                </c:pt>
                <c:pt idx="9622">
                  <c:v>10.42452830188679</c:v>
                </c:pt>
                <c:pt idx="9623">
                  <c:v>10.4253144654088</c:v>
                </c:pt>
                <c:pt idx="9624">
                  <c:v>10.42610062893082</c:v>
                </c:pt>
                <c:pt idx="9625">
                  <c:v>10.42688679245283</c:v>
                </c:pt>
                <c:pt idx="9626">
                  <c:v>10.42767295597484</c:v>
                </c:pt>
                <c:pt idx="9627">
                  <c:v>10.42845911949685</c:v>
                </c:pt>
                <c:pt idx="9628">
                  <c:v>10.42924528301887</c:v>
                </c:pt>
                <c:pt idx="9629">
                  <c:v>10.43003144654087</c:v>
                </c:pt>
                <c:pt idx="9630">
                  <c:v>10.43081761006289</c:v>
                </c:pt>
                <c:pt idx="9631">
                  <c:v>10.4316037735849</c:v>
                </c:pt>
                <c:pt idx="9632">
                  <c:v>10.432389937106921</c:v>
                </c:pt>
                <c:pt idx="9633">
                  <c:v>10.433176100628931</c:v>
                </c:pt>
                <c:pt idx="9634">
                  <c:v>10.43396226415094</c:v>
                </c:pt>
                <c:pt idx="9635">
                  <c:v>10.43474842767295</c:v>
                </c:pt>
                <c:pt idx="9636">
                  <c:v>10.435534591194971</c:v>
                </c:pt>
                <c:pt idx="9637">
                  <c:v>10.436320754716981</c:v>
                </c:pt>
                <c:pt idx="9638">
                  <c:v>10.437106918238999</c:v>
                </c:pt>
                <c:pt idx="9639">
                  <c:v>10.437893081761001</c:v>
                </c:pt>
                <c:pt idx="9640">
                  <c:v>10.438679245283019</c:v>
                </c:pt>
                <c:pt idx="9641">
                  <c:v>10.439465408805029</c:v>
                </c:pt>
                <c:pt idx="9642">
                  <c:v>10.440251572327041</c:v>
                </c:pt>
                <c:pt idx="9643">
                  <c:v>10.441037735849051</c:v>
                </c:pt>
                <c:pt idx="9644">
                  <c:v>10.441823899371061</c:v>
                </c:pt>
                <c:pt idx="9645">
                  <c:v>10.442610062893079</c:v>
                </c:pt>
                <c:pt idx="9646">
                  <c:v>10.4433962264151</c:v>
                </c:pt>
                <c:pt idx="9647">
                  <c:v>10.444182389937099</c:v>
                </c:pt>
                <c:pt idx="9648">
                  <c:v>10.44496855345912</c:v>
                </c:pt>
                <c:pt idx="9649">
                  <c:v>10.44575471698113</c:v>
                </c:pt>
                <c:pt idx="9650">
                  <c:v>10.446540880503139</c:v>
                </c:pt>
                <c:pt idx="9651">
                  <c:v>10.447327044025149</c:v>
                </c:pt>
                <c:pt idx="9652">
                  <c:v>10.44811320754717</c:v>
                </c:pt>
                <c:pt idx="9653">
                  <c:v>10.44889937106918</c:v>
                </c:pt>
                <c:pt idx="9654">
                  <c:v>10.4496855345912</c:v>
                </c:pt>
                <c:pt idx="9655">
                  <c:v>10.45047169811321</c:v>
                </c:pt>
                <c:pt idx="9656">
                  <c:v>10.45125786163522</c:v>
                </c:pt>
                <c:pt idx="9657">
                  <c:v>10.452044025157241</c:v>
                </c:pt>
                <c:pt idx="9658">
                  <c:v>10.452830188679251</c:v>
                </c:pt>
                <c:pt idx="9659">
                  <c:v>10.45361635220126</c:v>
                </c:pt>
                <c:pt idx="9660">
                  <c:v>10.454402515723279</c:v>
                </c:pt>
                <c:pt idx="9661">
                  <c:v>10.455188679245291</c:v>
                </c:pt>
                <c:pt idx="9662">
                  <c:v>10.455974842767301</c:v>
                </c:pt>
                <c:pt idx="9663">
                  <c:v>10.456761006289311</c:v>
                </c:pt>
                <c:pt idx="9664">
                  <c:v>10.45754716981132</c:v>
                </c:pt>
                <c:pt idx="9665">
                  <c:v>10.45833333333333</c:v>
                </c:pt>
                <c:pt idx="9666">
                  <c:v>10.459119496855349</c:v>
                </c:pt>
                <c:pt idx="9667">
                  <c:v>10.459905660377361</c:v>
                </c:pt>
                <c:pt idx="9668">
                  <c:v>10.460691823899371</c:v>
                </c:pt>
                <c:pt idx="9669">
                  <c:v>10.461477987421381</c:v>
                </c:pt>
                <c:pt idx="9670">
                  <c:v>10.462264150943399</c:v>
                </c:pt>
                <c:pt idx="9671">
                  <c:v>10.463050314465409</c:v>
                </c:pt>
                <c:pt idx="9672">
                  <c:v>10.46383647798743</c:v>
                </c:pt>
                <c:pt idx="9673">
                  <c:v>10.464622641509431</c:v>
                </c:pt>
                <c:pt idx="9674">
                  <c:v>10.46540880503145</c:v>
                </c:pt>
                <c:pt idx="9675">
                  <c:v>10.466194968553459</c:v>
                </c:pt>
                <c:pt idx="9676">
                  <c:v>10.466981132075469</c:v>
                </c:pt>
                <c:pt idx="9677">
                  <c:v>10.467767295597479</c:v>
                </c:pt>
                <c:pt idx="9678">
                  <c:v>10.4685534591195</c:v>
                </c:pt>
                <c:pt idx="9679">
                  <c:v>10.46933962264151</c:v>
                </c:pt>
                <c:pt idx="9680">
                  <c:v>10.47012578616352</c:v>
                </c:pt>
                <c:pt idx="9681">
                  <c:v>10.470911949685529</c:v>
                </c:pt>
                <c:pt idx="9682">
                  <c:v>10.47169811320755</c:v>
                </c:pt>
                <c:pt idx="9683">
                  <c:v>10.47248427672956</c:v>
                </c:pt>
                <c:pt idx="9684">
                  <c:v>10.47327044025157</c:v>
                </c:pt>
                <c:pt idx="9685">
                  <c:v>10.47405660377358</c:v>
                </c:pt>
                <c:pt idx="9686">
                  <c:v>10.474842767295589</c:v>
                </c:pt>
                <c:pt idx="9687">
                  <c:v>10.47562893081761</c:v>
                </c:pt>
                <c:pt idx="9688">
                  <c:v>10.47641509433962</c:v>
                </c:pt>
                <c:pt idx="9689">
                  <c:v>10.47720125786164</c:v>
                </c:pt>
                <c:pt idx="9690">
                  <c:v>10.47798742138365</c:v>
                </c:pt>
                <c:pt idx="9691">
                  <c:v>10.47877358490566</c:v>
                </c:pt>
                <c:pt idx="9692">
                  <c:v>10.47955974842767</c:v>
                </c:pt>
                <c:pt idx="9693">
                  <c:v>10.480345911949691</c:v>
                </c:pt>
                <c:pt idx="9694">
                  <c:v>10.481132075471701</c:v>
                </c:pt>
                <c:pt idx="9695">
                  <c:v>10.48191823899371</c:v>
                </c:pt>
                <c:pt idx="9696">
                  <c:v>10.48270440251572</c:v>
                </c:pt>
                <c:pt idx="9697">
                  <c:v>10.483490566037741</c:v>
                </c:pt>
                <c:pt idx="9698">
                  <c:v>10.484276729559751</c:v>
                </c:pt>
                <c:pt idx="9699">
                  <c:v>10.485062893081761</c:v>
                </c:pt>
                <c:pt idx="9700">
                  <c:v>10.485849056603779</c:v>
                </c:pt>
                <c:pt idx="9701">
                  <c:v>10.486635220125789</c:v>
                </c:pt>
                <c:pt idx="9702">
                  <c:v>10.487421383647799</c:v>
                </c:pt>
                <c:pt idx="9703">
                  <c:v>10.488207547169811</c:v>
                </c:pt>
                <c:pt idx="9704">
                  <c:v>10.488993710691821</c:v>
                </c:pt>
                <c:pt idx="9705">
                  <c:v>10.489779874213831</c:v>
                </c:pt>
                <c:pt idx="9706">
                  <c:v>10.490566037735849</c:v>
                </c:pt>
                <c:pt idx="9707">
                  <c:v>10.491352201257859</c:v>
                </c:pt>
                <c:pt idx="9708">
                  <c:v>10.492138364779869</c:v>
                </c:pt>
                <c:pt idx="9709">
                  <c:v>10.492924528301881</c:v>
                </c:pt>
                <c:pt idx="9710">
                  <c:v>10.4937106918239</c:v>
                </c:pt>
                <c:pt idx="9711">
                  <c:v>10.49449685534592</c:v>
                </c:pt>
                <c:pt idx="9712">
                  <c:v>10.49528301886793</c:v>
                </c:pt>
                <c:pt idx="9713">
                  <c:v>10.49606918238994</c:v>
                </c:pt>
                <c:pt idx="9714">
                  <c:v>10.49685534591195</c:v>
                </c:pt>
                <c:pt idx="9715">
                  <c:v>10.49764150943396</c:v>
                </c:pt>
                <c:pt idx="9716">
                  <c:v>10.49842767295597</c:v>
                </c:pt>
                <c:pt idx="9717">
                  <c:v>10.499213836478001</c:v>
                </c:pt>
                <c:pt idx="9718">
                  <c:v>10.5</c:v>
                </c:pt>
                <c:pt idx="9719">
                  <c:v>10.50078616352201</c:v>
                </c:pt>
                <c:pt idx="9720">
                  <c:v>10.50157232704402</c:v>
                </c:pt>
                <c:pt idx="9721">
                  <c:v>10.50235849056603</c:v>
                </c:pt>
                <c:pt idx="9722">
                  <c:v>10.50314465408805</c:v>
                </c:pt>
                <c:pt idx="9723">
                  <c:v>10.503930817610071</c:v>
                </c:pt>
                <c:pt idx="9724">
                  <c:v>10.50471698113207</c:v>
                </c:pt>
                <c:pt idx="9725">
                  <c:v>10.505503144654091</c:v>
                </c:pt>
                <c:pt idx="9726">
                  <c:v>10.5062893081761</c:v>
                </c:pt>
                <c:pt idx="9727">
                  <c:v>10.50707547169811</c:v>
                </c:pt>
                <c:pt idx="9728">
                  <c:v>10.50786163522012</c:v>
                </c:pt>
                <c:pt idx="9729">
                  <c:v>10.508647798742141</c:v>
                </c:pt>
                <c:pt idx="9730">
                  <c:v>10.509433962264151</c:v>
                </c:pt>
                <c:pt idx="9731">
                  <c:v>10.51022012578616</c:v>
                </c:pt>
                <c:pt idx="9732">
                  <c:v>10.51100628930817</c:v>
                </c:pt>
                <c:pt idx="9733">
                  <c:v>10.51179245283018</c:v>
                </c:pt>
                <c:pt idx="9734">
                  <c:v>10.512578616352201</c:v>
                </c:pt>
                <c:pt idx="9735">
                  <c:v>10.513364779874211</c:v>
                </c:pt>
                <c:pt idx="9736">
                  <c:v>10.514150943396221</c:v>
                </c:pt>
                <c:pt idx="9737">
                  <c:v>10.514937106918239</c:v>
                </c:pt>
                <c:pt idx="9738">
                  <c:v>10.515723270440249</c:v>
                </c:pt>
                <c:pt idx="9739">
                  <c:v>10.51650943396227</c:v>
                </c:pt>
                <c:pt idx="9740">
                  <c:v>10.517295597484271</c:v>
                </c:pt>
                <c:pt idx="9741">
                  <c:v>10.51808176100629</c:v>
                </c:pt>
                <c:pt idx="9742">
                  <c:v>10.518867924528299</c:v>
                </c:pt>
                <c:pt idx="9743">
                  <c:v>10.519654088050309</c:v>
                </c:pt>
                <c:pt idx="9744">
                  <c:v>10.52044025157233</c:v>
                </c:pt>
                <c:pt idx="9745">
                  <c:v>10.52122641509434</c:v>
                </c:pt>
                <c:pt idx="9746">
                  <c:v>10.52201257861635</c:v>
                </c:pt>
                <c:pt idx="9747">
                  <c:v>10.52279874213836</c:v>
                </c:pt>
                <c:pt idx="9748">
                  <c:v>10.52358490566038</c:v>
                </c:pt>
                <c:pt idx="9749">
                  <c:v>10.524371069182379</c:v>
                </c:pt>
                <c:pt idx="9750">
                  <c:v>10.525157232704411</c:v>
                </c:pt>
                <c:pt idx="9751">
                  <c:v>10.52594339622642</c:v>
                </c:pt>
                <c:pt idx="9752">
                  <c:v>10.52672955974843</c:v>
                </c:pt>
                <c:pt idx="9753">
                  <c:v>10.52751572327043</c:v>
                </c:pt>
                <c:pt idx="9754">
                  <c:v>10.528301886792439</c:v>
                </c:pt>
                <c:pt idx="9755">
                  <c:v>10.52908805031446</c:v>
                </c:pt>
                <c:pt idx="9756">
                  <c:v>10.52987421383648</c:v>
                </c:pt>
                <c:pt idx="9757">
                  <c:v>10.53066037735849</c:v>
                </c:pt>
                <c:pt idx="9758">
                  <c:v>10.5314465408805</c:v>
                </c:pt>
                <c:pt idx="9759">
                  <c:v>10.53223270440251</c:v>
                </c:pt>
                <c:pt idx="9760">
                  <c:v>10.53301886792452</c:v>
                </c:pt>
                <c:pt idx="9761">
                  <c:v>10.533805031446541</c:v>
                </c:pt>
                <c:pt idx="9762">
                  <c:v>10.53459119496855</c:v>
                </c:pt>
                <c:pt idx="9763">
                  <c:v>10.53537735849056</c:v>
                </c:pt>
                <c:pt idx="9764">
                  <c:v>10.53616352201257</c:v>
                </c:pt>
                <c:pt idx="9765">
                  <c:v>10.536949685534591</c:v>
                </c:pt>
                <c:pt idx="9766">
                  <c:v>10.537735849056601</c:v>
                </c:pt>
                <c:pt idx="9767">
                  <c:v>10.538522012578611</c:v>
                </c:pt>
                <c:pt idx="9768">
                  <c:v>10.539308176100629</c:v>
                </c:pt>
                <c:pt idx="9769">
                  <c:v>10.540094339622639</c:v>
                </c:pt>
                <c:pt idx="9770">
                  <c:v>10.540880503144651</c:v>
                </c:pt>
                <c:pt idx="9771">
                  <c:v>10.54166666666667</c:v>
                </c:pt>
                <c:pt idx="9772">
                  <c:v>10.54245283018868</c:v>
                </c:pt>
                <c:pt idx="9773">
                  <c:v>10.543238993710689</c:v>
                </c:pt>
                <c:pt idx="9774">
                  <c:v>10.544025157232699</c:v>
                </c:pt>
                <c:pt idx="9775">
                  <c:v>10.544811320754709</c:v>
                </c:pt>
                <c:pt idx="9776">
                  <c:v>10.545597484276721</c:v>
                </c:pt>
                <c:pt idx="9777">
                  <c:v>10.54638364779874</c:v>
                </c:pt>
                <c:pt idx="9778">
                  <c:v>10.547169811320749</c:v>
                </c:pt>
                <c:pt idx="9779">
                  <c:v>10.547955974842759</c:v>
                </c:pt>
                <c:pt idx="9780">
                  <c:v>10.54874213836478</c:v>
                </c:pt>
                <c:pt idx="9781">
                  <c:v>10.54952830188679</c:v>
                </c:pt>
                <c:pt idx="9782">
                  <c:v>10.5503144654088</c:v>
                </c:pt>
                <c:pt idx="9783">
                  <c:v>10.55110062893082</c:v>
                </c:pt>
                <c:pt idx="9784">
                  <c:v>10.55188679245283</c:v>
                </c:pt>
                <c:pt idx="9785">
                  <c:v>10.55267295597484</c:v>
                </c:pt>
                <c:pt idx="9786">
                  <c:v>10.553459119496861</c:v>
                </c:pt>
                <c:pt idx="9787">
                  <c:v>10.55424528301887</c:v>
                </c:pt>
                <c:pt idx="9788">
                  <c:v>10.55503144654088</c:v>
                </c:pt>
                <c:pt idx="9789">
                  <c:v>10.555817610062901</c:v>
                </c:pt>
                <c:pt idx="9790">
                  <c:v>10.556603773584911</c:v>
                </c:pt>
                <c:pt idx="9791">
                  <c:v>10.557389937106921</c:v>
                </c:pt>
                <c:pt idx="9792">
                  <c:v>10.558176100628931</c:v>
                </c:pt>
                <c:pt idx="9793">
                  <c:v>10.55896226415094</c:v>
                </c:pt>
                <c:pt idx="9794">
                  <c:v>10.55974842767295</c:v>
                </c:pt>
                <c:pt idx="9795">
                  <c:v>10.560534591194971</c:v>
                </c:pt>
                <c:pt idx="9796">
                  <c:v>10.561320754716981</c:v>
                </c:pt>
                <c:pt idx="9797">
                  <c:v>10.562106918238999</c:v>
                </c:pt>
                <c:pt idx="9798">
                  <c:v>10.562893081761001</c:v>
                </c:pt>
                <c:pt idx="9799">
                  <c:v>10.563679245283019</c:v>
                </c:pt>
                <c:pt idx="9800">
                  <c:v>10.564465408805029</c:v>
                </c:pt>
                <c:pt idx="9801">
                  <c:v>10.56525157232705</c:v>
                </c:pt>
                <c:pt idx="9802">
                  <c:v>10.56603773584906</c:v>
                </c:pt>
                <c:pt idx="9803">
                  <c:v>10.566823899371069</c:v>
                </c:pt>
                <c:pt idx="9804">
                  <c:v>10.567610062893079</c:v>
                </c:pt>
                <c:pt idx="9805">
                  <c:v>10.5683962264151</c:v>
                </c:pt>
                <c:pt idx="9806">
                  <c:v>10.569182389937099</c:v>
                </c:pt>
                <c:pt idx="9807">
                  <c:v>10.56996855345912</c:v>
                </c:pt>
                <c:pt idx="9808">
                  <c:v>10.57075471698113</c:v>
                </c:pt>
                <c:pt idx="9809">
                  <c:v>10.571540880503139</c:v>
                </c:pt>
                <c:pt idx="9810">
                  <c:v>10.572327044025149</c:v>
                </c:pt>
                <c:pt idx="9811">
                  <c:v>10.57311320754717</c:v>
                </c:pt>
                <c:pt idx="9812">
                  <c:v>10.57389937106918</c:v>
                </c:pt>
                <c:pt idx="9813">
                  <c:v>10.5746855345912</c:v>
                </c:pt>
                <c:pt idx="9814">
                  <c:v>10.57547169811321</c:v>
                </c:pt>
                <c:pt idx="9815">
                  <c:v>10.57625786163522</c:v>
                </c:pt>
                <c:pt idx="9816">
                  <c:v>10.577044025157241</c:v>
                </c:pt>
                <c:pt idx="9817">
                  <c:v>10.577830188679251</c:v>
                </c:pt>
                <c:pt idx="9818">
                  <c:v>10.57861635220126</c:v>
                </c:pt>
                <c:pt idx="9819">
                  <c:v>10.579402515723279</c:v>
                </c:pt>
                <c:pt idx="9820">
                  <c:v>10.58018867924528</c:v>
                </c:pt>
                <c:pt idx="9821">
                  <c:v>10.580974842767301</c:v>
                </c:pt>
                <c:pt idx="9822">
                  <c:v>10.581761006289311</c:v>
                </c:pt>
                <c:pt idx="9823">
                  <c:v>10.58254716981132</c:v>
                </c:pt>
                <c:pt idx="9824">
                  <c:v>10.58333333333333</c:v>
                </c:pt>
                <c:pt idx="9825">
                  <c:v>10.58411949685534</c:v>
                </c:pt>
                <c:pt idx="9826">
                  <c:v>10.58490566037735</c:v>
                </c:pt>
                <c:pt idx="9827">
                  <c:v>10.585691823899371</c:v>
                </c:pt>
                <c:pt idx="9828">
                  <c:v>10.586477987421381</c:v>
                </c:pt>
                <c:pt idx="9829">
                  <c:v>10.58726415094339</c:v>
                </c:pt>
                <c:pt idx="9830">
                  <c:v>10.588050314465409</c:v>
                </c:pt>
                <c:pt idx="9831">
                  <c:v>10.588836477987419</c:v>
                </c:pt>
                <c:pt idx="9832">
                  <c:v>10.589622641509431</c:v>
                </c:pt>
                <c:pt idx="9833">
                  <c:v>10.590408805031441</c:v>
                </c:pt>
                <c:pt idx="9834">
                  <c:v>10.591194968553459</c:v>
                </c:pt>
                <c:pt idx="9835">
                  <c:v>10.591981132075469</c:v>
                </c:pt>
                <c:pt idx="9836">
                  <c:v>10.592767295597479</c:v>
                </c:pt>
                <c:pt idx="9837">
                  <c:v>10.5935534591195</c:v>
                </c:pt>
                <c:pt idx="9838">
                  <c:v>10.59433962264151</c:v>
                </c:pt>
                <c:pt idx="9839">
                  <c:v>10.59512578616352</c:v>
                </c:pt>
                <c:pt idx="9840">
                  <c:v>10.595911949685529</c:v>
                </c:pt>
                <c:pt idx="9841">
                  <c:v>10.59669811320755</c:v>
                </c:pt>
                <c:pt idx="9842">
                  <c:v>10.59748427672956</c:v>
                </c:pt>
                <c:pt idx="9843">
                  <c:v>10.598270440251561</c:v>
                </c:pt>
                <c:pt idx="9844">
                  <c:v>10.59905660377358</c:v>
                </c:pt>
                <c:pt idx="9845">
                  <c:v>10.599842767295589</c:v>
                </c:pt>
                <c:pt idx="9846">
                  <c:v>10.60062893081761</c:v>
                </c:pt>
                <c:pt idx="9847">
                  <c:v>10.60141509433962</c:v>
                </c:pt>
                <c:pt idx="9848">
                  <c:v>10.60220125786164</c:v>
                </c:pt>
                <c:pt idx="9849">
                  <c:v>10.60298742138365</c:v>
                </c:pt>
                <c:pt idx="9850">
                  <c:v>10.60377358490566</c:v>
                </c:pt>
                <c:pt idx="9851">
                  <c:v>10.60455974842767</c:v>
                </c:pt>
                <c:pt idx="9852">
                  <c:v>10.605345911949691</c:v>
                </c:pt>
                <c:pt idx="9853">
                  <c:v>10.606132075471701</c:v>
                </c:pt>
                <c:pt idx="9854">
                  <c:v>10.60691823899371</c:v>
                </c:pt>
                <c:pt idx="9855">
                  <c:v>10.60770440251572</c:v>
                </c:pt>
                <c:pt idx="9856">
                  <c:v>10.60849056603773</c:v>
                </c:pt>
                <c:pt idx="9857">
                  <c:v>10.609276729559751</c:v>
                </c:pt>
                <c:pt idx="9858">
                  <c:v>10.610062893081761</c:v>
                </c:pt>
                <c:pt idx="9859">
                  <c:v>10.610849056603771</c:v>
                </c:pt>
                <c:pt idx="9860">
                  <c:v>10.61163522012578</c:v>
                </c:pt>
                <c:pt idx="9861">
                  <c:v>10.612421383647799</c:v>
                </c:pt>
                <c:pt idx="9862">
                  <c:v>10.613207547169811</c:v>
                </c:pt>
                <c:pt idx="9863">
                  <c:v>10.613993710691821</c:v>
                </c:pt>
                <c:pt idx="9864">
                  <c:v>10.614779874213831</c:v>
                </c:pt>
                <c:pt idx="9865">
                  <c:v>10.615566037735849</c:v>
                </c:pt>
                <c:pt idx="9866">
                  <c:v>10.616352201257859</c:v>
                </c:pt>
                <c:pt idx="9867">
                  <c:v>10.617138364779869</c:v>
                </c:pt>
                <c:pt idx="9868">
                  <c:v>10.617924528301881</c:v>
                </c:pt>
                <c:pt idx="9869">
                  <c:v>10.618710691823891</c:v>
                </c:pt>
                <c:pt idx="9870">
                  <c:v>10.61949685534592</c:v>
                </c:pt>
                <c:pt idx="9871">
                  <c:v>10.62028301886793</c:v>
                </c:pt>
                <c:pt idx="9872">
                  <c:v>10.621069182389929</c:v>
                </c:pt>
                <c:pt idx="9873">
                  <c:v>10.62185534591195</c:v>
                </c:pt>
                <c:pt idx="9874">
                  <c:v>10.62264150943396</c:v>
                </c:pt>
                <c:pt idx="9875">
                  <c:v>10.62342767295597</c:v>
                </c:pt>
                <c:pt idx="9876">
                  <c:v>10.62421383647799</c:v>
                </c:pt>
                <c:pt idx="9877">
                  <c:v>10.625</c:v>
                </c:pt>
                <c:pt idx="9878">
                  <c:v>10.62578616352201</c:v>
                </c:pt>
                <c:pt idx="9879">
                  <c:v>10.62657232704402</c:v>
                </c:pt>
                <c:pt idx="9880">
                  <c:v>10.62735849056603</c:v>
                </c:pt>
                <c:pt idx="9881">
                  <c:v>10.62814465408805</c:v>
                </c:pt>
                <c:pt idx="9882">
                  <c:v>10.62893081761006</c:v>
                </c:pt>
                <c:pt idx="9883">
                  <c:v>10.62971698113207</c:v>
                </c:pt>
                <c:pt idx="9884">
                  <c:v>10.63050314465408</c:v>
                </c:pt>
                <c:pt idx="9885">
                  <c:v>10.6312893081761</c:v>
                </c:pt>
                <c:pt idx="9886">
                  <c:v>10.63207547169811</c:v>
                </c:pt>
                <c:pt idx="9887">
                  <c:v>10.63286163522012</c:v>
                </c:pt>
                <c:pt idx="9888">
                  <c:v>10.633647798742141</c:v>
                </c:pt>
                <c:pt idx="9889">
                  <c:v>10.634433962264151</c:v>
                </c:pt>
                <c:pt idx="9890">
                  <c:v>10.63522012578616</c:v>
                </c:pt>
                <c:pt idx="9891">
                  <c:v>10.63600628930817</c:v>
                </c:pt>
                <c:pt idx="9892">
                  <c:v>10.63679245283018</c:v>
                </c:pt>
                <c:pt idx="9893">
                  <c:v>10.637578616352201</c:v>
                </c:pt>
                <c:pt idx="9894">
                  <c:v>10.638364779874211</c:v>
                </c:pt>
                <c:pt idx="9895">
                  <c:v>10.639150943396221</c:v>
                </c:pt>
                <c:pt idx="9896">
                  <c:v>10.639937106918239</c:v>
                </c:pt>
                <c:pt idx="9897">
                  <c:v>10.640723270440249</c:v>
                </c:pt>
                <c:pt idx="9898">
                  <c:v>10.641509433962259</c:v>
                </c:pt>
                <c:pt idx="9899">
                  <c:v>10.642295597484271</c:v>
                </c:pt>
                <c:pt idx="9900">
                  <c:v>10.64308176100629</c:v>
                </c:pt>
                <c:pt idx="9901">
                  <c:v>10.643867924528299</c:v>
                </c:pt>
                <c:pt idx="9902">
                  <c:v>10.644654088050309</c:v>
                </c:pt>
                <c:pt idx="9903">
                  <c:v>10.64544025157233</c:v>
                </c:pt>
                <c:pt idx="9904">
                  <c:v>10.64622641509434</c:v>
                </c:pt>
                <c:pt idx="9905">
                  <c:v>10.64701257861635</c:v>
                </c:pt>
                <c:pt idx="9906">
                  <c:v>10.64779874213836</c:v>
                </c:pt>
                <c:pt idx="9907">
                  <c:v>10.648584905660369</c:v>
                </c:pt>
                <c:pt idx="9908">
                  <c:v>10.649371069182379</c:v>
                </c:pt>
                <c:pt idx="9909">
                  <c:v>10.650157232704411</c:v>
                </c:pt>
                <c:pt idx="9910">
                  <c:v>10.65094339622642</c:v>
                </c:pt>
                <c:pt idx="9911">
                  <c:v>10.65172955974843</c:v>
                </c:pt>
                <c:pt idx="9912">
                  <c:v>10.65251572327044</c:v>
                </c:pt>
                <c:pt idx="9913">
                  <c:v>10.65330188679245</c:v>
                </c:pt>
                <c:pt idx="9914">
                  <c:v>10.65408805031446</c:v>
                </c:pt>
                <c:pt idx="9915">
                  <c:v>10.65487421383648</c:v>
                </c:pt>
                <c:pt idx="9916">
                  <c:v>10.655660377358499</c:v>
                </c:pt>
                <c:pt idx="9917">
                  <c:v>10.6564465408805</c:v>
                </c:pt>
                <c:pt idx="9918">
                  <c:v>10.65723270440251</c:v>
                </c:pt>
                <c:pt idx="9919">
                  <c:v>10.65801886792452</c:v>
                </c:pt>
                <c:pt idx="9920">
                  <c:v>10.658805031446541</c:v>
                </c:pt>
                <c:pt idx="9921">
                  <c:v>10.65959119496855</c:v>
                </c:pt>
                <c:pt idx="9922">
                  <c:v>10.66037735849056</c:v>
                </c:pt>
                <c:pt idx="9923">
                  <c:v>10.66116352201257</c:v>
                </c:pt>
                <c:pt idx="9924">
                  <c:v>10.661949685534591</c:v>
                </c:pt>
                <c:pt idx="9925">
                  <c:v>10.66273584905661</c:v>
                </c:pt>
                <c:pt idx="9926">
                  <c:v>10.663522012578619</c:v>
                </c:pt>
                <c:pt idx="9927">
                  <c:v>10.664308176100629</c:v>
                </c:pt>
                <c:pt idx="9928">
                  <c:v>10.66509433962265</c:v>
                </c:pt>
                <c:pt idx="9929">
                  <c:v>10.66588050314466</c:v>
                </c:pt>
                <c:pt idx="9930">
                  <c:v>10.66666666666667</c:v>
                </c:pt>
                <c:pt idx="9931">
                  <c:v>10.66745283018868</c:v>
                </c:pt>
                <c:pt idx="9932">
                  <c:v>10.668238993710689</c:v>
                </c:pt>
                <c:pt idx="9933">
                  <c:v>10.669025157232699</c:v>
                </c:pt>
                <c:pt idx="9934">
                  <c:v>10.669811320754709</c:v>
                </c:pt>
                <c:pt idx="9935">
                  <c:v>10.670597484276721</c:v>
                </c:pt>
                <c:pt idx="9936">
                  <c:v>10.670676100628929</c:v>
                </c:pt>
                <c:pt idx="9937">
                  <c:v>10.670754716981129</c:v>
                </c:pt>
                <c:pt idx="9938">
                  <c:v>10.670833333333331</c:v>
                </c:pt>
                <c:pt idx="9939">
                  <c:v>10.67091194968553</c:v>
                </c:pt>
                <c:pt idx="9940">
                  <c:v>10.670990566037741</c:v>
                </c:pt>
                <c:pt idx="9941">
                  <c:v>10.671069182389941</c:v>
                </c:pt>
                <c:pt idx="9942">
                  <c:v>10.67114779874214</c:v>
                </c:pt>
                <c:pt idx="9943">
                  <c:v>10.67122641509434</c:v>
                </c:pt>
                <c:pt idx="9944">
                  <c:v>10.67130503144654</c:v>
                </c:pt>
                <c:pt idx="9945">
                  <c:v>10.67138364779874</c:v>
                </c:pt>
                <c:pt idx="9946">
                  <c:v>10.67146226415095</c:v>
                </c:pt>
                <c:pt idx="9947">
                  <c:v>10.67154088050315</c:v>
                </c:pt>
                <c:pt idx="9948">
                  <c:v>10.671619496855349</c:v>
                </c:pt>
                <c:pt idx="9949">
                  <c:v>10.671698113207549</c:v>
                </c:pt>
                <c:pt idx="9950">
                  <c:v>10.671776729559751</c:v>
                </c:pt>
                <c:pt idx="9951">
                  <c:v>10.671855345911951</c:v>
                </c:pt>
                <c:pt idx="9952">
                  <c:v>10.67193396226415</c:v>
                </c:pt>
                <c:pt idx="9953">
                  <c:v>10.672012578616361</c:v>
                </c:pt>
                <c:pt idx="9954">
                  <c:v>10.67209119496856</c:v>
                </c:pt>
                <c:pt idx="9955">
                  <c:v>10.67216981132076</c:v>
                </c:pt>
                <c:pt idx="9956">
                  <c:v>10.67224842767296</c:v>
                </c:pt>
                <c:pt idx="9957">
                  <c:v>10.67232704402516</c:v>
                </c:pt>
                <c:pt idx="9958">
                  <c:v>10.67240566037737</c:v>
                </c:pt>
                <c:pt idx="9959">
                  <c:v>10.67248427672957</c:v>
                </c:pt>
                <c:pt idx="9960">
                  <c:v>10.67256289308177</c:v>
                </c:pt>
                <c:pt idx="9961">
                  <c:v>10.672641509433969</c:v>
                </c:pt>
                <c:pt idx="9962">
                  <c:v>10.672720125786171</c:v>
                </c:pt>
                <c:pt idx="9963">
                  <c:v>10.672798742138371</c:v>
                </c:pt>
                <c:pt idx="9964">
                  <c:v>10.67287735849057</c:v>
                </c:pt>
                <c:pt idx="9965">
                  <c:v>10.672955974842781</c:v>
                </c:pt>
                <c:pt idx="9966">
                  <c:v>10.67303459119498</c:v>
                </c:pt>
                <c:pt idx="9967">
                  <c:v>10.67311320754718</c:v>
                </c:pt>
                <c:pt idx="9968">
                  <c:v>10.67319182389938</c:v>
                </c:pt>
                <c:pt idx="9969">
                  <c:v>10.673270440251571</c:v>
                </c:pt>
                <c:pt idx="9970">
                  <c:v>10.67334905660379</c:v>
                </c:pt>
                <c:pt idx="9971">
                  <c:v>10.673427672955979</c:v>
                </c:pt>
                <c:pt idx="9972">
                  <c:v>10.6735062893082</c:v>
                </c:pt>
                <c:pt idx="9973">
                  <c:v>10.673584905660389</c:v>
                </c:pt>
                <c:pt idx="9974">
                  <c:v>10.673663522012591</c:v>
                </c:pt>
                <c:pt idx="9975">
                  <c:v>10.673742138364799</c:v>
                </c:pt>
                <c:pt idx="9976">
                  <c:v>10.67382075471699</c:v>
                </c:pt>
                <c:pt idx="9977">
                  <c:v>10.673899371069201</c:v>
                </c:pt>
                <c:pt idx="9978">
                  <c:v>10.6739779874214</c:v>
                </c:pt>
                <c:pt idx="9979">
                  <c:v>10.6740566037736</c:v>
                </c:pt>
                <c:pt idx="9980">
                  <c:v>10.6741352201258</c:v>
                </c:pt>
                <c:pt idx="9981">
                  <c:v>10.674213836478</c:v>
                </c:pt>
                <c:pt idx="9982">
                  <c:v>10.674292452830199</c:v>
                </c:pt>
                <c:pt idx="9983">
                  <c:v>10.674371069182399</c:v>
                </c:pt>
                <c:pt idx="9984">
                  <c:v>10.67444968553461</c:v>
                </c:pt>
                <c:pt idx="9985">
                  <c:v>10.6745283018868</c:v>
                </c:pt>
                <c:pt idx="9986">
                  <c:v>10.674606918239011</c:v>
                </c:pt>
                <c:pt idx="9987">
                  <c:v>10.674685534591219</c:v>
                </c:pt>
                <c:pt idx="9988">
                  <c:v>10.67476415094341</c:v>
                </c:pt>
                <c:pt idx="9989">
                  <c:v>10.67484276729561</c:v>
                </c:pt>
                <c:pt idx="9990">
                  <c:v>10.67492138364781</c:v>
                </c:pt>
                <c:pt idx="9991">
                  <c:v>10.67500000000002</c:v>
                </c:pt>
                <c:pt idx="9992">
                  <c:v>10.67507861635222</c:v>
                </c:pt>
                <c:pt idx="9993">
                  <c:v>10.67515723270442</c:v>
                </c:pt>
                <c:pt idx="9994">
                  <c:v>10.675235849056619</c:v>
                </c:pt>
                <c:pt idx="9995">
                  <c:v>10.675314465408819</c:v>
                </c:pt>
                <c:pt idx="9996">
                  <c:v>10.675393081761021</c:v>
                </c:pt>
                <c:pt idx="9997">
                  <c:v>10.67547169811322</c:v>
                </c:pt>
                <c:pt idx="9998">
                  <c:v>10.675550314465429</c:v>
                </c:pt>
                <c:pt idx="9999">
                  <c:v>10.675628930817631</c:v>
                </c:pt>
                <c:pt idx="10000">
                  <c:v>10.67570754716983</c:v>
                </c:pt>
                <c:pt idx="10001">
                  <c:v>10.67578616352203</c:v>
                </c:pt>
                <c:pt idx="10002">
                  <c:v>10.675864779874241</c:v>
                </c:pt>
                <c:pt idx="10003">
                  <c:v>10.67594339622644</c:v>
                </c:pt>
                <c:pt idx="10004">
                  <c:v>10.67602201257864</c:v>
                </c:pt>
                <c:pt idx="10005">
                  <c:v>10.67610062893084</c:v>
                </c:pt>
                <c:pt idx="10006">
                  <c:v>10.67617924528304</c:v>
                </c:pt>
                <c:pt idx="10007">
                  <c:v>10.676257861635239</c:v>
                </c:pt>
                <c:pt idx="10008">
                  <c:v>10.67633647798745</c:v>
                </c:pt>
                <c:pt idx="10009">
                  <c:v>10.676415094339649</c:v>
                </c:pt>
                <c:pt idx="10010">
                  <c:v>10.67649371069184</c:v>
                </c:pt>
                <c:pt idx="10011">
                  <c:v>10.676572327044051</c:v>
                </c:pt>
                <c:pt idx="10012">
                  <c:v>10.67665094339625</c:v>
                </c:pt>
                <c:pt idx="10013">
                  <c:v>10.67672955974845</c:v>
                </c:pt>
                <c:pt idx="10014">
                  <c:v>10.67680817610065</c:v>
                </c:pt>
                <c:pt idx="10015">
                  <c:v>10.67688679245285</c:v>
                </c:pt>
                <c:pt idx="10016">
                  <c:v>10.676965408805049</c:v>
                </c:pt>
                <c:pt idx="10017">
                  <c:v>10.67704402515726</c:v>
                </c:pt>
                <c:pt idx="10018">
                  <c:v>10.677122641509451</c:v>
                </c:pt>
                <c:pt idx="10019">
                  <c:v>10.677201257861659</c:v>
                </c:pt>
                <c:pt idx="10020">
                  <c:v>10.677279874213861</c:v>
                </c:pt>
                <c:pt idx="10021">
                  <c:v>10.677358490566061</c:v>
                </c:pt>
                <c:pt idx="10022">
                  <c:v>10.677437106918269</c:v>
                </c:pt>
                <c:pt idx="10023">
                  <c:v>10.67751572327046</c:v>
                </c:pt>
                <c:pt idx="10024">
                  <c:v>10.67759433962267</c:v>
                </c:pt>
                <c:pt idx="10025">
                  <c:v>10.67767295597487</c:v>
                </c:pt>
                <c:pt idx="10026">
                  <c:v>10.67775157232707</c:v>
                </c:pt>
                <c:pt idx="10027">
                  <c:v>10.67783018867927</c:v>
                </c:pt>
                <c:pt idx="10028">
                  <c:v>10.677908805031469</c:v>
                </c:pt>
                <c:pt idx="10029">
                  <c:v>10.677987421383669</c:v>
                </c:pt>
                <c:pt idx="10030">
                  <c:v>10.678066037735871</c:v>
                </c:pt>
                <c:pt idx="10031">
                  <c:v>10.678144654088079</c:v>
                </c:pt>
                <c:pt idx="10032">
                  <c:v>10.678223270440281</c:v>
                </c:pt>
                <c:pt idx="10033">
                  <c:v>10.67830188679247</c:v>
                </c:pt>
                <c:pt idx="10034">
                  <c:v>10.67838050314468</c:v>
                </c:pt>
                <c:pt idx="10035">
                  <c:v>10.67845911949688</c:v>
                </c:pt>
                <c:pt idx="10036">
                  <c:v>10.67853773584909</c:v>
                </c:pt>
                <c:pt idx="10037">
                  <c:v>10.678616352201299</c:v>
                </c:pt>
                <c:pt idx="10038">
                  <c:v>10.67869496855349</c:v>
                </c:pt>
                <c:pt idx="10039">
                  <c:v>10.67877358490569</c:v>
                </c:pt>
                <c:pt idx="10040">
                  <c:v>10.678852201257889</c:v>
                </c:pt>
                <c:pt idx="10041">
                  <c:v>10.6789308176101</c:v>
                </c:pt>
                <c:pt idx="10042">
                  <c:v>10.6790094339623</c:v>
                </c:pt>
                <c:pt idx="10043">
                  <c:v>10.679088050314499</c:v>
                </c:pt>
                <c:pt idx="10044">
                  <c:v>10.679166666666699</c:v>
                </c:pt>
                <c:pt idx="10045">
                  <c:v>10.679245283018901</c:v>
                </c:pt>
                <c:pt idx="10046">
                  <c:v>10.6793238993711</c:v>
                </c:pt>
                <c:pt idx="10047">
                  <c:v>10.679402515723311</c:v>
                </c:pt>
                <c:pt idx="10048">
                  <c:v>10.6794811320755</c:v>
                </c:pt>
                <c:pt idx="10049">
                  <c:v>10.67955974842771</c:v>
                </c:pt>
                <c:pt idx="10050">
                  <c:v>10.67963836477991</c:v>
                </c:pt>
                <c:pt idx="10051">
                  <c:v>10.67971698113211</c:v>
                </c:pt>
                <c:pt idx="10052">
                  <c:v>10.67979559748432</c:v>
                </c:pt>
                <c:pt idx="10053">
                  <c:v>10.679874213836509</c:v>
                </c:pt>
                <c:pt idx="10054">
                  <c:v>10.67995283018872</c:v>
                </c:pt>
                <c:pt idx="10055">
                  <c:v>10.680031446540911</c:v>
                </c:pt>
                <c:pt idx="10056">
                  <c:v>10.68011006289311</c:v>
                </c:pt>
                <c:pt idx="10057">
                  <c:v>10.680188679245321</c:v>
                </c:pt>
                <c:pt idx="10058">
                  <c:v>10.68026729559752</c:v>
                </c:pt>
                <c:pt idx="10059">
                  <c:v>10.68034591194972</c:v>
                </c:pt>
                <c:pt idx="10060">
                  <c:v>10.680424528301931</c:v>
                </c:pt>
                <c:pt idx="10061">
                  <c:v>10.68050314465412</c:v>
                </c:pt>
                <c:pt idx="10062">
                  <c:v>10.68058176100633</c:v>
                </c:pt>
                <c:pt idx="10063">
                  <c:v>10.680660377358519</c:v>
                </c:pt>
                <c:pt idx="10064">
                  <c:v>10.68073899371073</c:v>
                </c:pt>
                <c:pt idx="10065">
                  <c:v>10.680817610062929</c:v>
                </c:pt>
                <c:pt idx="10066">
                  <c:v>10.680896226415131</c:v>
                </c:pt>
                <c:pt idx="10067">
                  <c:v>10.680974842767331</c:v>
                </c:pt>
                <c:pt idx="10068">
                  <c:v>10.68105345911953</c:v>
                </c:pt>
                <c:pt idx="10069">
                  <c:v>10.681132075471741</c:v>
                </c:pt>
                <c:pt idx="10070">
                  <c:v>10.68121069182394</c:v>
                </c:pt>
                <c:pt idx="10071">
                  <c:v>10.68128930817614</c:v>
                </c:pt>
                <c:pt idx="10072">
                  <c:v>10.68136792452834</c:v>
                </c:pt>
                <c:pt idx="10073">
                  <c:v>10.68144654088054</c:v>
                </c:pt>
                <c:pt idx="10074">
                  <c:v>10.681525157232739</c:v>
                </c:pt>
                <c:pt idx="10075">
                  <c:v>10.68160377358495</c:v>
                </c:pt>
                <c:pt idx="10076">
                  <c:v>10.68168238993715</c:v>
                </c:pt>
                <c:pt idx="10077">
                  <c:v>10.681761006289349</c:v>
                </c:pt>
                <c:pt idx="10078">
                  <c:v>10.681839622641551</c:v>
                </c:pt>
                <c:pt idx="10079">
                  <c:v>10.681918238993751</c:v>
                </c:pt>
                <c:pt idx="10080">
                  <c:v>10.681996855345959</c:v>
                </c:pt>
                <c:pt idx="10081">
                  <c:v>10.68207547169815</c:v>
                </c:pt>
                <c:pt idx="10082">
                  <c:v>10.68215408805036</c:v>
                </c:pt>
                <c:pt idx="10083">
                  <c:v>10.68223270440256</c:v>
                </c:pt>
                <c:pt idx="10084">
                  <c:v>10.682311320754749</c:v>
                </c:pt>
                <c:pt idx="10085">
                  <c:v>10.68238993710697</c:v>
                </c:pt>
                <c:pt idx="10086">
                  <c:v>10.68246855345917</c:v>
                </c:pt>
                <c:pt idx="10087">
                  <c:v>10.68254716981137</c:v>
                </c:pt>
                <c:pt idx="10088">
                  <c:v>10.682625786163561</c:v>
                </c:pt>
                <c:pt idx="10089">
                  <c:v>10.682704402515769</c:v>
                </c:pt>
                <c:pt idx="10090">
                  <c:v>10.682783018867971</c:v>
                </c:pt>
                <c:pt idx="10091">
                  <c:v>10.682861635220171</c:v>
                </c:pt>
                <c:pt idx="10092">
                  <c:v>10.68294025157237</c:v>
                </c:pt>
                <c:pt idx="10093">
                  <c:v>10.68301886792457</c:v>
                </c:pt>
                <c:pt idx="10094">
                  <c:v>10.68309748427677</c:v>
                </c:pt>
                <c:pt idx="10095">
                  <c:v>10.68317610062898</c:v>
                </c:pt>
                <c:pt idx="10096">
                  <c:v>10.683254716981169</c:v>
                </c:pt>
                <c:pt idx="10097">
                  <c:v>10.68333333333338</c:v>
                </c:pt>
                <c:pt idx="10098">
                  <c:v>10.68341194968558</c:v>
                </c:pt>
                <c:pt idx="10099">
                  <c:v>10.683490566037779</c:v>
                </c:pt>
                <c:pt idx="10100">
                  <c:v>10.683569182389981</c:v>
                </c:pt>
                <c:pt idx="10101">
                  <c:v>10.683647798742189</c:v>
                </c:pt>
                <c:pt idx="10102">
                  <c:v>10.683726415094389</c:v>
                </c:pt>
                <c:pt idx="10103">
                  <c:v>10.683805031446591</c:v>
                </c:pt>
                <c:pt idx="10104">
                  <c:v>10.683883647798799</c:v>
                </c:pt>
                <c:pt idx="10105">
                  <c:v>10.683962264151001</c:v>
                </c:pt>
                <c:pt idx="10106">
                  <c:v>10.68404088050319</c:v>
                </c:pt>
                <c:pt idx="10107">
                  <c:v>10.68411949685539</c:v>
                </c:pt>
                <c:pt idx="10108">
                  <c:v>10.684198113207589</c:v>
                </c:pt>
                <c:pt idx="10109">
                  <c:v>10.6842767295598</c:v>
                </c:pt>
                <c:pt idx="10110">
                  <c:v>10.684355345912</c:v>
                </c:pt>
                <c:pt idx="10111">
                  <c:v>10.684433962264199</c:v>
                </c:pt>
                <c:pt idx="10112">
                  <c:v>10.684512578616401</c:v>
                </c:pt>
                <c:pt idx="10113">
                  <c:v>10.684591194968601</c:v>
                </c:pt>
                <c:pt idx="10114">
                  <c:v>10.6846698113208</c:v>
                </c:pt>
                <c:pt idx="10115">
                  <c:v>10.684748427673</c:v>
                </c:pt>
                <c:pt idx="10116">
                  <c:v>10.68482704402521</c:v>
                </c:pt>
                <c:pt idx="10117">
                  <c:v>10.6849056603774</c:v>
                </c:pt>
                <c:pt idx="10118">
                  <c:v>10.684984276729621</c:v>
                </c:pt>
                <c:pt idx="10119">
                  <c:v>10.68506289308182</c:v>
                </c:pt>
                <c:pt idx="10120">
                  <c:v>10.68514150943402</c:v>
                </c:pt>
                <c:pt idx="10121">
                  <c:v>10.68522012578622</c:v>
                </c:pt>
                <c:pt idx="10122">
                  <c:v>10.68529874213842</c:v>
                </c:pt>
                <c:pt idx="10123">
                  <c:v>10.685377358490619</c:v>
                </c:pt>
                <c:pt idx="10124">
                  <c:v>10.685455974842821</c:v>
                </c:pt>
                <c:pt idx="10125">
                  <c:v>10.685534591195029</c:v>
                </c:pt>
                <c:pt idx="10126">
                  <c:v>10.685613207547229</c:v>
                </c:pt>
                <c:pt idx="10127">
                  <c:v>10.685691823899431</c:v>
                </c:pt>
                <c:pt idx="10128">
                  <c:v>10.68577044025162</c:v>
                </c:pt>
                <c:pt idx="10129">
                  <c:v>10.68584905660383</c:v>
                </c:pt>
                <c:pt idx="10130">
                  <c:v>10.68592767295603</c:v>
                </c:pt>
                <c:pt idx="10131">
                  <c:v>10.68600628930824</c:v>
                </c:pt>
                <c:pt idx="10132">
                  <c:v>10.68608490566044</c:v>
                </c:pt>
                <c:pt idx="10133">
                  <c:v>10.686163522012629</c:v>
                </c:pt>
                <c:pt idx="10134">
                  <c:v>10.68624213836484</c:v>
                </c:pt>
                <c:pt idx="10135">
                  <c:v>10.686320754717039</c:v>
                </c:pt>
                <c:pt idx="10136">
                  <c:v>10.686399371069241</c:v>
                </c:pt>
                <c:pt idx="10137">
                  <c:v>10.686477987421441</c:v>
                </c:pt>
                <c:pt idx="10138">
                  <c:v>10.686556603773649</c:v>
                </c:pt>
                <c:pt idx="10139">
                  <c:v>10.686635220125851</c:v>
                </c:pt>
                <c:pt idx="10140">
                  <c:v>10.686713836478051</c:v>
                </c:pt>
                <c:pt idx="10141">
                  <c:v>10.68679245283025</c:v>
                </c:pt>
                <c:pt idx="10142">
                  <c:v>10.68687106918245</c:v>
                </c:pt>
                <c:pt idx="10143">
                  <c:v>10.68694968553465</c:v>
                </c:pt>
                <c:pt idx="10144">
                  <c:v>10.687028301886849</c:v>
                </c:pt>
                <c:pt idx="10145">
                  <c:v>10.68710691823906</c:v>
                </c:pt>
                <c:pt idx="10146">
                  <c:v>10.68718553459126</c:v>
                </c:pt>
                <c:pt idx="10147">
                  <c:v>10.687264150943451</c:v>
                </c:pt>
                <c:pt idx="10148">
                  <c:v>10.68734276729565</c:v>
                </c:pt>
                <c:pt idx="10149">
                  <c:v>10.687421383647861</c:v>
                </c:pt>
                <c:pt idx="10150">
                  <c:v>10.68750000000006</c:v>
                </c:pt>
                <c:pt idx="10151">
                  <c:v>10.68757861635226</c:v>
                </c:pt>
                <c:pt idx="10152">
                  <c:v>10.687657232704471</c:v>
                </c:pt>
                <c:pt idx="10153">
                  <c:v>10.68773584905667</c:v>
                </c:pt>
                <c:pt idx="10154">
                  <c:v>10.687814465408859</c:v>
                </c:pt>
                <c:pt idx="10155">
                  <c:v>10.68789308176107</c:v>
                </c:pt>
                <c:pt idx="10156">
                  <c:v>10.68797169811327</c:v>
                </c:pt>
                <c:pt idx="10157">
                  <c:v>10.688050314465469</c:v>
                </c:pt>
                <c:pt idx="10158">
                  <c:v>10.688128930817671</c:v>
                </c:pt>
                <c:pt idx="10159">
                  <c:v>10.688207547169871</c:v>
                </c:pt>
                <c:pt idx="10160">
                  <c:v>10.68828616352207</c:v>
                </c:pt>
                <c:pt idx="10161">
                  <c:v>10.688364779874281</c:v>
                </c:pt>
                <c:pt idx="10162">
                  <c:v>10.68844339622648</c:v>
                </c:pt>
                <c:pt idx="10163">
                  <c:v>10.68852201257868</c:v>
                </c:pt>
                <c:pt idx="10164">
                  <c:v>10.68860062893088</c:v>
                </c:pt>
                <c:pt idx="10165">
                  <c:v>10.68867924528308</c:v>
                </c:pt>
                <c:pt idx="10166">
                  <c:v>10.688757861635279</c:v>
                </c:pt>
                <c:pt idx="10167">
                  <c:v>10.6888364779875</c:v>
                </c:pt>
                <c:pt idx="10168">
                  <c:v>10.68891509433969</c:v>
                </c:pt>
                <c:pt idx="10169">
                  <c:v>10.68899371069188</c:v>
                </c:pt>
                <c:pt idx="10170">
                  <c:v>10.689072327044091</c:v>
                </c:pt>
                <c:pt idx="10171">
                  <c:v>10.689150943396291</c:v>
                </c:pt>
                <c:pt idx="10172">
                  <c:v>10.689229559748499</c:v>
                </c:pt>
                <c:pt idx="10173">
                  <c:v>10.689308176100701</c:v>
                </c:pt>
                <c:pt idx="10174">
                  <c:v>10.6893867924529</c:v>
                </c:pt>
                <c:pt idx="10175">
                  <c:v>10.6894654088051</c:v>
                </c:pt>
                <c:pt idx="10176">
                  <c:v>10.689544025157311</c:v>
                </c:pt>
                <c:pt idx="10177">
                  <c:v>10.6896226415095</c:v>
                </c:pt>
                <c:pt idx="10178">
                  <c:v>10.68970125786171</c:v>
                </c:pt>
                <c:pt idx="10179">
                  <c:v>10.68977987421391</c:v>
                </c:pt>
                <c:pt idx="10180">
                  <c:v>10.689858490566101</c:v>
                </c:pt>
                <c:pt idx="10181">
                  <c:v>10.689937106918309</c:v>
                </c:pt>
                <c:pt idx="10182">
                  <c:v>10.690015723270511</c:v>
                </c:pt>
                <c:pt idx="10183">
                  <c:v>10.690094339622719</c:v>
                </c:pt>
                <c:pt idx="10184">
                  <c:v>10.69017295597491</c:v>
                </c:pt>
                <c:pt idx="10185">
                  <c:v>10.690251572327121</c:v>
                </c:pt>
                <c:pt idx="10186">
                  <c:v>10.690330188679321</c:v>
                </c:pt>
                <c:pt idx="10187">
                  <c:v>10.69040880503152</c:v>
                </c:pt>
                <c:pt idx="10188">
                  <c:v>10.69048742138372</c:v>
                </c:pt>
                <c:pt idx="10189">
                  <c:v>10.69056603773592</c:v>
                </c:pt>
                <c:pt idx="10190">
                  <c:v>10.69064465408813</c:v>
                </c:pt>
                <c:pt idx="10191">
                  <c:v>10.690723270440319</c:v>
                </c:pt>
                <c:pt idx="10192">
                  <c:v>10.690801886792521</c:v>
                </c:pt>
                <c:pt idx="10193">
                  <c:v>10.690880503144729</c:v>
                </c:pt>
                <c:pt idx="10194">
                  <c:v>10.690959119496929</c:v>
                </c:pt>
                <c:pt idx="10195">
                  <c:v>10.691037735849131</c:v>
                </c:pt>
                <c:pt idx="10196">
                  <c:v>10.69111635220133</c:v>
                </c:pt>
                <c:pt idx="10197">
                  <c:v>10.69119496855353</c:v>
                </c:pt>
                <c:pt idx="10198">
                  <c:v>10.69127358490573</c:v>
                </c:pt>
                <c:pt idx="10199">
                  <c:v>10.69135220125794</c:v>
                </c:pt>
                <c:pt idx="10200">
                  <c:v>10.69143081761014</c:v>
                </c:pt>
                <c:pt idx="10201">
                  <c:v>10.69150943396234</c:v>
                </c:pt>
                <c:pt idx="10202">
                  <c:v>10.69158805031454</c:v>
                </c:pt>
                <c:pt idx="10203">
                  <c:v>10.69166666666675</c:v>
                </c:pt>
                <c:pt idx="10204">
                  <c:v>10.691745283018941</c:v>
                </c:pt>
                <c:pt idx="10205">
                  <c:v>10.691823899371141</c:v>
                </c:pt>
                <c:pt idx="10206">
                  <c:v>10.691902515723349</c:v>
                </c:pt>
                <c:pt idx="10207">
                  <c:v>10.691981132075551</c:v>
                </c:pt>
                <c:pt idx="10208">
                  <c:v>10.69205974842775</c:v>
                </c:pt>
                <c:pt idx="10209">
                  <c:v>10.69213836477995</c:v>
                </c:pt>
                <c:pt idx="10210">
                  <c:v>10.69221698113215</c:v>
                </c:pt>
                <c:pt idx="10211">
                  <c:v>10.69229559748436</c:v>
                </c:pt>
                <c:pt idx="10212">
                  <c:v>10.69237421383656</c:v>
                </c:pt>
                <c:pt idx="10213">
                  <c:v>10.69245283018877</c:v>
                </c:pt>
                <c:pt idx="10214">
                  <c:v>10.69253144654096</c:v>
                </c:pt>
                <c:pt idx="10215">
                  <c:v>10.692610062893159</c:v>
                </c:pt>
                <c:pt idx="10216">
                  <c:v>10.69268867924537</c:v>
                </c:pt>
                <c:pt idx="10217">
                  <c:v>10.692767295597561</c:v>
                </c:pt>
                <c:pt idx="10218">
                  <c:v>10.692845911949769</c:v>
                </c:pt>
                <c:pt idx="10219">
                  <c:v>10.692924528301971</c:v>
                </c:pt>
                <c:pt idx="10220">
                  <c:v>10.69300314465417</c:v>
                </c:pt>
                <c:pt idx="10221">
                  <c:v>10.69308176100637</c:v>
                </c:pt>
                <c:pt idx="10222">
                  <c:v>10.69316037735857</c:v>
                </c:pt>
                <c:pt idx="10223">
                  <c:v>10.69323899371077</c:v>
                </c:pt>
                <c:pt idx="10224">
                  <c:v>10.69331761006298</c:v>
                </c:pt>
                <c:pt idx="10225">
                  <c:v>10.693396226415169</c:v>
                </c:pt>
                <c:pt idx="10226">
                  <c:v>10.69347484276738</c:v>
                </c:pt>
                <c:pt idx="10227">
                  <c:v>10.693553459119579</c:v>
                </c:pt>
                <c:pt idx="10228">
                  <c:v>10.693632075471781</c:v>
                </c:pt>
                <c:pt idx="10229">
                  <c:v>10.693710691823981</c:v>
                </c:pt>
                <c:pt idx="10230">
                  <c:v>10.693789308176189</c:v>
                </c:pt>
                <c:pt idx="10231">
                  <c:v>10.693867924528391</c:v>
                </c:pt>
                <c:pt idx="10232">
                  <c:v>10.69394654088059</c:v>
                </c:pt>
                <c:pt idx="10233">
                  <c:v>10.69402515723279</c:v>
                </c:pt>
                <c:pt idx="10234">
                  <c:v>10.69410377358499</c:v>
                </c:pt>
                <c:pt idx="10235">
                  <c:v>10.69418238993719</c:v>
                </c:pt>
                <c:pt idx="10236">
                  <c:v>10.694261006289389</c:v>
                </c:pt>
                <c:pt idx="10237">
                  <c:v>10.694339622641589</c:v>
                </c:pt>
                <c:pt idx="10238">
                  <c:v>10.6944182389938</c:v>
                </c:pt>
                <c:pt idx="10239">
                  <c:v>10.69449685534601</c:v>
                </c:pt>
                <c:pt idx="10240">
                  <c:v>10.694575471698201</c:v>
                </c:pt>
                <c:pt idx="10241">
                  <c:v>10.694654088050401</c:v>
                </c:pt>
                <c:pt idx="10242">
                  <c:v>10.6947327044026</c:v>
                </c:pt>
                <c:pt idx="10243">
                  <c:v>10.6948113207548</c:v>
                </c:pt>
                <c:pt idx="10244">
                  <c:v>10.694889937107011</c:v>
                </c:pt>
                <c:pt idx="10245">
                  <c:v>10.69496855345921</c:v>
                </c:pt>
                <c:pt idx="10246">
                  <c:v>10.69504716981141</c:v>
                </c:pt>
                <c:pt idx="10247">
                  <c:v>10.69512578616361</c:v>
                </c:pt>
                <c:pt idx="10248">
                  <c:v>10.69520440251581</c:v>
                </c:pt>
                <c:pt idx="10249">
                  <c:v>10.69528301886802</c:v>
                </c:pt>
                <c:pt idx="10250">
                  <c:v>10.695361635220211</c:v>
                </c:pt>
                <c:pt idx="10251">
                  <c:v>10.695440251572419</c:v>
                </c:pt>
                <c:pt idx="10252">
                  <c:v>10.695518867924619</c:v>
                </c:pt>
                <c:pt idx="10253">
                  <c:v>10.695597484276821</c:v>
                </c:pt>
                <c:pt idx="10254">
                  <c:v>10.69567610062902</c:v>
                </c:pt>
                <c:pt idx="10255">
                  <c:v>10.695754716981231</c:v>
                </c:pt>
                <c:pt idx="10256">
                  <c:v>10.695833333333431</c:v>
                </c:pt>
                <c:pt idx="10257">
                  <c:v>10.69591194968563</c:v>
                </c:pt>
                <c:pt idx="10258">
                  <c:v>10.695990566037819</c:v>
                </c:pt>
                <c:pt idx="10259">
                  <c:v>10.69606918239003</c:v>
                </c:pt>
                <c:pt idx="10260">
                  <c:v>10.69614779874223</c:v>
                </c:pt>
                <c:pt idx="10261">
                  <c:v>10.696226415094429</c:v>
                </c:pt>
                <c:pt idx="10262">
                  <c:v>10.696305031446631</c:v>
                </c:pt>
                <c:pt idx="10263">
                  <c:v>10.696383647798831</c:v>
                </c:pt>
                <c:pt idx="10264">
                  <c:v>10.696462264151039</c:v>
                </c:pt>
                <c:pt idx="10265">
                  <c:v>10.696540880503241</c:v>
                </c:pt>
                <c:pt idx="10266">
                  <c:v>10.69661949685544</c:v>
                </c:pt>
                <c:pt idx="10267">
                  <c:v>10.69669811320764</c:v>
                </c:pt>
                <c:pt idx="10268">
                  <c:v>10.69677672955984</c:v>
                </c:pt>
                <c:pt idx="10269">
                  <c:v>10.69685534591204</c:v>
                </c:pt>
                <c:pt idx="10270">
                  <c:v>10.69693396226425</c:v>
                </c:pt>
                <c:pt idx="10271">
                  <c:v>10.69701257861645</c:v>
                </c:pt>
                <c:pt idx="10272">
                  <c:v>10.69709119496865</c:v>
                </c:pt>
                <c:pt idx="10273">
                  <c:v>10.697169811320849</c:v>
                </c:pt>
                <c:pt idx="10274">
                  <c:v>10.697248427673051</c:v>
                </c:pt>
                <c:pt idx="10275">
                  <c:v>10.697327044025251</c:v>
                </c:pt>
                <c:pt idx="10276">
                  <c:v>10.69740566037745</c:v>
                </c:pt>
                <c:pt idx="10277">
                  <c:v>10.69748427672967</c:v>
                </c:pt>
                <c:pt idx="10278">
                  <c:v>10.69756289308186</c:v>
                </c:pt>
                <c:pt idx="10279">
                  <c:v>10.69764150943406</c:v>
                </c:pt>
                <c:pt idx="10280">
                  <c:v>10.69772012578626</c:v>
                </c:pt>
                <c:pt idx="10281">
                  <c:v>10.69779874213846</c:v>
                </c:pt>
                <c:pt idx="10282">
                  <c:v>10.697877358490659</c:v>
                </c:pt>
                <c:pt idx="10283">
                  <c:v>10.697955974842859</c:v>
                </c:pt>
                <c:pt idx="10284">
                  <c:v>10.69803459119507</c:v>
                </c:pt>
                <c:pt idx="10285">
                  <c:v>10.698113207547269</c:v>
                </c:pt>
                <c:pt idx="10286">
                  <c:v>10.698191823899471</c:v>
                </c:pt>
                <c:pt idx="10287">
                  <c:v>10.69827044025166</c:v>
                </c:pt>
                <c:pt idx="10288">
                  <c:v>10.69834905660387</c:v>
                </c:pt>
                <c:pt idx="10289">
                  <c:v>10.69842767295607</c:v>
                </c:pt>
                <c:pt idx="10290">
                  <c:v>10.698506289308281</c:v>
                </c:pt>
                <c:pt idx="10291">
                  <c:v>10.69858490566048</c:v>
                </c:pt>
                <c:pt idx="10292">
                  <c:v>10.69866352201268</c:v>
                </c:pt>
                <c:pt idx="10293">
                  <c:v>10.69874213836488</c:v>
                </c:pt>
                <c:pt idx="10294">
                  <c:v>10.698820754717079</c:v>
                </c:pt>
                <c:pt idx="10295">
                  <c:v>10.69889937106929</c:v>
                </c:pt>
                <c:pt idx="10296">
                  <c:v>10.698977987421481</c:v>
                </c:pt>
                <c:pt idx="10297">
                  <c:v>10.699056603773689</c:v>
                </c:pt>
                <c:pt idx="10298">
                  <c:v>10.699135220125889</c:v>
                </c:pt>
                <c:pt idx="10299">
                  <c:v>10.699213836478091</c:v>
                </c:pt>
                <c:pt idx="10300">
                  <c:v>10.69929245283029</c:v>
                </c:pt>
                <c:pt idx="10301">
                  <c:v>10.69937106918249</c:v>
                </c:pt>
                <c:pt idx="10302">
                  <c:v>10.699449685534701</c:v>
                </c:pt>
                <c:pt idx="10303">
                  <c:v>10.6995283018869</c:v>
                </c:pt>
                <c:pt idx="10304">
                  <c:v>10.6996069182391</c:v>
                </c:pt>
                <c:pt idx="10305">
                  <c:v>10.6996855345913</c:v>
                </c:pt>
                <c:pt idx="10306">
                  <c:v>10.6997641509435</c:v>
                </c:pt>
                <c:pt idx="10307">
                  <c:v>10.699842767295699</c:v>
                </c:pt>
                <c:pt idx="10308">
                  <c:v>10.699921383647901</c:v>
                </c:pt>
                <c:pt idx="10309">
                  <c:v>10.700000000000101</c:v>
                </c:pt>
                <c:pt idx="10310">
                  <c:v>10.7000786163523</c:v>
                </c:pt>
                <c:pt idx="10311">
                  <c:v>10.700157232704511</c:v>
                </c:pt>
                <c:pt idx="10312">
                  <c:v>10.70023584905671</c:v>
                </c:pt>
                <c:pt idx="10313">
                  <c:v>10.70031446540891</c:v>
                </c:pt>
                <c:pt idx="10314">
                  <c:v>10.70039308176111</c:v>
                </c:pt>
                <c:pt idx="10315">
                  <c:v>10.70047169811331</c:v>
                </c:pt>
                <c:pt idx="10316">
                  <c:v>10.70055031446552</c:v>
                </c:pt>
                <c:pt idx="10317">
                  <c:v>10.70062893081772</c:v>
                </c:pt>
                <c:pt idx="10318">
                  <c:v>10.70070754716992</c:v>
                </c:pt>
                <c:pt idx="10319">
                  <c:v>10.700786163522119</c:v>
                </c:pt>
                <c:pt idx="10320">
                  <c:v>10.700864779874321</c:v>
                </c:pt>
                <c:pt idx="10321">
                  <c:v>10.700943396226521</c:v>
                </c:pt>
                <c:pt idx="10322">
                  <c:v>10.70102201257872</c:v>
                </c:pt>
                <c:pt idx="10323">
                  <c:v>10.701100628930931</c:v>
                </c:pt>
                <c:pt idx="10324">
                  <c:v>10.70117924528313</c:v>
                </c:pt>
                <c:pt idx="10325">
                  <c:v>10.70125786163533</c:v>
                </c:pt>
                <c:pt idx="10326">
                  <c:v>10.70133647798753</c:v>
                </c:pt>
                <c:pt idx="10327">
                  <c:v>10.70141509433973</c:v>
                </c:pt>
                <c:pt idx="10328">
                  <c:v>10.701493710691929</c:v>
                </c:pt>
                <c:pt idx="10329">
                  <c:v>10.70157232704414</c:v>
                </c:pt>
                <c:pt idx="10330">
                  <c:v>10.70165094339634</c:v>
                </c:pt>
                <c:pt idx="10331">
                  <c:v>10.701729559748539</c:v>
                </c:pt>
                <c:pt idx="10332">
                  <c:v>10.701808176100741</c:v>
                </c:pt>
                <c:pt idx="10333">
                  <c:v>10.701886792452941</c:v>
                </c:pt>
                <c:pt idx="10334">
                  <c:v>10.70196540880514</c:v>
                </c:pt>
                <c:pt idx="10335">
                  <c:v>10.702044025157351</c:v>
                </c:pt>
                <c:pt idx="10336">
                  <c:v>10.702122641509551</c:v>
                </c:pt>
                <c:pt idx="10337">
                  <c:v>10.70220125786175</c:v>
                </c:pt>
                <c:pt idx="10338">
                  <c:v>10.70227987421395</c:v>
                </c:pt>
                <c:pt idx="10339">
                  <c:v>10.70235849056615</c:v>
                </c:pt>
                <c:pt idx="10340">
                  <c:v>10.70243710691836</c:v>
                </c:pt>
                <c:pt idx="10341">
                  <c:v>10.702515723270549</c:v>
                </c:pt>
                <c:pt idx="10342">
                  <c:v>10.70259433962276</c:v>
                </c:pt>
                <c:pt idx="10343">
                  <c:v>10.702672955974959</c:v>
                </c:pt>
                <c:pt idx="10344">
                  <c:v>10.702751572327159</c:v>
                </c:pt>
                <c:pt idx="10345">
                  <c:v>10.702830188679361</c:v>
                </c:pt>
                <c:pt idx="10346">
                  <c:v>10.70290880503156</c:v>
                </c:pt>
                <c:pt idx="10347">
                  <c:v>10.702987421383771</c:v>
                </c:pt>
                <c:pt idx="10348">
                  <c:v>10.703066037735971</c:v>
                </c:pt>
                <c:pt idx="10349">
                  <c:v>10.70314465408817</c:v>
                </c:pt>
                <c:pt idx="10350">
                  <c:v>10.70322327044037</c:v>
                </c:pt>
                <c:pt idx="10351">
                  <c:v>10.703301886792559</c:v>
                </c:pt>
                <c:pt idx="10352">
                  <c:v>10.70338050314477</c:v>
                </c:pt>
                <c:pt idx="10353">
                  <c:v>10.70345911949698</c:v>
                </c:pt>
                <c:pt idx="10354">
                  <c:v>10.703537735849171</c:v>
                </c:pt>
                <c:pt idx="10355">
                  <c:v>10.703616352201379</c:v>
                </c:pt>
                <c:pt idx="10356">
                  <c:v>10.703694968553579</c:v>
                </c:pt>
                <c:pt idx="10357">
                  <c:v>10.703773584905781</c:v>
                </c:pt>
                <c:pt idx="10358">
                  <c:v>10.70385220125798</c:v>
                </c:pt>
                <c:pt idx="10359">
                  <c:v>10.70393081761018</c:v>
                </c:pt>
                <c:pt idx="10360">
                  <c:v>10.70400943396238</c:v>
                </c:pt>
                <c:pt idx="10361">
                  <c:v>10.70408805031458</c:v>
                </c:pt>
                <c:pt idx="10362">
                  <c:v>10.70416666666679</c:v>
                </c:pt>
                <c:pt idx="10363">
                  <c:v>10.70424528301899</c:v>
                </c:pt>
                <c:pt idx="10364">
                  <c:v>10.70432389937119</c:v>
                </c:pt>
                <c:pt idx="10365">
                  <c:v>10.7044025157234</c:v>
                </c:pt>
                <c:pt idx="10366">
                  <c:v>10.704481132075591</c:v>
                </c:pt>
                <c:pt idx="10367">
                  <c:v>10.704559748427799</c:v>
                </c:pt>
                <c:pt idx="10368">
                  <c:v>10.704638364779999</c:v>
                </c:pt>
                <c:pt idx="10369">
                  <c:v>10.704716981132201</c:v>
                </c:pt>
                <c:pt idx="10370">
                  <c:v>10.7047955974844</c:v>
                </c:pt>
                <c:pt idx="10371">
                  <c:v>10.7048742138366</c:v>
                </c:pt>
                <c:pt idx="10372">
                  <c:v>10.7049528301888</c:v>
                </c:pt>
                <c:pt idx="10373">
                  <c:v>10.705031446541</c:v>
                </c:pt>
                <c:pt idx="10374">
                  <c:v>10.70511006289321</c:v>
                </c:pt>
                <c:pt idx="10375">
                  <c:v>10.70518867924541</c:v>
                </c:pt>
                <c:pt idx="10376">
                  <c:v>10.70526729559761</c:v>
                </c:pt>
                <c:pt idx="10377">
                  <c:v>10.705345911949809</c:v>
                </c:pt>
                <c:pt idx="10378">
                  <c:v>10.70542452830202</c:v>
                </c:pt>
                <c:pt idx="10379">
                  <c:v>10.705503144654211</c:v>
                </c:pt>
                <c:pt idx="10380">
                  <c:v>10.705581761006419</c:v>
                </c:pt>
                <c:pt idx="10381">
                  <c:v>10.705660377358621</c:v>
                </c:pt>
                <c:pt idx="10382">
                  <c:v>10.70573899371082</c:v>
                </c:pt>
                <c:pt idx="10383">
                  <c:v>10.70581761006302</c:v>
                </c:pt>
                <c:pt idx="10384">
                  <c:v>10.705896226415231</c:v>
                </c:pt>
                <c:pt idx="10385">
                  <c:v>10.70597484276742</c:v>
                </c:pt>
                <c:pt idx="10386">
                  <c:v>10.70605345911963</c:v>
                </c:pt>
                <c:pt idx="10387">
                  <c:v>10.706132075471819</c:v>
                </c:pt>
                <c:pt idx="10388">
                  <c:v>10.70621069182403</c:v>
                </c:pt>
                <c:pt idx="10389">
                  <c:v>10.706289308176229</c:v>
                </c:pt>
                <c:pt idx="10390">
                  <c:v>10.706367924528429</c:v>
                </c:pt>
                <c:pt idx="10391">
                  <c:v>10.70644654088064</c:v>
                </c:pt>
                <c:pt idx="10392">
                  <c:v>10.70652515723283</c:v>
                </c:pt>
                <c:pt idx="10393">
                  <c:v>10.706603773585041</c:v>
                </c:pt>
                <c:pt idx="10394">
                  <c:v>10.706682389937241</c:v>
                </c:pt>
                <c:pt idx="10395">
                  <c:v>10.70676100628944</c:v>
                </c:pt>
                <c:pt idx="10396">
                  <c:v>10.70683962264164</c:v>
                </c:pt>
                <c:pt idx="10397">
                  <c:v>10.70691823899384</c:v>
                </c:pt>
                <c:pt idx="10398">
                  <c:v>10.70699685534605</c:v>
                </c:pt>
                <c:pt idx="10399">
                  <c:v>10.707075471698239</c:v>
                </c:pt>
                <c:pt idx="10400">
                  <c:v>10.707154088050441</c:v>
                </c:pt>
                <c:pt idx="10401">
                  <c:v>10.707232704402649</c:v>
                </c:pt>
                <c:pt idx="10402">
                  <c:v>10.70731132075484</c:v>
                </c:pt>
                <c:pt idx="10403">
                  <c:v>10.707389937107051</c:v>
                </c:pt>
                <c:pt idx="10404">
                  <c:v>10.70746855345925</c:v>
                </c:pt>
                <c:pt idx="10405">
                  <c:v>10.70754716981145</c:v>
                </c:pt>
                <c:pt idx="10406">
                  <c:v>10.70762578616365</c:v>
                </c:pt>
                <c:pt idx="10407">
                  <c:v>10.70770440251585</c:v>
                </c:pt>
                <c:pt idx="10408">
                  <c:v>10.70778301886806</c:v>
                </c:pt>
                <c:pt idx="10409">
                  <c:v>10.70786163522026</c:v>
                </c:pt>
                <c:pt idx="10410">
                  <c:v>10.70794025157246</c:v>
                </c:pt>
                <c:pt idx="10411">
                  <c:v>10.708018867924659</c:v>
                </c:pt>
                <c:pt idx="10412">
                  <c:v>10.708097484276861</c:v>
                </c:pt>
                <c:pt idx="10413">
                  <c:v>10.708176100629069</c:v>
                </c:pt>
                <c:pt idx="10414">
                  <c:v>10.708254716981269</c:v>
                </c:pt>
                <c:pt idx="10415">
                  <c:v>10.708333333333471</c:v>
                </c:pt>
                <c:pt idx="10416">
                  <c:v>10.70841194968567</c:v>
                </c:pt>
                <c:pt idx="10417">
                  <c:v>10.70849056603787</c:v>
                </c:pt>
                <c:pt idx="10418">
                  <c:v>10.70856918239007</c:v>
                </c:pt>
                <c:pt idx="10419">
                  <c:v>10.70864779874228</c:v>
                </c:pt>
                <c:pt idx="10420">
                  <c:v>10.708726415094469</c:v>
                </c:pt>
                <c:pt idx="10421">
                  <c:v>10.70880503144668</c:v>
                </c:pt>
                <c:pt idx="10422">
                  <c:v>10.70888364779888</c:v>
                </c:pt>
                <c:pt idx="10423">
                  <c:v>10.708962264151079</c:v>
                </c:pt>
                <c:pt idx="10424">
                  <c:v>10.709040880503281</c:v>
                </c:pt>
                <c:pt idx="10425">
                  <c:v>10.709119496855481</c:v>
                </c:pt>
                <c:pt idx="10426">
                  <c:v>10.709198113207689</c:v>
                </c:pt>
                <c:pt idx="10427">
                  <c:v>10.709276729559891</c:v>
                </c:pt>
                <c:pt idx="10428">
                  <c:v>10.70935534591209</c:v>
                </c:pt>
                <c:pt idx="10429">
                  <c:v>10.70943396226429</c:v>
                </c:pt>
                <c:pt idx="10430">
                  <c:v>10.709512578616501</c:v>
                </c:pt>
                <c:pt idx="10431">
                  <c:v>10.7095911949687</c:v>
                </c:pt>
                <c:pt idx="10432">
                  <c:v>10.7096698113209</c:v>
                </c:pt>
                <c:pt idx="10433">
                  <c:v>10.7097484276731</c:v>
                </c:pt>
                <c:pt idx="10434">
                  <c:v>10.7098270440253</c:v>
                </c:pt>
                <c:pt idx="10435">
                  <c:v>10.709905660377499</c:v>
                </c:pt>
                <c:pt idx="10436">
                  <c:v>10.70998427672971</c:v>
                </c:pt>
                <c:pt idx="10437">
                  <c:v>10.710062893081901</c:v>
                </c:pt>
                <c:pt idx="10438">
                  <c:v>10.7101415094341</c:v>
                </c:pt>
                <c:pt idx="10439">
                  <c:v>10.7102201257863</c:v>
                </c:pt>
                <c:pt idx="10440">
                  <c:v>10.7102987421385</c:v>
                </c:pt>
                <c:pt idx="10441">
                  <c:v>10.7103773584907</c:v>
                </c:pt>
                <c:pt idx="10442">
                  <c:v>10.710455974842921</c:v>
                </c:pt>
                <c:pt idx="10443">
                  <c:v>10.71053459119512</c:v>
                </c:pt>
                <c:pt idx="10444">
                  <c:v>10.71061320754732</c:v>
                </c:pt>
                <c:pt idx="10445">
                  <c:v>10.710691823899509</c:v>
                </c:pt>
                <c:pt idx="10446">
                  <c:v>10.710770440251711</c:v>
                </c:pt>
                <c:pt idx="10447">
                  <c:v>10.710849056603919</c:v>
                </c:pt>
                <c:pt idx="10448">
                  <c:v>10.710927672956119</c:v>
                </c:pt>
                <c:pt idx="10449">
                  <c:v>10.711006289308321</c:v>
                </c:pt>
                <c:pt idx="10450">
                  <c:v>10.71108490566052</c:v>
                </c:pt>
                <c:pt idx="10451">
                  <c:v>10.71116352201272</c:v>
                </c:pt>
                <c:pt idx="10452">
                  <c:v>10.711242138364931</c:v>
                </c:pt>
                <c:pt idx="10453">
                  <c:v>10.71132075471712</c:v>
                </c:pt>
                <c:pt idx="10454">
                  <c:v>10.71139937106933</c:v>
                </c:pt>
                <c:pt idx="10455">
                  <c:v>10.71147798742153</c:v>
                </c:pt>
                <c:pt idx="10456">
                  <c:v>10.71155660377373</c:v>
                </c:pt>
                <c:pt idx="10457">
                  <c:v>10.71163522012594</c:v>
                </c:pt>
                <c:pt idx="10458">
                  <c:v>10.711713836478131</c:v>
                </c:pt>
                <c:pt idx="10459">
                  <c:v>10.711792452830339</c:v>
                </c:pt>
                <c:pt idx="10460">
                  <c:v>10.71187106918253</c:v>
                </c:pt>
                <c:pt idx="10461">
                  <c:v>10.711949685534741</c:v>
                </c:pt>
                <c:pt idx="10462">
                  <c:v>10.71202830188694</c:v>
                </c:pt>
                <c:pt idx="10463">
                  <c:v>10.712106918239151</c:v>
                </c:pt>
                <c:pt idx="10464">
                  <c:v>10.712185534591351</c:v>
                </c:pt>
                <c:pt idx="10465">
                  <c:v>10.71226415094355</c:v>
                </c:pt>
                <c:pt idx="10466">
                  <c:v>10.71234276729575</c:v>
                </c:pt>
                <c:pt idx="10467">
                  <c:v>10.71242138364795</c:v>
                </c:pt>
                <c:pt idx="10468">
                  <c:v>10.71250000000015</c:v>
                </c:pt>
                <c:pt idx="10469">
                  <c:v>10.712578616352349</c:v>
                </c:pt>
                <c:pt idx="10470">
                  <c:v>10.71265723270456</c:v>
                </c:pt>
                <c:pt idx="10471">
                  <c:v>10.712735849056759</c:v>
                </c:pt>
                <c:pt idx="10472">
                  <c:v>10.712814465408959</c:v>
                </c:pt>
                <c:pt idx="10473">
                  <c:v>10.712893081761161</c:v>
                </c:pt>
                <c:pt idx="10474">
                  <c:v>10.71297169811336</c:v>
                </c:pt>
                <c:pt idx="10475">
                  <c:v>10.71305031446556</c:v>
                </c:pt>
                <c:pt idx="10476">
                  <c:v>10.71312893081776</c:v>
                </c:pt>
                <c:pt idx="10477">
                  <c:v>10.71320754716997</c:v>
                </c:pt>
                <c:pt idx="10478">
                  <c:v>10.71328616352217</c:v>
                </c:pt>
                <c:pt idx="10479">
                  <c:v>10.71336477987437</c:v>
                </c:pt>
                <c:pt idx="10480">
                  <c:v>10.71344339622657</c:v>
                </c:pt>
                <c:pt idx="10481">
                  <c:v>10.713522012578769</c:v>
                </c:pt>
                <c:pt idx="10482">
                  <c:v>10.713600628930971</c:v>
                </c:pt>
                <c:pt idx="10483">
                  <c:v>10.713679245283171</c:v>
                </c:pt>
                <c:pt idx="10484">
                  <c:v>10.71375786163537</c:v>
                </c:pt>
                <c:pt idx="10485">
                  <c:v>10.713836477987581</c:v>
                </c:pt>
                <c:pt idx="10486">
                  <c:v>10.713915094339781</c:v>
                </c:pt>
                <c:pt idx="10487">
                  <c:v>10.71399371069198</c:v>
                </c:pt>
                <c:pt idx="10488">
                  <c:v>10.71407232704418</c:v>
                </c:pt>
                <c:pt idx="10489">
                  <c:v>10.71415094339638</c:v>
                </c:pt>
                <c:pt idx="10490">
                  <c:v>10.714229559748579</c:v>
                </c:pt>
                <c:pt idx="10491">
                  <c:v>10.714308176100779</c:v>
                </c:pt>
                <c:pt idx="10492">
                  <c:v>10.71438679245299</c:v>
                </c:pt>
                <c:pt idx="10493">
                  <c:v>10.714465408805189</c:v>
                </c:pt>
                <c:pt idx="10494">
                  <c:v>10.714544025157389</c:v>
                </c:pt>
                <c:pt idx="10495">
                  <c:v>10.714622641509591</c:v>
                </c:pt>
                <c:pt idx="10496">
                  <c:v>10.714701257861799</c:v>
                </c:pt>
                <c:pt idx="10497">
                  <c:v>10.714779874214001</c:v>
                </c:pt>
                <c:pt idx="10498">
                  <c:v>10.71485849056619</c:v>
                </c:pt>
                <c:pt idx="10499">
                  <c:v>10.7149371069184</c:v>
                </c:pt>
                <c:pt idx="10500">
                  <c:v>10.7150157232706</c:v>
                </c:pt>
                <c:pt idx="10501">
                  <c:v>10.71509433962281</c:v>
                </c:pt>
                <c:pt idx="10502">
                  <c:v>10.715172955975</c:v>
                </c:pt>
                <c:pt idx="10503">
                  <c:v>10.71525157232721</c:v>
                </c:pt>
                <c:pt idx="10504">
                  <c:v>10.715330188679401</c:v>
                </c:pt>
                <c:pt idx="10505">
                  <c:v>10.715408805031609</c:v>
                </c:pt>
                <c:pt idx="10506">
                  <c:v>10.715487421383809</c:v>
                </c:pt>
                <c:pt idx="10507">
                  <c:v>10.71556603773602</c:v>
                </c:pt>
                <c:pt idx="10508">
                  <c:v>10.715644654088219</c:v>
                </c:pt>
                <c:pt idx="10509">
                  <c:v>10.715723270440421</c:v>
                </c:pt>
                <c:pt idx="10510">
                  <c:v>10.715801886792621</c:v>
                </c:pt>
                <c:pt idx="10511">
                  <c:v>10.71588050314482</c:v>
                </c:pt>
                <c:pt idx="10512">
                  <c:v>10.71595911949702</c:v>
                </c:pt>
                <c:pt idx="10513">
                  <c:v>10.71603773584922</c:v>
                </c:pt>
                <c:pt idx="10514">
                  <c:v>10.71611635220142</c:v>
                </c:pt>
                <c:pt idx="10515">
                  <c:v>10.716194968553619</c:v>
                </c:pt>
                <c:pt idx="10516">
                  <c:v>10.716273584905821</c:v>
                </c:pt>
                <c:pt idx="10517">
                  <c:v>10.716352201258029</c:v>
                </c:pt>
                <c:pt idx="10518">
                  <c:v>10.716430817610229</c:v>
                </c:pt>
                <c:pt idx="10519">
                  <c:v>10.716509433962431</c:v>
                </c:pt>
                <c:pt idx="10520">
                  <c:v>10.71658805031463</c:v>
                </c:pt>
                <c:pt idx="10521">
                  <c:v>10.71666666666683</c:v>
                </c:pt>
                <c:pt idx="10522">
                  <c:v>10.71674528301903</c:v>
                </c:pt>
                <c:pt idx="10523">
                  <c:v>10.71682389937124</c:v>
                </c:pt>
                <c:pt idx="10524">
                  <c:v>10.71690251572344</c:v>
                </c:pt>
                <c:pt idx="10525">
                  <c:v>10.71698113207564</c:v>
                </c:pt>
                <c:pt idx="10526">
                  <c:v>10.71705974842784</c:v>
                </c:pt>
                <c:pt idx="10527">
                  <c:v>10.717138364780039</c:v>
                </c:pt>
                <c:pt idx="10528">
                  <c:v>10.717216981132241</c:v>
                </c:pt>
                <c:pt idx="10529">
                  <c:v>10.717295597484449</c:v>
                </c:pt>
                <c:pt idx="10530">
                  <c:v>10.717374213836649</c:v>
                </c:pt>
                <c:pt idx="10531">
                  <c:v>10.717452830188851</c:v>
                </c:pt>
                <c:pt idx="10532">
                  <c:v>10.71753144654105</c:v>
                </c:pt>
                <c:pt idx="10533">
                  <c:v>10.71761006289325</c:v>
                </c:pt>
                <c:pt idx="10534">
                  <c:v>10.71768867924545</c:v>
                </c:pt>
                <c:pt idx="10535">
                  <c:v>10.71776729559765</c:v>
                </c:pt>
                <c:pt idx="10536">
                  <c:v>10.71784591194986</c:v>
                </c:pt>
                <c:pt idx="10537">
                  <c:v>10.71792452830206</c:v>
                </c:pt>
                <c:pt idx="10538">
                  <c:v>10.71800314465426</c:v>
                </c:pt>
                <c:pt idx="10539">
                  <c:v>10.718081761006459</c:v>
                </c:pt>
                <c:pt idx="10540">
                  <c:v>10.718160377358659</c:v>
                </c:pt>
                <c:pt idx="10541">
                  <c:v>10.718238993710861</c:v>
                </c:pt>
                <c:pt idx="10542">
                  <c:v>10.71831761006306</c:v>
                </c:pt>
                <c:pt idx="10543">
                  <c:v>10.718396226415271</c:v>
                </c:pt>
                <c:pt idx="10544">
                  <c:v>10.718474842767471</c:v>
                </c:pt>
                <c:pt idx="10545">
                  <c:v>10.71855345911967</c:v>
                </c:pt>
                <c:pt idx="10546">
                  <c:v>10.71863207547187</c:v>
                </c:pt>
                <c:pt idx="10547">
                  <c:v>10.71871069182407</c:v>
                </c:pt>
                <c:pt idx="10548">
                  <c:v>10.71878930817628</c:v>
                </c:pt>
                <c:pt idx="10549">
                  <c:v>10.718867924528469</c:v>
                </c:pt>
                <c:pt idx="10550">
                  <c:v>10.71894654088068</c:v>
                </c:pt>
                <c:pt idx="10551">
                  <c:v>10.719025157232879</c:v>
                </c:pt>
                <c:pt idx="10552">
                  <c:v>10.719103773585079</c:v>
                </c:pt>
                <c:pt idx="10553">
                  <c:v>10.719182389937281</c:v>
                </c:pt>
                <c:pt idx="10554">
                  <c:v>10.71926100628948</c:v>
                </c:pt>
                <c:pt idx="10555">
                  <c:v>10.719339622641691</c:v>
                </c:pt>
                <c:pt idx="10556">
                  <c:v>10.719418238993891</c:v>
                </c:pt>
                <c:pt idx="10557">
                  <c:v>10.719496855346099</c:v>
                </c:pt>
                <c:pt idx="10558">
                  <c:v>10.71957547169829</c:v>
                </c:pt>
                <c:pt idx="10559">
                  <c:v>10.71965408805049</c:v>
                </c:pt>
                <c:pt idx="10560">
                  <c:v>10.7197327044027</c:v>
                </c:pt>
                <c:pt idx="10561">
                  <c:v>10.719811320754889</c:v>
                </c:pt>
                <c:pt idx="10562">
                  <c:v>10.7198899371071</c:v>
                </c:pt>
                <c:pt idx="10563">
                  <c:v>10.719968553459299</c:v>
                </c:pt>
                <c:pt idx="10564">
                  <c:v>10.720047169811499</c:v>
                </c:pt>
                <c:pt idx="10565">
                  <c:v>10.720125786163701</c:v>
                </c:pt>
                <c:pt idx="10566">
                  <c:v>10.7202044025159</c:v>
                </c:pt>
                <c:pt idx="10567">
                  <c:v>10.7202830188681</c:v>
                </c:pt>
                <c:pt idx="10568">
                  <c:v>10.7203616352203</c:v>
                </c:pt>
                <c:pt idx="10569">
                  <c:v>10.72044025157251</c:v>
                </c:pt>
                <c:pt idx="10570">
                  <c:v>10.72051886792471</c:v>
                </c:pt>
                <c:pt idx="10571">
                  <c:v>10.72059748427691</c:v>
                </c:pt>
                <c:pt idx="10572">
                  <c:v>10.72067610062911</c:v>
                </c:pt>
                <c:pt idx="10573">
                  <c:v>10.72075471698132</c:v>
                </c:pt>
                <c:pt idx="10574">
                  <c:v>10.720833333333511</c:v>
                </c:pt>
                <c:pt idx="10575">
                  <c:v>10.720911949685719</c:v>
                </c:pt>
                <c:pt idx="10576">
                  <c:v>10.720990566037919</c:v>
                </c:pt>
                <c:pt idx="10577">
                  <c:v>10.72106918239011</c:v>
                </c:pt>
                <c:pt idx="10578">
                  <c:v>10.72114779874232</c:v>
                </c:pt>
                <c:pt idx="10579">
                  <c:v>10.72122641509452</c:v>
                </c:pt>
                <c:pt idx="10580">
                  <c:v>10.72130503144672</c:v>
                </c:pt>
                <c:pt idx="10581">
                  <c:v>10.72138364779892</c:v>
                </c:pt>
                <c:pt idx="10582">
                  <c:v>10.721462264151119</c:v>
                </c:pt>
                <c:pt idx="10583">
                  <c:v>10.72154088050333</c:v>
                </c:pt>
                <c:pt idx="10584">
                  <c:v>10.72161949685553</c:v>
                </c:pt>
                <c:pt idx="10585">
                  <c:v>10.721698113207729</c:v>
                </c:pt>
                <c:pt idx="10586">
                  <c:v>10.721776729559931</c:v>
                </c:pt>
                <c:pt idx="10587">
                  <c:v>10.721855345912131</c:v>
                </c:pt>
                <c:pt idx="10588">
                  <c:v>10.72193396226433</c:v>
                </c:pt>
                <c:pt idx="10589">
                  <c:v>10.722012578616541</c:v>
                </c:pt>
                <c:pt idx="10590">
                  <c:v>10.722091194968741</c:v>
                </c:pt>
                <c:pt idx="10591">
                  <c:v>10.72216981132094</c:v>
                </c:pt>
                <c:pt idx="10592">
                  <c:v>10.72224842767314</c:v>
                </c:pt>
                <c:pt idx="10593">
                  <c:v>10.72232704402535</c:v>
                </c:pt>
                <c:pt idx="10594">
                  <c:v>10.72240566037754</c:v>
                </c:pt>
                <c:pt idx="10595">
                  <c:v>10.722484276729761</c:v>
                </c:pt>
                <c:pt idx="10596">
                  <c:v>10.72256289308195</c:v>
                </c:pt>
                <c:pt idx="10597">
                  <c:v>10.722641509434149</c:v>
                </c:pt>
                <c:pt idx="10598">
                  <c:v>10.722720125786349</c:v>
                </c:pt>
                <c:pt idx="10599">
                  <c:v>10.722798742138551</c:v>
                </c:pt>
                <c:pt idx="10600">
                  <c:v>10.72287735849075</c:v>
                </c:pt>
                <c:pt idx="10601">
                  <c:v>10.722955974842961</c:v>
                </c:pt>
                <c:pt idx="10602">
                  <c:v>10.723034591195161</c:v>
                </c:pt>
                <c:pt idx="10603">
                  <c:v>10.72311320754736</c:v>
                </c:pt>
                <c:pt idx="10604">
                  <c:v>10.72319182389956</c:v>
                </c:pt>
                <c:pt idx="10605">
                  <c:v>10.72327044025176</c:v>
                </c:pt>
                <c:pt idx="10606">
                  <c:v>10.72334905660397</c:v>
                </c:pt>
                <c:pt idx="10607">
                  <c:v>10.723427672956159</c:v>
                </c:pt>
                <c:pt idx="10608">
                  <c:v>10.72350628930837</c:v>
                </c:pt>
                <c:pt idx="10609">
                  <c:v>10.723584905660569</c:v>
                </c:pt>
                <c:pt idx="10610">
                  <c:v>10.723663522012769</c:v>
                </c:pt>
                <c:pt idx="10611">
                  <c:v>10.723742138364971</c:v>
                </c:pt>
                <c:pt idx="10612">
                  <c:v>10.72382075471717</c:v>
                </c:pt>
                <c:pt idx="10613">
                  <c:v>10.723899371069381</c:v>
                </c:pt>
                <c:pt idx="10614">
                  <c:v>10.72397798742157</c:v>
                </c:pt>
                <c:pt idx="10615">
                  <c:v>10.72405660377377</c:v>
                </c:pt>
                <c:pt idx="10616">
                  <c:v>10.72413522012598</c:v>
                </c:pt>
                <c:pt idx="10617">
                  <c:v>10.72421383647818</c:v>
                </c:pt>
                <c:pt idx="10618">
                  <c:v>10.72429245283038</c:v>
                </c:pt>
                <c:pt idx="10619">
                  <c:v>10.724371069182579</c:v>
                </c:pt>
                <c:pt idx="10620">
                  <c:v>10.72444968553479</c:v>
                </c:pt>
                <c:pt idx="10621">
                  <c:v>10.724528301886989</c:v>
                </c:pt>
                <c:pt idx="10622">
                  <c:v>10.724606918239189</c:v>
                </c:pt>
                <c:pt idx="10623">
                  <c:v>10.724685534591391</c:v>
                </c:pt>
                <c:pt idx="10624">
                  <c:v>10.72476415094359</c:v>
                </c:pt>
                <c:pt idx="10625">
                  <c:v>10.72484276729579</c:v>
                </c:pt>
                <c:pt idx="10626">
                  <c:v>10.72492138364799</c:v>
                </c:pt>
                <c:pt idx="10627">
                  <c:v>10.7250000000002</c:v>
                </c:pt>
                <c:pt idx="10628">
                  <c:v>10.7250786163524</c:v>
                </c:pt>
                <c:pt idx="10629">
                  <c:v>10.725157232704611</c:v>
                </c:pt>
                <c:pt idx="10630">
                  <c:v>10.7252358490568</c:v>
                </c:pt>
                <c:pt idx="10631">
                  <c:v>10.725314465408999</c:v>
                </c:pt>
                <c:pt idx="10632">
                  <c:v>10.725393081761201</c:v>
                </c:pt>
                <c:pt idx="10633">
                  <c:v>10.725471698113401</c:v>
                </c:pt>
                <c:pt idx="10634">
                  <c:v>10.725550314465609</c:v>
                </c:pt>
                <c:pt idx="10635">
                  <c:v>10.725628930817811</c:v>
                </c:pt>
                <c:pt idx="10636">
                  <c:v>10.725707547170011</c:v>
                </c:pt>
                <c:pt idx="10637">
                  <c:v>10.725786163522219</c:v>
                </c:pt>
                <c:pt idx="10638">
                  <c:v>10.725864779874421</c:v>
                </c:pt>
                <c:pt idx="10639">
                  <c:v>10.72594339622662</c:v>
                </c:pt>
                <c:pt idx="10640">
                  <c:v>10.72602201257882</c:v>
                </c:pt>
                <c:pt idx="10641">
                  <c:v>10.72610062893102</c:v>
                </c:pt>
                <c:pt idx="10642">
                  <c:v>10.72617924528322</c:v>
                </c:pt>
                <c:pt idx="10643">
                  <c:v>10.726257861635419</c:v>
                </c:pt>
                <c:pt idx="10644">
                  <c:v>10.726336477987619</c:v>
                </c:pt>
                <c:pt idx="10645">
                  <c:v>10.726415094339821</c:v>
                </c:pt>
                <c:pt idx="10646">
                  <c:v>10.72649371069202</c:v>
                </c:pt>
                <c:pt idx="10647">
                  <c:v>10.726572327044231</c:v>
                </c:pt>
                <c:pt idx="10648">
                  <c:v>10.726650943396431</c:v>
                </c:pt>
                <c:pt idx="10649">
                  <c:v>10.72672955974863</c:v>
                </c:pt>
                <c:pt idx="10650">
                  <c:v>10.72680817610083</c:v>
                </c:pt>
                <c:pt idx="10651">
                  <c:v>10.72688679245303</c:v>
                </c:pt>
                <c:pt idx="10652">
                  <c:v>10.72696540880524</c:v>
                </c:pt>
                <c:pt idx="10653">
                  <c:v>10.72704402515744</c:v>
                </c:pt>
                <c:pt idx="10654">
                  <c:v>10.72712264150964</c:v>
                </c:pt>
                <c:pt idx="10655">
                  <c:v>10.727201257861839</c:v>
                </c:pt>
                <c:pt idx="10656">
                  <c:v>10.727279874214039</c:v>
                </c:pt>
                <c:pt idx="10657">
                  <c:v>10.727358490566241</c:v>
                </c:pt>
                <c:pt idx="10658">
                  <c:v>10.727437106918449</c:v>
                </c:pt>
                <c:pt idx="10659">
                  <c:v>10.72751572327064</c:v>
                </c:pt>
                <c:pt idx="10660">
                  <c:v>10.727594339622851</c:v>
                </c:pt>
                <c:pt idx="10661">
                  <c:v>10.72767295597505</c:v>
                </c:pt>
                <c:pt idx="10662">
                  <c:v>10.72775157232725</c:v>
                </c:pt>
                <c:pt idx="10663">
                  <c:v>10.72783018867945</c:v>
                </c:pt>
                <c:pt idx="10664">
                  <c:v>10.72790880503165</c:v>
                </c:pt>
                <c:pt idx="10665">
                  <c:v>10.727987421383849</c:v>
                </c:pt>
                <c:pt idx="10666">
                  <c:v>10.728066037736051</c:v>
                </c:pt>
                <c:pt idx="10667">
                  <c:v>10.728144654088259</c:v>
                </c:pt>
                <c:pt idx="10668">
                  <c:v>10.728223270440459</c:v>
                </c:pt>
                <c:pt idx="10669">
                  <c:v>10.728301886792661</c:v>
                </c:pt>
                <c:pt idx="10670">
                  <c:v>10.72838050314486</c:v>
                </c:pt>
                <c:pt idx="10671">
                  <c:v>10.728459119497071</c:v>
                </c:pt>
                <c:pt idx="10672">
                  <c:v>10.728537735849271</c:v>
                </c:pt>
                <c:pt idx="10673">
                  <c:v>10.72861635220147</c:v>
                </c:pt>
                <c:pt idx="10674">
                  <c:v>10.72869496855367</c:v>
                </c:pt>
                <c:pt idx="10675">
                  <c:v>10.728773584905859</c:v>
                </c:pt>
                <c:pt idx="10676">
                  <c:v>10.72885220125807</c:v>
                </c:pt>
                <c:pt idx="10677">
                  <c:v>10.728930817610269</c:v>
                </c:pt>
                <c:pt idx="10678">
                  <c:v>10.729009433962471</c:v>
                </c:pt>
                <c:pt idx="10679">
                  <c:v>10.729088050314679</c:v>
                </c:pt>
                <c:pt idx="10680">
                  <c:v>10.729166666666879</c:v>
                </c:pt>
                <c:pt idx="10681">
                  <c:v>10.729245283019081</c:v>
                </c:pt>
                <c:pt idx="10682">
                  <c:v>10.729323899371281</c:v>
                </c:pt>
                <c:pt idx="10683">
                  <c:v>10.729402515723489</c:v>
                </c:pt>
                <c:pt idx="10684">
                  <c:v>10.729481132075691</c:v>
                </c:pt>
                <c:pt idx="10685">
                  <c:v>10.72955974842789</c:v>
                </c:pt>
                <c:pt idx="10686">
                  <c:v>10.72963836478009</c:v>
                </c:pt>
                <c:pt idx="10687">
                  <c:v>10.72971698113229</c:v>
                </c:pt>
                <c:pt idx="10688">
                  <c:v>10.72979559748449</c:v>
                </c:pt>
                <c:pt idx="10689">
                  <c:v>10.7298742138367</c:v>
                </c:pt>
                <c:pt idx="10690">
                  <c:v>10.729952830188889</c:v>
                </c:pt>
                <c:pt idx="10691">
                  <c:v>10.730031446541091</c:v>
                </c:pt>
                <c:pt idx="10692">
                  <c:v>10.73011006289329</c:v>
                </c:pt>
                <c:pt idx="10693">
                  <c:v>10.730188679245501</c:v>
                </c:pt>
                <c:pt idx="10694">
                  <c:v>10.730267295597701</c:v>
                </c:pt>
                <c:pt idx="10695">
                  <c:v>10.7303459119499</c:v>
                </c:pt>
                <c:pt idx="10696">
                  <c:v>10.7304245283021</c:v>
                </c:pt>
                <c:pt idx="10697">
                  <c:v>10.7305031446543</c:v>
                </c:pt>
                <c:pt idx="10698">
                  <c:v>10.7305817610065</c:v>
                </c:pt>
                <c:pt idx="10699">
                  <c:v>10.73066037735871</c:v>
                </c:pt>
                <c:pt idx="10700">
                  <c:v>10.73073899371091</c:v>
                </c:pt>
                <c:pt idx="10701">
                  <c:v>10.730817610063109</c:v>
                </c:pt>
                <c:pt idx="10702">
                  <c:v>10.730896226415309</c:v>
                </c:pt>
                <c:pt idx="10703">
                  <c:v>10.730974842767511</c:v>
                </c:pt>
                <c:pt idx="10704">
                  <c:v>10.731053459119719</c:v>
                </c:pt>
                <c:pt idx="10705">
                  <c:v>10.731132075471921</c:v>
                </c:pt>
                <c:pt idx="10706">
                  <c:v>10.731210691824121</c:v>
                </c:pt>
                <c:pt idx="10707">
                  <c:v>10.73128930817632</c:v>
                </c:pt>
                <c:pt idx="10708">
                  <c:v>10.73136792452852</c:v>
                </c:pt>
                <c:pt idx="10709">
                  <c:v>10.73144654088072</c:v>
                </c:pt>
                <c:pt idx="10710">
                  <c:v>10.73152515723292</c:v>
                </c:pt>
                <c:pt idx="10711">
                  <c:v>10.731603773585119</c:v>
                </c:pt>
                <c:pt idx="10712">
                  <c:v>10.73168238993733</c:v>
                </c:pt>
                <c:pt idx="10713">
                  <c:v>10.731761006289529</c:v>
                </c:pt>
                <c:pt idx="10714">
                  <c:v>10.731839622641729</c:v>
                </c:pt>
                <c:pt idx="10715">
                  <c:v>10.731918238993931</c:v>
                </c:pt>
                <c:pt idx="10716">
                  <c:v>10.731996855346139</c:v>
                </c:pt>
                <c:pt idx="10717">
                  <c:v>10.73207547169833</c:v>
                </c:pt>
                <c:pt idx="10718">
                  <c:v>10.73215408805053</c:v>
                </c:pt>
                <c:pt idx="10719">
                  <c:v>10.73223270440274</c:v>
                </c:pt>
                <c:pt idx="10720">
                  <c:v>10.73231132075494</c:v>
                </c:pt>
                <c:pt idx="10721">
                  <c:v>10.732389937107151</c:v>
                </c:pt>
                <c:pt idx="10722">
                  <c:v>10.73246855345935</c:v>
                </c:pt>
                <c:pt idx="10723">
                  <c:v>10.732547169811539</c:v>
                </c:pt>
                <c:pt idx="10724">
                  <c:v>10.732625786163741</c:v>
                </c:pt>
                <c:pt idx="10725">
                  <c:v>10.732704402515949</c:v>
                </c:pt>
                <c:pt idx="10726">
                  <c:v>10.732783018868149</c:v>
                </c:pt>
                <c:pt idx="10727">
                  <c:v>10.732861635220351</c:v>
                </c:pt>
                <c:pt idx="10728">
                  <c:v>10.73294025157255</c:v>
                </c:pt>
                <c:pt idx="10729">
                  <c:v>10.73301886792475</c:v>
                </c:pt>
                <c:pt idx="10730">
                  <c:v>10.73309748427695</c:v>
                </c:pt>
                <c:pt idx="10731">
                  <c:v>10.73317610062915</c:v>
                </c:pt>
                <c:pt idx="10732">
                  <c:v>10.73325471698136</c:v>
                </c:pt>
                <c:pt idx="10733">
                  <c:v>10.73333333333356</c:v>
                </c:pt>
                <c:pt idx="10734">
                  <c:v>10.73341194968576</c:v>
                </c:pt>
                <c:pt idx="10735">
                  <c:v>10.73349056603797</c:v>
                </c:pt>
                <c:pt idx="10736">
                  <c:v>10.733569182390159</c:v>
                </c:pt>
                <c:pt idx="10737">
                  <c:v>10.73364779874237</c:v>
                </c:pt>
                <c:pt idx="10738">
                  <c:v>10.73372641509456</c:v>
                </c:pt>
                <c:pt idx="10739">
                  <c:v>10.733805031446771</c:v>
                </c:pt>
                <c:pt idx="10740">
                  <c:v>10.733883647798971</c:v>
                </c:pt>
                <c:pt idx="10741">
                  <c:v>10.73396226415117</c:v>
                </c:pt>
                <c:pt idx="10742">
                  <c:v>10.73404088050337</c:v>
                </c:pt>
                <c:pt idx="10743">
                  <c:v>10.73411949685557</c:v>
                </c:pt>
                <c:pt idx="10744">
                  <c:v>10.73419811320777</c:v>
                </c:pt>
                <c:pt idx="10745">
                  <c:v>10.73427672955998</c:v>
                </c:pt>
                <c:pt idx="10746">
                  <c:v>10.734355345912171</c:v>
                </c:pt>
                <c:pt idx="10747">
                  <c:v>10.734433962264379</c:v>
                </c:pt>
                <c:pt idx="10748">
                  <c:v>10.734512578616579</c:v>
                </c:pt>
                <c:pt idx="10749">
                  <c:v>10.734591194968781</c:v>
                </c:pt>
                <c:pt idx="10750">
                  <c:v>10.734669811320989</c:v>
                </c:pt>
                <c:pt idx="10751">
                  <c:v>10.73474842767318</c:v>
                </c:pt>
                <c:pt idx="10752">
                  <c:v>10.734827044025391</c:v>
                </c:pt>
                <c:pt idx="10753">
                  <c:v>10.73490566037758</c:v>
                </c:pt>
                <c:pt idx="10754">
                  <c:v>10.734984276729801</c:v>
                </c:pt>
                <c:pt idx="10755">
                  <c:v>10.735062893082</c:v>
                </c:pt>
                <c:pt idx="10756">
                  <c:v>10.73514150943419</c:v>
                </c:pt>
                <c:pt idx="10757">
                  <c:v>10.7352201257864</c:v>
                </c:pt>
                <c:pt idx="10758">
                  <c:v>10.7352987421386</c:v>
                </c:pt>
                <c:pt idx="10759">
                  <c:v>10.735377358490799</c:v>
                </c:pt>
                <c:pt idx="10760">
                  <c:v>10.73545597484301</c:v>
                </c:pt>
                <c:pt idx="10761">
                  <c:v>10.73553459119521</c:v>
                </c:pt>
                <c:pt idx="10762">
                  <c:v>10.735613207547409</c:v>
                </c:pt>
                <c:pt idx="10763">
                  <c:v>10.735691823899611</c:v>
                </c:pt>
                <c:pt idx="10764">
                  <c:v>10.7357704402518</c:v>
                </c:pt>
                <c:pt idx="10765">
                  <c:v>10.73584905660401</c:v>
                </c:pt>
                <c:pt idx="10766">
                  <c:v>10.73592767295621</c:v>
                </c:pt>
                <c:pt idx="10767">
                  <c:v>10.73600628930842</c:v>
                </c:pt>
                <c:pt idx="10768">
                  <c:v>10.73608490566062</c:v>
                </c:pt>
                <c:pt idx="10769">
                  <c:v>10.736163522012809</c:v>
                </c:pt>
                <c:pt idx="10770">
                  <c:v>10.73624213836502</c:v>
                </c:pt>
                <c:pt idx="10771">
                  <c:v>10.736320754717219</c:v>
                </c:pt>
                <c:pt idx="10772">
                  <c:v>10.736399371069419</c:v>
                </c:pt>
                <c:pt idx="10773">
                  <c:v>10.736477987421621</c:v>
                </c:pt>
                <c:pt idx="10774">
                  <c:v>10.73655660377382</c:v>
                </c:pt>
                <c:pt idx="10775">
                  <c:v>10.736635220126031</c:v>
                </c:pt>
                <c:pt idx="10776">
                  <c:v>10.736713836478231</c:v>
                </c:pt>
                <c:pt idx="10777">
                  <c:v>10.73679245283042</c:v>
                </c:pt>
                <c:pt idx="10778">
                  <c:v>10.73687106918263</c:v>
                </c:pt>
                <c:pt idx="10779">
                  <c:v>10.73694968553483</c:v>
                </c:pt>
                <c:pt idx="10780">
                  <c:v>10.73702830188703</c:v>
                </c:pt>
                <c:pt idx="10781">
                  <c:v>10.73710691823924</c:v>
                </c:pt>
                <c:pt idx="10782">
                  <c:v>10.73718553459144</c:v>
                </c:pt>
                <c:pt idx="10783">
                  <c:v>10.73726415094364</c:v>
                </c:pt>
                <c:pt idx="10784">
                  <c:v>10.73734276729583</c:v>
                </c:pt>
                <c:pt idx="10785">
                  <c:v>10.737421383648041</c:v>
                </c:pt>
                <c:pt idx="10786">
                  <c:v>10.737500000000241</c:v>
                </c:pt>
                <c:pt idx="10787">
                  <c:v>10.73757861635244</c:v>
                </c:pt>
                <c:pt idx="10788">
                  <c:v>10.737657232704651</c:v>
                </c:pt>
                <c:pt idx="10789">
                  <c:v>10.73773584905685</c:v>
                </c:pt>
                <c:pt idx="10790">
                  <c:v>10.73781446540905</c:v>
                </c:pt>
                <c:pt idx="10791">
                  <c:v>10.73789308176125</c:v>
                </c:pt>
                <c:pt idx="10792">
                  <c:v>10.73797169811345</c:v>
                </c:pt>
                <c:pt idx="10793">
                  <c:v>10.738050314465649</c:v>
                </c:pt>
                <c:pt idx="10794">
                  <c:v>10.738128930817849</c:v>
                </c:pt>
                <c:pt idx="10795">
                  <c:v>10.738207547170051</c:v>
                </c:pt>
                <c:pt idx="10796">
                  <c:v>10.738286163522259</c:v>
                </c:pt>
                <c:pt idx="10797">
                  <c:v>10.738364779874461</c:v>
                </c:pt>
                <c:pt idx="10798">
                  <c:v>10.738443396226661</c:v>
                </c:pt>
                <c:pt idx="10799">
                  <c:v>10.73852201257886</c:v>
                </c:pt>
                <c:pt idx="10800">
                  <c:v>10.73860062893106</c:v>
                </c:pt>
                <c:pt idx="10801">
                  <c:v>10.73867924528327</c:v>
                </c:pt>
                <c:pt idx="10802">
                  <c:v>10.73875786163546</c:v>
                </c:pt>
                <c:pt idx="10803">
                  <c:v>10.73883647798767</c:v>
                </c:pt>
                <c:pt idx="10804">
                  <c:v>10.738915094339861</c:v>
                </c:pt>
                <c:pt idx="10805">
                  <c:v>10.738993710692069</c:v>
                </c:pt>
                <c:pt idx="10806">
                  <c:v>10.739072327044269</c:v>
                </c:pt>
                <c:pt idx="10807">
                  <c:v>10.739150943396471</c:v>
                </c:pt>
                <c:pt idx="10808">
                  <c:v>10.739229559748679</c:v>
                </c:pt>
                <c:pt idx="10809">
                  <c:v>10.73930817610087</c:v>
                </c:pt>
                <c:pt idx="10810">
                  <c:v>10.739386792453081</c:v>
                </c:pt>
                <c:pt idx="10811">
                  <c:v>10.73946540880528</c:v>
                </c:pt>
                <c:pt idx="10812">
                  <c:v>10.73954402515748</c:v>
                </c:pt>
                <c:pt idx="10813">
                  <c:v>10.73962264150968</c:v>
                </c:pt>
                <c:pt idx="10814">
                  <c:v>10.73970125786189</c:v>
                </c:pt>
                <c:pt idx="10815">
                  <c:v>10.73977987421409</c:v>
                </c:pt>
                <c:pt idx="10816">
                  <c:v>10.73985849056629</c:v>
                </c:pt>
                <c:pt idx="10817">
                  <c:v>10.739937106918489</c:v>
                </c:pt>
                <c:pt idx="10818">
                  <c:v>10.740015723270689</c:v>
                </c:pt>
                <c:pt idx="10819">
                  <c:v>10.740094339622891</c:v>
                </c:pt>
                <c:pt idx="10820">
                  <c:v>10.74017295597509</c:v>
                </c:pt>
                <c:pt idx="10821">
                  <c:v>10.740251572327301</c:v>
                </c:pt>
                <c:pt idx="10822">
                  <c:v>10.74033018867949</c:v>
                </c:pt>
                <c:pt idx="10823">
                  <c:v>10.7404088050317</c:v>
                </c:pt>
                <c:pt idx="10824">
                  <c:v>10.7404874213839</c:v>
                </c:pt>
                <c:pt idx="10825">
                  <c:v>10.7405660377361</c:v>
                </c:pt>
                <c:pt idx="10826">
                  <c:v>10.74064465408831</c:v>
                </c:pt>
                <c:pt idx="10827">
                  <c:v>10.740723270440499</c:v>
                </c:pt>
                <c:pt idx="10828">
                  <c:v>10.740801886792701</c:v>
                </c:pt>
                <c:pt idx="10829">
                  <c:v>10.740880503144909</c:v>
                </c:pt>
                <c:pt idx="10830">
                  <c:v>10.740959119497109</c:v>
                </c:pt>
                <c:pt idx="10831">
                  <c:v>10.741037735849311</c:v>
                </c:pt>
                <c:pt idx="10832">
                  <c:v>10.741116352201511</c:v>
                </c:pt>
                <c:pt idx="10833">
                  <c:v>10.74119496855371</c:v>
                </c:pt>
                <c:pt idx="10834">
                  <c:v>10.74127358490591</c:v>
                </c:pt>
                <c:pt idx="10835">
                  <c:v>10.74135220125811</c:v>
                </c:pt>
                <c:pt idx="10836">
                  <c:v>10.74143081761032</c:v>
                </c:pt>
                <c:pt idx="10837">
                  <c:v>10.74150943396252</c:v>
                </c:pt>
                <c:pt idx="10838">
                  <c:v>10.74158805031472</c:v>
                </c:pt>
                <c:pt idx="10839">
                  <c:v>10.741666666666919</c:v>
                </c:pt>
                <c:pt idx="10840">
                  <c:v>10.741745283019119</c:v>
                </c:pt>
                <c:pt idx="10841">
                  <c:v>10.741823899371321</c:v>
                </c:pt>
                <c:pt idx="10842">
                  <c:v>10.741902515723529</c:v>
                </c:pt>
                <c:pt idx="10843">
                  <c:v>10.741981132075731</c:v>
                </c:pt>
                <c:pt idx="10844">
                  <c:v>10.742059748427931</c:v>
                </c:pt>
                <c:pt idx="10845">
                  <c:v>10.74213836478013</c:v>
                </c:pt>
                <c:pt idx="10846">
                  <c:v>10.74221698113233</c:v>
                </c:pt>
                <c:pt idx="10847">
                  <c:v>10.74229559748454</c:v>
                </c:pt>
                <c:pt idx="10848">
                  <c:v>10.74237421383674</c:v>
                </c:pt>
                <c:pt idx="10849">
                  <c:v>10.742452830188951</c:v>
                </c:pt>
                <c:pt idx="10850">
                  <c:v>10.74253144654114</c:v>
                </c:pt>
                <c:pt idx="10851">
                  <c:v>10.742610062893339</c:v>
                </c:pt>
                <c:pt idx="10852">
                  <c:v>10.742688679245539</c:v>
                </c:pt>
                <c:pt idx="10853">
                  <c:v>10.74276729559775</c:v>
                </c:pt>
                <c:pt idx="10854">
                  <c:v>10.742845911949949</c:v>
                </c:pt>
                <c:pt idx="10855">
                  <c:v>10.742924528302151</c:v>
                </c:pt>
                <c:pt idx="10856">
                  <c:v>10.743003144654351</c:v>
                </c:pt>
                <c:pt idx="10857">
                  <c:v>10.74308176100655</c:v>
                </c:pt>
                <c:pt idx="10858">
                  <c:v>10.74316037735875</c:v>
                </c:pt>
                <c:pt idx="10859">
                  <c:v>10.74323899371095</c:v>
                </c:pt>
                <c:pt idx="10860">
                  <c:v>10.74331761006315</c:v>
                </c:pt>
                <c:pt idx="10861">
                  <c:v>10.74339622641536</c:v>
                </c:pt>
                <c:pt idx="10862">
                  <c:v>10.74347484276756</c:v>
                </c:pt>
                <c:pt idx="10863">
                  <c:v>10.743553459119759</c:v>
                </c:pt>
                <c:pt idx="10864">
                  <c:v>10.74363207547197</c:v>
                </c:pt>
                <c:pt idx="10865">
                  <c:v>10.743710691824161</c:v>
                </c:pt>
                <c:pt idx="10866">
                  <c:v>10.743789308176369</c:v>
                </c:pt>
                <c:pt idx="10867">
                  <c:v>10.74386792452856</c:v>
                </c:pt>
                <c:pt idx="10868">
                  <c:v>10.743946540880771</c:v>
                </c:pt>
                <c:pt idx="10869">
                  <c:v>10.74402515723297</c:v>
                </c:pt>
                <c:pt idx="10870">
                  <c:v>10.74410377358517</c:v>
                </c:pt>
                <c:pt idx="10871">
                  <c:v>10.74418238993737</c:v>
                </c:pt>
                <c:pt idx="10872">
                  <c:v>10.74426100628957</c:v>
                </c:pt>
                <c:pt idx="10873">
                  <c:v>10.744339622641769</c:v>
                </c:pt>
                <c:pt idx="10874">
                  <c:v>10.74441823899398</c:v>
                </c:pt>
                <c:pt idx="10875">
                  <c:v>10.744496855346179</c:v>
                </c:pt>
                <c:pt idx="10876">
                  <c:v>10.744575471698379</c:v>
                </c:pt>
                <c:pt idx="10877">
                  <c:v>10.744654088050581</c:v>
                </c:pt>
                <c:pt idx="10878">
                  <c:v>10.74473270440278</c:v>
                </c:pt>
                <c:pt idx="10879">
                  <c:v>10.74481132075498</c:v>
                </c:pt>
                <c:pt idx="10880">
                  <c:v>10.744889937107191</c:v>
                </c:pt>
                <c:pt idx="10881">
                  <c:v>10.74496855345939</c:v>
                </c:pt>
                <c:pt idx="10882">
                  <c:v>10.74504716981159</c:v>
                </c:pt>
                <c:pt idx="10883">
                  <c:v>10.74512578616379</c:v>
                </c:pt>
                <c:pt idx="10884">
                  <c:v>10.74520440251599</c:v>
                </c:pt>
                <c:pt idx="10885">
                  <c:v>10.7452830188682</c:v>
                </c:pt>
                <c:pt idx="10886">
                  <c:v>10.745361635220389</c:v>
                </c:pt>
                <c:pt idx="10887">
                  <c:v>10.7454402515726</c:v>
                </c:pt>
                <c:pt idx="10888">
                  <c:v>10.745518867924799</c:v>
                </c:pt>
                <c:pt idx="10889">
                  <c:v>10.745597484277001</c:v>
                </c:pt>
                <c:pt idx="10890">
                  <c:v>10.745676100629201</c:v>
                </c:pt>
                <c:pt idx="10891">
                  <c:v>10.7457547169814</c:v>
                </c:pt>
                <c:pt idx="10892">
                  <c:v>10.745833333333611</c:v>
                </c:pt>
                <c:pt idx="10893">
                  <c:v>10.74591194968581</c:v>
                </c:pt>
                <c:pt idx="10894">
                  <c:v>10.74599056603801</c:v>
                </c:pt>
                <c:pt idx="10895">
                  <c:v>10.74606918239021</c:v>
                </c:pt>
                <c:pt idx="10896">
                  <c:v>10.74614779874241</c:v>
                </c:pt>
                <c:pt idx="10897">
                  <c:v>10.746226415094609</c:v>
                </c:pt>
                <c:pt idx="10898">
                  <c:v>10.746305031446809</c:v>
                </c:pt>
                <c:pt idx="10899">
                  <c:v>10.74638364779902</c:v>
                </c:pt>
                <c:pt idx="10900">
                  <c:v>10.746462264151219</c:v>
                </c:pt>
                <c:pt idx="10901">
                  <c:v>10.746540880503421</c:v>
                </c:pt>
                <c:pt idx="10902">
                  <c:v>10.746619496855621</c:v>
                </c:pt>
                <c:pt idx="10903">
                  <c:v>10.74669811320782</c:v>
                </c:pt>
                <c:pt idx="10904">
                  <c:v>10.74677672956002</c:v>
                </c:pt>
                <c:pt idx="10905">
                  <c:v>10.74685534591222</c:v>
                </c:pt>
                <c:pt idx="10906">
                  <c:v>10.74693396226442</c:v>
                </c:pt>
                <c:pt idx="10907">
                  <c:v>10.74701257861663</c:v>
                </c:pt>
                <c:pt idx="10908">
                  <c:v>10.74709119496883</c:v>
                </c:pt>
                <c:pt idx="10909">
                  <c:v>10.747169811321029</c:v>
                </c:pt>
                <c:pt idx="10910">
                  <c:v>10.747248427673229</c:v>
                </c:pt>
                <c:pt idx="10911">
                  <c:v>10.747327044025431</c:v>
                </c:pt>
                <c:pt idx="10912">
                  <c:v>10.74740566037763</c:v>
                </c:pt>
                <c:pt idx="10913">
                  <c:v>10.747484276729841</c:v>
                </c:pt>
                <c:pt idx="10914">
                  <c:v>10.747562893082041</c:v>
                </c:pt>
                <c:pt idx="10915">
                  <c:v>10.74764150943424</c:v>
                </c:pt>
                <c:pt idx="10916">
                  <c:v>10.74772012578644</c:v>
                </c:pt>
                <c:pt idx="10917">
                  <c:v>10.74779874213864</c:v>
                </c:pt>
                <c:pt idx="10918">
                  <c:v>10.74787735849084</c:v>
                </c:pt>
                <c:pt idx="10919">
                  <c:v>10.74795597484305</c:v>
                </c:pt>
                <c:pt idx="10920">
                  <c:v>10.74803459119525</c:v>
                </c:pt>
                <c:pt idx="10921">
                  <c:v>10.748113207547449</c:v>
                </c:pt>
                <c:pt idx="10922">
                  <c:v>10.748191823899649</c:v>
                </c:pt>
                <c:pt idx="10923">
                  <c:v>10.74827044025184</c:v>
                </c:pt>
                <c:pt idx="10924">
                  <c:v>10.74834905660405</c:v>
                </c:pt>
                <c:pt idx="10925">
                  <c:v>10.74842767295625</c:v>
                </c:pt>
                <c:pt idx="10926">
                  <c:v>10.748506289308461</c:v>
                </c:pt>
                <c:pt idx="10927">
                  <c:v>10.74858490566066</c:v>
                </c:pt>
                <c:pt idx="10928">
                  <c:v>10.748663522012849</c:v>
                </c:pt>
                <c:pt idx="10929">
                  <c:v>10.74874213836506</c:v>
                </c:pt>
                <c:pt idx="10930">
                  <c:v>10.74882075471726</c:v>
                </c:pt>
                <c:pt idx="10931">
                  <c:v>10.748899371069459</c:v>
                </c:pt>
                <c:pt idx="10932">
                  <c:v>10.748977987421661</c:v>
                </c:pt>
                <c:pt idx="10933">
                  <c:v>10.74905660377387</c:v>
                </c:pt>
                <c:pt idx="10934">
                  <c:v>10.749135220126069</c:v>
                </c:pt>
                <c:pt idx="10935">
                  <c:v>10.749213836478271</c:v>
                </c:pt>
                <c:pt idx="10936">
                  <c:v>10.749292452830471</c:v>
                </c:pt>
                <c:pt idx="10937">
                  <c:v>10.74937106918267</c:v>
                </c:pt>
                <c:pt idx="10938">
                  <c:v>10.749449685534881</c:v>
                </c:pt>
                <c:pt idx="10939">
                  <c:v>10.74952830188708</c:v>
                </c:pt>
                <c:pt idx="10940">
                  <c:v>10.74960691823928</c:v>
                </c:pt>
                <c:pt idx="10941">
                  <c:v>10.74968553459148</c:v>
                </c:pt>
                <c:pt idx="10942">
                  <c:v>10.74976415094368</c:v>
                </c:pt>
                <c:pt idx="10943">
                  <c:v>10.749842767295879</c:v>
                </c:pt>
                <c:pt idx="10944">
                  <c:v>10.749921383648079</c:v>
                </c:pt>
                <c:pt idx="10945">
                  <c:v>10.7500000000003</c:v>
                </c:pt>
                <c:pt idx="10946">
                  <c:v>10.750078616352489</c:v>
                </c:pt>
                <c:pt idx="10947">
                  <c:v>10.7501572327047</c:v>
                </c:pt>
                <c:pt idx="10948">
                  <c:v>10.750235849056891</c:v>
                </c:pt>
                <c:pt idx="10949">
                  <c:v>10.75031446540909</c:v>
                </c:pt>
                <c:pt idx="10950">
                  <c:v>10.750393081761301</c:v>
                </c:pt>
                <c:pt idx="10951">
                  <c:v>10.7504716981135</c:v>
                </c:pt>
                <c:pt idx="10952">
                  <c:v>10.7505503144657</c:v>
                </c:pt>
                <c:pt idx="10953">
                  <c:v>10.7506289308179</c:v>
                </c:pt>
                <c:pt idx="10954">
                  <c:v>10.7507075471701</c:v>
                </c:pt>
                <c:pt idx="10955">
                  <c:v>10.75078616352231</c:v>
                </c:pt>
                <c:pt idx="10956">
                  <c:v>10.750864779874499</c:v>
                </c:pt>
                <c:pt idx="10957">
                  <c:v>10.75094339622671</c:v>
                </c:pt>
                <c:pt idx="10958">
                  <c:v>10.751022012578909</c:v>
                </c:pt>
                <c:pt idx="10959">
                  <c:v>10.751100628931111</c:v>
                </c:pt>
                <c:pt idx="10960">
                  <c:v>10.751179245283311</c:v>
                </c:pt>
                <c:pt idx="10961">
                  <c:v>10.75125786163551</c:v>
                </c:pt>
                <c:pt idx="10962">
                  <c:v>10.751336477987721</c:v>
                </c:pt>
                <c:pt idx="10963">
                  <c:v>10.75141509433992</c:v>
                </c:pt>
                <c:pt idx="10964">
                  <c:v>10.75149371069212</c:v>
                </c:pt>
                <c:pt idx="10965">
                  <c:v>10.75157232704432</c:v>
                </c:pt>
                <c:pt idx="10966">
                  <c:v>10.75165094339652</c:v>
                </c:pt>
                <c:pt idx="10967">
                  <c:v>10.751729559748719</c:v>
                </c:pt>
                <c:pt idx="10968">
                  <c:v>10.751808176100919</c:v>
                </c:pt>
                <c:pt idx="10969">
                  <c:v>10.751886792453121</c:v>
                </c:pt>
                <c:pt idx="10970">
                  <c:v>10.751965408805329</c:v>
                </c:pt>
                <c:pt idx="10971">
                  <c:v>10.752044025157531</c:v>
                </c:pt>
                <c:pt idx="10972">
                  <c:v>10.752122641509731</c:v>
                </c:pt>
                <c:pt idx="10973">
                  <c:v>10.752201257861939</c:v>
                </c:pt>
                <c:pt idx="10974">
                  <c:v>10.75227987421413</c:v>
                </c:pt>
                <c:pt idx="10975">
                  <c:v>10.75235849056633</c:v>
                </c:pt>
                <c:pt idx="10976">
                  <c:v>10.75243710691854</c:v>
                </c:pt>
                <c:pt idx="10977">
                  <c:v>10.75251572327074</c:v>
                </c:pt>
                <c:pt idx="10978">
                  <c:v>10.75259433962295</c:v>
                </c:pt>
                <c:pt idx="10979">
                  <c:v>10.75267295597514</c:v>
                </c:pt>
                <c:pt idx="10980">
                  <c:v>10.75275157232735</c:v>
                </c:pt>
                <c:pt idx="10981">
                  <c:v>10.752830188679541</c:v>
                </c:pt>
                <c:pt idx="10982">
                  <c:v>10.752908805031749</c:v>
                </c:pt>
                <c:pt idx="10983">
                  <c:v>10.752987421383949</c:v>
                </c:pt>
                <c:pt idx="10984">
                  <c:v>10.753066037736151</c:v>
                </c:pt>
                <c:pt idx="10985">
                  <c:v>10.75314465408835</c:v>
                </c:pt>
                <c:pt idx="10986">
                  <c:v>10.75322327044055</c:v>
                </c:pt>
                <c:pt idx="10987">
                  <c:v>10.75330188679275</c:v>
                </c:pt>
                <c:pt idx="10988">
                  <c:v>10.75338050314496</c:v>
                </c:pt>
                <c:pt idx="10989">
                  <c:v>10.75345911949716</c:v>
                </c:pt>
                <c:pt idx="10990">
                  <c:v>10.75353773584936</c:v>
                </c:pt>
                <c:pt idx="10991">
                  <c:v>10.75361635220156</c:v>
                </c:pt>
                <c:pt idx="10992">
                  <c:v>10.753694968553759</c:v>
                </c:pt>
                <c:pt idx="10993">
                  <c:v>10.753773584905961</c:v>
                </c:pt>
                <c:pt idx="10994">
                  <c:v>10.753852201258161</c:v>
                </c:pt>
                <c:pt idx="10995">
                  <c:v>10.753930817610369</c:v>
                </c:pt>
                <c:pt idx="10996">
                  <c:v>10.754009433962571</c:v>
                </c:pt>
                <c:pt idx="10997">
                  <c:v>10.75408805031477</c:v>
                </c:pt>
                <c:pt idx="10998">
                  <c:v>10.75416666666697</c:v>
                </c:pt>
                <c:pt idx="10999">
                  <c:v>10.75424528301917</c:v>
                </c:pt>
                <c:pt idx="11000">
                  <c:v>10.75432389937137</c:v>
                </c:pt>
                <c:pt idx="11001">
                  <c:v>10.75440251572358</c:v>
                </c:pt>
                <c:pt idx="11002">
                  <c:v>10.754481132075769</c:v>
                </c:pt>
                <c:pt idx="11003">
                  <c:v>10.75455974842798</c:v>
                </c:pt>
                <c:pt idx="11004">
                  <c:v>10.754638364780179</c:v>
                </c:pt>
                <c:pt idx="11005">
                  <c:v>10.754716981132381</c:v>
                </c:pt>
                <c:pt idx="11006">
                  <c:v>10.754795597484581</c:v>
                </c:pt>
                <c:pt idx="11007">
                  <c:v>10.75487421383678</c:v>
                </c:pt>
                <c:pt idx="11008">
                  <c:v>10.754952830188991</c:v>
                </c:pt>
                <c:pt idx="11009">
                  <c:v>10.75503144654119</c:v>
                </c:pt>
                <c:pt idx="11010">
                  <c:v>10.75511006289339</c:v>
                </c:pt>
                <c:pt idx="11011">
                  <c:v>10.75518867924559</c:v>
                </c:pt>
                <c:pt idx="11012">
                  <c:v>10.75526729559779</c:v>
                </c:pt>
                <c:pt idx="11013">
                  <c:v>10.75534591195</c:v>
                </c:pt>
                <c:pt idx="11014">
                  <c:v>10.7554245283022</c:v>
                </c:pt>
                <c:pt idx="11015">
                  <c:v>10.7555031446544</c:v>
                </c:pt>
                <c:pt idx="11016">
                  <c:v>10.755581761006599</c:v>
                </c:pt>
                <c:pt idx="11017">
                  <c:v>10.755660377358801</c:v>
                </c:pt>
                <c:pt idx="11018">
                  <c:v>10.755738993711001</c:v>
                </c:pt>
                <c:pt idx="11019">
                  <c:v>10.755817610063209</c:v>
                </c:pt>
                <c:pt idx="11020">
                  <c:v>10.755896226415411</c:v>
                </c:pt>
                <c:pt idx="11021">
                  <c:v>10.755974842767611</c:v>
                </c:pt>
                <c:pt idx="11022">
                  <c:v>10.75605345911981</c:v>
                </c:pt>
                <c:pt idx="11023">
                  <c:v>10.75613207547201</c:v>
                </c:pt>
                <c:pt idx="11024">
                  <c:v>10.75621069182421</c:v>
                </c:pt>
                <c:pt idx="11025">
                  <c:v>10.75628930817642</c:v>
                </c:pt>
                <c:pt idx="11026">
                  <c:v>10.75636792452862</c:v>
                </c:pt>
                <c:pt idx="11027">
                  <c:v>10.75644654088082</c:v>
                </c:pt>
                <c:pt idx="11028">
                  <c:v>10.756525157233019</c:v>
                </c:pt>
                <c:pt idx="11029">
                  <c:v>10.756603773585219</c:v>
                </c:pt>
                <c:pt idx="11030">
                  <c:v>10.756682389937421</c:v>
                </c:pt>
                <c:pt idx="11031">
                  <c:v>10.75676100628962</c:v>
                </c:pt>
                <c:pt idx="11032">
                  <c:v>10.75683962264182</c:v>
                </c:pt>
                <c:pt idx="11033">
                  <c:v>10.75691823899402</c:v>
                </c:pt>
                <c:pt idx="11034">
                  <c:v>10.75699685534623</c:v>
                </c:pt>
                <c:pt idx="11035">
                  <c:v>10.757075471698419</c:v>
                </c:pt>
                <c:pt idx="11036">
                  <c:v>10.75715408805063</c:v>
                </c:pt>
                <c:pt idx="11037">
                  <c:v>10.75723270440283</c:v>
                </c:pt>
                <c:pt idx="11038">
                  <c:v>10.757311320755029</c:v>
                </c:pt>
                <c:pt idx="11039">
                  <c:v>10.75738993710724</c:v>
                </c:pt>
                <c:pt idx="11040">
                  <c:v>10.757468553459439</c:v>
                </c:pt>
                <c:pt idx="11041">
                  <c:v>10.757547169811639</c:v>
                </c:pt>
                <c:pt idx="11042">
                  <c:v>10.75762578616383</c:v>
                </c:pt>
                <c:pt idx="11043">
                  <c:v>10.75770440251604</c:v>
                </c:pt>
                <c:pt idx="11044">
                  <c:v>10.757783018868251</c:v>
                </c:pt>
                <c:pt idx="11045">
                  <c:v>10.75786163522044</c:v>
                </c:pt>
                <c:pt idx="11046">
                  <c:v>10.75794025157265</c:v>
                </c:pt>
                <c:pt idx="11047">
                  <c:v>10.758018867924839</c:v>
                </c:pt>
                <c:pt idx="11048">
                  <c:v>10.75809748427705</c:v>
                </c:pt>
                <c:pt idx="11049">
                  <c:v>10.75817610062925</c:v>
                </c:pt>
                <c:pt idx="11050">
                  <c:v>10.758254716981449</c:v>
                </c:pt>
                <c:pt idx="11051">
                  <c:v>10.758333333333651</c:v>
                </c:pt>
                <c:pt idx="11052">
                  <c:v>10.758411949685851</c:v>
                </c:pt>
                <c:pt idx="11053">
                  <c:v>10.75849056603805</c:v>
                </c:pt>
                <c:pt idx="11054">
                  <c:v>10.75856918239025</c:v>
                </c:pt>
                <c:pt idx="11055">
                  <c:v>10.75864779874246</c:v>
                </c:pt>
                <c:pt idx="11056">
                  <c:v>10.75872641509466</c:v>
                </c:pt>
                <c:pt idx="11057">
                  <c:v>10.75880503144686</c:v>
                </c:pt>
                <c:pt idx="11058">
                  <c:v>10.75888364779906</c:v>
                </c:pt>
                <c:pt idx="11059">
                  <c:v>10.758962264151259</c:v>
                </c:pt>
                <c:pt idx="11060">
                  <c:v>10.75904088050347</c:v>
                </c:pt>
                <c:pt idx="11061">
                  <c:v>10.75911949685567</c:v>
                </c:pt>
                <c:pt idx="11062">
                  <c:v>10.759198113207869</c:v>
                </c:pt>
                <c:pt idx="11063">
                  <c:v>10.759276729560071</c:v>
                </c:pt>
                <c:pt idx="11064">
                  <c:v>10.759355345912271</c:v>
                </c:pt>
                <c:pt idx="11065">
                  <c:v>10.75943396226447</c:v>
                </c:pt>
                <c:pt idx="11066">
                  <c:v>10.759512578616681</c:v>
                </c:pt>
                <c:pt idx="11067">
                  <c:v>10.759591194968881</c:v>
                </c:pt>
                <c:pt idx="11068">
                  <c:v>10.75966981132108</c:v>
                </c:pt>
                <c:pt idx="11069">
                  <c:v>10.75974842767328</c:v>
                </c:pt>
                <c:pt idx="11070">
                  <c:v>10.75982704402548</c:v>
                </c:pt>
                <c:pt idx="11071">
                  <c:v>10.759905660377679</c:v>
                </c:pt>
                <c:pt idx="11072">
                  <c:v>10.759984276729901</c:v>
                </c:pt>
                <c:pt idx="11073">
                  <c:v>10.76006289308209</c:v>
                </c:pt>
                <c:pt idx="11074">
                  <c:v>10.760141509434289</c:v>
                </c:pt>
                <c:pt idx="11075">
                  <c:v>10.760220125786489</c:v>
                </c:pt>
                <c:pt idx="11076">
                  <c:v>10.760298742138691</c:v>
                </c:pt>
                <c:pt idx="11077">
                  <c:v>10.76037735849089</c:v>
                </c:pt>
                <c:pt idx="11078">
                  <c:v>10.760455974843101</c:v>
                </c:pt>
                <c:pt idx="11079">
                  <c:v>10.760534591195301</c:v>
                </c:pt>
                <c:pt idx="11080">
                  <c:v>10.7606132075475</c:v>
                </c:pt>
                <c:pt idx="11081">
                  <c:v>10.7606918238997</c:v>
                </c:pt>
                <c:pt idx="11082">
                  <c:v>10.7607704402519</c:v>
                </c:pt>
                <c:pt idx="11083">
                  <c:v>10.7608490566041</c:v>
                </c:pt>
                <c:pt idx="11084">
                  <c:v>10.760927672956299</c:v>
                </c:pt>
                <c:pt idx="11085">
                  <c:v>10.761006289308501</c:v>
                </c:pt>
                <c:pt idx="11086">
                  <c:v>10.761084905660709</c:v>
                </c:pt>
                <c:pt idx="11087">
                  <c:v>10.7611635220129</c:v>
                </c:pt>
                <c:pt idx="11088">
                  <c:v>10.761242138365111</c:v>
                </c:pt>
                <c:pt idx="11089">
                  <c:v>10.76132075471731</c:v>
                </c:pt>
                <c:pt idx="11090">
                  <c:v>10.76139937106951</c:v>
                </c:pt>
                <c:pt idx="11091">
                  <c:v>10.76147798742171</c:v>
                </c:pt>
                <c:pt idx="11092">
                  <c:v>10.76155660377392</c:v>
                </c:pt>
                <c:pt idx="11093">
                  <c:v>10.76163522012612</c:v>
                </c:pt>
                <c:pt idx="11094">
                  <c:v>10.76171383647832</c:v>
                </c:pt>
                <c:pt idx="11095">
                  <c:v>10.76179245283052</c:v>
                </c:pt>
                <c:pt idx="11096">
                  <c:v>10.761871069182719</c:v>
                </c:pt>
                <c:pt idx="11097">
                  <c:v>10.761949685534921</c:v>
                </c:pt>
                <c:pt idx="11098">
                  <c:v>10.762028301887121</c:v>
                </c:pt>
                <c:pt idx="11099">
                  <c:v>10.762106918239329</c:v>
                </c:pt>
                <c:pt idx="11100">
                  <c:v>10.762185534591531</c:v>
                </c:pt>
                <c:pt idx="11101">
                  <c:v>10.76226415094373</c:v>
                </c:pt>
                <c:pt idx="11102">
                  <c:v>10.76234276729593</c:v>
                </c:pt>
                <c:pt idx="11103">
                  <c:v>10.76242138364813</c:v>
                </c:pt>
                <c:pt idx="11104">
                  <c:v>10.76250000000034</c:v>
                </c:pt>
                <c:pt idx="11105">
                  <c:v>10.762578616352529</c:v>
                </c:pt>
                <c:pt idx="11106">
                  <c:v>10.76265723270475</c:v>
                </c:pt>
                <c:pt idx="11107">
                  <c:v>10.76273584905694</c:v>
                </c:pt>
                <c:pt idx="11108">
                  <c:v>10.762814465409139</c:v>
                </c:pt>
                <c:pt idx="11109">
                  <c:v>10.762893081761341</c:v>
                </c:pt>
                <c:pt idx="11110">
                  <c:v>10.762971698113541</c:v>
                </c:pt>
                <c:pt idx="11111">
                  <c:v>10.763050314465749</c:v>
                </c:pt>
                <c:pt idx="11112">
                  <c:v>10.763128930817951</c:v>
                </c:pt>
                <c:pt idx="11113">
                  <c:v>10.76320754717015</c:v>
                </c:pt>
                <c:pt idx="11114">
                  <c:v>10.76328616352235</c:v>
                </c:pt>
                <c:pt idx="11115">
                  <c:v>10.76336477987455</c:v>
                </c:pt>
                <c:pt idx="11116">
                  <c:v>10.76344339622675</c:v>
                </c:pt>
                <c:pt idx="11117">
                  <c:v>10.76352201257896</c:v>
                </c:pt>
                <c:pt idx="11118">
                  <c:v>10.763600628931149</c:v>
                </c:pt>
                <c:pt idx="11119">
                  <c:v>10.76367924528336</c:v>
                </c:pt>
                <c:pt idx="11120">
                  <c:v>10.763757861635559</c:v>
                </c:pt>
                <c:pt idx="11121">
                  <c:v>10.76383647798777</c:v>
                </c:pt>
                <c:pt idx="11122">
                  <c:v>10.763915094339961</c:v>
                </c:pt>
                <c:pt idx="11123">
                  <c:v>10.76399371069216</c:v>
                </c:pt>
                <c:pt idx="11124">
                  <c:v>10.764072327044371</c:v>
                </c:pt>
                <c:pt idx="11125">
                  <c:v>10.76415094339656</c:v>
                </c:pt>
                <c:pt idx="11126">
                  <c:v>10.76422955974877</c:v>
                </c:pt>
                <c:pt idx="11127">
                  <c:v>10.76430817610097</c:v>
                </c:pt>
                <c:pt idx="11128">
                  <c:v>10.76438679245317</c:v>
                </c:pt>
                <c:pt idx="11129">
                  <c:v>10.76446540880537</c:v>
                </c:pt>
                <c:pt idx="11130">
                  <c:v>10.764544025157569</c:v>
                </c:pt>
                <c:pt idx="11131">
                  <c:v>10.764622641509771</c:v>
                </c:pt>
                <c:pt idx="11132">
                  <c:v>10.764701257861979</c:v>
                </c:pt>
                <c:pt idx="11133">
                  <c:v>10.764779874214179</c:v>
                </c:pt>
                <c:pt idx="11134">
                  <c:v>10.764858490566381</c:v>
                </c:pt>
                <c:pt idx="11135">
                  <c:v>10.76493710691858</c:v>
                </c:pt>
                <c:pt idx="11136">
                  <c:v>10.76501572327078</c:v>
                </c:pt>
                <c:pt idx="11137">
                  <c:v>10.765094339622999</c:v>
                </c:pt>
                <c:pt idx="11138">
                  <c:v>10.76517295597519</c:v>
                </c:pt>
                <c:pt idx="11139">
                  <c:v>10.765251572327401</c:v>
                </c:pt>
                <c:pt idx="11140">
                  <c:v>10.76533018867959</c:v>
                </c:pt>
                <c:pt idx="11141">
                  <c:v>10.76540880503179</c:v>
                </c:pt>
                <c:pt idx="11142">
                  <c:v>10.765487421384</c:v>
                </c:pt>
                <c:pt idx="11143">
                  <c:v>10.7655660377362</c:v>
                </c:pt>
                <c:pt idx="11144">
                  <c:v>10.765644654088399</c:v>
                </c:pt>
                <c:pt idx="11145">
                  <c:v>10.765723270440599</c:v>
                </c:pt>
                <c:pt idx="11146">
                  <c:v>10.765801886792801</c:v>
                </c:pt>
                <c:pt idx="11147">
                  <c:v>10.765880503145</c:v>
                </c:pt>
                <c:pt idx="11148">
                  <c:v>10.765959119497211</c:v>
                </c:pt>
                <c:pt idx="11149">
                  <c:v>10.766037735849411</c:v>
                </c:pt>
                <c:pt idx="11150">
                  <c:v>10.76611635220161</c:v>
                </c:pt>
                <c:pt idx="11151">
                  <c:v>10.76619496855381</c:v>
                </c:pt>
                <c:pt idx="11152">
                  <c:v>10.766273584905999</c:v>
                </c:pt>
                <c:pt idx="11153">
                  <c:v>10.76635220125821</c:v>
                </c:pt>
                <c:pt idx="11154">
                  <c:v>10.76643081761042</c:v>
                </c:pt>
                <c:pt idx="11155">
                  <c:v>10.76650943396262</c:v>
                </c:pt>
                <c:pt idx="11156">
                  <c:v>10.766588050314811</c:v>
                </c:pt>
                <c:pt idx="11157">
                  <c:v>10.766666666667019</c:v>
                </c:pt>
                <c:pt idx="11158">
                  <c:v>10.766745283019221</c:v>
                </c:pt>
                <c:pt idx="11159">
                  <c:v>10.76682389937142</c:v>
                </c:pt>
                <c:pt idx="11160">
                  <c:v>10.76690251572362</c:v>
                </c:pt>
                <c:pt idx="11161">
                  <c:v>10.76698113207582</c:v>
                </c:pt>
                <c:pt idx="11162">
                  <c:v>10.76705974842802</c:v>
                </c:pt>
                <c:pt idx="11163">
                  <c:v>10.767138364780219</c:v>
                </c:pt>
                <c:pt idx="11164">
                  <c:v>10.767216981132419</c:v>
                </c:pt>
                <c:pt idx="11165">
                  <c:v>10.76729559748463</c:v>
                </c:pt>
                <c:pt idx="11166">
                  <c:v>10.767374213836829</c:v>
                </c:pt>
                <c:pt idx="11167">
                  <c:v>10.76745283018904</c:v>
                </c:pt>
                <c:pt idx="11168">
                  <c:v>10.767531446541231</c:v>
                </c:pt>
                <c:pt idx="11169">
                  <c:v>10.76761006289343</c:v>
                </c:pt>
                <c:pt idx="11170">
                  <c:v>10.767688679245641</c:v>
                </c:pt>
                <c:pt idx="11171">
                  <c:v>10.767767295597841</c:v>
                </c:pt>
                <c:pt idx="11172">
                  <c:v>10.76784591195004</c:v>
                </c:pt>
                <c:pt idx="11173">
                  <c:v>10.76792452830224</c:v>
                </c:pt>
                <c:pt idx="11174">
                  <c:v>10.76800314465444</c:v>
                </c:pt>
                <c:pt idx="11175">
                  <c:v>10.768081761006639</c:v>
                </c:pt>
                <c:pt idx="11176">
                  <c:v>10.768160377358839</c:v>
                </c:pt>
                <c:pt idx="11177">
                  <c:v>10.768238993711041</c:v>
                </c:pt>
                <c:pt idx="11178">
                  <c:v>10.768317610063249</c:v>
                </c:pt>
                <c:pt idx="11179">
                  <c:v>10.768396226415449</c:v>
                </c:pt>
                <c:pt idx="11180">
                  <c:v>10.768474842767651</c:v>
                </c:pt>
                <c:pt idx="11181">
                  <c:v>10.76855345911985</c:v>
                </c:pt>
                <c:pt idx="11182">
                  <c:v>10.76863207547205</c:v>
                </c:pt>
                <c:pt idx="11183">
                  <c:v>10.768710691824261</c:v>
                </c:pt>
                <c:pt idx="11184">
                  <c:v>10.76878930817646</c:v>
                </c:pt>
                <c:pt idx="11185">
                  <c:v>10.76886792452866</c:v>
                </c:pt>
                <c:pt idx="11186">
                  <c:v>10.76894654088086</c:v>
                </c:pt>
                <c:pt idx="11187">
                  <c:v>10.76902515723306</c:v>
                </c:pt>
                <c:pt idx="11188">
                  <c:v>10.76910377358527</c:v>
                </c:pt>
                <c:pt idx="11189">
                  <c:v>10.769182389937461</c:v>
                </c:pt>
                <c:pt idx="11190">
                  <c:v>10.769261006289669</c:v>
                </c:pt>
                <c:pt idx="11191">
                  <c:v>10.769339622641869</c:v>
                </c:pt>
                <c:pt idx="11192">
                  <c:v>10.769418238994071</c:v>
                </c:pt>
                <c:pt idx="11193">
                  <c:v>10.769496855346279</c:v>
                </c:pt>
                <c:pt idx="11194">
                  <c:v>10.76957547169847</c:v>
                </c:pt>
                <c:pt idx="11195">
                  <c:v>10.76965408805067</c:v>
                </c:pt>
                <c:pt idx="11196">
                  <c:v>10.76973270440288</c:v>
                </c:pt>
                <c:pt idx="11197">
                  <c:v>10.769811320755069</c:v>
                </c:pt>
                <c:pt idx="11198">
                  <c:v>10.76988993710729</c:v>
                </c:pt>
                <c:pt idx="11199">
                  <c:v>10.76996855345948</c:v>
                </c:pt>
                <c:pt idx="11200">
                  <c:v>10.770047169811679</c:v>
                </c:pt>
                <c:pt idx="11201">
                  <c:v>10.770125786163881</c:v>
                </c:pt>
                <c:pt idx="11202">
                  <c:v>10.770204402516081</c:v>
                </c:pt>
                <c:pt idx="11203">
                  <c:v>10.770283018868289</c:v>
                </c:pt>
                <c:pt idx="11204">
                  <c:v>10.77036163522048</c:v>
                </c:pt>
                <c:pt idx="11205">
                  <c:v>10.77044025157269</c:v>
                </c:pt>
                <c:pt idx="11206">
                  <c:v>10.770518867924901</c:v>
                </c:pt>
                <c:pt idx="11207">
                  <c:v>10.77059748427709</c:v>
                </c:pt>
                <c:pt idx="11208">
                  <c:v>10.7706761006293</c:v>
                </c:pt>
                <c:pt idx="11209">
                  <c:v>10.7707547169815</c:v>
                </c:pt>
                <c:pt idx="11210">
                  <c:v>10.7708333333337</c:v>
                </c:pt>
                <c:pt idx="11211">
                  <c:v>10.7709119496859</c:v>
                </c:pt>
                <c:pt idx="11212">
                  <c:v>10.770990566038099</c:v>
                </c:pt>
                <c:pt idx="11213">
                  <c:v>10.771069182390301</c:v>
                </c:pt>
                <c:pt idx="11214">
                  <c:v>10.771147798742501</c:v>
                </c:pt>
                <c:pt idx="11215">
                  <c:v>10.7712264150947</c:v>
                </c:pt>
                <c:pt idx="11216">
                  <c:v>10.771305031446911</c:v>
                </c:pt>
                <c:pt idx="11217">
                  <c:v>10.771383647799111</c:v>
                </c:pt>
                <c:pt idx="11218">
                  <c:v>10.77146226415131</c:v>
                </c:pt>
                <c:pt idx="11219">
                  <c:v>10.77154088050351</c:v>
                </c:pt>
                <c:pt idx="11220">
                  <c:v>10.77161949685571</c:v>
                </c:pt>
                <c:pt idx="11221">
                  <c:v>10.77169811320792</c:v>
                </c:pt>
                <c:pt idx="11222">
                  <c:v>10.771776729560109</c:v>
                </c:pt>
                <c:pt idx="11223">
                  <c:v>10.77185534591232</c:v>
                </c:pt>
                <c:pt idx="11224">
                  <c:v>10.771933962264519</c:v>
                </c:pt>
                <c:pt idx="11225">
                  <c:v>10.772012578616719</c:v>
                </c:pt>
                <c:pt idx="11226">
                  <c:v>10.772091194968921</c:v>
                </c:pt>
                <c:pt idx="11227">
                  <c:v>10.77216981132112</c:v>
                </c:pt>
                <c:pt idx="11228">
                  <c:v>10.77224842767332</c:v>
                </c:pt>
                <c:pt idx="11229">
                  <c:v>10.77232704402552</c:v>
                </c:pt>
                <c:pt idx="11230">
                  <c:v>10.77240566037773</c:v>
                </c:pt>
                <c:pt idx="11231">
                  <c:v>10.772484276729941</c:v>
                </c:pt>
                <c:pt idx="11232">
                  <c:v>10.77256289308214</c:v>
                </c:pt>
                <c:pt idx="11233">
                  <c:v>10.77264150943433</c:v>
                </c:pt>
                <c:pt idx="11234">
                  <c:v>10.772720125786529</c:v>
                </c:pt>
                <c:pt idx="11235">
                  <c:v>10.772798742138731</c:v>
                </c:pt>
                <c:pt idx="11236">
                  <c:v>10.772877358490939</c:v>
                </c:pt>
                <c:pt idx="11237">
                  <c:v>10.772955974843139</c:v>
                </c:pt>
                <c:pt idx="11238">
                  <c:v>10.77303459119535</c:v>
                </c:pt>
                <c:pt idx="11239">
                  <c:v>10.77311320754754</c:v>
                </c:pt>
                <c:pt idx="11240">
                  <c:v>10.77319182389974</c:v>
                </c:pt>
                <c:pt idx="11241">
                  <c:v>10.77327044025194</c:v>
                </c:pt>
                <c:pt idx="11242">
                  <c:v>10.77334905660415</c:v>
                </c:pt>
                <c:pt idx="11243">
                  <c:v>10.77342767295635</c:v>
                </c:pt>
                <c:pt idx="11244">
                  <c:v>10.77350628930855</c:v>
                </c:pt>
                <c:pt idx="11245">
                  <c:v>10.77358490566075</c:v>
                </c:pt>
                <c:pt idx="11246">
                  <c:v>10.773663522012949</c:v>
                </c:pt>
                <c:pt idx="11247">
                  <c:v>10.773742138365151</c:v>
                </c:pt>
                <c:pt idx="11248">
                  <c:v>10.773820754717351</c:v>
                </c:pt>
                <c:pt idx="11249">
                  <c:v>10.773899371069559</c:v>
                </c:pt>
                <c:pt idx="11250">
                  <c:v>10.773977987421761</c:v>
                </c:pt>
                <c:pt idx="11251">
                  <c:v>10.77405660377396</c:v>
                </c:pt>
                <c:pt idx="11252">
                  <c:v>10.77413522012616</c:v>
                </c:pt>
                <c:pt idx="11253">
                  <c:v>10.77421383647836</c:v>
                </c:pt>
                <c:pt idx="11254">
                  <c:v>10.77429245283056</c:v>
                </c:pt>
                <c:pt idx="11255">
                  <c:v>10.774371069182759</c:v>
                </c:pt>
                <c:pt idx="11256">
                  <c:v>10.77444968553497</c:v>
                </c:pt>
                <c:pt idx="11257">
                  <c:v>10.77452830188717</c:v>
                </c:pt>
                <c:pt idx="11258">
                  <c:v>10.774606918239369</c:v>
                </c:pt>
                <c:pt idx="11259">
                  <c:v>10.774685534591571</c:v>
                </c:pt>
                <c:pt idx="11260">
                  <c:v>10.774764150943771</c:v>
                </c:pt>
                <c:pt idx="11261">
                  <c:v>10.77484276729597</c:v>
                </c:pt>
                <c:pt idx="11262">
                  <c:v>10.77492138364817</c:v>
                </c:pt>
                <c:pt idx="11263">
                  <c:v>10.77500000000038</c:v>
                </c:pt>
                <c:pt idx="11264">
                  <c:v>10.77507861635258</c:v>
                </c:pt>
                <c:pt idx="11265">
                  <c:v>10.775157232704791</c:v>
                </c:pt>
                <c:pt idx="11266">
                  <c:v>10.77523584905699</c:v>
                </c:pt>
                <c:pt idx="11267">
                  <c:v>10.775314465409179</c:v>
                </c:pt>
                <c:pt idx="11268">
                  <c:v>10.77539308176139</c:v>
                </c:pt>
                <c:pt idx="11269">
                  <c:v>10.77547169811359</c:v>
                </c:pt>
                <c:pt idx="11270">
                  <c:v>10.775550314465789</c:v>
                </c:pt>
                <c:pt idx="11271">
                  <c:v>10.775628930817989</c:v>
                </c:pt>
                <c:pt idx="11272">
                  <c:v>10.775707547170191</c:v>
                </c:pt>
                <c:pt idx="11273">
                  <c:v>10.775786163522399</c:v>
                </c:pt>
                <c:pt idx="11274">
                  <c:v>10.775864779874601</c:v>
                </c:pt>
                <c:pt idx="11275">
                  <c:v>10.775943396226801</c:v>
                </c:pt>
                <c:pt idx="11276">
                  <c:v>10.776022012579</c:v>
                </c:pt>
                <c:pt idx="11277">
                  <c:v>10.7761006289312</c:v>
                </c:pt>
                <c:pt idx="11278">
                  <c:v>10.7761792452834</c:v>
                </c:pt>
                <c:pt idx="11279">
                  <c:v>10.7762578616356</c:v>
                </c:pt>
                <c:pt idx="11280">
                  <c:v>10.77633647798781</c:v>
                </c:pt>
                <c:pt idx="11281">
                  <c:v>10.77641509434001</c:v>
                </c:pt>
                <c:pt idx="11282">
                  <c:v>10.776493710692209</c:v>
                </c:pt>
                <c:pt idx="11283">
                  <c:v>10.776572327044409</c:v>
                </c:pt>
                <c:pt idx="11284">
                  <c:v>10.776650943396611</c:v>
                </c:pt>
                <c:pt idx="11285">
                  <c:v>10.776729559748819</c:v>
                </c:pt>
                <c:pt idx="11286">
                  <c:v>10.776808176101021</c:v>
                </c:pt>
                <c:pt idx="11287">
                  <c:v>10.776886792453221</c:v>
                </c:pt>
                <c:pt idx="11288">
                  <c:v>10.77696540880542</c:v>
                </c:pt>
                <c:pt idx="11289">
                  <c:v>10.77704402515762</c:v>
                </c:pt>
                <c:pt idx="11290">
                  <c:v>10.77712264150982</c:v>
                </c:pt>
                <c:pt idx="11291">
                  <c:v>10.77720125786202</c:v>
                </c:pt>
                <c:pt idx="11292">
                  <c:v>10.777279874214219</c:v>
                </c:pt>
                <c:pt idx="11293">
                  <c:v>10.777358490566421</c:v>
                </c:pt>
                <c:pt idx="11294">
                  <c:v>10.777437106918629</c:v>
                </c:pt>
                <c:pt idx="11295">
                  <c:v>10.77751572327082</c:v>
                </c:pt>
                <c:pt idx="11296">
                  <c:v>10.777594339623031</c:v>
                </c:pt>
                <c:pt idx="11297">
                  <c:v>10.77767295597523</c:v>
                </c:pt>
                <c:pt idx="11298">
                  <c:v>10.77775157232743</c:v>
                </c:pt>
                <c:pt idx="11299">
                  <c:v>10.77783018867963</c:v>
                </c:pt>
                <c:pt idx="11300">
                  <c:v>10.77790880503183</c:v>
                </c:pt>
                <c:pt idx="11301">
                  <c:v>10.77798742138404</c:v>
                </c:pt>
                <c:pt idx="11302">
                  <c:v>10.77806603773624</c:v>
                </c:pt>
                <c:pt idx="11303">
                  <c:v>10.77814465408844</c:v>
                </c:pt>
                <c:pt idx="11304">
                  <c:v>10.778223270440639</c:v>
                </c:pt>
                <c:pt idx="11305">
                  <c:v>10.778301886792841</c:v>
                </c:pt>
                <c:pt idx="11306">
                  <c:v>10.778380503145049</c:v>
                </c:pt>
                <c:pt idx="11307">
                  <c:v>10.778459119497249</c:v>
                </c:pt>
                <c:pt idx="11308">
                  <c:v>10.778537735849451</c:v>
                </c:pt>
                <c:pt idx="11309">
                  <c:v>10.77861635220165</c:v>
                </c:pt>
                <c:pt idx="11310">
                  <c:v>10.77869496855385</c:v>
                </c:pt>
                <c:pt idx="11311">
                  <c:v>10.77877358490605</c:v>
                </c:pt>
                <c:pt idx="11312">
                  <c:v>10.77885220125825</c:v>
                </c:pt>
                <c:pt idx="11313">
                  <c:v>10.77893081761046</c:v>
                </c:pt>
                <c:pt idx="11314">
                  <c:v>10.77900943396266</c:v>
                </c:pt>
                <c:pt idx="11315">
                  <c:v>10.77908805031486</c:v>
                </c:pt>
                <c:pt idx="11316">
                  <c:v>10.779166666667059</c:v>
                </c:pt>
                <c:pt idx="11317">
                  <c:v>10.779245283019261</c:v>
                </c:pt>
                <c:pt idx="11318">
                  <c:v>10.779323899371461</c:v>
                </c:pt>
                <c:pt idx="11319">
                  <c:v>10.779402515723669</c:v>
                </c:pt>
                <c:pt idx="11320">
                  <c:v>10.779481132075871</c:v>
                </c:pt>
                <c:pt idx="11321">
                  <c:v>10.779559748428071</c:v>
                </c:pt>
                <c:pt idx="11322">
                  <c:v>10.77963836478027</c:v>
                </c:pt>
                <c:pt idx="11323">
                  <c:v>10.77971698113247</c:v>
                </c:pt>
                <c:pt idx="11324">
                  <c:v>10.77979559748468</c:v>
                </c:pt>
                <c:pt idx="11325">
                  <c:v>10.77987421383687</c:v>
                </c:pt>
                <c:pt idx="11326">
                  <c:v>10.77995283018908</c:v>
                </c:pt>
                <c:pt idx="11327">
                  <c:v>10.78003144654128</c:v>
                </c:pt>
                <c:pt idx="11328">
                  <c:v>10.780110062893471</c:v>
                </c:pt>
                <c:pt idx="11329">
                  <c:v>10.780188679245679</c:v>
                </c:pt>
                <c:pt idx="11330">
                  <c:v>10.780267295597881</c:v>
                </c:pt>
                <c:pt idx="11331">
                  <c:v>10.78034591195008</c:v>
                </c:pt>
                <c:pt idx="11332">
                  <c:v>10.780424528302291</c:v>
                </c:pt>
                <c:pt idx="11333">
                  <c:v>10.78050314465448</c:v>
                </c:pt>
                <c:pt idx="11334">
                  <c:v>10.780581761006699</c:v>
                </c:pt>
                <c:pt idx="11335">
                  <c:v>10.78066037735889</c:v>
                </c:pt>
                <c:pt idx="11336">
                  <c:v>10.78073899371109</c:v>
                </c:pt>
                <c:pt idx="11337">
                  <c:v>10.7808176100633</c:v>
                </c:pt>
                <c:pt idx="11338">
                  <c:v>10.7808962264155</c:v>
                </c:pt>
                <c:pt idx="11339">
                  <c:v>10.7809748427677</c:v>
                </c:pt>
                <c:pt idx="11340">
                  <c:v>10.781053459119899</c:v>
                </c:pt>
                <c:pt idx="11341">
                  <c:v>10.781132075472099</c:v>
                </c:pt>
                <c:pt idx="11342">
                  <c:v>10.781210691824301</c:v>
                </c:pt>
                <c:pt idx="11343">
                  <c:v>10.7812893081765</c:v>
                </c:pt>
                <c:pt idx="11344">
                  <c:v>10.7813679245287</c:v>
                </c:pt>
                <c:pt idx="11345">
                  <c:v>10.781446540880911</c:v>
                </c:pt>
                <c:pt idx="11346">
                  <c:v>10.7815251572331</c:v>
                </c:pt>
                <c:pt idx="11347">
                  <c:v>10.78160377358531</c:v>
                </c:pt>
                <c:pt idx="11348">
                  <c:v>10.78168238993751</c:v>
                </c:pt>
                <c:pt idx="11349">
                  <c:v>10.78176100628971</c:v>
                </c:pt>
                <c:pt idx="11350">
                  <c:v>10.78183962264192</c:v>
                </c:pt>
                <c:pt idx="11351">
                  <c:v>10.781918238994111</c:v>
                </c:pt>
                <c:pt idx="11352">
                  <c:v>10.781996855346319</c:v>
                </c:pt>
                <c:pt idx="11353">
                  <c:v>10.78207547169851</c:v>
                </c:pt>
                <c:pt idx="11354">
                  <c:v>10.782154088050721</c:v>
                </c:pt>
                <c:pt idx="11355">
                  <c:v>10.78223270440292</c:v>
                </c:pt>
                <c:pt idx="11356">
                  <c:v>10.78231132075512</c:v>
                </c:pt>
                <c:pt idx="11357">
                  <c:v>10.782389937107331</c:v>
                </c:pt>
                <c:pt idx="11358">
                  <c:v>10.78246855345953</c:v>
                </c:pt>
                <c:pt idx="11359">
                  <c:v>10.78254716981173</c:v>
                </c:pt>
                <c:pt idx="11360">
                  <c:v>10.78262578616393</c:v>
                </c:pt>
                <c:pt idx="11361">
                  <c:v>10.78270440251613</c:v>
                </c:pt>
                <c:pt idx="11362">
                  <c:v>10.78278301886834</c:v>
                </c:pt>
                <c:pt idx="11363">
                  <c:v>10.782861635220531</c:v>
                </c:pt>
                <c:pt idx="11364">
                  <c:v>10.782940251572739</c:v>
                </c:pt>
                <c:pt idx="11365">
                  <c:v>10.783018867924939</c:v>
                </c:pt>
                <c:pt idx="11366">
                  <c:v>10.783097484277141</c:v>
                </c:pt>
                <c:pt idx="11367">
                  <c:v>10.783176100629341</c:v>
                </c:pt>
                <c:pt idx="11368">
                  <c:v>10.78325471698154</c:v>
                </c:pt>
                <c:pt idx="11369">
                  <c:v>10.78333333333374</c:v>
                </c:pt>
                <c:pt idx="11370">
                  <c:v>10.78341194968595</c:v>
                </c:pt>
                <c:pt idx="11371">
                  <c:v>10.78349056603815</c:v>
                </c:pt>
                <c:pt idx="11372">
                  <c:v>10.78356918239035</c:v>
                </c:pt>
                <c:pt idx="11373">
                  <c:v>10.78364779874255</c:v>
                </c:pt>
                <c:pt idx="11374">
                  <c:v>10.783726415094749</c:v>
                </c:pt>
                <c:pt idx="11375">
                  <c:v>10.783805031446949</c:v>
                </c:pt>
                <c:pt idx="11376">
                  <c:v>10.783883647799151</c:v>
                </c:pt>
                <c:pt idx="11377">
                  <c:v>10.78396226415135</c:v>
                </c:pt>
                <c:pt idx="11378">
                  <c:v>10.78404088050355</c:v>
                </c:pt>
                <c:pt idx="11379">
                  <c:v>10.784119496855761</c:v>
                </c:pt>
                <c:pt idx="11380">
                  <c:v>10.78419811320796</c:v>
                </c:pt>
                <c:pt idx="11381">
                  <c:v>10.78427672956016</c:v>
                </c:pt>
                <c:pt idx="11382">
                  <c:v>10.78435534591236</c:v>
                </c:pt>
                <c:pt idx="11383">
                  <c:v>10.78443396226456</c:v>
                </c:pt>
                <c:pt idx="11384">
                  <c:v>10.78451257861677</c:v>
                </c:pt>
                <c:pt idx="11385">
                  <c:v>10.78459119496897</c:v>
                </c:pt>
                <c:pt idx="11386">
                  <c:v>10.784669811321169</c:v>
                </c:pt>
                <c:pt idx="11387">
                  <c:v>10.784748427673369</c:v>
                </c:pt>
                <c:pt idx="11388">
                  <c:v>10.784827044025571</c:v>
                </c:pt>
                <c:pt idx="11389">
                  <c:v>10.78490566037777</c:v>
                </c:pt>
                <c:pt idx="11390">
                  <c:v>10.784984276729981</c:v>
                </c:pt>
                <c:pt idx="11391">
                  <c:v>10.785062893082181</c:v>
                </c:pt>
                <c:pt idx="11392">
                  <c:v>10.78514150943438</c:v>
                </c:pt>
                <c:pt idx="11393">
                  <c:v>10.78522012578658</c:v>
                </c:pt>
                <c:pt idx="11394">
                  <c:v>10.78529874213878</c:v>
                </c:pt>
                <c:pt idx="11395">
                  <c:v>10.78537735849098</c:v>
                </c:pt>
                <c:pt idx="11396">
                  <c:v>10.78545597484319</c:v>
                </c:pt>
                <c:pt idx="11397">
                  <c:v>10.7855345911954</c:v>
                </c:pt>
                <c:pt idx="11398">
                  <c:v>10.785613207547589</c:v>
                </c:pt>
                <c:pt idx="11399">
                  <c:v>10.785691823899789</c:v>
                </c:pt>
                <c:pt idx="11400">
                  <c:v>10.785770440251991</c:v>
                </c:pt>
                <c:pt idx="11401">
                  <c:v>10.785849056604199</c:v>
                </c:pt>
                <c:pt idx="11402">
                  <c:v>10.78592767295639</c:v>
                </c:pt>
                <c:pt idx="11403">
                  <c:v>10.786006289308601</c:v>
                </c:pt>
                <c:pt idx="11404">
                  <c:v>10.7860849056608</c:v>
                </c:pt>
                <c:pt idx="11405">
                  <c:v>10.786163522013</c:v>
                </c:pt>
                <c:pt idx="11406">
                  <c:v>10.7862421383652</c:v>
                </c:pt>
                <c:pt idx="11407">
                  <c:v>10.7863207547174</c:v>
                </c:pt>
                <c:pt idx="11408">
                  <c:v>10.78639937106961</c:v>
                </c:pt>
                <c:pt idx="11409">
                  <c:v>10.786477987421801</c:v>
                </c:pt>
                <c:pt idx="11410">
                  <c:v>10.786556603774009</c:v>
                </c:pt>
                <c:pt idx="11411">
                  <c:v>10.786635220126209</c:v>
                </c:pt>
                <c:pt idx="11412">
                  <c:v>10.786713836478411</c:v>
                </c:pt>
                <c:pt idx="11413">
                  <c:v>10.786792452830611</c:v>
                </c:pt>
                <c:pt idx="11414">
                  <c:v>10.78687106918281</c:v>
                </c:pt>
                <c:pt idx="11415">
                  <c:v>10.786949685535021</c:v>
                </c:pt>
                <c:pt idx="11416">
                  <c:v>10.78702830188721</c:v>
                </c:pt>
                <c:pt idx="11417">
                  <c:v>10.78710691823942</c:v>
                </c:pt>
                <c:pt idx="11418">
                  <c:v>10.78718553459162</c:v>
                </c:pt>
                <c:pt idx="11419">
                  <c:v>10.78726415094382</c:v>
                </c:pt>
                <c:pt idx="11420">
                  <c:v>10.787342767296019</c:v>
                </c:pt>
                <c:pt idx="11421">
                  <c:v>10.787421383648219</c:v>
                </c:pt>
                <c:pt idx="11422">
                  <c:v>10.787500000000421</c:v>
                </c:pt>
                <c:pt idx="11423">
                  <c:v>10.78757861635262</c:v>
                </c:pt>
                <c:pt idx="11424">
                  <c:v>10.787657232704831</c:v>
                </c:pt>
                <c:pt idx="11425">
                  <c:v>10.787735849057031</c:v>
                </c:pt>
                <c:pt idx="11426">
                  <c:v>10.78781446540923</c:v>
                </c:pt>
                <c:pt idx="11427">
                  <c:v>10.78789308176143</c:v>
                </c:pt>
                <c:pt idx="11428">
                  <c:v>10.78797169811363</c:v>
                </c:pt>
                <c:pt idx="11429">
                  <c:v>10.78805031446583</c:v>
                </c:pt>
                <c:pt idx="11430">
                  <c:v>10.788128930818029</c:v>
                </c:pt>
                <c:pt idx="11431">
                  <c:v>10.78820754717024</c:v>
                </c:pt>
                <c:pt idx="11432">
                  <c:v>10.788286163522439</c:v>
                </c:pt>
                <c:pt idx="11433">
                  <c:v>10.788364779874639</c:v>
                </c:pt>
                <c:pt idx="11434">
                  <c:v>10.788443396226841</c:v>
                </c:pt>
                <c:pt idx="11435">
                  <c:v>10.78852201257904</c:v>
                </c:pt>
                <c:pt idx="11436">
                  <c:v>10.788600628931251</c:v>
                </c:pt>
                <c:pt idx="11437">
                  <c:v>10.788679245283451</c:v>
                </c:pt>
                <c:pt idx="11438">
                  <c:v>10.78875786163565</c:v>
                </c:pt>
                <c:pt idx="11439">
                  <c:v>10.78883647798785</c:v>
                </c:pt>
                <c:pt idx="11440">
                  <c:v>10.78891509434005</c:v>
                </c:pt>
                <c:pt idx="11441">
                  <c:v>10.78899371069225</c:v>
                </c:pt>
                <c:pt idx="11442">
                  <c:v>10.789072327044449</c:v>
                </c:pt>
                <c:pt idx="11443">
                  <c:v>10.789150943396651</c:v>
                </c:pt>
                <c:pt idx="11444">
                  <c:v>10.789229559748859</c:v>
                </c:pt>
                <c:pt idx="11445">
                  <c:v>10.789308176101059</c:v>
                </c:pt>
                <c:pt idx="11446">
                  <c:v>10.789386792453261</c:v>
                </c:pt>
                <c:pt idx="11447">
                  <c:v>10.78946540880546</c:v>
                </c:pt>
                <c:pt idx="11448">
                  <c:v>10.789544025157671</c:v>
                </c:pt>
                <c:pt idx="11449">
                  <c:v>10.789622641509871</c:v>
                </c:pt>
                <c:pt idx="11450">
                  <c:v>10.78970125786207</c:v>
                </c:pt>
                <c:pt idx="11451">
                  <c:v>10.78977987421427</c:v>
                </c:pt>
                <c:pt idx="11452">
                  <c:v>10.78985849056647</c:v>
                </c:pt>
                <c:pt idx="11453">
                  <c:v>10.78993710691867</c:v>
                </c:pt>
                <c:pt idx="11454">
                  <c:v>10.790015723270869</c:v>
                </c:pt>
                <c:pt idx="11455">
                  <c:v>10.790094339623071</c:v>
                </c:pt>
                <c:pt idx="11456">
                  <c:v>10.790172955975279</c:v>
                </c:pt>
                <c:pt idx="11457">
                  <c:v>10.790251572327479</c:v>
                </c:pt>
                <c:pt idx="11458">
                  <c:v>10.790330188679681</c:v>
                </c:pt>
                <c:pt idx="11459">
                  <c:v>10.79040880503188</c:v>
                </c:pt>
                <c:pt idx="11460">
                  <c:v>10.79048742138408</c:v>
                </c:pt>
                <c:pt idx="11461">
                  <c:v>10.790566037736291</c:v>
                </c:pt>
                <c:pt idx="11462">
                  <c:v>10.790644654088499</c:v>
                </c:pt>
                <c:pt idx="11463">
                  <c:v>10.79072327044069</c:v>
                </c:pt>
                <c:pt idx="11464">
                  <c:v>10.790801886792879</c:v>
                </c:pt>
                <c:pt idx="11465">
                  <c:v>10.79088050314509</c:v>
                </c:pt>
                <c:pt idx="11466">
                  <c:v>10.7909591194973</c:v>
                </c:pt>
                <c:pt idx="11467">
                  <c:v>10.791037735849491</c:v>
                </c:pt>
                <c:pt idx="11468">
                  <c:v>10.7911163522017</c:v>
                </c:pt>
                <c:pt idx="11469">
                  <c:v>10.79119496855389</c:v>
                </c:pt>
                <c:pt idx="11470">
                  <c:v>10.79127358490609</c:v>
                </c:pt>
                <c:pt idx="11471">
                  <c:v>10.791352201258301</c:v>
                </c:pt>
                <c:pt idx="11472">
                  <c:v>10.7914308176105</c:v>
                </c:pt>
                <c:pt idx="11473">
                  <c:v>10.7915094339627</c:v>
                </c:pt>
                <c:pt idx="11474">
                  <c:v>10.7915880503149</c:v>
                </c:pt>
                <c:pt idx="11475">
                  <c:v>10.79166666666711</c:v>
                </c:pt>
                <c:pt idx="11476">
                  <c:v>10.791745283019299</c:v>
                </c:pt>
                <c:pt idx="11477">
                  <c:v>10.79182389937151</c:v>
                </c:pt>
                <c:pt idx="11478">
                  <c:v>10.791902515723709</c:v>
                </c:pt>
                <c:pt idx="11479">
                  <c:v>10.791981132075909</c:v>
                </c:pt>
                <c:pt idx="11480">
                  <c:v>10.792059748428111</c:v>
                </c:pt>
                <c:pt idx="11481">
                  <c:v>10.792138364780319</c:v>
                </c:pt>
                <c:pt idx="11482">
                  <c:v>10.79221698113251</c:v>
                </c:pt>
                <c:pt idx="11483">
                  <c:v>10.792295597484721</c:v>
                </c:pt>
                <c:pt idx="11484">
                  <c:v>10.79237421383692</c:v>
                </c:pt>
                <c:pt idx="11485">
                  <c:v>10.792452830189131</c:v>
                </c:pt>
                <c:pt idx="11486">
                  <c:v>10.79253144654132</c:v>
                </c:pt>
                <c:pt idx="11487">
                  <c:v>10.79261006289352</c:v>
                </c:pt>
                <c:pt idx="11488">
                  <c:v>10.79268867924573</c:v>
                </c:pt>
                <c:pt idx="11489">
                  <c:v>10.79276729559793</c:v>
                </c:pt>
                <c:pt idx="11490">
                  <c:v>10.792845911950129</c:v>
                </c:pt>
                <c:pt idx="11491">
                  <c:v>10.792924528302329</c:v>
                </c:pt>
                <c:pt idx="11492">
                  <c:v>10.793003144654531</c:v>
                </c:pt>
                <c:pt idx="11493">
                  <c:v>10.79308176100673</c:v>
                </c:pt>
                <c:pt idx="11494">
                  <c:v>10.793160377358941</c:v>
                </c:pt>
                <c:pt idx="11495">
                  <c:v>10.79323899371113</c:v>
                </c:pt>
                <c:pt idx="11496">
                  <c:v>10.79331761006334</c:v>
                </c:pt>
                <c:pt idx="11497">
                  <c:v>10.79339622641554</c:v>
                </c:pt>
                <c:pt idx="11498">
                  <c:v>10.79347484276775</c:v>
                </c:pt>
                <c:pt idx="11499">
                  <c:v>10.79355345911995</c:v>
                </c:pt>
                <c:pt idx="11500">
                  <c:v>10.79363207547215</c:v>
                </c:pt>
                <c:pt idx="11501">
                  <c:v>10.79371069182435</c:v>
                </c:pt>
                <c:pt idx="11502">
                  <c:v>10.793789308176549</c:v>
                </c:pt>
                <c:pt idx="11503">
                  <c:v>10.793867924528749</c:v>
                </c:pt>
                <c:pt idx="11504">
                  <c:v>10.793946540880951</c:v>
                </c:pt>
                <c:pt idx="11505">
                  <c:v>10.79402515723315</c:v>
                </c:pt>
                <c:pt idx="11506">
                  <c:v>10.79410377358535</c:v>
                </c:pt>
                <c:pt idx="11507">
                  <c:v>10.79418238993755</c:v>
                </c:pt>
                <c:pt idx="11508">
                  <c:v>10.79426100628975</c:v>
                </c:pt>
                <c:pt idx="11509">
                  <c:v>10.79433962264196</c:v>
                </c:pt>
                <c:pt idx="11510">
                  <c:v>10.79441823899416</c:v>
                </c:pt>
                <c:pt idx="11511">
                  <c:v>10.79449685534637</c:v>
                </c:pt>
                <c:pt idx="11512">
                  <c:v>10.794575471698559</c:v>
                </c:pt>
                <c:pt idx="11513">
                  <c:v>10.794654088050761</c:v>
                </c:pt>
                <c:pt idx="11514">
                  <c:v>10.79473270440297</c:v>
                </c:pt>
                <c:pt idx="11515">
                  <c:v>10.79481132075516</c:v>
                </c:pt>
                <c:pt idx="11516">
                  <c:v>10.794889937107371</c:v>
                </c:pt>
                <c:pt idx="11517">
                  <c:v>10.794968553459571</c:v>
                </c:pt>
                <c:pt idx="11518">
                  <c:v>10.79504716981177</c:v>
                </c:pt>
                <c:pt idx="11519">
                  <c:v>10.79512578616397</c:v>
                </c:pt>
                <c:pt idx="11520">
                  <c:v>10.79520440251617</c:v>
                </c:pt>
                <c:pt idx="11521">
                  <c:v>10.79528301886838</c:v>
                </c:pt>
                <c:pt idx="11522">
                  <c:v>10.795361635220569</c:v>
                </c:pt>
                <c:pt idx="11523">
                  <c:v>10.79544025157278</c:v>
                </c:pt>
                <c:pt idx="11524">
                  <c:v>10.795518867924979</c:v>
                </c:pt>
                <c:pt idx="11525">
                  <c:v>10.795597484277179</c:v>
                </c:pt>
                <c:pt idx="11526">
                  <c:v>10.79567610062939</c:v>
                </c:pt>
                <c:pt idx="11527">
                  <c:v>10.795754716981589</c:v>
                </c:pt>
                <c:pt idx="11528">
                  <c:v>10.795833333333791</c:v>
                </c:pt>
                <c:pt idx="11529">
                  <c:v>10.795911949685991</c:v>
                </c:pt>
                <c:pt idx="11530">
                  <c:v>10.795990566038199</c:v>
                </c:pt>
                <c:pt idx="11531">
                  <c:v>10.79606918239039</c:v>
                </c:pt>
                <c:pt idx="11532">
                  <c:v>10.7961477987426</c:v>
                </c:pt>
                <c:pt idx="11533">
                  <c:v>10.79622641509479</c:v>
                </c:pt>
                <c:pt idx="11534">
                  <c:v>10.796305031447</c:v>
                </c:pt>
                <c:pt idx="11535">
                  <c:v>10.7963836477992</c:v>
                </c:pt>
                <c:pt idx="11536">
                  <c:v>10.796462264151399</c:v>
                </c:pt>
                <c:pt idx="11537">
                  <c:v>10.796540880503599</c:v>
                </c:pt>
                <c:pt idx="11538">
                  <c:v>10.796619496855801</c:v>
                </c:pt>
                <c:pt idx="11539">
                  <c:v>10.796698113208</c:v>
                </c:pt>
                <c:pt idx="11540">
                  <c:v>10.796776729560211</c:v>
                </c:pt>
                <c:pt idx="11541">
                  <c:v>10.796855345912411</c:v>
                </c:pt>
                <c:pt idx="11542">
                  <c:v>10.79693396226461</c:v>
                </c:pt>
                <c:pt idx="11543">
                  <c:v>10.79701257861681</c:v>
                </c:pt>
                <c:pt idx="11544">
                  <c:v>10.79709119496901</c:v>
                </c:pt>
                <c:pt idx="11545">
                  <c:v>10.79716981132122</c:v>
                </c:pt>
                <c:pt idx="11546">
                  <c:v>10.797248427673409</c:v>
                </c:pt>
                <c:pt idx="11547">
                  <c:v>10.79732704402562</c:v>
                </c:pt>
                <c:pt idx="11548">
                  <c:v>10.797405660377819</c:v>
                </c:pt>
                <c:pt idx="11549">
                  <c:v>10.797484276730019</c:v>
                </c:pt>
                <c:pt idx="11550">
                  <c:v>10.797562893082221</c:v>
                </c:pt>
                <c:pt idx="11551">
                  <c:v>10.79764150943442</c:v>
                </c:pt>
                <c:pt idx="11552">
                  <c:v>10.79772012578662</c:v>
                </c:pt>
                <c:pt idx="11553">
                  <c:v>10.79779874213882</c:v>
                </c:pt>
                <c:pt idx="11554">
                  <c:v>10.79787735849102</c:v>
                </c:pt>
                <c:pt idx="11555">
                  <c:v>10.79795597484323</c:v>
                </c:pt>
                <c:pt idx="11556">
                  <c:v>10.79803459119543</c:v>
                </c:pt>
                <c:pt idx="11557">
                  <c:v>10.79811320754763</c:v>
                </c:pt>
                <c:pt idx="11558">
                  <c:v>10.798191823899829</c:v>
                </c:pt>
                <c:pt idx="11559">
                  <c:v>10.798270440252031</c:v>
                </c:pt>
                <c:pt idx="11560">
                  <c:v>10.798349056604239</c:v>
                </c:pt>
                <c:pt idx="11561">
                  <c:v>10.798427672956439</c:v>
                </c:pt>
                <c:pt idx="11562">
                  <c:v>10.79850628930865</c:v>
                </c:pt>
                <c:pt idx="11563">
                  <c:v>10.798584905660841</c:v>
                </c:pt>
                <c:pt idx="11564">
                  <c:v>10.79866352201304</c:v>
                </c:pt>
                <c:pt idx="11565">
                  <c:v>10.798742138365251</c:v>
                </c:pt>
                <c:pt idx="11566">
                  <c:v>10.79882075471744</c:v>
                </c:pt>
                <c:pt idx="11567">
                  <c:v>10.79889937106965</c:v>
                </c:pt>
                <c:pt idx="11568">
                  <c:v>10.798977987421839</c:v>
                </c:pt>
                <c:pt idx="11569">
                  <c:v>10.79905660377405</c:v>
                </c:pt>
                <c:pt idx="11570">
                  <c:v>10.79913522012626</c:v>
                </c:pt>
                <c:pt idx="11571">
                  <c:v>10.799213836478449</c:v>
                </c:pt>
                <c:pt idx="11572">
                  <c:v>10.799292452830651</c:v>
                </c:pt>
                <c:pt idx="11573">
                  <c:v>10.79937106918285</c:v>
                </c:pt>
                <c:pt idx="11574">
                  <c:v>10.799449685535061</c:v>
                </c:pt>
                <c:pt idx="11575">
                  <c:v>10.799528301887261</c:v>
                </c:pt>
                <c:pt idx="11576">
                  <c:v>10.799606918239469</c:v>
                </c:pt>
                <c:pt idx="11577">
                  <c:v>10.799685534591671</c:v>
                </c:pt>
                <c:pt idx="11578">
                  <c:v>10.79976415094387</c:v>
                </c:pt>
                <c:pt idx="11579">
                  <c:v>10.79984276729607</c:v>
                </c:pt>
                <c:pt idx="11580">
                  <c:v>10.79992138364827</c:v>
                </c:pt>
                <c:pt idx="11581">
                  <c:v>10.80000000000047</c:v>
                </c:pt>
                <c:pt idx="11582">
                  <c:v>10.800078616352669</c:v>
                </c:pt>
                <c:pt idx="11583">
                  <c:v>10.800157232704869</c:v>
                </c:pt>
                <c:pt idx="11584">
                  <c:v>10.800235849057071</c:v>
                </c:pt>
                <c:pt idx="11585">
                  <c:v>10.800314465409279</c:v>
                </c:pt>
                <c:pt idx="11586">
                  <c:v>10.800393081761481</c:v>
                </c:pt>
                <c:pt idx="11587">
                  <c:v>10.800471698113681</c:v>
                </c:pt>
                <c:pt idx="11588">
                  <c:v>10.80055031446588</c:v>
                </c:pt>
                <c:pt idx="11589">
                  <c:v>10.80062893081808</c:v>
                </c:pt>
                <c:pt idx="11590">
                  <c:v>10.80070754717029</c:v>
                </c:pt>
                <c:pt idx="11591">
                  <c:v>10.80078616352249</c:v>
                </c:pt>
                <c:pt idx="11592">
                  <c:v>10.800864779874701</c:v>
                </c:pt>
                <c:pt idx="11593">
                  <c:v>10.8009433962269</c:v>
                </c:pt>
                <c:pt idx="11594">
                  <c:v>10.801022012579089</c:v>
                </c:pt>
                <c:pt idx="11595">
                  <c:v>10.8011006289313</c:v>
                </c:pt>
                <c:pt idx="11596">
                  <c:v>10.801179245283491</c:v>
                </c:pt>
                <c:pt idx="11597">
                  <c:v>10.80125786163569</c:v>
                </c:pt>
                <c:pt idx="11598">
                  <c:v>10.801336477987901</c:v>
                </c:pt>
                <c:pt idx="11599">
                  <c:v>10.801415094340101</c:v>
                </c:pt>
                <c:pt idx="11600">
                  <c:v>10.8014937106923</c:v>
                </c:pt>
                <c:pt idx="11601">
                  <c:v>10.8015723270445</c:v>
                </c:pt>
                <c:pt idx="11602">
                  <c:v>10.8016509433967</c:v>
                </c:pt>
                <c:pt idx="11603">
                  <c:v>10.80172955974891</c:v>
                </c:pt>
                <c:pt idx="11604">
                  <c:v>10.801808176101099</c:v>
                </c:pt>
                <c:pt idx="11605">
                  <c:v>10.80188679245331</c:v>
                </c:pt>
                <c:pt idx="11606">
                  <c:v>10.801965408805509</c:v>
                </c:pt>
                <c:pt idx="11607">
                  <c:v>10.80204402515772</c:v>
                </c:pt>
                <c:pt idx="11608">
                  <c:v>10.80212264150992</c:v>
                </c:pt>
                <c:pt idx="11609">
                  <c:v>10.802201257862119</c:v>
                </c:pt>
                <c:pt idx="11610">
                  <c:v>10.802279874214319</c:v>
                </c:pt>
                <c:pt idx="11611">
                  <c:v>10.802358490566521</c:v>
                </c:pt>
                <c:pt idx="11612">
                  <c:v>10.80243710691872</c:v>
                </c:pt>
                <c:pt idx="11613">
                  <c:v>10.80251572327092</c:v>
                </c:pt>
                <c:pt idx="11614">
                  <c:v>10.802594339623131</c:v>
                </c:pt>
                <c:pt idx="11615">
                  <c:v>10.80267295597533</c:v>
                </c:pt>
                <c:pt idx="11616">
                  <c:v>10.80275157232753</c:v>
                </c:pt>
                <c:pt idx="11617">
                  <c:v>10.802830188679719</c:v>
                </c:pt>
                <c:pt idx="11618">
                  <c:v>10.80290880503193</c:v>
                </c:pt>
                <c:pt idx="11619">
                  <c:v>10.802987421384129</c:v>
                </c:pt>
                <c:pt idx="11620">
                  <c:v>10.803066037736331</c:v>
                </c:pt>
                <c:pt idx="11621">
                  <c:v>10.803144654088539</c:v>
                </c:pt>
                <c:pt idx="11622">
                  <c:v>10.80322327044073</c:v>
                </c:pt>
                <c:pt idx="11623">
                  <c:v>10.80330188679293</c:v>
                </c:pt>
                <c:pt idx="11624">
                  <c:v>10.80338050314514</c:v>
                </c:pt>
                <c:pt idx="11625">
                  <c:v>10.803459119497351</c:v>
                </c:pt>
                <c:pt idx="11626">
                  <c:v>10.803537735849551</c:v>
                </c:pt>
                <c:pt idx="11627">
                  <c:v>10.80361635220175</c:v>
                </c:pt>
                <c:pt idx="11628">
                  <c:v>10.80369496855395</c:v>
                </c:pt>
                <c:pt idx="11629">
                  <c:v>10.803773584906139</c:v>
                </c:pt>
                <c:pt idx="11630">
                  <c:v>10.80385220125835</c:v>
                </c:pt>
                <c:pt idx="11631">
                  <c:v>10.803930817610549</c:v>
                </c:pt>
                <c:pt idx="11632">
                  <c:v>10.804009433962751</c:v>
                </c:pt>
                <c:pt idx="11633">
                  <c:v>10.804088050314951</c:v>
                </c:pt>
                <c:pt idx="11634">
                  <c:v>10.80416666666715</c:v>
                </c:pt>
                <c:pt idx="11635">
                  <c:v>10.80424528301935</c:v>
                </c:pt>
                <c:pt idx="11636">
                  <c:v>10.80432389937155</c:v>
                </c:pt>
                <c:pt idx="11637">
                  <c:v>10.80440251572376</c:v>
                </c:pt>
                <c:pt idx="11638">
                  <c:v>10.80448113207596</c:v>
                </c:pt>
                <c:pt idx="11639">
                  <c:v>10.80455974842816</c:v>
                </c:pt>
                <c:pt idx="11640">
                  <c:v>10.804638364780359</c:v>
                </c:pt>
                <c:pt idx="11641">
                  <c:v>10.804716981132559</c:v>
                </c:pt>
                <c:pt idx="11642">
                  <c:v>10.80479559748477</c:v>
                </c:pt>
                <c:pt idx="11643">
                  <c:v>10.804874213836969</c:v>
                </c:pt>
                <c:pt idx="11644">
                  <c:v>10.804952830189171</c:v>
                </c:pt>
                <c:pt idx="11645">
                  <c:v>10.805031446541371</c:v>
                </c:pt>
                <c:pt idx="11646">
                  <c:v>10.80511006289357</c:v>
                </c:pt>
                <c:pt idx="11647">
                  <c:v>10.805188679245781</c:v>
                </c:pt>
                <c:pt idx="11648">
                  <c:v>10.80526729559798</c:v>
                </c:pt>
                <c:pt idx="11649">
                  <c:v>10.80534591195017</c:v>
                </c:pt>
                <c:pt idx="11650">
                  <c:v>10.80542452830238</c:v>
                </c:pt>
                <c:pt idx="11651">
                  <c:v>10.80550314465458</c:v>
                </c:pt>
                <c:pt idx="11652">
                  <c:v>10.805581761006779</c:v>
                </c:pt>
                <c:pt idx="11653">
                  <c:v>10.80566037735899</c:v>
                </c:pt>
                <c:pt idx="11654">
                  <c:v>10.805738993711181</c:v>
                </c:pt>
                <c:pt idx="11655">
                  <c:v>10.8058176100634</c:v>
                </c:pt>
                <c:pt idx="11656">
                  <c:v>10.805896226415589</c:v>
                </c:pt>
                <c:pt idx="11657">
                  <c:v>10.8059748427678</c:v>
                </c:pt>
                <c:pt idx="11658">
                  <c:v>10.80605345911999</c:v>
                </c:pt>
                <c:pt idx="11659">
                  <c:v>10.80613207547219</c:v>
                </c:pt>
                <c:pt idx="11660">
                  <c:v>10.806210691824401</c:v>
                </c:pt>
                <c:pt idx="11661">
                  <c:v>10.8062893081766</c:v>
                </c:pt>
                <c:pt idx="11662">
                  <c:v>10.8063679245288</c:v>
                </c:pt>
                <c:pt idx="11663">
                  <c:v>10.806446540881</c:v>
                </c:pt>
                <c:pt idx="11664">
                  <c:v>10.8065251572332</c:v>
                </c:pt>
                <c:pt idx="11665">
                  <c:v>10.806603773585399</c:v>
                </c:pt>
                <c:pt idx="11666">
                  <c:v>10.80668238993761</c:v>
                </c:pt>
                <c:pt idx="11667">
                  <c:v>10.806761006289801</c:v>
                </c:pt>
                <c:pt idx="11668">
                  <c:v>10.806839622642009</c:v>
                </c:pt>
                <c:pt idx="11669">
                  <c:v>10.806918238994211</c:v>
                </c:pt>
                <c:pt idx="11670">
                  <c:v>10.806996855346419</c:v>
                </c:pt>
                <c:pt idx="11671">
                  <c:v>10.80707547169861</c:v>
                </c:pt>
                <c:pt idx="11672">
                  <c:v>10.80715408805081</c:v>
                </c:pt>
                <c:pt idx="11673">
                  <c:v>10.80723270440302</c:v>
                </c:pt>
                <c:pt idx="11674">
                  <c:v>10.807311320755209</c:v>
                </c:pt>
                <c:pt idx="11675">
                  <c:v>10.80738993710742</c:v>
                </c:pt>
                <c:pt idx="11676">
                  <c:v>10.80746855345962</c:v>
                </c:pt>
                <c:pt idx="11677">
                  <c:v>10.807547169811819</c:v>
                </c:pt>
                <c:pt idx="11678">
                  <c:v>10.807625786164021</c:v>
                </c:pt>
                <c:pt idx="11679">
                  <c:v>10.807704402516221</c:v>
                </c:pt>
                <c:pt idx="11680">
                  <c:v>10.807783018868429</c:v>
                </c:pt>
                <c:pt idx="11681">
                  <c:v>10.80786163522062</c:v>
                </c:pt>
                <c:pt idx="11682">
                  <c:v>10.80794025157283</c:v>
                </c:pt>
                <c:pt idx="11683">
                  <c:v>10.80801886792503</c:v>
                </c:pt>
                <c:pt idx="11684">
                  <c:v>10.80809748427723</c:v>
                </c:pt>
                <c:pt idx="11685">
                  <c:v>10.80817610062943</c:v>
                </c:pt>
                <c:pt idx="11686">
                  <c:v>10.808254716981629</c:v>
                </c:pt>
                <c:pt idx="11687">
                  <c:v>10.808333333333829</c:v>
                </c:pt>
                <c:pt idx="11688">
                  <c:v>10.80841194968604</c:v>
                </c:pt>
                <c:pt idx="11689">
                  <c:v>10.808490566038239</c:v>
                </c:pt>
                <c:pt idx="11690">
                  <c:v>10.808569182390441</c:v>
                </c:pt>
                <c:pt idx="11691">
                  <c:v>10.808647798742649</c:v>
                </c:pt>
                <c:pt idx="11692">
                  <c:v>10.80872641509484</c:v>
                </c:pt>
                <c:pt idx="11693">
                  <c:v>10.808805031447051</c:v>
                </c:pt>
                <c:pt idx="11694">
                  <c:v>10.80888364779925</c:v>
                </c:pt>
                <c:pt idx="11695">
                  <c:v>10.80896226415144</c:v>
                </c:pt>
                <c:pt idx="11696">
                  <c:v>10.80904088050365</c:v>
                </c:pt>
                <c:pt idx="11697">
                  <c:v>10.80911949685585</c:v>
                </c:pt>
                <c:pt idx="11698">
                  <c:v>10.809198113208049</c:v>
                </c:pt>
                <c:pt idx="11699">
                  <c:v>10.80927672956026</c:v>
                </c:pt>
                <c:pt idx="11700">
                  <c:v>10.809355345912451</c:v>
                </c:pt>
                <c:pt idx="11701">
                  <c:v>10.809433962264659</c:v>
                </c:pt>
                <c:pt idx="11702">
                  <c:v>10.809512578616861</c:v>
                </c:pt>
                <c:pt idx="11703">
                  <c:v>10.809591194969061</c:v>
                </c:pt>
                <c:pt idx="11704">
                  <c:v>10.809669811321269</c:v>
                </c:pt>
                <c:pt idx="11705">
                  <c:v>10.80974842767346</c:v>
                </c:pt>
                <c:pt idx="11706">
                  <c:v>10.809827044025671</c:v>
                </c:pt>
                <c:pt idx="11707">
                  <c:v>10.80990566037786</c:v>
                </c:pt>
                <c:pt idx="11708">
                  <c:v>10.80998427673007</c:v>
                </c:pt>
                <c:pt idx="11709">
                  <c:v>10.81006289308227</c:v>
                </c:pt>
                <c:pt idx="11710">
                  <c:v>10.810141509434469</c:v>
                </c:pt>
                <c:pt idx="11711">
                  <c:v>10.810220125786669</c:v>
                </c:pt>
                <c:pt idx="11712">
                  <c:v>10.810298742138871</c:v>
                </c:pt>
                <c:pt idx="11713">
                  <c:v>10.810377358491071</c:v>
                </c:pt>
                <c:pt idx="11714">
                  <c:v>10.810455974843279</c:v>
                </c:pt>
                <c:pt idx="11715">
                  <c:v>10.810534591195481</c:v>
                </c:pt>
                <c:pt idx="11716">
                  <c:v>10.81061320754768</c:v>
                </c:pt>
                <c:pt idx="11717">
                  <c:v>10.81069182389988</c:v>
                </c:pt>
                <c:pt idx="11718">
                  <c:v>10.81077044025208</c:v>
                </c:pt>
                <c:pt idx="11719">
                  <c:v>10.810849056604299</c:v>
                </c:pt>
                <c:pt idx="11720">
                  <c:v>10.810927672956479</c:v>
                </c:pt>
                <c:pt idx="11721">
                  <c:v>10.8110062893087</c:v>
                </c:pt>
                <c:pt idx="11722">
                  <c:v>10.8110849056609</c:v>
                </c:pt>
                <c:pt idx="11723">
                  <c:v>10.811163522013089</c:v>
                </c:pt>
                <c:pt idx="11724">
                  <c:v>10.8112421383653</c:v>
                </c:pt>
                <c:pt idx="11725">
                  <c:v>10.811320754717491</c:v>
                </c:pt>
                <c:pt idx="11726">
                  <c:v>10.811399371069699</c:v>
                </c:pt>
                <c:pt idx="11727">
                  <c:v>10.811477987421901</c:v>
                </c:pt>
                <c:pt idx="11728">
                  <c:v>10.8115566037741</c:v>
                </c:pt>
                <c:pt idx="11729">
                  <c:v>10.8116352201263</c:v>
                </c:pt>
                <c:pt idx="11730">
                  <c:v>10.8117138364785</c:v>
                </c:pt>
                <c:pt idx="11731">
                  <c:v>10.8117924528307</c:v>
                </c:pt>
                <c:pt idx="11732">
                  <c:v>10.811871069182899</c:v>
                </c:pt>
                <c:pt idx="11733">
                  <c:v>10.811949685535099</c:v>
                </c:pt>
                <c:pt idx="11734">
                  <c:v>10.81202830188731</c:v>
                </c:pt>
                <c:pt idx="11735">
                  <c:v>10.812106918239509</c:v>
                </c:pt>
                <c:pt idx="11736">
                  <c:v>10.81218553459172</c:v>
                </c:pt>
                <c:pt idx="11737">
                  <c:v>10.812264150943919</c:v>
                </c:pt>
                <c:pt idx="11738">
                  <c:v>10.81234276729611</c:v>
                </c:pt>
                <c:pt idx="11739">
                  <c:v>10.812421383648321</c:v>
                </c:pt>
                <c:pt idx="11740">
                  <c:v>10.81250000000052</c:v>
                </c:pt>
                <c:pt idx="11741">
                  <c:v>10.81257861635272</c:v>
                </c:pt>
                <c:pt idx="11742">
                  <c:v>10.812657232704931</c:v>
                </c:pt>
                <c:pt idx="11743">
                  <c:v>10.81273584905712</c:v>
                </c:pt>
                <c:pt idx="11744">
                  <c:v>10.812814465409319</c:v>
                </c:pt>
                <c:pt idx="11745">
                  <c:v>10.812893081761519</c:v>
                </c:pt>
                <c:pt idx="11746">
                  <c:v>10.812971698113721</c:v>
                </c:pt>
                <c:pt idx="11747">
                  <c:v>10.813050314465929</c:v>
                </c:pt>
                <c:pt idx="11748">
                  <c:v>10.813128930818131</c:v>
                </c:pt>
                <c:pt idx="11749">
                  <c:v>10.813207547170331</c:v>
                </c:pt>
                <c:pt idx="11750">
                  <c:v>10.81328616352253</c:v>
                </c:pt>
                <c:pt idx="11751">
                  <c:v>10.81336477987473</c:v>
                </c:pt>
                <c:pt idx="11752">
                  <c:v>10.813443396226941</c:v>
                </c:pt>
                <c:pt idx="11753">
                  <c:v>10.81352201257914</c:v>
                </c:pt>
                <c:pt idx="11754">
                  <c:v>10.81360062893134</c:v>
                </c:pt>
                <c:pt idx="11755">
                  <c:v>10.81367924528354</c:v>
                </c:pt>
                <c:pt idx="11756">
                  <c:v>10.813757861635739</c:v>
                </c:pt>
                <c:pt idx="11757">
                  <c:v>10.81383647798795</c:v>
                </c:pt>
                <c:pt idx="11758">
                  <c:v>10.813915094340141</c:v>
                </c:pt>
                <c:pt idx="11759">
                  <c:v>10.81399371069234</c:v>
                </c:pt>
                <c:pt idx="11760">
                  <c:v>10.814072327044549</c:v>
                </c:pt>
                <c:pt idx="11761">
                  <c:v>10.814150943396751</c:v>
                </c:pt>
                <c:pt idx="11762">
                  <c:v>10.81422955974895</c:v>
                </c:pt>
                <c:pt idx="11763">
                  <c:v>10.81430817610115</c:v>
                </c:pt>
                <c:pt idx="11764">
                  <c:v>10.81438679245335</c:v>
                </c:pt>
                <c:pt idx="11765">
                  <c:v>10.81446540880555</c:v>
                </c:pt>
                <c:pt idx="11766">
                  <c:v>10.81454402515776</c:v>
                </c:pt>
                <c:pt idx="11767">
                  <c:v>10.81462264150996</c:v>
                </c:pt>
                <c:pt idx="11768">
                  <c:v>10.81470125786216</c:v>
                </c:pt>
                <c:pt idx="11769">
                  <c:v>10.814779874214359</c:v>
                </c:pt>
                <c:pt idx="11770">
                  <c:v>10.814858490566561</c:v>
                </c:pt>
                <c:pt idx="11771">
                  <c:v>10.814937106918761</c:v>
                </c:pt>
                <c:pt idx="11772">
                  <c:v>10.815015723270969</c:v>
                </c:pt>
                <c:pt idx="11773">
                  <c:v>10.815094339623171</c:v>
                </c:pt>
                <c:pt idx="11774">
                  <c:v>10.81517295597537</c:v>
                </c:pt>
                <c:pt idx="11775">
                  <c:v>10.81525157232757</c:v>
                </c:pt>
                <c:pt idx="11776">
                  <c:v>10.81533018867977</c:v>
                </c:pt>
                <c:pt idx="11777">
                  <c:v>10.81540880503198</c:v>
                </c:pt>
                <c:pt idx="11778">
                  <c:v>10.81548742138418</c:v>
                </c:pt>
                <c:pt idx="11779">
                  <c:v>10.81556603773638</c:v>
                </c:pt>
                <c:pt idx="11780">
                  <c:v>10.81564465408858</c:v>
                </c:pt>
                <c:pt idx="11781">
                  <c:v>10.815723270440779</c:v>
                </c:pt>
                <c:pt idx="11782">
                  <c:v>10.815801886792981</c:v>
                </c:pt>
                <c:pt idx="11783">
                  <c:v>10.815880503145189</c:v>
                </c:pt>
                <c:pt idx="11784">
                  <c:v>10.815959119497389</c:v>
                </c:pt>
                <c:pt idx="11785">
                  <c:v>10.816037735849591</c:v>
                </c:pt>
                <c:pt idx="11786">
                  <c:v>10.816116352201799</c:v>
                </c:pt>
                <c:pt idx="11787">
                  <c:v>10.816194968554001</c:v>
                </c:pt>
                <c:pt idx="11788">
                  <c:v>10.81627358490619</c:v>
                </c:pt>
                <c:pt idx="11789">
                  <c:v>10.81635220125839</c:v>
                </c:pt>
                <c:pt idx="11790">
                  <c:v>10.8164308176106</c:v>
                </c:pt>
                <c:pt idx="11791">
                  <c:v>10.8165094339628</c:v>
                </c:pt>
                <c:pt idx="11792">
                  <c:v>10.816588050315</c:v>
                </c:pt>
                <c:pt idx="11793">
                  <c:v>10.816666666667199</c:v>
                </c:pt>
                <c:pt idx="11794">
                  <c:v>10.816745283019401</c:v>
                </c:pt>
                <c:pt idx="11795">
                  <c:v>10.816823899371601</c:v>
                </c:pt>
                <c:pt idx="11796">
                  <c:v>10.816902515723809</c:v>
                </c:pt>
                <c:pt idx="11797">
                  <c:v>10.816981132076</c:v>
                </c:pt>
                <c:pt idx="11798">
                  <c:v>10.81705974842821</c:v>
                </c:pt>
                <c:pt idx="11799">
                  <c:v>10.81713836478041</c:v>
                </c:pt>
                <c:pt idx="11800">
                  <c:v>10.81721698113261</c:v>
                </c:pt>
                <c:pt idx="11801">
                  <c:v>10.81729559748481</c:v>
                </c:pt>
                <c:pt idx="11802">
                  <c:v>10.817374213837009</c:v>
                </c:pt>
                <c:pt idx="11803">
                  <c:v>10.81745283018922</c:v>
                </c:pt>
                <c:pt idx="11804">
                  <c:v>10.817531446541411</c:v>
                </c:pt>
                <c:pt idx="11805">
                  <c:v>10.817610062893619</c:v>
                </c:pt>
                <c:pt idx="11806">
                  <c:v>10.817688679245819</c:v>
                </c:pt>
                <c:pt idx="11807">
                  <c:v>10.817767295598021</c:v>
                </c:pt>
                <c:pt idx="11808">
                  <c:v>10.81784591195022</c:v>
                </c:pt>
                <c:pt idx="11809">
                  <c:v>10.81792452830242</c:v>
                </c:pt>
                <c:pt idx="11810">
                  <c:v>10.81800314465462</c:v>
                </c:pt>
                <c:pt idx="11811">
                  <c:v>10.81808176100682</c:v>
                </c:pt>
                <c:pt idx="11812">
                  <c:v>10.818160377359019</c:v>
                </c:pt>
                <c:pt idx="11813">
                  <c:v>10.81823899371123</c:v>
                </c:pt>
                <c:pt idx="11814">
                  <c:v>10.81831761006343</c:v>
                </c:pt>
                <c:pt idx="11815">
                  <c:v>10.818396226415629</c:v>
                </c:pt>
                <c:pt idx="11816">
                  <c:v>10.818474842767831</c:v>
                </c:pt>
                <c:pt idx="11817">
                  <c:v>10.818553459120039</c:v>
                </c:pt>
                <c:pt idx="11818">
                  <c:v>10.818632075472239</c:v>
                </c:pt>
                <c:pt idx="11819">
                  <c:v>10.818710691824441</c:v>
                </c:pt>
                <c:pt idx="11820">
                  <c:v>10.81878930817664</c:v>
                </c:pt>
                <c:pt idx="11821">
                  <c:v>10.81886792452884</c:v>
                </c:pt>
                <c:pt idx="11822">
                  <c:v>10.818946540881051</c:v>
                </c:pt>
                <c:pt idx="11823">
                  <c:v>10.81902515723325</c:v>
                </c:pt>
                <c:pt idx="11824">
                  <c:v>10.81910377358545</c:v>
                </c:pt>
                <c:pt idx="11825">
                  <c:v>10.81918238993765</c:v>
                </c:pt>
                <c:pt idx="11826">
                  <c:v>10.81926100628985</c:v>
                </c:pt>
                <c:pt idx="11827">
                  <c:v>10.819339622642049</c:v>
                </c:pt>
                <c:pt idx="11828">
                  <c:v>10.81941823899426</c:v>
                </c:pt>
                <c:pt idx="11829">
                  <c:v>10.819496855346459</c:v>
                </c:pt>
                <c:pt idx="11830">
                  <c:v>10.81957547169865</c:v>
                </c:pt>
                <c:pt idx="11831">
                  <c:v>10.819654088050861</c:v>
                </c:pt>
                <c:pt idx="11832">
                  <c:v>10.81973270440306</c:v>
                </c:pt>
                <c:pt idx="11833">
                  <c:v>10.81981132075526</c:v>
                </c:pt>
                <c:pt idx="11834">
                  <c:v>10.819889937107471</c:v>
                </c:pt>
                <c:pt idx="11835">
                  <c:v>10.81996855345967</c:v>
                </c:pt>
                <c:pt idx="11836">
                  <c:v>10.820047169811859</c:v>
                </c:pt>
                <c:pt idx="11837">
                  <c:v>10.820125786164059</c:v>
                </c:pt>
                <c:pt idx="11838">
                  <c:v>10.82020440251627</c:v>
                </c:pt>
                <c:pt idx="11839">
                  <c:v>10.820283018868469</c:v>
                </c:pt>
                <c:pt idx="11840">
                  <c:v>10.820361635220671</c:v>
                </c:pt>
                <c:pt idx="11841">
                  <c:v>10.820440251572871</c:v>
                </c:pt>
                <c:pt idx="11842">
                  <c:v>10.82051886792507</c:v>
                </c:pt>
                <c:pt idx="11843">
                  <c:v>10.820597484277281</c:v>
                </c:pt>
                <c:pt idx="11844">
                  <c:v>10.82067610062948</c:v>
                </c:pt>
                <c:pt idx="11845">
                  <c:v>10.82075471698168</c:v>
                </c:pt>
                <c:pt idx="11846">
                  <c:v>10.82083333333388</c:v>
                </c:pt>
                <c:pt idx="11847">
                  <c:v>10.82091194968608</c:v>
                </c:pt>
                <c:pt idx="11848">
                  <c:v>10.820990566038279</c:v>
                </c:pt>
                <c:pt idx="11849">
                  <c:v>10.821069182390479</c:v>
                </c:pt>
                <c:pt idx="11850">
                  <c:v>10.82114779874269</c:v>
                </c:pt>
                <c:pt idx="11851">
                  <c:v>10.82122641509488</c:v>
                </c:pt>
                <c:pt idx="11852">
                  <c:v>10.821305031447091</c:v>
                </c:pt>
                <c:pt idx="11853">
                  <c:v>10.821383647799291</c:v>
                </c:pt>
                <c:pt idx="11854">
                  <c:v>10.821462264151499</c:v>
                </c:pt>
                <c:pt idx="11855">
                  <c:v>10.821540880503701</c:v>
                </c:pt>
                <c:pt idx="11856">
                  <c:v>10.821619496855901</c:v>
                </c:pt>
                <c:pt idx="11857">
                  <c:v>10.8216981132081</c:v>
                </c:pt>
                <c:pt idx="11858">
                  <c:v>10.8217767295603</c:v>
                </c:pt>
                <c:pt idx="11859">
                  <c:v>10.8218553459125</c:v>
                </c:pt>
                <c:pt idx="11860">
                  <c:v>10.8219339622647</c:v>
                </c:pt>
                <c:pt idx="11861">
                  <c:v>10.82201257861691</c:v>
                </c:pt>
                <c:pt idx="11862">
                  <c:v>10.822091194969101</c:v>
                </c:pt>
                <c:pt idx="11863">
                  <c:v>10.822169811321309</c:v>
                </c:pt>
                <c:pt idx="11864">
                  <c:v>10.8222484276735</c:v>
                </c:pt>
                <c:pt idx="11865">
                  <c:v>10.822327044025711</c:v>
                </c:pt>
                <c:pt idx="11866">
                  <c:v>10.82240566037791</c:v>
                </c:pt>
                <c:pt idx="11867">
                  <c:v>10.822484276730121</c:v>
                </c:pt>
                <c:pt idx="11868">
                  <c:v>10.822562893082321</c:v>
                </c:pt>
                <c:pt idx="11869">
                  <c:v>10.82264150943452</c:v>
                </c:pt>
                <c:pt idx="11870">
                  <c:v>10.82272012578672</c:v>
                </c:pt>
                <c:pt idx="11871">
                  <c:v>10.82279874213892</c:v>
                </c:pt>
                <c:pt idx="11872">
                  <c:v>10.82287735849112</c:v>
                </c:pt>
                <c:pt idx="11873">
                  <c:v>10.822955974843319</c:v>
                </c:pt>
                <c:pt idx="11874">
                  <c:v>10.823034591195521</c:v>
                </c:pt>
                <c:pt idx="11875">
                  <c:v>10.823113207547721</c:v>
                </c:pt>
                <c:pt idx="11876">
                  <c:v>10.823191823899929</c:v>
                </c:pt>
                <c:pt idx="11877">
                  <c:v>10.82327044025212</c:v>
                </c:pt>
                <c:pt idx="11878">
                  <c:v>10.82334905660433</c:v>
                </c:pt>
                <c:pt idx="11879">
                  <c:v>10.82342767295653</c:v>
                </c:pt>
                <c:pt idx="11880">
                  <c:v>10.823506289308741</c:v>
                </c:pt>
                <c:pt idx="11881">
                  <c:v>10.82358490566094</c:v>
                </c:pt>
                <c:pt idx="11882">
                  <c:v>10.823663522013129</c:v>
                </c:pt>
                <c:pt idx="11883">
                  <c:v>10.82374213836534</c:v>
                </c:pt>
                <c:pt idx="11884">
                  <c:v>10.82382075471754</c:v>
                </c:pt>
                <c:pt idx="11885">
                  <c:v>10.823899371069739</c:v>
                </c:pt>
                <c:pt idx="11886">
                  <c:v>10.823977987421941</c:v>
                </c:pt>
                <c:pt idx="11887">
                  <c:v>10.824056603774141</c:v>
                </c:pt>
                <c:pt idx="11888">
                  <c:v>10.824135220126349</c:v>
                </c:pt>
                <c:pt idx="11889">
                  <c:v>10.824213836478551</c:v>
                </c:pt>
                <c:pt idx="11890">
                  <c:v>10.82429245283075</c:v>
                </c:pt>
                <c:pt idx="11891">
                  <c:v>10.82437106918295</c:v>
                </c:pt>
                <c:pt idx="11892">
                  <c:v>10.82444968553515</c:v>
                </c:pt>
                <c:pt idx="11893">
                  <c:v>10.82452830188735</c:v>
                </c:pt>
                <c:pt idx="11894">
                  <c:v>10.82460691823956</c:v>
                </c:pt>
                <c:pt idx="11895">
                  <c:v>10.82468553459176</c:v>
                </c:pt>
                <c:pt idx="11896">
                  <c:v>10.82476415094396</c:v>
                </c:pt>
                <c:pt idx="11897">
                  <c:v>10.824842767296159</c:v>
                </c:pt>
                <c:pt idx="11898">
                  <c:v>10.824921383648361</c:v>
                </c:pt>
                <c:pt idx="11899">
                  <c:v>10.825000000000561</c:v>
                </c:pt>
                <c:pt idx="11900">
                  <c:v>10.82507861635276</c:v>
                </c:pt>
                <c:pt idx="11901">
                  <c:v>10.825157232704971</c:v>
                </c:pt>
                <c:pt idx="11902">
                  <c:v>10.825235849057171</c:v>
                </c:pt>
                <c:pt idx="11903">
                  <c:v>10.82531446540937</c:v>
                </c:pt>
                <c:pt idx="11904">
                  <c:v>10.82539308176157</c:v>
                </c:pt>
                <c:pt idx="11905">
                  <c:v>10.82547169811377</c:v>
                </c:pt>
                <c:pt idx="11906">
                  <c:v>10.82555031446598</c:v>
                </c:pt>
                <c:pt idx="11907">
                  <c:v>10.825628930818169</c:v>
                </c:pt>
                <c:pt idx="11908">
                  <c:v>10.825707547170371</c:v>
                </c:pt>
                <c:pt idx="11909">
                  <c:v>10.825786163522579</c:v>
                </c:pt>
                <c:pt idx="11910">
                  <c:v>10.825864779874779</c:v>
                </c:pt>
                <c:pt idx="11911">
                  <c:v>10.825943396226981</c:v>
                </c:pt>
                <c:pt idx="11912">
                  <c:v>10.82602201257918</c:v>
                </c:pt>
                <c:pt idx="11913">
                  <c:v>10.82610062893138</c:v>
                </c:pt>
                <c:pt idx="11914">
                  <c:v>10.82617924528358</c:v>
                </c:pt>
                <c:pt idx="11915">
                  <c:v>10.82625786163578</c:v>
                </c:pt>
                <c:pt idx="11916">
                  <c:v>10.826336477988001</c:v>
                </c:pt>
                <c:pt idx="11917">
                  <c:v>10.8264150943402</c:v>
                </c:pt>
                <c:pt idx="11918">
                  <c:v>10.82649371069239</c:v>
                </c:pt>
                <c:pt idx="11919">
                  <c:v>10.8265723270446</c:v>
                </c:pt>
                <c:pt idx="11920">
                  <c:v>10.826650943396791</c:v>
                </c:pt>
                <c:pt idx="11921">
                  <c:v>10.826729559748999</c:v>
                </c:pt>
                <c:pt idx="11922">
                  <c:v>10.826808176101199</c:v>
                </c:pt>
                <c:pt idx="11923">
                  <c:v>10.826886792453401</c:v>
                </c:pt>
                <c:pt idx="11924">
                  <c:v>10.8269654088056</c:v>
                </c:pt>
                <c:pt idx="11925">
                  <c:v>10.8270440251578</c:v>
                </c:pt>
                <c:pt idx="11926">
                  <c:v>10.82712264151</c:v>
                </c:pt>
                <c:pt idx="11927">
                  <c:v>10.82720125786221</c:v>
                </c:pt>
                <c:pt idx="11928">
                  <c:v>10.82727987421441</c:v>
                </c:pt>
                <c:pt idx="11929">
                  <c:v>10.827358490566599</c:v>
                </c:pt>
                <c:pt idx="11930">
                  <c:v>10.82743710691881</c:v>
                </c:pt>
                <c:pt idx="11931">
                  <c:v>10.827515723271009</c:v>
                </c:pt>
                <c:pt idx="11932">
                  <c:v>10.82759433962322</c:v>
                </c:pt>
                <c:pt idx="11933">
                  <c:v>10.827672955975411</c:v>
                </c:pt>
                <c:pt idx="11934">
                  <c:v>10.827751572327619</c:v>
                </c:pt>
                <c:pt idx="11935">
                  <c:v>10.827830188679821</c:v>
                </c:pt>
                <c:pt idx="11936">
                  <c:v>10.82790880503202</c:v>
                </c:pt>
                <c:pt idx="11937">
                  <c:v>10.82798742138422</c:v>
                </c:pt>
                <c:pt idx="11938">
                  <c:v>10.82806603773642</c:v>
                </c:pt>
                <c:pt idx="11939">
                  <c:v>10.82814465408863</c:v>
                </c:pt>
                <c:pt idx="11940">
                  <c:v>10.828223270440819</c:v>
                </c:pt>
                <c:pt idx="11941">
                  <c:v>10.828301886793019</c:v>
                </c:pt>
                <c:pt idx="11942">
                  <c:v>10.82838050314523</c:v>
                </c:pt>
                <c:pt idx="11943">
                  <c:v>10.828459119497429</c:v>
                </c:pt>
                <c:pt idx="11944">
                  <c:v>10.828537735849631</c:v>
                </c:pt>
                <c:pt idx="11945">
                  <c:v>10.828616352201831</c:v>
                </c:pt>
                <c:pt idx="11946">
                  <c:v>10.82869496855403</c:v>
                </c:pt>
                <c:pt idx="11947">
                  <c:v>10.82877358490623</c:v>
                </c:pt>
                <c:pt idx="11948">
                  <c:v>10.828852201258441</c:v>
                </c:pt>
                <c:pt idx="11949">
                  <c:v>10.82893081761064</c:v>
                </c:pt>
                <c:pt idx="11950">
                  <c:v>10.82900943396284</c:v>
                </c:pt>
                <c:pt idx="11951">
                  <c:v>10.82908805031505</c:v>
                </c:pt>
                <c:pt idx="11952">
                  <c:v>10.82916666666725</c:v>
                </c:pt>
                <c:pt idx="11953">
                  <c:v>10.82924528301945</c:v>
                </c:pt>
                <c:pt idx="11954">
                  <c:v>10.82932389937165</c:v>
                </c:pt>
                <c:pt idx="11955">
                  <c:v>10.82940251572386</c:v>
                </c:pt>
                <c:pt idx="11956">
                  <c:v>10.829481132076049</c:v>
                </c:pt>
                <c:pt idx="11957">
                  <c:v>10.82955974842826</c:v>
                </c:pt>
                <c:pt idx="11958">
                  <c:v>10.82963836478045</c:v>
                </c:pt>
                <c:pt idx="11959">
                  <c:v>10.82971698113265</c:v>
                </c:pt>
                <c:pt idx="11960">
                  <c:v>10.829795597484861</c:v>
                </c:pt>
                <c:pt idx="11961">
                  <c:v>10.82987421383706</c:v>
                </c:pt>
                <c:pt idx="11962">
                  <c:v>10.829952830189271</c:v>
                </c:pt>
                <c:pt idx="11963">
                  <c:v>10.83003144654146</c:v>
                </c:pt>
                <c:pt idx="11964">
                  <c:v>10.83011006289366</c:v>
                </c:pt>
                <c:pt idx="11965">
                  <c:v>10.83018867924587</c:v>
                </c:pt>
                <c:pt idx="11966">
                  <c:v>10.830267295598061</c:v>
                </c:pt>
                <c:pt idx="11967">
                  <c:v>10.830345911950269</c:v>
                </c:pt>
                <c:pt idx="11968">
                  <c:v>10.830424528302469</c:v>
                </c:pt>
                <c:pt idx="11969">
                  <c:v>10.830503144654671</c:v>
                </c:pt>
                <c:pt idx="11970">
                  <c:v>10.83058176100687</c:v>
                </c:pt>
                <c:pt idx="11971">
                  <c:v>10.83066037735907</c:v>
                </c:pt>
                <c:pt idx="11972">
                  <c:v>10.83073899371127</c:v>
                </c:pt>
                <c:pt idx="11973">
                  <c:v>10.83081761006348</c:v>
                </c:pt>
                <c:pt idx="11974">
                  <c:v>10.83089622641568</c:v>
                </c:pt>
                <c:pt idx="11975">
                  <c:v>10.83097484276788</c:v>
                </c:pt>
                <c:pt idx="11976">
                  <c:v>10.83105345912008</c:v>
                </c:pt>
                <c:pt idx="11977">
                  <c:v>10.831132075472279</c:v>
                </c:pt>
                <c:pt idx="11978">
                  <c:v>10.831210691824481</c:v>
                </c:pt>
                <c:pt idx="11979">
                  <c:v>10.831289308176689</c:v>
                </c:pt>
                <c:pt idx="11980">
                  <c:v>10.83136792452888</c:v>
                </c:pt>
                <c:pt idx="11981">
                  <c:v>10.8314465408811</c:v>
                </c:pt>
                <c:pt idx="11982">
                  <c:v>10.831525157233299</c:v>
                </c:pt>
                <c:pt idx="11983">
                  <c:v>10.831603773585501</c:v>
                </c:pt>
                <c:pt idx="11984">
                  <c:v>10.831682389937701</c:v>
                </c:pt>
                <c:pt idx="11985">
                  <c:v>10.83176100628989</c:v>
                </c:pt>
                <c:pt idx="11986">
                  <c:v>10.8318396226421</c:v>
                </c:pt>
                <c:pt idx="11987">
                  <c:v>10.8319182389943</c:v>
                </c:pt>
                <c:pt idx="11988">
                  <c:v>10.8319968553465</c:v>
                </c:pt>
                <c:pt idx="11989">
                  <c:v>10.832075471698699</c:v>
                </c:pt>
                <c:pt idx="11990">
                  <c:v>10.832154088050901</c:v>
                </c:pt>
                <c:pt idx="11991">
                  <c:v>10.832232704403101</c:v>
                </c:pt>
                <c:pt idx="11992">
                  <c:v>10.8323113207553</c:v>
                </c:pt>
                <c:pt idx="11993">
                  <c:v>10.832389937107511</c:v>
                </c:pt>
                <c:pt idx="11994">
                  <c:v>10.83246855345971</c:v>
                </c:pt>
                <c:pt idx="11995">
                  <c:v>10.83254716981191</c:v>
                </c:pt>
                <c:pt idx="11996">
                  <c:v>10.83262578616411</c:v>
                </c:pt>
                <c:pt idx="11997">
                  <c:v>10.83270440251632</c:v>
                </c:pt>
                <c:pt idx="11998">
                  <c:v>10.83278301886852</c:v>
                </c:pt>
                <c:pt idx="11999">
                  <c:v>10.83286163522072</c:v>
                </c:pt>
                <c:pt idx="12000">
                  <c:v>10.83294025157292</c:v>
                </c:pt>
                <c:pt idx="12001">
                  <c:v>10.833018867925119</c:v>
                </c:pt>
                <c:pt idx="12002">
                  <c:v>10.833097484277321</c:v>
                </c:pt>
                <c:pt idx="12003">
                  <c:v>10.833176100629521</c:v>
                </c:pt>
                <c:pt idx="12004">
                  <c:v>10.83325471698172</c:v>
                </c:pt>
                <c:pt idx="12005">
                  <c:v>10.833333333333931</c:v>
                </c:pt>
                <c:pt idx="12006">
                  <c:v>10.833411949686131</c:v>
                </c:pt>
                <c:pt idx="12007">
                  <c:v>10.83349056603833</c:v>
                </c:pt>
                <c:pt idx="12008">
                  <c:v>10.83356918239053</c:v>
                </c:pt>
                <c:pt idx="12009">
                  <c:v>10.83364779874274</c:v>
                </c:pt>
                <c:pt idx="12010">
                  <c:v>10.83372641509493</c:v>
                </c:pt>
                <c:pt idx="12011">
                  <c:v>10.83380503144714</c:v>
                </c:pt>
                <c:pt idx="12012">
                  <c:v>10.83388364779934</c:v>
                </c:pt>
                <c:pt idx="12013">
                  <c:v>10.833962264151531</c:v>
                </c:pt>
                <c:pt idx="12014">
                  <c:v>10.834040880503739</c:v>
                </c:pt>
                <c:pt idx="12015">
                  <c:v>10.834119496855941</c:v>
                </c:pt>
                <c:pt idx="12016">
                  <c:v>10.83419811320814</c:v>
                </c:pt>
                <c:pt idx="12017">
                  <c:v>10.83427672956034</c:v>
                </c:pt>
                <c:pt idx="12018">
                  <c:v>10.83435534591254</c:v>
                </c:pt>
                <c:pt idx="12019">
                  <c:v>10.83443396226475</c:v>
                </c:pt>
                <c:pt idx="12020">
                  <c:v>10.83451257861695</c:v>
                </c:pt>
                <c:pt idx="12021">
                  <c:v>10.83459119496915</c:v>
                </c:pt>
                <c:pt idx="12022">
                  <c:v>10.83466981132135</c:v>
                </c:pt>
                <c:pt idx="12023">
                  <c:v>10.834748427673549</c:v>
                </c:pt>
                <c:pt idx="12024">
                  <c:v>10.834827044025751</c:v>
                </c:pt>
                <c:pt idx="12025">
                  <c:v>10.834905660377951</c:v>
                </c:pt>
                <c:pt idx="12026">
                  <c:v>10.834984276730159</c:v>
                </c:pt>
                <c:pt idx="12027">
                  <c:v>10.835062893082361</c:v>
                </c:pt>
                <c:pt idx="12028">
                  <c:v>10.83514150943456</c:v>
                </c:pt>
                <c:pt idx="12029">
                  <c:v>10.83522012578676</c:v>
                </c:pt>
                <c:pt idx="12030">
                  <c:v>10.83529874213896</c:v>
                </c:pt>
                <c:pt idx="12031">
                  <c:v>10.83537735849116</c:v>
                </c:pt>
                <c:pt idx="12032">
                  <c:v>10.83545597484337</c:v>
                </c:pt>
                <c:pt idx="12033">
                  <c:v>10.83553459119557</c:v>
                </c:pt>
                <c:pt idx="12034">
                  <c:v>10.83561320754777</c:v>
                </c:pt>
                <c:pt idx="12035">
                  <c:v>10.835691823899969</c:v>
                </c:pt>
                <c:pt idx="12036">
                  <c:v>10.835770440252171</c:v>
                </c:pt>
                <c:pt idx="12037">
                  <c:v>10.835849056604379</c:v>
                </c:pt>
                <c:pt idx="12038">
                  <c:v>10.83592767295657</c:v>
                </c:pt>
                <c:pt idx="12039">
                  <c:v>10.836006289308781</c:v>
                </c:pt>
                <c:pt idx="12040">
                  <c:v>10.83608490566098</c:v>
                </c:pt>
                <c:pt idx="12041">
                  <c:v>10.83616352201318</c:v>
                </c:pt>
                <c:pt idx="12042">
                  <c:v>10.836242138365391</c:v>
                </c:pt>
                <c:pt idx="12043">
                  <c:v>10.83632075471758</c:v>
                </c:pt>
                <c:pt idx="12044">
                  <c:v>10.83639937106979</c:v>
                </c:pt>
                <c:pt idx="12045">
                  <c:v>10.83647798742199</c:v>
                </c:pt>
                <c:pt idx="12046">
                  <c:v>10.8365566037742</c:v>
                </c:pt>
                <c:pt idx="12047">
                  <c:v>10.836635220126389</c:v>
                </c:pt>
                <c:pt idx="12048">
                  <c:v>10.836713836478591</c:v>
                </c:pt>
                <c:pt idx="12049">
                  <c:v>10.836792452830791</c:v>
                </c:pt>
                <c:pt idx="12050">
                  <c:v>10.83687106918299</c:v>
                </c:pt>
                <c:pt idx="12051">
                  <c:v>10.836949685535201</c:v>
                </c:pt>
                <c:pt idx="12052">
                  <c:v>10.837028301887401</c:v>
                </c:pt>
                <c:pt idx="12053">
                  <c:v>10.8371069182396</c:v>
                </c:pt>
                <c:pt idx="12054">
                  <c:v>10.8371855345918</c:v>
                </c:pt>
                <c:pt idx="12055">
                  <c:v>10.837264150944</c:v>
                </c:pt>
                <c:pt idx="12056">
                  <c:v>10.837342767296199</c:v>
                </c:pt>
                <c:pt idx="12057">
                  <c:v>10.837421383648399</c:v>
                </c:pt>
                <c:pt idx="12058">
                  <c:v>10.83750000000061</c:v>
                </c:pt>
                <c:pt idx="12059">
                  <c:v>10.837578616352809</c:v>
                </c:pt>
                <c:pt idx="12060">
                  <c:v>10.83765723270502</c:v>
                </c:pt>
                <c:pt idx="12061">
                  <c:v>10.83773584905722</c:v>
                </c:pt>
                <c:pt idx="12062">
                  <c:v>10.83781446540941</c:v>
                </c:pt>
                <c:pt idx="12063">
                  <c:v>10.837893081761621</c:v>
                </c:pt>
                <c:pt idx="12064">
                  <c:v>10.83797169811381</c:v>
                </c:pt>
                <c:pt idx="12065">
                  <c:v>10.83805031446602</c:v>
                </c:pt>
                <c:pt idx="12066">
                  <c:v>10.83812893081822</c:v>
                </c:pt>
                <c:pt idx="12067">
                  <c:v>10.83820754717042</c:v>
                </c:pt>
                <c:pt idx="12068">
                  <c:v>10.83828616352262</c:v>
                </c:pt>
                <c:pt idx="12069">
                  <c:v>10.838364779874819</c:v>
                </c:pt>
                <c:pt idx="12070">
                  <c:v>10.838443396227021</c:v>
                </c:pt>
                <c:pt idx="12071">
                  <c:v>10.838522012579229</c:v>
                </c:pt>
                <c:pt idx="12072">
                  <c:v>10.838600628931429</c:v>
                </c:pt>
                <c:pt idx="12073">
                  <c:v>10.838679245283631</c:v>
                </c:pt>
                <c:pt idx="12074">
                  <c:v>10.83875786163583</c:v>
                </c:pt>
                <c:pt idx="12075">
                  <c:v>10.838836477988041</c:v>
                </c:pt>
                <c:pt idx="12076">
                  <c:v>10.83891509434023</c:v>
                </c:pt>
                <c:pt idx="12077">
                  <c:v>10.83899371069243</c:v>
                </c:pt>
                <c:pt idx="12078">
                  <c:v>10.83907232704464</c:v>
                </c:pt>
                <c:pt idx="12079">
                  <c:v>10.83915094339684</c:v>
                </c:pt>
                <c:pt idx="12080">
                  <c:v>10.83922955974905</c:v>
                </c:pt>
                <c:pt idx="12081">
                  <c:v>10.83930817610125</c:v>
                </c:pt>
                <c:pt idx="12082">
                  <c:v>10.839386792453441</c:v>
                </c:pt>
                <c:pt idx="12083">
                  <c:v>10.839465408805649</c:v>
                </c:pt>
                <c:pt idx="12084">
                  <c:v>10.839544025157849</c:v>
                </c:pt>
                <c:pt idx="12085">
                  <c:v>10.839622641510051</c:v>
                </c:pt>
                <c:pt idx="12086">
                  <c:v>10.83970125786225</c:v>
                </c:pt>
                <c:pt idx="12087">
                  <c:v>10.83977987421445</c:v>
                </c:pt>
                <c:pt idx="12088">
                  <c:v>10.83985849056665</c:v>
                </c:pt>
                <c:pt idx="12089">
                  <c:v>10.83993710691885</c:v>
                </c:pt>
                <c:pt idx="12090">
                  <c:v>10.840015723271049</c:v>
                </c:pt>
                <c:pt idx="12091">
                  <c:v>10.84009433962326</c:v>
                </c:pt>
                <c:pt idx="12092">
                  <c:v>10.84017295597546</c:v>
                </c:pt>
                <c:pt idx="12093">
                  <c:v>10.840251572327659</c:v>
                </c:pt>
                <c:pt idx="12094">
                  <c:v>10.840330188679861</c:v>
                </c:pt>
                <c:pt idx="12095">
                  <c:v>10.840408805032061</c:v>
                </c:pt>
                <c:pt idx="12096">
                  <c:v>10.840487421384269</c:v>
                </c:pt>
                <c:pt idx="12097">
                  <c:v>10.840566037736471</c:v>
                </c:pt>
                <c:pt idx="12098">
                  <c:v>10.840644654088671</c:v>
                </c:pt>
                <c:pt idx="12099">
                  <c:v>10.84072327044087</c:v>
                </c:pt>
                <c:pt idx="12100">
                  <c:v>10.84080188679307</c:v>
                </c:pt>
                <c:pt idx="12101">
                  <c:v>10.84088050314528</c:v>
                </c:pt>
                <c:pt idx="12102">
                  <c:v>10.840959119497469</c:v>
                </c:pt>
                <c:pt idx="12103">
                  <c:v>10.84103773584968</c:v>
                </c:pt>
                <c:pt idx="12104">
                  <c:v>10.84111635220188</c:v>
                </c:pt>
                <c:pt idx="12105">
                  <c:v>10.841194968554079</c:v>
                </c:pt>
                <c:pt idx="12106">
                  <c:v>10.841273584906279</c:v>
                </c:pt>
                <c:pt idx="12107">
                  <c:v>10.841352201258481</c:v>
                </c:pt>
                <c:pt idx="12108">
                  <c:v>10.841430817610689</c:v>
                </c:pt>
                <c:pt idx="12109">
                  <c:v>10.84150943396288</c:v>
                </c:pt>
                <c:pt idx="12110">
                  <c:v>10.841588050315091</c:v>
                </c:pt>
                <c:pt idx="12111">
                  <c:v>10.841666666667299</c:v>
                </c:pt>
                <c:pt idx="12112">
                  <c:v>10.84174528301949</c:v>
                </c:pt>
                <c:pt idx="12113">
                  <c:v>10.84182389937169</c:v>
                </c:pt>
                <c:pt idx="12114">
                  <c:v>10.8419025157239</c:v>
                </c:pt>
                <c:pt idx="12115">
                  <c:v>10.841981132076089</c:v>
                </c:pt>
                <c:pt idx="12116">
                  <c:v>10.8420597484283</c:v>
                </c:pt>
                <c:pt idx="12117">
                  <c:v>10.842138364780499</c:v>
                </c:pt>
                <c:pt idx="12118">
                  <c:v>10.842216981132699</c:v>
                </c:pt>
                <c:pt idx="12119">
                  <c:v>10.84229559748491</c:v>
                </c:pt>
                <c:pt idx="12120">
                  <c:v>10.8423742138371</c:v>
                </c:pt>
                <c:pt idx="12121">
                  <c:v>10.842452830189311</c:v>
                </c:pt>
                <c:pt idx="12122">
                  <c:v>10.842531446541511</c:v>
                </c:pt>
                <c:pt idx="12123">
                  <c:v>10.84261006289371</c:v>
                </c:pt>
                <c:pt idx="12124">
                  <c:v>10.842688679245921</c:v>
                </c:pt>
                <c:pt idx="12125">
                  <c:v>10.84276729559811</c:v>
                </c:pt>
                <c:pt idx="12126">
                  <c:v>10.84284591195031</c:v>
                </c:pt>
                <c:pt idx="12127">
                  <c:v>10.84292452830252</c:v>
                </c:pt>
                <c:pt idx="12128">
                  <c:v>10.843003144654711</c:v>
                </c:pt>
                <c:pt idx="12129">
                  <c:v>10.843081761006919</c:v>
                </c:pt>
                <c:pt idx="12130">
                  <c:v>10.843160377359119</c:v>
                </c:pt>
                <c:pt idx="12131">
                  <c:v>10.843238993711321</c:v>
                </c:pt>
                <c:pt idx="12132">
                  <c:v>10.84331761006352</c:v>
                </c:pt>
                <c:pt idx="12133">
                  <c:v>10.84339622641572</c:v>
                </c:pt>
                <c:pt idx="12134">
                  <c:v>10.843474842767931</c:v>
                </c:pt>
                <c:pt idx="12135">
                  <c:v>10.84355345912013</c:v>
                </c:pt>
                <c:pt idx="12136">
                  <c:v>10.84363207547233</c:v>
                </c:pt>
                <c:pt idx="12137">
                  <c:v>10.84371069182453</c:v>
                </c:pt>
                <c:pt idx="12138">
                  <c:v>10.84378930817673</c:v>
                </c:pt>
                <c:pt idx="12139">
                  <c:v>10.843867924528929</c:v>
                </c:pt>
                <c:pt idx="12140">
                  <c:v>10.843946540881131</c:v>
                </c:pt>
                <c:pt idx="12141">
                  <c:v>10.844025157233331</c:v>
                </c:pt>
                <c:pt idx="12142">
                  <c:v>10.84410377358553</c:v>
                </c:pt>
                <c:pt idx="12143">
                  <c:v>10.844182389937741</c:v>
                </c:pt>
                <c:pt idx="12144">
                  <c:v>10.84426100628994</c:v>
                </c:pt>
                <c:pt idx="12145">
                  <c:v>10.84433962264214</c:v>
                </c:pt>
                <c:pt idx="12146">
                  <c:v>10.844418238994351</c:v>
                </c:pt>
                <c:pt idx="12147">
                  <c:v>10.84449685534655</c:v>
                </c:pt>
                <c:pt idx="12148">
                  <c:v>10.844575471698739</c:v>
                </c:pt>
                <c:pt idx="12149">
                  <c:v>10.84465408805095</c:v>
                </c:pt>
                <c:pt idx="12150">
                  <c:v>10.84473270440315</c:v>
                </c:pt>
                <c:pt idx="12151">
                  <c:v>10.844811320755349</c:v>
                </c:pt>
                <c:pt idx="12152">
                  <c:v>10.844889937107549</c:v>
                </c:pt>
                <c:pt idx="12153">
                  <c:v>10.844968553459751</c:v>
                </c:pt>
                <c:pt idx="12154">
                  <c:v>10.84504716981195</c:v>
                </c:pt>
                <c:pt idx="12155">
                  <c:v>10.84512578616415</c:v>
                </c:pt>
                <c:pt idx="12156">
                  <c:v>10.845204402516361</c:v>
                </c:pt>
                <c:pt idx="12157">
                  <c:v>10.84528301886856</c:v>
                </c:pt>
                <c:pt idx="12158">
                  <c:v>10.84536163522076</c:v>
                </c:pt>
                <c:pt idx="12159">
                  <c:v>10.84544025157297</c:v>
                </c:pt>
                <c:pt idx="12160">
                  <c:v>10.84551886792517</c:v>
                </c:pt>
                <c:pt idx="12161">
                  <c:v>10.84559748427737</c:v>
                </c:pt>
                <c:pt idx="12162">
                  <c:v>10.84567610062957</c:v>
                </c:pt>
                <c:pt idx="12163">
                  <c:v>10.845754716981769</c:v>
                </c:pt>
                <c:pt idx="12164">
                  <c:v>10.845833333333969</c:v>
                </c:pt>
                <c:pt idx="12165">
                  <c:v>10.845911949686171</c:v>
                </c:pt>
                <c:pt idx="12166">
                  <c:v>10.84599056603837</c:v>
                </c:pt>
                <c:pt idx="12167">
                  <c:v>10.84606918239057</c:v>
                </c:pt>
                <c:pt idx="12168">
                  <c:v>10.846147798742781</c:v>
                </c:pt>
                <c:pt idx="12169">
                  <c:v>10.84622641509498</c:v>
                </c:pt>
                <c:pt idx="12170">
                  <c:v>10.84630503144718</c:v>
                </c:pt>
                <c:pt idx="12171">
                  <c:v>10.84638364779938</c:v>
                </c:pt>
                <c:pt idx="12172">
                  <c:v>10.84646226415158</c:v>
                </c:pt>
                <c:pt idx="12173">
                  <c:v>10.84654088050379</c:v>
                </c:pt>
                <c:pt idx="12174">
                  <c:v>10.84661949685599</c:v>
                </c:pt>
                <c:pt idx="12175">
                  <c:v>10.846698113208189</c:v>
                </c:pt>
                <c:pt idx="12176">
                  <c:v>10.846776729560389</c:v>
                </c:pt>
                <c:pt idx="12177">
                  <c:v>10.846855345912591</c:v>
                </c:pt>
                <c:pt idx="12178">
                  <c:v>10.846933962264799</c:v>
                </c:pt>
                <c:pt idx="12179">
                  <c:v>10.847012578617001</c:v>
                </c:pt>
                <c:pt idx="12180">
                  <c:v>10.847091194969201</c:v>
                </c:pt>
                <c:pt idx="12181">
                  <c:v>10.8471698113214</c:v>
                </c:pt>
                <c:pt idx="12182">
                  <c:v>10.847248427673589</c:v>
                </c:pt>
                <c:pt idx="12183">
                  <c:v>10.8473270440258</c:v>
                </c:pt>
                <c:pt idx="12184">
                  <c:v>10.847405660378</c:v>
                </c:pt>
                <c:pt idx="12185">
                  <c:v>10.84748427673021</c:v>
                </c:pt>
                <c:pt idx="12186">
                  <c:v>10.847562893082401</c:v>
                </c:pt>
                <c:pt idx="12187">
                  <c:v>10.847641509434601</c:v>
                </c:pt>
                <c:pt idx="12188">
                  <c:v>10.8477201257868</c:v>
                </c:pt>
                <c:pt idx="12189">
                  <c:v>10.847798742139011</c:v>
                </c:pt>
                <c:pt idx="12190">
                  <c:v>10.84787735849121</c:v>
                </c:pt>
                <c:pt idx="12191">
                  <c:v>10.84795597484341</c:v>
                </c:pt>
                <c:pt idx="12192">
                  <c:v>10.848034591195621</c:v>
                </c:pt>
                <c:pt idx="12193">
                  <c:v>10.84811320754781</c:v>
                </c:pt>
                <c:pt idx="12194">
                  <c:v>10.84819182390002</c:v>
                </c:pt>
                <c:pt idx="12195">
                  <c:v>10.848270440252209</c:v>
                </c:pt>
                <c:pt idx="12196">
                  <c:v>10.84834905660442</c:v>
                </c:pt>
                <c:pt idx="12197">
                  <c:v>10.848427672956619</c:v>
                </c:pt>
                <c:pt idx="12198">
                  <c:v>10.848506289308821</c:v>
                </c:pt>
                <c:pt idx="12199">
                  <c:v>10.848584905661021</c:v>
                </c:pt>
                <c:pt idx="12200">
                  <c:v>10.84866352201322</c:v>
                </c:pt>
                <c:pt idx="12201">
                  <c:v>10.848742138365431</c:v>
                </c:pt>
                <c:pt idx="12202">
                  <c:v>10.848820754717631</c:v>
                </c:pt>
                <c:pt idx="12203">
                  <c:v>10.84889937106983</c:v>
                </c:pt>
                <c:pt idx="12204">
                  <c:v>10.84897798742203</c:v>
                </c:pt>
                <c:pt idx="12205">
                  <c:v>10.84905660377424</c:v>
                </c:pt>
                <c:pt idx="12206">
                  <c:v>10.84913522012644</c:v>
                </c:pt>
                <c:pt idx="12207">
                  <c:v>10.84921383647864</c:v>
                </c:pt>
                <c:pt idx="12208">
                  <c:v>10.84929245283084</c:v>
                </c:pt>
                <c:pt idx="12209">
                  <c:v>10.849371069183039</c:v>
                </c:pt>
                <c:pt idx="12210">
                  <c:v>10.84944968553525</c:v>
                </c:pt>
                <c:pt idx="12211">
                  <c:v>10.849528301887441</c:v>
                </c:pt>
                <c:pt idx="12212">
                  <c:v>10.849606918239649</c:v>
                </c:pt>
                <c:pt idx="12213">
                  <c:v>10.849685534591851</c:v>
                </c:pt>
                <c:pt idx="12214">
                  <c:v>10.849764150944051</c:v>
                </c:pt>
                <c:pt idx="12215">
                  <c:v>10.84984276729625</c:v>
                </c:pt>
                <c:pt idx="12216">
                  <c:v>10.84992138364845</c:v>
                </c:pt>
                <c:pt idx="12217">
                  <c:v>10.85000000000066</c:v>
                </c:pt>
                <c:pt idx="12218">
                  <c:v>10.85007861635285</c:v>
                </c:pt>
                <c:pt idx="12219">
                  <c:v>10.85015723270506</c:v>
                </c:pt>
                <c:pt idx="12220">
                  <c:v>10.85023584905726</c:v>
                </c:pt>
                <c:pt idx="12221">
                  <c:v>10.850314465409459</c:v>
                </c:pt>
                <c:pt idx="12222">
                  <c:v>10.850393081761659</c:v>
                </c:pt>
                <c:pt idx="12223">
                  <c:v>10.850471698113861</c:v>
                </c:pt>
                <c:pt idx="12224">
                  <c:v>10.850550314466069</c:v>
                </c:pt>
                <c:pt idx="12225">
                  <c:v>10.850628930818271</c:v>
                </c:pt>
                <c:pt idx="12226">
                  <c:v>10.850707547170471</c:v>
                </c:pt>
                <c:pt idx="12227">
                  <c:v>10.85078616352267</c:v>
                </c:pt>
                <c:pt idx="12228">
                  <c:v>10.85086477987487</c:v>
                </c:pt>
                <c:pt idx="12229">
                  <c:v>10.85094339622707</c:v>
                </c:pt>
                <c:pt idx="12230">
                  <c:v>10.85102201257927</c:v>
                </c:pt>
                <c:pt idx="12231">
                  <c:v>10.851100628931469</c:v>
                </c:pt>
                <c:pt idx="12232">
                  <c:v>10.851179245283671</c:v>
                </c:pt>
                <c:pt idx="12233">
                  <c:v>10.851257861635871</c:v>
                </c:pt>
                <c:pt idx="12234">
                  <c:v>10.851336477988079</c:v>
                </c:pt>
                <c:pt idx="12235">
                  <c:v>10.851415094340281</c:v>
                </c:pt>
                <c:pt idx="12236">
                  <c:v>10.85149371069248</c:v>
                </c:pt>
                <c:pt idx="12237">
                  <c:v>10.851572327044691</c:v>
                </c:pt>
                <c:pt idx="12238">
                  <c:v>10.85165094339688</c:v>
                </c:pt>
                <c:pt idx="12239">
                  <c:v>10.851729559749099</c:v>
                </c:pt>
                <c:pt idx="12240">
                  <c:v>10.851808176101301</c:v>
                </c:pt>
                <c:pt idx="12241">
                  <c:v>10.851886792453501</c:v>
                </c:pt>
                <c:pt idx="12242">
                  <c:v>10.85196540880569</c:v>
                </c:pt>
                <c:pt idx="12243">
                  <c:v>10.8520440251579</c:v>
                </c:pt>
                <c:pt idx="12244">
                  <c:v>10.852122641510091</c:v>
                </c:pt>
                <c:pt idx="12245">
                  <c:v>10.852201257862299</c:v>
                </c:pt>
                <c:pt idx="12246">
                  <c:v>10.852279874214499</c:v>
                </c:pt>
                <c:pt idx="12247">
                  <c:v>10.852358490566701</c:v>
                </c:pt>
                <c:pt idx="12248">
                  <c:v>10.852437106918909</c:v>
                </c:pt>
                <c:pt idx="12249">
                  <c:v>10.8525157232711</c:v>
                </c:pt>
                <c:pt idx="12250">
                  <c:v>10.852594339623311</c:v>
                </c:pt>
                <c:pt idx="12251">
                  <c:v>10.85267295597551</c:v>
                </c:pt>
                <c:pt idx="12252">
                  <c:v>10.85275157232771</c:v>
                </c:pt>
                <c:pt idx="12253">
                  <c:v>10.85283018867991</c:v>
                </c:pt>
                <c:pt idx="12254">
                  <c:v>10.85290880503211</c:v>
                </c:pt>
                <c:pt idx="12255">
                  <c:v>10.85298742138432</c:v>
                </c:pt>
                <c:pt idx="12256">
                  <c:v>10.85306603773652</c:v>
                </c:pt>
                <c:pt idx="12257">
                  <c:v>10.85314465408872</c:v>
                </c:pt>
                <c:pt idx="12258">
                  <c:v>10.853223270440919</c:v>
                </c:pt>
                <c:pt idx="12259">
                  <c:v>10.853301886793121</c:v>
                </c:pt>
                <c:pt idx="12260">
                  <c:v>10.853380503145321</c:v>
                </c:pt>
                <c:pt idx="12261">
                  <c:v>10.85345911949752</c:v>
                </c:pt>
                <c:pt idx="12262">
                  <c:v>10.853537735849731</c:v>
                </c:pt>
                <c:pt idx="12263">
                  <c:v>10.85361635220193</c:v>
                </c:pt>
                <c:pt idx="12264">
                  <c:v>10.85369496855413</c:v>
                </c:pt>
                <c:pt idx="12265">
                  <c:v>10.85377358490633</c:v>
                </c:pt>
                <c:pt idx="12266">
                  <c:v>10.85385220125853</c:v>
                </c:pt>
                <c:pt idx="12267">
                  <c:v>10.853930817610729</c:v>
                </c:pt>
                <c:pt idx="12268">
                  <c:v>10.854009433962929</c:v>
                </c:pt>
                <c:pt idx="12269">
                  <c:v>10.854088050315131</c:v>
                </c:pt>
                <c:pt idx="12270">
                  <c:v>10.854166666667339</c:v>
                </c:pt>
                <c:pt idx="12271">
                  <c:v>10.85424528301953</c:v>
                </c:pt>
                <c:pt idx="12272">
                  <c:v>10.854323899371741</c:v>
                </c:pt>
                <c:pt idx="12273">
                  <c:v>10.854402515723949</c:v>
                </c:pt>
                <c:pt idx="12274">
                  <c:v>10.85448113207614</c:v>
                </c:pt>
                <c:pt idx="12275">
                  <c:v>10.85455974842835</c:v>
                </c:pt>
                <c:pt idx="12276">
                  <c:v>10.85463836478055</c:v>
                </c:pt>
                <c:pt idx="12277">
                  <c:v>10.85471698113275</c:v>
                </c:pt>
                <c:pt idx="12278">
                  <c:v>10.85479559748495</c:v>
                </c:pt>
                <c:pt idx="12279">
                  <c:v>10.854874213837149</c:v>
                </c:pt>
                <c:pt idx="12280">
                  <c:v>10.85495283018936</c:v>
                </c:pt>
                <c:pt idx="12281">
                  <c:v>10.855031446541551</c:v>
                </c:pt>
                <c:pt idx="12282">
                  <c:v>10.85511006289375</c:v>
                </c:pt>
                <c:pt idx="12283">
                  <c:v>10.855188679245961</c:v>
                </c:pt>
                <c:pt idx="12284">
                  <c:v>10.855267295598161</c:v>
                </c:pt>
                <c:pt idx="12285">
                  <c:v>10.85534591195036</c:v>
                </c:pt>
                <c:pt idx="12286">
                  <c:v>10.855424528302571</c:v>
                </c:pt>
                <c:pt idx="12287">
                  <c:v>10.85550314465476</c:v>
                </c:pt>
                <c:pt idx="12288">
                  <c:v>10.85558176100697</c:v>
                </c:pt>
                <c:pt idx="12289">
                  <c:v>10.85566037735917</c:v>
                </c:pt>
                <c:pt idx="12290">
                  <c:v>10.85573899371137</c:v>
                </c:pt>
                <c:pt idx="12291">
                  <c:v>10.855817610063569</c:v>
                </c:pt>
                <c:pt idx="12292">
                  <c:v>10.855896226415769</c:v>
                </c:pt>
                <c:pt idx="12293">
                  <c:v>10.85597484276798</c:v>
                </c:pt>
                <c:pt idx="12294">
                  <c:v>10.856053459120171</c:v>
                </c:pt>
                <c:pt idx="12295">
                  <c:v>10.856132075472379</c:v>
                </c:pt>
                <c:pt idx="12296">
                  <c:v>10.856210691824581</c:v>
                </c:pt>
                <c:pt idx="12297">
                  <c:v>10.85628930817678</c:v>
                </c:pt>
                <c:pt idx="12298">
                  <c:v>10.85636792452898</c:v>
                </c:pt>
                <c:pt idx="12299">
                  <c:v>10.856446540881191</c:v>
                </c:pt>
                <c:pt idx="12300">
                  <c:v>10.85652515723338</c:v>
                </c:pt>
                <c:pt idx="12301">
                  <c:v>10.85660377358559</c:v>
                </c:pt>
                <c:pt idx="12302">
                  <c:v>10.85668238993779</c:v>
                </c:pt>
                <c:pt idx="12303">
                  <c:v>10.85676100629</c:v>
                </c:pt>
                <c:pt idx="12304">
                  <c:v>10.8568396226422</c:v>
                </c:pt>
                <c:pt idx="12305">
                  <c:v>10.8569182389944</c:v>
                </c:pt>
                <c:pt idx="12306">
                  <c:v>10.856996855346599</c:v>
                </c:pt>
                <c:pt idx="12307">
                  <c:v>10.85707547169879</c:v>
                </c:pt>
                <c:pt idx="12308">
                  <c:v>10.857154088051001</c:v>
                </c:pt>
                <c:pt idx="12309">
                  <c:v>10.8572327044032</c:v>
                </c:pt>
                <c:pt idx="12310">
                  <c:v>10.8573113207554</c:v>
                </c:pt>
                <c:pt idx="12311">
                  <c:v>10.857389937107611</c:v>
                </c:pt>
                <c:pt idx="12312">
                  <c:v>10.8574685534598</c:v>
                </c:pt>
                <c:pt idx="12313">
                  <c:v>10.857547169811999</c:v>
                </c:pt>
                <c:pt idx="12314">
                  <c:v>10.857625786164199</c:v>
                </c:pt>
                <c:pt idx="12315">
                  <c:v>10.857704402516401</c:v>
                </c:pt>
                <c:pt idx="12316">
                  <c:v>10.857783018868609</c:v>
                </c:pt>
                <c:pt idx="12317">
                  <c:v>10.857861635220811</c:v>
                </c:pt>
                <c:pt idx="12318">
                  <c:v>10.857940251573011</c:v>
                </c:pt>
                <c:pt idx="12319">
                  <c:v>10.85801886792521</c:v>
                </c:pt>
                <c:pt idx="12320">
                  <c:v>10.85809748427741</c:v>
                </c:pt>
                <c:pt idx="12321">
                  <c:v>10.85817610062962</c:v>
                </c:pt>
                <c:pt idx="12322">
                  <c:v>10.85825471698182</c:v>
                </c:pt>
                <c:pt idx="12323">
                  <c:v>10.85833333333402</c:v>
                </c:pt>
                <c:pt idx="12324">
                  <c:v>10.85841194968622</c:v>
                </c:pt>
                <c:pt idx="12325">
                  <c:v>10.858490566038419</c:v>
                </c:pt>
                <c:pt idx="12326">
                  <c:v>10.858569182390619</c:v>
                </c:pt>
                <c:pt idx="12327">
                  <c:v>10.858647798742821</c:v>
                </c:pt>
                <c:pt idx="12328">
                  <c:v>10.85872641509502</c:v>
                </c:pt>
                <c:pt idx="12329">
                  <c:v>10.858805031447231</c:v>
                </c:pt>
                <c:pt idx="12330">
                  <c:v>10.858883647799431</c:v>
                </c:pt>
                <c:pt idx="12331">
                  <c:v>10.85896226415163</c:v>
                </c:pt>
                <c:pt idx="12332">
                  <c:v>10.859040880503841</c:v>
                </c:pt>
                <c:pt idx="12333">
                  <c:v>10.85911949685604</c:v>
                </c:pt>
                <c:pt idx="12334">
                  <c:v>10.85919811320824</c:v>
                </c:pt>
                <c:pt idx="12335">
                  <c:v>10.85927672956044</c:v>
                </c:pt>
                <c:pt idx="12336">
                  <c:v>10.85935534591264</c:v>
                </c:pt>
                <c:pt idx="12337">
                  <c:v>10.859433962264839</c:v>
                </c:pt>
                <c:pt idx="12338">
                  <c:v>10.85951257861705</c:v>
                </c:pt>
                <c:pt idx="12339">
                  <c:v>10.85959119496925</c:v>
                </c:pt>
                <c:pt idx="12340">
                  <c:v>10.859669811321449</c:v>
                </c:pt>
                <c:pt idx="12341">
                  <c:v>10.859748427673649</c:v>
                </c:pt>
                <c:pt idx="12342">
                  <c:v>10.859827044025851</c:v>
                </c:pt>
                <c:pt idx="12343">
                  <c:v>10.85990566037805</c:v>
                </c:pt>
                <c:pt idx="12344">
                  <c:v>10.859984276730261</c:v>
                </c:pt>
                <c:pt idx="12345">
                  <c:v>10.86006289308245</c:v>
                </c:pt>
                <c:pt idx="12346">
                  <c:v>10.86014150943466</c:v>
                </c:pt>
                <c:pt idx="12347">
                  <c:v>10.860220125786849</c:v>
                </c:pt>
                <c:pt idx="12348">
                  <c:v>10.860298742139051</c:v>
                </c:pt>
                <c:pt idx="12349">
                  <c:v>10.86037735849126</c:v>
                </c:pt>
                <c:pt idx="12350">
                  <c:v>10.860455974843459</c:v>
                </c:pt>
                <c:pt idx="12351">
                  <c:v>10.86053459119567</c:v>
                </c:pt>
                <c:pt idx="12352">
                  <c:v>10.860613207547869</c:v>
                </c:pt>
                <c:pt idx="12353">
                  <c:v>10.860691823900069</c:v>
                </c:pt>
                <c:pt idx="12354">
                  <c:v>10.86077044025226</c:v>
                </c:pt>
                <c:pt idx="12355">
                  <c:v>10.86084905660447</c:v>
                </c:pt>
                <c:pt idx="12356">
                  <c:v>10.86092767295667</c:v>
                </c:pt>
                <c:pt idx="12357">
                  <c:v>10.86100628930887</c:v>
                </c:pt>
                <c:pt idx="12358">
                  <c:v>10.86108490566107</c:v>
                </c:pt>
                <c:pt idx="12359">
                  <c:v>10.861163522013269</c:v>
                </c:pt>
                <c:pt idx="12360">
                  <c:v>10.861242138365469</c:v>
                </c:pt>
                <c:pt idx="12361">
                  <c:v>10.861320754717671</c:v>
                </c:pt>
                <c:pt idx="12362">
                  <c:v>10.861399371069879</c:v>
                </c:pt>
                <c:pt idx="12363">
                  <c:v>10.861477987422081</c:v>
                </c:pt>
                <c:pt idx="12364">
                  <c:v>10.861556603774289</c:v>
                </c:pt>
                <c:pt idx="12365">
                  <c:v>10.861635220126489</c:v>
                </c:pt>
                <c:pt idx="12366">
                  <c:v>10.861713836478691</c:v>
                </c:pt>
                <c:pt idx="12367">
                  <c:v>10.86179245283089</c:v>
                </c:pt>
                <c:pt idx="12368">
                  <c:v>10.86187106918309</c:v>
                </c:pt>
                <c:pt idx="12369">
                  <c:v>10.861949685535301</c:v>
                </c:pt>
                <c:pt idx="12370">
                  <c:v>10.86202830188749</c:v>
                </c:pt>
                <c:pt idx="12371">
                  <c:v>10.8621069182397</c:v>
                </c:pt>
                <c:pt idx="12372">
                  <c:v>10.8621855345919</c:v>
                </c:pt>
                <c:pt idx="12373">
                  <c:v>10.8622641509441</c:v>
                </c:pt>
                <c:pt idx="12374">
                  <c:v>10.862342767296299</c:v>
                </c:pt>
                <c:pt idx="12375">
                  <c:v>10.862421383648501</c:v>
                </c:pt>
                <c:pt idx="12376">
                  <c:v>10.862500000000701</c:v>
                </c:pt>
                <c:pt idx="12377">
                  <c:v>10.8625786163529</c:v>
                </c:pt>
                <c:pt idx="12378">
                  <c:v>10.862657232705111</c:v>
                </c:pt>
                <c:pt idx="12379">
                  <c:v>10.86273584905731</c:v>
                </c:pt>
                <c:pt idx="12380">
                  <c:v>10.86281446540951</c:v>
                </c:pt>
                <c:pt idx="12381">
                  <c:v>10.86289308176171</c:v>
                </c:pt>
                <c:pt idx="12382">
                  <c:v>10.86297169811391</c:v>
                </c:pt>
                <c:pt idx="12383">
                  <c:v>10.86305031446612</c:v>
                </c:pt>
                <c:pt idx="12384">
                  <c:v>10.863128930818309</c:v>
                </c:pt>
                <c:pt idx="12385">
                  <c:v>10.863207547170511</c:v>
                </c:pt>
                <c:pt idx="12386">
                  <c:v>10.863286163522719</c:v>
                </c:pt>
                <c:pt idx="12387">
                  <c:v>10.863364779874921</c:v>
                </c:pt>
                <c:pt idx="12388">
                  <c:v>10.863443396227121</c:v>
                </c:pt>
                <c:pt idx="12389">
                  <c:v>10.86352201257932</c:v>
                </c:pt>
                <c:pt idx="12390">
                  <c:v>10.86360062893152</c:v>
                </c:pt>
                <c:pt idx="12391">
                  <c:v>10.863679245283731</c:v>
                </c:pt>
                <c:pt idx="12392">
                  <c:v>10.86375786163593</c:v>
                </c:pt>
                <c:pt idx="12393">
                  <c:v>10.86383647798813</c:v>
                </c:pt>
                <c:pt idx="12394">
                  <c:v>10.86391509434033</c:v>
                </c:pt>
                <c:pt idx="12395">
                  <c:v>10.86399371069253</c:v>
                </c:pt>
                <c:pt idx="12396">
                  <c:v>10.864072327044729</c:v>
                </c:pt>
                <c:pt idx="12397">
                  <c:v>10.864150943396931</c:v>
                </c:pt>
                <c:pt idx="12398">
                  <c:v>10.864229559749139</c:v>
                </c:pt>
                <c:pt idx="12399">
                  <c:v>10.86430817610133</c:v>
                </c:pt>
                <c:pt idx="12400">
                  <c:v>10.864386792453541</c:v>
                </c:pt>
                <c:pt idx="12401">
                  <c:v>10.86446540880574</c:v>
                </c:pt>
                <c:pt idx="12402">
                  <c:v>10.864544025157951</c:v>
                </c:pt>
                <c:pt idx="12403">
                  <c:v>10.86462264151014</c:v>
                </c:pt>
                <c:pt idx="12404">
                  <c:v>10.86470125786235</c:v>
                </c:pt>
                <c:pt idx="12405">
                  <c:v>10.86477987421455</c:v>
                </c:pt>
                <c:pt idx="12406">
                  <c:v>10.864858490566739</c:v>
                </c:pt>
                <c:pt idx="12407">
                  <c:v>10.86493710691895</c:v>
                </c:pt>
                <c:pt idx="12408">
                  <c:v>10.865015723271149</c:v>
                </c:pt>
                <c:pt idx="12409">
                  <c:v>10.86509433962336</c:v>
                </c:pt>
                <c:pt idx="12410">
                  <c:v>10.865172955975551</c:v>
                </c:pt>
                <c:pt idx="12411">
                  <c:v>10.865251572327759</c:v>
                </c:pt>
                <c:pt idx="12412">
                  <c:v>10.865330188679961</c:v>
                </c:pt>
                <c:pt idx="12413">
                  <c:v>10.86540880503216</c:v>
                </c:pt>
                <c:pt idx="12414">
                  <c:v>10.86548742138436</c:v>
                </c:pt>
                <c:pt idx="12415">
                  <c:v>10.865566037736571</c:v>
                </c:pt>
                <c:pt idx="12416">
                  <c:v>10.86564465408877</c:v>
                </c:pt>
                <c:pt idx="12417">
                  <c:v>10.86572327044097</c:v>
                </c:pt>
                <c:pt idx="12418">
                  <c:v>10.865801886793159</c:v>
                </c:pt>
                <c:pt idx="12419">
                  <c:v>10.86588050314537</c:v>
                </c:pt>
                <c:pt idx="12420">
                  <c:v>10.865959119497569</c:v>
                </c:pt>
                <c:pt idx="12421">
                  <c:v>10.86603773584978</c:v>
                </c:pt>
                <c:pt idx="12422">
                  <c:v>10.866116352201979</c:v>
                </c:pt>
                <c:pt idx="12423">
                  <c:v>10.86619496855417</c:v>
                </c:pt>
                <c:pt idx="12424">
                  <c:v>10.86627358490637</c:v>
                </c:pt>
                <c:pt idx="12425">
                  <c:v>10.86635220125858</c:v>
                </c:pt>
                <c:pt idx="12426">
                  <c:v>10.86643081761078</c:v>
                </c:pt>
                <c:pt idx="12427">
                  <c:v>10.866509433962991</c:v>
                </c:pt>
                <c:pt idx="12428">
                  <c:v>10.86658805031518</c:v>
                </c:pt>
                <c:pt idx="12429">
                  <c:v>10.866666666667379</c:v>
                </c:pt>
                <c:pt idx="12430">
                  <c:v>10.86674528301959</c:v>
                </c:pt>
                <c:pt idx="12431">
                  <c:v>10.866823899371781</c:v>
                </c:pt>
                <c:pt idx="12432">
                  <c:v>10.866902515724</c:v>
                </c:pt>
                <c:pt idx="12433">
                  <c:v>10.866981132076191</c:v>
                </c:pt>
                <c:pt idx="12434">
                  <c:v>10.867059748428391</c:v>
                </c:pt>
                <c:pt idx="12435">
                  <c:v>10.86713836478059</c:v>
                </c:pt>
                <c:pt idx="12436">
                  <c:v>10.86721698113279</c:v>
                </c:pt>
                <c:pt idx="12437">
                  <c:v>10.867295597485001</c:v>
                </c:pt>
                <c:pt idx="12438">
                  <c:v>10.8673742138372</c:v>
                </c:pt>
                <c:pt idx="12439">
                  <c:v>10.8674528301894</c:v>
                </c:pt>
                <c:pt idx="12440">
                  <c:v>10.8675314465416</c:v>
                </c:pt>
                <c:pt idx="12441">
                  <c:v>10.867610062893799</c:v>
                </c:pt>
                <c:pt idx="12442">
                  <c:v>10.86768867924601</c:v>
                </c:pt>
                <c:pt idx="12443">
                  <c:v>10.86776729559821</c:v>
                </c:pt>
                <c:pt idx="12444">
                  <c:v>10.867845911950401</c:v>
                </c:pt>
                <c:pt idx="12445">
                  <c:v>10.867924528302609</c:v>
                </c:pt>
                <c:pt idx="12446">
                  <c:v>10.8680031446548</c:v>
                </c:pt>
                <c:pt idx="12447">
                  <c:v>10.86808176100701</c:v>
                </c:pt>
                <c:pt idx="12448">
                  <c:v>10.86816037735921</c:v>
                </c:pt>
                <c:pt idx="12449">
                  <c:v>10.86823899371141</c:v>
                </c:pt>
                <c:pt idx="12450">
                  <c:v>10.86831761006362</c:v>
                </c:pt>
                <c:pt idx="12451">
                  <c:v>10.86839622641582</c:v>
                </c:pt>
                <c:pt idx="12452">
                  <c:v>10.86847484276802</c:v>
                </c:pt>
                <c:pt idx="12453">
                  <c:v>10.86855345912022</c:v>
                </c:pt>
                <c:pt idx="12454">
                  <c:v>10.868632075472419</c:v>
                </c:pt>
                <c:pt idx="12455">
                  <c:v>10.868710691824621</c:v>
                </c:pt>
                <c:pt idx="12456">
                  <c:v>10.868789308176821</c:v>
                </c:pt>
                <c:pt idx="12457">
                  <c:v>10.86886792452902</c:v>
                </c:pt>
                <c:pt idx="12458">
                  <c:v>10.868946540881231</c:v>
                </c:pt>
                <c:pt idx="12459">
                  <c:v>10.86902515723343</c:v>
                </c:pt>
                <c:pt idx="12460">
                  <c:v>10.86910377358563</c:v>
                </c:pt>
                <c:pt idx="12461">
                  <c:v>10.86918238993783</c:v>
                </c:pt>
                <c:pt idx="12462">
                  <c:v>10.86926100629003</c:v>
                </c:pt>
                <c:pt idx="12463">
                  <c:v>10.86933962264224</c:v>
                </c:pt>
                <c:pt idx="12464">
                  <c:v>10.86941823899444</c:v>
                </c:pt>
                <c:pt idx="12465">
                  <c:v>10.86949685534665</c:v>
                </c:pt>
                <c:pt idx="12466">
                  <c:v>10.869575471698839</c:v>
                </c:pt>
                <c:pt idx="12467">
                  <c:v>10.86965408805105</c:v>
                </c:pt>
                <c:pt idx="12468">
                  <c:v>10.869732704403249</c:v>
                </c:pt>
                <c:pt idx="12469">
                  <c:v>10.86981132075544</c:v>
                </c:pt>
                <c:pt idx="12470">
                  <c:v>10.86988993710766</c:v>
                </c:pt>
                <c:pt idx="12471">
                  <c:v>10.86996855345985</c:v>
                </c:pt>
                <c:pt idx="12472">
                  <c:v>10.87004716981205</c:v>
                </c:pt>
                <c:pt idx="12473">
                  <c:v>10.87012578616425</c:v>
                </c:pt>
                <c:pt idx="12474">
                  <c:v>10.87020440251645</c:v>
                </c:pt>
                <c:pt idx="12475">
                  <c:v>10.87028301886866</c:v>
                </c:pt>
                <c:pt idx="12476">
                  <c:v>10.870361635220849</c:v>
                </c:pt>
                <c:pt idx="12477">
                  <c:v>10.87044025157306</c:v>
                </c:pt>
                <c:pt idx="12478">
                  <c:v>10.870518867925259</c:v>
                </c:pt>
                <c:pt idx="12479">
                  <c:v>10.870597484277461</c:v>
                </c:pt>
                <c:pt idx="12480">
                  <c:v>10.870676100629661</c:v>
                </c:pt>
                <c:pt idx="12481">
                  <c:v>10.87075471698186</c:v>
                </c:pt>
                <c:pt idx="12482">
                  <c:v>10.870833333334071</c:v>
                </c:pt>
                <c:pt idx="12483">
                  <c:v>10.870911949686271</c:v>
                </c:pt>
                <c:pt idx="12484">
                  <c:v>10.87099056603847</c:v>
                </c:pt>
                <c:pt idx="12485">
                  <c:v>10.87106918239067</c:v>
                </c:pt>
                <c:pt idx="12486">
                  <c:v>10.87114779874287</c:v>
                </c:pt>
                <c:pt idx="12487">
                  <c:v>10.871226415095069</c:v>
                </c:pt>
                <c:pt idx="12488">
                  <c:v>10.87130503144728</c:v>
                </c:pt>
                <c:pt idx="12489">
                  <c:v>10.871383647799471</c:v>
                </c:pt>
                <c:pt idx="12490">
                  <c:v>10.87146226415167</c:v>
                </c:pt>
                <c:pt idx="12491">
                  <c:v>10.871540880503879</c:v>
                </c:pt>
                <c:pt idx="12492">
                  <c:v>10.871619496856081</c:v>
                </c:pt>
                <c:pt idx="12493">
                  <c:v>10.87169811320828</c:v>
                </c:pt>
                <c:pt idx="12494">
                  <c:v>10.87177672956048</c:v>
                </c:pt>
                <c:pt idx="12495">
                  <c:v>10.87185534591268</c:v>
                </c:pt>
                <c:pt idx="12496">
                  <c:v>10.87193396226488</c:v>
                </c:pt>
                <c:pt idx="12497">
                  <c:v>10.872012578617101</c:v>
                </c:pt>
                <c:pt idx="12498">
                  <c:v>10.8720911949693</c:v>
                </c:pt>
                <c:pt idx="12499">
                  <c:v>10.8721698113215</c:v>
                </c:pt>
                <c:pt idx="12500">
                  <c:v>10.872248427673689</c:v>
                </c:pt>
                <c:pt idx="12501">
                  <c:v>10.872327044025891</c:v>
                </c:pt>
                <c:pt idx="12502">
                  <c:v>10.872405660378099</c:v>
                </c:pt>
                <c:pt idx="12503">
                  <c:v>10.87248427673031</c:v>
                </c:pt>
                <c:pt idx="12504">
                  <c:v>10.872562893082501</c:v>
                </c:pt>
                <c:pt idx="12505">
                  <c:v>10.8726415094347</c:v>
                </c:pt>
                <c:pt idx="12506">
                  <c:v>10.8727201257869</c:v>
                </c:pt>
                <c:pt idx="12507">
                  <c:v>10.8727987421391</c:v>
                </c:pt>
                <c:pt idx="12508">
                  <c:v>10.87287735849131</c:v>
                </c:pt>
                <c:pt idx="12509">
                  <c:v>10.87295597484351</c:v>
                </c:pt>
                <c:pt idx="12510">
                  <c:v>10.87303459119571</c:v>
                </c:pt>
                <c:pt idx="12511">
                  <c:v>10.87311320754791</c:v>
                </c:pt>
                <c:pt idx="12512">
                  <c:v>10.873191823900109</c:v>
                </c:pt>
                <c:pt idx="12513">
                  <c:v>10.873270440252311</c:v>
                </c:pt>
                <c:pt idx="12514">
                  <c:v>10.873349056604519</c:v>
                </c:pt>
                <c:pt idx="12515">
                  <c:v>10.873427672956719</c:v>
                </c:pt>
                <c:pt idx="12516">
                  <c:v>10.873506289308921</c:v>
                </c:pt>
                <c:pt idx="12517">
                  <c:v>10.87358490566112</c:v>
                </c:pt>
                <c:pt idx="12518">
                  <c:v>10.87366352201332</c:v>
                </c:pt>
                <c:pt idx="12519">
                  <c:v>10.87374213836552</c:v>
                </c:pt>
                <c:pt idx="12520">
                  <c:v>10.87382075471772</c:v>
                </c:pt>
                <c:pt idx="12521">
                  <c:v>10.87389937106993</c:v>
                </c:pt>
                <c:pt idx="12522">
                  <c:v>10.873977987422119</c:v>
                </c:pt>
                <c:pt idx="12523">
                  <c:v>10.87405660377433</c:v>
                </c:pt>
                <c:pt idx="12524">
                  <c:v>10.874135220126529</c:v>
                </c:pt>
                <c:pt idx="12525">
                  <c:v>10.874213836478731</c:v>
                </c:pt>
                <c:pt idx="12526">
                  <c:v>10.874292452830931</c:v>
                </c:pt>
                <c:pt idx="12527">
                  <c:v>10.87437106918313</c:v>
                </c:pt>
                <c:pt idx="12528">
                  <c:v>10.874449685535341</c:v>
                </c:pt>
                <c:pt idx="12529">
                  <c:v>10.87452830188754</c:v>
                </c:pt>
                <c:pt idx="12530">
                  <c:v>10.87460691823974</c:v>
                </c:pt>
                <c:pt idx="12531">
                  <c:v>10.874685534591951</c:v>
                </c:pt>
                <c:pt idx="12532">
                  <c:v>10.87476415094414</c:v>
                </c:pt>
                <c:pt idx="12533">
                  <c:v>10.874842767296339</c:v>
                </c:pt>
                <c:pt idx="12534">
                  <c:v>10.874921383648539</c:v>
                </c:pt>
                <c:pt idx="12535">
                  <c:v>10.87500000000075</c:v>
                </c:pt>
                <c:pt idx="12536">
                  <c:v>10.875078616352949</c:v>
                </c:pt>
                <c:pt idx="12537">
                  <c:v>10.875157232705149</c:v>
                </c:pt>
                <c:pt idx="12538">
                  <c:v>10.875235849057351</c:v>
                </c:pt>
                <c:pt idx="12539">
                  <c:v>10.87531446540955</c:v>
                </c:pt>
                <c:pt idx="12540">
                  <c:v>10.87539308176175</c:v>
                </c:pt>
                <c:pt idx="12541">
                  <c:v>10.875471698113961</c:v>
                </c:pt>
                <c:pt idx="12542">
                  <c:v>10.87555031446616</c:v>
                </c:pt>
                <c:pt idx="12543">
                  <c:v>10.87562893081836</c:v>
                </c:pt>
                <c:pt idx="12544">
                  <c:v>10.87570754717056</c:v>
                </c:pt>
                <c:pt idx="12545">
                  <c:v>10.87578616352277</c:v>
                </c:pt>
                <c:pt idx="12546">
                  <c:v>10.87586477987497</c:v>
                </c:pt>
                <c:pt idx="12547">
                  <c:v>10.87594339622717</c:v>
                </c:pt>
                <c:pt idx="12548">
                  <c:v>10.876022012579369</c:v>
                </c:pt>
                <c:pt idx="12549">
                  <c:v>10.876100628931569</c:v>
                </c:pt>
                <c:pt idx="12550">
                  <c:v>10.876179245283771</c:v>
                </c:pt>
                <c:pt idx="12551">
                  <c:v>10.87625786163597</c:v>
                </c:pt>
                <c:pt idx="12552">
                  <c:v>10.87633647798817</c:v>
                </c:pt>
                <c:pt idx="12553">
                  <c:v>10.876415094340381</c:v>
                </c:pt>
                <c:pt idx="12554">
                  <c:v>10.87649371069257</c:v>
                </c:pt>
                <c:pt idx="12555">
                  <c:v>10.87657232704478</c:v>
                </c:pt>
                <c:pt idx="12556">
                  <c:v>10.87665094339698</c:v>
                </c:pt>
                <c:pt idx="12557">
                  <c:v>10.87672955974919</c:v>
                </c:pt>
                <c:pt idx="12558">
                  <c:v>10.876808176101379</c:v>
                </c:pt>
                <c:pt idx="12559">
                  <c:v>10.876886792453581</c:v>
                </c:pt>
                <c:pt idx="12560">
                  <c:v>10.876965408805781</c:v>
                </c:pt>
                <c:pt idx="12561">
                  <c:v>10.877044025157989</c:v>
                </c:pt>
                <c:pt idx="12562">
                  <c:v>10.87712264151018</c:v>
                </c:pt>
                <c:pt idx="12563">
                  <c:v>10.877201257862399</c:v>
                </c:pt>
                <c:pt idx="12564">
                  <c:v>10.87727987421459</c:v>
                </c:pt>
                <c:pt idx="12565">
                  <c:v>10.87735849056679</c:v>
                </c:pt>
                <c:pt idx="12566">
                  <c:v>10.877437106919</c:v>
                </c:pt>
                <c:pt idx="12567">
                  <c:v>10.877515723271189</c:v>
                </c:pt>
                <c:pt idx="12568">
                  <c:v>10.8775943396234</c:v>
                </c:pt>
                <c:pt idx="12569">
                  <c:v>10.8776729559756</c:v>
                </c:pt>
                <c:pt idx="12570">
                  <c:v>10.877751572327799</c:v>
                </c:pt>
                <c:pt idx="12571">
                  <c:v>10.877830188680001</c:v>
                </c:pt>
                <c:pt idx="12572">
                  <c:v>10.877908805032201</c:v>
                </c:pt>
                <c:pt idx="12573">
                  <c:v>10.8779874213844</c:v>
                </c:pt>
                <c:pt idx="12574">
                  <c:v>10.878066037736611</c:v>
                </c:pt>
                <c:pt idx="12575">
                  <c:v>10.87814465408881</c:v>
                </c:pt>
                <c:pt idx="12576">
                  <c:v>10.87822327044101</c:v>
                </c:pt>
                <c:pt idx="12577">
                  <c:v>10.87830188679321</c:v>
                </c:pt>
                <c:pt idx="12578">
                  <c:v>10.87838050314541</c:v>
                </c:pt>
                <c:pt idx="12579">
                  <c:v>10.87845911949762</c:v>
                </c:pt>
                <c:pt idx="12580">
                  <c:v>10.87853773584982</c:v>
                </c:pt>
                <c:pt idx="12581">
                  <c:v>10.87861635220202</c:v>
                </c:pt>
                <c:pt idx="12582">
                  <c:v>10.878694968554219</c:v>
                </c:pt>
                <c:pt idx="12583">
                  <c:v>10.878773584906421</c:v>
                </c:pt>
                <c:pt idx="12584">
                  <c:v>10.878852201258621</c:v>
                </c:pt>
                <c:pt idx="12585">
                  <c:v>10.87893081761082</c:v>
                </c:pt>
                <c:pt idx="12586">
                  <c:v>10.879009433963031</c:v>
                </c:pt>
                <c:pt idx="12587">
                  <c:v>10.879088050315231</c:v>
                </c:pt>
                <c:pt idx="12588">
                  <c:v>10.87916666666743</c:v>
                </c:pt>
                <c:pt idx="12589">
                  <c:v>10.87924528301963</c:v>
                </c:pt>
                <c:pt idx="12590">
                  <c:v>10.87932389937183</c:v>
                </c:pt>
                <c:pt idx="12591">
                  <c:v>10.87940251572404</c:v>
                </c:pt>
                <c:pt idx="12592">
                  <c:v>10.87948113207624</c:v>
                </c:pt>
                <c:pt idx="12593">
                  <c:v>10.87955974842844</c:v>
                </c:pt>
                <c:pt idx="12594">
                  <c:v>10.879638364780639</c:v>
                </c:pt>
                <c:pt idx="12595">
                  <c:v>10.879716981132839</c:v>
                </c:pt>
                <c:pt idx="12596">
                  <c:v>10.87979559748505</c:v>
                </c:pt>
                <c:pt idx="12597">
                  <c:v>10.879874213837249</c:v>
                </c:pt>
                <c:pt idx="12598">
                  <c:v>10.879952830189451</c:v>
                </c:pt>
                <c:pt idx="12599">
                  <c:v>10.880031446541651</c:v>
                </c:pt>
                <c:pt idx="12600">
                  <c:v>10.88011006289384</c:v>
                </c:pt>
                <c:pt idx="12601">
                  <c:v>10.88018867924605</c:v>
                </c:pt>
                <c:pt idx="12602">
                  <c:v>10.88026729559825</c:v>
                </c:pt>
                <c:pt idx="12603">
                  <c:v>10.88034591195045</c:v>
                </c:pt>
                <c:pt idx="12604">
                  <c:v>10.88042452830266</c:v>
                </c:pt>
                <c:pt idx="12605">
                  <c:v>10.880503144654851</c:v>
                </c:pt>
                <c:pt idx="12606">
                  <c:v>10.880581761007051</c:v>
                </c:pt>
                <c:pt idx="12607">
                  <c:v>10.880660377359259</c:v>
                </c:pt>
                <c:pt idx="12608">
                  <c:v>10.880738993711461</c:v>
                </c:pt>
                <c:pt idx="12609">
                  <c:v>10.88081761006366</c:v>
                </c:pt>
                <c:pt idx="12610">
                  <c:v>10.88089622641586</c:v>
                </c:pt>
                <c:pt idx="12611">
                  <c:v>10.880974842768071</c:v>
                </c:pt>
                <c:pt idx="12612">
                  <c:v>10.88105345912027</c:v>
                </c:pt>
                <c:pt idx="12613">
                  <c:v>10.88113207547247</c:v>
                </c:pt>
                <c:pt idx="12614">
                  <c:v>10.88121069182467</c:v>
                </c:pt>
                <c:pt idx="12615">
                  <c:v>10.88128930817687</c:v>
                </c:pt>
                <c:pt idx="12616">
                  <c:v>10.881367924529069</c:v>
                </c:pt>
                <c:pt idx="12617">
                  <c:v>10.88144654088128</c:v>
                </c:pt>
                <c:pt idx="12618">
                  <c:v>10.881525157233471</c:v>
                </c:pt>
                <c:pt idx="12619">
                  <c:v>10.88160377358567</c:v>
                </c:pt>
                <c:pt idx="12620">
                  <c:v>10.881682389937881</c:v>
                </c:pt>
                <c:pt idx="12621">
                  <c:v>10.88176100629007</c:v>
                </c:pt>
                <c:pt idx="12622">
                  <c:v>10.88183962264228</c:v>
                </c:pt>
                <c:pt idx="12623">
                  <c:v>10.88191823899448</c:v>
                </c:pt>
                <c:pt idx="12624">
                  <c:v>10.88199685534669</c:v>
                </c:pt>
                <c:pt idx="12625">
                  <c:v>10.882075471698879</c:v>
                </c:pt>
                <c:pt idx="12626">
                  <c:v>10.88215408805109</c:v>
                </c:pt>
                <c:pt idx="12627">
                  <c:v>10.8822327044033</c:v>
                </c:pt>
                <c:pt idx="12628">
                  <c:v>10.882311320755489</c:v>
                </c:pt>
                <c:pt idx="12629">
                  <c:v>10.8823899371077</c:v>
                </c:pt>
                <c:pt idx="12630">
                  <c:v>10.882468553459899</c:v>
                </c:pt>
                <c:pt idx="12631">
                  <c:v>10.882547169812099</c:v>
                </c:pt>
                <c:pt idx="12632">
                  <c:v>10.882625786164301</c:v>
                </c:pt>
                <c:pt idx="12633">
                  <c:v>10.882704402516501</c:v>
                </c:pt>
                <c:pt idx="12634">
                  <c:v>10.882783018868709</c:v>
                </c:pt>
                <c:pt idx="12635">
                  <c:v>10.8828616352209</c:v>
                </c:pt>
                <c:pt idx="12636">
                  <c:v>10.8829402515731</c:v>
                </c:pt>
                <c:pt idx="12637">
                  <c:v>10.883018867925299</c:v>
                </c:pt>
                <c:pt idx="12638">
                  <c:v>10.883097484277499</c:v>
                </c:pt>
                <c:pt idx="12639">
                  <c:v>10.883176100629701</c:v>
                </c:pt>
                <c:pt idx="12640">
                  <c:v>10.883254716981909</c:v>
                </c:pt>
                <c:pt idx="12641">
                  <c:v>10.883333333334109</c:v>
                </c:pt>
                <c:pt idx="12642">
                  <c:v>10.883411949686311</c:v>
                </c:pt>
                <c:pt idx="12643">
                  <c:v>10.88349056603851</c:v>
                </c:pt>
                <c:pt idx="12644">
                  <c:v>10.88356918239071</c:v>
                </c:pt>
                <c:pt idx="12645">
                  <c:v>10.883647798742921</c:v>
                </c:pt>
                <c:pt idx="12646">
                  <c:v>10.88372641509512</c:v>
                </c:pt>
                <c:pt idx="12647">
                  <c:v>10.88380503144732</c:v>
                </c:pt>
                <c:pt idx="12648">
                  <c:v>10.88388364779952</c:v>
                </c:pt>
                <c:pt idx="12649">
                  <c:v>10.88396226415172</c:v>
                </c:pt>
                <c:pt idx="12650">
                  <c:v>10.88404088050393</c:v>
                </c:pt>
                <c:pt idx="12651">
                  <c:v>10.884119496856121</c:v>
                </c:pt>
                <c:pt idx="12652">
                  <c:v>10.884198113208321</c:v>
                </c:pt>
                <c:pt idx="12653">
                  <c:v>10.88427672956052</c:v>
                </c:pt>
                <c:pt idx="12654">
                  <c:v>10.88435534591272</c:v>
                </c:pt>
                <c:pt idx="12655">
                  <c:v>10.88443396226493</c:v>
                </c:pt>
                <c:pt idx="12656">
                  <c:v>10.884512578617141</c:v>
                </c:pt>
                <c:pt idx="12657">
                  <c:v>10.884591194969341</c:v>
                </c:pt>
                <c:pt idx="12658">
                  <c:v>10.88466981132154</c:v>
                </c:pt>
                <c:pt idx="12659">
                  <c:v>10.88474842767374</c:v>
                </c:pt>
                <c:pt idx="12660">
                  <c:v>10.88482704402594</c:v>
                </c:pt>
                <c:pt idx="12661">
                  <c:v>10.88490566037814</c:v>
                </c:pt>
                <c:pt idx="12662">
                  <c:v>10.88498427673035</c:v>
                </c:pt>
                <c:pt idx="12663">
                  <c:v>10.88506289308255</c:v>
                </c:pt>
                <c:pt idx="12664">
                  <c:v>10.885141509434749</c:v>
                </c:pt>
                <c:pt idx="12665">
                  <c:v>10.885220125786949</c:v>
                </c:pt>
                <c:pt idx="12666">
                  <c:v>10.885298742139151</c:v>
                </c:pt>
                <c:pt idx="12667">
                  <c:v>10.88537735849135</c:v>
                </c:pt>
                <c:pt idx="12668">
                  <c:v>10.88545597484355</c:v>
                </c:pt>
                <c:pt idx="12669">
                  <c:v>10.885534591195761</c:v>
                </c:pt>
                <c:pt idx="12670">
                  <c:v>10.88561320754796</c:v>
                </c:pt>
                <c:pt idx="12671">
                  <c:v>10.88569182390016</c:v>
                </c:pt>
                <c:pt idx="12672">
                  <c:v>10.885770440252349</c:v>
                </c:pt>
                <c:pt idx="12673">
                  <c:v>10.88584905660456</c:v>
                </c:pt>
                <c:pt idx="12674">
                  <c:v>10.885927672956759</c:v>
                </c:pt>
                <c:pt idx="12675">
                  <c:v>10.88600628930897</c:v>
                </c:pt>
                <c:pt idx="12676">
                  <c:v>10.886084905661169</c:v>
                </c:pt>
                <c:pt idx="12677">
                  <c:v>10.88616352201336</c:v>
                </c:pt>
                <c:pt idx="12678">
                  <c:v>10.886242138365571</c:v>
                </c:pt>
                <c:pt idx="12679">
                  <c:v>10.88632075471777</c:v>
                </c:pt>
                <c:pt idx="12680">
                  <c:v>10.88639937106997</c:v>
                </c:pt>
                <c:pt idx="12681">
                  <c:v>10.88647798742217</c:v>
                </c:pt>
                <c:pt idx="12682">
                  <c:v>10.88655660377438</c:v>
                </c:pt>
                <c:pt idx="12683">
                  <c:v>10.88663522012658</c:v>
                </c:pt>
                <c:pt idx="12684">
                  <c:v>10.88671383647878</c:v>
                </c:pt>
                <c:pt idx="12685">
                  <c:v>10.88679245283098</c:v>
                </c:pt>
                <c:pt idx="12686">
                  <c:v>10.886871069183179</c:v>
                </c:pt>
                <c:pt idx="12687">
                  <c:v>10.886949685535379</c:v>
                </c:pt>
                <c:pt idx="12688">
                  <c:v>10.887028301887581</c:v>
                </c:pt>
                <c:pt idx="12689">
                  <c:v>10.887106918239789</c:v>
                </c:pt>
                <c:pt idx="12690">
                  <c:v>10.887185534591991</c:v>
                </c:pt>
                <c:pt idx="12691">
                  <c:v>10.887264150944191</c:v>
                </c:pt>
                <c:pt idx="12692">
                  <c:v>10.88734276729639</c:v>
                </c:pt>
                <c:pt idx="12693">
                  <c:v>10.88742138364859</c:v>
                </c:pt>
                <c:pt idx="12694">
                  <c:v>10.88750000000079</c:v>
                </c:pt>
                <c:pt idx="12695">
                  <c:v>10.88757861635299</c:v>
                </c:pt>
                <c:pt idx="12696">
                  <c:v>10.8876572327052</c:v>
                </c:pt>
                <c:pt idx="12697">
                  <c:v>10.8877358490574</c:v>
                </c:pt>
                <c:pt idx="12698">
                  <c:v>10.887814465409599</c:v>
                </c:pt>
                <c:pt idx="12699">
                  <c:v>10.887893081761799</c:v>
                </c:pt>
                <c:pt idx="12700">
                  <c:v>10.887971698114001</c:v>
                </c:pt>
                <c:pt idx="12701">
                  <c:v>10.888050314466209</c:v>
                </c:pt>
                <c:pt idx="12702">
                  <c:v>10.8881289308184</c:v>
                </c:pt>
                <c:pt idx="12703">
                  <c:v>10.8882075471706</c:v>
                </c:pt>
                <c:pt idx="12704">
                  <c:v>10.88828616352281</c:v>
                </c:pt>
                <c:pt idx="12705">
                  <c:v>10.88836477987501</c:v>
                </c:pt>
                <c:pt idx="12706">
                  <c:v>10.88844339622722</c:v>
                </c:pt>
                <c:pt idx="12707">
                  <c:v>10.88852201257941</c:v>
                </c:pt>
                <c:pt idx="12708">
                  <c:v>10.888600628931609</c:v>
                </c:pt>
                <c:pt idx="12709">
                  <c:v>10.888679245283811</c:v>
                </c:pt>
                <c:pt idx="12710">
                  <c:v>10.888757861636019</c:v>
                </c:pt>
                <c:pt idx="12711">
                  <c:v>10.888836477988219</c:v>
                </c:pt>
                <c:pt idx="12712">
                  <c:v>10.888915094340421</c:v>
                </c:pt>
                <c:pt idx="12713">
                  <c:v>10.88899371069262</c:v>
                </c:pt>
                <c:pt idx="12714">
                  <c:v>10.88907232704482</c:v>
                </c:pt>
                <c:pt idx="12715">
                  <c:v>10.88915094339702</c:v>
                </c:pt>
                <c:pt idx="12716">
                  <c:v>10.88922955974923</c:v>
                </c:pt>
                <c:pt idx="12717">
                  <c:v>10.889308176101419</c:v>
                </c:pt>
                <c:pt idx="12718">
                  <c:v>10.88938679245363</c:v>
                </c:pt>
                <c:pt idx="12719">
                  <c:v>10.88946540880583</c:v>
                </c:pt>
                <c:pt idx="12720">
                  <c:v>10.889544025158029</c:v>
                </c:pt>
                <c:pt idx="12721">
                  <c:v>10.889622641510231</c:v>
                </c:pt>
                <c:pt idx="12722">
                  <c:v>10.889701257862439</c:v>
                </c:pt>
                <c:pt idx="12723">
                  <c:v>10.889779874214639</c:v>
                </c:pt>
                <c:pt idx="12724">
                  <c:v>10.889858490566841</c:v>
                </c:pt>
                <c:pt idx="12725">
                  <c:v>10.88993710691904</c:v>
                </c:pt>
                <c:pt idx="12726">
                  <c:v>10.89001572327124</c:v>
                </c:pt>
                <c:pt idx="12727">
                  <c:v>10.890094339623451</c:v>
                </c:pt>
                <c:pt idx="12728">
                  <c:v>10.89017295597565</c:v>
                </c:pt>
                <c:pt idx="12729">
                  <c:v>10.89025157232785</c:v>
                </c:pt>
                <c:pt idx="12730">
                  <c:v>10.89033018868005</c:v>
                </c:pt>
                <c:pt idx="12731">
                  <c:v>10.89040880503225</c:v>
                </c:pt>
                <c:pt idx="12732">
                  <c:v>10.890487421384449</c:v>
                </c:pt>
                <c:pt idx="12733">
                  <c:v>10.89056603773666</c:v>
                </c:pt>
                <c:pt idx="12734">
                  <c:v>10.89064465408886</c:v>
                </c:pt>
                <c:pt idx="12735">
                  <c:v>10.89072327044105</c:v>
                </c:pt>
                <c:pt idx="12736">
                  <c:v>10.890801886793261</c:v>
                </c:pt>
                <c:pt idx="12737">
                  <c:v>10.890880503145461</c:v>
                </c:pt>
                <c:pt idx="12738">
                  <c:v>10.89095911949766</c:v>
                </c:pt>
                <c:pt idx="12739">
                  <c:v>10.89103773584986</c:v>
                </c:pt>
                <c:pt idx="12740">
                  <c:v>10.89111635220207</c:v>
                </c:pt>
                <c:pt idx="12741">
                  <c:v>10.89119496855426</c:v>
                </c:pt>
                <c:pt idx="12742">
                  <c:v>10.891273584906459</c:v>
                </c:pt>
                <c:pt idx="12743">
                  <c:v>10.89135220125867</c:v>
                </c:pt>
                <c:pt idx="12744">
                  <c:v>10.891430817610869</c:v>
                </c:pt>
                <c:pt idx="12745">
                  <c:v>10.891509433963069</c:v>
                </c:pt>
                <c:pt idx="12746">
                  <c:v>10.891588050315271</c:v>
                </c:pt>
                <c:pt idx="12747">
                  <c:v>10.89166666666747</c:v>
                </c:pt>
                <c:pt idx="12748">
                  <c:v>10.89174528301967</c:v>
                </c:pt>
                <c:pt idx="12749">
                  <c:v>10.89182389937187</c:v>
                </c:pt>
                <c:pt idx="12750">
                  <c:v>10.89190251572408</c:v>
                </c:pt>
                <c:pt idx="12751">
                  <c:v>10.89198113207628</c:v>
                </c:pt>
                <c:pt idx="12752">
                  <c:v>10.89205974842848</c:v>
                </c:pt>
                <c:pt idx="12753">
                  <c:v>10.89213836478068</c:v>
                </c:pt>
                <c:pt idx="12754">
                  <c:v>10.892216981132879</c:v>
                </c:pt>
                <c:pt idx="12755">
                  <c:v>10.89229559748509</c:v>
                </c:pt>
                <c:pt idx="12756">
                  <c:v>10.892374213837289</c:v>
                </c:pt>
                <c:pt idx="12757">
                  <c:v>10.8924528301895</c:v>
                </c:pt>
                <c:pt idx="12758">
                  <c:v>10.892531446541691</c:v>
                </c:pt>
                <c:pt idx="12759">
                  <c:v>10.89261006289389</c:v>
                </c:pt>
                <c:pt idx="12760">
                  <c:v>10.892688679246101</c:v>
                </c:pt>
                <c:pt idx="12761">
                  <c:v>10.892767295598301</c:v>
                </c:pt>
                <c:pt idx="12762">
                  <c:v>10.8928459119505</c:v>
                </c:pt>
                <c:pt idx="12763">
                  <c:v>10.8929245283027</c:v>
                </c:pt>
                <c:pt idx="12764">
                  <c:v>10.8930031446549</c:v>
                </c:pt>
                <c:pt idx="12765">
                  <c:v>10.8930817610071</c:v>
                </c:pt>
                <c:pt idx="12766">
                  <c:v>10.893160377359299</c:v>
                </c:pt>
                <c:pt idx="12767">
                  <c:v>10.893238993711501</c:v>
                </c:pt>
                <c:pt idx="12768">
                  <c:v>10.893317610063701</c:v>
                </c:pt>
                <c:pt idx="12769">
                  <c:v>10.893396226415909</c:v>
                </c:pt>
                <c:pt idx="12770">
                  <c:v>10.893474842768111</c:v>
                </c:pt>
                <c:pt idx="12771">
                  <c:v>10.89355345912031</c:v>
                </c:pt>
                <c:pt idx="12772">
                  <c:v>10.89363207547251</c:v>
                </c:pt>
                <c:pt idx="12773">
                  <c:v>10.893710691824721</c:v>
                </c:pt>
                <c:pt idx="12774">
                  <c:v>10.89378930817692</c:v>
                </c:pt>
                <c:pt idx="12775">
                  <c:v>10.89386792452912</c:v>
                </c:pt>
                <c:pt idx="12776">
                  <c:v>10.89394654088132</c:v>
                </c:pt>
                <c:pt idx="12777">
                  <c:v>10.89402515723352</c:v>
                </c:pt>
                <c:pt idx="12778">
                  <c:v>10.894103773585719</c:v>
                </c:pt>
                <c:pt idx="12779">
                  <c:v>10.894182389937921</c:v>
                </c:pt>
                <c:pt idx="12780">
                  <c:v>10.894261006290121</c:v>
                </c:pt>
                <c:pt idx="12781">
                  <c:v>10.89433962264232</c:v>
                </c:pt>
                <c:pt idx="12782">
                  <c:v>10.894418238994531</c:v>
                </c:pt>
                <c:pt idx="12783">
                  <c:v>10.894496855346739</c:v>
                </c:pt>
                <c:pt idx="12784">
                  <c:v>10.89457547169893</c:v>
                </c:pt>
                <c:pt idx="12785">
                  <c:v>10.89465408805113</c:v>
                </c:pt>
                <c:pt idx="12786">
                  <c:v>10.89473270440334</c:v>
                </c:pt>
                <c:pt idx="12787">
                  <c:v>10.894811320755529</c:v>
                </c:pt>
                <c:pt idx="12788">
                  <c:v>10.89488993710774</c:v>
                </c:pt>
                <c:pt idx="12789">
                  <c:v>10.89496855345994</c:v>
                </c:pt>
                <c:pt idx="12790">
                  <c:v>10.895047169812139</c:v>
                </c:pt>
                <c:pt idx="12791">
                  <c:v>10.895125786164339</c:v>
                </c:pt>
                <c:pt idx="12792">
                  <c:v>10.895204402516541</c:v>
                </c:pt>
                <c:pt idx="12793">
                  <c:v>10.895283018868749</c:v>
                </c:pt>
                <c:pt idx="12794">
                  <c:v>10.895361635220951</c:v>
                </c:pt>
                <c:pt idx="12795">
                  <c:v>10.895440251573151</c:v>
                </c:pt>
                <c:pt idx="12796">
                  <c:v>10.89551886792535</c:v>
                </c:pt>
                <c:pt idx="12797">
                  <c:v>10.89559748427755</c:v>
                </c:pt>
                <c:pt idx="12798">
                  <c:v>10.89567610062975</c:v>
                </c:pt>
                <c:pt idx="12799">
                  <c:v>10.89575471698196</c:v>
                </c:pt>
                <c:pt idx="12800">
                  <c:v>10.89583333333416</c:v>
                </c:pt>
                <c:pt idx="12801">
                  <c:v>10.895911949686351</c:v>
                </c:pt>
                <c:pt idx="12802">
                  <c:v>10.895990566038559</c:v>
                </c:pt>
                <c:pt idx="12803">
                  <c:v>10.896069182390759</c:v>
                </c:pt>
                <c:pt idx="12804">
                  <c:v>10.896147798742961</c:v>
                </c:pt>
                <c:pt idx="12805">
                  <c:v>10.89622641509516</c:v>
                </c:pt>
                <c:pt idx="12806">
                  <c:v>10.896305031447371</c:v>
                </c:pt>
                <c:pt idx="12807">
                  <c:v>10.89638364779956</c:v>
                </c:pt>
                <c:pt idx="12808">
                  <c:v>10.89646226415177</c:v>
                </c:pt>
                <c:pt idx="12809">
                  <c:v>10.89654088050397</c:v>
                </c:pt>
                <c:pt idx="12810">
                  <c:v>10.89661949685617</c:v>
                </c:pt>
                <c:pt idx="12811">
                  <c:v>10.89669811320837</c:v>
                </c:pt>
                <c:pt idx="12812">
                  <c:v>10.896776729560569</c:v>
                </c:pt>
                <c:pt idx="12813">
                  <c:v>10.896855345912771</c:v>
                </c:pt>
                <c:pt idx="12814">
                  <c:v>10.896933962264979</c:v>
                </c:pt>
                <c:pt idx="12815">
                  <c:v>10.897012578617179</c:v>
                </c:pt>
                <c:pt idx="12816">
                  <c:v>10.897091194969381</c:v>
                </c:pt>
                <c:pt idx="12817">
                  <c:v>10.89716981132158</c:v>
                </c:pt>
                <c:pt idx="12818">
                  <c:v>10.89724842767378</c:v>
                </c:pt>
                <c:pt idx="12819">
                  <c:v>10.89732704402598</c:v>
                </c:pt>
                <c:pt idx="12820">
                  <c:v>10.89740566037818</c:v>
                </c:pt>
                <c:pt idx="12821">
                  <c:v>10.897484276730401</c:v>
                </c:pt>
                <c:pt idx="12822">
                  <c:v>10.89756289308259</c:v>
                </c:pt>
                <c:pt idx="12823">
                  <c:v>10.89764150943479</c:v>
                </c:pt>
                <c:pt idx="12824">
                  <c:v>10.897720125786989</c:v>
                </c:pt>
                <c:pt idx="12825">
                  <c:v>10.897798742139191</c:v>
                </c:pt>
                <c:pt idx="12826">
                  <c:v>10.897877358491391</c:v>
                </c:pt>
                <c:pt idx="12827">
                  <c:v>10.897955974843599</c:v>
                </c:pt>
                <c:pt idx="12828">
                  <c:v>10.898034591195801</c:v>
                </c:pt>
                <c:pt idx="12829">
                  <c:v>10.898113207548001</c:v>
                </c:pt>
                <c:pt idx="12830">
                  <c:v>10.8981918239002</c:v>
                </c:pt>
                <c:pt idx="12831">
                  <c:v>10.898270440252389</c:v>
                </c:pt>
                <c:pt idx="12832">
                  <c:v>10.89834905660461</c:v>
                </c:pt>
                <c:pt idx="12833">
                  <c:v>10.898427672956799</c:v>
                </c:pt>
                <c:pt idx="12834">
                  <c:v>10.89850628930901</c:v>
                </c:pt>
                <c:pt idx="12835">
                  <c:v>10.89858490566121</c:v>
                </c:pt>
                <c:pt idx="12836">
                  <c:v>10.898663522013409</c:v>
                </c:pt>
                <c:pt idx="12837">
                  <c:v>10.898742138365609</c:v>
                </c:pt>
                <c:pt idx="12838">
                  <c:v>10.898820754717811</c:v>
                </c:pt>
                <c:pt idx="12839">
                  <c:v>10.89889937107001</c:v>
                </c:pt>
                <c:pt idx="12840">
                  <c:v>10.89897798742221</c:v>
                </c:pt>
                <c:pt idx="12841">
                  <c:v>10.899056603774421</c:v>
                </c:pt>
                <c:pt idx="12842">
                  <c:v>10.89913522012662</c:v>
                </c:pt>
                <c:pt idx="12843">
                  <c:v>10.89921383647882</c:v>
                </c:pt>
                <c:pt idx="12844">
                  <c:v>10.89929245283102</c:v>
                </c:pt>
                <c:pt idx="12845">
                  <c:v>10.89937106918322</c:v>
                </c:pt>
                <c:pt idx="12846">
                  <c:v>10.89944968553543</c:v>
                </c:pt>
                <c:pt idx="12847">
                  <c:v>10.89952830188763</c:v>
                </c:pt>
                <c:pt idx="12848">
                  <c:v>10.899606918239829</c:v>
                </c:pt>
                <c:pt idx="12849">
                  <c:v>10.899685534592029</c:v>
                </c:pt>
                <c:pt idx="12850">
                  <c:v>10.89976415094424</c:v>
                </c:pt>
                <c:pt idx="12851">
                  <c:v>10.89984276729643</c:v>
                </c:pt>
                <c:pt idx="12852">
                  <c:v>10.89992138364863</c:v>
                </c:pt>
                <c:pt idx="12853">
                  <c:v>10.900000000000841</c:v>
                </c:pt>
                <c:pt idx="12854">
                  <c:v>10.90007861635304</c:v>
                </c:pt>
                <c:pt idx="12855">
                  <c:v>10.900157232705251</c:v>
                </c:pt>
                <c:pt idx="12856">
                  <c:v>10.90023584905744</c:v>
                </c:pt>
                <c:pt idx="12857">
                  <c:v>10.90031446540964</c:v>
                </c:pt>
                <c:pt idx="12858">
                  <c:v>10.900393081761839</c:v>
                </c:pt>
                <c:pt idx="12859">
                  <c:v>10.900471698114041</c:v>
                </c:pt>
                <c:pt idx="12860">
                  <c:v>10.90055031446626</c:v>
                </c:pt>
                <c:pt idx="12861">
                  <c:v>10.900628930818449</c:v>
                </c:pt>
                <c:pt idx="12862">
                  <c:v>10.900707547170651</c:v>
                </c:pt>
                <c:pt idx="12863">
                  <c:v>10.90078616352285</c:v>
                </c:pt>
                <c:pt idx="12864">
                  <c:v>10.90086477987505</c:v>
                </c:pt>
                <c:pt idx="12865">
                  <c:v>10.900943396227261</c:v>
                </c:pt>
                <c:pt idx="12866">
                  <c:v>10.90102201257946</c:v>
                </c:pt>
                <c:pt idx="12867">
                  <c:v>10.90110062893166</c:v>
                </c:pt>
                <c:pt idx="12868">
                  <c:v>10.90117924528386</c:v>
                </c:pt>
                <c:pt idx="12869">
                  <c:v>10.90125786163606</c:v>
                </c:pt>
                <c:pt idx="12870">
                  <c:v>10.90133647798827</c:v>
                </c:pt>
                <c:pt idx="12871">
                  <c:v>10.901415094340461</c:v>
                </c:pt>
                <c:pt idx="12872">
                  <c:v>10.901493710692669</c:v>
                </c:pt>
                <c:pt idx="12873">
                  <c:v>10.901572327044869</c:v>
                </c:pt>
                <c:pt idx="12874">
                  <c:v>10.901650943397071</c:v>
                </c:pt>
                <c:pt idx="12875">
                  <c:v>10.90172955974927</c:v>
                </c:pt>
                <c:pt idx="12876">
                  <c:v>10.90180817610147</c:v>
                </c:pt>
                <c:pt idx="12877">
                  <c:v>10.90188679245367</c:v>
                </c:pt>
                <c:pt idx="12878">
                  <c:v>10.90196540880587</c:v>
                </c:pt>
                <c:pt idx="12879">
                  <c:v>10.90204402515808</c:v>
                </c:pt>
                <c:pt idx="12880">
                  <c:v>10.902122641510269</c:v>
                </c:pt>
                <c:pt idx="12881">
                  <c:v>10.90220125786248</c:v>
                </c:pt>
                <c:pt idx="12882">
                  <c:v>10.902279874214679</c:v>
                </c:pt>
                <c:pt idx="12883">
                  <c:v>10.902358490566879</c:v>
                </c:pt>
                <c:pt idx="12884">
                  <c:v>10.90243710691909</c:v>
                </c:pt>
                <c:pt idx="12885">
                  <c:v>10.90251572327128</c:v>
                </c:pt>
                <c:pt idx="12886">
                  <c:v>10.9025943396235</c:v>
                </c:pt>
                <c:pt idx="12887">
                  <c:v>10.902672955975691</c:v>
                </c:pt>
                <c:pt idx="12888">
                  <c:v>10.902751572327899</c:v>
                </c:pt>
                <c:pt idx="12889">
                  <c:v>10.90283018868009</c:v>
                </c:pt>
                <c:pt idx="12890">
                  <c:v>10.9029088050323</c:v>
                </c:pt>
                <c:pt idx="12891">
                  <c:v>10.9029874213845</c:v>
                </c:pt>
                <c:pt idx="12892">
                  <c:v>10.9030660377367</c:v>
                </c:pt>
                <c:pt idx="12893">
                  <c:v>10.9031446540889</c:v>
                </c:pt>
                <c:pt idx="12894">
                  <c:v>10.903223270441099</c:v>
                </c:pt>
                <c:pt idx="12895">
                  <c:v>10.903301886793299</c:v>
                </c:pt>
                <c:pt idx="12896">
                  <c:v>10.903380503145501</c:v>
                </c:pt>
                <c:pt idx="12897">
                  <c:v>10.903459119497709</c:v>
                </c:pt>
                <c:pt idx="12898">
                  <c:v>10.903537735849911</c:v>
                </c:pt>
                <c:pt idx="12899">
                  <c:v>10.903616352202111</c:v>
                </c:pt>
                <c:pt idx="12900">
                  <c:v>10.90369496855431</c:v>
                </c:pt>
                <c:pt idx="12901">
                  <c:v>10.90377358490651</c:v>
                </c:pt>
                <c:pt idx="12902">
                  <c:v>10.90385220125872</c:v>
                </c:pt>
                <c:pt idx="12903">
                  <c:v>10.90393081761092</c:v>
                </c:pt>
                <c:pt idx="12904">
                  <c:v>10.90400943396312</c:v>
                </c:pt>
                <c:pt idx="12905">
                  <c:v>10.90408805031532</c:v>
                </c:pt>
                <c:pt idx="12906">
                  <c:v>10.904166666667519</c:v>
                </c:pt>
                <c:pt idx="12907">
                  <c:v>10.904245283019719</c:v>
                </c:pt>
                <c:pt idx="12908">
                  <c:v>10.904323899371921</c:v>
                </c:pt>
                <c:pt idx="12909">
                  <c:v>10.90440251572412</c:v>
                </c:pt>
                <c:pt idx="12910">
                  <c:v>10.90448113207632</c:v>
                </c:pt>
                <c:pt idx="12911">
                  <c:v>10.904559748428531</c:v>
                </c:pt>
                <c:pt idx="12912">
                  <c:v>10.90463836478072</c:v>
                </c:pt>
                <c:pt idx="12913">
                  <c:v>10.90471698113293</c:v>
                </c:pt>
                <c:pt idx="12914">
                  <c:v>10.90479559748513</c:v>
                </c:pt>
                <c:pt idx="12915">
                  <c:v>10.90487421383733</c:v>
                </c:pt>
                <c:pt idx="12916">
                  <c:v>10.90495283018954</c:v>
                </c:pt>
                <c:pt idx="12917">
                  <c:v>10.905031446541731</c:v>
                </c:pt>
                <c:pt idx="12918">
                  <c:v>10.905110062893931</c:v>
                </c:pt>
                <c:pt idx="12919">
                  <c:v>10.905188679246139</c:v>
                </c:pt>
                <c:pt idx="12920">
                  <c:v>10.905267295598341</c:v>
                </c:pt>
                <c:pt idx="12921">
                  <c:v>10.90534591195054</c:v>
                </c:pt>
                <c:pt idx="12922">
                  <c:v>10.905424528302751</c:v>
                </c:pt>
                <c:pt idx="12923">
                  <c:v>10.905503144654951</c:v>
                </c:pt>
                <c:pt idx="12924">
                  <c:v>10.90558176100715</c:v>
                </c:pt>
                <c:pt idx="12925">
                  <c:v>10.90566037735935</c:v>
                </c:pt>
                <c:pt idx="12926">
                  <c:v>10.90573899371155</c:v>
                </c:pt>
                <c:pt idx="12927">
                  <c:v>10.90581761006375</c:v>
                </c:pt>
                <c:pt idx="12928">
                  <c:v>10.90589622641596</c:v>
                </c:pt>
                <c:pt idx="12929">
                  <c:v>10.905974842768151</c:v>
                </c:pt>
                <c:pt idx="12930">
                  <c:v>10.906053459120351</c:v>
                </c:pt>
                <c:pt idx="12931">
                  <c:v>10.906132075472559</c:v>
                </c:pt>
                <c:pt idx="12932">
                  <c:v>10.906210691824761</c:v>
                </c:pt>
                <c:pt idx="12933">
                  <c:v>10.906289308176961</c:v>
                </c:pt>
                <c:pt idx="12934">
                  <c:v>10.90636792452916</c:v>
                </c:pt>
                <c:pt idx="12935">
                  <c:v>10.906446540881371</c:v>
                </c:pt>
                <c:pt idx="12936">
                  <c:v>10.90652515723356</c:v>
                </c:pt>
                <c:pt idx="12937">
                  <c:v>10.90660377358577</c:v>
                </c:pt>
                <c:pt idx="12938">
                  <c:v>10.90668238993797</c:v>
                </c:pt>
                <c:pt idx="12939">
                  <c:v>10.90676100629017</c:v>
                </c:pt>
                <c:pt idx="12940">
                  <c:v>10.906839622642369</c:v>
                </c:pt>
                <c:pt idx="12941">
                  <c:v>10.906918238994569</c:v>
                </c:pt>
                <c:pt idx="12942">
                  <c:v>10.90699685534678</c:v>
                </c:pt>
                <c:pt idx="12943">
                  <c:v>10.90707547169897</c:v>
                </c:pt>
                <c:pt idx="12944">
                  <c:v>10.90715408805117</c:v>
                </c:pt>
                <c:pt idx="12945">
                  <c:v>10.907232704403381</c:v>
                </c:pt>
                <c:pt idx="12946">
                  <c:v>10.90731132075557</c:v>
                </c:pt>
                <c:pt idx="12947">
                  <c:v>10.907389937107791</c:v>
                </c:pt>
                <c:pt idx="12948">
                  <c:v>10.90746855345999</c:v>
                </c:pt>
                <c:pt idx="12949">
                  <c:v>10.90754716981218</c:v>
                </c:pt>
                <c:pt idx="12950">
                  <c:v>10.907625786164379</c:v>
                </c:pt>
                <c:pt idx="12951">
                  <c:v>10.907704402516581</c:v>
                </c:pt>
                <c:pt idx="12952">
                  <c:v>10.907783018868789</c:v>
                </c:pt>
                <c:pt idx="12953">
                  <c:v>10.907861635220989</c:v>
                </c:pt>
                <c:pt idx="12954">
                  <c:v>10.907940251573191</c:v>
                </c:pt>
                <c:pt idx="12955">
                  <c:v>10.90801886792539</c:v>
                </c:pt>
                <c:pt idx="12956">
                  <c:v>10.90809748427759</c:v>
                </c:pt>
                <c:pt idx="12957">
                  <c:v>10.908176100629801</c:v>
                </c:pt>
                <c:pt idx="12958">
                  <c:v>10.908254716982</c:v>
                </c:pt>
                <c:pt idx="12959">
                  <c:v>10.9083333333342</c:v>
                </c:pt>
                <c:pt idx="12960">
                  <c:v>10.9084119496864</c:v>
                </c:pt>
                <c:pt idx="12961">
                  <c:v>10.9084905660386</c:v>
                </c:pt>
                <c:pt idx="12962">
                  <c:v>10.908569182390799</c:v>
                </c:pt>
                <c:pt idx="12963">
                  <c:v>10.908647798743001</c:v>
                </c:pt>
                <c:pt idx="12964">
                  <c:v>10.908726415095209</c:v>
                </c:pt>
                <c:pt idx="12965">
                  <c:v>10.908805031447409</c:v>
                </c:pt>
                <c:pt idx="12966">
                  <c:v>10.908883647799611</c:v>
                </c:pt>
                <c:pt idx="12967">
                  <c:v>10.90896226415181</c:v>
                </c:pt>
                <c:pt idx="12968">
                  <c:v>10.909040880504021</c:v>
                </c:pt>
                <c:pt idx="12969">
                  <c:v>10.909119496856221</c:v>
                </c:pt>
                <c:pt idx="12970">
                  <c:v>10.90919811320842</c:v>
                </c:pt>
                <c:pt idx="12971">
                  <c:v>10.90927672956062</c:v>
                </c:pt>
                <c:pt idx="12972">
                  <c:v>10.90935534591282</c:v>
                </c:pt>
                <c:pt idx="12973">
                  <c:v>10.90943396226502</c:v>
                </c:pt>
                <c:pt idx="12974">
                  <c:v>10.90951257861723</c:v>
                </c:pt>
                <c:pt idx="12975">
                  <c:v>10.909591194969421</c:v>
                </c:pt>
                <c:pt idx="12976">
                  <c:v>10.909669811321629</c:v>
                </c:pt>
                <c:pt idx="12977">
                  <c:v>10.90974842767382</c:v>
                </c:pt>
                <c:pt idx="12978">
                  <c:v>10.909827044026031</c:v>
                </c:pt>
                <c:pt idx="12979">
                  <c:v>10.909905660378231</c:v>
                </c:pt>
                <c:pt idx="12980">
                  <c:v>10.909984276730439</c:v>
                </c:pt>
                <c:pt idx="12981">
                  <c:v>10.910062893082641</c:v>
                </c:pt>
                <c:pt idx="12982">
                  <c:v>10.91014150943484</c:v>
                </c:pt>
                <c:pt idx="12983">
                  <c:v>10.91022012578704</c:v>
                </c:pt>
                <c:pt idx="12984">
                  <c:v>10.910298742139229</c:v>
                </c:pt>
                <c:pt idx="12985">
                  <c:v>10.91037735849144</c:v>
                </c:pt>
                <c:pt idx="12986">
                  <c:v>10.91045597484365</c:v>
                </c:pt>
                <c:pt idx="12987">
                  <c:v>10.91053459119585</c:v>
                </c:pt>
                <c:pt idx="12988">
                  <c:v>10.91061320754805</c:v>
                </c:pt>
                <c:pt idx="12989">
                  <c:v>10.910691823900249</c:v>
                </c:pt>
                <c:pt idx="12990">
                  <c:v>10.91077044025244</c:v>
                </c:pt>
                <c:pt idx="12991">
                  <c:v>10.910849056604651</c:v>
                </c:pt>
                <c:pt idx="12992">
                  <c:v>10.91092767295685</c:v>
                </c:pt>
                <c:pt idx="12993">
                  <c:v>10.91100628930905</c:v>
                </c:pt>
                <c:pt idx="12994">
                  <c:v>10.91108490566126</c:v>
                </c:pt>
                <c:pt idx="12995">
                  <c:v>10.91116352201345</c:v>
                </c:pt>
                <c:pt idx="12996">
                  <c:v>10.91124213836566</c:v>
                </c:pt>
                <c:pt idx="12997">
                  <c:v>10.911320754717851</c:v>
                </c:pt>
                <c:pt idx="12998">
                  <c:v>10.911399371070059</c:v>
                </c:pt>
                <c:pt idx="12999">
                  <c:v>10.911477987422259</c:v>
                </c:pt>
                <c:pt idx="13000">
                  <c:v>10.911556603774461</c:v>
                </c:pt>
                <c:pt idx="13001">
                  <c:v>10.911635220126669</c:v>
                </c:pt>
                <c:pt idx="13002">
                  <c:v>10.91171383647886</c:v>
                </c:pt>
                <c:pt idx="13003">
                  <c:v>10.911792452831071</c:v>
                </c:pt>
                <c:pt idx="13004">
                  <c:v>10.91187106918327</c:v>
                </c:pt>
                <c:pt idx="13005">
                  <c:v>10.91194968553547</c:v>
                </c:pt>
                <c:pt idx="13006">
                  <c:v>10.91202830188767</c:v>
                </c:pt>
                <c:pt idx="13007">
                  <c:v>10.91210691823988</c:v>
                </c:pt>
                <c:pt idx="13008">
                  <c:v>10.91218553459208</c:v>
                </c:pt>
                <c:pt idx="13009">
                  <c:v>10.91226415094428</c:v>
                </c:pt>
                <c:pt idx="13010">
                  <c:v>10.912342767296479</c:v>
                </c:pt>
                <c:pt idx="13011">
                  <c:v>10.912421383648679</c:v>
                </c:pt>
                <c:pt idx="13012">
                  <c:v>10.912500000000881</c:v>
                </c:pt>
                <c:pt idx="13013">
                  <c:v>10.91257861635308</c:v>
                </c:pt>
                <c:pt idx="13014">
                  <c:v>10.9126572327053</c:v>
                </c:pt>
                <c:pt idx="13015">
                  <c:v>10.912735849057491</c:v>
                </c:pt>
                <c:pt idx="13016">
                  <c:v>10.912814465409699</c:v>
                </c:pt>
                <c:pt idx="13017">
                  <c:v>10.91289308176189</c:v>
                </c:pt>
                <c:pt idx="13018">
                  <c:v>10.91297169811409</c:v>
                </c:pt>
                <c:pt idx="13019">
                  <c:v>10.9130503144663</c:v>
                </c:pt>
                <c:pt idx="13020">
                  <c:v>10.913128930818489</c:v>
                </c:pt>
                <c:pt idx="13021">
                  <c:v>10.913207547170691</c:v>
                </c:pt>
                <c:pt idx="13022">
                  <c:v>10.913286163522899</c:v>
                </c:pt>
                <c:pt idx="13023">
                  <c:v>10.913364779875099</c:v>
                </c:pt>
                <c:pt idx="13024">
                  <c:v>10.91344339622731</c:v>
                </c:pt>
                <c:pt idx="13025">
                  <c:v>10.9135220125795</c:v>
                </c:pt>
                <c:pt idx="13026">
                  <c:v>10.9136006289317</c:v>
                </c:pt>
                <c:pt idx="13027">
                  <c:v>10.913679245283911</c:v>
                </c:pt>
                <c:pt idx="13028">
                  <c:v>10.91375786163611</c:v>
                </c:pt>
                <c:pt idx="13029">
                  <c:v>10.91383647798831</c:v>
                </c:pt>
                <c:pt idx="13030">
                  <c:v>10.91391509434051</c:v>
                </c:pt>
                <c:pt idx="13031">
                  <c:v>10.91399371069271</c:v>
                </c:pt>
                <c:pt idx="13032">
                  <c:v>10.914072327044909</c:v>
                </c:pt>
                <c:pt idx="13033">
                  <c:v>10.914150943397109</c:v>
                </c:pt>
                <c:pt idx="13034">
                  <c:v>10.91422955974932</c:v>
                </c:pt>
                <c:pt idx="13035">
                  <c:v>10.91430817610151</c:v>
                </c:pt>
                <c:pt idx="13036">
                  <c:v>10.914386792453721</c:v>
                </c:pt>
                <c:pt idx="13037">
                  <c:v>10.914465408805921</c:v>
                </c:pt>
                <c:pt idx="13038">
                  <c:v>10.91454402515812</c:v>
                </c:pt>
                <c:pt idx="13039">
                  <c:v>10.91462264151032</c:v>
                </c:pt>
                <c:pt idx="13040">
                  <c:v>10.91470125786253</c:v>
                </c:pt>
                <c:pt idx="13041">
                  <c:v>10.91477987421472</c:v>
                </c:pt>
                <c:pt idx="13042">
                  <c:v>10.914858490566919</c:v>
                </c:pt>
                <c:pt idx="13043">
                  <c:v>10.91493710691913</c:v>
                </c:pt>
                <c:pt idx="13044">
                  <c:v>10.915015723271329</c:v>
                </c:pt>
                <c:pt idx="13045">
                  <c:v>10.91509433962354</c:v>
                </c:pt>
                <c:pt idx="13046">
                  <c:v>10.915172955975731</c:v>
                </c:pt>
                <c:pt idx="13047">
                  <c:v>10.915251572327939</c:v>
                </c:pt>
                <c:pt idx="13048">
                  <c:v>10.915330188680141</c:v>
                </c:pt>
                <c:pt idx="13049">
                  <c:v>10.915408805032341</c:v>
                </c:pt>
                <c:pt idx="13050">
                  <c:v>10.91548742138454</c:v>
                </c:pt>
                <c:pt idx="13051">
                  <c:v>10.915566037736751</c:v>
                </c:pt>
                <c:pt idx="13052">
                  <c:v>10.91564465408895</c:v>
                </c:pt>
                <c:pt idx="13053">
                  <c:v>10.91572327044115</c:v>
                </c:pt>
                <c:pt idx="13054">
                  <c:v>10.91580188679335</c:v>
                </c:pt>
                <c:pt idx="13055">
                  <c:v>10.91588050314555</c:v>
                </c:pt>
                <c:pt idx="13056">
                  <c:v>10.915959119497749</c:v>
                </c:pt>
                <c:pt idx="13057">
                  <c:v>10.91603773584996</c:v>
                </c:pt>
                <c:pt idx="13058">
                  <c:v>10.916116352202151</c:v>
                </c:pt>
                <c:pt idx="13059">
                  <c:v>10.91619496855435</c:v>
                </c:pt>
                <c:pt idx="13060">
                  <c:v>10.91627358490655</c:v>
                </c:pt>
                <c:pt idx="13061">
                  <c:v>10.916352201258761</c:v>
                </c:pt>
                <c:pt idx="13062">
                  <c:v>10.91643081761096</c:v>
                </c:pt>
                <c:pt idx="13063">
                  <c:v>10.91650943396316</c:v>
                </c:pt>
                <c:pt idx="13064">
                  <c:v>10.91658805031537</c:v>
                </c:pt>
                <c:pt idx="13065">
                  <c:v>10.91666666666756</c:v>
                </c:pt>
                <c:pt idx="13066">
                  <c:v>10.91674528301977</c:v>
                </c:pt>
                <c:pt idx="13067">
                  <c:v>10.91682389937197</c:v>
                </c:pt>
                <c:pt idx="13068">
                  <c:v>10.916902515724169</c:v>
                </c:pt>
                <c:pt idx="13069">
                  <c:v>10.916981132076369</c:v>
                </c:pt>
                <c:pt idx="13070">
                  <c:v>10.917059748428571</c:v>
                </c:pt>
                <c:pt idx="13071">
                  <c:v>10.91713836478077</c:v>
                </c:pt>
                <c:pt idx="13072">
                  <c:v>10.91721698113297</c:v>
                </c:pt>
                <c:pt idx="13073">
                  <c:v>10.917295597485181</c:v>
                </c:pt>
                <c:pt idx="13074">
                  <c:v>10.91737421383738</c:v>
                </c:pt>
                <c:pt idx="13075">
                  <c:v>10.91745283018958</c:v>
                </c:pt>
                <c:pt idx="13076">
                  <c:v>10.91753144654178</c:v>
                </c:pt>
                <c:pt idx="13077">
                  <c:v>10.91761006289398</c:v>
                </c:pt>
                <c:pt idx="13078">
                  <c:v>10.91768867924619</c:v>
                </c:pt>
                <c:pt idx="13079">
                  <c:v>10.917767295598381</c:v>
                </c:pt>
                <c:pt idx="13080">
                  <c:v>10.917845911950581</c:v>
                </c:pt>
                <c:pt idx="13081">
                  <c:v>10.917924528302789</c:v>
                </c:pt>
                <c:pt idx="13082">
                  <c:v>10.918003144654991</c:v>
                </c:pt>
                <c:pt idx="13083">
                  <c:v>10.918081761007191</c:v>
                </c:pt>
                <c:pt idx="13084">
                  <c:v>10.91816037735939</c:v>
                </c:pt>
                <c:pt idx="13085">
                  <c:v>10.91823899371159</c:v>
                </c:pt>
                <c:pt idx="13086">
                  <c:v>10.9183176100638</c:v>
                </c:pt>
                <c:pt idx="13087">
                  <c:v>10.918396226416</c:v>
                </c:pt>
                <c:pt idx="13088">
                  <c:v>10.9184748427682</c:v>
                </c:pt>
                <c:pt idx="13089">
                  <c:v>10.9185534591204</c:v>
                </c:pt>
                <c:pt idx="13090">
                  <c:v>10.918632075472599</c:v>
                </c:pt>
                <c:pt idx="13091">
                  <c:v>10.918710691824799</c:v>
                </c:pt>
                <c:pt idx="13092">
                  <c:v>10.918789308177001</c:v>
                </c:pt>
                <c:pt idx="13093">
                  <c:v>10.918867924529209</c:v>
                </c:pt>
                <c:pt idx="13094">
                  <c:v>10.918946540881411</c:v>
                </c:pt>
                <c:pt idx="13095">
                  <c:v>10.919025157233611</c:v>
                </c:pt>
                <c:pt idx="13096">
                  <c:v>10.91910377358581</c:v>
                </c:pt>
                <c:pt idx="13097">
                  <c:v>10.919182389938021</c:v>
                </c:pt>
                <c:pt idx="13098">
                  <c:v>10.91926100629021</c:v>
                </c:pt>
                <c:pt idx="13099">
                  <c:v>10.91933962264242</c:v>
                </c:pt>
                <c:pt idx="13100">
                  <c:v>10.91941823899462</c:v>
                </c:pt>
                <c:pt idx="13101">
                  <c:v>10.91949685534683</c:v>
                </c:pt>
                <c:pt idx="13102">
                  <c:v>10.919575471699019</c:v>
                </c:pt>
                <c:pt idx="13103">
                  <c:v>10.91965408805123</c:v>
                </c:pt>
                <c:pt idx="13104">
                  <c:v>10.919732704403421</c:v>
                </c:pt>
                <c:pt idx="13105">
                  <c:v>10.91981132075562</c:v>
                </c:pt>
                <c:pt idx="13106">
                  <c:v>10.919889937107831</c:v>
                </c:pt>
                <c:pt idx="13107">
                  <c:v>10.919968553460031</c:v>
                </c:pt>
                <c:pt idx="13108">
                  <c:v>10.92004716981223</c:v>
                </c:pt>
                <c:pt idx="13109">
                  <c:v>10.92012578616443</c:v>
                </c:pt>
                <c:pt idx="13110">
                  <c:v>10.92020440251663</c:v>
                </c:pt>
                <c:pt idx="13111">
                  <c:v>10.92028301886884</c:v>
                </c:pt>
                <c:pt idx="13112">
                  <c:v>10.920361635221029</c:v>
                </c:pt>
                <c:pt idx="13113">
                  <c:v>10.92044025157324</c:v>
                </c:pt>
                <c:pt idx="13114">
                  <c:v>10.920518867925439</c:v>
                </c:pt>
                <c:pt idx="13115">
                  <c:v>10.920597484277639</c:v>
                </c:pt>
                <c:pt idx="13116">
                  <c:v>10.920676100629841</c:v>
                </c:pt>
                <c:pt idx="13117">
                  <c:v>10.920754716982049</c:v>
                </c:pt>
                <c:pt idx="13118">
                  <c:v>10.920833333334251</c:v>
                </c:pt>
                <c:pt idx="13119">
                  <c:v>10.920911949686451</c:v>
                </c:pt>
                <c:pt idx="13120">
                  <c:v>10.92099056603865</c:v>
                </c:pt>
                <c:pt idx="13121">
                  <c:v>10.921069182390839</c:v>
                </c:pt>
                <c:pt idx="13122">
                  <c:v>10.92114779874305</c:v>
                </c:pt>
                <c:pt idx="13123">
                  <c:v>10.92122641509525</c:v>
                </c:pt>
                <c:pt idx="13124">
                  <c:v>10.921305031447449</c:v>
                </c:pt>
                <c:pt idx="13125">
                  <c:v>10.921383647799651</c:v>
                </c:pt>
                <c:pt idx="13126">
                  <c:v>10.921462264151851</c:v>
                </c:pt>
                <c:pt idx="13127">
                  <c:v>10.921540880504059</c:v>
                </c:pt>
                <c:pt idx="13128">
                  <c:v>10.921619496856261</c:v>
                </c:pt>
                <c:pt idx="13129">
                  <c:v>10.921698113208461</c:v>
                </c:pt>
                <c:pt idx="13130">
                  <c:v>10.92177672956066</c:v>
                </c:pt>
                <c:pt idx="13131">
                  <c:v>10.92185534591286</c:v>
                </c:pt>
                <c:pt idx="13132">
                  <c:v>10.92193396226507</c:v>
                </c:pt>
                <c:pt idx="13133">
                  <c:v>10.92201257861727</c:v>
                </c:pt>
                <c:pt idx="13134">
                  <c:v>10.92209119496947</c:v>
                </c:pt>
                <c:pt idx="13135">
                  <c:v>10.92216981132167</c:v>
                </c:pt>
                <c:pt idx="13136">
                  <c:v>10.922248427673869</c:v>
                </c:pt>
                <c:pt idx="13137">
                  <c:v>10.922327044026069</c:v>
                </c:pt>
                <c:pt idx="13138">
                  <c:v>10.92240566037828</c:v>
                </c:pt>
                <c:pt idx="13139">
                  <c:v>10.922484276730479</c:v>
                </c:pt>
                <c:pt idx="13140">
                  <c:v>10.922562893082681</c:v>
                </c:pt>
                <c:pt idx="13141">
                  <c:v>10.922641509434881</c:v>
                </c:pt>
                <c:pt idx="13142">
                  <c:v>10.92272012578708</c:v>
                </c:pt>
                <c:pt idx="13143">
                  <c:v>10.92279874213928</c:v>
                </c:pt>
                <c:pt idx="13144">
                  <c:v>10.92287735849149</c:v>
                </c:pt>
                <c:pt idx="13145">
                  <c:v>10.922955974843701</c:v>
                </c:pt>
                <c:pt idx="13146">
                  <c:v>10.92303459119589</c:v>
                </c:pt>
                <c:pt idx="13147">
                  <c:v>10.92311320754809</c:v>
                </c:pt>
                <c:pt idx="13148">
                  <c:v>10.923191823900289</c:v>
                </c:pt>
                <c:pt idx="13149">
                  <c:v>10.923270440252489</c:v>
                </c:pt>
                <c:pt idx="13150">
                  <c:v>10.9233490566047</c:v>
                </c:pt>
                <c:pt idx="13151">
                  <c:v>10.923427672956899</c:v>
                </c:pt>
                <c:pt idx="13152">
                  <c:v>10.923506289309101</c:v>
                </c:pt>
                <c:pt idx="13153">
                  <c:v>10.923584905661301</c:v>
                </c:pt>
                <c:pt idx="13154">
                  <c:v>10.9236635220135</c:v>
                </c:pt>
                <c:pt idx="13155">
                  <c:v>10.9237421383657</c:v>
                </c:pt>
                <c:pt idx="13156">
                  <c:v>10.9238207547179</c:v>
                </c:pt>
                <c:pt idx="13157">
                  <c:v>10.9238993710701</c:v>
                </c:pt>
                <c:pt idx="13158">
                  <c:v>10.923977987422299</c:v>
                </c:pt>
                <c:pt idx="13159">
                  <c:v>10.92405660377451</c:v>
                </c:pt>
                <c:pt idx="13160">
                  <c:v>10.924135220126709</c:v>
                </c:pt>
                <c:pt idx="13161">
                  <c:v>10.924213836478909</c:v>
                </c:pt>
                <c:pt idx="13162">
                  <c:v>10.924292452831111</c:v>
                </c:pt>
                <c:pt idx="13163">
                  <c:v>10.92437106918331</c:v>
                </c:pt>
                <c:pt idx="13164">
                  <c:v>10.924449685535521</c:v>
                </c:pt>
                <c:pt idx="13165">
                  <c:v>10.924528301887721</c:v>
                </c:pt>
                <c:pt idx="13166">
                  <c:v>10.92460691823992</c:v>
                </c:pt>
                <c:pt idx="13167">
                  <c:v>10.92468553459212</c:v>
                </c:pt>
                <c:pt idx="13168">
                  <c:v>10.92476415094432</c:v>
                </c:pt>
                <c:pt idx="13169">
                  <c:v>10.92484276729652</c:v>
                </c:pt>
                <c:pt idx="13170">
                  <c:v>10.924921383648719</c:v>
                </c:pt>
                <c:pt idx="13171">
                  <c:v>10.92500000000093</c:v>
                </c:pt>
                <c:pt idx="13172">
                  <c:v>10.925078616353129</c:v>
                </c:pt>
                <c:pt idx="13173">
                  <c:v>10.925157232705329</c:v>
                </c:pt>
                <c:pt idx="13174">
                  <c:v>10.925235849057531</c:v>
                </c:pt>
                <c:pt idx="13175">
                  <c:v>10.925314465409731</c:v>
                </c:pt>
                <c:pt idx="13176">
                  <c:v>10.92539308176193</c:v>
                </c:pt>
                <c:pt idx="13177">
                  <c:v>10.925471698114141</c:v>
                </c:pt>
                <c:pt idx="13178">
                  <c:v>10.925550314466349</c:v>
                </c:pt>
                <c:pt idx="13179">
                  <c:v>10.92562893081854</c:v>
                </c:pt>
                <c:pt idx="13180">
                  <c:v>10.92570754717074</c:v>
                </c:pt>
                <c:pt idx="13181">
                  <c:v>10.92578616352295</c:v>
                </c:pt>
                <c:pt idx="13182">
                  <c:v>10.92586477987515</c:v>
                </c:pt>
                <c:pt idx="13183">
                  <c:v>10.92594339622735</c:v>
                </c:pt>
                <c:pt idx="13184">
                  <c:v>10.92602201257955</c:v>
                </c:pt>
                <c:pt idx="13185">
                  <c:v>10.926100628931749</c:v>
                </c:pt>
                <c:pt idx="13186">
                  <c:v>10.926179245283951</c:v>
                </c:pt>
                <c:pt idx="13187">
                  <c:v>10.926257861636151</c:v>
                </c:pt>
                <c:pt idx="13188">
                  <c:v>10.926336477988359</c:v>
                </c:pt>
                <c:pt idx="13189">
                  <c:v>10.92641509434055</c:v>
                </c:pt>
                <c:pt idx="13190">
                  <c:v>10.92649371069276</c:v>
                </c:pt>
                <c:pt idx="13191">
                  <c:v>10.92657232704496</c:v>
                </c:pt>
                <c:pt idx="13192">
                  <c:v>10.92665094339716</c:v>
                </c:pt>
                <c:pt idx="13193">
                  <c:v>10.92672955974937</c:v>
                </c:pt>
                <c:pt idx="13194">
                  <c:v>10.926808176101559</c:v>
                </c:pt>
                <c:pt idx="13195">
                  <c:v>10.926886792453759</c:v>
                </c:pt>
                <c:pt idx="13196">
                  <c:v>10.92696540880597</c:v>
                </c:pt>
                <c:pt idx="13197">
                  <c:v>10.927044025158169</c:v>
                </c:pt>
                <c:pt idx="13198">
                  <c:v>10.92712264151036</c:v>
                </c:pt>
                <c:pt idx="13199">
                  <c:v>10.927201257862571</c:v>
                </c:pt>
                <c:pt idx="13200">
                  <c:v>10.92727987421477</c:v>
                </c:pt>
                <c:pt idx="13201">
                  <c:v>10.92735849056697</c:v>
                </c:pt>
                <c:pt idx="13202">
                  <c:v>10.92743710691918</c:v>
                </c:pt>
                <c:pt idx="13203">
                  <c:v>10.92751572327137</c:v>
                </c:pt>
                <c:pt idx="13204">
                  <c:v>10.92759433962358</c:v>
                </c:pt>
                <c:pt idx="13205">
                  <c:v>10.92767295597578</c:v>
                </c:pt>
                <c:pt idx="13206">
                  <c:v>10.927751572327979</c:v>
                </c:pt>
                <c:pt idx="13207">
                  <c:v>10.927830188680179</c:v>
                </c:pt>
                <c:pt idx="13208">
                  <c:v>10.927908805032381</c:v>
                </c:pt>
                <c:pt idx="13209">
                  <c:v>10.92798742138458</c:v>
                </c:pt>
                <c:pt idx="13210">
                  <c:v>10.928066037736791</c:v>
                </c:pt>
                <c:pt idx="13211">
                  <c:v>10.928144654088991</c:v>
                </c:pt>
                <c:pt idx="13212">
                  <c:v>10.92822327044118</c:v>
                </c:pt>
                <c:pt idx="13213">
                  <c:v>10.92830188679339</c:v>
                </c:pt>
                <c:pt idx="13214">
                  <c:v>10.92838050314559</c:v>
                </c:pt>
                <c:pt idx="13215">
                  <c:v>10.9284591194978</c:v>
                </c:pt>
                <c:pt idx="13216">
                  <c:v>10.92853773585</c:v>
                </c:pt>
                <c:pt idx="13217">
                  <c:v>10.9286163522022</c:v>
                </c:pt>
                <c:pt idx="13218">
                  <c:v>10.928694968554399</c:v>
                </c:pt>
                <c:pt idx="13219">
                  <c:v>10.928773584906599</c:v>
                </c:pt>
                <c:pt idx="13220">
                  <c:v>10.928852201258801</c:v>
                </c:pt>
                <c:pt idx="13221">
                  <c:v>10.928930817611</c:v>
                </c:pt>
                <c:pt idx="13222">
                  <c:v>10.929009433963209</c:v>
                </c:pt>
                <c:pt idx="13223">
                  <c:v>10.929088050315411</c:v>
                </c:pt>
                <c:pt idx="13224">
                  <c:v>10.92916666666761</c:v>
                </c:pt>
                <c:pt idx="13225">
                  <c:v>10.92924528301981</c:v>
                </c:pt>
                <c:pt idx="13226">
                  <c:v>10.92932389937201</c:v>
                </c:pt>
                <c:pt idx="13227">
                  <c:v>10.92940251572422</c:v>
                </c:pt>
                <c:pt idx="13228">
                  <c:v>10.92948113207642</c:v>
                </c:pt>
                <c:pt idx="13229">
                  <c:v>10.92955974842862</c:v>
                </c:pt>
                <c:pt idx="13230">
                  <c:v>10.92963836478082</c:v>
                </c:pt>
                <c:pt idx="13231">
                  <c:v>10.929716981133019</c:v>
                </c:pt>
                <c:pt idx="13232">
                  <c:v>10.92979559748523</c:v>
                </c:pt>
                <c:pt idx="13233">
                  <c:v>10.929874213837421</c:v>
                </c:pt>
                <c:pt idx="13234">
                  <c:v>10.929952830189629</c:v>
                </c:pt>
                <c:pt idx="13235">
                  <c:v>10.93003144654182</c:v>
                </c:pt>
                <c:pt idx="13236">
                  <c:v>10.93011006289402</c:v>
                </c:pt>
                <c:pt idx="13237">
                  <c:v>10.93018867924623</c:v>
                </c:pt>
                <c:pt idx="13238">
                  <c:v>10.93026729559843</c:v>
                </c:pt>
                <c:pt idx="13239">
                  <c:v>10.93034591195063</c:v>
                </c:pt>
                <c:pt idx="13240">
                  <c:v>10.93042452830284</c:v>
                </c:pt>
                <c:pt idx="13241">
                  <c:v>10.930503144655029</c:v>
                </c:pt>
                <c:pt idx="13242">
                  <c:v>10.93058176100724</c:v>
                </c:pt>
                <c:pt idx="13243">
                  <c:v>10.930660377359439</c:v>
                </c:pt>
                <c:pt idx="13244">
                  <c:v>10.930738993711641</c:v>
                </c:pt>
                <c:pt idx="13245">
                  <c:v>10.930817610063841</c:v>
                </c:pt>
                <c:pt idx="13246">
                  <c:v>10.930896226416049</c:v>
                </c:pt>
                <c:pt idx="13247">
                  <c:v>10.930974842768251</c:v>
                </c:pt>
                <c:pt idx="13248">
                  <c:v>10.93105345912045</c:v>
                </c:pt>
                <c:pt idx="13249">
                  <c:v>10.93113207547265</c:v>
                </c:pt>
                <c:pt idx="13250">
                  <c:v>10.93121069182485</c:v>
                </c:pt>
                <c:pt idx="13251">
                  <c:v>10.93128930817705</c:v>
                </c:pt>
                <c:pt idx="13252">
                  <c:v>10.931367924529249</c:v>
                </c:pt>
                <c:pt idx="13253">
                  <c:v>10.93144654088146</c:v>
                </c:pt>
                <c:pt idx="13254">
                  <c:v>10.931525157233651</c:v>
                </c:pt>
                <c:pt idx="13255">
                  <c:v>10.93160377358585</c:v>
                </c:pt>
                <c:pt idx="13256">
                  <c:v>10.931682389938061</c:v>
                </c:pt>
                <c:pt idx="13257">
                  <c:v>10.931761006290261</c:v>
                </c:pt>
                <c:pt idx="13258">
                  <c:v>10.93183962264246</c:v>
                </c:pt>
                <c:pt idx="13259">
                  <c:v>10.93191823899466</c:v>
                </c:pt>
                <c:pt idx="13260">
                  <c:v>10.93199685534687</c:v>
                </c:pt>
                <c:pt idx="13261">
                  <c:v>10.93207547169906</c:v>
                </c:pt>
                <c:pt idx="13262">
                  <c:v>10.93215408805127</c:v>
                </c:pt>
                <c:pt idx="13263">
                  <c:v>10.93223270440347</c:v>
                </c:pt>
                <c:pt idx="13264">
                  <c:v>10.932311320755669</c:v>
                </c:pt>
                <c:pt idx="13265">
                  <c:v>10.93238993710788</c:v>
                </c:pt>
                <c:pt idx="13266">
                  <c:v>10.932468553460071</c:v>
                </c:pt>
                <c:pt idx="13267">
                  <c:v>10.93254716981227</c:v>
                </c:pt>
                <c:pt idx="13268">
                  <c:v>10.93262578616447</c:v>
                </c:pt>
                <c:pt idx="13269">
                  <c:v>10.932704402516681</c:v>
                </c:pt>
                <c:pt idx="13270">
                  <c:v>10.93278301886888</c:v>
                </c:pt>
                <c:pt idx="13271">
                  <c:v>10.93286163522108</c:v>
                </c:pt>
                <c:pt idx="13272">
                  <c:v>10.932940251573291</c:v>
                </c:pt>
                <c:pt idx="13273">
                  <c:v>10.93301886792548</c:v>
                </c:pt>
                <c:pt idx="13274">
                  <c:v>10.933097484277679</c:v>
                </c:pt>
                <c:pt idx="13275">
                  <c:v>10.933176100629881</c:v>
                </c:pt>
                <c:pt idx="13276">
                  <c:v>10.9332547169821</c:v>
                </c:pt>
                <c:pt idx="13277">
                  <c:v>10.933333333334289</c:v>
                </c:pt>
                <c:pt idx="13278">
                  <c:v>10.933411949686491</c:v>
                </c:pt>
                <c:pt idx="13279">
                  <c:v>10.933490566038699</c:v>
                </c:pt>
                <c:pt idx="13280">
                  <c:v>10.93356918239089</c:v>
                </c:pt>
                <c:pt idx="13281">
                  <c:v>10.933647798743101</c:v>
                </c:pt>
                <c:pt idx="13282">
                  <c:v>10.9337264150953</c:v>
                </c:pt>
                <c:pt idx="13283">
                  <c:v>10.9338050314475</c:v>
                </c:pt>
                <c:pt idx="13284">
                  <c:v>10.9338836477997</c:v>
                </c:pt>
                <c:pt idx="13285">
                  <c:v>10.9339622641519</c:v>
                </c:pt>
                <c:pt idx="13286">
                  <c:v>10.934040880504099</c:v>
                </c:pt>
                <c:pt idx="13287">
                  <c:v>10.934119496856299</c:v>
                </c:pt>
                <c:pt idx="13288">
                  <c:v>10.934198113208501</c:v>
                </c:pt>
                <c:pt idx="13289">
                  <c:v>10.934276729560709</c:v>
                </c:pt>
                <c:pt idx="13290">
                  <c:v>10.934355345912911</c:v>
                </c:pt>
                <c:pt idx="13291">
                  <c:v>10.934433962265111</c:v>
                </c:pt>
                <c:pt idx="13292">
                  <c:v>10.934512578617319</c:v>
                </c:pt>
                <c:pt idx="13293">
                  <c:v>10.93459119496951</c:v>
                </c:pt>
                <c:pt idx="13294">
                  <c:v>10.93466981132172</c:v>
                </c:pt>
                <c:pt idx="13295">
                  <c:v>10.93474842767392</c:v>
                </c:pt>
                <c:pt idx="13296">
                  <c:v>10.93482704402612</c:v>
                </c:pt>
                <c:pt idx="13297">
                  <c:v>10.93490566037832</c:v>
                </c:pt>
                <c:pt idx="13298">
                  <c:v>10.934984276730519</c:v>
                </c:pt>
                <c:pt idx="13299">
                  <c:v>10.93506289308273</c:v>
                </c:pt>
                <c:pt idx="13300">
                  <c:v>10.93514150943493</c:v>
                </c:pt>
                <c:pt idx="13301">
                  <c:v>10.935220125787129</c:v>
                </c:pt>
                <c:pt idx="13302">
                  <c:v>10.93529874213932</c:v>
                </c:pt>
                <c:pt idx="13303">
                  <c:v>10.935377358491531</c:v>
                </c:pt>
                <c:pt idx="13304">
                  <c:v>10.935455974843739</c:v>
                </c:pt>
                <c:pt idx="13305">
                  <c:v>10.935534591195941</c:v>
                </c:pt>
                <c:pt idx="13306">
                  <c:v>10.93561320754814</c:v>
                </c:pt>
                <c:pt idx="13307">
                  <c:v>10.93569182390034</c:v>
                </c:pt>
                <c:pt idx="13308">
                  <c:v>10.935770440252529</c:v>
                </c:pt>
                <c:pt idx="13309">
                  <c:v>10.93584905660475</c:v>
                </c:pt>
                <c:pt idx="13310">
                  <c:v>10.935927672956939</c:v>
                </c:pt>
                <c:pt idx="13311">
                  <c:v>10.93600628930915</c:v>
                </c:pt>
                <c:pt idx="13312">
                  <c:v>10.93608490566135</c:v>
                </c:pt>
                <c:pt idx="13313">
                  <c:v>10.93616352201354</c:v>
                </c:pt>
                <c:pt idx="13314">
                  <c:v>10.936242138365751</c:v>
                </c:pt>
                <c:pt idx="13315">
                  <c:v>10.936320754717951</c:v>
                </c:pt>
                <c:pt idx="13316">
                  <c:v>10.93639937107015</c:v>
                </c:pt>
                <c:pt idx="13317">
                  <c:v>10.93647798742235</c:v>
                </c:pt>
                <c:pt idx="13318">
                  <c:v>10.93655660377455</c:v>
                </c:pt>
                <c:pt idx="13319">
                  <c:v>10.93663522012676</c:v>
                </c:pt>
                <c:pt idx="13320">
                  <c:v>10.93671383647896</c:v>
                </c:pt>
                <c:pt idx="13321">
                  <c:v>10.93679245283116</c:v>
                </c:pt>
                <c:pt idx="13322">
                  <c:v>10.936871069183359</c:v>
                </c:pt>
                <c:pt idx="13323">
                  <c:v>10.936949685535559</c:v>
                </c:pt>
                <c:pt idx="13324">
                  <c:v>10.937028301887761</c:v>
                </c:pt>
                <c:pt idx="13325">
                  <c:v>10.937106918239969</c:v>
                </c:pt>
                <c:pt idx="13326">
                  <c:v>10.937185534592169</c:v>
                </c:pt>
                <c:pt idx="13327">
                  <c:v>10.937264150944371</c:v>
                </c:pt>
                <c:pt idx="13328">
                  <c:v>10.93734276729657</c:v>
                </c:pt>
                <c:pt idx="13329">
                  <c:v>10.93742138364877</c:v>
                </c:pt>
                <c:pt idx="13330">
                  <c:v>10.93750000000097</c:v>
                </c:pt>
                <c:pt idx="13331">
                  <c:v>10.93757861635317</c:v>
                </c:pt>
                <c:pt idx="13332">
                  <c:v>10.93765723270538</c:v>
                </c:pt>
                <c:pt idx="13333">
                  <c:v>10.937735849057569</c:v>
                </c:pt>
                <c:pt idx="13334">
                  <c:v>10.93781446540978</c:v>
                </c:pt>
                <c:pt idx="13335">
                  <c:v>10.937893081761979</c:v>
                </c:pt>
                <c:pt idx="13336">
                  <c:v>10.937971698114181</c:v>
                </c:pt>
                <c:pt idx="13337">
                  <c:v>10.938050314466381</c:v>
                </c:pt>
                <c:pt idx="13338">
                  <c:v>10.93812893081858</c:v>
                </c:pt>
                <c:pt idx="13339">
                  <c:v>10.93820754717078</c:v>
                </c:pt>
                <c:pt idx="13340">
                  <c:v>10.93828616352299</c:v>
                </c:pt>
                <c:pt idx="13341">
                  <c:v>10.93836477987518</c:v>
                </c:pt>
                <c:pt idx="13342">
                  <c:v>10.93844339622739</c:v>
                </c:pt>
                <c:pt idx="13343">
                  <c:v>10.93852201257959</c:v>
                </c:pt>
                <c:pt idx="13344">
                  <c:v>10.938600628931789</c:v>
                </c:pt>
                <c:pt idx="13345">
                  <c:v>10.938679245283989</c:v>
                </c:pt>
                <c:pt idx="13346">
                  <c:v>10.9387578616362</c:v>
                </c:pt>
                <c:pt idx="13347">
                  <c:v>10.938836477988399</c:v>
                </c:pt>
                <c:pt idx="13348">
                  <c:v>10.938915094340601</c:v>
                </c:pt>
                <c:pt idx="13349">
                  <c:v>10.938993710692801</c:v>
                </c:pt>
                <c:pt idx="13350">
                  <c:v>10.939072327045</c:v>
                </c:pt>
                <c:pt idx="13351">
                  <c:v>10.9391509433972</c:v>
                </c:pt>
                <c:pt idx="13352">
                  <c:v>10.93922955974941</c:v>
                </c:pt>
                <c:pt idx="13353">
                  <c:v>10.93930817610161</c:v>
                </c:pt>
                <c:pt idx="13354">
                  <c:v>10.93938679245381</c:v>
                </c:pt>
                <c:pt idx="13355">
                  <c:v>10.93946540880602</c:v>
                </c:pt>
                <c:pt idx="13356">
                  <c:v>10.93954402515822</c:v>
                </c:pt>
                <c:pt idx="13357">
                  <c:v>10.939622641510409</c:v>
                </c:pt>
                <c:pt idx="13358">
                  <c:v>10.93970125786262</c:v>
                </c:pt>
                <c:pt idx="13359">
                  <c:v>10.939779874214819</c:v>
                </c:pt>
                <c:pt idx="13360">
                  <c:v>10.939858490567021</c:v>
                </c:pt>
                <c:pt idx="13361">
                  <c:v>10.939937106919221</c:v>
                </c:pt>
                <c:pt idx="13362">
                  <c:v>10.94001572327141</c:v>
                </c:pt>
                <c:pt idx="13363">
                  <c:v>10.940094339623631</c:v>
                </c:pt>
                <c:pt idx="13364">
                  <c:v>10.94017295597582</c:v>
                </c:pt>
                <c:pt idx="13365">
                  <c:v>10.94025157232802</c:v>
                </c:pt>
                <c:pt idx="13366">
                  <c:v>10.940330188680219</c:v>
                </c:pt>
                <c:pt idx="13367">
                  <c:v>10.94040880503243</c:v>
                </c:pt>
                <c:pt idx="13368">
                  <c:v>10.940487421384629</c:v>
                </c:pt>
                <c:pt idx="13369">
                  <c:v>10.94056603773684</c:v>
                </c:pt>
                <c:pt idx="13370">
                  <c:v>10.94064465408904</c:v>
                </c:pt>
                <c:pt idx="13371">
                  <c:v>10.94072327044123</c:v>
                </c:pt>
                <c:pt idx="13372">
                  <c:v>10.94080188679343</c:v>
                </c:pt>
                <c:pt idx="13373">
                  <c:v>10.940880503145641</c:v>
                </c:pt>
                <c:pt idx="13374">
                  <c:v>10.94095911949784</c:v>
                </c:pt>
                <c:pt idx="13375">
                  <c:v>10.94103773585004</c:v>
                </c:pt>
                <c:pt idx="13376">
                  <c:v>10.941116352202251</c:v>
                </c:pt>
                <c:pt idx="13377">
                  <c:v>10.94119496855444</c:v>
                </c:pt>
                <c:pt idx="13378">
                  <c:v>10.941273584906639</c:v>
                </c:pt>
                <c:pt idx="13379">
                  <c:v>10.94135220125885</c:v>
                </c:pt>
                <c:pt idx="13380">
                  <c:v>10.94143081761105</c:v>
                </c:pt>
                <c:pt idx="13381">
                  <c:v>10.941509433963249</c:v>
                </c:pt>
                <c:pt idx="13382">
                  <c:v>10.941588050315451</c:v>
                </c:pt>
                <c:pt idx="13383">
                  <c:v>10.941666666667651</c:v>
                </c:pt>
                <c:pt idx="13384">
                  <c:v>10.94174528301985</c:v>
                </c:pt>
                <c:pt idx="13385">
                  <c:v>10.94182389937205</c:v>
                </c:pt>
                <c:pt idx="13386">
                  <c:v>10.94190251572426</c:v>
                </c:pt>
                <c:pt idx="13387">
                  <c:v>10.94198113207646</c:v>
                </c:pt>
                <c:pt idx="13388">
                  <c:v>10.942059748428671</c:v>
                </c:pt>
                <c:pt idx="13389">
                  <c:v>10.94213836478086</c:v>
                </c:pt>
                <c:pt idx="13390">
                  <c:v>10.942216981133059</c:v>
                </c:pt>
                <c:pt idx="13391">
                  <c:v>10.94229559748527</c:v>
                </c:pt>
                <c:pt idx="13392">
                  <c:v>10.94237421383747</c:v>
                </c:pt>
                <c:pt idx="13393">
                  <c:v>10.94245283018968</c:v>
                </c:pt>
                <c:pt idx="13394">
                  <c:v>10.942531446541871</c:v>
                </c:pt>
                <c:pt idx="13395">
                  <c:v>10.942610062894071</c:v>
                </c:pt>
                <c:pt idx="13396">
                  <c:v>10.942688679246279</c:v>
                </c:pt>
                <c:pt idx="13397">
                  <c:v>10.942767295598481</c:v>
                </c:pt>
                <c:pt idx="13398">
                  <c:v>10.94284591195068</c:v>
                </c:pt>
                <c:pt idx="13399">
                  <c:v>10.94292452830288</c:v>
                </c:pt>
                <c:pt idx="13400">
                  <c:v>10.94300314465508</c:v>
                </c:pt>
                <c:pt idx="13401">
                  <c:v>10.94308176100728</c:v>
                </c:pt>
                <c:pt idx="13402">
                  <c:v>10.943160377359479</c:v>
                </c:pt>
                <c:pt idx="13403">
                  <c:v>10.943238993711679</c:v>
                </c:pt>
                <c:pt idx="13404">
                  <c:v>10.943317610063881</c:v>
                </c:pt>
                <c:pt idx="13405">
                  <c:v>10.943396226416089</c:v>
                </c:pt>
                <c:pt idx="13406">
                  <c:v>10.943474842768291</c:v>
                </c:pt>
                <c:pt idx="13407">
                  <c:v>10.943553459120491</c:v>
                </c:pt>
                <c:pt idx="13408">
                  <c:v>10.943632075472699</c:v>
                </c:pt>
                <c:pt idx="13409">
                  <c:v>10.94371069182489</c:v>
                </c:pt>
                <c:pt idx="13410">
                  <c:v>10.9437893081771</c:v>
                </c:pt>
                <c:pt idx="13411">
                  <c:v>10.9438679245293</c:v>
                </c:pt>
                <c:pt idx="13412">
                  <c:v>10.9439465408815</c:v>
                </c:pt>
                <c:pt idx="13413">
                  <c:v>10.9440251572337</c:v>
                </c:pt>
                <c:pt idx="13414">
                  <c:v>10.944103773585899</c:v>
                </c:pt>
                <c:pt idx="13415">
                  <c:v>10.944182389938099</c:v>
                </c:pt>
                <c:pt idx="13416">
                  <c:v>10.944261006290301</c:v>
                </c:pt>
                <c:pt idx="13417">
                  <c:v>10.9443396226425</c:v>
                </c:pt>
                <c:pt idx="13418">
                  <c:v>10.944418238994709</c:v>
                </c:pt>
                <c:pt idx="13419">
                  <c:v>10.94449685534692</c:v>
                </c:pt>
                <c:pt idx="13420">
                  <c:v>10.94457547169911</c:v>
                </c:pt>
                <c:pt idx="13421">
                  <c:v>10.94465408805131</c:v>
                </c:pt>
                <c:pt idx="13422">
                  <c:v>10.94473270440351</c:v>
                </c:pt>
                <c:pt idx="13423">
                  <c:v>10.94481132075571</c:v>
                </c:pt>
                <c:pt idx="13424">
                  <c:v>10.94488993710792</c:v>
                </c:pt>
                <c:pt idx="13425">
                  <c:v>10.94496855346012</c:v>
                </c:pt>
                <c:pt idx="13426">
                  <c:v>10.94504716981232</c:v>
                </c:pt>
                <c:pt idx="13427">
                  <c:v>10.945125786164519</c:v>
                </c:pt>
                <c:pt idx="13428">
                  <c:v>10.945204402516721</c:v>
                </c:pt>
                <c:pt idx="13429">
                  <c:v>10.945283018868929</c:v>
                </c:pt>
                <c:pt idx="13430">
                  <c:v>10.94536163522112</c:v>
                </c:pt>
                <c:pt idx="13431">
                  <c:v>10.945440251573331</c:v>
                </c:pt>
                <c:pt idx="13432">
                  <c:v>10.94551886792553</c:v>
                </c:pt>
                <c:pt idx="13433">
                  <c:v>10.94559748427773</c:v>
                </c:pt>
                <c:pt idx="13434">
                  <c:v>10.945676100629941</c:v>
                </c:pt>
                <c:pt idx="13435">
                  <c:v>10.94575471698214</c:v>
                </c:pt>
                <c:pt idx="13436">
                  <c:v>10.94583333333434</c:v>
                </c:pt>
                <c:pt idx="13437">
                  <c:v>10.945911949686529</c:v>
                </c:pt>
                <c:pt idx="13438">
                  <c:v>10.94599056603874</c:v>
                </c:pt>
                <c:pt idx="13439">
                  <c:v>10.946069182390939</c:v>
                </c:pt>
                <c:pt idx="13440">
                  <c:v>10.946147798743141</c:v>
                </c:pt>
                <c:pt idx="13441">
                  <c:v>10.946226415095341</c:v>
                </c:pt>
                <c:pt idx="13442">
                  <c:v>10.946305031447549</c:v>
                </c:pt>
                <c:pt idx="13443">
                  <c:v>10.946383647799751</c:v>
                </c:pt>
                <c:pt idx="13444">
                  <c:v>10.94646226415195</c:v>
                </c:pt>
                <c:pt idx="13445">
                  <c:v>10.94654088050415</c:v>
                </c:pt>
                <c:pt idx="13446">
                  <c:v>10.94661949685635</c:v>
                </c:pt>
                <c:pt idx="13447">
                  <c:v>10.94669811320855</c:v>
                </c:pt>
                <c:pt idx="13448">
                  <c:v>10.946776729560749</c:v>
                </c:pt>
                <c:pt idx="13449">
                  <c:v>10.946855345912949</c:v>
                </c:pt>
                <c:pt idx="13450">
                  <c:v>10.94693396226516</c:v>
                </c:pt>
                <c:pt idx="13451">
                  <c:v>10.947012578617359</c:v>
                </c:pt>
                <c:pt idx="13452">
                  <c:v>10.947091194969561</c:v>
                </c:pt>
                <c:pt idx="13453">
                  <c:v>10.947169811321761</c:v>
                </c:pt>
                <c:pt idx="13454">
                  <c:v>10.94724842767396</c:v>
                </c:pt>
                <c:pt idx="13455">
                  <c:v>10.94732704402616</c:v>
                </c:pt>
                <c:pt idx="13456">
                  <c:v>10.94740566037837</c:v>
                </c:pt>
                <c:pt idx="13457">
                  <c:v>10.94748427673057</c:v>
                </c:pt>
                <c:pt idx="13458">
                  <c:v>10.94756289308277</c:v>
                </c:pt>
                <c:pt idx="13459">
                  <c:v>10.94764150943497</c:v>
                </c:pt>
                <c:pt idx="13460">
                  <c:v>10.947720125787169</c:v>
                </c:pt>
                <c:pt idx="13461">
                  <c:v>10.947798742139369</c:v>
                </c:pt>
                <c:pt idx="13462">
                  <c:v>10.947877358491571</c:v>
                </c:pt>
                <c:pt idx="13463">
                  <c:v>10.947955974843779</c:v>
                </c:pt>
                <c:pt idx="13464">
                  <c:v>10.948034591195981</c:v>
                </c:pt>
                <c:pt idx="13465">
                  <c:v>10.948113207548181</c:v>
                </c:pt>
                <c:pt idx="13466">
                  <c:v>10.94819182390038</c:v>
                </c:pt>
                <c:pt idx="13467">
                  <c:v>10.948270440252569</c:v>
                </c:pt>
                <c:pt idx="13468">
                  <c:v>10.948349056604791</c:v>
                </c:pt>
                <c:pt idx="13469">
                  <c:v>10.94842767295699</c:v>
                </c:pt>
                <c:pt idx="13470">
                  <c:v>10.94850628930919</c:v>
                </c:pt>
                <c:pt idx="13471">
                  <c:v>10.94858490566139</c:v>
                </c:pt>
                <c:pt idx="13472">
                  <c:v>10.948663522013589</c:v>
                </c:pt>
                <c:pt idx="13473">
                  <c:v>10.948742138365789</c:v>
                </c:pt>
                <c:pt idx="13474">
                  <c:v>10.948820754717991</c:v>
                </c:pt>
                <c:pt idx="13475">
                  <c:v>10.948899371070191</c:v>
                </c:pt>
                <c:pt idx="13476">
                  <c:v>10.94897798742239</c:v>
                </c:pt>
                <c:pt idx="13477">
                  <c:v>10.949056603774601</c:v>
                </c:pt>
                <c:pt idx="13478">
                  <c:v>10.9491352201268</c:v>
                </c:pt>
                <c:pt idx="13479">
                  <c:v>10.949213836479</c:v>
                </c:pt>
                <c:pt idx="13480">
                  <c:v>10.9492924528312</c:v>
                </c:pt>
                <c:pt idx="13481">
                  <c:v>10.9493710691834</c:v>
                </c:pt>
                <c:pt idx="13482">
                  <c:v>10.94944968553561</c:v>
                </c:pt>
                <c:pt idx="13483">
                  <c:v>10.94952830188781</c:v>
                </c:pt>
                <c:pt idx="13484">
                  <c:v>10.94960691824002</c:v>
                </c:pt>
                <c:pt idx="13485">
                  <c:v>10.94968553459222</c:v>
                </c:pt>
                <c:pt idx="13486">
                  <c:v>10.949764150944411</c:v>
                </c:pt>
                <c:pt idx="13487">
                  <c:v>10.949842767296611</c:v>
                </c:pt>
                <c:pt idx="13488">
                  <c:v>10.94992138364881</c:v>
                </c:pt>
                <c:pt idx="13489">
                  <c:v>10.950000000001021</c:v>
                </c:pt>
                <c:pt idx="13490">
                  <c:v>10.95007861635322</c:v>
                </c:pt>
                <c:pt idx="13491">
                  <c:v>10.95015723270542</c:v>
                </c:pt>
                <c:pt idx="13492">
                  <c:v>10.950235849057631</c:v>
                </c:pt>
                <c:pt idx="13493">
                  <c:v>10.95031446540982</c:v>
                </c:pt>
                <c:pt idx="13494">
                  <c:v>10.950393081762019</c:v>
                </c:pt>
                <c:pt idx="13495">
                  <c:v>10.95047169811423</c:v>
                </c:pt>
                <c:pt idx="13496">
                  <c:v>10.95055031446644</c:v>
                </c:pt>
                <c:pt idx="13497">
                  <c:v>10.950628930818629</c:v>
                </c:pt>
                <c:pt idx="13498">
                  <c:v>10.950707547170831</c:v>
                </c:pt>
                <c:pt idx="13499">
                  <c:v>10.950786163523039</c:v>
                </c:pt>
                <c:pt idx="13500">
                  <c:v>10.950864779875239</c:v>
                </c:pt>
                <c:pt idx="13501">
                  <c:v>10.950943396227441</c:v>
                </c:pt>
                <c:pt idx="13502">
                  <c:v>10.95102201257964</c:v>
                </c:pt>
                <c:pt idx="13503">
                  <c:v>10.95110062893184</c:v>
                </c:pt>
                <c:pt idx="13504">
                  <c:v>10.95117924528404</c:v>
                </c:pt>
                <c:pt idx="13505">
                  <c:v>10.95125786163625</c:v>
                </c:pt>
                <c:pt idx="13506">
                  <c:v>10.95133647798845</c:v>
                </c:pt>
                <c:pt idx="13507">
                  <c:v>10.95141509434065</c:v>
                </c:pt>
                <c:pt idx="13508">
                  <c:v>10.95149371069285</c:v>
                </c:pt>
                <c:pt idx="13509">
                  <c:v>10.951572327045049</c:v>
                </c:pt>
                <c:pt idx="13510">
                  <c:v>10.951650943397251</c:v>
                </c:pt>
                <c:pt idx="13511">
                  <c:v>10.951729559749459</c:v>
                </c:pt>
                <c:pt idx="13512">
                  <c:v>10.95180817610165</c:v>
                </c:pt>
                <c:pt idx="13513">
                  <c:v>10.95188679245385</c:v>
                </c:pt>
                <c:pt idx="13514">
                  <c:v>10.951965408806061</c:v>
                </c:pt>
                <c:pt idx="13515">
                  <c:v>10.95204402515826</c:v>
                </c:pt>
                <c:pt idx="13516">
                  <c:v>10.95212264151046</c:v>
                </c:pt>
                <c:pt idx="13517">
                  <c:v>10.95220125786267</c:v>
                </c:pt>
                <c:pt idx="13518">
                  <c:v>10.952279874214859</c:v>
                </c:pt>
                <c:pt idx="13519">
                  <c:v>10.95235849056707</c:v>
                </c:pt>
                <c:pt idx="13520">
                  <c:v>10.95243710691927</c:v>
                </c:pt>
                <c:pt idx="13521">
                  <c:v>10.952515723271469</c:v>
                </c:pt>
                <c:pt idx="13522">
                  <c:v>10.95259433962368</c:v>
                </c:pt>
                <c:pt idx="13523">
                  <c:v>10.952672955975871</c:v>
                </c:pt>
                <c:pt idx="13524">
                  <c:v>10.95275157232807</c:v>
                </c:pt>
                <c:pt idx="13525">
                  <c:v>10.952830188680281</c:v>
                </c:pt>
                <c:pt idx="13526">
                  <c:v>10.952908805032481</c:v>
                </c:pt>
                <c:pt idx="13527">
                  <c:v>10.95298742138468</c:v>
                </c:pt>
                <c:pt idx="13528">
                  <c:v>10.95306603773688</c:v>
                </c:pt>
                <c:pt idx="13529">
                  <c:v>10.95314465408909</c:v>
                </c:pt>
                <c:pt idx="13530">
                  <c:v>10.95322327044128</c:v>
                </c:pt>
                <c:pt idx="13531">
                  <c:v>10.953301886793479</c:v>
                </c:pt>
                <c:pt idx="13532">
                  <c:v>10.95338050314569</c:v>
                </c:pt>
                <c:pt idx="13533">
                  <c:v>10.953459119497889</c:v>
                </c:pt>
                <c:pt idx="13534">
                  <c:v>10.9535377358501</c:v>
                </c:pt>
                <c:pt idx="13535">
                  <c:v>10.9536163522023</c:v>
                </c:pt>
                <c:pt idx="13536">
                  <c:v>10.953694968554499</c:v>
                </c:pt>
                <c:pt idx="13537">
                  <c:v>10.953773584906701</c:v>
                </c:pt>
                <c:pt idx="13538">
                  <c:v>10.953852201258901</c:v>
                </c:pt>
                <c:pt idx="13539">
                  <c:v>10.9539308176111</c:v>
                </c:pt>
                <c:pt idx="13540">
                  <c:v>10.9540094339633</c:v>
                </c:pt>
                <c:pt idx="13541">
                  <c:v>10.9540880503155</c:v>
                </c:pt>
                <c:pt idx="13542">
                  <c:v>10.9541666666677</c:v>
                </c:pt>
                <c:pt idx="13543">
                  <c:v>10.954245283019899</c:v>
                </c:pt>
                <c:pt idx="13544">
                  <c:v>10.954323899372101</c:v>
                </c:pt>
                <c:pt idx="13545">
                  <c:v>10.954402515724309</c:v>
                </c:pt>
                <c:pt idx="13546">
                  <c:v>10.954481132076509</c:v>
                </c:pt>
                <c:pt idx="13547">
                  <c:v>10.954559748428711</c:v>
                </c:pt>
                <c:pt idx="13548">
                  <c:v>10.95463836478091</c:v>
                </c:pt>
                <c:pt idx="13549">
                  <c:v>10.95471698113311</c:v>
                </c:pt>
                <c:pt idx="13550">
                  <c:v>10.954795597485321</c:v>
                </c:pt>
                <c:pt idx="13551">
                  <c:v>10.95487421383751</c:v>
                </c:pt>
                <c:pt idx="13552">
                  <c:v>10.95495283018972</c:v>
                </c:pt>
                <c:pt idx="13553">
                  <c:v>10.95503144654192</c:v>
                </c:pt>
                <c:pt idx="13554">
                  <c:v>10.95511006289412</c:v>
                </c:pt>
                <c:pt idx="13555">
                  <c:v>10.95518867924633</c:v>
                </c:pt>
                <c:pt idx="13556">
                  <c:v>10.955267295598521</c:v>
                </c:pt>
                <c:pt idx="13557">
                  <c:v>10.955345911950721</c:v>
                </c:pt>
                <c:pt idx="13558">
                  <c:v>10.955424528302929</c:v>
                </c:pt>
                <c:pt idx="13559">
                  <c:v>10.955503144655131</c:v>
                </c:pt>
                <c:pt idx="13560">
                  <c:v>10.95558176100733</c:v>
                </c:pt>
                <c:pt idx="13561">
                  <c:v>10.95566037735953</c:v>
                </c:pt>
                <c:pt idx="13562">
                  <c:v>10.95573899371173</c:v>
                </c:pt>
                <c:pt idx="13563">
                  <c:v>10.95581761006394</c:v>
                </c:pt>
                <c:pt idx="13564">
                  <c:v>10.95589622641614</c:v>
                </c:pt>
                <c:pt idx="13565">
                  <c:v>10.95597484276834</c:v>
                </c:pt>
                <c:pt idx="13566">
                  <c:v>10.95605345912054</c:v>
                </c:pt>
                <c:pt idx="13567">
                  <c:v>10.956132075472739</c:v>
                </c:pt>
                <c:pt idx="13568">
                  <c:v>10.956210691824939</c:v>
                </c:pt>
                <c:pt idx="13569">
                  <c:v>10.95628930817715</c:v>
                </c:pt>
                <c:pt idx="13570">
                  <c:v>10.956367924529349</c:v>
                </c:pt>
                <c:pt idx="13571">
                  <c:v>10.956446540881551</c:v>
                </c:pt>
                <c:pt idx="13572">
                  <c:v>10.956525157233751</c:v>
                </c:pt>
                <c:pt idx="13573">
                  <c:v>10.95660377358595</c:v>
                </c:pt>
                <c:pt idx="13574">
                  <c:v>10.95668238993815</c:v>
                </c:pt>
                <c:pt idx="13575">
                  <c:v>10.95676100629035</c:v>
                </c:pt>
                <c:pt idx="13576">
                  <c:v>10.95683962264255</c:v>
                </c:pt>
                <c:pt idx="13577">
                  <c:v>10.95691823899476</c:v>
                </c:pt>
                <c:pt idx="13578">
                  <c:v>10.95699685534696</c:v>
                </c:pt>
                <c:pt idx="13579">
                  <c:v>10.957075471699151</c:v>
                </c:pt>
                <c:pt idx="13580">
                  <c:v>10.957154088051359</c:v>
                </c:pt>
                <c:pt idx="13581">
                  <c:v>10.957232704403561</c:v>
                </c:pt>
                <c:pt idx="13582">
                  <c:v>10.95731132075576</c:v>
                </c:pt>
                <c:pt idx="13583">
                  <c:v>10.957389937107971</c:v>
                </c:pt>
                <c:pt idx="13584">
                  <c:v>10.957468553460171</c:v>
                </c:pt>
                <c:pt idx="13585">
                  <c:v>10.95754716981237</c:v>
                </c:pt>
                <c:pt idx="13586">
                  <c:v>10.95762578616457</c:v>
                </c:pt>
                <c:pt idx="13587">
                  <c:v>10.95770440251677</c:v>
                </c:pt>
                <c:pt idx="13588">
                  <c:v>10.95778301886898</c:v>
                </c:pt>
                <c:pt idx="13589">
                  <c:v>10.957861635221169</c:v>
                </c:pt>
                <c:pt idx="13590">
                  <c:v>10.957940251573371</c:v>
                </c:pt>
                <c:pt idx="13591">
                  <c:v>10.958018867925571</c:v>
                </c:pt>
                <c:pt idx="13592">
                  <c:v>10.95809748427777</c:v>
                </c:pt>
                <c:pt idx="13593">
                  <c:v>10.958176100629981</c:v>
                </c:pt>
                <c:pt idx="13594">
                  <c:v>10.95825471698218</c:v>
                </c:pt>
                <c:pt idx="13595">
                  <c:v>10.95833333333438</c:v>
                </c:pt>
                <c:pt idx="13596">
                  <c:v>10.95841194968658</c:v>
                </c:pt>
                <c:pt idx="13597">
                  <c:v>10.95849056603879</c:v>
                </c:pt>
                <c:pt idx="13598">
                  <c:v>10.95856918239099</c:v>
                </c:pt>
                <c:pt idx="13599">
                  <c:v>10.95864779874319</c:v>
                </c:pt>
                <c:pt idx="13600">
                  <c:v>10.9587264150954</c:v>
                </c:pt>
                <c:pt idx="13601">
                  <c:v>10.958805031447589</c:v>
                </c:pt>
                <c:pt idx="13602">
                  <c:v>10.958883647799791</c:v>
                </c:pt>
                <c:pt idx="13603">
                  <c:v>10.958962264151991</c:v>
                </c:pt>
                <c:pt idx="13604">
                  <c:v>10.959040880504199</c:v>
                </c:pt>
                <c:pt idx="13605">
                  <c:v>10.959119496856401</c:v>
                </c:pt>
                <c:pt idx="13606">
                  <c:v>10.9591981132086</c:v>
                </c:pt>
                <c:pt idx="13607">
                  <c:v>10.9592767295608</c:v>
                </c:pt>
                <c:pt idx="13608">
                  <c:v>10.959355345913</c:v>
                </c:pt>
                <c:pt idx="13609">
                  <c:v>10.95943396226521</c:v>
                </c:pt>
                <c:pt idx="13610">
                  <c:v>10.95951257861741</c:v>
                </c:pt>
                <c:pt idx="13611">
                  <c:v>10.95959119496961</c:v>
                </c:pt>
                <c:pt idx="13612">
                  <c:v>10.95966981132181</c:v>
                </c:pt>
                <c:pt idx="13613">
                  <c:v>10.959748427674009</c:v>
                </c:pt>
                <c:pt idx="13614">
                  <c:v>10.959827044026211</c:v>
                </c:pt>
                <c:pt idx="13615">
                  <c:v>10.959905660378411</c:v>
                </c:pt>
                <c:pt idx="13616">
                  <c:v>10.959984276730619</c:v>
                </c:pt>
                <c:pt idx="13617">
                  <c:v>10.960062893082821</c:v>
                </c:pt>
                <c:pt idx="13618">
                  <c:v>10.960141509435021</c:v>
                </c:pt>
                <c:pt idx="13619">
                  <c:v>10.96022012578722</c:v>
                </c:pt>
                <c:pt idx="13620">
                  <c:v>10.96029874213942</c:v>
                </c:pt>
                <c:pt idx="13621">
                  <c:v>10.96037735849162</c:v>
                </c:pt>
                <c:pt idx="13622">
                  <c:v>10.96045597484383</c:v>
                </c:pt>
                <c:pt idx="13623">
                  <c:v>10.96053459119603</c:v>
                </c:pt>
                <c:pt idx="13624">
                  <c:v>10.96061320754823</c:v>
                </c:pt>
                <c:pt idx="13625">
                  <c:v>10.960691823900429</c:v>
                </c:pt>
                <c:pt idx="13626">
                  <c:v>10.96077044025262</c:v>
                </c:pt>
                <c:pt idx="13627">
                  <c:v>10.96084905660484</c:v>
                </c:pt>
                <c:pt idx="13628">
                  <c:v>10.96092767295703</c:v>
                </c:pt>
                <c:pt idx="13629">
                  <c:v>10.961006289309241</c:v>
                </c:pt>
                <c:pt idx="13630">
                  <c:v>10.961084905661441</c:v>
                </c:pt>
                <c:pt idx="13631">
                  <c:v>10.96116352201364</c:v>
                </c:pt>
                <c:pt idx="13632">
                  <c:v>10.96124213836584</c:v>
                </c:pt>
                <c:pt idx="13633">
                  <c:v>10.96132075471804</c:v>
                </c:pt>
                <c:pt idx="13634">
                  <c:v>10.96139937107024</c:v>
                </c:pt>
                <c:pt idx="13635">
                  <c:v>10.961477987422439</c:v>
                </c:pt>
                <c:pt idx="13636">
                  <c:v>10.96155660377465</c:v>
                </c:pt>
                <c:pt idx="13637">
                  <c:v>10.961635220126849</c:v>
                </c:pt>
                <c:pt idx="13638">
                  <c:v>10.961713836479049</c:v>
                </c:pt>
                <c:pt idx="13639">
                  <c:v>10.961792452831251</c:v>
                </c:pt>
                <c:pt idx="13640">
                  <c:v>10.96187106918345</c:v>
                </c:pt>
                <c:pt idx="13641">
                  <c:v>10.96194968553565</c:v>
                </c:pt>
                <c:pt idx="13642">
                  <c:v>10.96202830188785</c:v>
                </c:pt>
                <c:pt idx="13643">
                  <c:v>10.96210691824006</c:v>
                </c:pt>
                <c:pt idx="13644">
                  <c:v>10.96218553459226</c:v>
                </c:pt>
                <c:pt idx="13645">
                  <c:v>10.96226415094446</c:v>
                </c:pt>
                <c:pt idx="13646">
                  <c:v>10.96234276729666</c:v>
                </c:pt>
                <c:pt idx="13647">
                  <c:v>10.962421383648859</c:v>
                </c:pt>
                <c:pt idx="13648">
                  <c:v>10.96250000000107</c:v>
                </c:pt>
                <c:pt idx="13649">
                  <c:v>10.962578616353269</c:v>
                </c:pt>
                <c:pt idx="13650">
                  <c:v>10.962657232705469</c:v>
                </c:pt>
                <c:pt idx="13651">
                  <c:v>10.962735849057671</c:v>
                </c:pt>
                <c:pt idx="13652">
                  <c:v>10.96281446540987</c:v>
                </c:pt>
                <c:pt idx="13653">
                  <c:v>10.96289308176207</c:v>
                </c:pt>
                <c:pt idx="13654">
                  <c:v>10.96297169811427</c:v>
                </c:pt>
                <c:pt idx="13655">
                  <c:v>10.96305031446648</c:v>
                </c:pt>
                <c:pt idx="13656">
                  <c:v>10.963128930818669</c:v>
                </c:pt>
                <c:pt idx="13657">
                  <c:v>10.963207547170869</c:v>
                </c:pt>
                <c:pt idx="13658">
                  <c:v>10.96328616352308</c:v>
                </c:pt>
                <c:pt idx="13659">
                  <c:v>10.963364779875279</c:v>
                </c:pt>
                <c:pt idx="13660">
                  <c:v>10.96344339622749</c:v>
                </c:pt>
                <c:pt idx="13661">
                  <c:v>10.96352201257969</c:v>
                </c:pt>
                <c:pt idx="13662">
                  <c:v>10.96360062893188</c:v>
                </c:pt>
                <c:pt idx="13663">
                  <c:v>10.963679245284091</c:v>
                </c:pt>
                <c:pt idx="13664">
                  <c:v>10.963757861636291</c:v>
                </c:pt>
                <c:pt idx="13665">
                  <c:v>10.963836477988499</c:v>
                </c:pt>
                <c:pt idx="13666">
                  <c:v>10.96391509434069</c:v>
                </c:pt>
                <c:pt idx="13667">
                  <c:v>10.96399371069289</c:v>
                </c:pt>
                <c:pt idx="13668">
                  <c:v>10.9640723270451</c:v>
                </c:pt>
                <c:pt idx="13669">
                  <c:v>10.9641509433973</c:v>
                </c:pt>
                <c:pt idx="13670">
                  <c:v>10.9642295597495</c:v>
                </c:pt>
                <c:pt idx="13671">
                  <c:v>10.964308176101699</c:v>
                </c:pt>
                <c:pt idx="13672">
                  <c:v>10.964386792453899</c:v>
                </c:pt>
                <c:pt idx="13673">
                  <c:v>10.964465408806101</c:v>
                </c:pt>
                <c:pt idx="13674">
                  <c:v>10.964544025158309</c:v>
                </c:pt>
                <c:pt idx="13675">
                  <c:v>10.9646226415105</c:v>
                </c:pt>
                <c:pt idx="13676">
                  <c:v>10.964701257862711</c:v>
                </c:pt>
                <c:pt idx="13677">
                  <c:v>10.96477987421491</c:v>
                </c:pt>
                <c:pt idx="13678">
                  <c:v>10.96485849056711</c:v>
                </c:pt>
                <c:pt idx="13679">
                  <c:v>10.96493710691932</c:v>
                </c:pt>
                <c:pt idx="13680">
                  <c:v>10.96501572327151</c:v>
                </c:pt>
                <c:pt idx="13681">
                  <c:v>10.96509433962372</c:v>
                </c:pt>
                <c:pt idx="13682">
                  <c:v>10.96517295597592</c:v>
                </c:pt>
                <c:pt idx="13683">
                  <c:v>10.965251572328119</c:v>
                </c:pt>
                <c:pt idx="13684">
                  <c:v>10.965330188680319</c:v>
                </c:pt>
                <c:pt idx="13685">
                  <c:v>10.965408805032521</c:v>
                </c:pt>
                <c:pt idx="13686">
                  <c:v>10.96548742138472</c:v>
                </c:pt>
                <c:pt idx="13687">
                  <c:v>10.965566037736931</c:v>
                </c:pt>
                <c:pt idx="13688">
                  <c:v>10.965644654089131</c:v>
                </c:pt>
                <c:pt idx="13689">
                  <c:v>10.96572327044133</c:v>
                </c:pt>
                <c:pt idx="13690">
                  <c:v>10.96580188679353</c:v>
                </c:pt>
                <c:pt idx="13691">
                  <c:v>10.96588050314574</c:v>
                </c:pt>
                <c:pt idx="13692">
                  <c:v>10.96595911949794</c:v>
                </c:pt>
                <c:pt idx="13693">
                  <c:v>10.96603773585014</c:v>
                </c:pt>
                <c:pt idx="13694">
                  <c:v>10.96611635220234</c:v>
                </c:pt>
                <c:pt idx="13695">
                  <c:v>10.966194968554531</c:v>
                </c:pt>
                <c:pt idx="13696">
                  <c:v>10.966273584906739</c:v>
                </c:pt>
                <c:pt idx="13697">
                  <c:v>10.966352201258941</c:v>
                </c:pt>
                <c:pt idx="13698">
                  <c:v>10.966430817611149</c:v>
                </c:pt>
                <c:pt idx="13699">
                  <c:v>10.966509433963351</c:v>
                </c:pt>
                <c:pt idx="13700">
                  <c:v>10.966588050315551</c:v>
                </c:pt>
                <c:pt idx="13701">
                  <c:v>10.96666666666775</c:v>
                </c:pt>
                <c:pt idx="13702">
                  <c:v>10.96674528301995</c:v>
                </c:pt>
                <c:pt idx="13703">
                  <c:v>10.96682389937215</c:v>
                </c:pt>
                <c:pt idx="13704">
                  <c:v>10.96690251572436</c:v>
                </c:pt>
                <c:pt idx="13705">
                  <c:v>10.966981132076549</c:v>
                </c:pt>
                <c:pt idx="13706">
                  <c:v>10.967059748428751</c:v>
                </c:pt>
                <c:pt idx="13707">
                  <c:v>10.967138364780951</c:v>
                </c:pt>
                <c:pt idx="13708">
                  <c:v>10.96721698113315</c:v>
                </c:pt>
                <c:pt idx="13709">
                  <c:v>10.967295597485361</c:v>
                </c:pt>
                <c:pt idx="13710">
                  <c:v>10.967374213837561</c:v>
                </c:pt>
                <c:pt idx="13711">
                  <c:v>10.967452830189769</c:v>
                </c:pt>
                <c:pt idx="13712">
                  <c:v>10.967531446541971</c:v>
                </c:pt>
                <c:pt idx="13713">
                  <c:v>10.96761006289416</c:v>
                </c:pt>
                <c:pt idx="13714">
                  <c:v>10.96768867924637</c:v>
                </c:pt>
                <c:pt idx="13715">
                  <c:v>10.96776729559857</c:v>
                </c:pt>
                <c:pt idx="13716">
                  <c:v>10.96784591195077</c:v>
                </c:pt>
                <c:pt idx="13717">
                  <c:v>10.967924528302969</c:v>
                </c:pt>
                <c:pt idx="13718">
                  <c:v>10.968003144655169</c:v>
                </c:pt>
                <c:pt idx="13719">
                  <c:v>10.968081761007371</c:v>
                </c:pt>
                <c:pt idx="13720">
                  <c:v>10.96816037735957</c:v>
                </c:pt>
                <c:pt idx="13721">
                  <c:v>10.96823899371177</c:v>
                </c:pt>
                <c:pt idx="13722">
                  <c:v>10.968317610063981</c:v>
                </c:pt>
                <c:pt idx="13723">
                  <c:v>10.96839622641618</c:v>
                </c:pt>
                <c:pt idx="13724">
                  <c:v>10.96847484276838</c:v>
                </c:pt>
                <c:pt idx="13725">
                  <c:v>10.96855345912058</c:v>
                </c:pt>
                <c:pt idx="13726">
                  <c:v>10.96863207547279</c:v>
                </c:pt>
                <c:pt idx="13727">
                  <c:v>10.96871069182499</c:v>
                </c:pt>
                <c:pt idx="13728">
                  <c:v>10.96878930817719</c:v>
                </c:pt>
                <c:pt idx="13729">
                  <c:v>10.968867924529389</c:v>
                </c:pt>
                <c:pt idx="13730">
                  <c:v>10.968946540881589</c:v>
                </c:pt>
                <c:pt idx="13731">
                  <c:v>10.969025157233791</c:v>
                </c:pt>
                <c:pt idx="13732">
                  <c:v>10.969103773585999</c:v>
                </c:pt>
                <c:pt idx="13733">
                  <c:v>10.969182389938201</c:v>
                </c:pt>
                <c:pt idx="13734">
                  <c:v>10.969261006290401</c:v>
                </c:pt>
                <c:pt idx="13735">
                  <c:v>10.9693396226426</c:v>
                </c:pt>
                <c:pt idx="13736">
                  <c:v>10.9694182389948</c:v>
                </c:pt>
                <c:pt idx="13737">
                  <c:v>10.96949685534701</c:v>
                </c:pt>
                <c:pt idx="13738">
                  <c:v>10.9695754716992</c:v>
                </c:pt>
                <c:pt idx="13739">
                  <c:v>10.96965408805141</c:v>
                </c:pt>
                <c:pt idx="13740">
                  <c:v>10.96973270440361</c:v>
                </c:pt>
                <c:pt idx="13741">
                  <c:v>10.969811320755801</c:v>
                </c:pt>
                <c:pt idx="13742">
                  <c:v>10.96988993710802</c:v>
                </c:pt>
                <c:pt idx="13743">
                  <c:v>10.969968553460211</c:v>
                </c:pt>
                <c:pt idx="13744">
                  <c:v>10.97004716981241</c:v>
                </c:pt>
                <c:pt idx="13745">
                  <c:v>10.97012578616461</c:v>
                </c:pt>
                <c:pt idx="13746">
                  <c:v>10.97020440251681</c:v>
                </c:pt>
                <c:pt idx="13747">
                  <c:v>10.97028301886902</c:v>
                </c:pt>
                <c:pt idx="13748">
                  <c:v>10.97036163522122</c:v>
                </c:pt>
                <c:pt idx="13749">
                  <c:v>10.97044025157342</c:v>
                </c:pt>
                <c:pt idx="13750">
                  <c:v>10.97051886792562</c:v>
                </c:pt>
                <c:pt idx="13751">
                  <c:v>10.970597484277819</c:v>
                </c:pt>
                <c:pt idx="13752">
                  <c:v>10.970676100630021</c:v>
                </c:pt>
                <c:pt idx="13753">
                  <c:v>10.970754716982229</c:v>
                </c:pt>
                <c:pt idx="13754">
                  <c:v>10.970833333334429</c:v>
                </c:pt>
                <c:pt idx="13755">
                  <c:v>10.970911949686631</c:v>
                </c:pt>
                <c:pt idx="13756">
                  <c:v>10.97099056603883</c:v>
                </c:pt>
                <c:pt idx="13757">
                  <c:v>10.97106918239103</c:v>
                </c:pt>
                <c:pt idx="13758">
                  <c:v>10.971147798743241</c:v>
                </c:pt>
                <c:pt idx="13759">
                  <c:v>10.97122641509543</c:v>
                </c:pt>
                <c:pt idx="13760">
                  <c:v>10.97130503144764</c:v>
                </c:pt>
                <c:pt idx="13761">
                  <c:v>10.971383647799829</c:v>
                </c:pt>
                <c:pt idx="13762">
                  <c:v>10.97146226415204</c:v>
                </c:pt>
                <c:pt idx="13763">
                  <c:v>10.97154088050425</c:v>
                </c:pt>
                <c:pt idx="13764">
                  <c:v>10.971619496856439</c:v>
                </c:pt>
                <c:pt idx="13765">
                  <c:v>10.97169811320865</c:v>
                </c:pt>
                <c:pt idx="13766">
                  <c:v>10.971776729560849</c:v>
                </c:pt>
                <c:pt idx="13767">
                  <c:v>10.971855345913051</c:v>
                </c:pt>
                <c:pt idx="13768">
                  <c:v>10.971933962265251</c:v>
                </c:pt>
                <c:pt idx="13769">
                  <c:v>10.97201257861745</c:v>
                </c:pt>
                <c:pt idx="13770">
                  <c:v>10.97209119496965</c:v>
                </c:pt>
                <c:pt idx="13771">
                  <c:v>10.97216981132186</c:v>
                </c:pt>
                <c:pt idx="13772">
                  <c:v>10.97224842767405</c:v>
                </c:pt>
                <c:pt idx="13773">
                  <c:v>10.97232704402626</c:v>
                </c:pt>
                <c:pt idx="13774">
                  <c:v>10.97240566037846</c:v>
                </c:pt>
                <c:pt idx="13775">
                  <c:v>10.97248427673067</c:v>
                </c:pt>
                <c:pt idx="13776">
                  <c:v>10.972562893082859</c:v>
                </c:pt>
                <c:pt idx="13777">
                  <c:v>10.97264150943507</c:v>
                </c:pt>
                <c:pt idx="13778">
                  <c:v>10.972720125787269</c:v>
                </c:pt>
                <c:pt idx="13779">
                  <c:v>10.97279874213946</c:v>
                </c:pt>
                <c:pt idx="13780">
                  <c:v>10.972877358491671</c:v>
                </c:pt>
                <c:pt idx="13781">
                  <c:v>10.97295597484387</c:v>
                </c:pt>
                <c:pt idx="13782">
                  <c:v>10.97303459119607</c:v>
                </c:pt>
                <c:pt idx="13783">
                  <c:v>10.97311320754828</c:v>
                </c:pt>
                <c:pt idx="13784">
                  <c:v>10.97319182390047</c:v>
                </c:pt>
                <c:pt idx="13785">
                  <c:v>10.973270440252669</c:v>
                </c:pt>
                <c:pt idx="13786">
                  <c:v>10.97334905660488</c:v>
                </c:pt>
                <c:pt idx="13787">
                  <c:v>10.973427672957079</c:v>
                </c:pt>
                <c:pt idx="13788">
                  <c:v>10.97350628930929</c:v>
                </c:pt>
                <c:pt idx="13789">
                  <c:v>10.97358490566149</c:v>
                </c:pt>
                <c:pt idx="13790">
                  <c:v>10.97366352201368</c:v>
                </c:pt>
                <c:pt idx="13791">
                  <c:v>10.973742138365891</c:v>
                </c:pt>
                <c:pt idx="13792">
                  <c:v>10.973820754718091</c:v>
                </c:pt>
                <c:pt idx="13793">
                  <c:v>10.973899371070299</c:v>
                </c:pt>
                <c:pt idx="13794">
                  <c:v>10.97397798742249</c:v>
                </c:pt>
                <c:pt idx="13795">
                  <c:v>10.97405660377469</c:v>
                </c:pt>
                <c:pt idx="13796">
                  <c:v>10.97413522012689</c:v>
                </c:pt>
                <c:pt idx="13797">
                  <c:v>10.974213836479089</c:v>
                </c:pt>
                <c:pt idx="13798">
                  <c:v>10.974292452831291</c:v>
                </c:pt>
                <c:pt idx="13799">
                  <c:v>10.974371069183491</c:v>
                </c:pt>
                <c:pt idx="13800">
                  <c:v>10.974449685535699</c:v>
                </c:pt>
                <c:pt idx="13801">
                  <c:v>10.974528301887901</c:v>
                </c:pt>
                <c:pt idx="13802">
                  <c:v>10.9746069182401</c:v>
                </c:pt>
                <c:pt idx="13803">
                  <c:v>10.974685534592311</c:v>
                </c:pt>
                <c:pt idx="13804">
                  <c:v>10.9747641509445</c:v>
                </c:pt>
                <c:pt idx="13805">
                  <c:v>10.97484276729671</c:v>
                </c:pt>
                <c:pt idx="13806">
                  <c:v>10.97492138364891</c:v>
                </c:pt>
                <c:pt idx="13807">
                  <c:v>10.97500000000111</c:v>
                </c:pt>
                <c:pt idx="13808">
                  <c:v>10.97507861635331</c:v>
                </c:pt>
                <c:pt idx="13809">
                  <c:v>10.97515723270552</c:v>
                </c:pt>
                <c:pt idx="13810">
                  <c:v>10.97523584905772</c:v>
                </c:pt>
                <c:pt idx="13811">
                  <c:v>10.97531446540992</c:v>
                </c:pt>
                <c:pt idx="13812">
                  <c:v>10.975393081762119</c:v>
                </c:pt>
                <c:pt idx="13813">
                  <c:v>10.975471698114321</c:v>
                </c:pt>
                <c:pt idx="13814">
                  <c:v>10.975550314466529</c:v>
                </c:pt>
                <c:pt idx="13815">
                  <c:v>10.97562893081872</c:v>
                </c:pt>
                <c:pt idx="13816">
                  <c:v>10.975707547170931</c:v>
                </c:pt>
                <c:pt idx="13817">
                  <c:v>10.97578616352313</c:v>
                </c:pt>
                <c:pt idx="13818">
                  <c:v>10.97586477987533</c:v>
                </c:pt>
                <c:pt idx="13819">
                  <c:v>10.97594339622753</c:v>
                </c:pt>
                <c:pt idx="13820">
                  <c:v>10.97602201257973</c:v>
                </c:pt>
                <c:pt idx="13821">
                  <c:v>10.976100628931929</c:v>
                </c:pt>
                <c:pt idx="13822">
                  <c:v>10.976179245284129</c:v>
                </c:pt>
                <c:pt idx="13823">
                  <c:v>10.976257861636331</c:v>
                </c:pt>
                <c:pt idx="13824">
                  <c:v>10.976336477988539</c:v>
                </c:pt>
                <c:pt idx="13825">
                  <c:v>10.976415094340741</c:v>
                </c:pt>
                <c:pt idx="13826">
                  <c:v>10.976493710692941</c:v>
                </c:pt>
                <c:pt idx="13827">
                  <c:v>10.97657232704514</c:v>
                </c:pt>
                <c:pt idx="13828">
                  <c:v>10.97665094339734</c:v>
                </c:pt>
                <c:pt idx="13829">
                  <c:v>10.97672955974955</c:v>
                </c:pt>
                <c:pt idx="13830">
                  <c:v>10.97680817610175</c:v>
                </c:pt>
                <c:pt idx="13831">
                  <c:v>10.97688679245395</c:v>
                </c:pt>
                <c:pt idx="13832">
                  <c:v>10.97696540880615</c:v>
                </c:pt>
                <c:pt idx="13833">
                  <c:v>10.977044025158349</c:v>
                </c:pt>
                <c:pt idx="13834">
                  <c:v>10.977122641510549</c:v>
                </c:pt>
                <c:pt idx="13835">
                  <c:v>10.977201257862751</c:v>
                </c:pt>
                <c:pt idx="13836">
                  <c:v>10.97727987421495</c:v>
                </c:pt>
                <c:pt idx="13837">
                  <c:v>10.97735849056715</c:v>
                </c:pt>
                <c:pt idx="13838">
                  <c:v>10.977437106919361</c:v>
                </c:pt>
                <c:pt idx="13839">
                  <c:v>10.97751572327155</c:v>
                </c:pt>
                <c:pt idx="13840">
                  <c:v>10.977594339623771</c:v>
                </c:pt>
                <c:pt idx="13841">
                  <c:v>10.97767295597597</c:v>
                </c:pt>
                <c:pt idx="13842">
                  <c:v>10.97775157232816</c:v>
                </c:pt>
                <c:pt idx="13843">
                  <c:v>10.97783018868037</c:v>
                </c:pt>
                <c:pt idx="13844">
                  <c:v>10.977908805032561</c:v>
                </c:pt>
                <c:pt idx="13845">
                  <c:v>10.977987421384769</c:v>
                </c:pt>
                <c:pt idx="13846">
                  <c:v>10.978066037736969</c:v>
                </c:pt>
                <c:pt idx="13847">
                  <c:v>10.978144654089171</c:v>
                </c:pt>
                <c:pt idx="13848">
                  <c:v>10.97822327044137</c:v>
                </c:pt>
                <c:pt idx="13849">
                  <c:v>10.97830188679357</c:v>
                </c:pt>
                <c:pt idx="13850">
                  <c:v>10.978380503145781</c:v>
                </c:pt>
                <c:pt idx="13851">
                  <c:v>10.97845911949798</c:v>
                </c:pt>
                <c:pt idx="13852">
                  <c:v>10.97853773585018</c:v>
                </c:pt>
                <c:pt idx="13853">
                  <c:v>10.97861635220238</c:v>
                </c:pt>
                <c:pt idx="13854">
                  <c:v>10.97869496855458</c:v>
                </c:pt>
                <c:pt idx="13855">
                  <c:v>10.978773584906779</c:v>
                </c:pt>
                <c:pt idx="13856">
                  <c:v>10.978852201258981</c:v>
                </c:pt>
                <c:pt idx="13857">
                  <c:v>10.978930817611181</c:v>
                </c:pt>
                <c:pt idx="13858">
                  <c:v>10.9790094339634</c:v>
                </c:pt>
                <c:pt idx="13859">
                  <c:v>10.979088050315591</c:v>
                </c:pt>
                <c:pt idx="13860">
                  <c:v>10.979166666667791</c:v>
                </c:pt>
                <c:pt idx="13861">
                  <c:v>10.979245283019999</c:v>
                </c:pt>
                <c:pt idx="13862">
                  <c:v>10.97932389937219</c:v>
                </c:pt>
                <c:pt idx="13863">
                  <c:v>10.9794025157244</c:v>
                </c:pt>
                <c:pt idx="13864">
                  <c:v>10.9794811320766</c:v>
                </c:pt>
                <c:pt idx="13865">
                  <c:v>10.9795597484288</c:v>
                </c:pt>
                <c:pt idx="13866">
                  <c:v>10.979638364781</c:v>
                </c:pt>
                <c:pt idx="13867">
                  <c:v>10.979716981133199</c:v>
                </c:pt>
                <c:pt idx="13868">
                  <c:v>10.97979559748541</c:v>
                </c:pt>
                <c:pt idx="13869">
                  <c:v>10.97987421383761</c:v>
                </c:pt>
                <c:pt idx="13870">
                  <c:v>10.979952830189809</c:v>
                </c:pt>
                <c:pt idx="13871">
                  <c:v>10.980031446542011</c:v>
                </c:pt>
                <c:pt idx="13872">
                  <c:v>10.980110062894211</c:v>
                </c:pt>
                <c:pt idx="13873">
                  <c:v>10.98018867924641</c:v>
                </c:pt>
                <c:pt idx="13874">
                  <c:v>10.980267295598621</c:v>
                </c:pt>
                <c:pt idx="13875">
                  <c:v>10.98034591195081</c:v>
                </c:pt>
                <c:pt idx="13876">
                  <c:v>10.98042452830302</c:v>
                </c:pt>
                <c:pt idx="13877">
                  <c:v>10.98050314465522</c:v>
                </c:pt>
                <c:pt idx="13878">
                  <c:v>10.98058176100742</c:v>
                </c:pt>
                <c:pt idx="13879">
                  <c:v>10.980660377359619</c:v>
                </c:pt>
                <c:pt idx="13880">
                  <c:v>10.980738993711819</c:v>
                </c:pt>
                <c:pt idx="13881">
                  <c:v>10.980817610064021</c:v>
                </c:pt>
                <c:pt idx="13882">
                  <c:v>10.980896226416229</c:v>
                </c:pt>
                <c:pt idx="13883">
                  <c:v>10.980974842768431</c:v>
                </c:pt>
                <c:pt idx="13884">
                  <c:v>10.981053459120631</c:v>
                </c:pt>
                <c:pt idx="13885">
                  <c:v>10.98113207547283</c:v>
                </c:pt>
                <c:pt idx="13886">
                  <c:v>10.98121069182503</c:v>
                </c:pt>
                <c:pt idx="13887">
                  <c:v>10.98128930817724</c:v>
                </c:pt>
                <c:pt idx="13888">
                  <c:v>10.98136792452943</c:v>
                </c:pt>
                <c:pt idx="13889">
                  <c:v>10.98144654088164</c:v>
                </c:pt>
                <c:pt idx="13890">
                  <c:v>10.981525157233831</c:v>
                </c:pt>
                <c:pt idx="13891">
                  <c:v>10.981603773586039</c:v>
                </c:pt>
                <c:pt idx="13892">
                  <c:v>10.981682389938239</c:v>
                </c:pt>
                <c:pt idx="13893">
                  <c:v>10.981761006290441</c:v>
                </c:pt>
                <c:pt idx="13894">
                  <c:v>10.981839622642649</c:v>
                </c:pt>
                <c:pt idx="13895">
                  <c:v>10.981918238994851</c:v>
                </c:pt>
                <c:pt idx="13896">
                  <c:v>10.981996855347051</c:v>
                </c:pt>
                <c:pt idx="13897">
                  <c:v>10.98207547169925</c:v>
                </c:pt>
                <c:pt idx="13898">
                  <c:v>10.98215408805145</c:v>
                </c:pt>
                <c:pt idx="13899">
                  <c:v>10.98223270440365</c:v>
                </c:pt>
                <c:pt idx="13900">
                  <c:v>10.98231132075585</c:v>
                </c:pt>
                <c:pt idx="13901">
                  <c:v>10.98238993710806</c:v>
                </c:pt>
                <c:pt idx="13902">
                  <c:v>10.98246855346026</c:v>
                </c:pt>
                <c:pt idx="13903">
                  <c:v>10.982547169812459</c:v>
                </c:pt>
                <c:pt idx="13904">
                  <c:v>10.982625786164659</c:v>
                </c:pt>
                <c:pt idx="13905">
                  <c:v>10.982704402516861</c:v>
                </c:pt>
                <c:pt idx="13906">
                  <c:v>10.982783018869069</c:v>
                </c:pt>
                <c:pt idx="13907">
                  <c:v>10.982861635221269</c:v>
                </c:pt>
                <c:pt idx="13908">
                  <c:v>10.982940251573471</c:v>
                </c:pt>
                <c:pt idx="13909">
                  <c:v>10.98301886792567</c:v>
                </c:pt>
                <c:pt idx="13910">
                  <c:v>10.98309748427787</c:v>
                </c:pt>
                <c:pt idx="13911">
                  <c:v>10.98317610063007</c:v>
                </c:pt>
                <c:pt idx="13912">
                  <c:v>10.98325471698227</c:v>
                </c:pt>
                <c:pt idx="13913">
                  <c:v>10.983333333334469</c:v>
                </c:pt>
                <c:pt idx="13914">
                  <c:v>10.983411949686669</c:v>
                </c:pt>
                <c:pt idx="13915">
                  <c:v>10.983490566038871</c:v>
                </c:pt>
                <c:pt idx="13916">
                  <c:v>10.98356918239107</c:v>
                </c:pt>
                <c:pt idx="13917">
                  <c:v>10.983647798743281</c:v>
                </c:pt>
                <c:pt idx="13918">
                  <c:v>10.983726415095481</c:v>
                </c:pt>
                <c:pt idx="13919">
                  <c:v>10.983805031447689</c:v>
                </c:pt>
                <c:pt idx="13920">
                  <c:v>10.98388364779988</c:v>
                </c:pt>
                <c:pt idx="13921">
                  <c:v>10.98396226415208</c:v>
                </c:pt>
                <c:pt idx="13922">
                  <c:v>10.984040880504301</c:v>
                </c:pt>
                <c:pt idx="13923">
                  <c:v>10.984119496856479</c:v>
                </c:pt>
                <c:pt idx="13924">
                  <c:v>10.9841981132087</c:v>
                </c:pt>
                <c:pt idx="13925">
                  <c:v>10.984276729560889</c:v>
                </c:pt>
                <c:pt idx="13926">
                  <c:v>10.984355345913089</c:v>
                </c:pt>
                <c:pt idx="13927">
                  <c:v>10.9844339622653</c:v>
                </c:pt>
                <c:pt idx="13928">
                  <c:v>10.984512578617499</c:v>
                </c:pt>
                <c:pt idx="13929">
                  <c:v>10.984591194969701</c:v>
                </c:pt>
                <c:pt idx="13930">
                  <c:v>10.984669811321901</c:v>
                </c:pt>
                <c:pt idx="13931">
                  <c:v>10.9847484276741</c:v>
                </c:pt>
                <c:pt idx="13932">
                  <c:v>10.9848270440263</c:v>
                </c:pt>
                <c:pt idx="13933">
                  <c:v>10.9849056603785</c:v>
                </c:pt>
                <c:pt idx="13934">
                  <c:v>10.98498427673071</c:v>
                </c:pt>
                <c:pt idx="13935">
                  <c:v>10.98506289308291</c:v>
                </c:pt>
                <c:pt idx="13936">
                  <c:v>10.98514150943511</c:v>
                </c:pt>
                <c:pt idx="13937">
                  <c:v>10.985220125787309</c:v>
                </c:pt>
                <c:pt idx="13938">
                  <c:v>10.985298742139509</c:v>
                </c:pt>
                <c:pt idx="13939">
                  <c:v>10.985377358491711</c:v>
                </c:pt>
                <c:pt idx="13940">
                  <c:v>10.985455974843919</c:v>
                </c:pt>
                <c:pt idx="13941">
                  <c:v>10.985534591196121</c:v>
                </c:pt>
                <c:pt idx="13942">
                  <c:v>10.985613207548321</c:v>
                </c:pt>
                <c:pt idx="13943">
                  <c:v>10.98569182390052</c:v>
                </c:pt>
                <c:pt idx="13944">
                  <c:v>10.98577044025272</c:v>
                </c:pt>
                <c:pt idx="13945">
                  <c:v>10.98584905660493</c:v>
                </c:pt>
                <c:pt idx="13946">
                  <c:v>10.98592767295712</c:v>
                </c:pt>
                <c:pt idx="13947">
                  <c:v>10.98600628930933</c:v>
                </c:pt>
                <c:pt idx="13948">
                  <c:v>10.98608490566153</c:v>
                </c:pt>
                <c:pt idx="13949">
                  <c:v>10.986163522013729</c:v>
                </c:pt>
                <c:pt idx="13950">
                  <c:v>10.986242138365929</c:v>
                </c:pt>
                <c:pt idx="13951">
                  <c:v>10.986320754718131</c:v>
                </c:pt>
                <c:pt idx="13952">
                  <c:v>10.98639937107033</c:v>
                </c:pt>
                <c:pt idx="13953">
                  <c:v>10.98647798742253</c:v>
                </c:pt>
                <c:pt idx="13954">
                  <c:v>10.986556603774741</c:v>
                </c:pt>
                <c:pt idx="13955">
                  <c:v>10.98663522012694</c:v>
                </c:pt>
                <c:pt idx="13956">
                  <c:v>10.98671383647914</c:v>
                </c:pt>
                <c:pt idx="13957">
                  <c:v>10.98679245283134</c:v>
                </c:pt>
                <c:pt idx="13958">
                  <c:v>10.98687106918354</c:v>
                </c:pt>
                <c:pt idx="13959">
                  <c:v>10.98694968553575</c:v>
                </c:pt>
                <c:pt idx="13960">
                  <c:v>10.987028301887941</c:v>
                </c:pt>
                <c:pt idx="13961">
                  <c:v>10.98710691824015</c:v>
                </c:pt>
                <c:pt idx="13962">
                  <c:v>10.987185534592349</c:v>
                </c:pt>
                <c:pt idx="13963">
                  <c:v>10.987264150944551</c:v>
                </c:pt>
                <c:pt idx="13964">
                  <c:v>10.987342767296751</c:v>
                </c:pt>
                <c:pt idx="13965">
                  <c:v>10.98742138364895</c:v>
                </c:pt>
                <c:pt idx="13966">
                  <c:v>10.98750000000115</c:v>
                </c:pt>
                <c:pt idx="13967">
                  <c:v>10.98757861635336</c:v>
                </c:pt>
                <c:pt idx="13968">
                  <c:v>10.98765723270556</c:v>
                </c:pt>
                <c:pt idx="13969">
                  <c:v>10.98773584905776</c:v>
                </c:pt>
                <c:pt idx="13970">
                  <c:v>10.98781446540996</c:v>
                </c:pt>
                <c:pt idx="13971">
                  <c:v>10.987893081762159</c:v>
                </c:pt>
                <c:pt idx="13972">
                  <c:v>10.987971698114359</c:v>
                </c:pt>
                <c:pt idx="13973">
                  <c:v>10.98805031446657</c:v>
                </c:pt>
                <c:pt idx="13974">
                  <c:v>10.98812893081876</c:v>
                </c:pt>
                <c:pt idx="13975">
                  <c:v>10.988207547170971</c:v>
                </c:pt>
                <c:pt idx="13976">
                  <c:v>10.988286163523171</c:v>
                </c:pt>
                <c:pt idx="13977">
                  <c:v>10.98836477987537</c:v>
                </c:pt>
                <c:pt idx="13978">
                  <c:v>10.98844339622757</c:v>
                </c:pt>
                <c:pt idx="13979">
                  <c:v>10.98852201257978</c:v>
                </c:pt>
                <c:pt idx="13980">
                  <c:v>10.98860062893197</c:v>
                </c:pt>
                <c:pt idx="13981">
                  <c:v>10.988679245284169</c:v>
                </c:pt>
                <c:pt idx="13982">
                  <c:v>10.98875786163638</c:v>
                </c:pt>
                <c:pt idx="13983">
                  <c:v>10.988836477988579</c:v>
                </c:pt>
                <c:pt idx="13984">
                  <c:v>10.988915094340779</c:v>
                </c:pt>
                <c:pt idx="13985">
                  <c:v>10.988993710692981</c:v>
                </c:pt>
                <c:pt idx="13986">
                  <c:v>10.98907232704518</c:v>
                </c:pt>
                <c:pt idx="13987">
                  <c:v>10.989150943397391</c:v>
                </c:pt>
                <c:pt idx="13988">
                  <c:v>10.989229559749591</c:v>
                </c:pt>
                <c:pt idx="13989">
                  <c:v>10.98930817610179</c:v>
                </c:pt>
                <c:pt idx="13990">
                  <c:v>10.98938679245399</c:v>
                </c:pt>
                <c:pt idx="13991">
                  <c:v>10.9894654088062</c:v>
                </c:pt>
                <c:pt idx="13992">
                  <c:v>10.9895440251584</c:v>
                </c:pt>
                <c:pt idx="13993">
                  <c:v>10.989622641510589</c:v>
                </c:pt>
                <c:pt idx="13994">
                  <c:v>10.9897012578628</c:v>
                </c:pt>
                <c:pt idx="13995">
                  <c:v>10.989779874214999</c:v>
                </c:pt>
                <c:pt idx="13996">
                  <c:v>10.989858490567199</c:v>
                </c:pt>
                <c:pt idx="13997">
                  <c:v>10.989937106919401</c:v>
                </c:pt>
                <c:pt idx="13998">
                  <c:v>10.9900157232716</c:v>
                </c:pt>
                <c:pt idx="13999">
                  <c:v>10.990094339623811</c:v>
                </c:pt>
                <c:pt idx="14000">
                  <c:v>10.990172955976011</c:v>
                </c:pt>
                <c:pt idx="14001">
                  <c:v>10.99025157232821</c:v>
                </c:pt>
                <c:pt idx="14002">
                  <c:v>10.99033018868041</c:v>
                </c:pt>
                <c:pt idx="14003">
                  <c:v>10.990408805032621</c:v>
                </c:pt>
                <c:pt idx="14004">
                  <c:v>10.99048742138481</c:v>
                </c:pt>
                <c:pt idx="14005">
                  <c:v>10.99056603773702</c:v>
                </c:pt>
                <c:pt idx="14006">
                  <c:v>10.99064465408922</c:v>
                </c:pt>
                <c:pt idx="14007">
                  <c:v>10.99072327044142</c:v>
                </c:pt>
                <c:pt idx="14008">
                  <c:v>10.990801886793619</c:v>
                </c:pt>
                <c:pt idx="14009">
                  <c:v>10.990880503145821</c:v>
                </c:pt>
                <c:pt idx="14010">
                  <c:v>10.990959119498021</c:v>
                </c:pt>
                <c:pt idx="14011">
                  <c:v>10.99103773585022</c:v>
                </c:pt>
                <c:pt idx="14012">
                  <c:v>10.991116352202431</c:v>
                </c:pt>
                <c:pt idx="14013">
                  <c:v>10.99119496855463</c:v>
                </c:pt>
                <c:pt idx="14014">
                  <c:v>10.991273584906819</c:v>
                </c:pt>
                <c:pt idx="14015">
                  <c:v>10.99135220125903</c:v>
                </c:pt>
                <c:pt idx="14016">
                  <c:v>10.99143081761124</c:v>
                </c:pt>
                <c:pt idx="14017">
                  <c:v>10.99150943396344</c:v>
                </c:pt>
                <c:pt idx="14018">
                  <c:v>10.991588050315629</c:v>
                </c:pt>
                <c:pt idx="14019">
                  <c:v>10.991666666667831</c:v>
                </c:pt>
                <c:pt idx="14020">
                  <c:v>10.991745283020039</c:v>
                </c:pt>
                <c:pt idx="14021">
                  <c:v>10.991823899372241</c:v>
                </c:pt>
                <c:pt idx="14022">
                  <c:v>10.991902515724441</c:v>
                </c:pt>
                <c:pt idx="14023">
                  <c:v>10.99198113207664</c:v>
                </c:pt>
                <c:pt idx="14024">
                  <c:v>10.992059748428851</c:v>
                </c:pt>
                <c:pt idx="14025">
                  <c:v>10.99213836478105</c:v>
                </c:pt>
                <c:pt idx="14026">
                  <c:v>10.99221698113325</c:v>
                </c:pt>
                <c:pt idx="14027">
                  <c:v>10.99229559748545</c:v>
                </c:pt>
                <c:pt idx="14028">
                  <c:v>10.99237421383765</c:v>
                </c:pt>
                <c:pt idx="14029">
                  <c:v>10.99245283018986</c:v>
                </c:pt>
                <c:pt idx="14030">
                  <c:v>10.992531446542049</c:v>
                </c:pt>
                <c:pt idx="14031">
                  <c:v>10.992610062894251</c:v>
                </c:pt>
                <c:pt idx="14032">
                  <c:v>10.992688679246459</c:v>
                </c:pt>
                <c:pt idx="14033">
                  <c:v>10.992767295598661</c:v>
                </c:pt>
                <c:pt idx="14034">
                  <c:v>10.992845911950861</c:v>
                </c:pt>
                <c:pt idx="14035">
                  <c:v>10.99292452830306</c:v>
                </c:pt>
                <c:pt idx="14036">
                  <c:v>10.99300314465526</c:v>
                </c:pt>
                <c:pt idx="14037">
                  <c:v>10.99308176100746</c:v>
                </c:pt>
                <c:pt idx="14038">
                  <c:v>10.99316037735967</c:v>
                </c:pt>
                <c:pt idx="14039">
                  <c:v>10.993238993711859</c:v>
                </c:pt>
                <c:pt idx="14040">
                  <c:v>10.99331761006407</c:v>
                </c:pt>
                <c:pt idx="14041">
                  <c:v>10.993396226416269</c:v>
                </c:pt>
                <c:pt idx="14042">
                  <c:v>10.993474842768469</c:v>
                </c:pt>
                <c:pt idx="14043">
                  <c:v>10.993553459120671</c:v>
                </c:pt>
                <c:pt idx="14044">
                  <c:v>10.99363207547287</c:v>
                </c:pt>
                <c:pt idx="14045">
                  <c:v>10.993710691825081</c:v>
                </c:pt>
                <c:pt idx="14046">
                  <c:v>10.993789308177281</c:v>
                </c:pt>
                <c:pt idx="14047">
                  <c:v>10.99386792452948</c:v>
                </c:pt>
                <c:pt idx="14048">
                  <c:v>10.99394654088168</c:v>
                </c:pt>
                <c:pt idx="14049">
                  <c:v>10.99402515723388</c:v>
                </c:pt>
                <c:pt idx="14050">
                  <c:v>10.99410377358608</c:v>
                </c:pt>
                <c:pt idx="14051">
                  <c:v>10.99418238993829</c:v>
                </c:pt>
                <c:pt idx="14052">
                  <c:v>10.994261006290481</c:v>
                </c:pt>
                <c:pt idx="14053">
                  <c:v>10.994339622642689</c:v>
                </c:pt>
                <c:pt idx="14054">
                  <c:v>10.994418238994889</c:v>
                </c:pt>
                <c:pt idx="14055">
                  <c:v>10.9944968553471</c:v>
                </c:pt>
                <c:pt idx="14056">
                  <c:v>10.994575471699291</c:v>
                </c:pt>
                <c:pt idx="14057">
                  <c:v>10.994654088051499</c:v>
                </c:pt>
                <c:pt idx="14058">
                  <c:v>10.994732704403701</c:v>
                </c:pt>
                <c:pt idx="14059">
                  <c:v>10.99481132075589</c:v>
                </c:pt>
                <c:pt idx="14060">
                  <c:v>10.9948899371081</c:v>
                </c:pt>
                <c:pt idx="14061">
                  <c:v>10.9949685534603</c:v>
                </c:pt>
                <c:pt idx="14062">
                  <c:v>10.9950471698125</c:v>
                </c:pt>
                <c:pt idx="14063">
                  <c:v>10.995125786164699</c:v>
                </c:pt>
                <c:pt idx="14064">
                  <c:v>10.995204402516899</c:v>
                </c:pt>
                <c:pt idx="14065">
                  <c:v>10.99528301886911</c:v>
                </c:pt>
                <c:pt idx="14066">
                  <c:v>10.995361635221309</c:v>
                </c:pt>
                <c:pt idx="14067">
                  <c:v>10.995440251573511</c:v>
                </c:pt>
                <c:pt idx="14068">
                  <c:v>10.995518867925719</c:v>
                </c:pt>
                <c:pt idx="14069">
                  <c:v>10.995597484277919</c:v>
                </c:pt>
                <c:pt idx="14070">
                  <c:v>10.99567610063011</c:v>
                </c:pt>
                <c:pt idx="14071">
                  <c:v>10.99575471698232</c:v>
                </c:pt>
                <c:pt idx="14072">
                  <c:v>10.99583333333452</c:v>
                </c:pt>
                <c:pt idx="14073">
                  <c:v>10.99591194968672</c:v>
                </c:pt>
                <c:pt idx="14074">
                  <c:v>10.99599056603892</c:v>
                </c:pt>
                <c:pt idx="14075">
                  <c:v>10.996069182391119</c:v>
                </c:pt>
                <c:pt idx="14076">
                  <c:v>10.996147798743319</c:v>
                </c:pt>
                <c:pt idx="14077">
                  <c:v>10.996226415095521</c:v>
                </c:pt>
                <c:pt idx="14078">
                  <c:v>10.996305031447729</c:v>
                </c:pt>
                <c:pt idx="14079">
                  <c:v>10.996383647799931</c:v>
                </c:pt>
                <c:pt idx="14080">
                  <c:v>10.996462264152131</c:v>
                </c:pt>
                <c:pt idx="14081">
                  <c:v>10.996540880504339</c:v>
                </c:pt>
                <c:pt idx="14082">
                  <c:v>10.99661949685653</c:v>
                </c:pt>
                <c:pt idx="14083">
                  <c:v>10.99669811320874</c:v>
                </c:pt>
                <c:pt idx="14084">
                  <c:v>10.99677672956094</c:v>
                </c:pt>
                <c:pt idx="14085">
                  <c:v>10.996855345913129</c:v>
                </c:pt>
                <c:pt idx="14086">
                  <c:v>10.99693396226534</c:v>
                </c:pt>
                <c:pt idx="14087">
                  <c:v>10.997012578617539</c:v>
                </c:pt>
                <c:pt idx="14088">
                  <c:v>10.997091194969739</c:v>
                </c:pt>
                <c:pt idx="14089">
                  <c:v>10.99716981132195</c:v>
                </c:pt>
                <c:pt idx="14090">
                  <c:v>10.99724842767414</c:v>
                </c:pt>
                <c:pt idx="14091">
                  <c:v>10.997327044026351</c:v>
                </c:pt>
                <c:pt idx="14092">
                  <c:v>10.997405660378551</c:v>
                </c:pt>
                <c:pt idx="14093">
                  <c:v>10.99748427673075</c:v>
                </c:pt>
                <c:pt idx="14094">
                  <c:v>10.99756289308295</c:v>
                </c:pt>
                <c:pt idx="14095">
                  <c:v>10.99764150943515</c:v>
                </c:pt>
                <c:pt idx="14096">
                  <c:v>10.99772012578735</c:v>
                </c:pt>
                <c:pt idx="14097">
                  <c:v>10.997798742139549</c:v>
                </c:pt>
                <c:pt idx="14098">
                  <c:v>10.99787735849176</c:v>
                </c:pt>
                <c:pt idx="14099">
                  <c:v>10.997955974843959</c:v>
                </c:pt>
                <c:pt idx="14100">
                  <c:v>10.998034591196159</c:v>
                </c:pt>
                <c:pt idx="14101">
                  <c:v>10.998113207548361</c:v>
                </c:pt>
                <c:pt idx="14102">
                  <c:v>10.99819182390056</c:v>
                </c:pt>
                <c:pt idx="14103">
                  <c:v>10.99827044025276</c:v>
                </c:pt>
                <c:pt idx="14104">
                  <c:v>10.998349056604971</c:v>
                </c:pt>
                <c:pt idx="14105">
                  <c:v>10.99842767295717</c:v>
                </c:pt>
                <c:pt idx="14106">
                  <c:v>10.99850628930937</c:v>
                </c:pt>
                <c:pt idx="14107">
                  <c:v>10.99858490566157</c:v>
                </c:pt>
                <c:pt idx="14108">
                  <c:v>10.99866352201377</c:v>
                </c:pt>
                <c:pt idx="14109">
                  <c:v>10.99874213836598</c:v>
                </c:pt>
                <c:pt idx="14110">
                  <c:v>10.998820754718169</c:v>
                </c:pt>
                <c:pt idx="14111">
                  <c:v>10.99889937107038</c:v>
                </c:pt>
                <c:pt idx="14112">
                  <c:v>10.99897798742257</c:v>
                </c:pt>
                <c:pt idx="14113">
                  <c:v>10.999056603774781</c:v>
                </c:pt>
                <c:pt idx="14114">
                  <c:v>10.999135220126989</c:v>
                </c:pt>
                <c:pt idx="14115">
                  <c:v>10.99921383647918</c:v>
                </c:pt>
                <c:pt idx="14116">
                  <c:v>10.999292452831391</c:v>
                </c:pt>
                <c:pt idx="14117">
                  <c:v>10.99937106918358</c:v>
                </c:pt>
                <c:pt idx="14118">
                  <c:v>10.999449685535801</c:v>
                </c:pt>
                <c:pt idx="14119">
                  <c:v>10.99952830188799</c:v>
                </c:pt>
                <c:pt idx="14120">
                  <c:v>10.9996069182402</c:v>
                </c:pt>
                <c:pt idx="14121">
                  <c:v>10.9996855345924</c:v>
                </c:pt>
                <c:pt idx="14122">
                  <c:v>10.999764150944589</c:v>
                </c:pt>
                <c:pt idx="14123">
                  <c:v>10.9998427672968</c:v>
                </c:pt>
                <c:pt idx="14124">
                  <c:v>10.999921383648999</c:v>
                </c:pt>
                <c:pt idx="14125">
                  <c:v>11.000000000001201</c:v>
                </c:pt>
                <c:pt idx="14126">
                  <c:v>11.000078616353401</c:v>
                </c:pt>
                <c:pt idx="14127">
                  <c:v>11.000157232705609</c:v>
                </c:pt>
                <c:pt idx="14128">
                  <c:v>11.0002358490578</c:v>
                </c:pt>
                <c:pt idx="14129">
                  <c:v>11.00031446541</c:v>
                </c:pt>
                <c:pt idx="14130">
                  <c:v>11.00039308176221</c:v>
                </c:pt>
                <c:pt idx="14131">
                  <c:v>11.00047169811441</c:v>
                </c:pt>
                <c:pt idx="14132">
                  <c:v>11.00055031446662</c:v>
                </c:pt>
                <c:pt idx="14133">
                  <c:v>11.000628930818809</c:v>
                </c:pt>
                <c:pt idx="14134">
                  <c:v>11.00070754717102</c:v>
                </c:pt>
                <c:pt idx="14135">
                  <c:v>11.00078616352322</c:v>
                </c:pt>
                <c:pt idx="14136">
                  <c:v>11.000864779875419</c:v>
                </c:pt>
                <c:pt idx="14137">
                  <c:v>11.000943396227621</c:v>
                </c:pt>
                <c:pt idx="14138">
                  <c:v>11.001022012579821</c:v>
                </c:pt>
                <c:pt idx="14139">
                  <c:v>11.00110062893202</c:v>
                </c:pt>
                <c:pt idx="14140">
                  <c:v>11.00117924528422</c:v>
                </c:pt>
                <c:pt idx="14141">
                  <c:v>11.00125786163642</c:v>
                </c:pt>
                <c:pt idx="14142">
                  <c:v>11.00133647798863</c:v>
                </c:pt>
                <c:pt idx="14143">
                  <c:v>11.001415094340819</c:v>
                </c:pt>
                <c:pt idx="14144">
                  <c:v>11.00149371069303</c:v>
                </c:pt>
                <c:pt idx="14145">
                  <c:v>11.001572327045229</c:v>
                </c:pt>
                <c:pt idx="14146">
                  <c:v>11.001650943397429</c:v>
                </c:pt>
                <c:pt idx="14147">
                  <c:v>11.00172955974964</c:v>
                </c:pt>
                <c:pt idx="14148">
                  <c:v>11.00180817610183</c:v>
                </c:pt>
                <c:pt idx="14149">
                  <c:v>11.001886792454041</c:v>
                </c:pt>
                <c:pt idx="14150">
                  <c:v>11.001965408806241</c:v>
                </c:pt>
                <c:pt idx="14151">
                  <c:v>11.00204402515844</c:v>
                </c:pt>
                <c:pt idx="14152">
                  <c:v>11.00212264151064</c:v>
                </c:pt>
                <c:pt idx="14153">
                  <c:v>11.002201257862851</c:v>
                </c:pt>
                <c:pt idx="14154">
                  <c:v>11.00227987421505</c:v>
                </c:pt>
                <c:pt idx="14155">
                  <c:v>11.00235849056725</c:v>
                </c:pt>
                <c:pt idx="14156">
                  <c:v>11.00243710691945</c:v>
                </c:pt>
                <c:pt idx="14157">
                  <c:v>11.00251572327165</c:v>
                </c:pt>
                <c:pt idx="14158">
                  <c:v>11.00259433962386</c:v>
                </c:pt>
                <c:pt idx="14159">
                  <c:v>11.002672955976051</c:v>
                </c:pt>
                <c:pt idx="14160">
                  <c:v>11.002751572328259</c:v>
                </c:pt>
                <c:pt idx="14161">
                  <c:v>11.00283018868045</c:v>
                </c:pt>
                <c:pt idx="14162">
                  <c:v>11.002908805032661</c:v>
                </c:pt>
                <c:pt idx="14163">
                  <c:v>11.00298742138486</c:v>
                </c:pt>
                <c:pt idx="14164">
                  <c:v>11.00306603773706</c:v>
                </c:pt>
                <c:pt idx="14165">
                  <c:v>11.003144654089271</c:v>
                </c:pt>
                <c:pt idx="14166">
                  <c:v>11.00322327044146</c:v>
                </c:pt>
                <c:pt idx="14167">
                  <c:v>11.003301886793659</c:v>
                </c:pt>
                <c:pt idx="14168">
                  <c:v>11.00338050314587</c:v>
                </c:pt>
                <c:pt idx="14169">
                  <c:v>11.00345911949807</c:v>
                </c:pt>
                <c:pt idx="14170">
                  <c:v>11.003537735850269</c:v>
                </c:pt>
                <c:pt idx="14171">
                  <c:v>11.003616352202471</c:v>
                </c:pt>
                <c:pt idx="14172">
                  <c:v>11.003694968554671</c:v>
                </c:pt>
                <c:pt idx="14173">
                  <c:v>11.00377358490687</c:v>
                </c:pt>
                <c:pt idx="14174">
                  <c:v>11.003852201259081</c:v>
                </c:pt>
                <c:pt idx="14175">
                  <c:v>11.00393081761128</c:v>
                </c:pt>
                <c:pt idx="14176">
                  <c:v>11.00400943396348</c:v>
                </c:pt>
                <c:pt idx="14177">
                  <c:v>11.00408805031568</c:v>
                </c:pt>
                <c:pt idx="14178">
                  <c:v>11.00416666666788</c:v>
                </c:pt>
                <c:pt idx="14179">
                  <c:v>11.004245283020079</c:v>
                </c:pt>
                <c:pt idx="14180">
                  <c:v>11.004323899372279</c:v>
                </c:pt>
                <c:pt idx="14181">
                  <c:v>11.00440251572449</c:v>
                </c:pt>
                <c:pt idx="14182">
                  <c:v>11.004481132076689</c:v>
                </c:pt>
                <c:pt idx="14183">
                  <c:v>11.004559748428891</c:v>
                </c:pt>
                <c:pt idx="14184">
                  <c:v>11.004638364781091</c:v>
                </c:pt>
                <c:pt idx="14185">
                  <c:v>11.00471698113329</c:v>
                </c:pt>
                <c:pt idx="14186">
                  <c:v>11.004795597485501</c:v>
                </c:pt>
                <c:pt idx="14187">
                  <c:v>11.0048742138377</c:v>
                </c:pt>
                <c:pt idx="14188">
                  <c:v>11.0049528301899</c:v>
                </c:pt>
                <c:pt idx="14189">
                  <c:v>11.0050314465421</c:v>
                </c:pt>
                <c:pt idx="14190">
                  <c:v>11.0051100628943</c:v>
                </c:pt>
                <c:pt idx="14191">
                  <c:v>11.005188679246499</c:v>
                </c:pt>
                <c:pt idx="14192">
                  <c:v>11.00526729559871</c:v>
                </c:pt>
                <c:pt idx="14193">
                  <c:v>11.005345911950901</c:v>
                </c:pt>
                <c:pt idx="14194">
                  <c:v>11.005424528303109</c:v>
                </c:pt>
                <c:pt idx="14195">
                  <c:v>11.005503144655311</c:v>
                </c:pt>
                <c:pt idx="14196">
                  <c:v>11.005581761007511</c:v>
                </c:pt>
                <c:pt idx="14197">
                  <c:v>11.00566037735971</c:v>
                </c:pt>
                <c:pt idx="14198">
                  <c:v>11.005738993711921</c:v>
                </c:pt>
                <c:pt idx="14199">
                  <c:v>11.005817610064121</c:v>
                </c:pt>
                <c:pt idx="14200">
                  <c:v>11.00589622641632</c:v>
                </c:pt>
                <c:pt idx="14201">
                  <c:v>11.00597484276852</c:v>
                </c:pt>
                <c:pt idx="14202">
                  <c:v>11.00605345912072</c:v>
                </c:pt>
                <c:pt idx="14203">
                  <c:v>11.006132075472919</c:v>
                </c:pt>
                <c:pt idx="14204">
                  <c:v>11.006210691825119</c:v>
                </c:pt>
                <c:pt idx="14205">
                  <c:v>11.006289308177321</c:v>
                </c:pt>
                <c:pt idx="14206">
                  <c:v>11.006367924529521</c:v>
                </c:pt>
                <c:pt idx="14207">
                  <c:v>11.006446540881729</c:v>
                </c:pt>
                <c:pt idx="14208">
                  <c:v>11.006525157233931</c:v>
                </c:pt>
                <c:pt idx="14209">
                  <c:v>11.00660377358613</c:v>
                </c:pt>
                <c:pt idx="14210">
                  <c:v>11.00668238993833</c:v>
                </c:pt>
                <c:pt idx="14211">
                  <c:v>11.00676100629053</c:v>
                </c:pt>
                <c:pt idx="14212">
                  <c:v>11.00683962264274</c:v>
                </c:pt>
                <c:pt idx="14213">
                  <c:v>11.00691823899494</c:v>
                </c:pt>
                <c:pt idx="14214">
                  <c:v>11.00699685534714</c:v>
                </c:pt>
                <c:pt idx="14215">
                  <c:v>11.00707547169934</c:v>
                </c:pt>
                <c:pt idx="14216">
                  <c:v>11.007154088051539</c:v>
                </c:pt>
                <c:pt idx="14217">
                  <c:v>11.007232704403741</c:v>
                </c:pt>
                <c:pt idx="14218">
                  <c:v>11.007311320755941</c:v>
                </c:pt>
                <c:pt idx="14219">
                  <c:v>11.007389937108149</c:v>
                </c:pt>
                <c:pt idx="14220">
                  <c:v>11.007468553460351</c:v>
                </c:pt>
                <c:pt idx="14221">
                  <c:v>11.00754716981255</c:v>
                </c:pt>
                <c:pt idx="14222">
                  <c:v>11.00762578616475</c:v>
                </c:pt>
                <c:pt idx="14223">
                  <c:v>11.00770440251695</c:v>
                </c:pt>
                <c:pt idx="14224">
                  <c:v>11.00778301886915</c:v>
                </c:pt>
                <c:pt idx="14225">
                  <c:v>11.007861635221349</c:v>
                </c:pt>
                <c:pt idx="14226">
                  <c:v>11.007940251573549</c:v>
                </c:pt>
                <c:pt idx="14227">
                  <c:v>11.008018867925751</c:v>
                </c:pt>
                <c:pt idx="14228">
                  <c:v>11.008097484277959</c:v>
                </c:pt>
                <c:pt idx="14229">
                  <c:v>11.00817610063015</c:v>
                </c:pt>
                <c:pt idx="14230">
                  <c:v>11.008254716982361</c:v>
                </c:pt>
                <c:pt idx="14231">
                  <c:v>11.00833333333456</c:v>
                </c:pt>
                <c:pt idx="14232">
                  <c:v>11.00841194968676</c:v>
                </c:pt>
                <c:pt idx="14233">
                  <c:v>11.00849056603897</c:v>
                </c:pt>
                <c:pt idx="14234">
                  <c:v>11.00856918239116</c:v>
                </c:pt>
                <c:pt idx="14235">
                  <c:v>11.00864779874337</c:v>
                </c:pt>
                <c:pt idx="14236">
                  <c:v>11.00872641509557</c:v>
                </c:pt>
                <c:pt idx="14237">
                  <c:v>11.008805031447769</c:v>
                </c:pt>
                <c:pt idx="14238">
                  <c:v>11.008883647799969</c:v>
                </c:pt>
                <c:pt idx="14239">
                  <c:v>11.008962264152171</c:v>
                </c:pt>
                <c:pt idx="14240">
                  <c:v>11.009040880504379</c:v>
                </c:pt>
                <c:pt idx="14241">
                  <c:v>11.00911949685657</c:v>
                </c:pt>
                <c:pt idx="14242">
                  <c:v>11.009198113208781</c:v>
                </c:pt>
                <c:pt idx="14243">
                  <c:v>11.00927672956098</c:v>
                </c:pt>
                <c:pt idx="14244">
                  <c:v>11.00935534591318</c:v>
                </c:pt>
                <c:pt idx="14245">
                  <c:v>11.009433962265391</c:v>
                </c:pt>
                <c:pt idx="14246">
                  <c:v>11.009512578617599</c:v>
                </c:pt>
                <c:pt idx="14247">
                  <c:v>11.00959119496979</c:v>
                </c:pt>
                <c:pt idx="14248">
                  <c:v>11.009669811322</c:v>
                </c:pt>
                <c:pt idx="14249">
                  <c:v>11.009748427674189</c:v>
                </c:pt>
                <c:pt idx="14250">
                  <c:v>11.009827044026389</c:v>
                </c:pt>
                <c:pt idx="14251">
                  <c:v>11.009905660378591</c:v>
                </c:pt>
                <c:pt idx="14252">
                  <c:v>11.009984276730799</c:v>
                </c:pt>
                <c:pt idx="14253">
                  <c:v>11.010062893082999</c:v>
                </c:pt>
                <c:pt idx="14254">
                  <c:v>11.010141509435201</c:v>
                </c:pt>
                <c:pt idx="14255">
                  <c:v>11.0102201257874</c:v>
                </c:pt>
                <c:pt idx="14256">
                  <c:v>11.0102987421396</c:v>
                </c:pt>
                <c:pt idx="14257">
                  <c:v>11.0103773584918</c:v>
                </c:pt>
                <c:pt idx="14258">
                  <c:v>11.01045597484401</c:v>
                </c:pt>
                <c:pt idx="14259">
                  <c:v>11.01053459119621</c:v>
                </c:pt>
                <c:pt idx="14260">
                  <c:v>11.01061320754841</c:v>
                </c:pt>
                <c:pt idx="14261">
                  <c:v>11.01069182390061</c:v>
                </c:pt>
                <c:pt idx="14262">
                  <c:v>11.0107704402528</c:v>
                </c:pt>
                <c:pt idx="14263">
                  <c:v>11.01084905660502</c:v>
                </c:pt>
                <c:pt idx="14264">
                  <c:v>11.010927672957211</c:v>
                </c:pt>
                <c:pt idx="14265">
                  <c:v>11.011006289309419</c:v>
                </c:pt>
                <c:pt idx="14266">
                  <c:v>11.011084905661621</c:v>
                </c:pt>
                <c:pt idx="14267">
                  <c:v>11.01116352201382</c:v>
                </c:pt>
                <c:pt idx="14268">
                  <c:v>11.01124213836602</c:v>
                </c:pt>
                <c:pt idx="14269">
                  <c:v>11.01132075471822</c:v>
                </c:pt>
                <c:pt idx="14270">
                  <c:v>11.01139937107042</c:v>
                </c:pt>
                <c:pt idx="14271">
                  <c:v>11.011477987422619</c:v>
                </c:pt>
                <c:pt idx="14272">
                  <c:v>11.011556603774819</c:v>
                </c:pt>
                <c:pt idx="14273">
                  <c:v>11.01163522012703</c:v>
                </c:pt>
                <c:pt idx="14274">
                  <c:v>11.011713836479229</c:v>
                </c:pt>
                <c:pt idx="14275">
                  <c:v>11.011792452831431</c:v>
                </c:pt>
                <c:pt idx="14276">
                  <c:v>11.011871069183631</c:v>
                </c:pt>
                <c:pt idx="14277">
                  <c:v>11.01194968553583</c:v>
                </c:pt>
                <c:pt idx="14278">
                  <c:v>11.012028301888041</c:v>
                </c:pt>
                <c:pt idx="14279">
                  <c:v>11.01210691824024</c:v>
                </c:pt>
                <c:pt idx="14280">
                  <c:v>11.01218553459244</c:v>
                </c:pt>
                <c:pt idx="14281">
                  <c:v>11.01226415094464</c:v>
                </c:pt>
                <c:pt idx="14282">
                  <c:v>11.01234276729684</c:v>
                </c:pt>
                <c:pt idx="14283">
                  <c:v>11.01242138364905</c:v>
                </c:pt>
                <c:pt idx="14284">
                  <c:v>11.01250000000125</c:v>
                </c:pt>
                <c:pt idx="14285">
                  <c:v>11.01257861635345</c:v>
                </c:pt>
                <c:pt idx="14286">
                  <c:v>11.01265723270566</c:v>
                </c:pt>
                <c:pt idx="14287">
                  <c:v>11.012735849057851</c:v>
                </c:pt>
                <c:pt idx="14288">
                  <c:v>11.012814465410051</c:v>
                </c:pt>
                <c:pt idx="14289">
                  <c:v>11.01289308176225</c:v>
                </c:pt>
                <c:pt idx="14290">
                  <c:v>11.01297169811445</c:v>
                </c:pt>
                <c:pt idx="14291">
                  <c:v>11.01305031446666</c:v>
                </c:pt>
                <c:pt idx="14292">
                  <c:v>11.01312893081885</c:v>
                </c:pt>
                <c:pt idx="14293">
                  <c:v>11.01320754717106</c:v>
                </c:pt>
                <c:pt idx="14294">
                  <c:v>11.01328616352327</c:v>
                </c:pt>
                <c:pt idx="14295">
                  <c:v>11.013364779875459</c:v>
                </c:pt>
                <c:pt idx="14296">
                  <c:v>11.01344339622767</c:v>
                </c:pt>
                <c:pt idx="14297">
                  <c:v>11.01352201257987</c:v>
                </c:pt>
                <c:pt idx="14298">
                  <c:v>11.013600628932069</c:v>
                </c:pt>
                <c:pt idx="14299">
                  <c:v>11.013679245284269</c:v>
                </c:pt>
                <c:pt idx="14300">
                  <c:v>11.013757861636471</c:v>
                </c:pt>
                <c:pt idx="14301">
                  <c:v>11.01383647798867</c:v>
                </c:pt>
                <c:pt idx="14302">
                  <c:v>11.01391509434087</c:v>
                </c:pt>
                <c:pt idx="14303">
                  <c:v>11.01399371069307</c:v>
                </c:pt>
                <c:pt idx="14304">
                  <c:v>11.01407232704527</c:v>
                </c:pt>
                <c:pt idx="14305">
                  <c:v>11.014150943397469</c:v>
                </c:pt>
                <c:pt idx="14306">
                  <c:v>11.01422955974968</c:v>
                </c:pt>
                <c:pt idx="14307">
                  <c:v>11.01430817610188</c:v>
                </c:pt>
                <c:pt idx="14308">
                  <c:v>11.014386792454079</c:v>
                </c:pt>
                <c:pt idx="14309">
                  <c:v>11.014465408806281</c:v>
                </c:pt>
                <c:pt idx="14310">
                  <c:v>11.014544025158481</c:v>
                </c:pt>
                <c:pt idx="14311">
                  <c:v>11.01462264151068</c:v>
                </c:pt>
                <c:pt idx="14312">
                  <c:v>11.014701257862891</c:v>
                </c:pt>
                <c:pt idx="14313">
                  <c:v>11.01477987421509</c:v>
                </c:pt>
                <c:pt idx="14314">
                  <c:v>11.014858490567301</c:v>
                </c:pt>
                <c:pt idx="14315">
                  <c:v>11.01493710691949</c:v>
                </c:pt>
                <c:pt idx="14316">
                  <c:v>11.01501572327169</c:v>
                </c:pt>
                <c:pt idx="14317">
                  <c:v>11.0150943396239</c:v>
                </c:pt>
                <c:pt idx="14318">
                  <c:v>11.0151729559761</c:v>
                </c:pt>
                <c:pt idx="14319">
                  <c:v>11.0152515723283</c:v>
                </c:pt>
                <c:pt idx="14320">
                  <c:v>11.015330188680499</c:v>
                </c:pt>
                <c:pt idx="14321">
                  <c:v>11.015408805032701</c:v>
                </c:pt>
                <c:pt idx="14322">
                  <c:v>11.015487421384909</c:v>
                </c:pt>
                <c:pt idx="14323">
                  <c:v>11.015566037737109</c:v>
                </c:pt>
                <c:pt idx="14324">
                  <c:v>11.01564465408932</c:v>
                </c:pt>
                <c:pt idx="14325">
                  <c:v>11.01572327044151</c:v>
                </c:pt>
                <c:pt idx="14326">
                  <c:v>11.01580188679371</c:v>
                </c:pt>
                <c:pt idx="14327">
                  <c:v>11.015880503145921</c:v>
                </c:pt>
                <c:pt idx="14328">
                  <c:v>11.01595911949812</c:v>
                </c:pt>
                <c:pt idx="14329">
                  <c:v>11.01603773585032</c:v>
                </c:pt>
                <c:pt idx="14330">
                  <c:v>11.01611635220252</c:v>
                </c:pt>
                <c:pt idx="14331">
                  <c:v>11.01619496855472</c:v>
                </c:pt>
                <c:pt idx="14332">
                  <c:v>11.016273584906919</c:v>
                </c:pt>
                <c:pt idx="14333">
                  <c:v>11.016352201259121</c:v>
                </c:pt>
                <c:pt idx="14334">
                  <c:v>11.016430817611329</c:v>
                </c:pt>
                <c:pt idx="14335">
                  <c:v>11.01650943396352</c:v>
                </c:pt>
                <c:pt idx="14336">
                  <c:v>11.016588050315731</c:v>
                </c:pt>
                <c:pt idx="14337">
                  <c:v>11.01666666666793</c:v>
                </c:pt>
                <c:pt idx="14338">
                  <c:v>11.01674528302013</c:v>
                </c:pt>
                <c:pt idx="14339">
                  <c:v>11.01682389937233</c:v>
                </c:pt>
                <c:pt idx="14340">
                  <c:v>11.01690251572453</c:v>
                </c:pt>
                <c:pt idx="14341">
                  <c:v>11.016981132076729</c:v>
                </c:pt>
                <c:pt idx="14342">
                  <c:v>11.01705974842894</c:v>
                </c:pt>
                <c:pt idx="14343">
                  <c:v>11.017138364781131</c:v>
                </c:pt>
                <c:pt idx="14344">
                  <c:v>11.017216981133339</c:v>
                </c:pt>
                <c:pt idx="14345">
                  <c:v>11.017295597485541</c:v>
                </c:pt>
                <c:pt idx="14346">
                  <c:v>11.017374213837741</c:v>
                </c:pt>
                <c:pt idx="14347">
                  <c:v>11.017452830189949</c:v>
                </c:pt>
                <c:pt idx="14348">
                  <c:v>11.01753144654214</c:v>
                </c:pt>
                <c:pt idx="14349">
                  <c:v>11.01761006289434</c:v>
                </c:pt>
                <c:pt idx="14350">
                  <c:v>11.01768867924655</c:v>
                </c:pt>
                <c:pt idx="14351">
                  <c:v>11.01776729559875</c:v>
                </c:pt>
                <c:pt idx="14352">
                  <c:v>11.01784591195095</c:v>
                </c:pt>
                <c:pt idx="14353">
                  <c:v>11.01792452830315</c:v>
                </c:pt>
                <c:pt idx="14354">
                  <c:v>11.018003144655349</c:v>
                </c:pt>
                <c:pt idx="14355">
                  <c:v>11.018081761007551</c:v>
                </c:pt>
                <c:pt idx="14356">
                  <c:v>11.018160377359751</c:v>
                </c:pt>
                <c:pt idx="14357">
                  <c:v>11.01823899371195</c:v>
                </c:pt>
                <c:pt idx="14358">
                  <c:v>11.018317610064161</c:v>
                </c:pt>
                <c:pt idx="14359">
                  <c:v>11.01839622641636</c:v>
                </c:pt>
                <c:pt idx="14360">
                  <c:v>11.01847484276856</c:v>
                </c:pt>
                <c:pt idx="14361">
                  <c:v>11.01855345912076</c:v>
                </c:pt>
                <c:pt idx="14362">
                  <c:v>11.01863207547297</c:v>
                </c:pt>
                <c:pt idx="14363">
                  <c:v>11.018710691825159</c:v>
                </c:pt>
                <c:pt idx="14364">
                  <c:v>11.01878930817737</c:v>
                </c:pt>
                <c:pt idx="14365">
                  <c:v>11.01886792452957</c:v>
                </c:pt>
                <c:pt idx="14366">
                  <c:v>11.018946540881769</c:v>
                </c:pt>
                <c:pt idx="14367">
                  <c:v>11.019025157233971</c:v>
                </c:pt>
                <c:pt idx="14368">
                  <c:v>11.019103773586171</c:v>
                </c:pt>
                <c:pt idx="14369">
                  <c:v>11.019182389938379</c:v>
                </c:pt>
                <c:pt idx="14370">
                  <c:v>11.01926100629057</c:v>
                </c:pt>
                <c:pt idx="14371">
                  <c:v>11.01933962264278</c:v>
                </c:pt>
                <c:pt idx="14372">
                  <c:v>11.019418238994991</c:v>
                </c:pt>
                <c:pt idx="14373">
                  <c:v>11.019496855347191</c:v>
                </c:pt>
                <c:pt idx="14374">
                  <c:v>11.01957547169938</c:v>
                </c:pt>
                <c:pt idx="14375">
                  <c:v>11.01965408805159</c:v>
                </c:pt>
                <c:pt idx="14376">
                  <c:v>11.01973270440379</c:v>
                </c:pt>
                <c:pt idx="14377">
                  <c:v>11.01981132075599</c:v>
                </c:pt>
                <c:pt idx="14378">
                  <c:v>11.0198899371082</c:v>
                </c:pt>
                <c:pt idx="14379">
                  <c:v>11.019968553460391</c:v>
                </c:pt>
                <c:pt idx="14380">
                  <c:v>11.020047169812591</c:v>
                </c:pt>
                <c:pt idx="14381">
                  <c:v>11.02012578616479</c:v>
                </c:pt>
                <c:pt idx="14382">
                  <c:v>11.020204402517001</c:v>
                </c:pt>
                <c:pt idx="14383">
                  <c:v>11.0202830188692</c:v>
                </c:pt>
                <c:pt idx="14384">
                  <c:v>11.0203616352214</c:v>
                </c:pt>
                <c:pt idx="14385">
                  <c:v>11.0204402515736</c:v>
                </c:pt>
                <c:pt idx="14386">
                  <c:v>11.0205188679258</c:v>
                </c:pt>
                <c:pt idx="14387">
                  <c:v>11.020597484277999</c:v>
                </c:pt>
                <c:pt idx="14388">
                  <c:v>11.020676100630199</c:v>
                </c:pt>
                <c:pt idx="14389">
                  <c:v>11.02075471698241</c:v>
                </c:pt>
                <c:pt idx="14390">
                  <c:v>11.020833333334609</c:v>
                </c:pt>
                <c:pt idx="14391">
                  <c:v>11.020911949686811</c:v>
                </c:pt>
                <c:pt idx="14392">
                  <c:v>11.020990566039011</c:v>
                </c:pt>
                <c:pt idx="14393">
                  <c:v>11.02106918239121</c:v>
                </c:pt>
                <c:pt idx="14394">
                  <c:v>11.02114779874341</c:v>
                </c:pt>
                <c:pt idx="14395">
                  <c:v>11.021226415095621</c:v>
                </c:pt>
                <c:pt idx="14396">
                  <c:v>11.02130503144782</c:v>
                </c:pt>
                <c:pt idx="14397">
                  <c:v>11.02138364780002</c:v>
                </c:pt>
                <c:pt idx="14398">
                  <c:v>11.02146226415222</c:v>
                </c:pt>
                <c:pt idx="14399">
                  <c:v>11.021540880504419</c:v>
                </c:pt>
                <c:pt idx="14400">
                  <c:v>11.021619496856619</c:v>
                </c:pt>
                <c:pt idx="14401">
                  <c:v>11.021698113208821</c:v>
                </c:pt>
                <c:pt idx="14402">
                  <c:v>11.021776729561029</c:v>
                </c:pt>
                <c:pt idx="14403">
                  <c:v>11.02185534591322</c:v>
                </c:pt>
                <c:pt idx="14404">
                  <c:v>11.021933962265431</c:v>
                </c:pt>
                <c:pt idx="14405">
                  <c:v>11.022012578617639</c:v>
                </c:pt>
                <c:pt idx="14406">
                  <c:v>11.02209119496983</c:v>
                </c:pt>
                <c:pt idx="14407">
                  <c:v>11.022169811322041</c:v>
                </c:pt>
                <c:pt idx="14408">
                  <c:v>11.02224842767424</c:v>
                </c:pt>
                <c:pt idx="14409">
                  <c:v>11.022327044026429</c:v>
                </c:pt>
                <c:pt idx="14410">
                  <c:v>11.02240566037864</c:v>
                </c:pt>
                <c:pt idx="14411">
                  <c:v>11.02248427673085</c:v>
                </c:pt>
                <c:pt idx="14412">
                  <c:v>11.02256289308305</c:v>
                </c:pt>
                <c:pt idx="14413">
                  <c:v>11.02264150943525</c:v>
                </c:pt>
                <c:pt idx="14414">
                  <c:v>11.022720125787449</c:v>
                </c:pt>
                <c:pt idx="14415">
                  <c:v>11.022798742139649</c:v>
                </c:pt>
                <c:pt idx="14416">
                  <c:v>11.022877358491851</c:v>
                </c:pt>
                <c:pt idx="14417">
                  <c:v>11.02295597484405</c:v>
                </c:pt>
                <c:pt idx="14418">
                  <c:v>11.02303459119625</c:v>
                </c:pt>
                <c:pt idx="14419">
                  <c:v>11.02311320754845</c:v>
                </c:pt>
                <c:pt idx="14420">
                  <c:v>11.02319182390065</c:v>
                </c:pt>
                <c:pt idx="14421">
                  <c:v>11.023270440252849</c:v>
                </c:pt>
                <c:pt idx="14422">
                  <c:v>11.02334905660506</c:v>
                </c:pt>
                <c:pt idx="14423">
                  <c:v>11.02342767295726</c:v>
                </c:pt>
                <c:pt idx="14424">
                  <c:v>11.023506289309459</c:v>
                </c:pt>
                <c:pt idx="14425">
                  <c:v>11.02358490566167</c:v>
                </c:pt>
                <c:pt idx="14426">
                  <c:v>11.023663522013861</c:v>
                </c:pt>
                <c:pt idx="14427">
                  <c:v>11.023742138366069</c:v>
                </c:pt>
                <c:pt idx="14428">
                  <c:v>11.023820754718271</c:v>
                </c:pt>
                <c:pt idx="14429">
                  <c:v>11.02389937107047</c:v>
                </c:pt>
                <c:pt idx="14430">
                  <c:v>11.02397798742267</c:v>
                </c:pt>
                <c:pt idx="14431">
                  <c:v>11.02405660377487</c:v>
                </c:pt>
                <c:pt idx="14432">
                  <c:v>11.02413522012707</c:v>
                </c:pt>
                <c:pt idx="14433">
                  <c:v>11.024213836479269</c:v>
                </c:pt>
                <c:pt idx="14434">
                  <c:v>11.024292452831469</c:v>
                </c:pt>
                <c:pt idx="14435">
                  <c:v>11.024371069183671</c:v>
                </c:pt>
                <c:pt idx="14436">
                  <c:v>11.024449685535879</c:v>
                </c:pt>
                <c:pt idx="14437">
                  <c:v>11.024528301888081</c:v>
                </c:pt>
                <c:pt idx="14438">
                  <c:v>11.024606918240289</c:v>
                </c:pt>
                <c:pt idx="14439">
                  <c:v>11.02468553459248</c:v>
                </c:pt>
                <c:pt idx="14440">
                  <c:v>11.024764150944691</c:v>
                </c:pt>
                <c:pt idx="14441">
                  <c:v>11.02484276729688</c:v>
                </c:pt>
                <c:pt idx="14442">
                  <c:v>11.02492138364908</c:v>
                </c:pt>
                <c:pt idx="14443">
                  <c:v>11.02500000000129</c:v>
                </c:pt>
                <c:pt idx="14444">
                  <c:v>11.02507861635349</c:v>
                </c:pt>
                <c:pt idx="14445">
                  <c:v>11.0251572327057</c:v>
                </c:pt>
                <c:pt idx="14446">
                  <c:v>11.0252358490579</c:v>
                </c:pt>
                <c:pt idx="14447">
                  <c:v>11.025314465410091</c:v>
                </c:pt>
                <c:pt idx="14448">
                  <c:v>11.025393081762299</c:v>
                </c:pt>
                <c:pt idx="14449">
                  <c:v>11.025471698114499</c:v>
                </c:pt>
                <c:pt idx="14450">
                  <c:v>11.02555031446671</c:v>
                </c:pt>
                <c:pt idx="14451">
                  <c:v>11.0256289308189</c:v>
                </c:pt>
                <c:pt idx="14452">
                  <c:v>11.0257075471711</c:v>
                </c:pt>
                <c:pt idx="14453">
                  <c:v>11.025786163523311</c:v>
                </c:pt>
                <c:pt idx="14454">
                  <c:v>11.02586477987551</c:v>
                </c:pt>
                <c:pt idx="14455">
                  <c:v>11.02594339622771</c:v>
                </c:pt>
                <c:pt idx="14456">
                  <c:v>11.02602201257992</c:v>
                </c:pt>
                <c:pt idx="14457">
                  <c:v>11.02610062893211</c:v>
                </c:pt>
                <c:pt idx="14458">
                  <c:v>11.02617924528432</c:v>
                </c:pt>
                <c:pt idx="14459">
                  <c:v>11.026257861636511</c:v>
                </c:pt>
                <c:pt idx="14460">
                  <c:v>11.026336477988719</c:v>
                </c:pt>
                <c:pt idx="14461">
                  <c:v>11.026415094340919</c:v>
                </c:pt>
                <c:pt idx="14462">
                  <c:v>11.026493710693121</c:v>
                </c:pt>
                <c:pt idx="14463">
                  <c:v>11.02657232704532</c:v>
                </c:pt>
                <c:pt idx="14464">
                  <c:v>11.02665094339752</c:v>
                </c:pt>
                <c:pt idx="14465">
                  <c:v>11.026729559749731</c:v>
                </c:pt>
                <c:pt idx="14466">
                  <c:v>11.02680817610192</c:v>
                </c:pt>
                <c:pt idx="14467">
                  <c:v>11.02688679245413</c:v>
                </c:pt>
                <c:pt idx="14468">
                  <c:v>11.02696540880633</c:v>
                </c:pt>
                <c:pt idx="14469">
                  <c:v>11.02704402515853</c:v>
                </c:pt>
                <c:pt idx="14470">
                  <c:v>11.027122641510729</c:v>
                </c:pt>
                <c:pt idx="14471">
                  <c:v>11.027201257862931</c:v>
                </c:pt>
                <c:pt idx="14472">
                  <c:v>11.027279874215131</c:v>
                </c:pt>
                <c:pt idx="14473">
                  <c:v>11.02735849056733</c:v>
                </c:pt>
                <c:pt idx="14474">
                  <c:v>11.027437106919541</c:v>
                </c:pt>
                <c:pt idx="14475">
                  <c:v>11.02751572327174</c:v>
                </c:pt>
                <c:pt idx="14476">
                  <c:v>11.027594339623951</c:v>
                </c:pt>
                <c:pt idx="14477">
                  <c:v>11.02767295597614</c:v>
                </c:pt>
                <c:pt idx="14478">
                  <c:v>11.02775157232835</c:v>
                </c:pt>
                <c:pt idx="14479">
                  <c:v>11.027830188680539</c:v>
                </c:pt>
                <c:pt idx="14480">
                  <c:v>11.02790880503275</c:v>
                </c:pt>
                <c:pt idx="14481">
                  <c:v>11.02798742138495</c:v>
                </c:pt>
                <c:pt idx="14482">
                  <c:v>11.028066037737149</c:v>
                </c:pt>
                <c:pt idx="14483">
                  <c:v>11.028144654089351</c:v>
                </c:pt>
                <c:pt idx="14484">
                  <c:v>11.028223270441551</c:v>
                </c:pt>
                <c:pt idx="14485">
                  <c:v>11.02830188679375</c:v>
                </c:pt>
                <c:pt idx="14486">
                  <c:v>11.028380503145961</c:v>
                </c:pt>
                <c:pt idx="14487">
                  <c:v>11.02845911949816</c:v>
                </c:pt>
                <c:pt idx="14488">
                  <c:v>11.02853773585036</c:v>
                </c:pt>
                <c:pt idx="14489">
                  <c:v>11.02861635220256</c:v>
                </c:pt>
                <c:pt idx="14490">
                  <c:v>11.02869496855476</c:v>
                </c:pt>
                <c:pt idx="14491">
                  <c:v>11.028773584906959</c:v>
                </c:pt>
                <c:pt idx="14492">
                  <c:v>11.028852201259159</c:v>
                </c:pt>
                <c:pt idx="14493">
                  <c:v>11.02893081761137</c:v>
                </c:pt>
                <c:pt idx="14494">
                  <c:v>11.029009433963569</c:v>
                </c:pt>
                <c:pt idx="14495">
                  <c:v>11.029088050315771</c:v>
                </c:pt>
                <c:pt idx="14496">
                  <c:v>11.029166666667971</c:v>
                </c:pt>
                <c:pt idx="14497">
                  <c:v>11.02924528302017</c:v>
                </c:pt>
                <c:pt idx="14498">
                  <c:v>11.02932389937237</c:v>
                </c:pt>
                <c:pt idx="14499">
                  <c:v>11.029402515724581</c:v>
                </c:pt>
                <c:pt idx="14500">
                  <c:v>11.02948113207678</c:v>
                </c:pt>
                <c:pt idx="14501">
                  <c:v>11.02955974842898</c:v>
                </c:pt>
                <c:pt idx="14502">
                  <c:v>11.02963836478118</c:v>
                </c:pt>
                <c:pt idx="14503">
                  <c:v>11.02971698113338</c:v>
                </c:pt>
                <c:pt idx="14504">
                  <c:v>11.02979559748559</c:v>
                </c:pt>
                <c:pt idx="14505">
                  <c:v>11.029874213837781</c:v>
                </c:pt>
                <c:pt idx="14506">
                  <c:v>11.029952830189989</c:v>
                </c:pt>
                <c:pt idx="14507">
                  <c:v>11.030031446542189</c:v>
                </c:pt>
                <c:pt idx="14508">
                  <c:v>11.030110062894391</c:v>
                </c:pt>
                <c:pt idx="14509">
                  <c:v>11.03018867924659</c:v>
                </c:pt>
                <c:pt idx="14510">
                  <c:v>11.03026729559879</c:v>
                </c:pt>
                <c:pt idx="14511">
                  <c:v>11.03034591195099</c:v>
                </c:pt>
                <c:pt idx="14512">
                  <c:v>11.0304245283032</c:v>
                </c:pt>
                <c:pt idx="14513">
                  <c:v>11.0305031446554</c:v>
                </c:pt>
                <c:pt idx="14514">
                  <c:v>11.0305817610076</c:v>
                </c:pt>
                <c:pt idx="14515">
                  <c:v>11.0306603773598</c:v>
                </c:pt>
                <c:pt idx="14516">
                  <c:v>11.030738993711999</c:v>
                </c:pt>
                <c:pt idx="14517">
                  <c:v>11.030817610064201</c:v>
                </c:pt>
                <c:pt idx="14518">
                  <c:v>11.030896226416409</c:v>
                </c:pt>
                <c:pt idx="14519">
                  <c:v>11.030974842768609</c:v>
                </c:pt>
                <c:pt idx="14520">
                  <c:v>11.031053459120811</c:v>
                </c:pt>
                <c:pt idx="14521">
                  <c:v>11.03113207547301</c:v>
                </c:pt>
                <c:pt idx="14522">
                  <c:v>11.03121069182521</c:v>
                </c:pt>
                <c:pt idx="14523">
                  <c:v>11.03128930817741</c:v>
                </c:pt>
                <c:pt idx="14524">
                  <c:v>11.03136792452962</c:v>
                </c:pt>
                <c:pt idx="14525">
                  <c:v>11.03144654088182</c:v>
                </c:pt>
                <c:pt idx="14526">
                  <c:v>11.03152515723402</c:v>
                </c:pt>
                <c:pt idx="14527">
                  <c:v>11.03160377358622</c:v>
                </c:pt>
                <c:pt idx="14528">
                  <c:v>11.031682389938419</c:v>
                </c:pt>
                <c:pt idx="14529">
                  <c:v>11.031761006290621</c:v>
                </c:pt>
                <c:pt idx="14530">
                  <c:v>11.031839622642821</c:v>
                </c:pt>
                <c:pt idx="14531">
                  <c:v>11.03191823899502</c:v>
                </c:pt>
                <c:pt idx="14532">
                  <c:v>11.031996855347231</c:v>
                </c:pt>
                <c:pt idx="14533">
                  <c:v>11.03207547169943</c:v>
                </c:pt>
                <c:pt idx="14534">
                  <c:v>11.03215408805163</c:v>
                </c:pt>
                <c:pt idx="14535">
                  <c:v>11.03223270440383</c:v>
                </c:pt>
                <c:pt idx="14536">
                  <c:v>11.03231132075603</c:v>
                </c:pt>
                <c:pt idx="14537">
                  <c:v>11.03238993710824</c:v>
                </c:pt>
                <c:pt idx="14538">
                  <c:v>11.03246855346044</c:v>
                </c:pt>
                <c:pt idx="14539">
                  <c:v>11.03254716981264</c:v>
                </c:pt>
                <c:pt idx="14540">
                  <c:v>11.032625786164839</c:v>
                </c:pt>
                <c:pt idx="14541">
                  <c:v>11.032704402517041</c:v>
                </c:pt>
                <c:pt idx="14542">
                  <c:v>11.03278301886925</c:v>
                </c:pt>
                <c:pt idx="14543">
                  <c:v>11.032861635221449</c:v>
                </c:pt>
                <c:pt idx="14544">
                  <c:v>11.032940251573651</c:v>
                </c:pt>
                <c:pt idx="14545">
                  <c:v>11.033018867925851</c:v>
                </c:pt>
                <c:pt idx="14546">
                  <c:v>11.03309748427805</c:v>
                </c:pt>
                <c:pt idx="14547">
                  <c:v>11.03317610063025</c:v>
                </c:pt>
                <c:pt idx="14548">
                  <c:v>11.03325471698245</c:v>
                </c:pt>
                <c:pt idx="14549">
                  <c:v>11.033333333334649</c:v>
                </c:pt>
                <c:pt idx="14550">
                  <c:v>11.033411949686849</c:v>
                </c:pt>
                <c:pt idx="14551">
                  <c:v>11.03349056603906</c:v>
                </c:pt>
                <c:pt idx="14552">
                  <c:v>11.033569182391259</c:v>
                </c:pt>
                <c:pt idx="14553">
                  <c:v>11.033647798743459</c:v>
                </c:pt>
                <c:pt idx="14554">
                  <c:v>11.033726415095661</c:v>
                </c:pt>
                <c:pt idx="14555">
                  <c:v>11.03380503144786</c:v>
                </c:pt>
                <c:pt idx="14556">
                  <c:v>11.03388364780006</c:v>
                </c:pt>
                <c:pt idx="14557">
                  <c:v>11.033962264152271</c:v>
                </c:pt>
                <c:pt idx="14558">
                  <c:v>11.03404088050447</c:v>
                </c:pt>
                <c:pt idx="14559">
                  <c:v>11.03411949685667</c:v>
                </c:pt>
                <c:pt idx="14560">
                  <c:v>11.03419811320887</c:v>
                </c:pt>
                <c:pt idx="14561">
                  <c:v>11.03427672956107</c:v>
                </c:pt>
                <c:pt idx="14562">
                  <c:v>11.034355345913269</c:v>
                </c:pt>
                <c:pt idx="14563">
                  <c:v>11.034433962265471</c:v>
                </c:pt>
                <c:pt idx="14564">
                  <c:v>11.034512578617679</c:v>
                </c:pt>
                <c:pt idx="14565">
                  <c:v>11.03459119496987</c:v>
                </c:pt>
                <c:pt idx="14566">
                  <c:v>11.034669811322081</c:v>
                </c:pt>
                <c:pt idx="14567">
                  <c:v>11.03474842767428</c:v>
                </c:pt>
                <c:pt idx="14568">
                  <c:v>11.03482704402648</c:v>
                </c:pt>
                <c:pt idx="14569">
                  <c:v>11.03490566037868</c:v>
                </c:pt>
                <c:pt idx="14570">
                  <c:v>11.03498427673089</c:v>
                </c:pt>
                <c:pt idx="14571">
                  <c:v>11.035062893083101</c:v>
                </c:pt>
                <c:pt idx="14572">
                  <c:v>11.03514150943529</c:v>
                </c:pt>
                <c:pt idx="14573">
                  <c:v>11.03522012578749</c:v>
                </c:pt>
                <c:pt idx="14574">
                  <c:v>11.035298742139689</c:v>
                </c:pt>
                <c:pt idx="14575">
                  <c:v>11.035377358491891</c:v>
                </c:pt>
                <c:pt idx="14576">
                  <c:v>11.035455974844099</c:v>
                </c:pt>
                <c:pt idx="14577">
                  <c:v>11.035534591196299</c:v>
                </c:pt>
                <c:pt idx="14578">
                  <c:v>11.035613207548501</c:v>
                </c:pt>
                <c:pt idx="14579">
                  <c:v>11.0356918239007</c:v>
                </c:pt>
                <c:pt idx="14580">
                  <c:v>11.0357704402529</c:v>
                </c:pt>
                <c:pt idx="14581">
                  <c:v>11.035849056605111</c:v>
                </c:pt>
                <c:pt idx="14582">
                  <c:v>11.03592767295731</c:v>
                </c:pt>
                <c:pt idx="14583">
                  <c:v>11.03600628930951</c:v>
                </c:pt>
                <c:pt idx="14584">
                  <c:v>11.03608490566171</c:v>
                </c:pt>
                <c:pt idx="14585">
                  <c:v>11.03616352201391</c:v>
                </c:pt>
                <c:pt idx="14586">
                  <c:v>11.036242138366109</c:v>
                </c:pt>
                <c:pt idx="14587">
                  <c:v>11.036320754718311</c:v>
                </c:pt>
                <c:pt idx="14588">
                  <c:v>11.036399371070511</c:v>
                </c:pt>
                <c:pt idx="14589">
                  <c:v>11.03647798742271</c:v>
                </c:pt>
                <c:pt idx="14590">
                  <c:v>11.036556603774921</c:v>
                </c:pt>
                <c:pt idx="14591">
                  <c:v>11.036635220127121</c:v>
                </c:pt>
                <c:pt idx="14592">
                  <c:v>11.03671383647932</c:v>
                </c:pt>
                <c:pt idx="14593">
                  <c:v>11.03679245283152</c:v>
                </c:pt>
                <c:pt idx="14594">
                  <c:v>11.03687106918372</c:v>
                </c:pt>
                <c:pt idx="14595">
                  <c:v>11.036949685535919</c:v>
                </c:pt>
                <c:pt idx="14596">
                  <c:v>11.037028301888119</c:v>
                </c:pt>
                <c:pt idx="14597">
                  <c:v>11.03710691824033</c:v>
                </c:pt>
                <c:pt idx="14598">
                  <c:v>11.037185534592529</c:v>
                </c:pt>
                <c:pt idx="14599">
                  <c:v>11.037264150944729</c:v>
                </c:pt>
                <c:pt idx="14600">
                  <c:v>11.037342767296931</c:v>
                </c:pt>
                <c:pt idx="14601">
                  <c:v>11.03742138364913</c:v>
                </c:pt>
                <c:pt idx="14602">
                  <c:v>11.037500000001341</c:v>
                </c:pt>
                <c:pt idx="14603">
                  <c:v>11.03757861635353</c:v>
                </c:pt>
                <c:pt idx="14604">
                  <c:v>11.03765723270574</c:v>
                </c:pt>
                <c:pt idx="14605">
                  <c:v>11.03773584905794</c:v>
                </c:pt>
                <c:pt idx="14606">
                  <c:v>11.03781446541014</c:v>
                </c:pt>
                <c:pt idx="14607">
                  <c:v>11.03789308176234</c:v>
                </c:pt>
                <c:pt idx="14608">
                  <c:v>11.037971698114539</c:v>
                </c:pt>
                <c:pt idx="14609">
                  <c:v>11.03805031446675</c:v>
                </c:pt>
                <c:pt idx="14610">
                  <c:v>11.038128930818949</c:v>
                </c:pt>
                <c:pt idx="14611">
                  <c:v>11.038207547171149</c:v>
                </c:pt>
                <c:pt idx="14612">
                  <c:v>11.038286163523351</c:v>
                </c:pt>
                <c:pt idx="14613">
                  <c:v>11.03836477987555</c:v>
                </c:pt>
                <c:pt idx="14614">
                  <c:v>11.03844339622775</c:v>
                </c:pt>
                <c:pt idx="14615">
                  <c:v>11.038522012579961</c:v>
                </c:pt>
                <c:pt idx="14616">
                  <c:v>11.03860062893215</c:v>
                </c:pt>
                <c:pt idx="14617">
                  <c:v>11.03867924528436</c:v>
                </c:pt>
                <c:pt idx="14618">
                  <c:v>11.03875786163656</c:v>
                </c:pt>
                <c:pt idx="14619">
                  <c:v>11.03883647798876</c:v>
                </c:pt>
                <c:pt idx="14620">
                  <c:v>11.038915094340959</c:v>
                </c:pt>
                <c:pt idx="14621">
                  <c:v>11.038993710693161</c:v>
                </c:pt>
                <c:pt idx="14622">
                  <c:v>11.039072327045369</c:v>
                </c:pt>
                <c:pt idx="14623">
                  <c:v>11.03915094339756</c:v>
                </c:pt>
                <c:pt idx="14624">
                  <c:v>11.039229559749771</c:v>
                </c:pt>
                <c:pt idx="14625">
                  <c:v>11.03930817610197</c:v>
                </c:pt>
                <c:pt idx="14626">
                  <c:v>11.03938679245417</c:v>
                </c:pt>
                <c:pt idx="14627">
                  <c:v>11.039465408806381</c:v>
                </c:pt>
                <c:pt idx="14628">
                  <c:v>11.03954402515858</c:v>
                </c:pt>
                <c:pt idx="14629">
                  <c:v>11.039622641510769</c:v>
                </c:pt>
                <c:pt idx="14630">
                  <c:v>11.03970125786298</c:v>
                </c:pt>
                <c:pt idx="14631">
                  <c:v>11.03977987421518</c:v>
                </c:pt>
                <c:pt idx="14632">
                  <c:v>11.039858490567379</c:v>
                </c:pt>
                <c:pt idx="14633">
                  <c:v>11.039937106919581</c:v>
                </c:pt>
                <c:pt idx="14634">
                  <c:v>11.040015723271781</c:v>
                </c:pt>
                <c:pt idx="14635">
                  <c:v>11.040094339623989</c:v>
                </c:pt>
                <c:pt idx="14636">
                  <c:v>11.040172955976191</c:v>
                </c:pt>
                <c:pt idx="14637">
                  <c:v>11.04025157232839</c:v>
                </c:pt>
                <c:pt idx="14638">
                  <c:v>11.04033018868059</c:v>
                </c:pt>
                <c:pt idx="14639">
                  <c:v>11.04040880503279</c:v>
                </c:pt>
                <c:pt idx="14640">
                  <c:v>11.040487421385</c:v>
                </c:pt>
                <c:pt idx="14641">
                  <c:v>11.0405660377372</c:v>
                </c:pt>
                <c:pt idx="14642">
                  <c:v>11.0406446540894</c:v>
                </c:pt>
                <c:pt idx="14643">
                  <c:v>11.0407232704416</c:v>
                </c:pt>
                <c:pt idx="14644">
                  <c:v>11.040801886793799</c:v>
                </c:pt>
                <c:pt idx="14645">
                  <c:v>11.040880503145999</c:v>
                </c:pt>
                <c:pt idx="14646">
                  <c:v>11.040959119498201</c:v>
                </c:pt>
                <c:pt idx="14647">
                  <c:v>11.0410377358504</c:v>
                </c:pt>
                <c:pt idx="14648">
                  <c:v>11.041116352202611</c:v>
                </c:pt>
                <c:pt idx="14649">
                  <c:v>11.0411949685548</c:v>
                </c:pt>
                <c:pt idx="14650">
                  <c:v>11.04127358490701</c:v>
                </c:pt>
                <c:pt idx="14651">
                  <c:v>11.04135220125921</c:v>
                </c:pt>
                <c:pt idx="14652">
                  <c:v>11.04143081761142</c:v>
                </c:pt>
                <c:pt idx="14653">
                  <c:v>11.04150943396362</c:v>
                </c:pt>
                <c:pt idx="14654">
                  <c:v>11.041588050315809</c:v>
                </c:pt>
                <c:pt idx="14655">
                  <c:v>11.04166666666802</c:v>
                </c:pt>
                <c:pt idx="14656">
                  <c:v>11.041745283020219</c:v>
                </c:pt>
                <c:pt idx="14657">
                  <c:v>11.041823899372419</c:v>
                </c:pt>
                <c:pt idx="14658">
                  <c:v>11.041902515724621</c:v>
                </c:pt>
                <c:pt idx="14659">
                  <c:v>11.04198113207682</c:v>
                </c:pt>
                <c:pt idx="14660">
                  <c:v>11.042059748429031</c:v>
                </c:pt>
                <c:pt idx="14661">
                  <c:v>11.042138364781231</c:v>
                </c:pt>
                <c:pt idx="14662">
                  <c:v>11.04221698113342</c:v>
                </c:pt>
                <c:pt idx="14663">
                  <c:v>11.04229559748563</c:v>
                </c:pt>
                <c:pt idx="14664">
                  <c:v>11.04237421383783</c:v>
                </c:pt>
                <c:pt idx="14665">
                  <c:v>11.04245283019004</c:v>
                </c:pt>
                <c:pt idx="14666">
                  <c:v>11.04253144654224</c:v>
                </c:pt>
                <c:pt idx="14667">
                  <c:v>11.042610062894431</c:v>
                </c:pt>
                <c:pt idx="14668">
                  <c:v>11.042688679246639</c:v>
                </c:pt>
                <c:pt idx="14669">
                  <c:v>11.042767295598839</c:v>
                </c:pt>
                <c:pt idx="14670">
                  <c:v>11.042845911951041</c:v>
                </c:pt>
                <c:pt idx="14671">
                  <c:v>11.042924528303249</c:v>
                </c:pt>
                <c:pt idx="14672">
                  <c:v>11.04300314465544</c:v>
                </c:pt>
                <c:pt idx="14673">
                  <c:v>11.043081761007651</c:v>
                </c:pt>
                <c:pt idx="14674">
                  <c:v>11.04316037735985</c:v>
                </c:pt>
                <c:pt idx="14675">
                  <c:v>11.04323899371205</c:v>
                </c:pt>
                <c:pt idx="14676">
                  <c:v>11.04331761006425</c:v>
                </c:pt>
                <c:pt idx="14677">
                  <c:v>11.04339622641645</c:v>
                </c:pt>
                <c:pt idx="14678">
                  <c:v>11.04347484276866</c:v>
                </c:pt>
                <c:pt idx="14679">
                  <c:v>11.043553459120851</c:v>
                </c:pt>
                <c:pt idx="14680">
                  <c:v>11.043632075473059</c:v>
                </c:pt>
                <c:pt idx="14681">
                  <c:v>11.043710691825259</c:v>
                </c:pt>
                <c:pt idx="14682">
                  <c:v>11.043789308177461</c:v>
                </c:pt>
                <c:pt idx="14683">
                  <c:v>11.04386792452966</c:v>
                </c:pt>
                <c:pt idx="14684">
                  <c:v>11.04394654088186</c:v>
                </c:pt>
                <c:pt idx="14685">
                  <c:v>11.04402515723406</c:v>
                </c:pt>
                <c:pt idx="14686">
                  <c:v>11.04410377358627</c:v>
                </c:pt>
                <c:pt idx="14687">
                  <c:v>11.04418238993847</c:v>
                </c:pt>
                <c:pt idx="14688">
                  <c:v>11.044261006290659</c:v>
                </c:pt>
                <c:pt idx="14689">
                  <c:v>11.04433962264287</c:v>
                </c:pt>
                <c:pt idx="14690">
                  <c:v>11.044418238995069</c:v>
                </c:pt>
                <c:pt idx="14691">
                  <c:v>11.04449685534728</c:v>
                </c:pt>
                <c:pt idx="14692">
                  <c:v>11.044575471699471</c:v>
                </c:pt>
                <c:pt idx="14693">
                  <c:v>11.04465408805167</c:v>
                </c:pt>
                <c:pt idx="14694">
                  <c:v>11.04473270440387</c:v>
                </c:pt>
                <c:pt idx="14695">
                  <c:v>11.04481132075607</c:v>
                </c:pt>
                <c:pt idx="14696">
                  <c:v>11.044889937108289</c:v>
                </c:pt>
                <c:pt idx="14697">
                  <c:v>11.04496855346048</c:v>
                </c:pt>
                <c:pt idx="14698">
                  <c:v>11.04504716981268</c:v>
                </c:pt>
                <c:pt idx="14699">
                  <c:v>11.04512578616488</c:v>
                </c:pt>
                <c:pt idx="14700">
                  <c:v>11.045204402517079</c:v>
                </c:pt>
                <c:pt idx="14701">
                  <c:v>11.04528301886929</c:v>
                </c:pt>
                <c:pt idx="14702">
                  <c:v>11.045361635221489</c:v>
                </c:pt>
                <c:pt idx="14703">
                  <c:v>11.0454402515737</c:v>
                </c:pt>
                <c:pt idx="14704">
                  <c:v>11.045518867925891</c:v>
                </c:pt>
                <c:pt idx="14705">
                  <c:v>11.045597484278099</c:v>
                </c:pt>
                <c:pt idx="14706">
                  <c:v>11.045676100630301</c:v>
                </c:pt>
                <c:pt idx="14707">
                  <c:v>11.045754716982501</c:v>
                </c:pt>
                <c:pt idx="14708">
                  <c:v>11.0458333333347</c:v>
                </c:pt>
                <c:pt idx="14709">
                  <c:v>11.0459119496869</c:v>
                </c:pt>
                <c:pt idx="14710">
                  <c:v>11.0459905660391</c:v>
                </c:pt>
                <c:pt idx="14711">
                  <c:v>11.0460691823913</c:v>
                </c:pt>
                <c:pt idx="14712">
                  <c:v>11.046147798743499</c:v>
                </c:pt>
                <c:pt idx="14713">
                  <c:v>11.046226415095701</c:v>
                </c:pt>
                <c:pt idx="14714">
                  <c:v>11.046305031447909</c:v>
                </c:pt>
                <c:pt idx="14715">
                  <c:v>11.046383647800109</c:v>
                </c:pt>
                <c:pt idx="14716">
                  <c:v>11.046462264152311</c:v>
                </c:pt>
                <c:pt idx="14717">
                  <c:v>11.04654088050451</c:v>
                </c:pt>
                <c:pt idx="14718">
                  <c:v>11.04661949685671</c:v>
                </c:pt>
                <c:pt idx="14719">
                  <c:v>11.046698113208921</c:v>
                </c:pt>
                <c:pt idx="14720">
                  <c:v>11.04677672956112</c:v>
                </c:pt>
                <c:pt idx="14721">
                  <c:v>11.04685534591332</c:v>
                </c:pt>
                <c:pt idx="14722">
                  <c:v>11.04693396226552</c:v>
                </c:pt>
                <c:pt idx="14723">
                  <c:v>11.04701257861772</c:v>
                </c:pt>
                <c:pt idx="14724">
                  <c:v>11.047091194969919</c:v>
                </c:pt>
                <c:pt idx="14725">
                  <c:v>11.047169811322121</c:v>
                </c:pt>
                <c:pt idx="14726">
                  <c:v>11.047248427674321</c:v>
                </c:pt>
                <c:pt idx="14727">
                  <c:v>11.04732704402652</c:v>
                </c:pt>
                <c:pt idx="14728">
                  <c:v>11.047405660378731</c:v>
                </c:pt>
                <c:pt idx="14729">
                  <c:v>11.047484276730939</c:v>
                </c:pt>
                <c:pt idx="14730">
                  <c:v>11.04756289308313</c:v>
                </c:pt>
                <c:pt idx="14731">
                  <c:v>11.047641509435341</c:v>
                </c:pt>
                <c:pt idx="14732">
                  <c:v>11.04772012578753</c:v>
                </c:pt>
                <c:pt idx="14733">
                  <c:v>11.047798742139729</c:v>
                </c:pt>
                <c:pt idx="14734">
                  <c:v>11.04787735849194</c:v>
                </c:pt>
                <c:pt idx="14735">
                  <c:v>11.04795597484414</c:v>
                </c:pt>
                <c:pt idx="14736">
                  <c:v>11.048034591196339</c:v>
                </c:pt>
                <c:pt idx="14737">
                  <c:v>11.048113207548541</c:v>
                </c:pt>
                <c:pt idx="14738">
                  <c:v>11.048191823900741</c:v>
                </c:pt>
                <c:pt idx="14739">
                  <c:v>11.04827044025294</c:v>
                </c:pt>
                <c:pt idx="14740">
                  <c:v>11.048349056605151</c:v>
                </c:pt>
                <c:pt idx="14741">
                  <c:v>11.048427672957351</c:v>
                </c:pt>
                <c:pt idx="14742">
                  <c:v>11.04850628930955</c:v>
                </c:pt>
                <c:pt idx="14743">
                  <c:v>11.04858490566175</c:v>
                </c:pt>
                <c:pt idx="14744">
                  <c:v>11.04866352201395</c:v>
                </c:pt>
                <c:pt idx="14745">
                  <c:v>11.048742138366149</c:v>
                </c:pt>
                <c:pt idx="14746">
                  <c:v>11.048820754718349</c:v>
                </c:pt>
                <c:pt idx="14747">
                  <c:v>11.04889937107056</c:v>
                </c:pt>
                <c:pt idx="14748">
                  <c:v>11.048977987422751</c:v>
                </c:pt>
                <c:pt idx="14749">
                  <c:v>11.049056603774959</c:v>
                </c:pt>
                <c:pt idx="14750">
                  <c:v>11.049135220127161</c:v>
                </c:pt>
                <c:pt idx="14751">
                  <c:v>11.04921383647936</c:v>
                </c:pt>
                <c:pt idx="14752">
                  <c:v>11.04929245283156</c:v>
                </c:pt>
                <c:pt idx="14753">
                  <c:v>11.049371069183771</c:v>
                </c:pt>
                <c:pt idx="14754">
                  <c:v>11.04944968553597</c:v>
                </c:pt>
                <c:pt idx="14755">
                  <c:v>11.04952830188817</c:v>
                </c:pt>
                <c:pt idx="14756">
                  <c:v>11.04960691824038</c:v>
                </c:pt>
                <c:pt idx="14757">
                  <c:v>11.04968553459257</c:v>
                </c:pt>
                <c:pt idx="14758">
                  <c:v>11.049764150944769</c:v>
                </c:pt>
                <c:pt idx="14759">
                  <c:v>11.04984276729698</c:v>
                </c:pt>
                <c:pt idx="14760">
                  <c:v>11.049921383649171</c:v>
                </c:pt>
                <c:pt idx="14761">
                  <c:v>11.050000000001379</c:v>
                </c:pt>
                <c:pt idx="14762">
                  <c:v>11.050078616353581</c:v>
                </c:pt>
                <c:pt idx="14763">
                  <c:v>11.050157232705789</c:v>
                </c:pt>
                <c:pt idx="14764">
                  <c:v>11.050235849057991</c:v>
                </c:pt>
                <c:pt idx="14765">
                  <c:v>11.05031446541018</c:v>
                </c:pt>
                <c:pt idx="14766">
                  <c:v>11.05039308176239</c:v>
                </c:pt>
                <c:pt idx="14767">
                  <c:v>11.050471698114601</c:v>
                </c:pt>
                <c:pt idx="14768">
                  <c:v>11.0505503144668</c:v>
                </c:pt>
                <c:pt idx="14769">
                  <c:v>11.050628930819</c:v>
                </c:pt>
                <c:pt idx="14770">
                  <c:v>11.0507075471712</c:v>
                </c:pt>
                <c:pt idx="14771">
                  <c:v>11.0507861635234</c:v>
                </c:pt>
                <c:pt idx="14772">
                  <c:v>11.050864779875599</c:v>
                </c:pt>
                <c:pt idx="14773">
                  <c:v>11.050943396227799</c:v>
                </c:pt>
                <c:pt idx="14774">
                  <c:v>11.051022012580001</c:v>
                </c:pt>
                <c:pt idx="14775">
                  <c:v>11.0511006289322</c:v>
                </c:pt>
                <c:pt idx="14776">
                  <c:v>11.0511792452844</c:v>
                </c:pt>
                <c:pt idx="14777">
                  <c:v>11.051257861636611</c:v>
                </c:pt>
                <c:pt idx="14778">
                  <c:v>11.05133647798881</c:v>
                </c:pt>
                <c:pt idx="14779">
                  <c:v>11.05141509434101</c:v>
                </c:pt>
                <c:pt idx="14780">
                  <c:v>11.051493710693221</c:v>
                </c:pt>
                <c:pt idx="14781">
                  <c:v>11.05157232704541</c:v>
                </c:pt>
                <c:pt idx="14782">
                  <c:v>11.05165094339762</c:v>
                </c:pt>
                <c:pt idx="14783">
                  <c:v>11.05172955974982</c:v>
                </c:pt>
                <c:pt idx="14784">
                  <c:v>11.051808176102019</c:v>
                </c:pt>
                <c:pt idx="14785">
                  <c:v>11.051886792454219</c:v>
                </c:pt>
                <c:pt idx="14786">
                  <c:v>11.051965408806421</c:v>
                </c:pt>
                <c:pt idx="14787">
                  <c:v>11.05204402515862</c:v>
                </c:pt>
                <c:pt idx="14788">
                  <c:v>11.05212264151082</c:v>
                </c:pt>
                <c:pt idx="14789">
                  <c:v>11.052201257863031</c:v>
                </c:pt>
                <c:pt idx="14790">
                  <c:v>11.05227987421523</c:v>
                </c:pt>
                <c:pt idx="14791">
                  <c:v>11.05235849056743</c:v>
                </c:pt>
                <c:pt idx="14792">
                  <c:v>11.052437106919641</c:v>
                </c:pt>
                <c:pt idx="14793">
                  <c:v>11.05251572327183</c:v>
                </c:pt>
                <c:pt idx="14794">
                  <c:v>11.05259433962404</c:v>
                </c:pt>
                <c:pt idx="14795">
                  <c:v>11.05267295597624</c:v>
                </c:pt>
                <c:pt idx="14796">
                  <c:v>11.05275157232844</c:v>
                </c:pt>
                <c:pt idx="14797">
                  <c:v>11.052830188680639</c:v>
                </c:pt>
                <c:pt idx="14798">
                  <c:v>11.052908805032841</c:v>
                </c:pt>
                <c:pt idx="14799">
                  <c:v>11.052987421385041</c:v>
                </c:pt>
                <c:pt idx="14800">
                  <c:v>11.053066037737249</c:v>
                </c:pt>
                <c:pt idx="14801">
                  <c:v>11.053144654089451</c:v>
                </c:pt>
                <c:pt idx="14802">
                  <c:v>11.05322327044165</c:v>
                </c:pt>
                <c:pt idx="14803">
                  <c:v>11.05330188679385</c:v>
                </c:pt>
                <c:pt idx="14804">
                  <c:v>11.05338050314605</c:v>
                </c:pt>
                <c:pt idx="14805">
                  <c:v>11.05345911949826</c:v>
                </c:pt>
                <c:pt idx="14806">
                  <c:v>11.053537735850449</c:v>
                </c:pt>
                <c:pt idx="14807">
                  <c:v>11.05361635220266</c:v>
                </c:pt>
                <c:pt idx="14808">
                  <c:v>11.053694968554851</c:v>
                </c:pt>
                <c:pt idx="14809">
                  <c:v>11.053773584907059</c:v>
                </c:pt>
                <c:pt idx="14810">
                  <c:v>11.053852201259261</c:v>
                </c:pt>
                <c:pt idx="14811">
                  <c:v>11.053930817611461</c:v>
                </c:pt>
                <c:pt idx="14812">
                  <c:v>11.05400943396366</c:v>
                </c:pt>
                <c:pt idx="14813">
                  <c:v>11.05408805031586</c:v>
                </c:pt>
                <c:pt idx="14814">
                  <c:v>11.05416666666807</c:v>
                </c:pt>
                <c:pt idx="14815">
                  <c:v>11.05424528302027</c:v>
                </c:pt>
                <c:pt idx="14816">
                  <c:v>11.054323899372459</c:v>
                </c:pt>
                <c:pt idx="14817">
                  <c:v>11.05440251572467</c:v>
                </c:pt>
                <c:pt idx="14818">
                  <c:v>11.054481132076869</c:v>
                </c:pt>
                <c:pt idx="14819">
                  <c:v>11.054559748429069</c:v>
                </c:pt>
                <c:pt idx="14820">
                  <c:v>11.054638364781271</c:v>
                </c:pt>
                <c:pt idx="14821">
                  <c:v>11.05471698113347</c:v>
                </c:pt>
                <c:pt idx="14822">
                  <c:v>11.054795597485681</c:v>
                </c:pt>
                <c:pt idx="14823">
                  <c:v>11.054874213837881</c:v>
                </c:pt>
                <c:pt idx="14824">
                  <c:v>11.05495283019008</c:v>
                </c:pt>
                <c:pt idx="14825">
                  <c:v>11.05503144654228</c:v>
                </c:pt>
                <c:pt idx="14826">
                  <c:v>11.05511006289448</c:v>
                </c:pt>
                <c:pt idx="14827">
                  <c:v>11.055188679246699</c:v>
                </c:pt>
                <c:pt idx="14828">
                  <c:v>11.05526729559889</c:v>
                </c:pt>
                <c:pt idx="14829">
                  <c:v>11.055345911951081</c:v>
                </c:pt>
                <c:pt idx="14830">
                  <c:v>11.0554245283033</c:v>
                </c:pt>
                <c:pt idx="14831">
                  <c:v>11.055503144655489</c:v>
                </c:pt>
                <c:pt idx="14832">
                  <c:v>11.0555817610077</c:v>
                </c:pt>
                <c:pt idx="14833">
                  <c:v>11.055660377359899</c:v>
                </c:pt>
                <c:pt idx="14834">
                  <c:v>11.055738993712099</c:v>
                </c:pt>
                <c:pt idx="14835">
                  <c:v>11.055817610064301</c:v>
                </c:pt>
                <c:pt idx="14836">
                  <c:v>11.0558962264165</c:v>
                </c:pt>
                <c:pt idx="14837">
                  <c:v>11.0559748427687</c:v>
                </c:pt>
                <c:pt idx="14838">
                  <c:v>11.0560534591209</c:v>
                </c:pt>
                <c:pt idx="14839">
                  <c:v>11.0561320754731</c:v>
                </c:pt>
                <c:pt idx="14840">
                  <c:v>11.05621069182531</c:v>
                </c:pt>
                <c:pt idx="14841">
                  <c:v>11.056289308177501</c:v>
                </c:pt>
                <c:pt idx="14842">
                  <c:v>11.05636792452971</c:v>
                </c:pt>
                <c:pt idx="14843">
                  <c:v>11.05644654088192</c:v>
                </c:pt>
                <c:pt idx="14844">
                  <c:v>11.056525157234111</c:v>
                </c:pt>
                <c:pt idx="14845">
                  <c:v>11.056603773586319</c:v>
                </c:pt>
                <c:pt idx="14846">
                  <c:v>11.056682389938519</c:v>
                </c:pt>
                <c:pt idx="14847">
                  <c:v>11.05676100629071</c:v>
                </c:pt>
                <c:pt idx="14848">
                  <c:v>11.05683962264292</c:v>
                </c:pt>
                <c:pt idx="14849">
                  <c:v>11.05691823899512</c:v>
                </c:pt>
                <c:pt idx="14850">
                  <c:v>11.056996855347331</c:v>
                </c:pt>
                <c:pt idx="14851">
                  <c:v>11.05707547169952</c:v>
                </c:pt>
                <c:pt idx="14852">
                  <c:v>11.057154088051719</c:v>
                </c:pt>
                <c:pt idx="14853">
                  <c:v>11.057232704403919</c:v>
                </c:pt>
                <c:pt idx="14854">
                  <c:v>11.057311320756121</c:v>
                </c:pt>
                <c:pt idx="14855">
                  <c:v>11.057389937108329</c:v>
                </c:pt>
                <c:pt idx="14856">
                  <c:v>11.057468553460531</c:v>
                </c:pt>
                <c:pt idx="14857">
                  <c:v>11.057547169812731</c:v>
                </c:pt>
                <c:pt idx="14858">
                  <c:v>11.05762578616493</c:v>
                </c:pt>
                <c:pt idx="14859">
                  <c:v>11.05770440251713</c:v>
                </c:pt>
                <c:pt idx="14860">
                  <c:v>11.05778301886934</c:v>
                </c:pt>
                <c:pt idx="14861">
                  <c:v>11.05786163522154</c:v>
                </c:pt>
                <c:pt idx="14862">
                  <c:v>11.05794025157374</c:v>
                </c:pt>
                <c:pt idx="14863">
                  <c:v>11.05801886792594</c:v>
                </c:pt>
                <c:pt idx="14864">
                  <c:v>11.058097484278139</c:v>
                </c:pt>
                <c:pt idx="14865">
                  <c:v>11.058176100630339</c:v>
                </c:pt>
                <c:pt idx="14866">
                  <c:v>11.058254716982541</c:v>
                </c:pt>
                <c:pt idx="14867">
                  <c:v>11.058333333334749</c:v>
                </c:pt>
                <c:pt idx="14868">
                  <c:v>11.058411949686951</c:v>
                </c:pt>
                <c:pt idx="14869">
                  <c:v>11.058490566039151</c:v>
                </c:pt>
                <c:pt idx="14870">
                  <c:v>11.05856918239135</c:v>
                </c:pt>
                <c:pt idx="14871">
                  <c:v>11.05864779874355</c:v>
                </c:pt>
                <c:pt idx="14872">
                  <c:v>11.05872641509575</c:v>
                </c:pt>
                <c:pt idx="14873">
                  <c:v>11.05880503144796</c:v>
                </c:pt>
                <c:pt idx="14874">
                  <c:v>11.058883647800149</c:v>
                </c:pt>
                <c:pt idx="14875">
                  <c:v>11.058962264152351</c:v>
                </c:pt>
                <c:pt idx="14876">
                  <c:v>11.059040880504559</c:v>
                </c:pt>
                <c:pt idx="14877">
                  <c:v>11.059119496856759</c:v>
                </c:pt>
                <c:pt idx="14878">
                  <c:v>11.05919811320897</c:v>
                </c:pt>
                <c:pt idx="14879">
                  <c:v>11.05927672956116</c:v>
                </c:pt>
                <c:pt idx="14880">
                  <c:v>11.05935534591336</c:v>
                </c:pt>
                <c:pt idx="14881">
                  <c:v>11.059433962265571</c:v>
                </c:pt>
                <c:pt idx="14882">
                  <c:v>11.05951257861777</c:v>
                </c:pt>
                <c:pt idx="14883">
                  <c:v>11.05959119496997</c:v>
                </c:pt>
                <c:pt idx="14884">
                  <c:v>11.059669811322181</c:v>
                </c:pt>
                <c:pt idx="14885">
                  <c:v>11.05974842767437</c:v>
                </c:pt>
                <c:pt idx="14886">
                  <c:v>11.059827044026569</c:v>
                </c:pt>
                <c:pt idx="14887">
                  <c:v>11.059905660378771</c:v>
                </c:pt>
                <c:pt idx="14888">
                  <c:v>11.05998427673098</c:v>
                </c:pt>
                <c:pt idx="14889">
                  <c:v>11.060062893083179</c:v>
                </c:pt>
                <c:pt idx="14890">
                  <c:v>11.060141509435381</c:v>
                </c:pt>
                <c:pt idx="14891">
                  <c:v>11.060220125787581</c:v>
                </c:pt>
                <c:pt idx="14892">
                  <c:v>11.06029874213978</c:v>
                </c:pt>
                <c:pt idx="14893">
                  <c:v>11.060377358491991</c:v>
                </c:pt>
                <c:pt idx="14894">
                  <c:v>11.060455974844199</c:v>
                </c:pt>
                <c:pt idx="14895">
                  <c:v>11.060534591196401</c:v>
                </c:pt>
                <c:pt idx="14896">
                  <c:v>11.06061320754859</c:v>
                </c:pt>
                <c:pt idx="14897">
                  <c:v>11.06069182390079</c:v>
                </c:pt>
                <c:pt idx="14898">
                  <c:v>11.060770440252989</c:v>
                </c:pt>
                <c:pt idx="14899">
                  <c:v>11.0608490566052</c:v>
                </c:pt>
                <c:pt idx="14900">
                  <c:v>11.0609276729574</c:v>
                </c:pt>
                <c:pt idx="14901">
                  <c:v>11.061006289309599</c:v>
                </c:pt>
                <c:pt idx="14902">
                  <c:v>11.061084905661801</c:v>
                </c:pt>
                <c:pt idx="14903">
                  <c:v>11.061163522014001</c:v>
                </c:pt>
                <c:pt idx="14904">
                  <c:v>11.0612421383662</c:v>
                </c:pt>
                <c:pt idx="14905">
                  <c:v>11.0613207547184</c:v>
                </c:pt>
                <c:pt idx="14906">
                  <c:v>11.06139937107061</c:v>
                </c:pt>
                <c:pt idx="14907">
                  <c:v>11.0614779874228</c:v>
                </c:pt>
                <c:pt idx="14908">
                  <c:v>11.06155660377501</c:v>
                </c:pt>
                <c:pt idx="14909">
                  <c:v>11.06163522012722</c:v>
                </c:pt>
                <c:pt idx="14910">
                  <c:v>11.061713836479409</c:v>
                </c:pt>
                <c:pt idx="14911">
                  <c:v>11.061792452831609</c:v>
                </c:pt>
                <c:pt idx="14912">
                  <c:v>11.061871069183811</c:v>
                </c:pt>
                <c:pt idx="14913">
                  <c:v>11.061949685536019</c:v>
                </c:pt>
                <c:pt idx="14914">
                  <c:v>11.062028301888221</c:v>
                </c:pt>
                <c:pt idx="14915">
                  <c:v>11.062106918240421</c:v>
                </c:pt>
                <c:pt idx="14916">
                  <c:v>11.06218553459262</c:v>
                </c:pt>
                <c:pt idx="14917">
                  <c:v>11.06226415094482</c:v>
                </c:pt>
                <c:pt idx="14918">
                  <c:v>11.06234276729702</c:v>
                </c:pt>
                <c:pt idx="14919">
                  <c:v>11.06242138364923</c:v>
                </c:pt>
                <c:pt idx="14920">
                  <c:v>11.06250000000143</c:v>
                </c:pt>
                <c:pt idx="14921">
                  <c:v>11.06257861635363</c:v>
                </c:pt>
                <c:pt idx="14922">
                  <c:v>11.062657232705829</c:v>
                </c:pt>
                <c:pt idx="14923">
                  <c:v>11.06273584905804</c:v>
                </c:pt>
                <c:pt idx="14924">
                  <c:v>11.062814465410231</c:v>
                </c:pt>
                <c:pt idx="14925">
                  <c:v>11.06289308176243</c:v>
                </c:pt>
                <c:pt idx="14926">
                  <c:v>11.062971698114641</c:v>
                </c:pt>
                <c:pt idx="14927">
                  <c:v>11.063050314466841</c:v>
                </c:pt>
                <c:pt idx="14928">
                  <c:v>11.06312893081904</c:v>
                </c:pt>
                <c:pt idx="14929">
                  <c:v>11.06320754717124</c:v>
                </c:pt>
                <c:pt idx="14930">
                  <c:v>11.063286163523451</c:v>
                </c:pt>
                <c:pt idx="14931">
                  <c:v>11.06336477987565</c:v>
                </c:pt>
                <c:pt idx="14932">
                  <c:v>11.06344339622785</c:v>
                </c:pt>
                <c:pt idx="14933">
                  <c:v>11.06352201258005</c:v>
                </c:pt>
                <c:pt idx="14934">
                  <c:v>11.063600628932249</c:v>
                </c:pt>
                <c:pt idx="14935">
                  <c:v>11.063679245284449</c:v>
                </c:pt>
                <c:pt idx="14936">
                  <c:v>11.063757861636651</c:v>
                </c:pt>
                <c:pt idx="14937">
                  <c:v>11.063836477988859</c:v>
                </c:pt>
                <c:pt idx="14938">
                  <c:v>11.06391509434105</c:v>
                </c:pt>
                <c:pt idx="14939">
                  <c:v>11.063993710693261</c:v>
                </c:pt>
                <c:pt idx="14940">
                  <c:v>11.06407232704546</c:v>
                </c:pt>
                <c:pt idx="14941">
                  <c:v>11.06415094339766</c:v>
                </c:pt>
                <c:pt idx="14942">
                  <c:v>11.064229559749871</c:v>
                </c:pt>
                <c:pt idx="14943">
                  <c:v>11.06430817610206</c:v>
                </c:pt>
                <c:pt idx="14944">
                  <c:v>11.06438679245427</c:v>
                </c:pt>
                <c:pt idx="14945">
                  <c:v>11.06446540880647</c:v>
                </c:pt>
                <c:pt idx="14946">
                  <c:v>11.06454402515867</c:v>
                </c:pt>
                <c:pt idx="14947">
                  <c:v>11.06462264151086</c:v>
                </c:pt>
                <c:pt idx="14948">
                  <c:v>11.064701257863071</c:v>
                </c:pt>
                <c:pt idx="14949">
                  <c:v>11.064779874215271</c:v>
                </c:pt>
                <c:pt idx="14950">
                  <c:v>11.06485849056747</c:v>
                </c:pt>
                <c:pt idx="14951">
                  <c:v>11.064937106919681</c:v>
                </c:pt>
                <c:pt idx="14952">
                  <c:v>11.06501572327187</c:v>
                </c:pt>
                <c:pt idx="14953">
                  <c:v>11.06509433962408</c:v>
                </c:pt>
                <c:pt idx="14954">
                  <c:v>11.06517295597628</c:v>
                </c:pt>
                <c:pt idx="14955">
                  <c:v>11.06525157232848</c:v>
                </c:pt>
                <c:pt idx="14956">
                  <c:v>11.065330188680679</c:v>
                </c:pt>
                <c:pt idx="14957">
                  <c:v>11.065408805032879</c:v>
                </c:pt>
                <c:pt idx="14958">
                  <c:v>11.06548742138509</c:v>
                </c:pt>
                <c:pt idx="14959">
                  <c:v>11.0655660377373</c:v>
                </c:pt>
                <c:pt idx="14960">
                  <c:v>11.0656446540895</c:v>
                </c:pt>
                <c:pt idx="14961">
                  <c:v>11.065723270441691</c:v>
                </c:pt>
                <c:pt idx="14962">
                  <c:v>11.06580188679389</c:v>
                </c:pt>
                <c:pt idx="14963">
                  <c:v>11.065880503146101</c:v>
                </c:pt>
                <c:pt idx="14964">
                  <c:v>11.0659591194983</c:v>
                </c:pt>
                <c:pt idx="14965">
                  <c:v>11.0660377358505</c:v>
                </c:pt>
                <c:pt idx="14966">
                  <c:v>11.0661163522027</c:v>
                </c:pt>
                <c:pt idx="14967">
                  <c:v>11.0661949685549</c:v>
                </c:pt>
                <c:pt idx="14968">
                  <c:v>11.066273584907099</c:v>
                </c:pt>
                <c:pt idx="14969">
                  <c:v>11.06635220125931</c:v>
                </c:pt>
                <c:pt idx="14970">
                  <c:v>11.06643081761151</c:v>
                </c:pt>
                <c:pt idx="14971">
                  <c:v>11.066509433963709</c:v>
                </c:pt>
                <c:pt idx="14972">
                  <c:v>11.066588050315911</c:v>
                </c:pt>
                <c:pt idx="14973">
                  <c:v>11.066666666668111</c:v>
                </c:pt>
                <c:pt idx="14974">
                  <c:v>11.06674528302031</c:v>
                </c:pt>
                <c:pt idx="14975">
                  <c:v>11.06682389937251</c:v>
                </c:pt>
                <c:pt idx="14976">
                  <c:v>11.066902515724721</c:v>
                </c:pt>
                <c:pt idx="14977">
                  <c:v>11.06698113207692</c:v>
                </c:pt>
                <c:pt idx="14978">
                  <c:v>11.06705974842912</c:v>
                </c:pt>
                <c:pt idx="14979">
                  <c:v>11.06713836478132</c:v>
                </c:pt>
                <c:pt idx="14980">
                  <c:v>11.067216981133519</c:v>
                </c:pt>
                <c:pt idx="14981">
                  <c:v>11.067295597485719</c:v>
                </c:pt>
                <c:pt idx="14982">
                  <c:v>11.067374213837921</c:v>
                </c:pt>
                <c:pt idx="14983">
                  <c:v>11.06745283019012</c:v>
                </c:pt>
                <c:pt idx="14984">
                  <c:v>11.067531446542329</c:v>
                </c:pt>
                <c:pt idx="14985">
                  <c:v>11.06761006289452</c:v>
                </c:pt>
                <c:pt idx="14986">
                  <c:v>11.06768867924673</c:v>
                </c:pt>
                <c:pt idx="14987">
                  <c:v>11.06776729559893</c:v>
                </c:pt>
                <c:pt idx="14988">
                  <c:v>11.06784591195113</c:v>
                </c:pt>
                <c:pt idx="14989">
                  <c:v>11.06792452830334</c:v>
                </c:pt>
                <c:pt idx="14990">
                  <c:v>11.068003144655529</c:v>
                </c:pt>
                <c:pt idx="14991">
                  <c:v>11.068081761007729</c:v>
                </c:pt>
                <c:pt idx="14992">
                  <c:v>11.06816037735994</c:v>
                </c:pt>
                <c:pt idx="14993">
                  <c:v>11.068238993712139</c:v>
                </c:pt>
                <c:pt idx="14994">
                  <c:v>11.068317610064341</c:v>
                </c:pt>
                <c:pt idx="14995">
                  <c:v>11.068396226416541</c:v>
                </c:pt>
                <c:pt idx="14996">
                  <c:v>11.068474842768749</c:v>
                </c:pt>
                <c:pt idx="14997">
                  <c:v>11.068553459120951</c:v>
                </c:pt>
                <c:pt idx="14998">
                  <c:v>11.06863207547315</c:v>
                </c:pt>
                <c:pt idx="14999">
                  <c:v>11.06871069182535</c:v>
                </c:pt>
                <c:pt idx="15000">
                  <c:v>11.06878930817755</c:v>
                </c:pt>
                <c:pt idx="15001">
                  <c:v>11.06886792452975</c:v>
                </c:pt>
                <c:pt idx="15002">
                  <c:v>11.06894654088196</c:v>
                </c:pt>
                <c:pt idx="15003">
                  <c:v>11.069025157234149</c:v>
                </c:pt>
                <c:pt idx="15004">
                  <c:v>11.06910377358636</c:v>
                </c:pt>
                <c:pt idx="15005">
                  <c:v>11.069182389938559</c:v>
                </c:pt>
                <c:pt idx="15006">
                  <c:v>11.069261006290761</c:v>
                </c:pt>
                <c:pt idx="15007">
                  <c:v>11.069339622642969</c:v>
                </c:pt>
                <c:pt idx="15008">
                  <c:v>11.069418238995169</c:v>
                </c:pt>
                <c:pt idx="15009">
                  <c:v>11.069496855347371</c:v>
                </c:pt>
                <c:pt idx="15010">
                  <c:v>11.06957547169957</c:v>
                </c:pt>
                <c:pt idx="15011">
                  <c:v>11.06965408805177</c:v>
                </c:pt>
                <c:pt idx="15012">
                  <c:v>11.06973270440397</c:v>
                </c:pt>
                <c:pt idx="15013">
                  <c:v>11.06981132075617</c:v>
                </c:pt>
                <c:pt idx="15014">
                  <c:v>11.06988993710838</c:v>
                </c:pt>
                <c:pt idx="15015">
                  <c:v>11.069968553460569</c:v>
                </c:pt>
                <c:pt idx="15016">
                  <c:v>11.070047169812771</c:v>
                </c:pt>
                <c:pt idx="15017">
                  <c:v>11.070125786164979</c:v>
                </c:pt>
                <c:pt idx="15018">
                  <c:v>11.07020440251717</c:v>
                </c:pt>
                <c:pt idx="15019">
                  <c:v>11.070283018869381</c:v>
                </c:pt>
                <c:pt idx="15020">
                  <c:v>11.07036163522158</c:v>
                </c:pt>
                <c:pt idx="15021">
                  <c:v>11.070440251573791</c:v>
                </c:pt>
                <c:pt idx="15022">
                  <c:v>11.07051886792599</c:v>
                </c:pt>
                <c:pt idx="15023">
                  <c:v>11.07059748427819</c:v>
                </c:pt>
                <c:pt idx="15024">
                  <c:v>11.070676100630379</c:v>
                </c:pt>
                <c:pt idx="15025">
                  <c:v>11.0707547169826</c:v>
                </c:pt>
                <c:pt idx="15026">
                  <c:v>11.070833333334789</c:v>
                </c:pt>
                <c:pt idx="15027">
                  <c:v>11.070911949686989</c:v>
                </c:pt>
                <c:pt idx="15028">
                  <c:v>11.070990566039191</c:v>
                </c:pt>
                <c:pt idx="15029">
                  <c:v>11.07106918239139</c:v>
                </c:pt>
                <c:pt idx="15030">
                  <c:v>11.071147798743601</c:v>
                </c:pt>
                <c:pt idx="15031">
                  <c:v>11.071226415095801</c:v>
                </c:pt>
                <c:pt idx="15032">
                  <c:v>11.071305031448</c:v>
                </c:pt>
                <c:pt idx="15033">
                  <c:v>11.0713836478002</c:v>
                </c:pt>
                <c:pt idx="15034">
                  <c:v>11.0714622641524</c:v>
                </c:pt>
                <c:pt idx="15035">
                  <c:v>11.07154088050461</c:v>
                </c:pt>
                <c:pt idx="15036">
                  <c:v>11.071619496856799</c:v>
                </c:pt>
                <c:pt idx="15037">
                  <c:v>11.07169811320901</c:v>
                </c:pt>
                <c:pt idx="15038">
                  <c:v>11.07177672956121</c:v>
                </c:pt>
                <c:pt idx="15039">
                  <c:v>11.071855345913409</c:v>
                </c:pt>
                <c:pt idx="15040">
                  <c:v>11.071933962265611</c:v>
                </c:pt>
                <c:pt idx="15041">
                  <c:v>11.072012578617819</c:v>
                </c:pt>
                <c:pt idx="15042">
                  <c:v>11.07209119497001</c:v>
                </c:pt>
                <c:pt idx="15043">
                  <c:v>11.072169811322221</c:v>
                </c:pt>
                <c:pt idx="15044">
                  <c:v>11.07224842767442</c:v>
                </c:pt>
                <c:pt idx="15045">
                  <c:v>11.07232704402662</c:v>
                </c:pt>
                <c:pt idx="15046">
                  <c:v>11.07240566037882</c:v>
                </c:pt>
                <c:pt idx="15047">
                  <c:v>11.07248427673103</c:v>
                </c:pt>
                <c:pt idx="15048">
                  <c:v>11.07256289308323</c:v>
                </c:pt>
                <c:pt idx="15049">
                  <c:v>11.07264150943543</c:v>
                </c:pt>
                <c:pt idx="15050">
                  <c:v>11.07272012578763</c:v>
                </c:pt>
                <c:pt idx="15051">
                  <c:v>11.072798742139829</c:v>
                </c:pt>
                <c:pt idx="15052">
                  <c:v>11.072877358492031</c:v>
                </c:pt>
                <c:pt idx="15053">
                  <c:v>11.072955974844239</c:v>
                </c:pt>
                <c:pt idx="15054">
                  <c:v>11.073034591196439</c:v>
                </c:pt>
                <c:pt idx="15055">
                  <c:v>11.073113207548641</c:v>
                </c:pt>
                <c:pt idx="15056">
                  <c:v>11.07319182390084</c:v>
                </c:pt>
                <c:pt idx="15057">
                  <c:v>11.07327044025303</c:v>
                </c:pt>
                <c:pt idx="15058">
                  <c:v>11.073349056605251</c:v>
                </c:pt>
                <c:pt idx="15059">
                  <c:v>11.07342767295745</c:v>
                </c:pt>
                <c:pt idx="15060">
                  <c:v>11.07350628930965</c:v>
                </c:pt>
                <c:pt idx="15061">
                  <c:v>11.07358490566185</c:v>
                </c:pt>
                <c:pt idx="15062">
                  <c:v>11.07366352201405</c:v>
                </c:pt>
                <c:pt idx="15063">
                  <c:v>11.073742138366249</c:v>
                </c:pt>
                <c:pt idx="15064">
                  <c:v>11.073820754718451</c:v>
                </c:pt>
                <c:pt idx="15065">
                  <c:v>11.073899371070651</c:v>
                </c:pt>
                <c:pt idx="15066">
                  <c:v>11.07397798742285</c:v>
                </c:pt>
                <c:pt idx="15067">
                  <c:v>11.07405660377505</c:v>
                </c:pt>
                <c:pt idx="15068">
                  <c:v>11.07413522012726</c:v>
                </c:pt>
                <c:pt idx="15069">
                  <c:v>11.07421383647945</c:v>
                </c:pt>
                <c:pt idx="15070">
                  <c:v>11.07429245283166</c:v>
                </c:pt>
                <c:pt idx="15071">
                  <c:v>11.07437106918386</c:v>
                </c:pt>
                <c:pt idx="15072">
                  <c:v>11.074449685536059</c:v>
                </c:pt>
                <c:pt idx="15073">
                  <c:v>11.07452830188827</c:v>
                </c:pt>
                <c:pt idx="15074">
                  <c:v>11.07460691824047</c:v>
                </c:pt>
                <c:pt idx="15075">
                  <c:v>11.074685534592669</c:v>
                </c:pt>
                <c:pt idx="15076">
                  <c:v>11.074764150944871</c:v>
                </c:pt>
                <c:pt idx="15077">
                  <c:v>11.074842767297071</c:v>
                </c:pt>
                <c:pt idx="15078">
                  <c:v>11.07492138364927</c:v>
                </c:pt>
                <c:pt idx="15079">
                  <c:v>11.07500000000147</c:v>
                </c:pt>
                <c:pt idx="15080">
                  <c:v>11.07507861635367</c:v>
                </c:pt>
                <c:pt idx="15081">
                  <c:v>11.07515723270588</c:v>
                </c:pt>
                <c:pt idx="15082">
                  <c:v>11.07523584905808</c:v>
                </c:pt>
                <c:pt idx="15083">
                  <c:v>11.07531446541028</c:v>
                </c:pt>
                <c:pt idx="15084">
                  <c:v>11.075393081762479</c:v>
                </c:pt>
                <c:pt idx="15085">
                  <c:v>11.075471698114679</c:v>
                </c:pt>
                <c:pt idx="15086">
                  <c:v>11.07555031446689</c:v>
                </c:pt>
                <c:pt idx="15087">
                  <c:v>11.075628930819081</c:v>
                </c:pt>
                <c:pt idx="15088">
                  <c:v>11.075707547171289</c:v>
                </c:pt>
                <c:pt idx="15089">
                  <c:v>11.075786163523491</c:v>
                </c:pt>
                <c:pt idx="15090">
                  <c:v>11.075864779875699</c:v>
                </c:pt>
                <c:pt idx="15091">
                  <c:v>11.07594339622789</c:v>
                </c:pt>
                <c:pt idx="15092">
                  <c:v>11.076022012580101</c:v>
                </c:pt>
                <c:pt idx="15093">
                  <c:v>11.0761006289323</c:v>
                </c:pt>
                <c:pt idx="15094">
                  <c:v>11.0761792452845</c:v>
                </c:pt>
                <c:pt idx="15095">
                  <c:v>11.0762578616367</c:v>
                </c:pt>
                <c:pt idx="15096">
                  <c:v>11.0763364779889</c:v>
                </c:pt>
                <c:pt idx="15097">
                  <c:v>11.076415094341099</c:v>
                </c:pt>
                <c:pt idx="15098">
                  <c:v>11.076493710693301</c:v>
                </c:pt>
                <c:pt idx="15099">
                  <c:v>11.076572327045501</c:v>
                </c:pt>
                <c:pt idx="15100">
                  <c:v>11.0766509433977</c:v>
                </c:pt>
                <c:pt idx="15101">
                  <c:v>11.07672955974992</c:v>
                </c:pt>
                <c:pt idx="15102">
                  <c:v>11.07680817610211</c:v>
                </c:pt>
                <c:pt idx="15103">
                  <c:v>11.07688679245431</c:v>
                </c:pt>
                <c:pt idx="15104">
                  <c:v>11.07696540880651</c:v>
                </c:pt>
                <c:pt idx="15105">
                  <c:v>11.07704402515871</c:v>
                </c:pt>
                <c:pt idx="15106">
                  <c:v>11.077122641510909</c:v>
                </c:pt>
                <c:pt idx="15107">
                  <c:v>11.07720125786312</c:v>
                </c:pt>
                <c:pt idx="15108">
                  <c:v>11.07727987421532</c:v>
                </c:pt>
                <c:pt idx="15109">
                  <c:v>11.077358490567519</c:v>
                </c:pt>
                <c:pt idx="15110">
                  <c:v>11.077437106919721</c:v>
                </c:pt>
                <c:pt idx="15111">
                  <c:v>11.077515723271921</c:v>
                </c:pt>
                <c:pt idx="15112">
                  <c:v>11.077594339624129</c:v>
                </c:pt>
                <c:pt idx="15113">
                  <c:v>11.077672955976331</c:v>
                </c:pt>
                <c:pt idx="15114">
                  <c:v>11.07775157232853</c:v>
                </c:pt>
                <c:pt idx="15115">
                  <c:v>11.07783018868073</c:v>
                </c:pt>
                <c:pt idx="15116">
                  <c:v>11.07790880503293</c:v>
                </c:pt>
                <c:pt idx="15117">
                  <c:v>11.07798742138513</c:v>
                </c:pt>
                <c:pt idx="15118">
                  <c:v>11.07806603773734</c:v>
                </c:pt>
                <c:pt idx="15119">
                  <c:v>11.07814465408954</c:v>
                </c:pt>
                <c:pt idx="15120">
                  <c:v>11.078223270441731</c:v>
                </c:pt>
                <c:pt idx="15121">
                  <c:v>11.078301886793939</c:v>
                </c:pt>
                <c:pt idx="15122">
                  <c:v>11.078380503146141</c:v>
                </c:pt>
                <c:pt idx="15123">
                  <c:v>11.078459119498341</c:v>
                </c:pt>
                <c:pt idx="15124">
                  <c:v>11.07853773585054</c:v>
                </c:pt>
                <c:pt idx="15125">
                  <c:v>11.078616352202751</c:v>
                </c:pt>
                <c:pt idx="15126">
                  <c:v>11.078694968554951</c:v>
                </c:pt>
                <c:pt idx="15127">
                  <c:v>11.07877358490715</c:v>
                </c:pt>
                <c:pt idx="15128">
                  <c:v>11.07885220125935</c:v>
                </c:pt>
                <c:pt idx="15129">
                  <c:v>11.07893081761155</c:v>
                </c:pt>
                <c:pt idx="15130">
                  <c:v>11.079009433963749</c:v>
                </c:pt>
                <c:pt idx="15131">
                  <c:v>11.07908805031596</c:v>
                </c:pt>
                <c:pt idx="15132">
                  <c:v>11.079166666668151</c:v>
                </c:pt>
                <c:pt idx="15133">
                  <c:v>11.079245283020359</c:v>
                </c:pt>
                <c:pt idx="15134">
                  <c:v>11.07932389937255</c:v>
                </c:pt>
                <c:pt idx="15135">
                  <c:v>11.07940251572477</c:v>
                </c:pt>
                <c:pt idx="15136">
                  <c:v>11.07948113207696</c:v>
                </c:pt>
                <c:pt idx="15137">
                  <c:v>11.079559748429171</c:v>
                </c:pt>
                <c:pt idx="15138">
                  <c:v>11.079638364781371</c:v>
                </c:pt>
                <c:pt idx="15139">
                  <c:v>11.07971698113356</c:v>
                </c:pt>
                <c:pt idx="15140">
                  <c:v>11.07979559748577</c:v>
                </c:pt>
                <c:pt idx="15141">
                  <c:v>11.07987421383797</c:v>
                </c:pt>
                <c:pt idx="15142">
                  <c:v>11.07995283019017</c:v>
                </c:pt>
                <c:pt idx="15143">
                  <c:v>11.080031446542369</c:v>
                </c:pt>
                <c:pt idx="15144">
                  <c:v>11.080110062894571</c:v>
                </c:pt>
                <c:pt idx="15145">
                  <c:v>11.080188679246771</c:v>
                </c:pt>
                <c:pt idx="15146">
                  <c:v>11.080267295598979</c:v>
                </c:pt>
                <c:pt idx="15147">
                  <c:v>11.08034591195117</c:v>
                </c:pt>
                <c:pt idx="15148">
                  <c:v>11.08042452830338</c:v>
                </c:pt>
                <c:pt idx="15149">
                  <c:v>11.08050314465558</c:v>
                </c:pt>
                <c:pt idx="15150">
                  <c:v>11.08058176100778</c:v>
                </c:pt>
                <c:pt idx="15151">
                  <c:v>11.08066037735999</c:v>
                </c:pt>
                <c:pt idx="15152">
                  <c:v>11.080738993712179</c:v>
                </c:pt>
                <c:pt idx="15153">
                  <c:v>11.08081761006439</c:v>
                </c:pt>
                <c:pt idx="15154">
                  <c:v>11.0808962264166</c:v>
                </c:pt>
                <c:pt idx="15155">
                  <c:v>11.080974842768789</c:v>
                </c:pt>
                <c:pt idx="15156">
                  <c:v>11.081053459120991</c:v>
                </c:pt>
                <c:pt idx="15157">
                  <c:v>11.081132075473191</c:v>
                </c:pt>
                <c:pt idx="15158">
                  <c:v>11.08121069182539</c:v>
                </c:pt>
                <c:pt idx="15159">
                  <c:v>11.081289308177601</c:v>
                </c:pt>
                <c:pt idx="15160">
                  <c:v>11.0813679245298</c:v>
                </c:pt>
                <c:pt idx="15161">
                  <c:v>11.081446540882</c:v>
                </c:pt>
                <c:pt idx="15162">
                  <c:v>11.0815251572342</c:v>
                </c:pt>
                <c:pt idx="15163">
                  <c:v>11.0816037735864</c:v>
                </c:pt>
                <c:pt idx="15164">
                  <c:v>11.08168238993861</c:v>
                </c:pt>
                <c:pt idx="15165">
                  <c:v>11.081761006290799</c:v>
                </c:pt>
                <c:pt idx="15166">
                  <c:v>11.08183962264301</c:v>
                </c:pt>
                <c:pt idx="15167">
                  <c:v>11.081918238995209</c:v>
                </c:pt>
                <c:pt idx="15168">
                  <c:v>11.081996855347411</c:v>
                </c:pt>
                <c:pt idx="15169">
                  <c:v>11.082075471699611</c:v>
                </c:pt>
                <c:pt idx="15170">
                  <c:v>11.08215408805181</c:v>
                </c:pt>
                <c:pt idx="15171">
                  <c:v>11.082232704404021</c:v>
                </c:pt>
                <c:pt idx="15172">
                  <c:v>11.08231132075622</c:v>
                </c:pt>
                <c:pt idx="15173">
                  <c:v>11.08238993710842</c:v>
                </c:pt>
                <c:pt idx="15174">
                  <c:v>11.08246855346062</c:v>
                </c:pt>
                <c:pt idx="15175">
                  <c:v>11.08254716981282</c:v>
                </c:pt>
                <c:pt idx="15176">
                  <c:v>11.082625786165019</c:v>
                </c:pt>
                <c:pt idx="15177">
                  <c:v>11.08270440251723</c:v>
                </c:pt>
                <c:pt idx="15178">
                  <c:v>11.08278301886943</c:v>
                </c:pt>
                <c:pt idx="15179">
                  <c:v>11.082861635221629</c:v>
                </c:pt>
                <c:pt idx="15180">
                  <c:v>11.082940251573829</c:v>
                </c:pt>
                <c:pt idx="15181">
                  <c:v>11.083018867926031</c:v>
                </c:pt>
                <c:pt idx="15182">
                  <c:v>11.08309748427823</c:v>
                </c:pt>
                <c:pt idx="15183">
                  <c:v>11.08317610063043</c:v>
                </c:pt>
                <c:pt idx="15184">
                  <c:v>11.083254716982641</c:v>
                </c:pt>
                <c:pt idx="15185">
                  <c:v>11.08333333333484</c:v>
                </c:pt>
                <c:pt idx="15186">
                  <c:v>11.08341194968704</c:v>
                </c:pt>
                <c:pt idx="15187">
                  <c:v>11.08349056603925</c:v>
                </c:pt>
                <c:pt idx="15188">
                  <c:v>11.08356918239144</c:v>
                </c:pt>
                <c:pt idx="15189">
                  <c:v>11.08364779874365</c:v>
                </c:pt>
                <c:pt idx="15190">
                  <c:v>11.083726415095841</c:v>
                </c:pt>
                <c:pt idx="15191">
                  <c:v>11.083805031448049</c:v>
                </c:pt>
                <c:pt idx="15192">
                  <c:v>11.083883647800249</c:v>
                </c:pt>
                <c:pt idx="15193">
                  <c:v>11.083962264152451</c:v>
                </c:pt>
                <c:pt idx="15194">
                  <c:v>11.08404088050465</c:v>
                </c:pt>
                <c:pt idx="15195">
                  <c:v>11.08411949685685</c:v>
                </c:pt>
                <c:pt idx="15196">
                  <c:v>11.08419811320905</c:v>
                </c:pt>
                <c:pt idx="15197">
                  <c:v>11.08427672956125</c:v>
                </c:pt>
                <c:pt idx="15198">
                  <c:v>11.084355345913449</c:v>
                </c:pt>
                <c:pt idx="15199">
                  <c:v>11.08443396226566</c:v>
                </c:pt>
                <c:pt idx="15200">
                  <c:v>11.08451257861786</c:v>
                </c:pt>
                <c:pt idx="15201">
                  <c:v>11.084591194970059</c:v>
                </c:pt>
                <c:pt idx="15202">
                  <c:v>11.08466981132227</c:v>
                </c:pt>
                <c:pt idx="15203">
                  <c:v>11.084748427674461</c:v>
                </c:pt>
                <c:pt idx="15204">
                  <c:v>11.08482704402666</c:v>
                </c:pt>
                <c:pt idx="15205">
                  <c:v>11.08490566037886</c:v>
                </c:pt>
                <c:pt idx="15206">
                  <c:v>11.08498427673107</c:v>
                </c:pt>
                <c:pt idx="15207">
                  <c:v>11.08506289308327</c:v>
                </c:pt>
                <c:pt idx="15208">
                  <c:v>11.08514150943547</c:v>
                </c:pt>
                <c:pt idx="15209">
                  <c:v>11.08522012578767</c:v>
                </c:pt>
                <c:pt idx="15210">
                  <c:v>11.085298742139869</c:v>
                </c:pt>
                <c:pt idx="15211">
                  <c:v>11.085377358492069</c:v>
                </c:pt>
                <c:pt idx="15212">
                  <c:v>11.08545597484428</c:v>
                </c:pt>
                <c:pt idx="15213">
                  <c:v>11.085534591196479</c:v>
                </c:pt>
                <c:pt idx="15214">
                  <c:v>11.08561320754869</c:v>
                </c:pt>
                <c:pt idx="15215">
                  <c:v>11.085691823900881</c:v>
                </c:pt>
                <c:pt idx="15216">
                  <c:v>11.08577044025308</c:v>
                </c:pt>
                <c:pt idx="15217">
                  <c:v>11.0858490566053</c:v>
                </c:pt>
                <c:pt idx="15218">
                  <c:v>11.08592767295749</c:v>
                </c:pt>
                <c:pt idx="15219">
                  <c:v>11.086006289309699</c:v>
                </c:pt>
                <c:pt idx="15220">
                  <c:v>11.08608490566189</c:v>
                </c:pt>
                <c:pt idx="15221">
                  <c:v>11.08616352201409</c:v>
                </c:pt>
                <c:pt idx="15222">
                  <c:v>11.0862421383663</c:v>
                </c:pt>
                <c:pt idx="15223">
                  <c:v>11.086320754718489</c:v>
                </c:pt>
                <c:pt idx="15224">
                  <c:v>11.0863993710707</c:v>
                </c:pt>
                <c:pt idx="15225">
                  <c:v>11.086477987422899</c:v>
                </c:pt>
                <c:pt idx="15226">
                  <c:v>11.086556603775101</c:v>
                </c:pt>
                <c:pt idx="15227">
                  <c:v>11.08663522012731</c:v>
                </c:pt>
                <c:pt idx="15228">
                  <c:v>11.0867138364795</c:v>
                </c:pt>
                <c:pt idx="15229">
                  <c:v>11.0867924528317</c:v>
                </c:pt>
                <c:pt idx="15230">
                  <c:v>11.086871069183911</c:v>
                </c:pt>
                <c:pt idx="15231">
                  <c:v>11.08694968553611</c:v>
                </c:pt>
                <c:pt idx="15232">
                  <c:v>11.08702830188831</c:v>
                </c:pt>
                <c:pt idx="15233">
                  <c:v>11.08710691824051</c:v>
                </c:pt>
                <c:pt idx="15234">
                  <c:v>11.08718553459271</c:v>
                </c:pt>
                <c:pt idx="15235">
                  <c:v>11.08726415094492</c:v>
                </c:pt>
                <c:pt idx="15236">
                  <c:v>11.087342767297111</c:v>
                </c:pt>
                <c:pt idx="15237">
                  <c:v>11.087421383649319</c:v>
                </c:pt>
                <c:pt idx="15238">
                  <c:v>11.087500000001519</c:v>
                </c:pt>
                <c:pt idx="15239">
                  <c:v>11.087578616353721</c:v>
                </c:pt>
                <c:pt idx="15240">
                  <c:v>11.08765723270592</c:v>
                </c:pt>
                <c:pt idx="15241">
                  <c:v>11.08773584905812</c:v>
                </c:pt>
                <c:pt idx="15242">
                  <c:v>11.08781446541032</c:v>
                </c:pt>
                <c:pt idx="15243">
                  <c:v>11.08789308176252</c:v>
                </c:pt>
                <c:pt idx="15244">
                  <c:v>11.087971698114719</c:v>
                </c:pt>
                <c:pt idx="15245">
                  <c:v>11.08805031446693</c:v>
                </c:pt>
                <c:pt idx="15246">
                  <c:v>11.08812893081913</c:v>
                </c:pt>
                <c:pt idx="15247">
                  <c:v>11.088207547171329</c:v>
                </c:pt>
                <c:pt idx="15248">
                  <c:v>11.088286163523531</c:v>
                </c:pt>
                <c:pt idx="15249">
                  <c:v>11.088364779875731</c:v>
                </c:pt>
                <c:pt idx="15250">
                  <c:v>11.088443396227939</c:v>
                </c:pt>
                <c:pt idx="15251">
                  <c:v>11.088522012580141</c:v>
                </c:pt>
                <c:pt idx="15252">
                  <c:v>11.08860062893234</c:v>
                </c:pt>
                <c:pt idx="15253">
                  <c:v>11.08867924528454</c:v>
                </c:pt>
                <c:pt idx="15254">
                  <c:v>11.08875786163674</c:v>
                </c:pt>
                <c:pt idx="15255">
                  <c:v>11.08883647798895</c:v>
                </c:pt>
                <c:pt idx="15256">
                  <c:v>11.088915094341139</c:v>
                </c:pt>
                <c:pt idx="15257">
                  <c:v>11.08899371069335</c:v>
                </c:pt>
                <c:pt idx="15258">
                  <c:v>11.08907232704555</c:v>
                </c:pt>
                <c:pt idx="15259">
                  <c:v>11.089150943397749</c:v>
                </c:pt>
                <c:pt idx="15260">
                  <c:v>11.08922955974996</c:v>
                </c:pt>
                <c:pt idx="15261">
                  <c:v>11.089308176102151</c:v>
                </c:pt>
                <c:pt idx="15262">
                  <c:v>11.08938679245435</c:v>
                </c:pt>
                <c:pt idx="15263">
                  <c:v>11.089465408806561</c:v>
                </c:pt>
                <c:pt idx="15264">
                  <c:v>11.08954402515876</c:v>
                </c:pt>
                <c:pt idx="15265">
                  <c:v>11.08962264151096</c:v>
                </c:pt>
                <c:pt idx="15266">
                  <c:v>11.089701257863171</c:v>
                </c:pt>
                <c:pt idx="15267">
                  <c:v>11.08977987421537</c:v>
                </c:pt>
                <c:pt idx="15268">
                  <c:v>11.089858490567559</c:v>
                </c:pt>
                <c:pt idx="15269">
                  <c:v>11.08993710691977</c:v>
                </c:pt>
                <c:pt idx="15270">
                  <c:v>11.090015723271961</c:v>
                </c:pt>
                <c:pt idx="15271">
                  <c:v>11.090094339624169</c:v>
                </c:pt>
                <c:pt idx="15272">
                  <c:v>11.090172955976371</c:v>
                </c:pt>
                <c:pt idx="15273">
                  <c:v>11.090251572328571</c:v>
                </c:pt>
                <c:pt idx="15274">
                  <c:v>11.09033018868077</c:v>
                </c:pt>
                <c:pt idx="15275">
                  <c:v>11.090408805032981</c:v>
                </c:pt>
                <c:pt idx="15276">
                  <c:v>11.090487421385181</c:v>
                </c:pt>
                <c:pt idx="15277">
                  <c:v>11.09056603773738</c:v>
                </c:pt>
                <c:pt idx="15278">
                  <c:v>11.09064465408958</c:v>
                </c:pt>
                <c:pt idx="15279">
                  <c:v>11.09072327044178</c:v>
                </c:pt>
                <c:pt idx="15280">
                  <c:v>11.090801886793979</c:v>
                </c:pt>
                <c:pt idx="15281">
                  <c:v>11.09088050314619</c:v>
                </c:pt>
                <c:pt idx="15282">
                  <c:v>11.090959119498381</c:v>
                </c:pt>
                <c:pt idx="15283">
                  <c:v>11.091037735850589</c:v>
                </c:pt>
                <c:pt idx="15284">
                  <c:v>11.091116352202789</c:v>
                </c:pt>
                <c:pt idx="15285">
                  <c:v>11.091194968554991</c:v>
                </c:pt>
                <c:pt idx="15286">
                  <c:v>11.09127358490719</c:v>
                </c:pt>
                <c:pt idx="15287">
                  <c:v>11.09135220125939</c:v>
                </c:pt>
                <c:pt idx="15288">
                  <c:v>11.091430817611601</c:v>
                </c:pt>
                <c:pt idx="15289">
                  <c:v>11.0915094339638</c:v>
                </c:pt>
                <c:pt idx="15290">
                  <c:v>11.091588050316</c:v>
                </c:pt>
                <c:pt idx="15291">
                  <c:v>11.0916666666682</c:v>
                </c:pt>
                <c:pt idx="15292">
                  <c:v>11.0917452830204</c:v>
                </c:pt>
                <c:pt idx="15293">
                  <c:v>11.091823899372599</c:v>
                </c:pt>
                <c:pt idx="15294">
                  <c:v>11.091902515724801</c:v>
                </c:pt>
                <c:pt idx="15295">
                  <c:v>11.091981132077001</c:v>
                </c:pt>
                <c:pt idx="15296">
                  <c:v>11.092059748429209</c:v>
                </c:pt>
                <c:pt idx="15297">
                  <c:v>11.092138364781411</c:v>
                </c:pt>
                <c:pt idx="15298">
                  <c:v>11.09221698113361</c:v>
                </c:pt>
                <c:pt idx="15299">
                  <c:v>11.092295597485821</c:v>
                </c:pt>
                <c:pt idx="15300">
                  <c:v>11.092374213838021</c:v>
                </c:pt>
                <c:pt idx="15301">
                  <c:v>11.09245283019022</c:v>
                </c:pt>
                <c:pt idx="15302">
                  <c:v>11.09253144654242</c:v>
                </c:pt>
                <c:pt idx="15303">
                  <c:v>11.09261006289462</c:v>
                </c:pt>
                <c:pt idx="15304">
                  <c:v>11.09268867924682</c:v>
                </c:pt>
                <c:pt idx="15305">
                  <c:v>11.092767295599019</c:v>
                </c:pt>
                <c:pt idx="15306">
                  <c:v>11.092845911951221</c:v>
                </c:pt>
                <c:pt idx="15307">
                  <c:v>11.092924528303421</c:v>
                </c:pt>
                <c:pt idx="15308">
                  <c:v>11.09300314465562</c:v>
                </c:pt>
                <c:pt idx="15309">
                  <c:v>11.09308176100782</c:v>
                </c:pt>
                <c:pt idx="15310">
                  <c:v>11.09316037736003</c:v>
                </c:pt>
                <c:pt idx="15311">
                  <c:v>11.09323899371223</c:v>
                </c:pt>
                <c:pt idx="15312">
                  <c:v>11.09331761006443</c:v>
                </c:pt>
                <c:pt idx="15313">
                  <c:v>11.09339622641664</c:v>
                </c:pt>
                <c:pt idx="15314">
                  <c:v>11.09347484276884</c:v>
                </c:pt>
                <c:pt idx="15315">
                  <c:v>11.09355345912104</c:v>
                </c:pt>
                <c:pt idx="15316">
                  <c:v>11.09363207547324</c:v>
                </c:pt>
                <c:pt idx="15317">
                  <c:v>11.093710691825439</c:v>
                </c:pt>
                <c:pt idx="15318">
                  <c:v>11.09378930817765</c:v>
                </c:pt>
                <c:pt idx="15319">
                  <c:v>11.093867924529841</c:v>
                </c:pt>
                <c:pt idx="15320">
                  <c:v>11.093946540882049</c:v>
                </c:pt>
                <c:pt idx="15321">
                  <c:v>11.094025157234251</c:v>
                </c:pt>
                <c:pt idx="15322">
                  <c:v>11.094103773586451</c:v>
                </c:pt>
                <c:pt idx="15323">
                  <c:v>11.09418238993865</c:v>
                </c:pt>
                <c:pt idx="15324">
                  <c:v>11.094261006290839</c:v>
                </c:pt>
                <c:pt idx="15325">
                  <c:v>11.09433962264305</c:v>
                </c:pt>
                <c:pt idx="15326">
                  <c:v>11.09441823899526</c:v>
                </c:pt>
                <c:pt idx="15327">
                  <c:v>11.09449685534746</c:v>
                </c:pt>
                <c:pt idx="15328">
                  <c:v>11.094575471699651</c:v>
                </c:pt>
                <c:pt idx="15329">
                  <c:v>11.094654088051859</c:v>
                </c:pt>
                <c:pt idx="15330">
                  <c:v>11.094732704404059</c:v>
                </c:pt>
                <c:pt idx="15331">
                  <c:v>11.094811320756261</c:v>
                </c:pt>
                <c:pt idx="15332">
                  <c:v>11.094889937108469</c:v>
                </c:pt>
                <c:pt idx="15333">
                  <c:v>11.09496855346066</c:v>
                </c:pt>
                <c:pt idx="15334">
                  <c:v>11.095047169812871</c:v>
                </c:pt>
                <c:pt idx="15335">
                  <c:v>11.09512578616507</c:v>
                </c:pt>
                <c:pt idx="15336">
                  <c:v>11.09520440251727</c:v>
                </c:pt>
                <c:pt idx="15337">
                  <c:v>11.09528301886947</c:v>
                </c:pt>
                <c:pt idx="15338">
                  <c:v>11.09536163522167</c:v>
                </c:pt>
                <c:pt idx="15339">
                  <c:v>11.09544025157388</c:v>
                </c:pt>
                <c:pt idx="15340">
                  <c:v>11.095518867926071</c:v>
                </c:pt>
                <c:pt idx="15341">
                  <c:v>11.095597484278279</c:v>
                </c:pt>
                <c:pt idx="15342">
                  <c:v>11.09567610063047</c:v>
                </c:pt>
                <c:pt idx="15343">
                  <c:v>11.095754716982681</c:v>
                </c:pt>
                <c:pt idx="15344">
                  <c:v>11.09583333333488</c:v>
                </c:pt>
                <c:pt idx="15345">
                  <c:v>11.09591194968708</c:v>
                </c:pt>
                <c:pt idx="15346">
                  <c:v>11.095990566039291</c:v>
                </c:pt>
                <c:pt idx="15347">
                  <c:v>11.09606918239148</c:v>
                </c:pt>
                <c:pt idx="15348">
                  <c:v>11.096147798743701</c:v>
                </c:pt>
                <c:pt idx="15349">
                  <c:v>11.09622641509589</c:v>
                </c:pt>
                <c:pt idx="15350">
                  <c:v>11.09630503144809</c:v>
                </c:pt>
                <c:pt idx="15351">
                  <c:v>11.096383647800289</c:v>
                </c:pt>
                <c:pt idx="15352">
                  <c:v>11.096462264152491</c:v>
                </c:pt>
                <c:pt idx="15353">
                  <c:v>11.096540880504699</c:v>
                </c:pt>
                <c:pt idx="15354">
                  <c:v>11.096619496856899</c:v>
                </c:pt>
                <c:pt idx="15355">
                  <c:v>11.096698113209101</c:v>
                </c:pt>
                <c:pt idx="15356">
                  <c:v>11.0967767295613</c:v>
                </c:pt>
                <c:pt idx="15357">
                  <c:v>11.0968553459135</c:v>
                </c:pt>
                <c:pt idx="15358">
                  <c:v>11.0969339622657</c:v>
                </c:pt>
                <c:pt idx="15359">
                  <c:v>11.09701257861791</c:v>
                </c:pt>
                <c:pt idx="15360">
                  <c:v>11.097091194970099</c:v>
                </c:pt>
                <c:pt idx="15361">
                  <c:v>11.09716981132231</c:v>
                </c:pt>
                <c:pt idx="15362">
                  <c:v>11.09724842767451</c:v>
                </c:pt>
                <c:pt idx="15363">
                  <c:v>11.097327044026709</c:v>
                </c:pt>
                <c:pt idx="15364">
                  <c:v>11.097405660378911</c:v>
                </c:pt>
                <c:pt idx="15365">
                  <c:v>11.097484276731119</c:v>
                </c:pt>
                <c:pt idx="15366">
                  <c:v>11.097562893083319</c:v>
                </c:pt>
                <c:pt idx="15367">
                  <c:v>11.097641509435521</c:v>
                </c:pt>
                <c:pt idx="15368">
                  <c:v>11.09772012578772</c:v>
                </c:pt>
                <c:pt idx="15369">
                  <c:v>11.09779874213992</c:v>
                </c:pt>
                <c:pt idx="15370">
                  <c:v>11.09787735849212</c:v>
                </c:pt>
                <c:pt idx="15371">
                  <c:v>11.09795597484432</c:v>
                </c:pt>
                <c:pt idx="15372">
                  <c:v>11.098034591196519</c:v>
                </c:pt>
                <c:pt idx="15373">
                  <c:v>11.098113207548719</c:v>
                </c:pt>
                <c:pt idx="15374">
                  <c:v>11.09819182390093</c:v>
                </c:pt>
                <c:pt idx="15375">
                  <c:v>11.09827044025312</c:v>
                </c:pt>
                <c:pt idx="15376">
                  <c:v>11.098349056605331</c:v>
                </c:pt>
                <c:pt idx="15377">
                  <c:v>11.098427672957531</c:v>
                </c:pt>
                <c:pt idx="15378">
                  <c:v>11.098506289309739</c:v>
                </c:pt>
                <c:pt idx="15379">
                  <c:v>11.098584905661941</c:v>
                </c:pt>
                <c:pt idx="15380">
                  <c:v>11.09866352201413</c:v>
                </c:pt>
                <c:pt idx="15381">
                  <c:v>11.09874213836634</c:v>
                </c:pt>
                <c:pt idx="15382">
                  <c:v>11.09882075471854</c:v>
                </c:pt>
                <c:pt idx="15383">
                  <c:v>11.09889937107074</c:v>
                </c:pt>
                <c:pt idx="15384">
                  <c:v>11.09897798742294</c:v>
                </c:pt>
                <c:pt idx="15385">
                  <c:v>11.09905660377515</c:v>
                </c:pt>
                <c:pt idx="15386">
                  <c:v>11.09913522012735</c:v>
                </c:pt>
                <c:pt idx="15387">
                  <c:v>11.099213836479549</c:v>
                </c:pt>
                <c:pt idx="15388">
                  <c:v>11.099292452831749</c:v>
                </c:pt>
                <c:pt idx="15389">
                  <c:v>11.099371069183951</c:v>
                </c:pt>
                <c:pt idx="15390">
                  <c:v>11.09944968553615</c:v>
                </c:pt>
                <c:pt idx="15391">
                  <c:v>11.09952830188835</c:v>
                </c:pt>
                <c:pt idx="15392">
                  <c:v>11.099606918240561</c:v>
                </c:pt>
                <c:pt idx="15393">
                  <c:v>11.09968553459276</c:v>
                </c:pt>
                <c:pt idx="15394">
                  <c:v>11.09976415094496</c:v>
                </c:pt>
                <c:pt idx="15395">
                  <c:v>11.09984276729716</c:v>
                </c:pt>
                <c:pt idx="15396">
                  <c:v>11.09992138364936</c:v>
                </c:pt>
                <c:pt idx="15397">
                  <c:v>11.100000000001559</c:v>
                </c:pt>
                <c:pt idx="15398">
                  <c:v>11.100078616353761</c:v>
                </c:pt>
                <c:pt idx="15399">
                  <c:v>11.100157232705969</c:v>
                </c:pt>
                <c:pt idx="15400">
                  <c:v>11.100235849058169</c:v>
                </c:pt>
                <c:pt idx="15401">
                  <c:v>11.100314465410371</c:v>
                </c:pt>
                <c:pt idx="15402">
                  <c:v>11.10039308176257</c:v>
                </c:pt>
                <c:pt idx="15403">
                  <c:v>11.10047169811477</c:v>
                </c:pt>
                <c:pt idx="15404">
                  <c:v>11.100550314466981</c:v>
                </c:pt>
                <c:pt idx="15405">
                  <c:v>11.10062893081917</c:v>
                </c:pt>
                <c:pt idx="15406">
                  <c:v>11.10070754717138</c:v>
                </c:pt>
                <c:pt idx="15407">
                  <c:v>11.10078616352358</c:v>
                </c:pt>
                <c:pt idx="15408">
                  <c:v>11.10086477987578</c:v>
                </c:pt>
                <c:pt idx="15409">
                  <c:v>11.100943396227979</c:v>
                </c:pt>
                <c:pt idx="15410">
                  <c:v>11.101022012580181</c:v>
                </c:pt>
                <c:pt idx="15411">
                  <c:v>11.101100628932381</c:v>
                </c:pt>
                <c:pt idx="15412">
                  <c:v>11.10117924528458</c:v>
                </c:pt>
                <c:pt idx="15413">
                  <c:v>11.101257861636791</c:v>
                </c:pt>
                <c:pt idx="15414">
                  <c:v>11.101336477988999</c:v>
                </c:pt>
                <c:pt idx="15415">
                  <c:v>11.101415094341201</c:v>
                </c:pt>
                <c:pt idx="15416">
                  <c:v>11.10149371069339</c:v>
                </c:pt>
                <c:pt idx="15417">
                  <c:v>11.10157232704559</c:v>
                </c:pt>
                <c:pt idx="15418">
                  <c:v>11.101650943397789</c:v>
                </c:pt>
                <c:pt idx="15419">
                  <c:v>11.10172955975</c:v>
                </c:pt>
                <c:pt idx="15420">
                  <c:v>11.1018081761022</c:v>
                </c:pt>
                <c:pt idx="15421">
                  <c:v>11.101886792454399</c:v>
                </c:pt>
                <c:pt idx="15422">
                  <c:v>11.101965408806601</c:v>
                </c:pt>
                <c:pt idx="15423">
                  <c:v>11.102044025158801</c:v>
                </c:pt>
                <c:pt idx="15424">
                  <c:v>11.102122641511</c:v>
                </c:pt>
                <c:pt idx="15425">
                  <c:v>11.102201257863211</c:v>
                </c:pt>
                <c:pt idx="15426">
                  <c:v>11.102279874215411</c:v>
                </c:pt>
                <c:pt idx="15427">
                  <c:v>11.10235849056761</c:v>
                </c:pt>
                <c:pt idx="15428">
                  <c:v>11.102437106919821</c:v>
                </c:pt>
                <c:pt idx="15429">
                  <c:v>11.10251572327201</c:v>
                </c:pt>
                <c:pt idx="15430">
                  <c:v>11.10259433962422</c:v>
                </c:pt>
                <c:pt idx="15431">
                  <c:v>11.10267295597642</c:v>
                </c:pt>
                <c:pt idx="15432">
                  <c:v>11.10275157232862</c:v>
                </c:pt>
                <c:pt idx="15433">
                  <c:v>11.102830188680819</c:v>
                </c:pt>
                <c:pt idx="15434">
                  <c:v>11.102908805033019</c:v>
                </c:pt>
                <c:pt idx="15435">
                  <c:v>11.102987421385221</c:v>
                </c:pt>
                <c:pt idx="15436">
                  <c:v>11.10306603773742</c:v>
                </c:pt>
                <c:pt idx="15437">
                  <c:v>11.103144654089631</c:v>
                </c:pt>
                <c:pt idx="15438">
                  <c:v>11.10322327044182</c:v>
                </c:pt>
                <c:pt idx="15439">
                  <c:v>11.10330188679402</c:v>
                </c:pt>
                <c:pt idx="15440">
                  <c:v>11.10338050314623</c:v>
                </c:pt>
                <c:pt idx="15441">
                  <c:v>11.10345911949843</c:v>
                </c:pt>
                <c:pt idx="15442">
                  <c:v>11.10353773585064</c:v>
                </c:pt>
                <c:pt idx="15443">
                  <c:v>11.10361635220284</c:v>
                </c:pt>
                <c:pt idx="15444">
                  <c:v>11.103694968555031</c:v>
                </c:pt>
                <c:pt idx="15445">
                  <c:v>11.103773584907239</c:v>
                </c:pt>
                <c:pt idx="15446">
                  <c:v>11.103852201259439</c:v>
                </c:pt>
                <c:pt idx="15447">
                  <c:v>11.103930817611641</c:v>
                </c:pt>
                <c:pt idx="15448">
                  <c:v>11.10400943396384</c:v>
                </c:pt>
                <c:pt idx="15449">
                  <c:v>11.10408805031604</c:v>
                </c:pt>
                <c:pt idx="15450">
                  <c:v>11.104166666668251</c:v>
                </c:pt>
                <c:pt idx="15451">
                  <c:v>11.10424528302045</c:v>
                </c:pt>
                <c:pt idx="15452">
                  <c:v>11.10432389937265</c:v>
                </c:pt>
                <c:pt idx="15453">
                  <c:v>11.10440251572485</c:v>
                </c:pt>
                <c:pt idx="15454">
                  <c:v>11.10448113207705</c:v>
                </c:pt>
                <c:pt idx="15455">
                  <c:v>11.10455974842926</c:v>
                </c:pt>
                <c:pt idx="15456">
                  <c:v>11.104638364781451</c:v>
                </c:pt>
                <c:pt idx="15457">
                  <c:v>11.104716981133651</c:v>
                </c:pt>
                <c:pt idx="15458">
                  <c:v>11.104795597485859</c:v>
                </c:pt>
                <c:pt idx="15459">
                  <c:v>11.104874213838061</c:v>
                </c:pt>
                <c:pt idx="15460">
                  <c:v>11.10495283019026</c:v>
                </c:pt>
                <c:pt idx="15461">
                  <c:v>11.10503144654246</c:v>
                </c:pt>
                <c:pt idx="15462">
                  <c:v>11.10511006289466</c:v>
                </c:pt>
                <c:pt idx="15463">
                  <c:v>11.10518867924687</c:v>
                </c:pt>
                <c:pt idx="15464">
                  <c:v>11.10526729559907</c:v>
                </c:pt>
                <c:pt idx="15465">
                  <c:v>11.10534591195127</c:v>
                </c:pt>
                <c:pt idx="15466">
                  <c:v>11.10542452830347</c:v>
                </c:pt>
                <c:pt idx="15467">
                  <c:v>11.105503144655669</c:v>
                </c:pt>
                <c:pt idx="15468">
                  <c:v>11.105581761007871</c:v>
                </c:pt>
                <c:pt idx="15469">
                  <c:v>11.105660377360071</c:v>
                </c:pt>
                <c:pt idx="15470">
                  <c:v>11.105738993712279</c:v>
                </c:pt>
                <c:pt idx="15471">
                  <c:v>11.105817610064481</c:v>
                </c:pt>
                <c:pt idx="15472">
                  <c:v>11.105896226416681</c:v>
                </c:pt>
                <c:pt idx="15473">
                  <c:v>11.10597484276888</c:v>
                </c:pt>
                <c:pt idx="15474">
                  <c:v>11.10605345912108</c:v>
                </c:pt>
                <c:pt idx="15475">
                  <c:v>11.10613207547329</c:v>
                </c:pt>
                <c:pt idx="15476">
                  <c:v>11.106210691825479</c:v>
                </c:pt>
                <c:pt idx="15477">
                  <c:v>11.10628930817769</c:v>
                </c:pt>
                <c:pt idx="15478">
                  <c:v>11.10636792452989</c:v>
                </c:pt>
                <c:pt idx="15479">
                  <c:v>11.106446540882089</c:v>
                </c:pt>
                <c:pt idx="15480">
                  <c:v>11.106525157234289</c:v>
                </c:pt>
                <c:pt idx="15481">
                  <c:v>11.106603773586491</c:v>
                </c:pt>
                <c:pt idx="15482">
                  <c:v>11.106682389938699</c:v>
                </c:pt>
                <c:pt idx="15483">
                  <c:v>11.10676100629089</c:v>
                </c:pt>
                <c:pt idx="15484">
                  <c:v>11.106839622643101</c:v>
                </c:pt>
                <c:pt idx="15485">
                  <c:v>11.1069182389953</c:v>
                </c:pt>
                <c:pt idx="15486">
                  <c:v>11.1069968553475</c:v>
                </c:pt>
                <c:pt idx="15487">
                  <c:v>11.1070754716997</c:v>
                </c:pt>
                <c:pt idx="15488">
                  <c:v>11.1071540880519</c:v>
                </c:pt>
                <c:pt idx="15489">
                  <c:v>11.107232704404099</c:v>
                </c:pt>
                <c:pt idx="15490">
                  <c:v>11.107311320756301</c:v>
                </c:pt>
                <c:pt idx="15491">
                  <c:v>11.107389937108509</c:v>
                </c:pt>
                <c:pt idx="15492">
                  <c:v>11.107468553460709</c:v>
                </c:pt>
                <c:pt idx="15493">
                  <c:v>11.107547169812911</c:v>
                </c:pt>
                <c:pt idx="15494">
                  <c:v>11.10762578616511</c:v>
                </c:pt>
                <c:pt idx="15495">
                  <c:v>11.10770440251731</c:v>
                </c:pt>
                <c:pt idx="15496">
                  <c:v>11.107783018869521</c:v>
                </c:pt>
                <c:pt idx="15497">
                  <c:v>11.10786163522172</c:v>
                </c:pt>
                <c:pt idx="15498">
                  <c:v>11.10794025157392</c:v>
                </c:pt>
                <c:pt idx="15499">
                  <c:v>11.10801886792612</c:v>
                </c:pt>
                <c:pt idx="15500">
                  <c:v>11.10809748427832</c:v>
                </c:pt>
                <c:pt idx="15501">
                  <c:v>11.108176100630519</c:v>
                </c:pt>
                <c:pt idx="15502">
                  <c:v>11.108254716982721</c:v>
                </c:pt>
                <c:pt idx="15503">
                  <c:v>11.108333333334929</c:v>
                </c:pt>
                <c:pt idx="15504">
                  <c:v>11.10841194968712</c:v>
                </c:pt>
                <c:pt idx="15505">
                  <c:v>11.108490566039331</c:v>
                </c:pt>
                <c:pt idx="15506">
                  <c:v>11.10856918239153</c:v>
                </c:pt>
                <c:pt idx="15507">
                  <c:v>11.10864779874373</c:v>
                </c:pt>
                <c:pt idx="15508">
                  <c:v>11.10872641509593</c:v>
                </c:pt>
                <c:pt idx="15509">
                  <c:v>11.10880503144814</c:v>
                </c:pt>
                <c:pt idx="15510">
                  <c:v>11.10888364780034</c:v>
                </c:pt>
                <c:pt idx="15511">
                  <c:v>11.108962264152529</c:v>
                </c:pt>
                <c:pt idx="15512">
                  <c:v>11.10904088050474</c:v>
                </c:pt>
                <c:pt idx="15513">
                  <c:v>11.109119496856939</c:v>
                </c:pt>
                <c:pt idx="15514">
                  <c:v>11.109198113209141</c:v>
                </c:pt>
                <c:pt idx="15515">
                  <c:v>11.109276729561349</c:v>
                </c:pt>
                <c:pt idx="15516">
                  <c:v>11.10935534591354</c:v>
                </c:pt>
                <c:pt idx="15517">
                  <c:v>11.109433962265751</c:v>
                </c:pt>
                <c:pt idx="15518">
                  <c:v>11.10951257861795</c:v>
                </c:pt>
                <c:pt idx="15519">
                  <c:v>11.10959119497015</c:v>
                </c:pt>
                <c:pt idx="15520">
                  <c:v>11.109669811322361</c:v>
                </c:pt>
                <c:pt idx="15521">
                  <c:v>11.10974842767455</c:v>
                </c:pt>
                <c:pt idx="15522">
                  <c:v>11.109827044026749</c:v>
                </c:pt>
                <c:pt idx="15523">
                  <c:v>11.10990566037896</c:v>
                </c:pt>
                <c:pt idx="15524">
                  <c:v>11.10998427673116</c:v>
                </c:pt>
                <c:pt idx="15525">
                  <c:v>11.110062893083359</c:v>
                </c:pt>
                <c:pt idx="15526">
                  <c:v>11.110141509435559</c:v>
                </c:pt>
                <c:pt idx="15527">
                  <c:v>11.110220125787761</c:v>
                </c:pt>
                <c:pt idx="15528">
                  <c:v>11.11029874213996</c:v>
                </c:pt>
                <c:pt idx="15529">
                  <c:v>11.11037735849216</c:v>
                </c:pt>
                <c:pt idx="15530">
                  <c:v>11.110455974844371</c:v>
                </c:pt>
                <c:pt idx="15531">
                  <c:v>11.11053459119657</c:v>
                </c:pt>
                <c:pt idx="15532">
                  <c:v>11.11061320754877</c:v>
                </c:pt>
                <c:pt idx="15533">
                  <c:v>11.11069182390097</c:v>
                </c:pt>
                <c:pt idx="15534">
                  <c:v>11.11077044025317</c:v>
                </c:pt>
                <c:pt idx="15535">
                  <c:v>11.11084905660538</c:v>
                </c:pt>
                <c:pt idx="15536">
                  <c:v>11.110927672957571</c:v>
                </c:pt>
                <c:pt idx="15537">
                  <c:v>11.111006289309779</c:v>
                </c:pt>
                <c:pt idx="15538">
                  <c:v>11.111084905661979</c:v>
                </c:pt>
                <c:pt idx="15539">
                  <c:v>11.111163522014181</c:v>
                </c:pt>
                <c:pt idx="15540">
                  <c:v>11.11124213836638</c:v>
                </c:pt>
                <c:pt idx="15541">
                  <c:v>11.11132075471858</c:v>
                </c:pt>
                <c:pt idx="15542">
                  <c:v>11.11139937107078</c:v>
                </c:pt>
                <c:pt idx="15543">
                  <c:v>11.11147798742299</c:v>
                </c:pt>
                <c:pt idx="15544">
                  <c:v>11.111556603775201</c:v>
                </c:pt>
                <c:pt idx="15545">
                  <c:v>11.1116352201274</c:v>
                </c:pt>
                <c:pt idx="15546">
                  <c:v>11.11171383647959</c:v>
                </c:pt>
                <c:pt idx="15547">
                  <c:v>11.111792452831789</c:v>
                </c:pt>
                <c:pt idx="15548">
                  <c:v>11.111871069183991</c:v>
                </c:pt>
                <c:pt idx="15549">
                  <c:v>11.111949685536199</c:v>
                </c:pt>
                <c:pt idx="15550">
                  <c:v>11.112028301888399</c:v>
                </c:pt>
                <c:pt idx="15551">
                  <c:v>11.11210691824061</c:v>
                </c:pt>
                <c:pt idx="15552">
                  <c:v>11.1121855345928</c:v>
                </c:pt>
                <c:pt idx="15553">
                  <c:v>11.112264150945</c:v>
                </c:pt>
                <c:pt idx="15554">
                  <c:v>11.112342767297211</c:v>
                </c:pt>
                <c:pt idx="15555">
                  <c:v>11.11242138364941</c:v>
                </c:pt>
                <c:pt idx="15556">
                  <c:v>11.11250000000161</c:v>
                </c:pt>
                <c:pt idx="15557">
                  <c:v>11.11257861635381</c:v>
                </c:pt>
                <c:pt idx="15558">
                  <c:v>11.11265723270602</c:v>
                </c:pt>
                <c:pt idx="15559">
                  <c:v>11.11273584905822</c:v>
                </c:pt>
                <c:pt idx="15560">
                  <c:v>11.112814465410411</c:v>
                </c:pt>
                <c:pt idx="15561">
                  <c:v>11.112893081762619</c:v>
                </c:pt>
                <c:pt idx="15562">
                  <c:v>11.11297169811481</c:v>
                </c:pt>
                <c:pt idx="15563">
                  <c:v>11.113050314467021</c:v>
                </c:pt>
                <c:pt idx="15564">
                  <c:v>11.11312893081922</c:v>
                </c:pt>
                <c:pt idx="15565">
                  <c:v>11.11320754717142</c:v>
                </c:pt>
                <c:pt idx="15566">
                  <c:v>11.113286163523631</c:v>
                </c:pt>
                <c:pt idx="15567">
                  <c:v>11.11336477987582</c:v>
                </c:pt>
                <c:pt idx="15568">
                  <c:v>11.11344339622803</c:v>
                </c:pt>
                <c:pt idx="15569">
                  <c:v>11.11352201258023</c:v>
                </c:pt>
                <c:pt idx="15570">
                  <c:v>11.11360062893243</c:v>
                </c:pt>
                <c:pt idx="15571">
                  <c:v>11.113679245284629</c:v>
                </c:pt>
                <c:pt idx="15572">
                  <c:v>11.113757861636831</c:v>
                </c:pt>
                <c:pt idx="15573">
                  <c:v>11.11383647798904</c:v>
                </c:pt>
                <c:pt idx="15574">
                  <c:v>11.113915094341239</c:v>
                </c:pt>
                <c:pt idx="15575">
                  <c:v>11.113993710693441</c:v>
                </c:pt>
                <c:pt idx="15576">
                  <c:v>11.114072327045641</c:v>
                </c:pt>
                <c:pt idx="15577">
                  <c:v>11.11415094339784</c:v>
                </c:pt>
                <c:pt idx="15578">
                  <c:v>11.11422955975004</c:v>
                </c:pt>
                <c:pt idx="15579">
                  <c:v>11.11430817610224</c:v>
                </c:pt>
                <c:pt idx="15580">
                  <c:v>11.11438679245444</c:v>
                </c:pt>
                <c:pt idx="15581">
                  <c:v>11.11446540880665</c:v>
                </c:pt>
                <c:pt idx="15582">
                  <c:v>11.11454402515885</c:v>
                </c:pt>
                <c:pt idx="15583">
                  <c:v>11.114622641511049</c:v>
                </c:pt>
                <c:pt idx="15584">
                  <c:v>11.114701257863249</c:v>
                </c:pt>
                <c:pt idx="15585">
                  <c:v>11.114779874215451</c:v>
                </c:pt>
                <c:pt idx="15586">
                  <c:v>11.11485849056765</c:v>
                </c:pt>
                <c:pt idx="15587">
                  <c:v>11.11493710691985</c:v>
                </c:pt>
                <c:pt idx="15588">
                  <c:v>11.11501572327205</c:v>
                </c:pt>
                <c:pt idx="15589">
                  <c:v>11.115094339624269</c:v>
                </c:pt>
                <c:pt idx="15590">
                  <c:v>11.11517295597646</c:v>
                </c:pt>
                <c:pt idx="15591">
                  <c:v>11.11525157232867</c:v>
                </c:pt>
                <c:pt idx="15592">
                  <c:v>11.11533018868086</c:v>
                </c:pt>
                <c:pt idx="15593">
                  <c:v>11.11540880503307</c:v>
                </c:pt>
                <c:pt idx="15594">
                  <c:v>11.11548742138527</c:v>
                </c:pt>
                <c:pt idx="15595">
                  <c:v>11.115566037737469</c:v>
                </c:pt>
                <c:pt idx="15596">
                  <c:v>11.11564465408968</c:v>
                </c:pt>
                <c:pt idx="15597">
                  <c:v>11.115723270441871</c:v>
                </c:pt>
                <c:pt idx="15598">
                  <c:v>11.11580188679407</c:v>
                </c:pt>
                <c:pt idx="15599">
                  <c:v>11.115880503146281</c:v>
                </c:pt>
                <c:pt idx="15600">
                  <c:v>11.115959119498481</c:v>
                </c:pt>
                <c:pt idx="15601">
                  <c:v>11.11603773585068</c:v>
                </c:pt>
                <c:pt idx="15602">
                  <c:v>11.11611635220288</c:v>
                </c:pt>
                <c:pt idx="15603">
                  <c:v>11.11619496855508</c:v>
                </c:pt>
                <c:pt idx="15604">
                  <c:v>11.11627358490728</c:v>
                </c:pt>
                <c:pt idx="15605">
                  <c:v>11.116352201259479</c:v>
                </c:pt>
                <c:pt idx="15606">
                  <c:v>11.11643081761169</c:v>
                </c:pt>
                <c:pt idx="15607">
                  <c:v>11.116509433963889</c:v>
                </c:pt>
                <c:pt idx="15608">
                  <c:v>11.116588050316089</c:v>
                </c:pt>
                <c:pt idx="15609">
                  <c:v>11.116666666668291</c:v>
                </c:pt>
                <c:pt idx="15610">
                  <c:v>11.11674528302049</c:v>
                </c:pt>
                <c:pt idx="15611">
                  <c:v>11.11682389937269</c:v>
                </c:pt>
                <c:pt idx="15612">
                  <c:v>11.116902515724901</c:v>
                </c:pt>
                <c:pt idx="15613">
                  <c:v>11.1169811320771</c:v>
                </c:pt>
                <c:pt idx="15614">
                  <c:v>11.1170597484293</c:v>
                </c:pt>
                <c:pt idx="15615">
                  <c:v>11.1171383647815</c:v>
                </c:pt>
                <c:pt idx="15616">
                  <c:v>11.1172169811337</c:v>
                </c:pt>
                <c:pt idx="15617">
                  <c:v>11.11729559748591</c:v>
                </c:pt>
                <c:pt idx="15618">
                  <c:v>11.117374213838101</c:v>
                </c:pt>
                <c:pt idx="15619">
                  <c:v>11.117452830190309</c:v>
                </c:pt>
                <c:pt idx="15620">
                  <c:v>11.1175314465425</c:v>
                </c:pt>
                <c:pt idx="15621">
                  <c:v>11.1176100628947</c:v>
                </c:pt>
                <c:pt idx="15622">
                  <c:v>11.117688679246919</c:v>
                </c:pt>
                <c:pt idx="15623">
                  <c:v>11.11776729559911</c:v>
                </c:pt>
                <c:pt idx="15624">
                  <c:v>11.11784591195131</c:v>
                </c:pt>
                <c:pt idx="15625">
                  <c:v>11.11792452830352</c:v>
                </c:pt>
                <c:pt idx="15626">
                  <c:v>11.118003144655709</c:v>
                </c:pt>
                <c:pt idx="15627">
                  <c:v>11.11808176100792</c:v>
                </c:pt>
                <c:pt idx="15628">
                  <c:v>11.11816037736012</c:v>
                </c:pt>
                <c:pt idx="15629">
                  <c:v>11.118238993712319</c:v>
                </c:pt>
                <c:pt idx="15630">
                  <c:v>11.118317610064519</c:v>
                </c:pt>
                <c:pt idx="15631">
                  <c:v>11.118396226416721</c:v>
                </c:pt>
                <c:pt idx="15632">
                  <c:v>11.118474842768929</c:v>
                </c:pt>
                <c:pt idx="15633">
                  <c:v>11.11855345912112</c:v>
                </c:pt>
                <c:pt idx="15634">
                  <c:v>11.118632075473331</c:v>
                </c:pt>
                <c:pt idx="15635">
                  <c:v>11.11871069182553</c:v>
                </c:pt>
                <c:pt idx="15636">
                  <c:v>11.11878930817773</c:v>
                </c:pt>
                <c:pt idx="15637">
                  <c:v>11.11886792452993</c:v>
                </c:pt>
                <c:pt idx="15638">
                  <c:v>11.11894654088213</c:v>
                </c:pt>
                <c:pt idx="15639">
                  <c:v>11.119025157234329</c:v>
                </c:pt>
                <c:pt idx="15640">
                  <c:v>11.11910377358654</c:v>
                </c:pt>
                <c:pt idx="15641">
                  <c:v>11.119182389938739</c:v>
                </c:pt>
                <c:pt idx="15642">
                  <c:v>11.119261006290939</c:v>
                </c:pt>
                <c:pt idx="15643">
                  <c:v>11.119339622643141</c:v>
                </c:pt>
                <c:pt idx="15644">
                  <c:v>11.119418238995349</c:v>
                </c:pt>
                <c:pt idx="15645">
                  <c:v>11.119496855347551</c:v>
                </c:pt>
                <c:pt idx="15646">
                  <c:v>11.119575471699751</c:v>
                </c:pt>
                <c:pt idx="15647">
                  <c:v>11.11965408805195</c:v>
                </c:pt>
                <c:pt idx="15648">
                  <c:v>11.11973270440415</c:v>
                </c:pt>
                <c:pt idx="15649">
                  <c:v>11.11981132075635</c:v>
                </c:pt>
                <c:pt idx="15650">
                  <c:v>11.11988993710856</c:v>
                </c:pt>
                <c:pt idx="15651">
                  <c:v>11.119968553460749</c:v>
                </c:pt>
                <c:pt idx="15652">
                  <c:v>11.120047169812951</c:v>
                </c:pt>
                <c:pt idx="15653">
                  <c:v>11.120125786165151</c:v>
                </c:pt>
                <c:pt idx="15654">
                  <c:v>11.120204402517359</c:v>
                </c:pt>
                <c:pt idx="15655">
                  <c:v>11.120283018869561</c:v>
                </c:pt>
                <c:pt idx="15656">
                  <c:v>11.12036163522176</c:v>
                </c:pt>
                <c:pt idx="15657">
                  <c:v>11.120440251573971</c:v>
                </c:pt>
                <c:pt idx="15658">
                  <c:v>11.120518867926171</c:v>
                </c:pt>
                <c:pt idx="15659">
                  <c:v>11.12059748427837</c:v>
                </c:pt>
                <c:pt idx="15660">
                  <c:v>11.120676100630559</c:v>
                </c:pt>
                <c:pt idx="15661">
                  <c:v>11.12075471698277</c:v>
                </c:pt>
                <c:pt idx="15662">
                  <c:v>11.12083333333497</c:v>
                </c:pt>
                <c:pt idx="15663">
                  <c:v>11.120911949687169</c:v>
                </c:pt>
                <c:pt idx="15664">
                  <c:v>11.120990566039371</c:v>
                </c:pt>
                <c:pt idx="15665">
                  <c:v>11.121069182391571</c:v>
                </c:pt>
                <c:pt idx="15666">
                  <c:v>11.12114779874377</c:v>
                </c:pt>
                <c:pt idx="15667">
                  <c:v>11.121226415095981</c:v>
                </c:pt>
                <c:pt idx="15668">
                  <c:v>11.121305031448181</c:v>
                </c:pt>
                <c:pt idx="15669">
                  <c:v>11.12138364780038</c:v>
                </c:pt>
                <c:pt idx="15670">
                  <c:v>11.12146226415258</c:v>
                </c:pt>
                <c:pt idx="15671">
                  <c:v>11.12154088050479</c:v>
                </c:pt>
                <c:pt idx="15672">
                  <c:v>11.12161949685699</c:v>
                </c:pt>
                <c:pt idx="15673">
                  <c:v>11.12169811320919</c:v>
                </c:pt>
                <c:pt idx="15674">
                  <c:v>11.12177672956139</c:v>
                </c:pt>
                <c:pt idx="15675">
                  <c:v>11.121855345913589</c:v>
                </c:pt>
                <c:pt idx="15676">
                  <c:v>11.121933962265789</c:v>
                </c:pt>
                <c:pt idx="15677">
                  <c:v>11.122012578618</c:v>
                </c:pt>
                <c:pt idx="15678">
                  <c:v>11.12209119497019</c:v>
                </c:pt>
                <c:pt idx="15679">
                  <c:v>11.122169811322401</c:v>
                </c:pt>
                <c:pt idx="15680">
                  <c:v>11.122248427674601</c:v>
                </c:pt>
                <c:pt idx="15681">
                  <c:v>11.1223270440268</c:v>
                </c:pt>
                <c:pt idx="15682">
                  <c:v>11.122405660379</c:v>
                </c:pt>
                <c:pt idx="15683">
                  <c:v>11.12248427673121</c:v>
                </c:pt>
                <c:pt idx="15684">
                  <c:v>11.12256289308341</c:v>
                </c:pt>
                <c:pt idx="15685">
                  <c:v>11.12264150943561</c:v>
                </c:pt>
                <c:pt idx="15686">
                  <c:v>11.12272012578781</c:v>
                </c:pt>
                <c:pt idx="15687">
                  <c:v>11.122798742140009</c:v>
                </c:pt>
                <c:pt idx="15688">
                  <c:v>11.122877358492209</c:v>
                </c:pt>
                <c:pt idx="15689">
                  <c:v>11.122955974844411</c:v>
                </c:pt>
                <c:pt idx="15690">
                  <c:v>11.123034591196619</c:v>
                </c:pt>
                <c:pt idx="15691">
                  <c:v>11.123113207548821</c:v>
                </c:pt>
                <c:pt idx="15692">
                  <c:v>11.123191823901021</c:v>
                </c:pt>
                <c:pt idx="15693">
                  <c:v>11.12327044025321</c:v>
                </c:pt>
                <c:pt idx="15694">
                  <c:v>11.12334905660542</c:v>
                </c:pt>
                <c:pt idx="15695">
                  <c:v>11.12342767295762</c:v>
                </c:pt>
                <c:pt idx="15696">
                  <c:v>11.12350628930983</c:v>
                </c:pt>
                <c:pt idx="15697">
                  <c:v>11.12358490566203</c:v>
                </c:pt>
                <c:pt idx="15698">
                  <c:v>11.12366352201423</c:v>
                </c:pt>
                <c:pt idx="15699">
                  <c:v>11.123742138366429</c:v>
                </c:pt>
                <c:pt idx="15700">
                  <c:v>11.123820754718629</c:v>
                </c:pt>
                <c:pt idx="15701">
                  <c:v>11.123899371070831</c:v>
                </c:pt>
                <c:pt idx="15702">
                  <c:v>11.12397798742303</c:v>
                </c:pt>
                <c:pt idx="15703">
                  <c:v>11.124056603775241</c:v>
                </c:pt>
                <c:pt idx="15704">
                  <c:v>11.124135220127441</c:v>
                </c:pt>
                <c:pt idx="15705">
                  <c:v>11.12421383647964</c:v>
                </c:pt>
                <c:pt idx="15706">
                  <c:v>11.12429245283184</c:v>
                </c:pt>
                <c:pt idx="15707">
                  <c:v>11.12437106918404</c:v>
                </c:pt>
                <c:pt idx="15708">
                  <c:v>11.12444968553625</c:v>
                </c:pt>
                <c:pt idx="15709">
                  <c:v>11.124528301888439</c:v>
                </c:pt>
                <c:pt idx="15710">
                  <c:v>11.12460691824065</c:v>
                </c:pt>
                <c:pt idx="15711">
                  <c:v>11.124685534592849</c:v>
                </c:pt>
                <c:pt idx="15712">
                  <c:v>11.124764150945049</c:v>
                </c:pt>
                <c:pt idx="15713">
                  <c:v>11.124842767297251</c:v>
                </c:pt>
                <c:pt idx="15714">
                  <c:v>11.12492138364945</c:v>
                </c:pt>
                <c:pt idx="15715">
                  <c:v>11.12500000000165</c:v>
                </c:pt>
                <c:pt idx="15716">
                  <c:v>11.12507861635385</c:v>
                </c:pt>
                <c:pt idx="15717">
                  <c:v>11.12515723270606</c:v>
                </c:pt>
                <c:pt idx="15718">
                  <c:v>11.12523584905826</c:v>
                </c:pt>
                <c:pt idx="15719">
                  <c:v>11.12531446541046</c:v>
                </c:pt>
                <c:pt idx="15720">
                  <c:v>11.12539308176266</c:v>
                </c:pt>
                <c:pt idx="15721">
                  <c:v>11.125471698114859</c:v>
                </c:pt>
                <c:pt idx="15722">
                  <c:v>11.12555031446707</c:v>
                </c:pt>
                <c:pt idx="15723">
                  <c:v>11.12562893081927</c:v>
                </c:pt>
                <c:pt idx="15724">
                  <c:v>11.125707547171469</c:v>
                </c:pt>
                <c:pt idx="15725">
                  <c:v>11.125786163523671</c:v>
                </c:pt>
                <c:pt idx="15726">
                  <c:v>11.125864779875871</c:v>
                </c:pt>
                <c:pt idx="15727">
                  <c:v>11.12594339622807</c:v>
                </c:pt>
                <c:pt idx="15728">
                  <c:v>11.126022012580281</c:v>
                </c:pt>
                <c:pt idx="15729">
                  <c:v>11.12610062893247</c:v>
                </c:pt>
                <c:pt idx="15730">
                  <c:v>11.12617924528468</c:v>
                </c:pt>
                <c:pt idx="15731">
                  <c:v>11.12625786163688</c:v>
                </c:pt>
                <c:pt idx="15732">
                  <c:v>11.12633647798908</c:v>
                </c:pt>
                <c:pt idx="15733">
                  <c:v>11.126415094341279</c:v>
                </c:pt>
                <c:pt idx="15734">
                  <c:v>11.126493710693479</c:v>
                </c:pt>
                <c:pt idx="15735">
                  <c:v>11.126572327045681</c:v>
                </c:pt>
                <c:pt idx="15736">
                  <c:v>11.12665094339788</c:v>
                </c:pt>
                <c:pt idx="15737">
                  <c:v>11.126729559750091</c:v>
                </c:pt>
                <c:pt idx="15738">
                  <c:v>11.126808176102291</c:v>
                </c:pt>
                <c:pt idx="15739">
                  <c:v>11.126886792454499</c:v>
                </c:pt>
                <c:pt idx="15740">
                  <c:v>11.12696540880669</c:v>
                </c:pt>
                <c:pt idx="15741">
                  <c:v>11.12704402515889</c:v>
                </c:pt>
                <c:pt idx="15742">
                  <c:v>11.12712264151109</c:v>
                </c:pt>
                <c:pt idx="15743">
                  <c:v>11.1272012578633</c:v>
                </c:pt>
                <c:pt idx="15744">
                  <c:v>11.1272798742155</c:v>
                </c:pt>
                <c:pt idx="15745">
                  <c:v>11.127358490567699</c:v>
                </c:pt>
                <c:pt idx="15746">
                  <c:v>11.12743710691991</c:v>
                </c:pt>
                <c:pt idx="15747">
                  <c:v>11.127515723272101</c:v>
                </c:pt>
                <c:pt idx="15748">
                  <c:v>11.127594339624309</c:v>
                </c:pt>
                <c:pt idx="15749">
                  <c:v>11.1276729559765</c:v>
                </c:pt>
                <c:pt idx="15750">
                  <c:v>11.127751572328711</c:v>
                </c:pt>
                <c:pt idx="15751">
                  <c:v>11.12783018868091</c:v>
                </c:pt>
                <c:pt idx="15752">
                  <c:v>11.12790880503311</c:v>
                </c:pt>
                <c:pt idx="15753">
                  <c:v>11.12798742138531</c:v>
                </c:pt>
                <c:pt idx="15754">
                  <c:v>11.12806603773751</c:v>
                </c:pt>
                <c:pt idx="15755">
                  <c:v>11.12814465408972</c:v>
                </c:pt>
                <c:pt idx="15756">
                  <c:v>11.128223270441911</c:v>
                </c:pt>
                <c:pt idx="15757">
                  <c:v>11.128301886794111</c:v>
                </c:pt>
                <c:pt idx="15758">
                  <c:v>11.128380503146319</c:v>
                </c:pt>
                <c:pt idx="15759">
                  <c:v>11.128459119498521</c:v>
                </c:pt>
                <c:pt idx="15760">
                  <c:v>11.12853773585072</c:v>
                </c:pt>
                <c:pt idx="15761">
                  <c:v>11.128616352202931</c:v>
                </c:pt>
                <c:pt idx="15762">
                  <c:v>11.12869496855512</c:v>
                </c:pt>
                <c:pt idx="15763">
                  <c:v>11.12877358490733</c:v>
                </c:pt>
                <c:pt idx="15764">
                  <c:v>11.12885220125953</c:v>
                </c:pt>
                <c:pt idx="15765">
                  <c:v>11.12893081761173</c:v>
                </c:pt>
                <c:pt idx="15766">
                  <c:v>11.12900943396394</c:v>
                </c:pt>
                <c:pt idx="15767">
                  <c:v>11.129088050316129</c:v>
                </c:pt>
                <c:pt idx="15768">
                  <c:v>11.129166666668331</c:v>
                </c:pt>
                <c:pt idx="15769">
                  <c:v>11.12924528302054</c:v>
                </c:pt>
                <c:pt idx="15770">
                  <c:v>11.129323899372739</c:v>
                </c:pt>
                <c:pt idx="15771">
                  <c:v>11.12940251572495</c:v>
                </c:pt>
                <c:pt idx="15772">
                  <c:v>11.129481132077141</c:v>
                </c:pt>
                <c:pt idx="15773">
                  <c:v>11.129559748429349</c:v>
                </c:pt>
                <c:pt idx="15774">
                  <c:v>11.12963836478154</c:v>
                </c:pt>
                <c:pt idx="15775">
                  <c:v>11.12971698113375</c:v>
                </c:pt>
                <c:pt idx="15776">
                  <c:v>11.12979559748595</c:v>
                </c:pt>
                <c:pt idx="15777">
                  <c:v>11.12987421383815</c:v>
                </c:pt>
                <c:pt idx="15778">
                  <c:v>11.12995283019035</c:v>
                </c:pt>
                <c:pt idx="15779">
                  <c:v>11.130031446542549</c:v>
                </c:pt>
                <c:pt idx="15780">
                  <c:v>11.130110062894749</c:v>
                </c:pt>
                <c:pt idx="15781">
                  <c:v>11.13018867924696</c:v>
                </c:pt>
                <c:pt idx="15782">
                  <c:v>11.130267295599159</c:v>
                </c:pt>
                <c:pt idx="15783">
                  <c:v>11.13034591195135</c:v>
                </c:pt>
                <c:pt idx="15784">
                  <c:v>11.130424528303561</c:v>
                </c:pt>
                <c:pt idx="15785">
                  <c:v>11.13050314465576</c:v>
                </c:pt>
                <c:pt idx="15786">
                  <c:v>11.13058176100796</c:v>
                </c:pt>
                <c:pt idx="15787">
                  <c:v>11.13066037736017</c:v>
                </c:pt>
                <c:pt idx="15788">
                  <c:v>11.13073899371237</c:v>
                </c:pt>
                <c:pt idx="15789">
                  <c:v>11.13081761006457</c:v>
                </c:pt>
                <c:pt idx="15790">
                  <c:v>11.13089622641677</c:v>
                </c:pt>
                <c:pt idx="15791">
                  <c:v>11.130974842768969</c:v>
                </c:pt>
                <c:pt idx="15792">
                  <c:v>11.131053459121169</c:v>
                </c:pt>
                <c:pt idx="15793">
                  <c:v>11.131132075473371</c:v>
                </c:pt>
                <c:pt idx="15794">
                  <c:v>11.13121069182557</c:v>
                </c:pt>
                <c:pt idx="15795">
                  <c:v>11.13128930817777</c:v>
                </c:pt>
                <c:pt idx="15796">
                  <c:v>11.131367924529981</c:v>
                </c:pt>
                <c:pt idx="15797">
                  <c:v>11.13144654088218</c:v>
                </c:pt>
                <c:pt idx="15798">
                  <c:v>11.13152515723438</c:v>
                </c:pt>
                <c:pt idx="15799">
                  <c:v>11.13160377358658</c:v>
                </c:pt>
                <c:pt idx="15800">
                  <c:v>11.13168238993878</c:v>
                </c:pt>
                <c:pt idx="15801">
                  <c:v>11.131761006290979</c:v>
                </c:pt>
                <c:pt idx="15802">
                  <c:v>11.13183962264319</c:v>
                </c:pt>
                <c:pt idx="15803">
                  <c:v>11.131918238995389</c:v>
                </c:pt>
                <c:pt idx="15804">
                  <c:v>11.131996855347589</c:v>
                </c:pt>
                <c:pt idx="15805">
                  <c:v>11.132075471699791</c:v>
                </c:pt>
                <c:pt idx="15806">
                  <c:v>11.132154088051999</c:v>
                </c:pt>
                <c:pt idx="15807">
                  <c:v>11.132232704404201</c:v>
                </c:pt>
                <c:pt idx="15808">
                  <c:v>11.13231132075639</c:v>
                </c:pt>
                <c:pt idx="15809">
                  <c:v>11.1323899371086</c:v>
                </c:pt>
                <c:pt idx="15810">
                  <c:v>11.1324685534608</c:v>
                </c:pt>
                <c:pt idx="15811">
                  <c:v>11.132547169813</c:v>
                </c:pt>
                <c:pt idx="15812">
                  <c:v>11.1326257861652</c:v>
                </c:pt>
                <c:pt idx="15813">
                  <c:v>11.132704402517399</c:v>
                </c:pt>
                <c:pt idx="15814">
                  <c:v>11.13278301886961</c:v>
                </c:pt>
                <c:pt idx="15815">
                  <c:v>11.132861635221809</c:v>
                </c:pt>
                <c:pt idx="15816">
                  <c:v>11.132940251574009</c:v>
                </c:pt>
                <c:pt idx="15817">
                  <c:v>11.133018867926211</c:v>
                </c:pt>
                <c:pt idx="15818">
                  <c:v>11.133097484278411</c:v>
                </c:pt>
                <c:pt idx="15819">
                  <c:v>11.13317610063061</c:v>
                </c:pt>
                <c:pt idx="15820">
                  <c:v>11.133254716982821</c:v>
                </c:pt>
                <c:pt idx="15821">
                  <c:v>11.13333333333502</c:v>
                </c:pt>
                <c:pt idx="15822">
                  <c:v>11.13341194968722</c:v>
                </c:pt>
                <c:pt idx="15823">
                  <c:v>11.13349056603942</c:v>
                </c:pt>
                <c:pt idx="15824">
                  <c:v>11.13356918239162</c:v>
                </c:pt>
                <c:pt idx="15825">
                  <c:v>11.133647798743819</c:v>
                </c:pt>
                <c:pt idx="15826">
                  <c:v>11.133726415096019</c:v>
                </c:pt>
                <c:pt idx="15827">
                  <c:v>11.13380503144823</c:v>
                </c:pt>
                <c:pt idx="15828">
                  <c:v>11.13388364780042</c:v>
                </c:pt>
                <c:pt idx="15829">
                  <c:v>11.133962264152631</c:v>
                </c:pt>
                <c:pt idx="15830">
                  <c:v>11.134040880504831</c:v>
                </c:pt>
                <c:pt idx="15831">
                  <c:v>11.13411949685703</c:v>
                </c:pt>
                <c:pt idx="15832">
                  <c:v>11.13419811320923</c:v>
                </c:pt>
                <c:pt idx="15833">
                  <c:v>11.13427672956143</c:v>
                </c:pt>
                <c:pt idx="15834">
                  <c:v>11.13435534591363</c:v>
                </c:pt>
                <c:pt idx="15835">
                  <c:v>11.13443396226584</c:v>
                </c:pt>
                <c:pt idx="15836">
                  <c:v>11.13451257861804</c:v>
                </c:pt>
                <c:pt idx="15837">
                  <c:v>11.134591194970239</c:v>
                </c:pt>
                <c:pt idx="15838">
                  <c:v>11.134669811322439</c:v>
                </c:pt>
                <c:pt idx="15839">
                  <c:v>11.134748427674641</c:v>
                </c:pt>
                <c:pt idx="15840">
                  <c:v>11.13482704402684</c:v>
                </c:pt>
                <c:pt idx="15841">
                  <c:v>11.134905660379051</c:v>
                </c:pt>
                <c:pt idx="15842">
                  <c:v>11.134984276731251</c:v>
                </c:pt>
                <c:pt idx="15843">
                  <c:v>11.13506289308345</c:v>
                </c:pt>
                <c:pt idx="15844">
                  <c:v>11.13514150943565</c:v>
                </c:pt>
                <c:pt idx="15845">
                  <c:v>11.13522012578785</c:v>
                </c:pt>
                <c:pt idx="15846">
                  <c:v>11.13529874214005</c:v>
                </c:pt>
                <c:pt idx="15847">
                  <c:v>11.13537735849226</c:v>
                </c:pt>
                <c:pt idx="15848">
                  <c:v>11.13545597484446</c:v>
                </c:pt>
                <c:pt idx="15849">
                  <c:v>11.135534591196659</c:v>
                </c:pt>
                <c:pt idx="15850">
                  <c:v>11.13561320754887</c:v>
                </c:pt>
                <c:pt idx="15851">
                  <c:v>11.135691823901061</c:v>
                </c:pt>
                <c:pt idx="15852">
                  <c:v>11.13577044025326</c:v>
                </c:pt>
                <c:pt idx="15853">
                  <c:v>11.135849056605471</c:v>
                </c:pt>
                <c:pt idx="15854">
                  <c:v>11.135927672957671</c:v>
                </c:pt>
                <c:pt idx="15855">
                  <c:v>11.13600628930987</c:v>
                </c:pt>
                <c:pt idx="15856">
                  <c:v>11.13608490566207</c:v>
                </c:pt>
                <c:pt idx="15857">
                  <c:v>11.13616352201427</c:v>
                </c:pt>
                <c:pt idx="15858">
                  <c:v>11.13624213836647</c:v>
                </c:pt>
                <c:pt idx="15859">
                  <c:v>11.136320754718669</c:v>
                </c:pt>
                <c:pt idx="15860">
                  <c:v>11.136399371070871</c:v>
                </c:pt>
                <c:pt idx="15861">
                  <c:v>11.136477987423079</c:v>
                </c:pt>
                <c:pt idx="15862">
                  <c:v>11.136556603775279</c:v>
                </c:pt>
                <c:pt idx="15863">
                  <c:v>11.136635220127481</c:v>
                </c:pt>
                <c:pt idx="15864">
                  <c:v>11.13671383647968</c:v>
                </c:pt>
                <c:pt idx="15865">
                  <c:v>11.13679245283188</c:v>
                </c:pt>
                <c:pt idx="15866">
                  <c:v>11.13687106918408</c:v>
                </c:pt>
                <c:pt idx="15867">
                  <c:v>11.13694968553629</c:v>
                </c:pt>
                <c:pt idx="15868">
                  <c:v>11.13702830188849</c:v>
                </c:pt>
                <c:pt idx="15869">
                  <c:v>11.137106918240701</c:v>
                </c:pt>
                <c:pt idx="15870">
                  <c:v>11.13718553459289</c:v>
                </c:pt>
                <c:pt idx="15871">
                  <c:v>11.137264150945089</c:v>
                </c:pt>
                <c:pt idx="15872">
                  <c:v>11.137342767297289</c:v>
                </c:pt>
                <c:pt idx="15873">
                  <c:v>11.1374213836495</c:v>
                </c:pt>
                <c:pt idx="15874">
                  <c:v>11.137500000001699</c:v>
                </c:pt>
                <c:pt idx="15875">
                  <c:v>11.137578616353901</c:v>
                </c:pt>
                <c:pt idx="15876">
                  <c:v>11.137657232706101</c:v>
                </c:pt>
                <c:pt idx="15877">
                  <c:v>11.1377358490583</c:v>
                </c:pt>
                <c:pt idx="15878">
                  <c:v>11.1378144654105</c:v>
                </c:pt>
                <c:pt idx="15879">
                  <c:v>11.1378930817627</c:v>
                </c:pt>
                <c:pt idx="15880">
                  <c:v>11.1379716981149</c:v>
                </c:pt>
                <c:pt idx="15881">
                  <c:v>11.13805031446711</c:v>
                </c:pt>
                <c:pt idx="15882">
                  <c:v>11.13812893081931</c:v>
                </c:pt>
                <c:pt idx="15883">
                  <c:v>11.138207547171509</c:v>
                </c:pt>
                <c:pt idx="15884">
                  <c:v>11.138286163523709</c:v>
                </c:pt>
                <c:pt idx="15885">
                  <c:v>11.138364779875911</c:v>
                </c:pt>
                <c:pt idx="15886">
                  <c:v>11.138443396228119</c:v>
                </c:pt>
                <c:pt idx="15887">
                  <c:v>11.138522012580321</c:v>
                </c:pt>
                <c:pt idx="15888">
                  <c:v>11.138600628932521</c:v>
                </c:pt>
                <c:pt idx="15889">
                  <c:v>11.13867924528472</c:v>
                </c:pt>
                <c:pt idx="15890">
                  <c:v>11.13875786163692</c:v>
                </c:pt>
                <c:pt idx="15891">
                  <c:v>11.13883647798913</c:v>
                </c:pt>
                <c:pt idx="15892">
                  <c:v>11.13891509434132</c:v>
                </c:pt>
                <c:pt idx="15893">
                  <c:v>11.138993710693519</c:v>
                </c:pt>
                <c:pt idx="15894">
                  <c:v>11.13907232704573</c:v>
                </c:pt>
                <c:pt idx="15895">
                  <c:v>11.139150943397929</c:v>
                </c:pt>
                <c:pt idx="15896">
                  <c:v>11.139229559750129</c:v>
                </c:pt>
                <c:pt idx="15897">
                  <c:v>11.139308176102331</c:v>
                </c:pt>
                <c:pt idx="15898">
                  <c:v>11.13938679245453</c:v>
                </c:pt>
                <c:pt idx="15899">
                  <c:v>11.139465408806741</c:v>
                </c:pt>
                <c:pt idx="15900">
                  <c:v>11.139544025158941</c:v>
                </c:pt>
                <c:pt idx="15901">
                  <c:v>11.13962264151114</c:v>
                </c:pt>
                <c:pt idx="15902">
                  <c:v>11.139701257863351</c:v>
                </c:pt>
                <c:pt idx="15903">
                  <c:v>11.13977987421554</c:v>
                </c:pt>
                <c:pt idx="15904">
                  <c:v>11.13985849056774</c:v>
                </c:pt>
                <c:pt idx="15905">
                  <c:v>11.13993710691995</c:v>
                </c:pt>
                <c:pt idx="15906">
                  <c:v>11.140015723272141</c:v>
                </c:pt>
                <c:pt idx="15907">
                  <c:v>11.140094339624349</c:v>
                </c:pt>
                <c:pt idx="15908">
                  <c:v>11.140172955976549</c:v>
                </c:pt>
                <c:pt idx="15909">
                  <c:v>11.140251572328751</c:v>
                </c:pt>
                <c:pt idx="15910">
                  <c:v>11.14033018868095</c:v>
                </c:pt>
                <c:pt idx="15911">
                  <c:v>11.14040880503315</c:v>
                </c:pt>
                <c:pt idx="15912">
                  <c:v>11.140487421385361</c:v>
                </c:pt>
                <c:pt idx="15913">
                  <c:v>11.14056603773756</c:v>
                </c:pt>
                <c:pt idx="15914">
                  <c:v>11.140644654089771</c:v>
                </c:pt>
                <c:pt idx="15915">
                  <c:v>11.14072327044196</c:v>
                </c:pt>
                <c:pt idx="15916">
                  <c:v>11.14080188679416</c:v>
                </c:pt>
                <c:pt idx="15917">
                  <c:v>11.14088050314637</c:v>
                </c:pt>
                <c:pt idx="15918">
                  <c:v>11.140959119498561</c:v>
                </c:pt>
                <c:pt idx="15919">
                  <c:v>11.14103773585077</c:v>
                </c:pt>
                <c:pt idx="15920">
                  <c:v>11.141116352202969</c:v>
                </c:pt>
                <c:pt idx="15921">
                  <c:v>11.141194968555171</c:v>
                </c:pt>
                <c:pt idx="15922">
                  <c:v>11.141273584907371</c:v>
                </c:pt>
                <c:pt idx="15923">
                  <c:v>11.14135220125957</c:v>
                </c:pt>
                <c:pt idx="15924">
                  <c:v>11.141430817611781</c:v>
                </c:pt>
                <c:pt idx="15925">
                  <c:v>11.14150943396398</c:v>
                </c:pt>
                <c:pt idx="15926">
                  <c:v>11.14158805031618</c:v>
                </c:pt>
                <c:pt idx="15927">
                  <c:v>11.14166666666838</c:v>
                </c:pt>
                <c:pt idx="15928">
                  <c:v>11.14174528302058</c:v>
                </c:pt>
                <c:pt idx="15929">
                  <c:v>11.141823899372779</c:v>
                </c:pt>
                <c:pt idx="15930">
                  <c:v>11.141902515724979</c:v>
                </c:pt>
                <c:pt idx="15931">
                  <c:v>11.141981132077181</c:v>
                </c:pt>
                <c:pt idx="15932">
                  <c:v>11.142059748429389</c:v>
                </c:pt>
                <c:pt idx="15933">
                  <c:v>11.142138364781591</c:v>
                </c:pt>
                <c:pt idx="15934">
                  <c:v>11.142216981133791</c:v>
                </c:pt>
                <c:pt idx="15935">
                  <c:v>11.142295597485999</c:v>
                </c:pt>
                <c:pt idx="15936">
                  <c:v>11.14237421383819</c:v>
                </c:pt>
                <c:pt idx="15937">
                  <c:v>11.1424528301904</c:v>
                </c:pt>
                <c:pt idx="15938">
                  <c:v>11.1425314465426</c:v>
                </c:pt>
                <c:pt idx="15939">
                  <c:v>11.1426100628948</c:v>
                </c:pt>
                <c:pt idx="15940">
                  <c:v>11.142688679247</c:v>
                </c:pt>
                <c:pt idx="15941">
                  <c:v>11.14276729559921</c:v>
                </c:pt>
                <c:pt idx="15942">
                  <c:v>11.142845911951399</c:v>
                </c:pt>
                <c:pt idx="15943">
                  <c:v>11.14292452830361</c:v>
                </c:pt>
                <c:pt idx="15944">
                  <c:v>11.1430031446558</c:v>
                </c:pt>
                <c:pt idx="15945">
                  <c:v>11.143081761008011</c:v>
                </c:pt>
                <c:pt idx="15946">
                  <c:v>11.143160377360211</c:v>
                </c:pt>
                <c:pt idx="15947">
                  <c:v>11.14323899371241</c:v>
                </c:pt>
                <c:pt idx="15948">
                  <c:v>11.14331761006461</c:v>
                </c:pt>
                <c:pt idx="15949">
                  <c:v>11.14339622641682</c:v>
                </c:pt>
                <c:pt idx="15950">
                  <c:v>11.14347484276902</c:v>
                </c:pt>
                <c:pt idx="15951">
                  <c:v>11.14355345912122</c:v>
                </c:pt>
                <c:pt idx="15952">
                  <c:v>11.14363207547342</c:v>
                </c:pt>
                <c:pt idx="15953">
                  <c:v>11.143710691825619</c:v>
                </c:pt>
                <c:pt idx="15954">
                  <c:v>11.143789308177819</c:v>
                </c:pt>
                <c:pt idx="15955">
                  <c:v>11.143867924530021</c:v>
                </c:pt>
                <c:pt idx="15956">
                  <c:v>11.143946540882229</c:v>
                </c:pt>
                <c:pt idx="15957">
                  <c:v>11.14402515723442</c:v>
                </c:pt>
                <c:pt idx="15958">
                  <c:v>11.144103773586631</c:v>
                </c:pt>
                <c:pt idx="15959">
                  <c:v>11.14418238993883</c:v>
                </c:pt>
                <c:pt idx="15960">
                  <c:v>11.144261006291019</c:v>
                </c:pt>
                <c:pt idx="15961">
                  <c:v>11.14433962264323</c:v>
                </c:pt>
                <c:pt idx="15962">
                  <c:v>11.14441823899544</c:v>
                </c:pt>
                <c:pt idx="15963">
                  <c:v>11.14449685534764</c:v>
                </c:pt>
                <c:pt idx="15964">
                  <c:v>11.144575471699831</c:v>
                </c:pt>
                <c:pt idx="15965">
                  <c:v>11.144654088052039</c:v>
                </c:pt>
                <c:pt idx="15966">
                  <c:v>11.144732704404239</c:v>
                </c:pt>
                <c:pt idx="15967">
                  <c:v>11.144811320756441</c:v>
                </c:pt>
                <c:pt idx="15968">
                  <c:v>11.144889937108649</c:v>
                </c:pt>
                <c:pt idx="15969">
                  <c:v>11.14496855346084</c:v>
                </c:pt>
                <c:pt idx="15970">
                  <c:v>11.145047169813051</c:v>
                </c:pt>
                <c:pt idx="15971">
                  <c:v>11.14512578616525</c:v>
                </c:pt>
                <c:pt idx="15972">
                  <c:v>11.14520440251745</c:v>
                </c:pt>
                <c:pt idx="15973">
                  <c:v>11.145283018869661</c:v>
                </c:pt>
                <c:pt idx="15974">
                  <c:v>11.14536163522185</c:v>
                </c:pt>
                <c:pt idx="15975">
                  <c:v>11.14544025157406</c:v>
                </c:pt>
                <c:pt idx="15976">
                  <c:v>11.14551886792626</c:v>
                </c:pt>
                <c:pt idx="15977">
                  <c:v>11.14559748427846</c:v>
                </c:pt>
                <c:pt idx="15978">
                  <c:v>11.145676100630659</c:v>
                </c:pt>
                <c:pt idx="15979">
                  <c:v>11.145754716982861</c:v>
                </c:pt>
                <c:pt idx="15980">
                  <c:v>11.145833333335061</c:v>
                </c:pt>
                <c:pt idx="15981">
                  <c:v>11.14591194968726</c:v>
                </c:pt>
                <c:pt idx="15982">
                  <c:v>11.145990566039471</c:v>
                </c:pt>
                <c:pt idx="15983">
                  <c:v>11.14606918239167</c:v>
                </c:pt>
                <c:pt idx="15984">
                  <c:v>11.14614779874387</c:v>
                </c:pt>
                <c:pt idx="15985">
                  <c:v>11.14622641509607</c:v>
                </c:pt>
                <c:pt idx="15986">
                  <c:v>11.14630503144827</c:v>
                </c:pt>
                <c:pt idx="15987">
                  <c:v>11.146383647800469</c:v>
                </c:pt>
                <c:pt idx="15988">
                  <c:v>11.146462264152669</c:v>
                </c:pt>
                <c:pt idx="15989">
                  <c:v>11.14654088050488</c:v>
                </c:pt>
                <c:pt idx="15990">
                  <c:v>11.146619496857079</c:v>
                </c:pt>
                <c:pt idx="15991">
                  <c:v>11.146698113209281</c:v>
                </c:pt>
                <c:pt idx="15992">
                  <c:v>11.146776729561481</c:v>
                </c:pt>
                <c:pt idx="15993">
                  <c:v>11.14685534591368</c:v>
                </c:pt>
                <c:pt idx="15994">
                  <c:v>11.14693396226588</c:v>
                </c:pt>
                <c:pt idx="15995">
                  <c:v>11.14701257861809</c:v>
                </c:pt>
                <c:pt idx="15996">
                  <c:v>11.14709119497028</c:v>
                </c:pt>
                <c:pt idx="15997">
                  <c:v>11.14716981132249</c:v>
                </c:pt>
                <c:pt idx="15998">
                  <c:v>11.14724842767469</c:v>
                </c:pt>
                <c:pt idx="15999">
                  <c:v>11.147327044026889</c:v>
                </c:pt>
                <c:pt idx="16000">
                  <c:v>11.147405660379089</c:v>
                </c:pt>
                <c:pt idx="16001">
                  <c:v>11.1474842767313</c:v>
                </c:pt>
                <c:pt idx="16002">
                  <c:v>11.147562893083499</c:v>
                </c:pt>
                <c:pt idx="16003">
                  <c:v>11.147641509435701</c:v>
                </c:pt>
                <c:pt idx="16004">
                  <c:v>11.147720125787901</c:v>
                </c:pt>
                <c:pt idx="16005">
                  <c:v>11.1477987421401</c:v>
                </c:pt>
                <c:pt idx="16006">
                  <c:v>11.1478773584923</c:v>
                </c:pt>
                <c:pt idx="16007">
                  <c:v>11.1479559748445</c:v>
                </c:pt>
                <c:pt idx="16008">
                  <c:v>11.1480345911967</c:v>
                </c:pt>
                <c:pt idx="16009">
                  <c:v>11.14811320754891</c:v>
                </c:pt>
                <c:pt idx="16010">
                  <c:v>11.14819182390111</c:v>
                </c:pt>
                <c:pt idx="16011">
                  <c:v>11.148270440253301</c:v>
                </c:pt>
                <c:pt idx="16012">
                  <c:v>11.148349056605509</c:v>
                </c:pt>
                <c:pt idx="16013">
                  <c:v>11.148427672957711</c:v>
                </c:pt>
                <c:pt idx="16014">
                  <c:v>11.148506289309919</c:v>
                </c:pt>
                <c:pt idx="16015">
                  <c:v>11.148584905662119</c:v>
                </c:pt>
                <c:pt idx="16016">
                  <c:v>11.148663522014321</c:v>
                </c:pt>
                <c:pt idx="16017">
                  <c:v>11.14874213836652</c:v>
                </c:pt>
                <c:pt idx="16018">
                  <c:v>11.14882075471872</c:v>
                </c:pt>
                <c:pt idx="16019">
                  <c:v>11.14889937107092</c:v>
                </c:pt>
                <c:pt idx="16020">
                  <c:v>11.14897798742312</c:v>
                </c:pt>
                <c:pt idx="16021">
                  <c:v>11.149056603775319</c:v>
                </c:pt>
                <c:pt idx="16022">
                  <c:v>11.14913522012753</c:v>
                </c:pt>
                <c:pt idx="16023">
                  <c:v>11.14921383647973</c:v>
                </c:pt>
                <c:pt idx="16024">
                  <c:v>11.149292452831929</c:v>
                </c:pt>
                <c:pt idx="16025">
                  <c:v>11.149371069184131</c:v>
                </c:pt>
                <c:pt idx="16026">
                  <c:v>11.149449685536331</c:v>
                </c:pt>
                <c:pt idx="16027">
                  <c:v>11.14952830188853</c:v>
                </c:pt>
                <c:pt idx="16028">
                  <c:v>11.149606918240741</c:v>
                </c:pt>
                <c:pt idx="16029">
                  <c:v>11.14968553459294</c:v>
                </c:pt>
                <c:pt idx="16030">
                  <c:v>11.14976415094514</c:v>
                </c:pt>
                <c:pt idx="16031">
                  <c:v>11.14984276729734</c:v>
                </c:pt>
                <c:pt idx="16032">
                  <c:v>11.14992138364954</c:v>
                </c:pt>
                <c:pt idx="16033">
                  <c:v>11.15000000000175</c:v>
                </c:pt>
                <c:pt idx="16034">
                  <c:v>11.15007861635395</c:v>
                </c:pt>
                <c:pt idx="16035">
                  <c:v>11.15015723270615</c:v>
                </c:pt>
                <c:pt idx="16036">
                  <c:v>11.150235849058349</c:v>
                </c:pt>
                <c:pt idx="16037">
                  <c:v>11.150314465410551</c:v>
                </c:pt>
                <c:pt idx="16038">
                  <c:v>11.150393081762751</c:v>
                </c:pt>
                <c:pt idx="16039">
                  <c:v>11.15047169811495</c:v>
                </c:pt>
                <c:pt idx="16040">
                  <c:v>11.150550314467161</c:v>
                </c:pt>
                <c:pt idx="16041">
                  <c:v>11.15062893081936</c:v>
                </c:pt>
                <c:pt idx="16042">
                  <c:v>11.15070754717156</c:v>
                </c:pt>
                <c:pt idx="16043">
                  <c:v>11.150786163523771</c:v>
                </c:pt>
                <c:pt idx="16044">
                  <c:v>11.15086477987597</c:v>
                </c:pt>
                <c:pt idx="16045">
                  <c:v>11.15094339622817</c:v>
                </c:pt>
                <c:pt idx="16046">
                  <c:v>11.15102201258037</c:v>
                </c:pt>
                <c:pt idx="16047">
                  <c:v>11.151100628932561</c:v>
                </c:pt>
                <c:pt idx="16048">
                  <c:v>11.151179245284769</c:v>
                </c:pt>
                <c:pt idx="16049">
                  <c:v>11.151257861636971</c:v>
                </c:pt>
                <c:pt idx="16050">
                  <c:v>11.151336477989171</c:v>
                </c:pt>
                <c:pt idx="16051">
                  <c:v>11.15141509434137</c:v>
                </c:pt>
                <c:pt idx="16052">
                  <c:v>11.15149371069357</c:v>
                </c:pt>
                <c:pt idx="16053">
                  <c:v>11.15157232704578</c:v>
                </c:pt>
                <c:pt idx="16054">
                  <c:v>11.15165094339798</c:v>
                </c:pt>
                <c:pt idx="16055">
                  <c:v>11.15172955975018</c:v>
                </c:pt>
                <c:pt idx="16056">
                  <c:v>11.15180817610238</c:v>
                </c:pt>
                <c:pt idx="16057">
                  <c:v>11.151886792454579</c:v>
                </c:pt>
                <c:pt idx="16058">
                  <c:v>11.151965408806779</c:v>
                </c:pt>
                <c:pt idx="16059">
                  <c:v>11.15204402515899</c:v>
                </c:pt>
                <c:pt idx="16060">
                  <c:v>11.15212264151118</c:v>
                </c:pt>
                <c:pt idx="16061">
                  <c:v>11.152201257863389</c:v>
                </c:pt>
                <c:pt idx="16062">
                  <c:v>11.152279874215591</c:v>
                </c:pt>
                <c:pt idx="16063">
                  <c:v>11.152358490567799</c:v>
                </c:pt>
                <c:pt idx="16064">
                  <c:v>11.152437106920001</c:v>
                </c:pt>
                <c:pt idx="16065">
                  <c:v>11.15251572327219</c:v>
                </c:pt>
                <c:pt idx="16066">
                  <c:v>11.1525943396244</c:v>
                </c:pt>
                <c:pt idx="16067">
                  <c:v>11.1526729559766</c:v>
                </c:pt>
                <c:pt idx="16068">
                  <c:v>11.1527515723288</c:v>
                </c:pt>
                <c:pt idx="16069">
                  <c:v>11.152830188681</c:v>
                </c:pt>
                <c:pt idx="16070">
                  <c:v>11.15290880503321</c:v>
                </c:pt>
                <c:pt idx="16071">
                  <c:v>11.152987421385401</c:v>
                </c:pt>
                <c:pt idx="16072">
                  <c:v>11.153066037737609</c:v>
                </c:pt>
                <c:pt idx="16073">
                  <c:v>11.153144654089809</c:v>
                </c:pt>
                <c:pt idx="16074">
                  <c:v>11.153223270442011</c:v>
                </c:pt>
                <c:pt idx="16075">
                  <c:v>11.15330188679421</c:v>
                </c:pt>
                <c:pt idx="16076">
                  <c:v>11.153380503146421</c:v>
                </c:pt>
                <c:pt idx="16077">
                  <c:v>11.153459119498621</c:v>
                </c:pt>
                <c:pt idx="16078">
                  <c:v>11.15353773585082</c:v>
                </c:pt>
                <c:pt idx="16079">
                  <c:v>11.15361635220302</c:v>
                </c:pt>
                <c:pt idx="16080">
                  <c:v>11.15369496855522</c:v>
                </c:pt>
                <c:pt idx="16081">
                  <c:v>11.15377358490742</c:v>
                </c:pt>
                <c:pt idx="16082">
                  <c:v>11.153852201259619</c:v>
                </c:pt>
                <c:pt idx="16083">
                  <c:v>11.153930817611821</c:v>
                </c:pt>
                <c:pt idx="16084">
                  <c:v>11.154009433964021</c:v>
                </c:pt>
                <c:pt idx="16085">
                  <c:v>11.154088050316229</c:v>
                </c:pt>
                <c:pt idx="16086">
                  <c:v>11.154166666668431</c:v>
                </c:pt>
                <c:pt idx="16087">
                  <c:v>11.15424528302063</c:v>
                </c:pt>
                <c:pt idx="16088">
                  <c:v>11.15432389937283</c:v>
                </c:pt>
                <c:pt idx="16089">
                  <c:v>11.154402515725041</c:v>
                </c:pt>
                <c:pt idx="16090">
                  <c:v>11.15448113207724</c:v>
                </c:pt>
                <c:pt idx="16091">
                  <c:v>11.15455974842944</c:v>
                </c:pt>
                <c:pt idx="16092">
                  <c:v>11.15463836478164</c:v>
                </c:pt>
                <c:pt idx="16093">
                  <c:v>11.15471698113384</c:v>
                </c:pt>
                <c:pt idx="16094">
                  <c:v>11.154795597486039</c:v>
                </c:pt>
                <c:pt idx="16095">
                  <c:v>11.154874213838241</c:v>
                </c:pt>
                <c:pt idx="16096">
                  <c:v>11.154952830190441</c:v>
                </c:pt>
                <c:pt idx="16097">
                  <c:v>11.155031446542649</c:v>
                </c:pt>
                <c:pt idx="16098">
                  <c:v>11.15511006289484</c:v>
                </c:pt>
                <c:pt idx="16099">
                  <c:v>11.15518867924705</c:v>
                </c:pt>
                <c:pt idx="16100">
                  <c:v>11.15526729559925</c:v>
                </c:pt>
                <c:pt idx="16101">
                  <c:v>11.15534591195145</c:v>
                </c:pt>
                <c:pt idx="16102">
                  <c:v>11.15542452830366</c:v>
                </c:pt>
                <c:pt idx="16103">
                  <c:v>11.155503144655849</c:v>
                </c:pt>
                <c:pt idx="16104">
                  <c:v>11.15558176100806</c:v>
                </c:pt>
                <c:pt idx="16105">
                  <c:v>11.15566037736026</c:v>
                </c:pt>
                <c:pt idx="16106">
                  <c:v>11.155738993712459</c:v>
                </c:pt>
                <c:pt idx="16107">
                  <c:v>11.155817610064661</c:v>
                </c:pt>
                <c:pt idx="16108">
                  <c:v>11.15589622641687</c:v>
                </c:pt>
                <c:pt idx="16109">
                  <c:v>11.155974842769069</c:v>
                </c:pt>
                <c:pt idx="16110">
                  <c:v>11.156053459121271</c:v>
                </c:pt>
                <c:pt idx="16111">
                  <c:v>11.156132075473471</c:v>
                </c:pt>
                <c:pt idx="16112">
                  <c:v>11.15621069182567</c:v>
                </c:pt>
                <c:pt idx="16113">
                  <c:v>11.15628930817787</c:v>
                </c:pt>
                <c:pt idx="16114">
                  <c:v>11.15636792453007</c:v>
                </c:pt>
                <c:pt idx="16115">
                  <c:v>11.15644654088228</c:v>
                </c:pt>
                <c:pt idx="16116">
                  <c:v>11.156525157234469</c:v>
                </c:pt>
                <c:pt idx="16117">
                  <c:v>11.156603773586671</c:v>
                </c:pt>
                <c:pt idx="16118">
                  <c:v>11.156682389938879</c:v>
                </c:pt>
                <c:pt idx="16119">
                  <c:v>11.15676100629107</c:v>
                </c:pt>
                <c:pt idx="16120">
                  <c:v>11.156839622643281</c:v>
                </c:pt>
                <c:pt idx="16121">
                  <c:v>11.15691823899548</c:v>
                </c:pt>
                <c:pt idx="16122">
                  <c:v>11.156996855347691</c:v>
                </c:pt>
                <c:pt idx="16123">
                  <c:v>11.15707547169988</c:v>
                </c:pt>
                <c:pt idx="16124">
                  <c:v>11.15715408805209</c:v>
                </c:pt>
                <c:pt idx="16125">
                  <c:v>11.15723270440429</c:v>
                </c:pt>
                <c:pt idx="16126">
                  <c:v>11.157311320756479</c:v>
                </c:pt>
                <c:pt idx="16127">
                  <c:v>11.1573899371087</c:v>
                </c:pt>
                <c:pt idx="16128">
                  <c:v>11.157468553460889</c:v>
                </c:pt>
                <c:pt idx="16129">
                  <c:v>11.157547169813091</c:v>
                </c:pt>
                <c:pt idx="16130">
                  <c:v>11.157625786165299</c:v>
                </c:pt>
                <c:pt idx="16131">
                  <c:v>11.157704402517499</c:v>
                </c:pt>
                <c:pt idx="16132">
                  <c:v>11.157783018869701</c:v>
                </c:pt>
                <c:pt idx="16133">
                  <c:v>11.1578616352219</c:v>
                </c:pt>
                <c:pt idx="16134">
                  <c:v>11.1579402515741</c:v>
                </c:pt>
                <c:pt idx="16135">
                  <c:v>11.1580188679263</c:v>
                </c:pt>
                <c:pt idx="16136">
                  <c:v>11.1580974842785</c:v>
                </c:pt>
                <c:pt idx="16137">
                  <c:v>11.158176100630699</c:v>
                </c:pt>
                <c:pt idx="16138">
                  <c:v>11.15825471698291</c:v>
                </c:pt>
                <c:pt idx="16139">
                  <c:v>11.15833333333511</c:v>
                </c:pt>
                <c:pt idx="16140">
                  <c:v>11.158411949687309</c:v>
                </c:pt>
                <c:pt idx="16141">
                  <c:v>11.158490566039511</c:v>
                </c:pt>
                <c:pt idx="16142">
                  <c:v>11.158569182391711</c:v>
                </c:pt>
                <c:pt idx="16143">
                  <c:v>11.158647798743919</c:v>
                </c:pt>
                <c:pt idx="16144">
                  <c:v>11.158726415096121</c:v>
                </c:pt>
                <c:pt idx="16145">
                  <c:v>11.15880503144832</c:v>
                </c:pt>
                <c:pt idx="16146">
                  <c:v>11.15888364780052</c:v>
                </c:pt>
                <c:pt idx="16147">
                  <c:v>11.15896226415272</c:v>
                </c:pt>
                <c:pt idx="16148">
                  <c:v>11.15904088050493</c:v>
                </c:pt>
                <c:pt idx="16149">
                  <c:v>11.159119496857119</c:v>
                </c:pt>
                <c:pt idx="16150">
                  <c:v>11.15919811320933</c:v>
                </c:pt>
                <c:pt idx="16151">
                  <c:v>11.15927672956153</c:v>
                </c:pt>
                <c:pt idx="16152">
                  <c:v>11.159355345913729</c:v>
                </c:pt>
                <c:pt idx="16153">
                  <c:v>11.15943396226594</c:v>
                </c:pt>
                <c:pt idx="16154">
                  <c:v>11.15951257861814</c:v>
                </c:pt>
                <c:pt idx="16155">
                  <c:v>11.15959119497033</c:v>
                </c:pt>
                <c:pt idx="16156">
                  <c:v>11.159669811322541</c:v>
                </c:pt>
                <c:pt idx="16157">
                  <c:v>11.159748427674741</c:v>
                </c:pt>
                <c:pt idx="16158">
                  <c:v>11.15982704402694</c:v>
                </c:pt>
                <c:pt idx="16159">
                  <c:v>11.15990566037914</c:v>
                </c:pt>
                <c:pt idx="16160">
                  <c:v>11.15998427673135</c:v>
                </c:pt>
                <c:pt idx="16161">
                  <c:v>11.160062893083539</c:v>
                </c:pt>
                <c:pt idx="16162">
                  <c:v>11.16014150943575</c:v>
                </c:pt>
                <c:pt idx="16163">
                  <c:v>11.16022012578795</c:v>
                </c:pt>
                <c:pt idx="16164">
                  <c:v>11.160298742140141</c:v>
                </c:pt>
                <c:pt idx="16165">
                  <c:v>11.160377358492349</c:v>
                </c:pt>
                <c:pt idx="16166">
                  <c:v>11.160455974844551</c:v>
                </c:pt>
                <c:pt idx="16167">
                  <c:v>11.16053459119675</c:v>
                </c:pt>
                <c:pt idx="16168">
                  <c:v>11.160613207548961</c:v>
                </c:pt>
                <c:pt idx="16169">
                  <c:v>11.160691823901161</c:v>
                </c:pt>
                <c:pt idx="16170">
                  <c:v>11.16077044025335</c:v>
                </c:pt>
                <c:pt idx="16171">
                  <c:v>11.16084905660556</c:v>
                </c:pt>
                <c:pt idx="16172">
                  <c:v>11.16092767295776</c:v>
                </c:pt>
                <c:pt idx="16173">
                  <c:v>11.16100628930997</c:v>
                </c:pt>
                <c:pt idx="16174">
                  <c:v>11.16108490566217</c:v>
                </c:pt>
                <c:pt idx="16175">
                  <c:v>11.161163522014361</c:v>
                </c:pt>
                <c:pt idx="16176">
                  <c:v>11.161242138366561</c:v>
                </c:pt>
                <c:pt idx="16177">
                  <c:v>11.16132075471876</c:v>
                </c:pt>
                <c:pt idx="16178">
                  <c:v>11.161399371070971</c:v>
                </c:pt>
                <c:pt idx="16179">
                  <c:v>11.16147798742317</c:v>
                </c:pt>
                <c:pt idx="16180">
                  <c:v>11.16155660377537</c:v>
                </c:pt>
                <c:pt idx="16181">
                  <c:v>11.16163522012757</c:v>
                </c:pt>
                <c:pt idx="16182">
                  <c:v>11.16171383647977</c:v>
                </c:pt>
                <c:pt idx="16183">
                  <c:v>11.16179245283198</c:v>
                </c:pt>
                <c:pt idx="16184">
                  <c:v>11.161871069184169</c:v>
                </c:pt>
                <c:pt idx="16185">
                  <c:v>11.16194968553638</c:v>
                </c:pt>
                <c:pt idx="16186">
                  <c:v>11.162028301888579</c:v>
                </c:pt>
                <c:pt idx="16187">
                  <c:v>11.16210691824079</c:v>
                </c:pt>
                <c:pt idx="16188">
                  <c:v>11.162185534592989</c:v>
                </c:pt>
                <c:pt idx="16189">
                  <c:v>11.162264150945189</c:v>
                </c:pt>
                <c:pt idx="16190">
                  <c:v>11.162342767297391</c:v>
                </c:pt>
                <c:pt idx="16191">
                  <c:v>11.16242138364959</c:v>
                </c:pt>
                <c:pt idx="16192">
                  <c:v>11.16250000000179</c:v>
                </c:pt>
                <c:pt idx="16193">
                  <c:v>11.162578616354001</c:v>
                </c:pt>
                <c:pt idx="16194">
                  <c:v>11.1626572327062</c:v>
                </c:pt>
                <c:pt idx="16195">
                  <c:v>11.1627358490584</c:v>
                </c:pt>
                <c:pt idx="16196">
                  <c:v>11.162814465410589</c:v>
                </c:pt>
                <c:pt idx="16197">
                  <c:v>11.1628930817628</c:v>
                </c:pt>
                <c:pt idx="16198">
                  <c:v>11.162971698114999</c:v>
                </c:pt>
                <c:pt idx="16199">
                  <c:v>11.16305031446721</c:v>
                </c:pt>
                <c:pt idx="16200">
                  <c:v>11.163128930819401</c:v>
                </c:pt>
                <c:pt idx="16201">
                  <c:v>11.1632075471716</c:v>
                </c:pt>
                <c:pt idx="16202">
                  <c:v>11.163286163523811</c:v>
                </c:pt>
                <c:pt idx="16203">
                  <c:v>11.163364779876011</c:v>
                </c:pt>
                <c:pt idx="16204">
                  <c:v>11.163443396228219</c:v>
                </c:pt>
                <c:pt idx="16205">
                  <c:v>11.163522012580421</c:v>
                </c:pt>
                <c:pt idx="16206">
                  <c:v>11.16360062893262</c:v>
                </c:pt>
                <c:pt idx="16207">
                  <c:v>11.16367924528482</c:v>
                </c:pt>
                <c:pt idx="16208">
                  <c:v>11.16375786163702</c:v>
                </c:pt>
                <c:pt idx="16209">
                  <c:v>11.16383647798922</c:v>
                </c:pt>
                <c:pt idx="16210">
                  <c:v>11.163915094341419</c:v>
                </c:pt>
                <c:pt idx="16211">
                  <c:v>11.163993710693619</c:v>
                </c:pt>
                <c:pt idx="16212">
                  <c:v>11.164072327045821</c:v>
                </c:pt>
                <c:pt idx="16213">
                  <c:v>11.16415094339802</c:v>
                </c:pt>
                <c:pt idx="16214">
                  <c:v>11.164229559750231</c:v>
                </c:pt>
                <c:pt idx="16215">
                  <c:v>11.16430817610242</c:v>
                </c:pt>
                <c:pt idx="16216">
                  <c:v>11.16438679245463</c:v>
                </c:pt>
                <c:pt idx="16217">
                  <c:v>11.16446540880683</c:v>
                </c:pt>
                <c:pt idx="16218">
                  <c:v>11.16454402515903</c:v>
                </c:pt>
                <c:pt idx="16219">
                  <c:v>11.16462264151123</c:v>
                </c:pt>
                <c:pt idx="16220">
                  <c:v>11.16470125786344</c:v>
                </c:pt>
                <c:pt idx="16221">
                  <c:v>11.164779874215631</c:v>
                </c:pt>
                <c:pt idx="16222">
                  <c:v>11.164858490567831</c:v>
                </c:pt>
                <c:pt idx="16223">
                  <c:v>11.164937106920039</c:v>
                </c:pt>
                <c:pt idx="16224">
                  <c:v>11.165015723272241</c:v>
                </c:pt>
                <c:pt idx="16225">
                  <c:v>11.165094339624449</c:v>
                </c:pt>
                <c:pt idx="16226">
                  <c:v>11.165172955976651</c:v>
                </c:pt>
                <c:pt idx="16227">
                  <c:v>11.165251572328851</c:v>
                </c:pt>
                <c:pt idx="16228">
                  <c:v>11.16533018868105</c:v>
                </c:pt>
                <c:pt idx="16229">
                  <c:v>11.16540880503325</c:v>
                </c:pt>
                <c:pt idx="16230">
                  <c:v>11.16548742138545</c:v>
                </c:pt>
                <c:pt idx="16231">
                  <c:v>11.16556603773766</c:v>
                </c:pt>
                <c:pt idx="16232">
                  <c:v>11.16564465408986</c:v>
                </c:pt>
                <c:pt idx="16233">
                  <c:v>11.165723270442051</c:v>
                </c:pt>
                <c:pt idx="16234">
                  <c:v>11.165801886794259</c:v>
                </c:pt>
                <c:pt idx="16235">
                  <c:v>11.165880503146459</c:v>
                </c:pt>
                <c:pt idx="16236">
                  <c:v>11.165959119498661</c:v>
                </c:pt>
                <c:pt idx="16237">
                  <c:v>11.16603773585086</c:v>
                </c:pt>
                <c:pt idx="16238">
                  <c:v>11.166116352203071</c:v>
                </c:pt>
                <c:pt idx="16239">
                  <c:v>11.166194968555271</c:v>
                </c:pt>
                <c:pt idx="16240">
                  <c:v>11.16627358490747</c:v>
                </c:pt>
                <c:pt idx="16241">
                  <c:v>11.16635220125967</c:v>
                </c:pt>
                <c:pt idx="16242">
                  <c:v>11.16643081761187</c:v>
                </c:pt>
                <c:pt idx="16243">
                  <c:v>11.16650943396407</c:v>
                </c:pt>
                <c:pt idx="16244">
                  <c:v>11.166588050316269</c:v>
                </c:pt>
                <c:pt idx="16245">
                  <c:v>11.166666666668471</c:v>
                </c:pt>
                <c:pt idx="16246">
                  <c:v>11.166745283020671</c:v>
                </c:pt>
                <c:pt idx="16247">
                  <c:v>11.16682389937287</c:v>
                </c:pt>
                <c:pt idx="16248">
                  <c:v>11.166902515725081</c:v>
                </c:pt>
                <c:pt idx="16249">
                  <c:v>11.16698113207728</c:v>
                </c:pt>
                <c:pt idx="16250">
                  <c:v>11.16705974842948</c:v>
                </c:pt>
                <c:pt idx="16251">
                  <c:v>11.16713836478168</c:v>
                </c:pt>
                <c:pt idx="16252">
                  <c:v>11.16721698113388</c:v>
                </c:pt>
                <c:pt idx="16253">
                  <c:v>11.16729559748609</c:v>
                </c:pt>
                <c:pt idx="16254">
                  <c:v>11.16737421383829</c:v>
                </c:pt>
                <c:pt idx="16255">
                  <c:v>11.1674528301905</c:v>
                </c:pt>
                <c:pt idx="16256">
                  <c:v>11.167531446542689</c:v>
                </c:pt>
                <c:pt idx="16257">
                  <c:v>11.167610062894891</c:v>
                </c:pt>
                <c:pt idx="16258">
                  <c:v>11.1676886792471</c:v>
                </c:pt>
                <c:pt idx="16259">
                  <c:v>11.167767295599299</c:v>
                </c:pt>
                <c:pt idx="16260">
                  <c:v>11.16784591195149</c:v>
                </c:pt>
                <c:pt idx="16261">
                  <c:v>11.167924528303701</c:v>
                </c:pt>
                <c:pt idx="16262">
                  <c:v>11.16800314465589</c:v>
                </c:pt>
                <c:pt idx="16263">
                  <c:v>11.1680817610081</c:v>
                </c:pt>
                <c:pt idx="16264">
                  <c:v>11.1681603773603</c:v>
                </c:pt>
                <c:pt idx="16265">
                  <c:v>11.1682389937125</c:v>
                </c:pt>
                <c:pt idx="16266">
                  <c:v>11.168317610064699</c:v>
                </c:pt>
                <c:pt idx="16267">
                  <c:v>11.16839622641691</c:v>
                </c:pt>
                <c:pt idx="16268">
                  <c:v>11.168474842769109</c:v>
                </c:pt>
                <c:pt idx="16269">
                  <c:v>11.168553459121309</c:v>
                </c:pt>
                <c:pt idx="16270">
                  <c:v>11.168632075473511</c:v>
                </c:pt>
                <c:pt idx="16271">
                  <c:v>11.16871069182571</c:v>
                </c:pt>
                <c:pt idx="16272">
                  <c:v>11.168789308177921</c:v>
                </c:pt>
                <c:pt idx="16273">
                  <c:v>11.16886792453011</c:v>
                </c:pt>
                <c:pt idx="16274">
                  <c:v>11.16894654088232</c:v>
                </c:pt>
                <c:pt idx="16275">
                  <c:v>11.16902515723452</c:v>
                </c:pt>
                <c:pt idx="16276">
                  <c:v>11.16910377358672</c:v>
                </c:pt>
                <c:pt idx="16277">
                  <c:v>11.16918238993892</c:v>
                </c:pt>
                <c:pt idx="16278">
                  <c:v>11.169261006291119</c:v>
                </c:pt>
                <c:pt idx="16279">
                  <c:v>11.169339622643321</c:v>
                </c:pt>
                <c:pt idx="16280">
                  <c:v>11.169418238995529</c:v>
                </c:pt>
                <c:pt idx="16281">
                  <c:v>11.16949685534774</c:v>
                </c:pt>
                <c:pt idx="16282">
                  <c:v>11.169575471699931</c:v>
                </c:pt>
                <c:pt idx="16283">
                  <c:v>11.16965408805213</c:v>
                </c:pt>
                <c:pt idx="16284">
                  <c:v>11.169732704404341</c:v>
                </c:pt>
                <c:pt idx="16285">
                  <c:v>11.16981132075653</c:v>
                </c:pt>
                <c:pt idx="16286">
                  <c:v>11.16988993710874</c:v>
                </c:pt>
                <c:pt idx="16287">
                  <c:v>11.16996855346094</c:v>
                </c:pt>
                <c:pt idx="16288">
                  <c:v>11.17004716981314</c:v>
                </c:pt>
                <c:pt idx="16289">
                  <c:v>11.17012578616534</c:v>
                </c:pt>
                <c:pt idx="16290">
                  <c:v>11.170204402517539</c:v>
                </c:pt>
                <c:pt idx="16291">
                  <c:v>11.17028301886975</c:v>
                </c:pt>
                <c:pt idx="16292">
                  <c:v>11.170361635221949</c:v>
                </c:pt>
                <c:pt idx="16293">
                  <c:v>11.170440251574149</c:v>
                </c:pt>
                <c:pt idx="16294">
                  <c:v>11.170518867926351</c:v>
                </c:pt>
                <c:pt idx="16295">
                  <c:v>11.17059748427855</c:v>
                </c:pt>
                <c:pt idx="16296">
                  <c:v>11.17067610063075</c:v>
                </c:pt>
                <c:pt idx="16297">
                  <c:v>11.170754716982961</c:v>
                </c:pt>
                <c:pt idx="16298">
                  <c:v>11.17083333333516</c:v>
                </c:pt>
                <c:pt idx="16299">
                  <c:v>11.170911949687349</c:v>
                </c:pt>
                <c:pt idx="16300">
                  <c:v>11.170990566039549</c:v>
                </c:pt>
                <c:pt idx="16301">
                  <c:v>11.17106918239176</c:v>
                </c:pt>
                <c:pt idx="16302">
                  <c:v>11.171147798743959</c:v>
                </c:pt>
                <c:pt idx="16303">
                  <c:v>11.171226415096161</c:v>
                </c:pt>
                <c:pt idx="16304">
                  <c:v>11.171305031448361</c:v>
                </c:pt>
                <c:pt idx="16305">
                  <c:v>11.17138364780056</c:v>
                </c:pt>
                <c:pt idx="16306">
                  <c:v>11.171462264152771</c:v>
                </c:pt>
                <c:pt idx="16307">
                  <c:v>11.171540880504971</c:v>
                </c:pt>
                <c:pt idx="16308">
                  <c:v>11.17161949685717</c:v>
                </c:pt>
                <c:pt idx="16309">
                  <c:v>11.17169811320937</c:v>
                </c:pt>
                <c:pt idx="16310">
                  <c:v>11.17177672956157</c:v>
                </c:pt>
                <c:pt idx="16311">
                  <c:v>11.171855345913769</c:v>
                </c:pt>
                <c:pt idx="16312">
                  <c:v>11.171933962265969</c:v>
                </c:pt>
                <c:pt idx="16313">
                  <c:v>11.17201257861818</c:v>
                </c:pt>
                <c:pt idx="16314">
                  <c:v>11.172091194970379</c:v>
                </c:pt>
                <c:pt idx="16315">
                  <c:v>11.172169811322579</c:v>
                </c:pt>
                <c:pt idx="16316">
                  <c:v>11.172248427674781</c:v>
                </c:pt>
                <c:pt idx="16317">
                  <c:v>11.17232704402698</c:v>
                </c:pt>
                <c:pt idx="16318">
                  <c:v>11.172405660379191</c:v>
                </c:pt>
                <c:pt idx="16319">
                  <c:v>11.172484276731399</c:v>
                </c:pt>
                <c:pt idx="16320">
                  <c:v>11.172562893083599</c:v>
                </c:pt>
                <c:pt idx="16321">
                  <c:v>11.17264150943579</c:v>
                </c:pt>
                <c:pt idx="16322">
                  <c:v>11.172720125788</c:v>
                </c:pt>
                <c:pt idx="16323">
                  <c:v>11.17279874214019</c:v>
                </c:pt>
                <c:pt idx="16324">
                  <c:v>11.1728773584924</c:v>
                </c:pt>
                <c:pt idx="16325">
                  <c:v>11.1729559748446</c:v>
                </c:pt>
                <c:pt idx="16326">
                  <c:v>11.173034591196799</c:v>
                </c:pt>
                <c:pt idx="16327">
                  <c:v>11.173113207548999</c:v>
                </c:pt>
                <c:pt idx="16328">
                  <c:v>11.173191823901201</c:v>
                </c:pt>
                <c:pt idx="16329">
                  <c:v>11.1732704402534</c:v>
                </c:pt>
                <c:pt idx="16330">
                  <c:v>11.173349056605611</c:v>
                </c:pt>
                <c:pt idx="16331">
                  <c:v>11.173427672957811</c:v>
                </c:pt>
                <c:pt idx="16332">
                  <c:v>11.17350628931001</c:v>
                </c:pt>
                <c:pt idx="16333">
                  <c:v>11.173584905662221</c:v>
                </c:pt>
                <c:pt idx="16334">
                  <c:v>11.17366352201441</c:v>
                </c:pt>
                <c:pt idx="16335">
                  <c:v>11.17374213836662</c:v>
                </c:pt>
                <c:pt idx="16336">
                  <c:v>11.173820754718809</c:v>
                </c:pt>
                <c:pt idx="16337">
                  <c:v>11.173899371071011</c:v>
                </c:pt>
                <c:pt idx="16338">
                  <c:v>11.173977987423211</c:v>
                </c:pt>
                <c:pt idx="16339">
                  <c:v>11.174056603775419</c:v>
                </c:pt>
                <c:pt idx="16340">
                  <c:v>11.174135220127621</c:v>
                </c:pt>
                <c:pt idx="16341">
                  <c:v>11.17421383647982</c:v>
                </c:pt>
                <c:pt idx="16342">
                  <c:v>11.17429245283202</c:v>
                </c:pt>
                <c:pt idx="16343">
                  <c:v>11.17437106918422</c:v>
                </c:pt>
                <c:pt idx="16344">
                  <c:v>11.17444968553643</c:v>
                </c:pt>
                <c:pt idx="16345">
                  <c:v>11.17452830188863</c:v>
                </c:pt>
                <c:pt idx="16346">
                  <c:v>11.17460691824083</c:v>
                </c:pt>
                <c:pt idx="16347">
                  <c:v>11.17468553459303</c:v>
                </c:pt>
                <c:pt idx="16348">
                  <c:v>11.174764150945229</c:v>
                </c:pt>
                <c:pt idx="16349">
                  <c:v>11.174842767297431</c:v>
                </c:pt>
                <c:pt idx="16350">
                  <c:v>11.174921383649631</c:v>
                </c:pt>
                <c:pt idx="16351">
                  <c:v>11.175000000001839</c:v>
                </c:pt>
                <c:pt idx="16352">
                  <c:v>11.175078616354041</c:v>
                </c:pt>
                <c:pt idx="16353">
                  <c:v>11.175157232706249</c:v>
                </c:pt>
                <c:pt idx="16354">
                  <c:v>11.17523584905844</c:v>
                </c:pt>
                <c:pt idx="16355">
                  <c:v>11.17531446541064</c:v>
                </c:pt>
                <c:pt idx="16356">
                  <c:v>11.17539308176284</c:v>
                </c:pt>
                <c:pt idx="16357">
                  <c:v>11.17547169811505</c:v>
                </c:pt>
                <c:pt idx="16358">
                  <c:v>11.175550314467261</c:v>
                </c:pt>
                <c:pt idx="16359">
                  <c:v>11.17562893081945</c:v>
                </c:pt>
                <c:pt idx="16360">
                  <c:v>11.175707547171649</c:v>
                </c:pt>
                <c:pt idx="16361">
                  <c:v>11.175786163523849</c:v>
                </c:pt>
                <c:pt idx="16362">
                  <c:v>11.175864779876051</c:v>
                </c:pt>
                <c:pt idx="16363">
                  <c:v>11.175943396228259</c:v>
                </c:pt>
                <c:pt idx="16364">
                  <c:v>11.176022012580461</c:v>
                </c:pt>
                <c:pt idx="16365">
                  <c:v>11.176100628932661</c:v>
                </c:pt>
                <c:pt idx="16366">
                  <c:v>11.17617924528486</c:v>
                </c:pt>
                <c:pt idx="16367">
                  <c:v>11.17625786163706</c:v>
                </c:pt>
                <c:pt idx="16368">
                  <c:v>11.17633647798927</c:v>
                </c:pt>
                <c:pt idx="16369">
                  <c:v>11.17641509434147</c:v>
                </c:pt>
                <c:pt idx="16370">
                  <c:v>11.17649371069367</c:v>
                </c:pt>
                <c:pt idx="16371">
                  <c:v>11.17657232704587</c:v>
                </c:pt>
                <c:pt idx="16372">
                  <c:v>11.176650943398069</c:v>
                </c:pt>
                <c:pt idx="16373">
                  <c:v>11.176729559750269</c:v>
                </c:pt>
                <c:pt idx="16374">
                  <c:v>11.176808176102471</c:v>
                </c:pt>
                <c:pt idx="16375">
                  <c:v>11.17688679245467</c:v>
                </c:pt>
                <c:pt idx="16376">
                  <c:v>11.17696540880687</c:v>
                </c:pt>
                <c:pt idx="16377">
                  <c:v>11.177044025159081</c:v>
                </c:pt>
                <c:pt idx="16378">
                  <c:v>11.17712264151127</c:v>
                </c:pt>
                <c:pt idx="16379">
                  <c:v>11.17720125786348</c:v>
                </c:pt>
                <c:pt idx="16380">
                  <c:v>11.17727987421568</c:v>
                </c:pt>
                <c:pt idx="16381">
                  <c:v>11.17735849056788</c:v>
                </c:pt>
                <c:pt idx="16382">
                  <c:v>11.17743710692009</c:v>
                </c:pt>
                <c:pt idx="16383">
                  <c:v>11.177515723272281</c:v>
                </c:pt>
                <c:pt idx="16384">
                  <c:v>11.1775943396245</c:v>
                </c:pt>
                <c:pt idx="16385">
                  <c:v>11.177672955976689</c:v>
                </c:pt>
                <c:pt idx="16386">
                  <c:v>11.177751572328891</c:v>
                </c:pt>
                <c:pt idx="16387">
                  <c:v>11.177830188681099</c:v>
                </c:pt>
                <c:pt idx="16388">
                  <c:v>11.17790880503329</c:v>
                </c:pt>
                <c:pt idx="16389">
                  <c:v>11.17798742138549</c:v>
                </c:pt>
                <c:pt idx="16390">
                  <c:v>11.1780660377377</c:v>
                </c:pt>
                <c:pt idx="16391">
                  <c:v>11.1781446540899</c:v>
                </c:pt>
                <c:pt idx="16392">
                  <c:v>11.1782232704421</c:v>
                </c:pt>
                <c:pt idx="16393">
                  <c:v>11.1783018867943</c:v>
                </c:pt>
                <c:pt idx="16394">
                  <c:v>11.178380503146499</c:v>
                </c:pt>
                <c:pt idx="16395">
                  <c:v>11.178459119498701</c:v>
                </c:pt>
                <c:pt idx="16396">
                  <c:v>11.178537735850909</c:v>
                </c:pt>
                <c:pt idx="16397">
                  <c:v>11.178616352203109</c:v>
                </c:pt>
                <c:pt idx="16398">
                  <c:v>11.178694968555311</c:v>
                </c:pt>
                <c:pt idx="16399">
                  <c:v>11.17877358490751</c:v>
                </c:pt>
                <c:pt idx="16400">
                  <c:v>11.17885220125971</c:v>
                </c:pt>
                <c:pt idx="16401">
                  <c:v>11.178930817611921</c:v>
                </c:pt>
                <c:pt idx="16402">
                  <c:v>11.17900943396412</c:v>
                </c:pt>
                <c:pt idx="16403">
                  <c:v>11.17908805031632</c:v>
                </c:pt>
                <c:pt idx="16404">
                  <c:v>11.17916666666852</c:v>
                </c:pt>
                <c:pt idx="16405">
                  <c:v>11.17924528302072</c:v>
                </c:pt>
                <c:pt idx="16406">
                  <c:v>11.179323899372919</c:v>
                </c:pt>
                <c:pt idx="16407">
                  <c:v>11.17940251572513</c:v>
                </c:pt>
                <c:pt idx="16408">
                  <c:v>11.179481132077321</c:v>
                </c:pt>
                <c:pt idx="16409">
                  <c:v>11.179559748429529</c:v>
                </c:pt>
                <c:pt idx="16410">
                  <c:v>11.179638364781731</c:v>
                </c:pt>
                <c:pt idx="16411">
                  <c:v>11.179716981133931</c:v>
                </c:pt>
                <c:pt idx="16412">
                  <c:v>11.17979559748613</c:v>
                </c:pt>
                <c:pt idx="16413">
                  <c:v>11.17987421383833</c:v>
                </c:pt>
                <c:pt idx="16414">
                  <c:v>11.17995283019053</c:v>
                </c:pt>
                <c:pt idx="16415">
                  <c:v>11.18003144654273</c:v>
                </c:pt>
                <c:pt idx="16416">
                  <c:v>11.180110062894929</c:v>
                </c:pt>
                <c:pt idx="16417">
                  <c:v>11.18018867924714</c:v>
                </c:pt>
                <c:pt idx="16418">
                  <c:v>11.180267295599339</c:v>
                </c:pt>
                <c:pt idx="16419">
                  <c:v>11.180345911951539</c:v>
                </c:pt>
                <c:pt idx="16420">
                  <c:v>11.18042452830375</c:v>
                </c:pt>
                <c:pt idx="16421">
                  <c:v>11.18050314465594</c:v>
                </c:pt>
                <c:pt idx="16422">
                  <c:v>11.180581761008151</c:v>
                </c:pt>
                <c:pt idx="16423">
                  <c:v>11.180660377360351</c:v>
                </c:pt>
                <c:pt idx="16424">
                  <c:v>11.18073899371255</c:v>
                </c:pt>
                <c:pt idx="16425">
                  <c:v>11.18081761006475</c:v>
                </c:pt>
                <c:pt idx="16426">
                  <c:v>11.18089622641696</c:v>
                </c:pt>
                <c:pt idx="16427">
                  <c:v>11.18097484276915</c:v>
                </c:pt>
                <c:pt idx="16428">
                  <c:v>11.181053459121349</c:v>
                </c:pt>
                <c:pt idx="16429">
                  <c:v>11.181132075473551</c:v>
                </c:pt>
                <c:pt idx="16430">
                  <c:v>11.181210691825759</c:v>
                </c:pt>
                <c:pt idx="16431">
                  <c:v>11.181289308177959</c:v>
                </c:pt>
                <c:pt idx="16432">
                  <c:v>11.181367924530161</c:v>
                </c:pt>
                <c:pt idx="16433">
                  <c:v>11.181446540882369</c:v>
                </c:pt>
                <c:pt idx="16434">
                  <c:v>11.18152515723456</c:v>
                </c:pt>
                <c:pt idx="16435">
                  <c:v>11.181603773586771</c:v>
                </c:pt>
                <c:pt idx="16436">
                  <c:v>11.18168238993897</c:v>
                </c:pt>
                <c:pt idx="16437">
                  <c:v>11.181761006291159</c:v>
                </c:pt>
                <c:pt idx="16438">
                  <c:v>11.18183962264337</c:v>
                </c:pt>
                <c:pt idx="16439">
                  <c:v>11.18191823899557</c:v>
                </c:pt>
                <c:pt idx="16440">
                  <c:v>11.18199685534778</c:v>
                </c:pt>
                <c:pt idx="16441">
                  <c:v>11.182075471699971</c:v>
                </c:pt>
                <c:pt idx="16442">
                  <c:v>11.182154088052179</c:v>
                </c:pt>
                <c:pt idx="16443">
                  <c:v>11.182232704404379</c:v>
                </c:pt>
                <c:pt idx="16444">
                  <c:v>11.18231132075657</c:v>
                </c:pt>
                <c:pt idx="16445">
                  <c:v>11.182389937108789</c:v>
                </c:pt>
                <c:pt idx="16446">
                  <c:v>11.182468553460989</c:v>
                </c:pt>
                <c:pt idx="16447">
                  <c:v>11.18254716981318</c:v>
                </c:pt>
                <c:pt idx="16448">
                  <c:v>11.18262578616539</c:v>
                </c:pt>
                <c:pt idx="16449">
                  <c:v>11.18270440251759</c:v>
                </c:pt>
                <c:pt idx="16450">
                  <c:v>11.182783018869801</c:v>
                </c:pt>
                <c:pt idx="16451">
                  <c:v>11.18286163522199</c:v>
                </c:pt>
                <c:pt idx="16452">
                  <c:v>11.182940251574189</c:v>
                </c:pt>
                <c:pt idx="16453">
                  <c:v>11.183018867926391</c:v>
                </c:pt>
                <c:pt idx="16454">
                  <c:v>11.183097484278591</c:v>
                </c:pt>
                <c:pt idx="16455">
                  <c:v>11.18317610063079</c:v>
                </c:pt>
                <c:pt idx="16456">
                  <c:v>11.183254716983001</c:v>
                </c:pt>
                <c:pt idx="16457">
                  <c:v>11.183333333335201</c:v>
                </c:pt>
                <c:pt idx="16458">
                  <c:v>11.1834119496874</c:v>
                </c:pt>
                <c:pt idx="16459">
                  <c:v>11.183490566039611</c:v>
                </c:pt>
                <c:pt idx="16460">
                  <c:v>11.1835691823918</c:v>
                </c:pt>
                <c:pt idx="16461">
                  <c:v>11.18364779874401</c:v>
                </c:pt>
                <c:pt idx="16462">
                  <c:v>11.18372641509621</c:v>
                </c:pt>
                <c:pt idx="16463">
                  <c:v>11.18380503144841</c:v>
                </c:pt>
                <c:pt idx="16464">
                  <c:v>11.183883647800609</c:v>
                </c:pt>
                <c:pt idx="16465">
                  <c:v>11.183962264152809</c:v>
                </c:pt>
                <c:pt idx="16466">
                  <c:v>11.184040880505011</c:v>
                </c:pt>
                <c:pt idx="16467">
                  <c:v>11.18411949685721</c:v>
                </c:pt>
                <c:pt idx="16468">
                  <c:v>11.184198113209421</c:v>
                </c:pt>
                <c:pt idx="16469">
                  <c:v>11.184276729561621</c:v>
                </c:pt>
                <c:pt idx="16470">
                  <c:v>11.18435534591381</c:v>
                </c:pt>
                <c:pt idx="16471">
                  <c:v>11.18443396226602</c:v>
                </c:pt>
                <c:pt idx="16472">
                  <c:v>11.18451257861823</c:v>
                </c:pt>
                <c:pt idx="16473">
                  <c:v>11.18459119497042</c:v>
                </c:pt>
                <c:pt idx="16474">
                  <c:v>11.18466981132263</c:v>
                </c:pt>
                <c:pt idx="16475">
                  <c:v>11.184748427674821</c:v>
                </c:pt>
                <c:pt idx="16476">
                  <c:v>11.184827044027029</c:v>
                </c:pt>
                <c:pt idx="16477">
                  <c:v>11.184905660379229</c:v>
                </c:pt>
                <c:pt idx="16478">
                  <c:v>11.184984276731431</c:v>
                </c:pt>
                <c:pt idx="16479">
                  <c:v>11.185062893083639</c:v>
                </c:pt>
                <c:pt idx="16480">
                  <c:v>11.185141509435841</c:v>
                </c:pt>
                <c:pt idx="16481">
                  <c:v>11.185220125788041</c:v>
                </c:pt>
                <c:pt idx="16482">
                  <c:v>11.18529874214024</c:v>
                </c:pt>
                <c:pt idx="16483">
                  <c:v>11.18537735849244</c:v>
                </c:pt>
                <c:pt idx="16484">
                  <c:v>11.18545597484465</c:v>
                </c:pt>
                <c:pt idx="16485">
                  <c:v>11.18553459119685</c:v>
                </c:pt>
                <c:pt idx="16486">
                  <c:v>11.18561320754905</c:v>
                </c:pt>
                <c:pt idx="16487">
                  <c:v>11.18569182390125</c:v>
                </c:pt>
                <c:pt idx="16488">
                  <c:v>11.185770440253441</c:v>
                </c:pt>
                <c:pt idx="16489">
                  <c:v>11.18584905660566</c:v>
                </c:pt>
                <c:pt idx="16490">
                  <c:v>11.185927672957851</c:v>
                </c:pt>
                <c:pt idx="16491">
                  <c:v>11.18600628931005</c:v>
                </c:pt>
                <c:pt idx="16492">
                  <c:v>11.186084905662261</c:v>
                </c:pt>
                <c:pt idx="16493">
                  <c:v>11.18616352201445</c:v>
                </c:pt>
                <c:pt idx="16494">
                  <c:v>11.18624213836666</c:v>
                </c:pt>
                <c:pt idx="16495">
                  <c:v>11.186320754718849</c:v>
                </c:pt>
                <c:pt idx="16496">
                  <c:v>11.18639937107106</c:v>
                </c:pt>
                <c:pt idx="16497">
                  <c:v>11.18647798742326</c:v>
                </c:pt>
                <c:pt idx="16498">
                  <c:v>11.18655660377547</c:v>
                </c:pt>
                <c:pt idx="16499">
                  <c:v>11.18663522012767</c:v>
                </c:pt>
                <c:pt idx="16500">
                  <c:v>11.186713836479861</c:v>
                </c:pt>
                <c:pt idx="16501">
                  <c:v>11.186792452832069</c:v>
                </c:pt>
                <c:pt idx="16502">
                  <c:v>11.186871069184271</c:v>
                </c:pt>
                <c:pt idx="16503">
                  <c:v>11.186949685536471</c:v>
                </c:pt>
                <c:pt idx="16504">
                  <c:v>11.18702830188867</c:v>
                </c:pt>
                <c:pt idx="16505">
                  <c:v>11.18710691824087</c:v>
                </c:pt>
                <c:pt idx="16506">
                  <c:v>11.18718553459308</c:v>
                </c:pt>
                <c:pt idx="16507">
                  <c:v>11.18726415094528</c:v>
                </c:pt>
                <c:pt idx="16508">
                  <c:v>11.187342767297469</c:v>
                </c:pt>
                <c:pt idx="16509">
                  <c:v>11.18742138364968</c:v>
                </c:pt>
                <c:pt idx="16510">
                  <c:v>11.187500000001879</c:v>
                </c:pt>
                <c:pt idx="16511">
                  <c:v>11.187578616354079</c:v>
                </c:pt>
                <c:pt idx="16512">
                  <c:v>11.18765723270629</c:v>
                </c:pt>
                <c:pt idx="16513">
                  <c:v>11.187735849058489</c:v>
                </c:pt>
                <c:pt idx="16514">
                  <c:v>11.18781446541068</c:v>
                </c:pt>
                <c:pt idx="16515">
                  <c:v>11.187893081762891</c:v>
                </c:pt>
                <c:pt idx="16516">
                  <c:v>11.18797169811509</c:v>
                </c:pt>
                <c:pt idx="16517">
                  <c:v>11.188050314467301</c:v>
                </c:pt>
                <c:pt idx="16518">
                  <c:v>11.18812893081949</c:v>
                </c:pt>
                <c:pt idx="16519">
                  <c:v>11.18820754717169</c:v>
                </c:pt>
                <c:pt idx="16520">
                  <c:v>11.1882861635239</c:v>
                </c:pt>
                <c:pt idx="16521">
                  <c:v>11.1883647798761</c:v>
                </c:pt>
                <c:pt idx="16522">
                  <c:v>11.188443396228299</c:v>
                </c:pt>
                <c:pt idx="16523">
                  <c:v>11.188522012580499</c:v>
                </c:pt>
                <c:pt idx="16524">
                  <c:v>11.188600628932701</c:v>
                </c:pt>
                <c:pt idx="16525">
                  <c:v>11.1886792452849</c:v>
                </c:pt>
                <c:pt idx="16526">
                  <c:v>11.1887578616371</c:v>
                </c:pt>
                <c:pt idx="16527">
                  <c:v>11.188836477989311</c:v>
                </c:pt>
                <c:pt idx="16528">
                  <c:v>11.1889150943415</c:v>
                </c:pt>
                <c:pt idx="16529">
                  <c:v>11.18899371069371</c:v>
                </c:pt>
                <c:pt idx="16530">
                  <c:v>11.18907232704592</c:v>
                </c:pt>
                <c:pt idx="16531">
                  <c:v>11.18915094339811</c:v>
                </c:pt>
                <c:pt idx="16532">
                  <c:v>11.18922955975032</c:v>
                </c:pt>
                <c:pt idx="16533">
                  <c:v>11.189308176102511</c:v>
                </c:pt>
                <c:pt idx="16534">
                  <c:v>11.189386792454719</c:v>
                </c:pt>
                <c:pt idx="16535">
                  <c:v>11.189465408806919</c:v>
                </c:pt>
                <c:pt idx="16536">
                  <c:v>11.189544025159121</c:v>
                </c:pt>
                <c:pt idx="16537">
                  <c:v>11.18962264151132</c:v>
                </c:pt>
                <c:pt idx="16538">
                  <c:v>11.189701257863531</c:v>
                </c:pt>
                <c:pt idx="16539">
                  <c:v>11.189779874215731</c:v>
                </c:pt>
                <c:pt idx="16540">
                  <c:v>11.18985849056793</c:v>
                </c:pt>
                <c:pt idx="16541">
                  <c:v>11.18993710692013</c:v>
                </c:pt>
                <c:pt idx="16542">
                  <c:v>11.19001572327233</c:v>
                </c:pt>
                <c:pt idx="16543">
                  <c:v>11.19009433962453</c:v>
                </c:pt>
                <c:pt idx="16544">
                  <c:v>11.190172955976729</c:v>
                </c:pt>
                <c:pt idx="16545">
                  <c:v>11.190251572328931</c:v>
                </c:pt>
                <c:pt idx="16546">
                  <c:v>11.190330188681131</c:v>
                </c:pt>
                <c:pt idx="16547">
                  <c:v>11.190408805033339</c:v>
                </c:pt>
                <c:pt idx="16548">
                  <c:v>11.190487421385541</c:v>
                </c:pt>
                <c:pt idx="16549">
                  <c:v>11.190566037737749</c:v>
                </c:pt>
                <c:pt idx="16550">
                  <c:v>11.190644654089949</c:v>
                </c:pt>
                <c:pt idx="16551">
                  <c:v>11.19072327044214</c:v>
                </c:pt>
                <c:pt idx="16552">
                  <c:v>11.19080188679435</c:v>
                </c:pt>
                <c:pt idx="16553">
                  <c:v>11.19088050314655</c:v>
                </c:pt>
                <c:pt idx="16554">
                  <c:v>11.19095911949875</c:v>
                </c:pt>
                <c:pt idx="16555">
                  <c:v>11.19103773585095</c:v>
                </c:pt>
                <c:pt idx="16556">
                  <c:v>11.191116352203149</c:v>
                </c:pt>
                <c:pt idx="16557">
                  <c:v>11.191194968555349</c:v>
                </c:pt>
                <c:pt idx="16558">
                  <c:v>11.191273584907551</c:v>
                </c:pt>
                <c:pt idx="16559">
                  <c:v>11.19135220125975</c:v>
                </c:pt>
                <c:pt idx="16560">
                  <c:v>11.191430817611961</c:v>
                </c:pt>
                <c:pt idx="16561">
                  <c:v>11.191509433964161</c:v>
                </c:pt>
                <c:pt idx="16562">
                  <c:v>11.19158805031636</c:v>
                </c:pt>
                <c:pt idx="16563">
                  <c:v>11.19166666666856</c:v>
                </c:pt>
                <c:pt idx="16564">
                  <c:v>11.19174528302077</c:v>
                </c:pt>
                <c:pt idx="16565">
                  <c:v>11.19182389937297</c:v>
                </c:pt>
                <c:pt idx="16566">
                  <c:v>11.19190251572517</c:v>
                </c:pt>
                <c:pt idx="16567">
                  <c:v>11.19198113207737</c:v>
                </c:pt>
                <c:pt idx="16568">
                  <c:v>11.192059748429569</c:v>
                </c:pt>
                <c:pt idx="16569">
                  <c:v>11.192138364781769</c:v>
                </c:pt>
                <c:pt idx="16570">
                  <c:v>11.192216981133971</c:v>
                </c:pt>
                <c:pt idx="16571">
                  <c:v>11.192295597486179</c:v>
                </c:pt>
                <c:pt idx="16572">
                  <c:v>11.192374213838381</c:v>
                </c:pt>
                <c:pt idx="16573">
                  <c:v>11.192452830190581</c:v>
                </c:pt>
                <c:pt idx="16574">
                  <c:v>11.19253144654278</c:v>
                </c:pt>
                <c:pt idx="16575">
                  <c:v>11.19261006289498</c:v>
                </c:pt>
                <c:pt idx="16576">
                  <c:v>11.19268867924719</c:v>
                </c:pt>
                <c:pt idx="16577">
                  <c:v>11.19276729559939</c:v>
                </c:pt>
                <c:pt idx="16578">
                  <c:v>11.192845911951579</c:v>
                </c:pt>
                <c:pt idx="16579">
                  <c:v>11.1929245283038</c:v>
                </c:pt>
                <c:pt idx="16580">
                  <c:v>11.193003144655989</c:v>
                </c:pt>
                <c:pt idx="16581">
                  <c:v>11.193081761008189</c:v>
                </c:pt>
                <c:pt idx="16582">
                  <c:v>11.193160377360391</c:v>
                </c:pt>
                <c:pt idx="16583">
                  <c:v>11.19323899371259</c:v>
                </c:pt>
                <c:pt idx="16584">
                  <c:v>11.193317610064801</c:v>
                </c:pt>
                <c:pt idx="16585">
                  <c:v>11.193396226417001</c:v>
                </c:pt>
                <c:pt idx="16586">
                  <c:v>11.1934748427692</c:v>
                </c:pt>
                <c:pt idx="16587">
                  <c:v>11.1935534591214</c:v>
                </c:pt>
                <c:pt idx="16588">
                  <c:v>11.19363207547361</c:v>
                </c:pt>
                <c:pt idx="16589">
                  <c:v>11.1937106918258</c:v>
                </c:pt>
                <c:pt idx="16590">
                  <c:v>11.19378930817801</c:v>
                </c:pt>
                <c:pt idx="16591">
                  <c:v>11.193867924530201</c:v>
                </c:pt>
                <c:pt idx="16592">
                  <c:v>11.193946540882409</c:v>
                </c:pt>
                <c:pt idx="16593">
                  <c:v>11.194025157234609</c:v>
                </c:pt>
                <c:pt idx="16594">
                  <c:v>11.194103773586811</c:v>
                </c:pt>
                <c:pt idx="16595">
                  <c:v>11.19418238993901</c:v>
                </c:pt>
                <c:pt idx="16596">
                  <c:v>11.19426100629121</c:v>
                </c:pt>
                <c:pt idx="16597">
                  <c:v>11.194339622643421</c:v>
                </c:pt>
                <c:pt idx="16598">
                  <c:v>11.19441823899562</c:v>
                </c:pt>
                <c:pt idx="16599">
                  <c:v>11.19449685534782</c:v>
                </c:pt>
                <c:pt idx="16600">
                  <c:v>11.19457547170002</c:v>
                </c:pt>
                <c:pt idx="16601">
                  <c:v>11.19465408805222</c:v>
                </c:pt>
                <c:pt idx="16602">
                  <c:v>11.194732704404419</c:v>
                </c:pt>
                <c:pt idx="16603">
                  <c:v>11.194811320756621</c:v>
                </c:pt>
                <c:pt idx="16604">
                  <c:v>11.19488993710883</c:v>
                </c:pt>
                <c:pt idx="16605">
                  <c:v>11.19496855346102</c:v>
                </c:pt>
                <c:pt idx="16606">
                  <c:v>11.195047169813231</c:v>
                </c:pt>
                <c:pt idx="16607">
                  <c:v>11.195125786165431</c:v>
                </c:pt>
                <c:pt idx="16608">
                  <c:v>11.19520440251763</c:v>
                </c:pt>
                <c:pt idx="16609">
                  <c:v>11.195283018869841</c:v>
                </c:pt>
                <c:pt idx="16610">
                  <c:v>11.19536163522204</c:v>
                </c:pt>
                <c:pt idx="16611">
                  <c:v>11.19544025157424</c:v>
                </c:pt>
                <c:pt idx="16612">
                  <c:v>11.19551886792644</c:v>
                </c:pt>
                <c:pt idx="16613">
                  <c:v>11.19559748427864</c:v>
                </c:pt>
                <c:pt idx="16614">
                  <c:v>11.195676100630839</c:v>
                </c:pt>
                <c:pt idx="16615">
                  <c:v>11.19575471698305</c:v>
                </c:pt>
                <c:pt idx="16616">
                  <c:v>11.19583333333525</c:v>
                </c:pt>
                <c:pt idx="16617">
                  <c:v>11.195911949687449</c:v>
                </c:pt>
                <c:pt idx="16618">
                  <c:v>11.195990566039651</c:v>
                </c:pt>
                <c:pt idx="16619">
                  <c:v>11.196069182391851</c:v>
                </c:pt>
                <c:pt idx="16620">
                  <c:v>11.19614779874405</c:v>
                </c:pt>
                <c:pt idx="16621">
                  <c:v>11.19622641509625</c:v>
                </c:pt>
                <c:pt idx="16622">
                  <c:v>11.19630503144846</c:v>
                </c:pt>
                <c:pt idx="16623">
                  <c:v>11.19638364780065</c:v>
                </c:pt>
                <c:pt idx="16624">
                  <c:v>11.196462264152849</c:v>
                </c:pt>
                <c:pt idx="16625">
                  <c:v>11.19654088050506</c:v>
                </c:pt>
                <c:pt idx="16626">
                  <c:v>11.196619496857259</c:v>
                </c:pt>
                <c:pt idx="16627">
                  <c:v>11.196698113209459</c:v>
                </c:pt>
                <c:pt idx="16628">
                  <c:v>11.196776729561661</c:v>
                </c:pt>
                <c:pt idx="16629">
                  <c:v>11.19685534591386</c:v>
                </c:pt>
                <c:pt idx="16630">
                  <c:v>11.196933962266071</c:v>
                </c:pt>
                <c:pt idx="16631">
                  <c:v>11.197012578618271</c:v>
                </c:pt>
                <c:pt idx="16632">
                  <c:v>11.19709119497046</c:v>
                </c:pt>
                <c:pt idx="16633">
                  <c:v>11.19716981132267</c:v>
                </c:pt>
                <c:pt idx="16634">
                  <c:v>11.19724842767487</c:v>
                </c:pt>
                <c:pt idx="16635">
                  <c:v>11.19732704402707</c:v>
                </c:pt>
                <c:pt idx="16636">
                  <c:v>11.197405660379269</c:v>
                </c:pt>
                <c:pt idx="16637">
                  <c:v>11.19748427673148</c:v>
                </c:pt>
                <c:pt idx="16638">
                  <c:v>11.197562893083679</c:v>
                </c:pt>
                <c:pt idx="16639">
                  <c:v>11.197641509435879</c:v>
                </c:pt>
                <c:pt idx="16640">
                  <c:v>11.197720125788081</c:v>
                </c:pt>
                <c:pt idx="16641">
                  <c:v>11.19779874214028</c:v>
                </c:pt>
                <c:pt idx="16642">
                  <c:v>11.19787735849248</c:v>
                </c:pt>
                <c:pt idx="16643">
                  <c:v>11.197955974844691</c:v>
                </c:pt>
                <c:pt idx="16644">
                  <c:v>11.19803459119689</c:v>
                </c:pt>
                <c:pt idx="16645">
                  <c:v>11.198113207549101</c:v>
                </c:pt>
                <c:pt idx="16646">
                  <c:v>11.19819182390129</c:v>
                </c:pt>
                <c:pt idx="16647">
                  <c:v>11.198270440253481</c:v>
                </c:pt>
                <c:pt idx="16648">
                  <c:v>11.1983490566057</c:v>
                </c:pt>
                <c:pt idx="16649">
                  <c:v>11.198427672957891</c:v>
                </c:pt>
                <c:pt idx="16650">
                  <c:v>11.1985062893101</c:v>
                </c:pt>
                <c:pt idx="16651">
                  <c:v>11.198584905662299</c:v>
                </c:pt>
                <c:pt idx="16652">
                  <c:v>11.198663522014501</c:v>
                </c:pt>
                <c:pt idx="16653">
                  <c:v>11.198742138366701</c:v>
                </c:pt>
                <c:pt idx="16654">
                  <c:v>11.1988207547189</c:v>
                </c:pt>
                <c:pt idx="16655">
                  <c:v>11.1988993710711</c:v>
                </c:pt>
                <c:pt idx="16656">
                  <c:v>11.1989779874233</c:v>
                </c:pt>
                <c:pt idx="16657">
                  <c:v>11.19905660377551</c:v>
                </c:pt>
                <c:pt idx="16658">
                  <c:v>11.19913522012771</c:v>
                </c:pt>
                <c:pt idx="16659">
                  <c:v>11.19921383647991</c:v>
                </c:pt>
                <c:pt idx="16660">
                  <c:v>11.199292452832109</c:v>
                </c:pt>
                <c:pt idx="16661">
                  <c:v>11.199371069184309</c:v>
                </c:pt>
                <c:pt idx="16662">
                  <c:v>11.19944968553652</c:v>
                </c:pt>
                <c:pt idx="16663">
                  <c:v>11.199528301888719</c:v>
                </c:pt>
                <c:pt idx="16664">
                  <c:v>11.19960691824093</c:v>
                </c:pt>
                <c:pt idx="16665">
                  <c:v>11.199685534593121</c:v>
                </c:pt>
                <c:pt idx="16666">
                  <c:v>11.19976415094532</c:v>
                </c:pt>
                <c:pt idx="16667">
                  <c:v>11.19984276729752</c:v>
                </c:pt>
                <c:pt idx="16668">
                  <c:v>11.19992138364972</c:v>
                </c:pt>
                <c:pt idx="16669">
                  <c:v>11.20000000000193</c:v>
                </c:pt>
                <c:pt idx="16670">
                  <c:v>11.200078616354119</c:v>
                </c:pt>
                <c:pt idx="16671">
                  <c:v>11.20015723270633</c:v>
                </c:pt>
                <c:pt idx="16672">
                  <c:v>11.200235849058529</c:v>
                </c:pt>
                <c:pt idx="16673">
                  <c:v>11.200314465410729</c:v>
                </c:pt>
                <c:pt idx="16674">
                  <c:v>11.200393081762931</c:v>
                </c:pt>
                <c:pt idx="16675">
                  <c:v>11.20047169811513</c:v>
                </c:pt>
                <c:pt idx="16676">
                  <c:v>11.200550314467341</c:v>
                </c:pt>
                <c:pt idx="16677">
                  <c:v>11.200628930819541</c:v>
                </c:pt>
                <c:pt idx="16678">
                  <c:v>11.20070754717174</c:v>
                </c:pt>
                <c:pt idx="16679">
                  <c:v>11.200786163523951</c:v>
                </c:pt>
                <c:pt idx="16680">
                  <c:v>11.20086477987614</c:v>
                </c:pt>
                <c:pt idx="16681">
                  <c:v>11.20094339622835</c:v>
                </c:pt>
                <c:pt idx="16682">
                  <c:v>11.20102201258055</c:v>
                </c:pt>
                <c:pt idx="16683">
                  <c:v>11.20110062893275</c:v>
                </c:pt>
                <c:pt idx="16684">
                  <c:v>11.201179245284949</c:v>
                </c:pt>
                <c:pt idx="16685">
                  <c:v>11.201257861637149</c:v>
                </c:pt>
                <c:pt idx="16686">
                  <c:v>11.201336477989351</c:v>
                </c:pt>
                <c:pt idx="16687">
                  <c:v>11.20141509434155</c:v>
                </c:pt>
                <c:pt idx="16688">
                  <c:v>11.20149371069375</c:v>
                </c:pt>
                <c:pt idx="16689">
                  <c:v>11.201572327045961</c:v>
                </c:pt>
                <c:pt idx="16690">
                  <c:v>11.20165094339816</c:v>
                </c:pt>
                <c:pt idx="16691">
                  <c:v>11.20172955975036</c:v>
                </c:pt>
                <c:pt idx="16692">
                  <c:v>11.20180817610256</c:v>
                </c:pt>
                <c:pt idx="16693">
                  <c:v>11.20188679245476</c:v>
                </c:pt>
                <c:pt idx="16694">
                  <c:v>11.201965408806959</c:v>
                </c:pt>
                <c:pt idx="16695">
                  <c:v>11.20204402515917</c:v>
                </c:pt>
                <c:pt idx="16696">
                  <c:v>11.202122641511369</c:v>
                </c:pt>
                <c:pt idx="16697">
                  <c:v>11.202201257863569</c:v>
                </c:pt>
                <c:pt idx="16698">
                  <c:v>11.202279874215771</c:v>
                </c:pt>
                <c:pt idx="16699">
                  <c:v>11.202358490567971</c:v>
                </c:pt>
                <c:pt idx="16700">
                  <c:v>11.202437106920179</c:v>
                </c:pt>
                <c:pt idx="16701">
                  <c:v>11.20251572327237</c:v>
                </c:pt>
                <c:pt idx="16702">
                  <c:v>11.20259433962458</c:v>
                </c:pt>
                <c:pt idx="16703">
                  <c:v>11.20267295597678</c:v>
                </c:pt>
                <c:pt idx="16704">
                  <c:v>11.20275157232898</c:v>
                </c:pt>
                <c:pt idx="16705">
                  <c:v>11.20283018868118</c:v>
                </c:pt>
                <c:pt idx="16706">
                  <c:v>11.202908805033379</c:v>
                </c:pt>
                <c:pt idx="16707">
                  <c:v>11.202987421385579</c:v>
                </c:pt>
                <c:pt idx="16708">
                  <c:v>11.2030660377378</c:v>
                </c:pt>
                <c:pt idx="16709">
                  <c:v>11.203144654089989</c:v>
                </c:pt>
                <c:pt idx="16710">
                  <c:v>11.203223270442191</c:v>
                </c:pt>
                <c:pt idx="16711">
                  <c:v>11.203301886794391</c:v>
                </c:pt>
                <c:pt idx="16712">
                  <c:v>11.20338050314659</c:v>
                </c:pt>
                <c:pt idx="16713">
                  <c:v>11.203459119498801</c:v>
                </c:pt>
                <c:pt idx="16714">
                  <c:v>11.203537735851</c:v>
                </c:pt>
                <c:pt idx="16715">
                  <c:v>11.2036163522032</c:v>
                </c:pt>
                <c:pt idx="16716">
                  <c:v>11.2036949685554</c:v>
                </c:pt>
                <c:pt idx="16717">
                  <c:v>11.2037735849076</c:v>
                </c:pt>
                <c:pt idx="16718">
                  <c:v>11.203852201259799</c:v>
                </c:pt>
                <c:pt idx="16719">
                  <c:v>11.203930817611999</c:v>
                </c:pt>
                <c:pt idx="16720">
                  <c:v>11.20400943396421</c:v>
                </c:pt>
                <c:pt idx="16721">
                  <c:v>11.204088050316409</c:v>
                </c:pt>
                <c:pt idx="16722">
                  <c:v>11.204166666668611</c:v>
                </c:pt>
                <c:pt idx="16723">
                  <c:v>11.204245283020811</c:v>
                </c:pt>
                <c:pt idx="16724">
                  <c:v>11.20432389937301</c:v>
                </c:pt>
                <c:pt idx="16725">
                  <c:v>11.204402515725221</c:v>
                </c:pt>
                <c:pt idx="16726">
                  <c:v>11.20448113207742</c:v>
                </c:pt>
                <c:pt idx="16727">
                  <c:v>11.20455974842962</c:v>
                </c:pt>
                <c:pt idx="16728">
                  <c:v>11.204638364781809</c:v>
                </c:pt>
                <c:pt idx="16729">
                  <c:v>11.20471698113402</c:v>
                </c:pt>
                <c:pt idx="16730">
                  <c:v>11.204795597486219</c:v>
                </c:pt>
                <c:pt idx="16731">
                  <c:v>11.204874213838419</c:v>
                </c:pt>
                <c:pt idx="16732">
                  <c:v>11.204952830190621</c:v>
                </c:pt>
                <c:pt idx="16733">
                  <c:v>11.20503144654282</c:v>
                </c:pt>
                <c:pt idx="16734">
                  <c:v>11.20511006289502</c:v>
                </c:pt>
                <c:pt idx="16735">
                  <c:v>11.205188679247231</c:v>
                </c:pt>
                <c:pt idx="16736">
                  <c:v>11.20526729559943</c:v>
                </c:pt>
                <c:pt idx="16737">
                  <c:v>11.20534591195163</c:v>
                </c:pt>
                <c:pt idx="16738">
                  <c:v>11.205424528303841</c:v>
                </c:pt>
                <c:pt idx="16739">
                  <c:v>11.20550314465603</c:v>
                </c:pt>
                <c:pt idx="16740">
                  <c:v>11.20558176100824</c:v>
                </c:pt>
                <c:pt idx="16741">
                  <c:v>11.20566037736044</c:v>
                </c:pt>
                <c:pt idx="16742">
                  <c:v>11.205738993712639</c:v>
                </c:pt>
                <c:pt idx="16743">
                  <c:v>11.205817610064839</c:v>
                </c:pt>
                <c:pt idx="16744">
                  <c:v>11.20589622641705</c:v>
                </c:pt>
                <c:pt idx="16745">
                  <c:v>11.205974842769249</c:v>
                </c:pt>
                <c:pt idx="16746">
                  <c:v>11.206053459121449</c:v>
                </c:pt>
                <c:pt idx="16747">
                  <c:v>11.206132075473651</c:v>
                </c:pt>
                <c:pt idx="16748">
                  <c:v>11.20621069182585</c:v>
                </c:pt>
                <c:pt idx="16749">
                  <c:v>11.20628930817805</c:v>
                </c:pt>
                <c:pt idx="16750">
                  <c:v>11.20636792453025</c:v>
                </c:pt>
                <c:pt idx="16751">
                  <c:v>11.20644654088246</c:v>
                </c:pt>
                <c:pt idx="16752">
                  <c:v>11.206525157234649</c:v>
                </c:pt>
                <c:pt idx="16753">
                  <c:v>11.206603773586849</c:v>
                </c:pt>
                <c:pt idx="16754">
                  <c:v>11.20668238993906</c:v>
                </c:pt>
                <c:pt idx="16755">
                  <c:v>11.206761006291259</c:v>
                </c:pt>
                <c:pt idx="16756">
                  <c:v>11.206839622643461</c:v>
                </c:pt>
                <c:pt idx="16757">
                  <c:v>11.206918238995661</c:v>
                </c:pt>
                <c:pt idx="16758">
                  <c:v>11.206996855347869</c:v>
                </c:pt>
                <c:pt idx="16759">
                  <c:v>11.20707547170006</c:v>
                </c:pt>
                <c:pt idx="16760">
                  <c:v>11.20715408805227</c:v>
                </c:pt>
                <c:pt idx="16761">
                  <c:v>11.20723270440447</c:v>
                </c:pt>
                <c:pt idx="16762">
                  <c:v>11.207311320756659</c:v>
                </c:pt>
                <c:pt idx="16763">
                  <c:v>11.20738993710887</c:v>
                </c:pt>
                <c:pt idx="16764">
                  <c:v>11.207468553461069</c:v>
                </c:pt>
                <c:pt idx="16765">
                  <c:v>11.207547169813269</c:v>
                </c:pt>
                <c:pt idx="16766">
                  <c:v>11.207625786165471</c:v>
                </c:pt>
                <c:pt idx="16767">
                  <c:v>11.207704402517679</c:v>
                </c:pt>
                <c:pt idx="16768">
                  <c:v>11.207783018869881</c:v>
                </c:pt>
                <c:pt idx="16769">
                  <c:v>11.207861635222081</c:v>
                </c:pt>
                <c:pt idx="16770">
                  <c:v>11.20794025157428</c:v>
                </c:pt>
                <c:pt idx="16771">
                  <c:v>11.20801886792648</c:v>
                </c:pt>
                <c:pt idx="16772">
                  <c:v>11.20809748427868</c:v>
                </c:pt>
                <c:pt idx="16773">
                  <c:v>11.20817610063088</c:v>
                </c:pt>
                <c:pt idx="16774">
                  <c:v>11.20825471698309</c:v>
                </c:pt>
                <c:pt idx="16775">
                  <c:v>11.20833333333529</c:v>
                </c:pt>
                <c:pt idx="16776">
                  <c:v>11.208411949687489</c:v>
                </c:pt>
                <c:pt idx="16777">
                  <c:v>11.2084905660397</c:v>
                </c:pt>
                <c:pt idx="16778">
                  <c:v>11.208569182391891</c:v>
                </c:pt>
                <c:pt idx="16779">
                  <c:v>11.208647798744099</c:v>
                </c:pt>
                <c:pt idx="16780">
                  <c:v>11.208726415096301</c:v>
                </c:pt>
                <c:pt idx="16781">
                  <c:v>11.208805031448501</c:v>
                </c:pt>
                <c:pt idx="16782">
                  <c:v>11.2088836478007</c:v>
                </c:pt>
                <c:pt idx="16783">
                  <c:v>11.2089622641529</c:v>
                </c:pt>
                <c:pt idx="16784">
                  <c:v>11.20904088050511</c:v>
                </c:pt>
                <c:pt idx="16785">
                  <c:v>11.2091194968573</c:v>
                </c:pt>
                <c:pt idx="16786">
                  <c:v>11.209198113209499</c:v>
                </c:pt>
                <c:pt idx="16787">
                  <c:v>11.20927672956171</c:v>
                </c:pt>
                <c:pt idx="16788">
                  <c:v>11.209355345913909</c:v>
                </c:pt>
                <c:pt idx="16789">
                  <c:v>11.20943396226612</c:v>
                </c:pt>
                <c:pt idx="16790">
                  <c:v>11.20951257861832</c:v>
                </c:pt>
                <c:pt idx="16791">
                  <c:v>11.20959119497051</c:v>
                </c:pt>
                <c:pt idx="16792">
                  <c:v>11.209669811322719</c:v>
                </c:pt>
                <c:pt idx="16793">
                  <c:v>11.209748427674921</c:v>
                </c:pt>
                <c:pt idx="16794">
                  <c:v>11.20982704402712</c:v>
                </c:pt>
                <c:pt idx="16795">
                  <c:v>11.20990566037932</c:v>
                </c:pt>
                <c:pt idx="16796">
                  <c:v>11.20998427673152</c:v>
                </c:pt>
                <c:pt idx="16797">
                  <c:v>11.21006289308372</c:v>
                </c:pt>
                <c:pt idx="16798">
                  <c:v>11.210141509435919</c:v>
                </c:pt>
                <c:pt idx="16799">
                  <c:v>11.210220125788121</c:v>
                </c:pt>
                <c:pt idx="16800">
                  <c:v>11.210298742140321</c:v>
                </c:pt>
                <c:pt idx="16801">
                  <c:v>11.210377358492529</c:v>
                </c:pt>
                <c:pt idx="16802">
                  <c:v>11.210455974844731</c:v>
                </c:pt>
                <c:pt idx="16803">
                  <c:v>11.210534591196939</c:v>
                </c:pt>
                <c:pt idx="16804">
                  <c:v>11.210613207549139</c:v>
                </c:pt>
                <c:pt idx="16805">
                  <c:v>11.210691823901341</c:v>
                </c:pt>
                <c:pt idx="16806">
                  <c:v>11.21077044025353</c:v>
                </c:pt>
                <c:pt idx="16807">
                  <c:v>11.21084905660574</c:v>
                </c:pt>
                <c:pt idx="16808">
                  <c:v>11.21092767295794</c:v>
                </c:pt>
                <c:pt idx="16809">
                  <c:v>11.21100628931014</c:v>
                </c:pt>
                <c:pt idx="16810">
                  <c:v>11.21108490566235</c:v>
                </c:pt>
                <c:pt idx="16811">
                  <c:v>11.211163522014539</c:v>
                </c:pt>
                <c:pt idx="16812">
                  <c:v>11.21124213836675</c:v>
                </c:pt>
                <c:pt idx="16813">
                  <c:v>11.211320754718949</c:v>
                </c:pt>
                <c:pt idx="16814">
                  <c:v>11.211399371071151</c:v>
                </c:pt>
                <c:pt idx="16815">
                  <c:v>11.211477987423351</c:v>
                </c:pt>
                <c:pt idx="16816">
                  <c:v>11.21155660377555</c:v>
                </c:pt>
                <c:pt idx="16817">
                  <c:v>11.211635220127761</c:v>
                </c:pt>
                <c:pt idx="16818">
                  <c:v>11.21171383647996</c:v>
                </c:pt>
                <c:pt idx="16819">
                  <c:v>11.21179245283215</c:v>
                </c:pt>
                <c:pt idx="16820">
                  <c:v>11.21187106918436</c:v>
                </c:pt>
                <c:pt idx="16821">
                  <c:v>11.21194968553656</c:v>
                </c:pt>
                <c:pt idx="16822">
                  <c:v>11.212028301888759</c:v>
                </c:pt>
                <c:pt idx="16823">
                  <c:v>11.21210691824097</c:v>
                </c:pt>
                <c:pt idx="16824">
                  <c:v>11.21218553459317</c:v>
                </c:pt>
                <c:pt idx="16825">
                  <c:v>11.212264150945369</c:v>
                </c:pt>
                <c:pt idx="16826">
                  <c:v>11.212342767297571</c:v>
                </c:pt>
                <c:pt idx="16827">
                  <c:v>11.212421383649771</c:v>
                </c:pt>
                <c:pt idx="16828">
                  <c:v>11.21250000000197</c:v>
                </c:pt>
                <c:pt idx="16829">
                  <c:v>11.21257861635417</c:v>
                </c:pt>
                <c:pt idx="16830">
                  <c:v>11.21265723270638</c:v>
                </c:pt>
                <c:pt idx="16831">
                  <c:v>11.21273584905858</c:v>
                </c:pt>
                <c:pt idx="16832">
                  <c:v>11.212814465410769</c:v>
                </c:pt>
                <c:pt idx="16833">
                  <c:v>11.21289308176298</c:v>
                </c:pt>
                <c:pt idx="16834">
                  <c:v>11.212971698115179</c:v>
                </c:pt>
                <c:pt idx="16835">
                  <c:v>11.21305031446739</c:v>
                </c:pt>
                <c:pt idx="16836">
                  <c:v>11.213128930819581</c:v>
                </c:pt>
                <c:pt idx="16837">
                  <c:v>11.21320754717178</c:v>
                </c:pt>
                <c:pt idx="16838">
                  <c:v>11.213286163523991</c:v>
                </c:pt>
                <c:pt idx="16839">
                  <c:v>11.213364779876191</c:v>
                </c:pt>
                <c:pt idx="16840">
                  <c:v>11.21344339622839</c:v>
                </c:pt>
                <c:pt idx="16841">
                  <c:v>11.21352201258059</c:v>
                </c:pt>
                <c:pt idx="16842">
                  <c:v>11.21360062893279</c:v>
                </c:pt>
                <c:pt idx="16843">
                  <c:v>11.213679245285</c:v>
                </c:pt>
                <c:pt idx="16844">
                  <c:v>11.2137578616372</c:v>
                </c:pt>
                <c:pt idx="16845">
                  <c:v>11.2138364779894</c:v>
                </c:pt>
                <c:pt idx="16846">
                  <c:v>11.213915094341599</c:v>
                </c:pt>
                <c:pt idx="16847">
                  <c:v>11.213993710693799</c:v>
                </c:pt>
                <c:pt idx="16848">
                  <c:v>11.214072327046001</c:v>
                </c:pt>
                <c:pt idx="16849">
                  <c:v>11.214150943398201</c:v>
                </c:pt>
                <c:pt idx="16850">
                  <c:v>11.2142295597504</c:v>
                </c:pt>
                <c:pt idx="16851">
                  <c:v>11.2143081761026</c:v>
                </c:pt>
                <c:pt idx="16852">
                  <c:v>11.21438679245481</c:v>
                </c:pt>
                <c:pt idx="16853">
                  <c:v>11.21446540880701</c:v>
                </c:pt>
                <c:pt idx="16854">
                  <c:v>11.214544025159221</c:v>
                </c:pt>
                <c:pt idx="16855">
                  <c:v>11.21462264151141</c:v>
                </c:pt>
                <c:pt idx="16856">
                  <c:v>11.21470125786362</c:v>
                </c:pt>
                <c:pt idx="16857">
                  <c:v>11.214779874215809</c:v>
                </c:pt>
                <c:pt idx="16858">
                  <c:v>11.21485849056802</c:v>
                </c:pt>
                <c:pt idx="16859">
                  <c:v>11.214937106920219</c:v>
                </c:pt>
                <c:pt idx="16860">
                  <c:v>11.215015723272421</c:v>
                </c:pt>
                <c:pt idx="16861">
                  <c:v>11.215094339624629</c:v>
                </c:pt>
                <c:pt idx="16862">
                  <c:v>11.21517295597682</c:v>
                </c:pt>
                <c:pt idx="16863">
                  <c:v>11.215251572329031</c:v>
                </c:pt>
                <c:pt idx="16864">
                  <c:v>11.21533018868123</c:v>
                </c:pt>
                <c:pt idx="16865">
                  <c:v>11.21540880503343</c:v>
                </c:pt>
                <c:pt idx="16866">
                  <c:v>11.21548742138563</c:v>
                </c:pt>
                <c:pt idx="16867">
                  <c:v>11.21556603773784</c:v>
                </c:pt>
                <c:pt idx="16868">
                  <c:v>11.21564465409004</c:v>
                </c:pt>
                <c:pt idx="16869">
                  <c:v>11.215723270442229</c:v>
                </c:pt>
                <c:pt idx="16870">
                  <c:v>11.21580188679444</c:v>
                </c:pt>
                <c:pt idx="16871">
                  <c:v>11.215880503146639</c:v>
                </c:pt>
                <c:pt idx="16872">
                  <c:v>11.215959119498841</c:v>
                </c:pt>
                <c:pt idx="16873">
                  <c:v>11.216037735851041</c:v>
                </c:pt>
                <c:pt idx="16874">
                  <c:v>11.216116352203249</c:v>
                </c:pt>
                <c:pt idx="16875">
                  <c:v>11.21619496855544</c:v>
                </c:pt>
                <c:pt idx="16876">
                  <c:v>11.21627358490765</c:v>
                </c:pt>
                <c:pt idx="16877">
                  <c:v>11.21635220125985</c:v>
                </c:pt>
                <c:pt idx="16878">
                  <c:v>11.21643081761205</c:v>
                </c:pt>
                <c:pt idx="16879">
                  <c:v>11.21650943396426</c:v>
                </c:pt>
                <c:pt idx="16880">
                  <c:v>11.216588050316449</c:v>
                </c:pt>
                <c:pt idx="16881">
                  <c:v>11.21666666666866</c:v>
                </c:pt>
                <c:pt idx="16882">
                  <c:v>11.216745283020851</c:v>
                </c:pt>
                <c:pt idx="16883">
                  <c:v>11.216823899373059</c:v>
                </c:pt>
                <c:pt idx="16884">
                  <c:v>11.216902515725261</c:v>
                </c:pt>
                <c:pt idx="16885">
                  <c:v>11.216981132077461</c:v>
                </c:pt>
                <c:pt idx="16886">
                  <c:v>11.21705974842966</c:v>
                </c:pt>
                <c:pt idx="16887">
                  <c:v>11.21713836478186</c:v>
                </c:pt>
                <c:pt idx="16888">
                  <c:v>11.21721698113406</c:v>
                </c:pt>
                <c:pt idx="16889">
                  <c:v>11.21729559748627</c:v>
                </c:pt>
                <c:pt idx="16890">
                  <c:v>11.217374213838459</c:v>
                </c:pt>
                <c:pt idx="16891">
                  <c:v>11.21745283019067</c:v>
                </c:pt>
                <c:pt idx="16892">
                  <c:v>11.217531446542869</c:v>
                </c:pt>
                <c:pt idx="16893">
                  <c:v>11.217610062895069</c:v>
                </c:pt>
                <c:pt idx="16894">
                  <c:v>11.217688679247271</c:v>
                </c:pt>
                <c:pt idx="16895">
                  <c:v>11.217767295599471</c:v>
                </c:pt>
                <c:pt idx="16896">
                  <c:v>11.21784591195167</c:v>
                </c:pt>
                <c:pt idx="16897">
                  <c:v>11.217924528303881</c:v>
                </c:pt>
                <c:pt idx="16898">
                  <c:v>11.21800314465607</c:v>
                </c:pt>
                <c:pt idx="16899">
                  <c:v>11.21808176100828</c:v>
                </c:pt>
                <c:pt idx="16900">
                  <c:v>11.21816037736048</c:v>
                </c:pt>
                <c:pt idx="16901">
                  <c:v>11.21823899371268</c:v>
                </c:pt>
                <c:pt idx="16902">
                  <c:v>11.218317610064879</c:v>
                </c:pt>
                <c:pt idx="16903">
                  <c:v>11.21839622641709</c:v>
                </c:pt>
                <c:pt idx="16904">
                  <c:v>11.21847484276929</c:v>
                </c:pt>
                <c:pt idx="16905">
                  <c:v>11.218553459121489</c:v>
                </c:pt>
                <c:pt idx="16906">
                  <c:v>11.218632075473691</c:v>
                </c:pt>
                <c:pt idx="16907">
                  <c:v>11.218710691825891</c:v>
                </c:pt>
                <c:pt idx="16908">
                  <c:v>11.218789308178099</c:v>
                </c:pt>
                <c:pt idx="16909">
                  <c:v>11.21886792453029</c:v>
                </c:pt>
                <c:pt idx="16910">
                  <c:v>11.2189465408825</c:v>
                </c:pt>
                <c:pt idx="16911">
                  <c:v>11.2190251572347</c:v>
                </c:pt>
                <c:pt idx="16912">
                  <c:v>11.2191037735869</c:v>
                </c:pt>
                <c:pt idx="16913">
                  <c:v>11.2191823899391</c:v>
                </c:pt>
                <c:pt idx="16914">
                  <c:v>11.219261006291299</c:v>
                </c:pt>
                <c:pt idx="16915">
                  <c:v>11.219339622643499</c:v>
                </c:pt>
                <c:pt idx="16916">
                  <c:v>11.21941823899571</c:v>
                </c:pt>
                <c:pt idx="16917">
                  <c:v>11.21949685534792</c:v>
                </c:pt>
                <c:pt idx="16918">
                  <c:v>11.219575471700111</c:v>
                </c:pt>
                <c:pt idx="16919">
                  <c:v>11.219654088052311</c:v>
                </c:pt>
                <c:pt idx="16920">
                  <c:v>11.21973270440451</c:v>
                </c:pt>
                <c:pt idx="16921">
                  <c:v>11.21981132075671</c:v>
                </c:pt>
                <c:pt idx="16922">
                  <c:v>11.21988993710892</c:v>
                </c:pt>
                <c:pt idx="16923">
                  <c:v>11.21996855346112</c:v>
                </c:pt>
                <c:pt idx="16924">
                  <c:v>11.22004716981332</c:v>
                </c:pt>
                <c:pt idx="16925">
                  <c:v>11.22012578616552</c:v>
                </c:pt>
                <c:pt idx="16926">
                  <c:v>11.220204402517719</c:v>
                </c:pt>
                <c:pt idx="16927">
                  <c:v>11.22028301886993</c:v>
                </c:pt>
                <c:pt idx="16928">
                  <c:v>11.220361635222121</c:v>
                </c:pt>
                <c:pt idx="16929">
                  <c:v>11.220440251574329</c:v>
                </c:pt>
                <c:pt idx="16930">
                  <c:v>11.220518867926531</c:v>
                </c:pt>
                <c:pt idx="16931">
                  <c:v>11.220597484278731</c:v>
                </c:pt>
                <c:pt idx="16932">
                  <c:v>11.22067610063093</c:v>
                </c:pt>
                <c:pt idx="16933">
                  <c:v>11.22075471698313</c:v>
                </c:pt>
                <c:pt idx="16934">
                  <c:v>11.22083333333534</c:v>
                </c:pt>
                <c:pt idx="16935">
                  <c:v>11.22091194968753</c:v>
                </c:pt>
                <c:pt idx="16936">
                  <c:v>11.22099056603974</c:v>
                </c:pt>
                <c:pt idx="16937">
                  <c:v>11.22106918239194</c:v>
                </c:pt>
                <c:pt idx="16938">
                  <c:v>11.221147798744139</c:v>
                </c:pt>
                <c:pt idx="16939">
                  <c:v>11.221226415096339</c:v>
                </c:pt>
                <c:pt idx="16940">
                  <c:v>11.221305031448541</c:v>
                </c:pt>
                <c:pt idx="16941">
                  <c:v>11.22138364780074</c:v>
                </c:pt>
                <c:pt idx="16942">
                  <c:v>11.221462264152949</c:v>
                </c:pt>
                <c:pt idx="16943">
                  <c:v>11.221540880505151</c:v>
                </c:pt>
                <c:pt idx="16944">
                  <c:v>11.22161949685735</c:v>
                </c:pt>
                <c:pt idx="16945">
                  <c:v>11.22169811320955</c:v>
                </c:pt>
                <c:pt idx="16946">
                  <c:v>11.22177672956175</c:v>
                </c:pt>
                <c:pt idx="16947">
                  <c:v>11.22185534591395</c:v>
                </c:pt>
                <c:pt idx="16948">
                  <c:v>11.221933962266149</c:v>
                </c:pt>
                <c:pt idx="16949">
                  <c:v>11.22201257861836</c:v>
                </c:pt>
                <c:pt idx="16950">
                  <c:v>11.22209119497056</c:v>
                </c:pt>
                <c:pt idx="16951">
                  <c:v>11.22216981132277</c:v>
                </c:pt>
                <c:pt idx="16952">
                  <c:v>11.222248427674961</c:v>
                </c:pt>
                <c:pt idx="16953">
                  <c:v>11.222327044027161</c:v>
                </c:pt>
                <c:pt idx="16954">
                  <c:v>11.222405660379369</c:v>
                </c:pt>
                <c:pt idx="16955">
                  <c:v>11.222484276731571</c:v>
                </c:pt>
                <c:pt idx="16956">
                  <c:v>11.22256289308377</c:v>
                </c:pt>
                <c:pt idx="16957">
                  <c:v>11.22264150943597</c:v>
                </c:pt>
                <c:pt idx="16958">
                  <c:v>11.22272012578817</c:v>
                </c:pt>
                <c:pt idx="16959">
                  <c:v>11.22279874214037</c:v>
                </c:pt>
                <c:pt idx="16960">
                  <c:v>11.222877358492569</c:v>
                </c:pt>
                <c:pt idx="16961">
                  <c:v>11.22295597484478</c:v>
                </c:pt>
                <c:pt idx="16962">
                  <c:v>11.22303459119698</c:v>
                </c:pt>
                <c:pt idx="16963">
                  <c:v>11.223113207549179</c:v>
                </c:pt>
                <c:pt idx="16964">
                  <c:v>11.223191823901381</c:v>
                </c:pt>
                <c:pt idx="16965">
                  <c:v>11.22327044025357</c:v>
                </c:pt>
                <c:pt idx="16966">
                  <c:v>11.223349056605789</c:v>
                </c:pt>
                <c:pt idx="16967">
                  <c:v>11.223427672957991</c:v>
                </c:pt>
                <c:pt idx="16968">
                  <c:v>11.22350628931019</c:v>
                </c:pt>
                <c:pt idx="16969">
                  <c:v>11.22358490566239</c:v>
                </c:pt>
                <c:pt idx="16970">
                  <c:v>11.22366352201459</c:v>
                </c:pt>
                <c:pt idx="16971">
                  <c:v>11.2237421383668</c:v>
                </c:pt>
                <c:pt idx="16972">
                  <c:v>11.223820754718989</c:v>
                </c:pt>
                <c:pt idx="16973">
                  <c:v>11.223899371071189</c:v>
                </c:pt>
                <c:pt idx="16974">
                  <c:v>11.223977987423391</c:v>
                </c:pt>
                <c:pt idx="16975">
                  <c:v>11.224056603775599</c:v>
                </c:pt>
                <c:pt idx="16976">
                  <c:v>11.224135220127801</c:v>
                </c:pt>
                <c:pt idx="16977">
                  <c:v>11.224213836480001</c:v>
                </c:pt>
                <c:pt idx="16978">
                  <c:v>11.2242924528322</c:v>
                </c:pt>
                <c:pt idx="16979">
                  <c:v>11.2243710691844</c:v>
                </c:pt>
                <c:pt idx="16980">
                  <c:v>11.22444968553661</c:v>
                </c:pt>
                <c:pt idx="16981">
                  <c:v>11.2245283018888</c:v>
                </c:pt>
                <c:pt idx="16982">
                  <c:v>11.22460691824101</c:v>
                </c:pt>
                <c:pt idx="16983">
                  <c:v>11.22468553459322</c:v>
                </c:pt>
                <c:pt idx="16984">
                  <c:v>11.224764150945409</c:v>
                </c:pt>
                <c:pt idx="16985">
                  <c:v>11.224842767297609</c:v>
                </c:pt>
                <c:pt idx="16986">
                  <c:v>11.224921383649811</c:v>
                </c:pt>
                <c:pt idx="16987">
                  <c:v>11.225000000002019</c:v>
                </c:pt>
                <c:pt idx="16988">
                  <c:v>11.225078616354221</c:v>
                </c:pt>
                <c:pt idx="16989">
                  <c:v>11.225157232706421</c:v>
                </c:pt>
                <c:pt idx="16990">
                  <c:v>11.22523584905862</c:v>
                </c:pt>
                <c:pt idx="16991">
                  <c:v>11.22531446541082</c:v>
                </c:pt>
                <c:pt idx="16992">
                  <c:v>11.22539308176302</c:v>
                </c:pt>
                <c:pt idx="16993">
                  <c:v>11.22547169811523</c:v>
                </c:pt>
                <c:pt idx="16994">
                  <c:v>11.22555031446743</c:v>
                </c:pt>
                <c:pt idx="16995">
                  <c:v>11.22562893081963</c:v>
                </c:pt>
                <c:pt idx="16996">
                  <c:v>11.22570754717183</c:v>
                </c:pt>
                <c:pt idx="16997">
                  <c:v>11.22578616352404</c:v>
                </c:pt>
                <c:pt idx="16998">
                  <c:v>11.225864779876231</c:v>
                </c:pt>
                <c:pt idx="16999">
                  <c:v>11.225943396228439</c:v>
                </c:pt>
                <c:pt idx="17000">
                  <c:v>11.226022012580639</c:v>
                </c:pt>
                <c:pt idx="17001">
                  <c:v>11.226100628932841</c:v>
                </c:pt>
                <c:pt idx="17002">
                  <c:v>11.22617924528504</c:v>
                </c:pt>
                <c:pt idx="17003">
                  <c:v>11.22625786163724</c:v>
                </c:pt>
                <c:pt idx="17004">
                  <c:v>11.226336477989451</c:v>
                </c:pt>
                <c:pt idx="17005">
                  <c:v>11.22641509434165</c:v>
                </c:pt>
                <c:pt idx="17006">
                  <c:v>11.22649371069385</c:v>
                </c:pt>
                <c:pt idx="17007">
                  <c:v>11.22657232704605</c:v>
                </c:pt>
                <c:pt idx="17008">
                  <c:v>11.22665094339825</c:v>
                </c:pt>
                <c:pt idx="17009">
                  <c:v>11.226729559750449</c:v>
                </c:pt>
                <c:pt idx="17010">
                  <c:v>11.226808176102651</c:v>
                </c:pt>
                <c:pt idx="17011">
                  <c:v>11.226886792454851</c:v>
                </c:pt>
                <c:pt idx="17012">
                  <c:v>11.22696540880705</c:v>
                </c:pt>
                <c:pt idx="17013">
                  <c:v>11.227044025159261</c:v>
                </c:pt>
                <c:pt idx="17014">
                  <c:v>11.22712264151145</c:v>
                </c:pt>
                <c:pt idx="17015">
                  <c:v>11.22720125786366</c:v>
                </c:pt>
                <c:pt idx="17016">
                  <c:v>11.22727987421586</c:v>
                </c:pt>
                <c:pt idx="17017">
                  <c:v>11.22735849056806</c:v>
                </c:pt>
                <c:pt idx="17018">
                  <c:v>11.22743710692027</c:v>
                </c:pt>
                <c:pt idx="17019">
                  <c:v>11.227515723272459</c:v>
                </c:pt>
                <c:pt idx="17020">
                  <c:v>11.22759433962467</c:v>
                </c:pt>
                <c:pt idx="17021">
                  <c:v>11.227672955976869</c:v>
                </c:pt>
                <c:pt idx="17022">
                  <c:v>11.227751572329071</c:v>
                </c:pt>
                <c:pt idx="17023">
                  <c:v>11.227830188681271</c:v>
                </c:pt>
                <c:pt idx="17024">
                  <c:v>11.22790880503347</c:v>
                </c:pt>
                <c:pt idx="17025">
                  <c:v>11.22798742138567</c:v>
                </c:pt>
                <c:pt idx="17026">
                  <c:v>11.22806603773788</c:v>
                </c:pt>
                <c:pt idx="17027">
                  <c:v>11.22814465409008</c:v>
                </c:pt>
                <c:pt idx="17028">
                  <c:v>11.22822327044228</c:v>
                </c:pt>
                <c:pt idx="17029">
                  <c:v>11.22830188679448</c:v>
                </c:pt>
                <c:pt idx="17030">
                  <c:v>11.228380503146679</c:v>
                </c:pt>
                <c:pt idx="17031">
                  <c:v>11.228459119498879</c:v>
                </c:pt>
                <c:pt idx="17032">
                  <c:v>11.22853773585109</c:v>
                </c:pt>
                <c:pt idx="17033">
                  <c:v>11.228616352203289</c:v>
                </c:pt>
                <c:pt idx="17034">
                  <c:v>11.228694968555491</c:v>
                </c:pt>
                <c:pt idx="17035">
                  <c:v>11.228773584907691</c:v>
                </c:pt>
                <c:pt idx="17036">
                  <c:v>11.22885220125989</c:v>
                </c:pt>
                <c:pt idx="17037">
                  <c:v>11.22893081761209</c:v>
                </c:pt>
                <c:pt idx="17038">
                  <c:v>11.229009433964301</c:v>
                </c:pt>
                <c:pt idx="17039">
                  <c:v>11.2290880503165</c:v>
                </c:pt>
                <c:pt idx="17040">
                  <c:v>11.2291666666687</c:v>
                </c:pt>
                <c:pt idx="17041">
                  <c:v>11.2292452830209</c:v>
                </c:pt>
                <c:pt idx="17042">
                  <c:v>11.229323899373099</c:v>
                </c:pt>
                <c:pt idx="17043">
                  <c:v>11.22940251572531</c:v>
                </c:pt>
                <c:pt idx="17044">
                  <c:v>11.229481132077501</c:v>
                </c:pt>
                <c:pt idx="17045">
                  <c:v>11.229559748429709</c:v>
                </c:pt>
                <c:pt idx="17046">
                  <c:v>11.229638364781909</c:v>
                </c:pt>
                <c:pt idx="17047">
                  <c:v>11.229716981134111</c:v>
                </c:pt>
                <c:pt idx="17048">
                  <c:v>11.229795597486319</c:v>
                </c:pt>
                <c:pt idx="17049">
                  <c:v>11.22987421383851</c:v>
                </c:pt>
                <c:pt idx="17050">
                  <c:v>11.229952830190721</c:v>
                </c:pt>
                <c:pt idx="17051">
                  <c:v>11.23003144654292</c:v>
                </c:pt>
                <c:pt idx="17052">
                  <c:v>11.230110062895109</c:v>
                </c:pt>
                <c:pt idx="17053">
                  <c:v>11.23018867924732</c:v>
                </c:pt>
                <c:pt idx="17054">
                  <c:v>11.23026729559952</c:v>
                </c:pt>
                <c:pt idx="17055">
                  <c:v>11.230345911951719</c:v>
                </c:pt>
                <c:pt idx="17056">
                  <c:v>11.230424528303921</c:v>
                </c:pt>
                <c:pt idx="17057">
                  <c:v>11.230503144656121</c:v>
                </c:pt>
                <c:pt idx="17058">
                  <c:v>11.23058176100832</c:v>
                </c:pt>
                <c:pt idx="17059">
                  <c:v>11.230660377360531</c:v>
                </c:pt>
                <c:pt idx="17060">
                  <c:v>11.23073899371273</c:v>
                </c:pt>
                <c:pt idx="17061">
                  <c:v>11.23081761006493</c:v>
                </c:pt>
                <c:pt idx="17062">
                  <c:v>11.23089622641713</c:v>
                </c:pt>
                <c:pt idx="17063">
                  <c:v>11.23097484276933</c:v>
                </c:pt>
                <c:pt idx="17064">
                  <c:v>11.231053459121529</c:v>
                </c:pt>
                <c:pt idx="17065">
                  <c:v>11.23113207547374</c:v>
                </c:pt>
                <c:pt idx="17066">
                  <c:v>11.23121069182594</c:v>
                </c:pt>
                <c:pt idx="17067">
                  <c:v>11.231289308178139</c:v>
                </c:pt>
                <c:pt idx="17068">
                  <c:v>11.231367924530341</c:v>
                </c:pt>
                <c:pt idx="17069">
                  <c:v>11.231446540882541</c:v>
                </c:pt>
                <c:pt idx="17070">
                  <c:v>11.23152515723474</c:v>
                </c:pt>
                <c:pt idx="17071">
                  <c:v>11.231603773586951</c:v>
                </c:pt>
                <c:pt idx="17072">
                  <c:v>11.23168238993915</c:v>
                </c:pt>
                <c:pt idx="17073">
                  <c:v>11.23176100629134</c:v>
                </c:pt>
                <c:pt idx="17074">
                  <c:v>11.23183962264355</c:v>
                </c:pt>
                <c:pt idx="17075">
                  <c:v>11.23191823899575</c:v>
                </c:pt>
                <c:pt idx="17076">
                  <c:v>11.23199685534796</c:v>
                </c:pt>
                <c:pt idx="17077">
                  <c:v>11.232075471700149</c:v>
                </c:pt>
                <c:pt idx="17078">
                  <c:v>11.23215408805236</c:v>
                </c:pt>
                <c:pt idx="17079">
                  <c:v>11.232232704404559</c:v>
                </c:pt>
                <c:pt idx="17080">
                  <c:v>11.232311320756761</c:v>
                </c:pt>
                <c:pt idx="17081">
                  <c:v>11.232389937108969</c:v>
                </c:pt>
                <c:pt idx="17082">
                  <c:v>11.23246855346116</c:v>
                </c:pt>
                <c:pt idx="17083">
                  <c:v>11.232547169813371</c:v>
                </c:pt>
                <c:pt idx="17084">
                  <c:v>11.232625786165571</c:v>
                </c:pt>
                <c:pt idx="17085">
                  <c:v>11.23270440251777</c:v>
                </c:pt>
                <c:pt idx="17086">
                  <c:v>11.23278301886997</c:v>
                </c:pt>
                <c:pt idx="17087">
                  <c:v>11.23286163522217</c:v>
                </c:pt>
                <c:pt idx="17088">
                  <c:v>11.232940251574369</c:v>
                </c:pt>
                <c:pt idx="17089">
                  <c:v>11.233018867926569</c:v>
                </c:pt>
                <c:pt idx="17090">
                  <c:v>11.233097484278771</c:v>
                </c:pt>
                <c:pt idx="17091">
                  <c:v>11.23317610063097</c:v>
                </c:pt>
                <c:pt idx="17092">
                  <c:v>11.233254716983179</c:v>
                </c:pt>
                <c:pt idx="17093">
                  <c:v>11.233333333335381</c:v>
                </c:pt>
                <c:pt idx="17094">
                  <c:v>11.23341194968758</c:v>
                </c:pt>
                <c:pt idx="17095">
                  <c:v>11.23349056603978</c:v>
                </c:pt>
                <c:pt idx="17096">
                  <c:v>11.23356918239198</c:v>
                </c:pt>
                <c:pt idx="17097">
                  <c:v>11.23364779874419</c:v>
                </c:pt>
                <c:pt idx="17098">
                  <c:v>11.23372641509639</c:v>
                </c:pt>
                <c:pt idx="17099">
                  <c:v>11.23380503144859</c:v>
                </c:pt>
                <c:pt idx="17100">
                  <c:v>11.23388364780079</c:v>
                </c:pt>
                <c:pt idx="17101">
                  <c:v>11.233962264152989</c:v>
                </c:pt>
                <c:pt idx="17102">
                  <c:v>11.234040880505191</c:v>
                </c:pt>
                <c:pt idx="17103">
                  <c:v>11.234119496857391</c:v>
                </c:pt>
                <c:pt idx="17104">
                  <c:v>11.23419811320959</c:v>
                </c:pt>
                <c:pt idx="17105">
                  <c:v>11.234276729561801</c:v>
                </c:pt>
                <c:pt idx="17106">
                  <c:v>11.234355345914</c:v>
                </c:pt>
                <c:pt idx="17107">
                  <c:v>11.2344339622662</c:v>
                </c:pt>
                <c:pt idx="17108">
                  <c:v>11.234512578618411</c:v>
                </c:pt>
                <c:pt idx="17109">
                  <c:v>11.2345911949706</c:v>
                </c:pt>
                <c:pt idx="17110">
                  <c:v>11.23466981132281</c:v>
                </c:pt>
                <c:pt idx="17111">
                  <c:v>11.23474842767501</c:v>
                </c:pt>
                <c:pt idx="17112">
                  <c:v>11.23482704402721</c:v>
                </c:pt>
                <c:pt idx="17113">
                  <c:v>11.234905660379409</c:v>
                </c:pt>
                <c:pt idx="17114">
                  <c:v>11.234984276731611</c:v>
                </c:pt>
                <c:pt idx="17115">
                  <c:v>11.235062893083811</c:v>
                </c:pt>
                <c:pt idx="17116">
                  <c:v>11.235141509436019</c:v>
                </c:pt>
                <c:pt idx="17117">
                  <c:v>11.235220125788221</c:v>
                </c:pt>
                <c:pt idx="17118">
                  <c:v>11.23529874214042</c:v>
                </c:pt>
                <c:pt idx="17119">
                  <c:v>11.23537735849262</c:v>
                </c:pt>
                <c:pt idx="17120">
                  <c:v>11.23545597484482</c:v>
                </c:pt>
                <c:pt idx="17121">
                  <c:v>11.23553459119703</c:v>
                </c:pt>
                <c:pt idx="17122">
                  <c:v>11.23561320754923</c:v>
                </c:pt>
                <c:pt idx="17123">
                  <c:v>11.23569182390143</c:v>
                </c:pt>
                <c:pt idx="17124">
                  <c:v>11.235770440253621</c:v>
                </c:pt>
                <c:pt idx="17125">
                  <c:v>11.235849056605829</c:v>
                </c:pt>
                <c:pt idx="17126">
                  <c:v>11.235927672958031</c:v>
                </c:pt>
                <c:pt idx="17127">
                  <c:v>11.236006289310231</c:v>
                </c:pt>
                <c:pt idx="17128">
                  <c:v>11.236084905662439</c:v>
                </c:pt>
                <c:pt idx="17129">
                  <c:v>11.23616352201463</c:v>
                </c:pt>
                <c:pt idx="17130">
                  <c:v>11.23624213836684</c:v>
                </c:pt>
                <c:pt idx="17131">
                  <c:v>11.23632075471904</c:v>
                </c:pt>
                <c:pt idx="17132">
                  <c:v>11.23639937107124</c:v>
                </c:pt>
                <c:pt idx="17133">
                  <c:v>11.23647798742344</c:v>
                </c:pt>
                <c:pt idx="17134">
                  <c:v>11.23655660377565</c:v>
                </c:pt>
                <c:pt idx="17135">
                  <c:v>11.23663522012785</c:v>
                </c:pt>
                <c:pt idx="17136">
                  <c:v>11.23671383648005</c:v>
                </c:pt>
                <c:pt idx="17137">
                  <c:v>11.236792452832249</c:v>
                </c:pt>
                <c:pt idx="17138">
                  <c:v>11.236871069184449</c:v>
                </c:pt>
                <c:pt idx="17139">
                  <c:v>11.236949685536651</c:v>
                </c:pt>
                <c:pt idx="17140">
                  <c:v>11.23702830188885</c:v>
                </c:pt>
                <c:pt idx="17141">
                  <c:v>11.237106918241061</c:v>
                </c:pt>
                <c:pt idx="17142">
                  <c:v>11.237185534593261</c:v>
                </c:pt>
                <c:pt idx="17143">
                  <c:v>11.23726415094545</c:v>
                </c:pt>
                <c:pt idx="17144">
                  <c:v>11.23734276729766</c:v>
                </c:pt>
                <c:pt idx="17145">
                  <c:v>11.23742138364986</c:v>
                </c:pt>
                <c:pt idx="17146">
                  <c:v>11.23750000000206</c:v>
                </c:pt>
                <c:pt idx="17147">
                  <c:v>11.237578616354259</c:v>
                </c:pt>
                <c:pt idx="17148">
                  <c:v>11.23765723270647</c:v>
                </c:pt>
                <c:pt idx="17149">
                  <c:v>11.237735849058669</c:v>
                </c:pt>
                <c:pt idx="17150">
                  <c:v>11.23781446541086</c:v>
                </c:pt>
                <c:pt idx="17151">
                  <c:v>11.237893081763071</c:v>
                </c:pt>
                <c:pt idx="17152">
                  <c:v>11.23797169811527</c:v>
                </c:pt>
                <c:pt idx="17153">
                  <c:v>11.23805031446747</c:v>
                </c:pt>
                <c:pt idx="17154">
                  <c:v>11.23812893081967</c:v>
                </c:pt>
                <c:pt idx="17155">
                  <c:v>11.23820754717187</c:v>
                </c:pt>
                <c:pt idx="17156">
                  <c:v>11.23828616352408</c:v>
                </c:pt>
                <c:pt idx="17157">
                  <c:v>11.23836477987628</c:v>
                </c:pt>
                <c:pt idx="17158">
                  <c:v>11.23844339622848</c:v>
                </c:pt>
                <c:pt idx="17159">
                  <c:v>11.238522012580679</c:v>
                </c:pt>
                <c:pt idx="17160">
                  <c:v>11.238600628932881</c:v>
                </c:pt>
                <c:pt idx="17161">
                  <c:v>11.238679245285081</c:v>
                </c:pt>
                <c:pt idx="17162">
                  <c:v>11.238757861637289</c:v>
                </c:pt>
                <c:pt idx="17163">
                  <c:v>11.238836477989491</c:v>
                </c:pt>
                <c:pt idx="17164">
                  <c:v>11.23891509434169</c:v>
                </c:pt>
                <c:pt idx="17165">
                  <c:v>11.23899371069389</c:v>
                </c:pt>
                <c:pt idx="17166">
                  <c:v>11.23907232704609</c:v>
                </c:pt>
                <c:pt idx="17167">
                  <c:v>11.23915094339829</c:v>
                </c:pt>
                <c:pt idx="17168">
                  <c:v>11.2392295597505</c:v>
                </c:pt>
                <c:pt idx="17169">
                  <c:v>11.2393081761027</c:v>
                </c:pt>
                <c:pt idx="17170">
                  <c:v>11.2393867924549</c:v>
                </c:pt>
                <c:pt idx="17171">
                  <c:v>11.239465408807099</c:v>
                </c:pt>
                <c:pt idx="17172">
                  <c:v>11.239544025159301</c:v>
                </c:pt>
                <c:pt idx="17173">
                  <c:v>11.239622641511501</c:v>
                </c:pt>
                <c:pt idx="17174">
                  <c:v>11.239701257863709</c:v>
                </c:pt>
                <c:pt idx="17175">
                  <c:v>11.239779874215911</c:v>
                </c:pt>
                <c:pt idx="17176">
                  <c:v>11.23985849056811</c:v>
                </c:pt>
                <c:pt idx="17177">
                  <c:v>11.23993710692031</c:v>
                </c:pt>
                <c:pt idx="17178">
                  <c:v>11.240015723272499</c:v>
                </c:pt>
                <c:pt idx="17179">
                  <c:v>11.24009433962472</c:v>
                </c:pt>
                <c:pt idx="17180">
                  <c:v>11.24017295597692</c:v>
                </c:pt>
                <c:pt idx="17181">
                  <c:v>11.240251572329109</c:v>
                </c:pt>
                <c:pt idx="17182">
                  <c:v>11.24033018868132</c:v>
                </c:pt>
                <c:pt idx="17183">
                  <c:v>11.240408805033519</c:v>
                </c:pt>
                <c:pt idx="17184">
                  <c:v>11.240487421385721</c:v>
                </c:pt>
                <c:pt idx="17185">
                  <c:v>11.240566037737921</c:v>
                </c:pt>
                <c:pt idx="17186">
                  <c:v>11.24064465409012</c:v>
                </c:pt>
                <c:pt idx="17187">
                  <c:v>11.24072327044232</c:v>
                </c:pt>
                <c:pt idx="17188">
                  <c:v>11.24080188679452</c:v>
                </c:pt>
                <c:pt idx="17189">
                  <c:v>11.24088050314673</c:v>
                </c:pt>
                <c:pt idx="17190">
                  <c:v>11.24095911949893</c:v>
                </c:pt>
                <c:pt idx="17191">
                  <c:v>11.24103773585113</c:v>
                </c:pt>
                <c:pt idx="17192">
                  <c:v>11.241116352203329</c:v>
                </c:pt>
                <c:pt idx="17193">
                  <c:v>11.241194968555529</c:v>
                </c:pt>
                <c:pt idx="17194">
                  <c:v>11.241273584907731</c:v>
                </c:pt>
                <c:pt idx="17195">
                  <c:v>11.241352201259939</c:v>
                </c:pt>
                <c:pt idx="17196">
                  <c:v>11.241430817612139</c:v>
                </c:pt>
                <c:pt idx="17197">
                  <c:v>11.241509433964341</c:v>
                </c:pt>
                <c:pt idx="17198">
                  <c:v>11.24158805031654</c:v>
                </c:pt>
                <c:pt idx="17199">
                  <c:v>11.24166666666874</c:v>
                </c:pt>
                <c:pt idx="17200">
                  <c:v>11.241745283020951</c:v>
                </c:pt>
                <c:pt idx="17201">
                  <c:v>11.24182389937314</c:v>
                </c:pt>
                <c:pt idx="17202">
                  <c:v>11.24190251572535</c:v>
                </c:pt>
                <c:pt idx="17203">
                  <c:v>11.24198113207755</c:v>
                </c:pt>
                <c:pt idx="17204">
                  <c:v>11.24205974842975</c:v>
                </c:pt>
                <c:pt idx="17205">
                  <c:v>11.242138364781949</c:v>
                </c:pt>
                <c:pt idx="17206">
                  <c:v>11.242216981134151</c:v>
                </c:pt>
                <c:pt idx="17207">
                  <c:v>11.242295597486359</c:v>
                </c:pt>
                <c:pt idx="17208">
                  <c:v>11.24237421383855</c:v>
                </c:pt>
                <c:pt idx="17209">
                  <c:v>11.242452830190761</c:v>
                </c:pt>
                <c:pt idx="17210">
                  <c:v>11.24253144654296</c:v>
                </c:pt>
                <c:pt idx="17211">
                  <c:v>11.24261006289516</c:v>
                </c:pt>
                <c:pt idx="17212">
                  <c:v>11.242688679247371</c:v>
                </c:pt>
                <c:pt idx="17213">
                  <c:v>11.24276729559957</c:v>
                </c:pt>
                <c:pt idx="17214">
                  <c:v>11.24284591195177</c:v>
                </c:pt>
                <c:pt idx="17215">
                  <c:v>11.24292452830397</c:v>
                </c:pt>
                <c:pt idx="17216">
                  <c:v>11.24300314465617</c:v>
                </c:pt>
                <c:pt idx="17217">
                  <c:v>11.243081761008369</c:v>
                </c:pt>
                <c:pt idx="17218">
                  <c:v>11.243160377360571</c:v>
                </c:pt>
                <c:pt idx="17219">
                  <c:v>11.243238993712771</c:v>
                </c:pt>
                <c:pt idx="17220">
                  <c:v>11.24331761006497</c:v>
                </c:pt>
                <c:pt idx="17221">
                  <c:v>11.243396226417181</c:v>
                </c:pt>
                <c:pt idx="17222">
                  <c:v>11.24347484276938</c:v>
                </c:pt>
                <c:pt idx="17223">
                  <c:v>11.24355345912158</c:v>
                </c:pt>
                <c:pt idx="17224">
                  <c:v>11.24363207547378</c:v>
                </c:pt>
                <c:pt idx="17225">
                  <c:v>11.24371069182599</c:v>
                </c:pt>
                <c:pt idx="17226">
                  <c:v>11.24378930817819</c:v>
                </c:pt>
                <c:pt idx="17227">
                  <c:v>11.243867924530379</c:v>
                </c:pt>
                <c:pt idx="17228">
                  <c:v>11.24394654088259</c:v>
                </c:pt>
                <c:pt idx="17229">
                  <c:v>11.244025157234789</c:v>
                </c:pt>
                <c:pt idx="17230">
                  <c:v>11.244103773586991</c:v>
                </c:pt>
                <c:pt idx="17231">
                  <c:v>11.244182389939191</c:v>
                </c:pt>
                <c:pt idx="17232">
                  <c:v>11.24426100629139</c:v>
                </c:pt>
                <c:pt idx="17233">
                  <c:v>11.24433962264359</c:v>
                </c:pt>
                <c:pt idx="17234">
                  <c:v>11.244418238995801</c:v>
                </c:pt>
                <c:pt idx="17235">
                  <c:v>11.244496855348</c:v>
                </c:pt>
                <c:pt idx="17236">
                  <c:v>11.2445754717002</c:v>
                </c:pt>
                <c:pt idx="17237">
                  <c:v>11.2446540880524</c:v>
                </c:pt>
                <c:pt idx="17238">
                  <c:v>11.244732704404599</c:v>
                </c:pt>
                <c:pt idx="17239">
                  <c:v>11.244811320756799</c:v>
                </c:pt>
                <c:pt idx="17240">
                  <c:v>11.24488993710901</c:v>
                </c:pt>
                <c:pt idx="17241">
                  <c:v>11.244968553461209</c:v>
                </c:pt>
                <c:pt idx="17242">
                  <c:v>11.245047169813409</c:v>
                </c:pt>
                <c:pt idx="17243">
                  <c:v>11.245125786165611</c:v>
                </c:pt>
                <c:pt idx="17244">
                  <c:v>11.24520440251781</c:v>
                </c:pt>
                <c:pt idx="17245">
                  <c:v>11.245283018870021</c:v>
                </c:pt>
                <c:pt idx="17246">
                  <c:v>11.245361635222221</c:v>
                </c:pt>
                <c:pt idx="17247">
                  <c:v>11.24544025157442</c:v>
                </c:pt>
                <c:pt idx="17248">
                  <c:v>11.24551886792662</c:v>
                </c:pt>
                <c:pt idx="17249">
                  <c:v>11.24559748427882</c:v>
                </c:pt>
                <c:pt idx="17250">
                  <c:v>11.24567610063102</c:v>
                </c:pt>
                <c:pt idx="17251">
                  <c:v>11.24575471698323</c:v>
                </c:pt>
                <c:pt idx="17252">
                  <c:v>11.24583333333543</c:v>
                </c:pt>
                <c:pt idx="17253">
                  <c:v>11.245911949687629</c:v>
                </c:pt>
                <c:pt idx="17254">
                  <c:v>11.245990566039829</c:v>
                </c:pt>
                <c:pt idx="17255">
                  <c:v>11.246069182392031</c:v>
                </c:pt>
                <c:pt idx="17256">
                  <c:v>11.24614779874423</c:v>
                </c:pt>
                <c:pt idx="17257">
                  <c:v>11.24622641509643</c:v>
                </c:pt>
                <c:pt idx="17258">
                  <c:v>11.246305031448641</c:v>
                </c:pt>
                <c:pt idx="17259">
                  <c:v>11.24638364780083</c:v>
                </c:pt>
                <c:pt idx="17260">
                  <c:v>11.24646226415304</c:v>
                </c:pt>
                <c:pt idx="17261">
                  <c:v>11.24654088050525</c:v>
                </c:pt>
                <c:pt idx="17262">
                  <c:v>11.24661949685744</c:v>
                </c:pt>
                <c:pt idx="17263">
                  <c:v>11.24669811320965</c:v>
                </c:pt>
                <c:pt idx="17264">
                  <c:v>11.246776729561841</c:v>
                </c:pt>
                <c:pt idx="17265">
                  <c:v>11.246855345914041</c:v>
                </c:pt>
                <c:pt idx="17266">
                  <c:v>11.246933962266249</c:v>
                </c:pt>
                <c:pt idx="17267">
                  <c:v>11.247012578618451</c:v>
                </c:pt>
                <c:pt idx="17268">
                  <c:v>11.24709119497065</c:v>
                </c:pt>
                <c:pt idx="17269">
                  <c:v>11.24716981132285</c:v>
                </c:pt>
                <c:pt idx="17270">
                  <c:v>11.24724842767505</c:v>
                </c:pt>
                <c:pt idx="17271">
                  <c:v>11.24732704402725</c:v>
                </c:pt>
                <c:pt idx="17272">
                  <c:v>11.247405660379449</c:v>
                </c:pt>
                <c:pt idx="17273">
                  <c:v>11.24748427673166</c:v>
                </c:pt>
                <c:pt idx="17274">
                  <c:v>11.24756289308386</c:v>
                </c:pt>
                <c:pt idx="17275">
                  <c:v>11.247641509436059</c:v>
                </c:pt>
                <c:pt idx="17276">
                  <c:v>11.247720125788261</c:v>
                </c:pt>
                <c:pt idx="17277">
                  <c:v>11.247798742140461</c:v>
                </c:pt>
                <c:pt idx="17278">
                  <c:v>11.24787735849266</c:v>
                </c:pt>
                <c:pt idx="17279">
                  <c:v>11.247955974844871</c:v>
                </c:pt>
                <c:pt idx="17280">
                  <c:v>11.24803459119707</c:v>
                </c:pt>
                <c:pt idx="17281">
                  <c:v>11.24811320754927</c:v>
                </c:pt>
                <c:pt idx="17282">
                  <c:v>11.24819182390147</c:v>
                </c:pt>
                <c:pt idx="17283">
                  <c:v>11.248270440253661</c:v>
                </c:pt>
                <c:pt idx="17284">
                  <c:v>11.248349056605869</c:v>
                </c:pt>
                <c:pt idx="17285">
                  <c:v>11.248427672958069</c:v>
                </c:pt>
                <c:pt idx="17286">
                  <c:v>11.24850628931028</c:v>
                </c:pt>
                <c:pt idx="17287">
                  <c:v>11.248584905662479</c:v>
                </c:pt>
                <c:pt idx="17288">
                  <c:v>11.248663522014679</c:v>
                </c:pt>
                <c:pt idx="17289">
                  <c:v>11.248742138366881</c:v>
                </c:pt>
                <c:pt idx="17290">
                  <c:v>11.24882075471908</c:v>
                </c:pt>
                <c:pt idx="17291">
                  <c:v>11.24889937107128</c:v>
                </c:pt>
                <c:pt idx="17292">
                  <c:v>11.24897798742348</c:v>
                </c:pt>
                <c:pt idx="17293">
                  <c:v>11.249056603775699</c:v>
                </c:pt>
                <c:pt idx="17294">
                  <c:v>11.24913522012789</c:v>
                </c:pt>
                <c:pt idx="17295">
                  <c:v>11.24921383648009</c:v>
                </c:pt>
                <c:pt idx="17296">
                  <c:v>11.24929245283229</c:v>
                </c:pt>
                <c:pt idx="17297">
                  <c:v>11.249371069184489</c:v>
                </c:pt>
                <c:pt idx="17298">
                  <c:v>11.2494496855367</c:v>
                </c:pt>
                <c:pt idx="17299">
                  <c:v>11.249528301888899</c:v>
                </c:pt>
                <c:pt idx="17300">
                  <c:v>11.249606918241099</c:v>
                </c:pt>
                <c:pt idx="17301">
                  <c:v>11.249685534593301</c:v>
                </c:pt>
                <c:pt idx="17302">
                  <c:v>11.2497641509455</c:v>
                </c:pt>
                <c:pt idx="17303">
                  <c:v>11.2498427672977</c:v>
                </c:pt>
                <c:pt idx="17304">
                  <c:v>11.2499213836499</c:v>
                </c:pt>
                <c:pt idx="17305">
                  <c:v>11.25000000000211</c:v>
                </c:pt>
                <c:pt idx="17306">
                  <c:v>11.25007861635431</c:v>
                </c:pt>
                <c:pt idx="17307">
                  <c:v>11.25015723270652</c:v>
                </c:pt>
                <c:pt idx="17308">
                  <c:v>11.25023584905872</c:v>
                </c:pt>
                <c:pt idx="17309">
                  <c:v>11.250314465410909</c:v>
                </c:pt>
                <c:pt idx="17310">
                  <c:v>11.250393081763111</c:v>
                </c:pt>
                <c:pt idx="17311">
                  <c:v>11.250471698115319</c:v>
                </c:pt>
                <c:pt idx="17312">
                  <c:v>11.250550314467519</c:v>
                </c:pt>
                <c:pt idx="17313">
                  <c:v>11.250628930819721</c:v>
                </c:pt>
                <c:pt idx="17314">
                  <c:v>11.25070754717192</c:v>
                </c:pt>
                <c:pt idx="17315">
                  <c:v>11.250786163524131</c:v>
                </c:pt>
                <c:pt idx="17316">
                  <c:v>11.250864779876331</c:v>
                </c:pt>
                <c:pt idx="17317">
                  <c:v>11.25094339622853</c:v>
                </c:pt>
                <c:pt idx="17318">
                  <c:v>11.25102201258073</c:v>
                </c:pt>
                <c:pt idx="17319">
                  <c:v>11.25110062893293</c:v>
                </c:pt>
                <c:pt idx="17320">
                  <c:v>11.25117924528513</c:v>
                </c:pt>
                <c:pt idx="17321">
                  <c:v>11.251257861637329</c:v>
                </c:pt>
                <c:pt idx="17322">
                  <c:v>11.251336477989531</c:v>
                </c:pt>
                <c:pt idx="17323">
                  <c:v>11.251415094341739</c:v>
                </c:pt>
                <c:pt idx="17324">
                  <c:v>11.251493710693939</c:v>
                </c:pt>
                <c:pt idx="17325">
                  <c:v>11.251572327046141</c:v>
                </c:pt>
                <c:pt idx="17326">
                  <c:v>11.25165094339834</c:v>
                </c:pt>
                <c:pt idx="17327">
                  <c:v>11.25172955975054</c:v>
                </c:pt>
                <c:pt idx="17328">
                  <c:v>11.25180817610274</c:v>
                </c:pt>
                <c:pt idx="17329">
                  <c:v>11.25188679245495</c:v>
                </c:pt>
                <c:pt idx="17330">
                  <c:v>11.25196540880715</c:v>
                </c:pt>
                <c:pt idx="17331">
                  <c:v>11.25204402515935</c:v>
                </c:pt>
                <c:pt idx="17332">
                  <c:v>11.25212264151155</c:v>
                </c:pt>
                <c:pt idx="17333">
                  <c:v>11.25220125786376</c:v>
                </c:pt>
                <c:pt idx="17334">
                  <c:v>11.252279874215951</c:v>
                </c:pt>
                <c:pt idx="17335">
                  <c:v>11.252358490568151</c:v>
                </c:pt>
                <c:pt idx="17336">
                  <c:v>11.252437106920359</c:v>
                </c:pt>
                <c:pt idx="17337">
                  <c:v>11.25251572327255</c:v>
                </c:pt>
                <c:pt idx="17338">
                  <c:v>11.252594339624769</c:v>
                </c:pt>
                <c:pt idx="17339">
                  <c:v>11.252672955976969</c:v>
                </c:pt>
                <c:pt idx="17340">
                  <c:v>11.252751572329171</c:v>
                </c:pt>
                <c:pt idx="17341">
                  <c:v>11.25283018868137</c:v>
                </c:pt>
                <c:pt idx="17342">
                  <c:v>11.25290880503357</c:v>
                </c:pt>
                <c:pt idx="17343">
                  <c:v>11.25298742138577</c:v>
                </c:pt>
                <c:pt idx="17344">
                  <c:v>11.25306603773797</c:v>
                </c:pt>
                <c:pt idx="17345">
                  <c:v>11.253144654090169</c:v>
                </c:pt>
                <c:pt idx="17346">
                  <c:v>11.253223270442369</c:v>
                </c:pt>
                <c:pt idx="17347">
                  <c:v>11.253301886794571</c:v>
                </c:pt>
                <c:pt idx="17348">
                  <c:v>11.253380503146779</c:v>
                </c:pt>
                <c:pt idx="17349">
                  <c:v>11.253459119498981</c:v>
                </c:pt>
                <c:pt idx="17350">
                  <c:v>11.253537735851181</c:v>
                </c:pt>
                <c:pt idx="17351">
                  <c:v>11.25361635220338</c:v>
                </c:pt>
                <c:pt idx="17352">
                  <c:v>11.25369496855558</c:v>
                </c:pt>
                <c:pt idx="17353">
                  <c:v>11.25377358490778</c:v>
                </c:pt>
                <c:pt idx="17354">
                  <c:v>11.25385220125999</c:v>
                </c:pt>
                <c:pt idx="17355">
                  <c:v>11.25393081761219</c:v>
                </c:pt>
                <c:pt idx="17356">
                  <c:v>11.2540094339644</c:v>
                </c:pt>
                <c:pt idx="17357">
                  <c:v>11.254088050316589</c:v>
                </c:pt>
                <c:pt idx="17358">
                  <c:v>11.254166666668789</c:v>
                </c:pt>
                <c:pt idx="17359">
                  <c:v>11.254245283020991</c:v>
                </c:pt>
                <c:pt idx="17360">
                  <c:v>11.25432389937319</c:v>
                </c:pt>
                <c:pt idx="17361">
                  <c:v>11.254402515725401</c:v>
                </c:pt>
                <c:pt idx="17362">
                  <c:v>11.254481132077601</c:v>
                </c:pt>
                <c:pt idx="17363">
                  <c:v>11.2545597484298</c:v>
                </c:pt>
                <c:pt idx="17364">
                  <c:v>11.254638364782</c:v>
                </c:pt>
                <c:pt idx="17365">
                  <c:v>11.2547169811342</c:v>
                </c:pt>
                <c:pt idx="17366">
                  <c:v>11.25479559748641</c:v>
                </c:pt>
                <c:pt idx="17367">
                  <c:v>11.25487421383861</c:v>
                </c:pt>
                <c:pt idx="17368">
                  <c:v>11.254952830190801</c:v>
                </c:pt>
                <c:pt idx="17369">
                  <c:v>11.255031446543009</c:v>
                </c:pt>
                <c:pt idx="17370">
                  <c:v>11.255110062895209</c:v>
                </c:pt>
                <c:pt idx="17371">
                  <c:v>11.25518867924742</c:v>
                </c:pt>
                <c:pt idx="17372">
                  <c:v>11.255267295599619</c:v>
                </c:pt>
                <c:pt idx="17373">
                  <c:v>11.25534591195181</c:v>
                </c:pt>
                <c:pt idx="17374">
                  <c:v>11.255424528304021</c:v>
                </c:pt>
                <c:pt idx="17375">
                  <c:v>11.25550314465622</c:v>
                </c:pt>
                <c:pt idx="17376">
                  <c:v>11.25558176100842</c:v>
                </c:pt>
                <c:pt idx="17377">
                  <c:v>11.25566037736062</c:v>
                </c:pt>
                <c:pt idx="17378">
                  <c:v>11.25573899371282</c:v>
                </c:pt>
                <c:pt idx="17379">
                  <c:v>11.25581761006503</c:v>
                </c:pt>
                <c:pt idx="17380">
                  <c:v>11.25589622641723</c:v>
                </c:pt>
                <c:pt idx="17381">
                  <c:v>11.25597484276943</c:v>
                </c:pt>
                <c:pt idx="17382">
                  <c:v>11.256053459121629</c:v>
                </c:pt>
                <c:pt idx="17383">
                  <c:v>11.256132075473831</c:v>
                </c:pt>
                <c:pt idx="17384">
                  <c:v>11.256210691826031</c:v>
                </c:pt>
                <c:pt idx="17385">
                  <c:v>11.256289308178239</c:v>
                </c:pt>
                <c:pt idx="17386">
                  <c:v>11.25636792453043</c:v>
                </c:pt>
                <c:pt idx="17387">
                  <c:v>11.25644654088264</c:v>
                </c:pt>
                <c:pt idx="17388">
                  <c:v>11.25652515723484</c:v>
                </c:pt>
                <c:pt idx="17389">
                  <c:v>11.25660377358704</c:v>
                </c:pt>
                <c:pt idx="17390">
                  <c:v>11.25668238993925</c:v>
                </c:pt>
                <c:pt idx="17391">
                  <c:v>11.256761006291439</c:v>
                </c:pt>
                <c:pt idx="17392">
                  <c:v>11.25683962264365</c:v>
                </c:pt>
                <c:pt idx="17393">
                  <c:v>11.25691823899585</c:v>
                </c:pt>
                <c:pt idx="17394">
                  <c:v>11.256996855348049</c:v>
                </c:pt>
                <c:pt idx="17395">
                  <c:v>11.257075471700251</c:v>
                </c:pt>
                <c:pt idx="17396">
                  <c:v>11.257154088052451</c:v>
                </c:pt>
                <c:pt idx="17397">
                  <c:v>11.25723270440465</c:v>
                </c:pt>
                <c:pt idx="17398">
                  <c:v>11.25731132075685</c:v>
                </c:pt>
                <c:pt idx="17399">
                  <c:v>11.25738993710906</c:v>
                </c:pt>
                <c:pt idx="17400">
                  <c:v>11.25746855346126</c:v>
                </c:pt>
                <c:pt idx="17401">
                  <c:v>11.257547169813449</c:v>
                </c:pt>
                <c:pt idx="17402">
                  <c:v>11.25762578616566</c:v>
                </c:pt>
                <c:pt idx="17403">
                  <c:v>11.257704402517859</c:v>
                </c:pt>
                <c:pt idx="17404">
                  <c:v>11.257783018870059</c:v>
                </c:pt>
                <c:pt idx="17405">
                  <c:v>11.257861635222261</c:v>
                </c:pt>
                <c:pt idx="17406">
                  <c:v>11.25794025157446</c:v>
                </c:pt>
                <c:pt idx="17407">
                  <c:v>11.258018867926671</c:v>
                </c:pt>
                <c:pt idx="17408">
                  <c:v>11.258097484278871</c:v>
                </c:pt>
                <c:pt idx="17409">
                  <c:v>11.25817610063106</c:v>
                </c:pt>
                <c:pt idx="17410">
                  <c:v>11.25825471698327</c:v>
                </c:pt>
                <c:pt idx="17411">
                  <c:v>11.25833333333547</c:v>
                </c:pt>
                <c:pt idx="17412">
                  <c:v>11.25841194968767</c:v>
                </c:pt>
                <c:pt idx="17413">
                  <c:v>11.258490566039869</c:v>
                </c:pt>
                <c:pt idx="17414">
                  <c:v>11.258569182392071</c:v>
                </c:pt>
                <c:pt idx="17415">
                  <c:v>11.258647798744279</c:v>
                </c:pt>
                <c:pt idx="17416">
                  <c:v>11.258726415096479</c:v>
                </c:pt>
                <c:pt idx="17417">
                  <c:v>11.258805031448681</c:v>
                </c:pt>
                <c:pt idx="17418">
                  <c:v>11.25888364780088</c:v>
                </c:pt>
                <c:pt idx="17419">
                  <c:v>11.25896226415308</c:v>
                </c:pt>
                <c:pt idx="17420">
                  <c:v>11.259040880505299</c:v>
                </c:pt>
                <c:pt idx="17421">
                  <c:v>11.25911949685749</c:v>
                </c:pt>
                <c:pt idx="17422">
                  <c:v>11.259198113209701</c:v>
                </c:pt>
                <c:pt idx="17423">
                  <c:v>11.25927672956189</c:v>
                </c:pt>
                <c:pt idx="17424">
                  <c:v>11.25935534591409</c:v>
                </c:pt>
                <c:pt idx="17425">
                  <c:v>11.2594339622663</c:v>
                </c:pt>
                <c:pt idx="17426">
                  <c:v>11.2595125786185</c:v>
                </c:pt>
                <c:pt idx="17427">
                  <c:v>11.259591194970699</c:v>
                </c:pt>
                <c:pt idx="17428">
                  <c:v>11.259669811322899</c:v>
                </c:pt>
                <c:pt idx="17429">
                  <c:v>11.259748427675101</c:v>
                </c:pt>
                <c:pt idx="17430">
                  <c:v>11.259827044027301</c:v>
                </c:pt>
                <c:pt idx="17431">
                  <c:v>11.2599056603795</c:v>
                </c:pt>
                <c:pt idx="17432">
                  <c:v>11.259984276731711</c:v>
                </c:pt>
                <c:pt idx="17433">
                  <c:v>11.26006289308391</c:v>
                </c:pt>
                <c:pt idx="17434">
                  <c:v>11.26014150943611</c:v>
                </c:pt>
                <c:pt idx="17435">
                  <c:v>11.26022012578831</c:v>
                </c:pt>
                <c:pt idx="17436">
                  <c:v>11.26029874214051</c:v>
                </c:pt>
                <c:pt idx="17437">
                  <c:v>11.260377358492709</c:v>
                </c:pt>
                <c:pt idx="17438">
                  <c:v>11.26045597484492</c:v>
                </c:pt>
                <c:pt idx="17439">
                  <c:v>11.26053459119712</c:v>
                </c:pt>
                <c:pt idx="17440">
                  <c:v>11.260613207549319</c:v>
                </c:pt>
                <c:pt idx="17441">
                  <c:v>11.260691823901521</c:v>
                </c:pt>
                <c:pt idx="17442">
                  <c:v>11.260770440253721</c:v>
                </c:pt>
                <c:pt idx="17443">
                  <c:v>11.260849056605929</c:v>
                </c:pt>
                <c:pt idx="17444">
                  <c:v>11.26092767295812</c:v>
                </c:pt>
                <c:pt idx="17445">
                  <c:v>11.26100628931032</c:v>
                </c:pt>
                <c:pt idx="17446">
                  <c:v>11.26108490566253</c:v>
                </c:pt>
                <c:pt idx="17447">
                  <c:v>11.261163522014719</c:v>
                </c:pt>
                <c:pt idx="17448">
                  <c:v>11.26124213836693</c:v>
                </c:pt>
                <c:pt idx="17449">
                  <c:v>11.261320754719129</c:v>
                </c:pt>
                <c:pt idx="17450">
                  <c:v>11.261399371071329</c:v>
                </c:pt>
                <c:pt idx="17451">
                  <c:v>11.261477987423531</c:v>
                </c:pt>
                <c:pt idx="17452">
                  <c:v>11.261556603775739</c:v>
                </c:pt>
                <c:pt idx="17453">
                  <c:v>11.261635220127941</c:v>
                </c:pt>
                <c:pt idx="17454">
                  <c:v>11.261713836480141</c:v>
                </c:pt>
                <c:pt idx="17455">
                  <c:v>11.26179245283234</c:v>
                </c:pt>
                <c:pt idx="17456">
                  <c:v>11.26187106918454</c:v>
                </c:pt>
                <c:pt idx="17457">
                  <c:v>11.26194968553674</c:v>
                </c:pt>
                <c:pt idx="17458">
                  <c:v>11.26202830188895</c:v>
                </c:pt>
                <c:pt idx="17459">
                  <c:v>11.26210691824115</c:v>
                </c:pt>
                <c:pt idx="17460">
                  <c:v>11.26218553459335</c:v>
                </c:pt>
                <c:pt idx="17461">
                  <c:v>11.262264150945549</c:v>
                </c:pt>
                <c:pt idx="17462">
                  <c:v>11.262342767297749</c:v>
                </c:pt>
                <c:pt idx="17463">
                  <c:v>11.262421383649951</c:v>
                </c:pt>
                <c:pt idx="17464">
                  <c:v>11.26250000000215</c:v>
                </c:pt>
                <c:pt idx="17465">
                  <c:v>11.262578616354361</c:v>
                </c:pt>
                <c:pt idx="17466">
                  <c:v>11.262657232706561</c:v>
                </c:pt>
                <c:pt idx="17467">
                  <c:v>11.26273584905876</c:v>
                </c:pt>
                <c:pt idx="17468">
                  <c:v>11.26281446541096</c:v>
                </c:pt>
                <c:pt idx="17469">
                  <c:v>11.26289308176316</c:v>
                </c:pt>
                <c:pt idx="17470">
                  <c:v>11.26297169811536</c:v>
                </c:pt>
                <c:pt idx="17471">
                  <c:v>11.26305031446757</c:v>
                </c:pt>
                <c:pt idx="17472">
                  <c:v>11.263128930819761</c:v>
                </c:pt>
                <c:pt idx="17473">
                  <c:v>11.263207547171969</c:v>
                </c:pt>
                <c:pt idx="17474">
                  <c:v>11.263286163524169</c:v>
                </c:pt>
                <c:pt idx="17475">
                  <c:v>11.263364779876371</c:v>
                </c:pt>
                <c:pt idx="17476">
                  <c:v>11.26344339622857</c:v>
                </c:pt>
                <c:pt idx="17477">
                  <c:v>11.263522012580779</c:v>
                </c:pt>
                <c:pt idx="17478">
                  <c:v>11.263600628932981</c:v>
                </c:pt>
                <c:pt idx="17479">
                  <c:v>11.26367924528518</c:v>
                </c:pt>
                <c:pt idx="17480">
                  <c:v>11.26375786163738</c:v>
                </c:pt>
                <c:pt idx="17481">
                  <c:v>11.26383647798958</c:v>
                </c:pt>
                <c:pt idx="17482">
                  <c:v>11.26391509434178</c:v>
                </c:pt>
                <c:pt idx="17483">
                  <c:v>11.263993710693979</c:v>
                </c:pt>
                <c:pt idx="17484">
                  <c:v>11.264072327046181</c:v>
                </c:pt>
                <c:pt idx="17485">
                  <c:v>11.264150943398381</c:v>
                </c:pt>
                <c:pt idx="17486">
                  <c:v>11.264229559750589</c:v>
                </c:pt>
                <c:pt idx="17487">
                  <c:v>11.264308176102791</c:v>
                </c:pt>
                <c:pt idx="17488">
                  <c:v>11.264386792454991</c:v>
                </c:pt>
                <c:pt idx="17489">
                  <c:v>11.26446540880719</c:v>
                </c:pt>
                <c:pt idx="17490">
                  <c:v>11.264544025159401</c:v>
                </c:pt>
                <c:pt idx="17491">
                  <c:v>11.26462264151159</c:v>
                </c:pt>
                <c:pt idx="17492">
                  <c:v>11.2647012578638</c:v>
                </c:pt>
                <c:pt idx="17493">
                  <c:v>11.264779874216</c:v>
                </c:pt>
                <c:pt idx="17494">
                  <c:v>11.2648584905682</c:v>
                </c:pt>
                <c:pt idx="17495">
                  <c:v>11.264937106920399</c:v>
                </c:pt>
                <c:pt idx="17496">
                  <c:v>11.265015723272599</c:v>
                </c:pt>
                <c:pt idx="17497">
                  <c:v>11.26509433962481</c:v>
                </c:pt>
                <c:pt idx="17498">
                  <c:v>11.265172955977009</c:v>
                </c:pt>
                <c:pt idx="17499">
                  <c:v>11.265251572329211</c:v>
                </c:pt>
                <c:pt idx="17500">
                  <c:v>11.265330188681411</c:v>
                </c:pt>
                <c:pt idx="17501">
                  <c:v>11.265408805033619</c:v>
                </c:pt>
                <c:pt idx="17502">
                  <c:v>11.265487421385821</c:v>
                </c:pt>
                <c:pt idx="17503">
                  <c:v>11.26556603773802</c:v>
                </c:pt>
                <c:pt idx="17504">
                  <c:v>11.26564465409022</c:v>
                </c:pt>
                <c:pt idx="17505">
                  <c:v>11.26572327044242</c:v>
                </c:pt>
                <c:pt idx="17506">
                  <c:v>11.26580188679462</c:v>
                </c:pt>
                <c:pt idx="17507">
                  <c:v>11.265880503146819</c:v>
                </c:pt>
                <c:pt idx="17508">
                  <c:v>11.265959119499019</c:v>
                </c:pt>
                <c:pt idx="17509">
                  <c:v>11.266037735851221</c:v>
                </c:pt>
                <c:pt idx="17510">
                  <c:v>11.266116352203429</c:v>
                </c:pt>
                <c:pt idx="17511">
                  <c:v>11.266194968555631</c:v>
                </c:pt>
                <c:pt idx="17512">
                  <c:v>11.266273584907831</c:v>
                </c:pt>
                <c:pt idx="17513">
                  <c:v>11.26635220126003</c:v>
                </c:pt>
                <c:pt idx="17514">
                  <c:v>11.266430817612241</c:v>
                </c:pt>
                <c:pt idx="17515">
                  <c:v>11.26650943396444</c:v>
                </c:pt>
                <c:pt idx="17516">
                  <c:v>11.26658805031664</c:v>
                </c:pt>
                <c:pt idx="17517">
                  <c:v>11.26666666666884</c:v>
                </c:pt>
                <c:pt idx="17518">
                  <c:v>11.26674528302104</c:v>
                </c:pt>
                <c:pt idx="17519">
                  <c:v>11.266823899373239</c:v>
                </c:pt>
                <c:pt idx="17520">
                  <c:v>11.266902515725439</c:v>
                </c:pt>
                <c:pt idx="17521">
                  <c:v>11.266981132077641</c:v>
                </c:pt>
                <c:pt idx="17522">
                  <c:v>11.26705974842984</c:v>
                </c:pt>
                <c:pt idx="17523">
                  <c:v>11.26713836478204</c:v>
                </c:pt>
                <c:pt idx="17524">
                  <c:v>11.267216981134251</c:v>
                </c:pt>
                <c:pt idx="17525">
                  <c:v>11.26729559748645</c:v>
                </c:pt>
                <c:pt idx="17526">
                  <c:v>11.26737421383865</c:v>
                </c:pt>
                <c:pt idx="17527">
                  <c:v>11.26745283019085</c:v>
                </c:pt>
                <c:pt idx="17528">
                  <c:v>11.26753144654305</c:v>
                </c:pt>
                <c:pt idx="17529">
                  <c:v>11.267610062895249</c:v>
                </c:pt>
                <c:pt idx="17530">
                  <c:v>11.26768867924746</c:v>
                </c:pt>
                <c:pt idx="17531">
                  <c:v>11.26776729559966</c:v>
                </c:pt>
                <c:pt idx="17532">
                  <c:v>11.26784591195185</c:v>
                </c:pt>
                <c:pt idx="17533">
                  <c:v>11.267924528304061</c:v>
                </c:pt>
                <c:pt idx="17534">
                  <c:v>11.268003144656261</c:v>
                </c:pt>
                <c:pt idx="17535">
                  <c:v>11.26808176100846</c:v>
                </c:pt>
                <c:pt idx="17536">
                  <c:v>11.268160377360671</c:v>
                </c:pt>
                <c:pt idx="17537">
                  <c:v>11.26823899371286</c:v>
                </c:pt>
                <c:pt idx="17538">
                  <c:v>11.26831761006507</c:v>
                </c:pt>
                <c:pt idx="17539">
                  <c:v>11.26839622641727</c:v>
                </c:pt>
                <c:pt idx="17540">
                  <c:v>11.26847484276947</c:v>
                </c:pt>
                <c:pt idx="17541">
                  <c:v>11.268553459121669</c:v>
                </c:pt>
                <c:pt idx="17542">
                  <c:v>11.268632075473869</c:v>
                </c:pt>
                <c:pt idx="17543">
                  <c:v>11.268710691826071</c:v>
                </c:pt>
                <c:pt idx="17544">
                  <c:v>11.268789308178279</c:v>
                </c:pt>
                <c:pt idx="17545">
                  <c:v>11.26886792453047</c:v>
                </c:pt>
                <c:pt idx="17546">
                  <c:v>11.268946540882681</c:v>
                </c:pt>
                <c:pt idx="17547">
                  <c:v>11.26902515723488</c:v>
                </c:pt>
                <c:pt idx="17548">
                  <c:v>11.26910377358708</c:v>
                </c:pt>
                <c:pt idx="17549">
                  <c:v>11.26918238993929</c:v>
                </c:pt>
                <c:pt idx="17550">
                  <c:v>11.26926100629148</c:v>
                </c:pt>
                <c:pt idx="17551">
                  <c:v>11.269339622643701</c:v>
                </c:pt>
                <c:pt idx="17552">
                  <c:v>11.26941823899589</c:v>
                </c:pt>
                <c:pt idx="17553">
                  <c:v>11.2694968553481</c:v>
                </c:pt>
                <c:pt idx="17554">
                  <c:v>11.2695754717003</c:v>
                </c:pt>
                <c:pt idx="17555">
                  <c:v>11.2696540880525</c:v>
                </c:pt>
                <c:pt idx="17556">
                  <c:v>11.269732704404699</c:v>
                </c:pt>
                <c:pt idx="17557">
                  <c:v>11.26981132075689</c:v>
                </c:pt>
                <c:pt idx="17558">
                  <c:v>11.269889937109109</c:v>
                </c:pt>
                <c:pt idx="17559">
                  <c:v>11.2699685534613</c:v>
                </c:pt>
                <c:pt idx="17560">
                  <c:v>11.2700471698135</c:v>
                </c:pt>
                <c:pt idx="17561">
                  <c:v>11.2701257861657</c:v>
                </c:pt>
                <c:pt idx="17562">
                  <c:v>11.2702044025179</c:v>
                </c:pt>
                <c:pt idx="17563">
                  <c:v>11.270283018870099</c:v>
                </c:pt>
                <c:pt idx="17564">
                  <c:v>11.27036163522231</c:v>
                </c:pt>
                <c:pt idx="17565">
                  <c:v>11.270440251574509</c:v>
                </c:pt>
                <c:pt idx="17566">
                  <c:v>11.270518867926709</c:v>
                </c:pt>
                <c:pt idx="17567">
                  <c:v>11.270597484278911</c:v>
                </c:pt>
                <c:pt idx="17568">
                  <c:v>11.27067610063111</c:v>
                </c:pt>
                <c:pt idx="17569">
                  <c:v>11.270754716983321</c:v>
                </c:pt>
                <c:pt idx="17570">
                  <c:v>11.270833333335521</c:v>
                </c:pt>
                <c:pt idx="17571">
                  <c:v>11.27091194968772</c:v>
                </c:pt>
                <c:pt idx="17572">
                  <c:v>11.27099056603992</c:v>
                </c:pt>
                <c:pt idx="17573">
                  <c:v>11.27106918239212</c:v>
                </c:pt>
                <c:pt idx="17574">
                  <c:v>11.27114779874432</c:v>
                </c:pt>
                <c:pt idx="17575">
                  <c:v>11.271226415096519</c:v>
                </c:pt>
                <c:pt idx="17576">
                  <c:v>11.27130503144873</c:v>
                </c:pt>
                <c:pt idx="17577">
                  <c:v>11.271383647800929</c:v>
                </c:pt>
                <c:pt idx="17578">
                  <c:v>11.271462264153129</c:v>
                </c:pt>
                <c:pt idx="17579">
                  <c:v>11.271540880505331</c:v>
                </c:pt>
                <c:pt idx="17580">
                  <c:v>11.271619496857531</c:v>
                </c:pt>
                <c:pt idx="17581">
                  <c:v>11.27169811320973</c:v>
                </c:pt>
                <c:pt idx="17582">
                  <c:v>11.271776729561941</c:v>
                </c:pt>
                <c:pt idx="17583">
                  <c:v>11.27185534591413</c:v>
                </c:pt>
                <c:pt idx="17584">
                  <c:v>11.27193396226634</c:v>
                </c:pt>
                <c:pt idx="17585">
                  <c:v>11.272012578618551</c:v>
                </c:pt>
                <c:pt idx="17586">
                  <c:v>11.27209119497074</c:v>
                </c:pt>
                <c:pt idx="17587">
                  <c:v>11.27216981132295</c:v>
                </c:pt>
                <c:pt idx="17588">
                  <c:v>11.272248427675139</c:v>
                </c:pt>
                <c:pt idx="17589">
                  <c:v>11.27232704402735</c:v>
                </c:pt>
                <c:pt idx="17590">
                  <c:v>11.272405660379549</c:v>
                </c:pt>
                <c:pt idx="17591">
                  <c:v>11.27248427673176</c:v>
                </c:pt>
                <c:pt idx="17592">
                  <c:v>11.272562893083959</c:v>
                </c:pt>
                <c:pt idx="17593">
                  <c:v>11.27264150943615</c:v>
                </c:pt>
                <c:pt idx="17594">
                  <c:v>11.272720125788361</c:v>
                </c:pt>
                <c:pt idx="17595">
                  <c:v>11.27279874214055</c:v>
                </c:pt>
                <c:pt idx="17596">
                  <c:v>11.27287735849276</c:v>
                </c:pt>
                <c:pt idx="17597">
                  <c:v>11.27295597484496</c:v>
                </c:pt>
                <c:pt idx="17598">
                  <c:v>11.27303459119716</c:v>
                </c:pt>
                <c:pt idx="17599">
                  <c:v>11.27311320754937</c:v>
                </c:pt>
                <c:pt idx="17600">
                  <c:v>11.273191823901559</c:v>
                </c:pt>
                <c:pt idx="17601">
                  <c:v>11.273270440253761</c:v>
                </c:pt>
                <c:pt idx="17602">
                  <c:v>11.273349056605969</c:v>
                </c:pt>
                <c:pt idx="17603">
                  <c:v>11.273427672958171</c:v>
                </c:pt>
                <c:pt idx="17604">
                  <c:v>11.273506289310371</c:v>
                </c:pt>
                <c:pt idx="17605">
                  <c:v>11.27358490566257</c:v>
                </c:pt>
                <c:pt idx="17606">
                  <c:v>11.27366352201477</c:v>
                </c:pt>
                <c:pt idx="17607">
                  <c:v>11.27374213836698</c:v>
                </c:pt>
                <c:pt idx="17608">
                  <c:v>11.27382075471917</c:v>
                </c:pt>
                <c:pt idx="17609">
                  <c:v>11.27389937107138</c:v>
                </c:pt>
                <c:pt idx="17610">
                  <c:v>11.273977987423571</c:v>
                </c:pt>
                <c:pt idx="17611">
                  <c:v>11.274056603775779</c:v>
                </c:pt>
                <c:pt idx="17612">
                  <c:v>11.27413522012799</c:v>
                </c:pt>
                <c:pt idx="17613">
                  <c:v>11.274213836480181</c:v>
                </c:pt>
                <c:pt idx="17614">
                  <c:v>11.27429245283238</c:v>
                </c:pt>
                <c:pt idx="17615">
                  <c:v>11.27437106918458</c:v>
                </c:pt>
                <c:pt idx="17616">
                  <c:v>11.274449685536791</c:v>
                </c:pt>
                <c:pt idx="17617">
                  <c:v>11.274528301888999</c:v>
                </c:pt>
                <c:pt idx="17618">
                  <c:v>11.274606918241201</c:v>
                </c:pt>
                <c:pt idx="17619">
                  <c:v>11.274685534593401</c:v>
                </c:pt>
                <c:pt idx="17620">
                  <c:v>11.27476415094559</c:v>
                </c:pt>
                <c:pt idx="17621">
                  <c:v>11.274842767297789</c:v>
                </c:pt>
                <c:pt idx="17622">
                  <c:v>11.27492138365</c:v>
                </c:pt>
                <c:pt idx="17623">
                  <c:v>11.275000000002199</c:v>
                </c:pt>
                <c:pt idx="17624">
                  <c:v>11.275078616354399</c:v>
                </c:pt>
                <c:pt idx="17625">
                  <c:v>11.27515723270661</c:v>
                </c:pt>
                <c:pt idx="17626">
                  <c:v>11.2752358490588</c:v>
                </c:pt>
                <c:pt idx="17627">
                  <c:v>11.275314465411</c:v>
                </c:pt>
                <c:pt idx="17628">
                  <c:v>11.275393081763211</c:v>
                </c:pt>
                <c:pt idx="17629">
                  <c:v>11.27547169811541</c:v>
                </c:pt>
                <c:pt idx="17630">
                  <c:v>11.275550314467621</c:v>
                </c:pt>
                <c:pt idx="17631">
                  <c:v>11.27562893081981</c:v>
                </c:pt>
                <c:pt idx="17632">
                  <c:v>11.27570754717202</c:v>
                </c:pt>
                <c:pt idx="17633">
                  <c:v>11.27578616352422</c:v>
                </c:pt>
                <c:pt idx="17634">
                  <c:v>11.27586477987642</c:v>
                </c:pt>
                <c:pt idx="17635">
                  <c:v>11.27594339622862</c:v>
                </c:pt>
                <c:pt idx="17636">
                  <c:v>11.276022012580819</c:v>
                </c:pt>
                <c:pt idx="17637">
                  <c:v>11.276100628933021</c:v>
                </c:pt>
                <c:pt idx="17638">
                  <c:v>11.276179245285221</c:v>
                </c:pt>
                <c:pt idx="17639">
                  <c:v>11.27625786163742</c:v>
                </c:pt>
                <c:pt idx="17640">
                  <c:v>11.276336477989631</c:v>
                </c:pt>
                <c:pt idx="17641">
                  <c:v>11.27641509434183</c:v>
                </c:pt>
                <c:pt idx="17642">
                  <c:v>11.27649371069403</c:v>
                </c:pt>
                <c:pt idx="17643">
                  <c:v>11.27657232704623</c:v>
                </c:pt>
                <c:pt idx="17644">
                  <c:v>11.27665094339843</c:v>
                </c:pt>
                <c:pt idx="17645">
                  <c:v>11.27672955975064</c:v>
                </c:pt>
                <c:pt idx="17646">
                  <c:v>11.276808176102829</c:v>
                </c:pt>
                <c:pt idx="17647">
                  <c:v>11.27688679245504</c:v>
                </c:pt>
                <c:pt idx="17648">
                  <c:v>11.276965408807239</c:v>
                </c:pt>
                <c:pt idx="17649">
                  <c:v>11.277044025159441</c:v>
                </c:pt>
                <c:pt idx="17650">
                  <c:v>11.277122641511641</c:v>
                </c:pt>
                <c:pt idx="17651">
                  <c:v>11.27720125786384</c:v>
                </c:pt>
                <c:pt idx="17652">
                  <c:v>11.27727987421604</c:v>
                </c:pt>
                <c:pt idx="17653">
                  <c:v>11.27735849056825</c:v>
                </c:pt>
                <c:pt idx="17654">
                  <c:v>11.27743710692045</c:v>
                </c:pt>
                <c:pt idx="17655">
                  <c:v>11.27751572327265</c:v>
                </c:pt>
                <c:pt idx="17656">
                  <c:v>11.27759433962485</c:v>
                </c:pt>
                <c:pt idx="17657">
                  <c:v>11.277672955977049</c:v>
                </c:pt>
                <c:pt idx="17658">
                  <c:v>11.27775157232926</c:v>
                </c:pt>
                <c:pt idx="17659">
                  <c:v>11.277830188681451</c:v>
                </c:pt>
                <c:pt idx="17660">
                  <c:v>11.277908805033659</c:v>
                </c:pt>
                <c:pt idx="17661">
                  <c:v>11.27798742138585</c:v>
                </c:pt>
                <c:pt idx="17662">
                  <c:v>11.278066037738061</c:v>
                </c:pt>
                <c:pt idx="17663">
                  <c:v>11.27814465409026</c:v>
                </c:pt>
                <c:pt idx="17664">
                  <c:v>11.27822327044246</c:v>
                </c:pt>
                <c:pt idx="17665">
                  <c:v>11.27830188679466</c:v>
                </c:pt>
                <c:pt idx="17666">
                  <c:v>11.27838050314687</c:v>
                </c:pt>
                <c:pt idx="17667">
                  <c:v>11.27845911949907</c:v>
                </c:pt>
                <c:pt idx="17668">
                  <c:v>11.27853773585127</c:v>
                </c:pt>
                <c:pt idx="17669">
                  <c:v>11.278616352203469</c:v>
                </c:pt>
                <c:pt idx="17670">
                  <c:v>11.278694968555669</c:v>
                </c:pt>
                <c:pt idx="17671">
                  <c:v>11.278773584907871</c:v>
                </c:pt>
                <c:pt idx="17672">
                  <c:v>11.27885220126007</c:v>
                </c:pt>
                <c:pt idx="17673">
                  <c:v>11.278930817612279</c:v>
                </c:pt>
                <c:pt idx="17674">
                  <c:v>11.279009433964481</c:v>
                </c:pt>
                <c:pt idx="17675">
                  <c:v>11.27908805031668</c:v>
                </c:pt>
                <c:pt idx="17676">
                  <c:v>11.27916666666888</c:v>
                </c:pt>
                <c:pt idx="17677">
                  <c:v>11.27924528302108</c:v>
                </c:pt>
                <c:pt idx="17678">
                  <c:v>11.27932389937328</c:v>
                </c:pt>
                <c:pt idx="17679">
                  <c:v>11.279402515725501</c:v>
                </c:pt>
                <c:pt idx="17680">
                  <c:v>11.2794811320777</c:v>
                </c:pt>
                <c:pt idx="17681">
                  <c:v>11.27955974842989</c:v>
                </c:pt>
                <c:pt idx="17682">
                  <c:v>11.279638364782089</c:v>
                </c:pt>
                <c:pt idx="17683">
                  <c:v>11.279716981134291</c:v>
                </c:pt>
                <c:pt idx="17684">
                  <c:v>11.279795597486499</c:v>
                </c:pt>
                <c:pt idx="17685">
                  <c:v>11.279874213838699</c:v>
                </c:pt>
                <c:pt idx="17686">
                  <c:v>11.279952830190901</c:v>
                </c:pt>
                <c:pt idx="17687">
                  <c:v>11.2800314465431</c:v>
                </c:pt>
                <c:pt idx="17688">
                  <c:v>11.2801100628953</c:v>
                </c:pt>
                <c:pt idx="17689">
                  <c:v>11.2801886792475</c:v>
                </c:pt>
                <c:pt idx="17690">
                  <c:v>11.2802672955997</c:v>
                </c:pt>
                <c:pt idx="17691">
                  <c:v>11.280345911951899</c:v>
                </c:pt>
                <c:pt idx="17692">
                  <c:v>11.28042452830411</c:v>
                </c:pt>
                <c:pt idx="17693">
                  <c:v>11.28050314465631</c:v>
                </c:pt>
                <c:pt idx="17694">
                  <c:v>11.280581761008509</c:v>
                </c:pt>
                <c:pt idx="17695">
                  <c:v>11.280660377360711</c:v>
                </c:pt>
                <c:pt idx="17696">
                  <c:v>11.280738993712911</c:v>
                </c:pt>
                <c:pt idx="17697">
                  <c:v>11.28081761006511</c:v>
                </c:pt>
                <c:pt idx="17698">
                  <c:v>11.280896226417321</c:v>
                </c:pt>
                <c:pt idx="17699">
                  <c:v>11.28097484276952</c:v>
                </c:pt>
                <c:pt idx="17700">
                  <c:v>11.28105345912172</c:v>
                </c:pt>
                <c:pt idx="17701">
                  <c:v>11.28113207547392</c:v>
                </c:pt>
                <c:pt idx="17702">
                  <c:v>11.28121069182612</c:v>
                </c:pt>
                <c:pt idx="17703">
                  <c:v>11.281289308178319</c:v>
                </c:pt>
                <c:pt idx="17704">
                  <c:v>11.281367924530519</c:v>
                </c:pt>
                <c:pt idx="17705">
                  <c:v>11.28144654088273</c:v>
                </c:pt>
                <c:pt idx="17706">
                  <c:v>11.281525157234929</c:v>
                </c:pt>
                <c:pt idx="17707">
                  <c:v>11.281603773587131</c:v>
                </c:pt>
                <c:pt idx="17708">
                  <c:v>11.281682389939331</c:v>
                </c:pt>
                <c:pt idx="17709">
                  <c:v>11.28176100629152</c:v>
                </c:pt>
                <c:pt idx="17710">
                  <c:v>11.28183962264373</c:v>
                </c:pt>
                <c:pt idx="17711">
                  <c:v>11.28191823899594</c:v>
                </c:pt>
                <c:pt idx="17712">
                  <c:v>11.28199685534814</c:v>
                </c:pt>
                <c:pt idx="17713">
                  <c:v>11.28207547170034</c:v>
                </c:pt>
                <c:pt idx="17714">
                  <c:v>11.28215408805254</c:v>
                </c:pt>
                <c:pt idx="17715">
                  <c:v>11.282232704404739</c:v>
                </c:pt>
                <c:pt idx="17716">
                  <c:v>11.282311320756939</c:v>
                </c:pt>
                <c:pt idx="17717">
                  <c:v>11.28238993710915</c:v>
                </c:pt>
                <c:pt idx="17718">
                  <c:v>11.282468553461349</c:v>
                </c:pt>
                <c:pt idx="17719">
                  <c:v>11.282547169813551</c:v>
                </c:pt>
                <c:pt idx="17720">
                  <c:v>11.282625786165751</c:v>
                </c:pt>
                <c:pt idx="17721">
                  <c:v>11.28270440251795</c:v>
                </c:pt>
                <c:pt idx="17722">
                  <c:v>11.28278301887015</c:v>
                </c:pt>
                <c:pt idx="17723">
                  <c:v>11.282861635222361</c:v>
                </c:pt>
                <c:pt idx="17724">
                  <c:v>11.28294025157455</c:v>
                </c:pt>
                <c:pt idx="17725">
                  <c:v>11.283018867926749</c:v>
                </c:pt>
                <c:pt idx="17726">
                  <c:v>11.28309748427896</c:v>
                </c:pt>
                <c:pt idx="17727">
                  <c:v>11.283176100631151</c:v>
                </c:pt>
                <c:pt idx="17728">
                  <c:v>11.283254716983359</c:v>
                </c:pt>
                <c:pt idx="17729">
                  <c:v>11.283333333335561</c:v>
                </c:pt>
                <c:pt idx="17730">
                  <c:v>11.283411949687761</c:v>
                </c:pt>
                <c:pt idx="17731">
                  <c:v>11.283490566039969</c:v>
                </c:pt>
                <c:pt idx="17732">
                  <c:v>11.283569182392171</c:v>
                </c:pt>
                <c:pt idx="17733">
                  <c:v>11.28364779874437</c:v>
                </c:pt>
                <c:pt idx="17734">
                  <c:v>11.28372641509657</c:v>
                </c:pt>
                <c:pt idx="17735">
                  <c:v>11.28380503144877</c:v>
                </c:pt>
                <c:pt idx="17736">
                  <c:v>11.28388364780097</c:v>
                </c:pt>
                <c:pt idx="17737">
                  <c:v>11.283962264153169</c:v>
                </c:pt>
                <c:pt idx="17738">
                  <c:v>11.28404088050538</c:v>
                </c:pt>
                <c:pt idx="17739">
                  <c:v>11.284119496857571</c:v>
                </c:pt>
                <c:pt idx="17740">
                  <c:v>11.284198113209779</c:v>
                </c:pt>
                <c:pt idx="17741">
                  <c:v>11.284276729561981</c:v>
                </c:pt>
                <c:pt idx="17742">
                  <c:v>11.284355345914181</c:v>
                </c:pt>
                <c:pt idx="17743">
                  <c:v>11.284433962266389</c:v>
                </c:pt>
                <c:pt idx="17744">
                  <c:v>11.284512578618591</c:v>
                </c:pt>
                <c:pt idx="17745">
                  <c:v>11.28459119497078</c:v>
                </c:pt>
                <c:pt idx="17746">
                  <c:v>11.28466981132299</c:v>
                </c:pt>
                <c:pt idx="17747">
                  <c:v>11.28474842767519</c:v>
                </c:pt>
                <c:pt idx="17748">
                  <c:v>11.28482704402739</c:v>
                </c:pt>
                <c:pt idx="17749">
                  <c:v>11.284905660379589</c:v>
                </c:pt>
                <c:pt idx="17750">
                  <c:v>11.2849842767318</c:v>
                </c:pt>
                <c:pt idx="17751">
                  <c:v>11.285062893084</c:v>
                </c:pt>
                <c:pt idx="17752">
                  <c:v>11.285141509436199</c:v>
                </c:pt>
                <c:pt idx="17753">
                  <c:v>11.285220125788401</c:v>
                </c:pt>
                <c:pt idx="17754">
                  <c:v>11.285298742140601</c:v>
                </c:pt>
                <c:pt idx="17755">
                  <c:v>11.2853773584928</c:v>
                </c:pt>
                <c:pt idx="17756">
                  <c:v>11.285455974845011</c:v>
                </c:pt>
                <c:pt idx="17757">
                  <c:v>11.28553459119721</c:v>
                </c:pt>
                <c:pt idx="17758">
                  <c:v>11.28561320754941</c:v>
                </c:pt>
                <c:pt idx="17759">
                  <c:v>11.28569182390161</c:v>
                </c:pt>
                <c:pt idx="17760">
                  <c:v>11.28577044025381</c:v>
                </c:pt>
                <c:pt idx="17761">
                  <c:v>11.28584905660602</c:v>
                </c:pt>
                <c:pt idx="17762">
                  <c:v>11.28592767295822</c:v>
                </c:pt>
                <c:pt idx="17763">
                  <c:v>11.286006289310411</c:v>
                </c:pt>
                <c:pt idx="17764">
                  <c:v>11.286084905662619</c:v>
                </c:pt>
                <c:pt idx="17765">
                  <c:v>11.286163522014821</c:v>
                </c:pt>
                <c:pt idx="17766">
                  <c:v>11.286242138367021</c:v>
                </c:pt>
                <c:pt idx="17767">
                  <c:v>11.28632075471922</c:v>
                </c:pt>
                <c:pt idx="17768">
                  <c:v>11.28639937107142</c:v>
                </c:pt>
                <c:pt idx="17769">
                  <c:v>11.28647798742362</c:v>
                </c:pt>
                <c:pt idx="17770">
                  <c:v>11.28655660377583</c:v>
                </c:pt>
                <c:pt idx="17771">
                  <c:v>11.28663522012803</c:v>
                </c:pt>
                <c:pt idx="17772">
                  <c:v>11.28671383648023</c:v>
                </c:pt>
                <c:pt idx="17773">
                  <c:v>11.286792452832429</c:v>
                </c:pt>
                <c:pt idx="17774">
                  <c:v>11.286871069184629</c:v>
                </c:pt>
                <c:pt idx="17775">
                  <c:v>11.286949685536831</c:v>
                </c:pt>
                <c:pt idx="17776">
                  <c:v>11.287028301889031</c:v>
                </c:pt>
                <c:pt idx="17777">
                  <c:v>11.287106918241239</c:v>
                </c:pt>
                <c:pt idx="17778">
                  <c:v>11.287185534593441</c:v>
                </c:pt>
                <c:pt idx="17779">
                  <c:v>11.28726415094564</c:v>
                </c:pt>
                <c:pt idx="17780">
                  <c:v>11.28734276729784</c:v>
                </c:pt>
                <c:pt idx="17781">
                  <c:v>11.28742138365004</c:v>
                </c:pt>
                <c:pt idx="17782">
                  <c:v>11.28750000000225</c:v>
                </c:pt>
                <c:pt idx="17783">
                  <c:v>11.287578616354439</c:v>
                </c:pt>
                <c:pt idx="17784">
                  <c:v>11.28765723270665</c:v>
                </c:pt>
                <c:pt idx="17785">
                  <c:v>11.28773584905885</c:v>
                </c:pt>
                <c:pt idx="17786">
                  <c:v>11.287814465411049</c:v>
                </c:pt>
                <c:pt idx="17787">
                  <c:v>11.287893081763251</c:v>
                </c:pt>
                <c:pt idx="17788">
                  <c:v>11.287971698115451</c:v>
                </c:pt>
                <c:pt idx="17789">
                  <c:v>11.288050314467659</c:v>
                </c:pt>
                <c:pt idx="17790">
                  <c:v>11.28812893081985</c:v>
                </c:pt>
                <c:pt idx="17791">
                  <c:v>11.28820754717206</c:v>
                </c:pt>
                <c:pt idx="17792">
                  <c:v>11.28828616352426</c:v>
                </c:pt>
                <c:pt idx="17793">
                  <c:v>11.28836477987646</c:v>
                </c:pt>
                <c:pt idx="17794">
                  <c:v>11.28844339622867</c:v>
                </c:pt>
                <c:pt idx="17795">
                  <c:v>11.28852201258087</c:v>
                </c:pt>
                <c:pt idx="17796">
                  <c:v>11.288600628933059</c:v>
                </c:pt>
                <c:pt idx="17797">
                  <c:v>11.28867924528527</c:v>
                </c:pt>
                <c:pt idx="17798">
                  <c:v>11.288757861637469</c:v>
                </c:pt>
                <c:pt idx="17799">
                  <c:v>11.288836477989671</c:v>
                </c:pt>
                <c:pt idx="17800">
                  <c:v>11.288915094341871</c:v>
                </c:pt>
                <c:pt idx="17801">
                  <c:v>11.28899371069407</c:v>
                </c:pt>
                <c:pt idx="17802">
                  <c:v>11.289072327046281</c:v>
                </c:pt>
                <c:pt idx="17803">
                  <c:v>11.28915094339847</c:v>
                </c:pt>
                <c:pt idx="17804">
                  <c:v>11.28922955975068</c:v>
                </c:pt>
                <c:pt idx="17805">
                  <c:v>11.28930817610288</c:v>
                </c:pt>
                <c:pt idx="17806">
                  <c:v>11.28938679245508</c:v>
                </c:pt>
                <c:pt idx="17807">
                  <c:v>11.28946540880729</c:v>
                </c:pt>
                <c:pt idx="17808">
                  <c:v>11.28954402515949</c:v>
                </c:pt>
                <c:pt idx="17809">
                  <c:v>11.289622641511681</c:v>
                </c:pt>
                <c:pt idx="17810">
                  <c:v>11.289701257863889</c:v>
                </c:pt>
                <c:pt idx="17811">
                  <c:v>11.289779874216091</c:v>
                </c:pt>
                <c:pt idx="17812">
                  <c:v>11.289858490568291</c:v>
                </c:pt>
                <c:pt idx="17813">
                  <c:v>11.28993710692049</c:v>
                </c:pt>
                <c:pt idx="17814">
                  <c:v>11.29001572327269</c:v>
                </c:pt>
                <c:pt idx="17815">
                  <c:v>11.2900943396249</c:v>
                </c:pt>
                <c:pt idx="17816">
                  <c:v>11.2901729559771</c:v>
                </c:pt>
                <c:pt idx="17817">
                  <c:v>11.2902515723293</c:v>
                </c:pt>
                <c:pt idx="17818">
                  <c:v>11.2903301886815</c:v>
                </c:pt>
                <c:pt idx="17819">
                  <c:v>11.290408805033699</c:v>
                </c:pt>
                <c:pt idx="17820">
                  <c:v>11.29048742138591</c:v>
                </c:pt>
                <c:pt idx="17821">
                  <c:v>11.29056603773811</c:v>
                </c:pt>
                <c:pt idx="17822">
                  <c:v>11.290644654090309</c:v>
                </c:pt>
                <c:pt idx="17823">
                  <c:v>11.2907232704425</c:v>
                </c:pt>
                <c:pt idx="17824">
                  <c:v>11.290801886794711</c:v>
                </c:pt>
                <c:pt idx="17825">
                  <c:v>11.290880503146919</c:v>
                </c:pt>
                <c:pt idx="17826">
                  <c:v>11.29095911949911</c:v>
                </c:pt>
                <c:pt idx="17827">
                  <c:v>11.291037735851321</c:v>
                </c:pt>
                <c:pt idx="17828">
                  <c:v>11.29111635220352</c:v>
                </c:pt>
                <c:pt idx="17829">
                  <c:v>11.291194968555709</c:v>
                </c:pt>
                <c:pt idx="17830">
                  <c:v>11.29127358490792</c:v>
                </c:pt>
                <c:pt idx="17831">
                  <c:v>11.29135220126012</c:v>
                </c:pt>
                <c:pt idx="17832">
                  <c:v>11.291430817612319</c:v>
                </c:pt>
                <c:pt idx="17833">
                  <c:v>11.291509433964521</c:v>
                </c:pt>
                <c:pt idx="17834">
                  <c:v>11.291588050316721</c:v>
                </c:pt>
                <c:pt idx="17835">
                  <c:v>11.291666666668929</c:v>
                </c:pt>
                <c:pt idx="17836">
                  <c:v>11.291745283021131</c:v>
                </c:pt>
                <c:pt idx="17837">
                  <c:v>11.29182389937333</c:v>
                </c:pt>
                <c:pt idx="17838">
                  <c:v>11.29190251572553</c:v>
                </c:pt>
                <c:pt idx="17839">
                  <c:v>11.29198113207773</c:v>
                </c:pt>
                <c:pt idx="17840">
                  <c:v>11.29205974842994</c:v>
                </c:pt>
                <c:pt idx="17841">
                  <c:v>11.292138364782129</c:v>
                </c:pt>
                <c:pt idx="17842">
                  <c:v>11.29221698113434</c:v>
                </c:pt>
                <c:pt idx="17843">
                  <c:v>11.29229559748654</c:v>
                </c:pt>
                <c:pt idx="17844">
                  <c:v>11.292374213838739</c:v>
                </c:pt>
                <c:pt idx="17845">
                  <c:v>11.29245283019095</c:v>
                </c:pt>
                <c:pt idx="17846">
                  <c:v>11.292531446543141</c:v>
                </c:pt>
                <c:pt idx="17847">
                  <c:v>11.29261006289534</c:v>
                </c:pt>
                <c:pt idx="17848">
                  <c:v>11.292688679247551</c:v>
                </c:pt>
                <c:pt idx="17849">
                  <c:v>11.29276729559975</c:v>
                </c:pt>
                <c:pt idx="17850">
                  <c:v>11.29284591195195</c:v>
                </c:pt>
                <c:pt idx="17851">
                  <c:v>11.29292452830415</c:v>
                </c:pt>
                <c:pt idx="17852">
                  <c:v>11.29300314465635</c:v>
                </c:pt>
                <c:pt idx="17853">
                  <c:v>11.293081761008549</c:v>
                </c:pt>
                <c:pt idx="17854">
                  <c:v>11.293160377360749</c:v>
                </c:pt>
                <c:pt idx="17855">
                  <c:v>11.29323899371296</c:v>
                </c:pt>
                <c:pt idx="17856">
                  <c:v>11.293317610065159</c:v>
                </c:pt>
                <c:pt idx="17857">
                  <c:v>11.293396226417361</c:v>
                </c:pt>
                <c:pt idx="17858">
                  <c:v>11.293474842769561</c:v>
                </c:pt>
                <c:pt idx="17859">
                  <c:v>11.29355345912176</c:v>
                </c:pt>
                <c:pt idx="17860">
                  <c:v>11.293632075473971</c:v>
                </c:pt>
                <c:pt idx="17861">
                  <c:v>11.29371069182617</c:v>
                </c:pt>
                <c:pt idx="17862">
                  <c:v>11.29378930817837</c:v>
                </c:pt>
                <c:pt idx="17863">
                  <c:v>11.293867924530559</c:v>
                </c:pt>
                <c:pt idx="17864">
                  <c:v>11.29394654088277</c:v>
                </c:pt>
                <c:pt idx="17865">
                  <c:v>11.294025157234969</c:v>
                </c:pt>
                <c:pt idx="17866">
                  <c:v>11.294103773587169</c:v>
                </c:pt>
                <c:pt idx="17867">
                  <c:v>11.294182389939371</c:v>
                </c:pt>
                <c:pt idx="17868">
                  <c:v>11.29426100629157</c:v>
                </c:pt>
                <c:pt idx="17869">
                  <c:v>11.294339622643781</c:v>
                </c:pt>
                <c:pt idx="17870">
                  <c:v>11.294418238995981</c:v>
                </c:pt>
                <c:pt idx="17871">
                  <c:v>11.294496855348189</c:v>
                </c:pt>
                <c:pt idx="17872">
                  <c:v>11.29457547170038</c:v>
                </c:pt>
                <c:pt idx="17873">
                  <c:v>11.29465408805258</c:v>
                </c:pt>
                <c:pt idx="17874">
                  <c:v>11.29473270440479</c:v>
                </c:pt>
                <c:pt idx="17875">
                  <c:v>11.294811320756979</c:v>
                </c:pt>
                <c:pt idx="17876">
                  <c:v>11.2948899371092</c:v>
                </c:pt>
                <c:pt idx="17877">
                  <c:v>11.29496855346139</c:v>
                </c:pt>
                <c:pt idx="17878">
                  <c:v>11.295047169813589</c:v>
                </c:pt>
                <c:pt idx="17879">
                  <c:v>11.295125786165791</c:v>
                </c:pt>
                <c:pt idx="17880">
                  <c:v>11.295204402517999</c:v>
                </c:pt>
                <c:pt idx="17881">
                  <c:v>11.295283018870199</c:v>
                </c:pt>
                <c:pt idx="17882">
                  <c:v>11.295361635222401</c:v>
                </c:pt>
                <c:pt idx="17883">
                  <c:v>11.2954402515746</c:v>
                </c:pt>
                <c:pt idx="17884">
                  <c:v>11.2955188679268</c:v>
                </c:pt>
                <c:pt idx="17885">
                  <c:v>11.295597484279011</c:v>
                </c:pt>
                <c:pt idx="17886">
                  <c:v>11.2956761006312</c:v>
                </c:pt>
                <c:pt idx="17887">
                  <c:v>11.29575471698341</c:v>
                </c:pt>
                <c:pt idx="17888">
                  <c:v>11.29583333333561</c:v>
                </c:pt>
                <c:pt idx="17889">
                  <c:v>11.29591194968781</c:v>
                </c:pt>
                <c:pt idx="17890">
                  <c:v>11.295990566040009</c:v>
                </c:pt>
                <c:pt idx="17891">
                  <c:v>11.296069182392211</c:v>
                </c:pt>
                <c:pt idx="17892">
                  <c:v>11.296147798744411</c:v>
                </c:pt>
                <c:pt idx="17893">
                  <c:v>11.296226415096619</c:v>
                </c:pt>
                <c:pt idx="17894">
                  <c:v>11.296305031448821</c:v>
                </c:pt>
                <c:pt idx="17895">
                  <c:v>11.29638364780102</c:v>
                </c:pt>
                <c:pt idx="17896">
                  <c:v>11.29646226415322</c:v>
                </c:pt>
                <c:pt idx="17897">
                  <c:v>11.29654088050542</c:v>
                </c:pt>
                <c:pt idx="17898">
                  <c:v>11.29661949685762</c:v>
                </c:pt>
                <c:pt idx="17899">
                  <c:v>11.296698113209819</c:v>
                </c:pt>
                <c:pt idx="17900">
                  <c:v>11.29677672956203</c:v>
                </c:pt>
                <c:pt idx="17901">
                  <c:v>11.29685534591423</c:v>
                </c:pt>
                <c:pt idx="17902">
                  <c:v>11.296933962266429</c:v>
                </c:pt>
                <c:pt idx="17903">
                  <c:v>11.297012578618631</c:v>
                </c:pt>
                <c:pt idx="17904">
                  <c:v>11.297091194970831</c:v>
                </c:pt>
                <c:pt idx="17905">
                  <c:v>11.297169811323039</c:v>
                </c:pt>
                <c:pt idx="17906">
                  <c:v>11.29724842767523</c:v>
                </c:pt>
                <c:pt idx="17907">
                  <c:v>11.29732704402743</c:v>
                </c:pt>
                <c:pt idx="17908">
                  <c:v>11.29740566037964</c:v>
                </c:pt>
                <c:pt idx="17909">
                  <c:v>11.297484276731851</c:v>
                </c:pt>
                <c:pt idx="17910">
                  <c:v>11.29756289308405</c:v>
                </c:pt>
                <c:pt idx="17911">
                  <c:v>11.29764150943625</c:v>
                </c:pt>
                <c:pt idx="17912">
                  <c:v>11.297720125788439</c:v>
                </c:pt>
                <c:pt idx="17913">
                  <c:v>11.297798742140641</c:v>
                </c:pt>
                <c:pt idx="17914">
                  <c:v>11.297877358492849</c:v>
                </c:pt>
                <c:pt idx="17915">
                  <c:v>11.297955974845051</c:v>
                </c:pt>
                <c:pt idx="17916">
                  <c:v>11.298034591197251</c:v>
                </c:pt>
                <c:pt idx="17917">
                  <c:v>11.29811320754945</c:v>
                </c:pt>
                <c:pt idx="17918">
                  <c:v>11.29819182390165</c:v>
                </c:pt>
                <c:pt idx="17919">
                  <c:v>11.298270440253839</c:v>
                </c:pt>
                <c:pt idx="17920">
                  <c:v>11.29834905660606</c:v>
                </c:pt>
                <c:pt idx="17921">
                  <c:v>11.29842767295826</c:v>
                </c:pt>
                <c:pt idx="17922">
                  <c:v>11.29850628931046</c:v>
                </c:pt>
                <c:pt idx="17923">
                  <c:v>11.29858490566267</c:v>
                </c:pt>
                <c:pt idx="17924">
                  <c:v>11.298663522014859</c:v>
                </c:pt>
                <c:pt idx="17925">
                  <c:v>11.298742138367061</c:v>
                </c:pt>
                <c:pt idx="17926">
                  <c:v>11.298820754719269</c:v>
                </c:pt>
                <c:pt idx="17927">
                  <c:v>11.298899371071469</c:v>
                </c:pt>
                <c:pt idx="17928">
                  <c:v>11.298977987423671</c:v>
                </c:pt>
                <c:pt idx="17929">
                  <c:v>11.29905660377587</c:v>
                </c:pt>
                <c:pt idx="17930">
                  <c:v>11.29913522012807</c:v>
                </c:pt>
                <c:pt idx="17931">
                  <c:v>11.29921383648027</c:v>
                </c:pt>
                <c:pt idx="17932">
                  <c:v>11.29929245283247</c:v>
                </c:pt>
                <c:pt idx="17933">
                  <c:v>11.299371069184669</c:v>
                </c:pt>
                <c:pt idx="17934">
                  <c:v>11.29944968553688</c:v>
                </c:pt>
                <c:pt idx="17935">
                  <c:v>11.29952830188908</c:v>
                </c:pt>
                <c:pt idx="17936">
                  <c:v>11.29960691824129</c:v>
                </c:pt>
                <c:pt idx="17937">
                  <c:v>11.299685534593481</c:v>
                </c:pt>
                <c:pt idx="17938">
                  <c:v>11.299764150945689</c:v>
                </c:pt>
                <c:pt idx="17939">
                  <c:v>11.29984276729788</c:v>
                </c:pt>
                <c:pt idx="17940">
                  <c:v>11.29992138365008</c:v>
                </c:pt>
                <c:pt idx="17941">
                  <c:v>11.30000000000229</c:v>
                </c:pt>
                <c:pt idx="17942">
                  <c:v>11.30007861635449</c:v>
                </c:pt>
                <c:pt idx="17943">
                  <c:v>11.300157232706701</c:v>
                </c:pt>
                <c:pt idx="17944">
                  <c:v>11.3002358490589</c:v>
                </c:pt>
                <c:pt idx="17945">
                  <c:v>11.3003144654111</c:v>
                </c:pt>
                <c:pt idx="17946">
                  <c:v>11.3003930817633</c:v>
                </c:pt>
                <c:pt idx="17947">
                  <c:v>11.3004716981155</c:v>
                </c:pt>
                <c:pt idx="17948">
                  <c:v>11.30055031446771</c:v>
                </c:pt>
                <c:pt idx="17949">
                  <c:v>11.300628930819901</c:v>
                </c:pt>
                <c:pt idx="17950">
                  <c:v>11.300707547172101</c:v>
                </c:pt>
                <c:pt idx="17951">
                  <c:v>11.300786163524309</c:v>
                </c:pt>
                <c:pt idx="17952">
                  <c:v>11.300864779876511</c:v>
                </c:pt>
                <c:pt idx="17953">
                  <c:v>11.30094339622871</c:v>
                </c:pt>
                <c:pt idx="17954">
                  <c:v>11.301022012580921</c:v>
                </c:pt>
                <c:pt idx="17955">
                  <c:v>11.30110062893311</c:v>
                </c:pt>
                <c:pt idx="17956">
                  <c:v>11.30117924528532</c:v>
                </c:pt>
                <c:pt idx="17957">
                  <c:v>11.30125786163752</c:v>
                </c:pt>
                <c:pt idx="17958">
                  <c:v>11.30133647798972</c:v>
                </c:pt>
                <c:pt idx="17959">
                  <c:v>11.30141509434192</c:v>
                </c:pt>
                <c:pt idx="17960">
                  <c:v>11.301493710694119</c:v>
                </c:pt>
                <c:pt idx="17961">
                  <c:v>11.301572327046321</c:v>
                </c:pt>
                <c:pt idx="17962">
                  <c:v>11.301650943398521</c:v>
                </c:pt>
                <c:pt idx="17963">
                  <c:v>11.301729559750729</c:v>
                </c:pt>
                <c:pt idx="17964">
                  <c:v>11.301808176102931</c:v>
                </c:pt>
                <c:pt idx="17965">
                  <c:v>11.301886792455131</c:v>
                </c:pt>
                <c:pt idx="17966">
                  <c:v>11.30196540880733</c:v>
                </c:pt>
                <c:pt idx="17967">
                  <c:v>11.30204402515953</c:v>
                </c:pt>
                <c:pt idx="17968">
                  <c:v>11.30212264151173</c:v>
                </c:pt>
                <c:pt idx="17969">
                  <c:v>11.30220125786394</c:v>
                </c:pt>
                <c:pt idx="17970">
                  <c:v>11.30227987421614</c:v>
                </c:pt>
                <c:pt idx="17971">
                  <c:v>11.30235849056834</c:v>
                </c:pt>
                <c:pt idx="17972">
                  <c:v>11.302437106920539</c:v>
                </c:pt>
                <c:pt idx="17973">
                  <c:v>11.302515723272739</c:v>
                </c:pt>
                <c:pt idx="17974">
                  <c:v>11.30259433962495</c:v>
                </c:pt>
                <c:pt idx="17975">
                  <c:v>11.302672955977149</c:v>
                </c:pt>
                <c:pt idx="17976">
                  <c:v>11.302751572329351</c:v>
                </c:pt>
                <c:pt idx="17977">
                  <c:v>11.302830188681551</c:v>
                </c:pt>
                <c:pt idx="17978">
                  <c:v>11.30290880503375</c:v>
                </c:pt>
                <c:pt idx="17979">
                  <c:v>11.30298742138595</c:v>
                </c:pt>
                <c:pt idx="17980">
                  <c:v>11.30306603773816</c:v>
                </c:pt>
                <c:pt idx="17981">
                  <c:v>11.30314465409036</c:v>
                </c:pt>
                <c:pt idx="17982">
                  <c:v>11.303223270442549</c:v>
                </c:pt>
                <c:pt idx="17983">
                  <c:v>11.303301886794751</c:v>
                </c:pt>
                <c:pt idx="17984">
                  <c:v>11.303380503146959</c:v>
                </c:pt>
                <c:pt idx="17985">
                  <c:v>11.303459119499159</c:v>
                </c:pt>
                <c:pt idx="17986">
                  <c:v>11.30353773585137</c:v>
                </c:pt>
                <c:pt idx="17987">
                  <c:v>11.303616352203569</c:v>
                </c:pt>
                <c:pt idx="17988">
                  <c:v>11.303694968555771</c:v>
                </c:pt>
                <c:pt idx="17989">
                  <c:v>11.303773584907971</c:v>
                </c:pt>
                <c:pt idx="17990">
                  <c:v>11.30385220126017</c:v>
                </c:pt>
                <c:pt idx="17991">
                  <c:v>11.30393081761237</c:v>
                </c:pt>
                <c:pt idx="17992">
                  <c:v>11.30400943396457</c:v>
                </c:pt>
                <c:pt idx="17993">
                  <c:v>11.30408805031677</c:v>
                </c:pt>
                <c:pt idx="17994">
                  <c:v>11.304166666668969</c:v>
                </c:pt>
                <c:pt idx="17995">
                  <c:v>11.304245283021171</c:v>
                </c:pt>
                <c:pt idx="17996">
                  <c:v>11.304323899373371</c:v>
                </c:pt>
                <c:pt idx="17997">
                  <c:v>11.304402515725579</c:v>
                </c:pt>
                <c:pt idx="17998">
                  <c:v>11.304481132077781</c:v>
                </c:pt>
                <c:pt idx="17999">
                  <c:v>11.30455974842998</c:v>
                </c:pt>
                <c:pt idx="18000">
                  <c:v>11.30463836478218</c:v>
                </c:pt>
                <c:pt idx="18001">
                  <c:v>11.30471698113438</c:v>
                </c:pt>
                <c:pt idx="18002">
                  <c:v>11.30479559748659</c:v>
                </c:pt>
                <c:pt idx="18003">
                  <c:v>11.30487421383879</c:v>
                </c:pt>
                <c:pt idx="18004">
                  <c:v>11.304952830191001</c:v>
                </c:pt>
                <c:pt idx="18005">
                  <c:v>11.30503144654319</c:v>
                </c:pt>
                <c:pt idx="18006">
                  <c:v>11.305110062895389</c:v>
                </c:pt>
                <c:pt idx="18007">
                  <c:v>11.3051886792476</c:v>
                </c:pt>
                <c:pt idx="18008">
                  <c:v>11.305267295599799</c:v>
                </c:pt>
                <c:pt idx="18009">
                  <c:v>11.305345911951999</c:v>
                </c:pt>
                <c:pt idx="18010">
                  <c:v>11.30542452830421</c:v>
                </c:pt>
                <c:pt idx="18011">
                  <c:v>11.3055031446564</c:v>
                </c:pt>
                <c:pt idx="18012">
                  <c:v>11.3055817610086</c:v>
                </c:pt>
                <c:pt idx="18013">
                  <c:v>11.305660377360811</c:v>
                </c:pt>
                <c:pt idx="18014">
                  <c:v>11.30573899371301</c:v>
                </c:pt>
                <c:pt idx="18015">
                  <c:v>11.30581761006521</c:v>
                </c:pt>
                <c:pt idx="18016">
                  <c:v>11.30589622641741</c:v>
                </c:pt>
                <c:pt idx="18017">
                  <c:v>11.30597484276961</c:v>
                </c:pt>
                <c:pt idx="18018">
                  <c:v>11.306053459121809</c:v>
                </c:pt>
                <c:pt idx="18019">
                  <c:v>11.30613207547402</c:v>
                </c:pt>
                <c:pt idx="18020">
                  <c:v>11.30621069182622</c:v>
                </c:pt>
                <c:pt idx="18021">
                  <c:v>11.306289308178419</c:v>
                </c:pt>
                <c:pt idx="18022">
                  <c:v>11.306367924530621</c:v>
                </c:pt>
                <c:pt idx="18023">
                  <c:v>11.306446540882821</c:v>
                </c:pt>
                <c:pt idx="18024">
                  <c:v>11.30652515723502</c:v>
                </c:pt>
                <c:pt idx="18025">
                  <c:v>11.30660377358722</c:v>
                </c:pt>
                <c:pt idx="18026">
                  <c:v>11.30668238993943</c:v>
                </c:pt>
                <c:pt idx="18027">
                  <c:v>11.30676100629162</c:v>
                </c:pt>
                <c:pt idx="18028">
                  <c:v>11.30683962264383</c:v>
                </c:pt>
                <c:pt idx="18029">
                  <c:v>11.30691823899603</c:v>
                </c:pt>
                <c:pt idx="18030">
                  <c:v>11.30699685534824</c:v>
                </c:pt>
                <c:pt idx="18031">
                  <c:v>11.307075471700429</c:v>
                </c:pt>
                <c:pt idx="18032">
                  <c:v>11.307154088052631</c:v>
                </c:pt>
                <c:pt idx="18033">
                  <c:v>11.30723270440483</c:v>
                </c:pt>
                <c:pt idx="18034">
                  <c:v>11.30731132075703</c:v>
                </c:pt>
                <c:pt idx="18035">
                  <c:v>11.307389937109249</c:v>
                </c:pt>
                <c:pt idx="18036">
                  <c:v>11.30746855346144</c:v>
                </c:pt>
                <c:pt idx="18037">
                  <c:v>11.30754716981364</c:v>
                </c:pt>
                <c:pt idx="18038">
                  <c:v>11.30762578616584</c:v>
                </c:pt>
                <c:pt idx="18039">
                  <c:v>11.30770440251804</c:v>
                </c:pt>
                <c:pt idx="18040">
                  <c:v>11.30778301887025</c:v>
                </c:pt>
                <c:pt idx="18041">
                  <c:v>11.30786163522245</c:v>
                </c:pt>
                <c:pt idx="18042">
                  <c:v>11.307940251574649</c:v>
                </c:pt>
                <c:pt idx="18043">
                  <c:v>11.308018867926849</c:v>
                </c:pt>
                <c:pt idx="18044">
                  <c:v>11.308097484279051</c:v>
                </c:pt>
                <c:pt idx="18045">
                  <c:v>11.30817610063125</c:v>
                </c:pt>
                <c:pt idx="18046">
                  <c:v>11.30825471698345</c:v>
                </c:pt>
                <c:pt idx="18047">
                  <c:v>11.308333333335661</c:v>
                </c:pt>
                <c:pt idx="18048">
                  <c:v>11.30841194968785</c:v>
                </c:pt>
                <c:pt idx="18049">
                  <c:v>11.30849056604006</c:v>
                </c:pt>
                <c:pt idx="18050">
                  <c:v>11.30856918239226</c:v>
                </c:pt>
                <c:pt idx="18051">
                  <c:v>11.30864779874446</c:v>
                </c:pt>
                <c:pt idx="18052">
                  <c:v>11.308726415096659</c:v>
                </c:pt>
                <c:pt idx="18053">
                  <c:v>11.308805031448861</c:v>
                </c:pt>
                <c:pt idx="18054">
                  <c:v>11.308883647801061</c:v>
                </c:pt>
                <c:pt idx="18055">
                  <c:v>11.308962264153269</c:v>
                </c:pt>
                <c:pt idx="18056">
                  <c:v>11.309040880505471</c:v>
                </c:pt>
                <c:pt idx="18057">
                  <c:v>11.30911949685767</c:v>
                </c:pt>
                <c:pt idx="18058">
                  <c:v>11.30919811320987</c:v>
                </c:pt>
                <c:pt idx="18059">
                  <c:v>11.30927672956207</c:v>
                </c:pt>
                <c:pt idx="18060">
                  <c:v>11.30935534591427</c:v>
                </c:pt>
                <c:pt idx="18061">
                  <c:v>11.30943396226648</c:v>
                </c:pt>
                <c:pt idx="18062">
                  <c:v>11.309512578618691</c:v>
                </c:pt>
                <c:pt idx="18063">
                  <c:v>11.30959119497088</c:v>
                </c:pt>
                <c:pt idx="18064">
                  <c:v>11.30966981132309</c:v>
                </c:pt>
                <c:pt idx="18065">
                  <c:v>11.309748427675281</c:v>
                </c:pt>
                <c:pt idx="18066">
                  <c:v>11.309827044027481</c:v>
                </c:pt>
                <c:pt idx="18067">
                  <c:v>11.309905660379689</c:v>
                </c:pt>
                <c:pt idx="18068">
                  <c:v>11.3099842767319</c:v>
                </c:pt>
                <c:pt idx="18069">
                  <c:v>11.310062893084099</c:v>
                </c:pt>
                <c:pt idx="18070">
                  <c:v>11.31014150943629</c:v>
                </c:pt>
                <c:pt idx="18071">
                  <c:v>11.31022012578849</c:v>
                </c:pt>
                <c:pt idx="18072">
                  <c:v>11.31029874214069</c:v>
                </c:pt>
                <c:pt idx="18073">
                  <c:v>11.310377358492889</c:v>
                </c:pt>
                <c:pt idx="18074">
                  <c:v>11.3104559748451</c:v>
                </c:pt>
                <c:pt idx="18075">
                  <c:v>11.3105345911973</c:v>
                </c:pt>
                <c:pt idx="18076">
                  <c:v>11.310613207549499</c:v>
                </c:pt>
                <c:pt idx="18077">
                  <c:v>11.310691823901699</c:v>
                </c:pt>
                <c:pt idx="18078">
                  <c:v>11.310770440253901</c:v>
                </c:pt>
                <c:pt idx="18079">
                  <c:v>11.310849056606109</c:v>
                </c:pt>
                <c:pt idx="18080">
                  <c:v>11.310927672958311</c:v>
                </c:pt>
                <c:pt idx="18081">
                  <c:v>11.311006289310511</c:v>
                </c:pt>
                <c:pt idx="18082">
                  <c:v>11.31108490566271</c:v>
                </c:pt>
                <c:pt idx="18083">
                  <c:v>11.31116352201491</c:v>
                </c:pt>
                <c:pt idx="18084">
                  <c:v>11.31124213836711</c:v>
                </c:pt>
                <c:pt idx="18085">
                  <c:v>11.31132075471931</c:v>
                </c:pt>
                <c:pt idx="18086">
                  <c:v>11.311399371071509</c:v>
                </c:pt>
                <c:pt idx="18087">
                  <c:v>11.311477987423711</c:v>
                </c:pt>
                <c:pt idx="18088">
                  <c:v>11.311556603775919</c:v>
                </c:pt>
                <c:pt idx="18089">
                  <c:v>11.311635220128119</c:v>
                </c:pt>
                <c:pt idx="18090">
                  <c:v>11.311713836480321</c:v>
                </c:pt>
                <c:pt idx="18091">
                  <c:v>11.31179245283252</c:v>
                </c:pt>
                <c:pt idx="18092">
                  <c:v>11.31187106918472</c:v>
                </c:pt>
                <c:pt idx="18093">
                  <c:v>11.311949685536931</c:v>
                </c:pt>
                <c:pt idx="18094">
                  <c:v>11.31202830188913</c:v>
                </c:pt>
                <c:pt idx="18095">
                  <c:v>11.312106918241341</c:v>
                </c:pt>
                <c:pt idx="18096">
                  <c:v>11.31218553459353</c:v>
                </c:pt>
                <c:pt idx="18097">
                  <c:v>11.31226415094573</c:v>
                </c:pt>
                <c:pt idx="18098">
                  <c:v>11.31234276729794</c:v>
                </c:pt>
                <c:pt idx="18099">
                  <c:v>11.312421383650131</c:v>
                </c:pt>
                <c:pt idx="18100">
                  <c:v>11.312500000002339</c:v>
                </c:pt>
                <c:pt idx="18101">
                  <c:v>11.312578616354539</c:v>
                </c:pt>
                <c:pt idx="18102">
                  <c:v>11.31265723270675</c:v>
                </c:pt>
                <c:pt idx="18103">
                  <c:v>11.312735849058949</c:v>
                </c:pt>
                <c:pt idx="18104">
                  <c:v>11.31281446541114</c:v>
                </c:pt>
                <c:pt idx="18105">
                  <c:v>11.312893081763351</c:v>
                </c:pt>
                <c:pt idx="18106">
                  <c:v>11.31297169811554</c:v>
                </c:pt>
                <c:pt idx="18107">
                  <c:v>11.31305031446775</c:v>
                </c:pt>
                <c:pt idx="18108">
                  <c:v>11.31312893081995</c:v>
                </c:pt>
                <c:pt idx="18109">
                  <c:v>11.31320754717215</c:v>
                </c:pt>
                <c:pt idx="18110">
                  <c:v>11.31328616352436</c:v>
                </c:pt>
                <c:pt idx="18111">
                  <c:v>11.313364779876551</c:v>
                </c:pt>
                <c:pt idx="18112">
                  <c:v>11.313443396228759</c:v>
                </c:pt>
                <c:pt idx="18113">
                  <c:v>11.313522012580959</c:v>
                </c:pt>
                <c:pt idx="18114">
                  <c:v>11.313600628933161</c:v>
                </c:pt>
                <c:pt idx="18115">
                  <c:v>11.313679245285361</c:v>
                </c:pt>
                <c:pt idx="18116">
                  <c:v>11.31375786163756</c:v>
                </c:pt>
                <c:pt idx="18117">
                  <c:v>11.313836477989771</c:v>
                </c:pt>
                <c:pt idx="18118">
                  <c:v>11.31391509434197</c:v>
                </c:pt>
                <c:pt idx="18119">
                  <c:v>11.31399371069417</c:v>
                </c:pt>
                <c:pt idx="18120">
                  <c:v>11.31407232704637</c:v>
                </c:pt>
                <c:pt idx="18121">
                  <c:v>11.31415094339857</c:v>
                </c:pt>
                <c:pt idx="18122">
                  <c:v>11.314229559750769</c:v>
                </c:pt>
                <c:pt idx="18123">
                  <c:v>11.314308176102969</c:v>
                </c:pt>
                <c:pt idx="18124">
                  <c:v>11.314386792455171</c:v>
                </c:pt>
                <c:pt idx="18125">
                  <c:v>11.314465408807379</c:v>
                </c:pt>
                <c:pt idx="18126">
                  <c:v>11.314544025159581</c:v>
                </c:pt>
                <c:pt idx="18127">
                  <c:v>11.31462264151177</c:v>
                </c:pt>
                <c:pt idx="18128">
                  <c:v>11.31470125786398</c:v>
                </c:pt>
                <c:pt idx="18129">
                  <c:v>11.31477987421618</c:v>
                </c:pt>
                <c:pt idx="18130">
                  <c:v>11.31485849056838</c:v>
                </c:pt>
                <c:pt idx="18131">
                  <c:v>11.31493710692058</c:v>
                </c:pt>
                <c:pt idx="18132">
                  <c:v>11.315015723272779</c:v>
                </c:pt>
                <c:pt idx="18133">
                  <c:v>11.315094339625</c:v>
                </c:pt>
                <c:pt idx="18134">
                  <c:v>11.315172955977189</c:v>
                </c:pt>
                <c:pt idx="18135">
                  <c:v>11.315251572329389</c:v>
                </c:pt>
                <c:pt idx="18136">
                  <c:v>11.315330188681591</c:v>
                </c:pt>
                <c:pt idx="18137">
                  <c:v>11.315408805033799</c:v>
                </c:pt>
                <c:pt idx="18138">
                  <c:v>11.315487421386001</c:v>
                </c:pt>
                <c:pt idx="18139">
                  <c:v>11.315566037738209</c:v>
                </c:pt>
                <c:pt idx="18140">
                  <c:v>11.3156446540904</c:v>
                </c:pt>
                <c:pt idx="18141">
                  <c:v>11.3157232704426</c:v>
                </c:pt>
                <c:pt idx="18142">
                  <c:v>11.3158018867948</c:v>
                </c:pt>
                <c:pt idx="18143">
                  <c:v>11.31588050314701</c:v>
                </c:pt>
                <c:pt idx="18144">
                  <c:v>11.31595911949921</c:v>
                </c:pt>
                <c:pt idx="18145">
                  <c:v>11.31603773585141</c:v>
                </c:pt>
                <c:pt idx="18146">
                  <c:v>11.316116352203609</c:v>
                </c:pt>
                <c:pt idx="18147">
                  <c:v>11.316194968555809</c:v>
                </c:pt>
                <c:pt idx="18148">
                  <c:v>11.316273584908011</c:v>
                </c:pt>
                <c:pt idx="18149">
                  <c:v>11.316352201260219</c:v>
                </c:pt>
                <c:pt idx="18150">
                  <c:v>11.316430817612421</c:v>
                </c:pt>
                <c:pt idx="18151">
                  <c:v>11.316509433964621</c:v>
                </c:pt>
                <c:pt idx="18152">
                  <c:v>11.31658805031682</c:v>
                </c:pt>
                <c:pt idx="18153">
                  <c:v>11.31666666666902</c:v>
                </c:pt>
                <c:pt idx="18154">
                  <c:v>11.31674528302122</c:v>
                </c:pt>
                <c:pt idx="18155">
                  <c:v>11.31682389937342</c:v>
                </c:pt>
                <c:pt idx="18156">
                  <c:v>11.31690251572563</c:v>
                </c:pt>
                <c:pt idx="18157">
                  <c:v>11.316981132077821</c:v>
                </c:pt>
                <c:pt idx="18158">
                  <c:v>11.317059748430021</c:v>
                </c:pt>
                <c:pt idx="18159">
                  <c:v>11.317138364782229</c:v>
                </c:pt>
                <c:pt idx="18160">
                  <c:v>11.317216981134431</c:v>
                </c:pt>
                <c:pt idx="18161">
                  <c:v>11.31729559748663</c:v>
                </c:pt>
                <c:pt idx="18162">
                  <c:v>11.31737421383883</c:v>
                </c:pt>
                <c:pt idx="18163">
                  <c:v>11.317452830191041</c:v>
                </c:pt>
                <c:pt idx="18164">
                  <c:v>11.31753144654324</c:v>
                </c:pt>
                <c:pt idx="18165">
                  <c:v>11.317610062895429</c:v>
                </c:pt>
                <c:pt idx="18166">
                  <c:v>11.317688679247651</c:v>
                </c:pt>
                <c:pt idx="18167">
                  <c:v>11.31776729559984</c:v>
                </c:pt>
                <c:pt idx="18168">
                  <c:v>11.317845911952039</c:v>
                </c:pt>
                <c:pt idx="18169">
                  <c:v>11.31792452830425</c:v>
                </c:pt>
                <c:pt idx="18170">
                  <c:v>11.318003144656441</c:v>
                </c:pt>
                <c:pt idx="18171">
                  <c:v>11.318081761008649</c:v>
                </c:pt>
                <c:pt idx="18172">
                  <c:v>11.318160377360851</c:v>
                </c:pt>
                <c:pt idx="18173">
                  <c:v>11.318238993713051</c:v>
                </c:pt>
                <c:pt idx="18174">
                  <c:v>11.31831761006525</c:v>
                </c:pt>
                <c:pt idx="18175">
                  <c:v>11.31839622641745</c:v>
                </c:pt>
                <c:pt idx="18176">
                  <c:v>11.31847484276966</c:v>
                </c:pt>
                <c:pt idx="18177">
                  <c:v>11.31855345912185</c:v>
                </c:pt>
                <c:pt idx="18178">
                  <c:v>11.31863207547406</c:v>
                </c:pt>
                <c:pt idx="18179">
                  <c:v>11.31871069182626</c:v>
                </c:pt>
                <c:pt idx="18180">
                  <c:v>11.318789308178459</c:v>
                </c:pt>
                <c:pt idx="18181">
                  <c:v>11.318867924530659</c:v>
                </c:pt>
                <c:pt idx="18182">
                  <c:v>11.318946540882861</c:v>
                </c:pt>
                <c:pt idx="18183">
                  <c:v>11.31902515723506</c:v>
                </c:pt>
                <c:pt idx="18184">
                  <c:v>11.319103773587271</c:v>
                </c:pt>
                <c:pt idx="18185">
                  <c:v>11.319182389939471</c:v>
                </c:pt>
                <c:pt idx="18186">
                  <c:v>11.31926100629167</c:v>
                </c:pt>
                <c:pt idx="18187">
                  <c:v>11.31933962264387</c:v>
                </c:pt>
                <c:pt idx="18188">
                  <c:v>11.31941823899608</c:v>
                </c:pt>
                <c:pt idx="18189">
                  <c:v>11.31949685534828</c:v>
                </c:pt>
                <c:pt idx="18190">
                  <c:v>11.319575471700469</c:v>
                </c:pt>
                <c:pt idx="18191">
                  <c:v>11.31965408805268</c:v>
                </c:pt>
                <c:pt idx="18192">
                  <c:v>11.319732704404879</c:v>
                </c:pt>
                <c:pt idx="18193">
                  <c:v>11.319811320757079</c:v>
                </c:pt>
                <c:pt idx="18194">
                  <c:v>11.31988993710929</c:v>
                </c:pt>
                <c:pt idx="18195">
                  <c:v>11.31996855346148</c:v>
                </c:pt>
                <c:pt idx="18196">
                  <c:v>11.32004716981368</c:v>
                </c:pt>
                <c:pt idx="18197">
                  <c:v>11.32012578616588</c:v>
                </c:pt>
                <c:pt idx="18198">
                  <c:v>11.32020440251809</c:v>
                </c:pt>
                <c:pt idx="18199">
                  <c:v>11.320283018870301</c:v>
                </c:pt>
                <c:pt idx="18200">
                  <c:v>11.32036163522249</c:v>
                </c:pt>
                <c:pt idx="18201">
                  <c:v>11.3204402515747</c:v>
                </c:pt>
                <c:pt idx="18202">
                  <c:v>11.3205188679269</c:v>
                </c:pt>
                <c:pt idx="18203">
                  <c:v>11.3205974842791</c:v>
                </c:pt>
                <c:pt idx="18204">
                  <c:v>11.320676100631299</c:v>
                </c:pt>
                <c:pt idx="18205">
                  <c:v>11.320754716983499</c:v>
                </c:pt>
                <c:pt idx="18206">
                  <c:v>11.320833333335701</c:v>
                </c:pt>
                <c:pt idx="18207">
                  <c:v>11.3209119496879</c:v>
                </c:pt>
                <c:pt idx="18208">
                  <c:v>11.3209905660401</c:v>
                </c:pt>
                <c:pt idx="18209">
                  <c:v>11.3210691823923</c:v>
                </c:pt>
                <c:pt idx="18210">
                  <c:v>11.32114779874451</c:v>
                </c:pt>
                <c:pt idx="18211">
                  <c:v>11.32122641509671</c:v>
                </c:pt>
                <c:pt idx="18212">
                  <c:v>11.32130503144891</c:v>
                </c:pt>
                <c:pt idx="18213">
                  <c:v>11.32138364780111</c:v>
                </c:pt>
                <c:pt idx="18214">
                  <c:v>11.321462264153309</c:v>
                </c:pt>
                <c:pt idx="18215">
                  <c:v>11.321540880505511</c:v>
                </c:pt>
                <c:pt idx="18216">
                  <c:v>11.321619496857711</c:v>
                </c:pt>
                <c:pt idx="18217">
                  <c:v>11.321698113209919</c:v>
                </c:pt>
                <c:pt idx="18218">
                  <c:v>11.321776729562121</c:v>
                </c:pt>
                <c:pt idx="18219">
                  <c:v>11.321855345914321</c:v>
                </c:pt>
                <c:pt idx="18220">
                  <c:v>11.32193396226652</c:v>
                </c:pt>
                <c:pt idx="18221">
                  <c:v>11.322012578618731</c:v>
                </c:pt>
                <c:pt idx="18222">
                  <c:v>11.32209119497092</c:v>
                </c:pt>
                <c:pt idx="18223">
                  <c:v>11.32216981132313</c:v>
                </c:pt>
                <c:pt idx="18224">
                  <c:v>11.32224842767533</c:v>
                </c:pt>
                <c:pt idx="18225">
                  <c:v>11.32232704402753</c:v>
                </c:pt>
                <c:pt idx="18226">
                  <c:v>11.322405660379729</c:v>
                </c:pt>
                <c:pt idx="18227">
                  <c:v>11.32248427673194</c:v>
                </c:pt>
                <c:pt idx="18228">
                  <c:v>11.32256289308414</c:v>
                </c:pt>
                <c:pt idx="18229">
                  <c:v>11.322641509436339</c:v>
                </c:pt>
                <c:pt idx="18230">
                  <c:v>11.322720125788541</c:v>
                </c:pt>
                <c:pt idx="18231">
                  <c:v>11.322798742140741</c:v>
                </c:pt>
                <c:pt idx="18232">
                  <c:v>11.32287735849294</c:v>
                </c:pt>
                <c:pt idx="18233">
                  <c:v>11.322955974845151</c:v>
                </c:pt>
                <c:pt idx="18234">
                  <c:v>11.32303459119735</c:v>
                </c:pt>
                <c:pt idx="18235">
                  <c:v>11.32311320754955</c:v>
                </c:pt>
                <c:pt idx="18236">
                  <c:v>11.32319182390175</c:v>
                </c:pt>
                <c:pt idx="18237">
                  <c:v>11.323270440253941</c:v>
                </c:pt>
                <c:pt idx="18238">
                  <c:v>11.323349056606149</c:v>
                </c:pt>
                <c:pt idx="18239">
                  <c:v>11.323427672958349</c:v>
                </c:pt>
                <c:pt idx="18240">
                  <c:v>11.323506289310551</c:v>
                </c:pt>
                <c:pt idx="18241">
                  <c:v>11.323584905662759</c:v>
                </c:pt>
                <c:pt idx="18242">
                  <c:v>11.323663522014961</c:v>
                </c:pt>
                <c:pt idx="18243">
                  <c:v>11.323742138367161</c:v>
                </c:pt>
                <c:pt idx="18244">
                  <c:v>11.32382075471936</c:v>
                </c:pt>
                <c:pt idx="18245">
                  <c:v>11.32389937107156</c:v>
                </c:pt>
                <c:pt idx="18246">
                  <c:v>11.32397798742376</c:v>
                </c:pt>
                <c:pt idx="18247">
                  <c:v>11.32405660377597</c:v>
                </c:pt>
                <c:pt idx="18248">
                  <c:v>11.32413522012817</c:v>
                </c:pt>
                <c:pt idx="18249">
                  <c:v>11.324213836480361</c:v>
                </c:pt>
                <c:pt idx="18250">
                  <c:v>11.324292452832569</c:v>
                </c:pt>
                <c:pt idx="18251">
                  <c:v>11.324371069184769</c:v>
                </c:pt>
                <c:pt idx="18252">
                  <c:v>11.324449685536971</c:v>
                </c:pt>
                <c:pt idx="18253">
                  <c:v>11.32452830188917</c:v>
                </c:pt>
                <c:pt idx="18254">
                  <c:v>11.324606918241381</c:v>
                </c:pt>
                <c:pt idx="18255">
                  <c:v>11.324685534593581</c:v>
                </c:pt>
                <c:pt idx="18256">
                  <c:v>11.32476415094578</c:v>
                </c:pt>
                <c:pt idx="18257">
                  <c:v>11.32484276729798</c:v>
                </c:pt>
                <c:pt idx="18258">
                  <c:v>11.324921383650169</c:v>
                </c:pt>
                <c:pt idx="18259">
                  <c:v>11.32500000000238</c:v>
                </c:pt>
                <c:pt idx="18260">
                  <c:v>11.325078616354579</c:v>
                </c:pt>
                <c:pt idx="18261">
                  <c:v>11.32515723270679</c:v>
                </c:pt>
                <c:pt idx="18262">
                  <c:v>11.325235849059</c:v>
                </c:pt>
                <c:pt idx="18263">
                  <c:v>11.32531446541118</c:v>
                </c:pt>
                <c:pt idx="18264">
                  <c:v>11.325393081763391</c:v>
                </c:pt>
                <c:pt idx="18265">
                  <c:v>11.325471698115591</c:v>
                </c:pt>
                <c:pt idx="18266">
                  <c:v>11.325550314467799</c:v>
                </c:pt>
                <c:pt idx="18267">
                  <c:v>11.325628930820001</c:v>
                </c:pt>
                <c:pt idx="18268">
                  <c:v>11.3257075471722</c:v>
                </c:pt>
                <c:pt idx="18269">
                  <c:v>11.3257861635244</c:v>
                </c:pt>
                <c:pt idx="18270">
                  <c:v>11.3258647798766</c:v>
                </c:pt>
                <c:pt idx="18271">
                  <c:v>11.3259433962288</c:v>
                </c:pt>
                <c:pt idx="18272">
                  <c:v>11.32602201258101</c:v>
                </c:pt>
                <c:pt idx="18273">
                  <c:v>11.326100628933199</c:v>
                </c:pt>
                <c:pt idx="18274">
                  <c:v>11.326179245285401</c:v>
                </c:pt>
                <c:pt idx="18275">
                  <c:v>11.326257861637609</c:v>
                </c:pt>
                <c:pt idx="18276">
                  <c:v>11.326336477989811</c:v>
                </c:pt>
                <c:pt idx="18277">
                  <c:v>11.326415094342011</c:v>
                </c:pt>
                <c:pt idx="18278">
                  <c:v>11.326493710694219</c:v>
                </c:pt>
                <c:pt idx="18279">
                  <c:v>11.326572327046421</c:v>
                </c:pt>
                <c:pt idx="18280">
                  <c:v>11.32665094339862</c:v>
                </c:pt>
                <c:pt idx="18281">
                  <c:v>11.32672955975082</c:v>
                </c:pt>
                <c:pt idx="18282">
                  <c:v>11.32680817610302</c:v>
                </c:pt>
                <c:pt idx="18283">
                  <c:v>11.32688679245522</c:v>
                </c:pt>
                <c:pt idx="18284">
                  <c:v>11.326965408807419</c:v>
                </c:pt>
                <c:pt idx="18285">
                  <c:v>11.327044025159619</c:v>
                </c:pt>
                <c:pt idx="18286">
                  <c:v>11.327122641511821</c:v>
                </c:pt>
                <c:pt idx="18287">
                  <c:v>11.327201257864029</c:v>
                </c:pt>
                <c:pt idx="18288">
                  <c:v>11.327279874216231</c:v>
                </c:pt>
                <c:pt idx="18289">
                  <c:v>11.32735849056842</c:v>
                </c:pt>
                <c:pt idx="18290">
                  <c:v>11.32743710692063</c:v>
                </c:pt>
                <c:pt idx="18291">
                  <c:v>11.32751572327283</c:v>
                </c:pt>
                <c:pt idx="18292">
                  <c:v>11.32759433962504</c:v>
                </c:pt>
                <c:pt idx="18293">
                  <c:v>11.32767295597724</c:v>
                </c:pt>
                <c:pt idx="18294">
                  <c:v>11.32775157232944</c:v>
                </c:pt>
                <c:pt idx="18295">
                  <c:v>11.32783018868164</c:v>
                </c:pt>
                <c:pt idx="18296">
                  <c:v>11.327908805033839</c:v>
                </c:pt>
                <c:pt idx="18297">
                  <c:v>11.327987421386039</c:v>
                </c:pt>
                <c:pt idx="18298">
                  <c:v>11.32806603773825</c:v>
                </c:pt>
                <c:pt idx="18299">
                  <c:v>11.32814465409044</c:v>
                </c:pt>
                <c:pt idx="18300">
                  <c:v>11.32822327044264</c:v>
                </c:pt>
                <c:pt idx="18301">
                  <c:v>11.32830188679484</c:v>
                </c:pt>
                <c:pt idx="18302">
                  <c:v>11.32838050314705</c:v>
                </c:pt>
                <c:pt idx="18303">
                  <c:v>11.32845911949925</c:v>
                </c:pt>
                <c:pt idx="18304">
                  <c:v>11.32853773585145</c:v>
                </c:pt>
                <c:pt idx="18305">
                  <c:v>11.32861635220366</c:v>
                </c:pt>
                <c:pt idx="18306">
                  <c:v>11.328694968555849</c:v>
                </c:pt>
                <c:pt idx="18307">
                  <c:v>11.328773584908051</c:v>
                </c:pt>
                <c:pt idx="18308">
                  <c:v>11.328852201260259</c:v>
                </c:pt>
                <c:pt idx="18309">
                  <c:v>11.328930817612459</c:v>
                </c:pt>
                <c:pt idx="18310">
                  <c:v>11.32900943396467</c:v>
                </c:pt>
                <c:pt idx="18311">
                  <c:v>11.329088050316861</c:v>
                </c:pt>
                <c:pt idx="18312">
                  <c:v>11.329166666669069</c:v>
                </c:pt>
                <c:pt idx="18313">
                  <c:v>11.329245283021271</c:v>
                </c:pt>
                <c:pt idx="18314">
                  <c:v>11.32932389937347</c:v>
                </c:pt>
                <c:pt idx="18315">
                  <c:v>11.329402515725681</c:v>
                </c:pt>
                <c:pt idx="18316">
                  <c:v>11.32948113207787</c:v>
                </c:pt>
                <c:pt idx="18317">
                  <c:v>11.32955974843007</c:v>
                </c:pt>
                <c:pt idx="18318">
                  <c:v>11.329638364782269</c:v>
                </c:pt>
                <c:pt idx="18319">
                  <c:v>11.329716981134469</c:v>
                </c:pt>
                <c:pt idx="18320">
                  <c:v>11.32979559748668</c:v>
                </c:pt>
                <c:pt idx="18321">
                  <c:v>11.329874213838879</c:v>
                </c:pt>
                <c:pt idx="18322">
                  <c:v>11.329952830191081</c:v>
                </c:pt>
                <c:pt idx="18323">
                  <c:v>11.330031446543281</c:v>
                </c:pt>
                <c:pt idx="18324">
                  <c:v>11.33011006289548</c:v>
                </c:pt>
                <c:pt idx="18325">
                  <c:v>11.330188679247691</c:v>
                </c:pt>
                <c:pt idx="18326">
                  <c:v>11.33026729559989</c:v>
                </c:pt>
                <c:pt idx="18327">
                  <c:v>11.33034591195208</c:v>
                </c:pt>
                <c:pt idx="18328">
                  <c:v>11.330424528304301</c:v>
                </c:pt>
                <c:pt idx="18329">
                  <c:v>11.33050314465649</c:v>
                </c:pt>
                <c:pt idx="18330">
                  <c:v>11.330581761008689</c:v>
                </c:pt>
                <c:pt idx="18331">
                  <c:v>11.330660377360889</c:v>
                </c:pt>
                <c:pt idx="18332">
                  <c:v>11.330738993713091</c:v>
                </c:pt>
                <c:pt idx="18333">
                  <c:v>11.330817610065299</c:v>
                </c:pt>
                <c:pt idx="18334">
                  <c:v>11.330896226417501</c:v>
                </c:pt>
                <c:pt idx="18335">
                  <c:v>11.330974842769701</c:v>
                </c:pt>
                <c:pt idx="18336">
                  <c:v>11.3310534591219</c:v>
                </c:pt>
                <c:pt idx="18337">
                  <c:v>11.3311320754741</c:v>
                </c:pt>
                <c:pt idx="18338">
                  <c:v>11.3312106918263</c:v>
                </c:pt>
                <c:pt idx="18339">
                  <c:v>11.3312893081785</c:v>
                </c:pt>
                <c:pt idx="18340">
                  <c:v>11.331367924530699</c:v>
                </c:pt>
                <c:pt idx="18341">
                  <c:v>11.33144654088291</c:v>
                </c:pt>
                <c:pt idx="18342">
                  <c:v>11.331525157235109</c:v>
                </c:pt>
                <c:pt idx="18343">
                  <c:v>11.331603773587309</c:v>
                </c:pt>
                <c:pt idx="18344">
                  <c:v>11.331682389939511</c:v>
                </c:pt>
                <c:pt idx="18345">
                  <c:v>11.33176100629171</c:v>
                </c:pt>
                <c:pt idx="18346">
                  <c:v>11.331839622643921</c:v>
                </c:pt>
                <c:pt idx="18347">
                  <c:v>11.331918238996121</c:v>
                </c:pt>
                <c:pt idx="18348">
                  <c:v>11.33199685534832</c:v>
                </c:pt>
                <c:pt idx="18349">
                  <c:v>11.33207547170052</c:v>
                </c:pt>
                <c:pt idx="18350">
                  <c:v>11.33215408805272</c:v>
                </c:pt>
                <c:pt idx="18351">
                  <c:v>11.33223270440493</c:v>
                </c:pt>
                <c:pt idx="18352">
                  <c:v>11.332311320757119</c:v>
                </c:pt>
                <c:pt idx="18353">
                  <c:v>11.33238993710934</c:v>
                </c:pt>
                <c:pt idx="18354">
                  <c:v>11.332468553461529</c:v>
                </c:pt>
                <c:pt idx="18355">
                  <c:v>11.332547169813729</c:v>
                </c:pt>
                <c:pt idx="18356">
                  <c:v>11.332625786165931</c:v>
                </c:pt>
                <c:pt idx="18357">
                  <c:v>11.33270440251813</c:v>
                </c:pt>
                <c:pt idx="18358">
                  <c:v>11.332783018870339</c:v>
                </c:pt>
                <c:pt idx="18359">
                  <c:v>11.332861635222541</c:v>
                </c:pt>
                <c:pt idx="18360">
                  <c:v>11.33294025157474</c:v>
                </c:pt>
                <c:pt idx="18361">
                  <c:v>11.33301886792694</c:v>
                </c:pt>
                <c:pt idx="18362">
                  <c:v>11.33309748427914</c:v>
                </c:pt>
                <c:pt idx="18363">
                  <c:v>11.33317610063134</c:v>
                </c:pt>
                <c:pt idx="18364">
                  <c:v>11.33325471698355</c:v>
                </c:pt>
                <c:pt idx="18365">
                  <c:v>11.33333333333575</c:v>
                </c:pt>
                <c:pt idx="18366">
                  <c:v>11.33341194968795</c:v>
                </c:pt>
                <c:pt idx="18367">
                  <c:v>11.333490566040149</c:v>
                </c:pt>
                <c:pt idx="18368">
                  <c:v>11.333569182392351</c:v>
                </c:pt>
                <c:pt idx="18369">
                  <c:v>11.333647798744551</c:v>
                </c:pt>
                <c:pt idx="18370">
                  <c:v>11.33372641509675</c:v>
                </c:pt>
                <c:pt idx="18371">
                  <c:v>11.333805031448961</c:v>
                </c:pt>
                <c:pt idx="18372">
                  <c:v>11.33388364780116</c:v>
                </c:pt>
                <c:pt idx="18373">
                  <c:v>11.33396226415336</c:v>
                </c:pt>
                <c:pt idx="18374">
                  <c:v>11.33404088050556</c:v>
                </c:pt>
                <c:pt idx="18375">
                  <c:v>11.33411949685776</c:v>
                </c:pt>
                <c:pt idx="18376">
                  <c:v>11.334198113209959</c:v>
                </c:pt>
                <c:pt idx="18377">
                  <c:v>11.334276729562159</c:v>
                </c:pt>
                <c:pt idx="18378">
                  <c:v>11.334355345914361</c:v>
                </c:pt>
                <c:pt idx="18379">
                  <c:v>11.334433962266569</c:v>
                </c:pt>
                <c:pt idx="18380">
                  <c:v>11.334512578618771</c:v>
                </c:pt>
                <c:pt idx="18381">
                  <c:v>11.334591194970971</c:v>
                </c:pt>
                <c:pt idx="18382">
                  <c:v>11.33466981132317</c:v>
                </c:pt>
                <c:pt idx="18383">
                  <c:v>11.33474842767537</c:v>
                </c:pt>
                <c:pt idx="18384">
                  <c:v>11.33482704402757</c:v>
                </c:pt>
                <c:pt idx="18385">
                  <c:v>11.33490566037977</c:v>
                </c:pt>
                <c:pt idx="18386">
                  <c:v>11.33498427673198</c:v>
                </c:pt>
                <c:pt idx="18387">
                  <c:v>11.33506289308418</c:v>
                </c:pt>
                <c:pt idx="18388">
                  <c:v>11.335141509436379</c:v>
                </c:pt>
                <c:pt idx="18389">
                  <c:v>11.335220125788579</c:v>
                </c:pt>
                <c:pt idx="18390">
                  <c:v>11.335298742140781</c:v>
                </c:pt>
                <c:pt idx="18391">
                  <c:v>11.335377358492989</c:v>
                </c:pt>
                <c:pt idx="18392">
                  <c:v>11.3354559748452</c:v>
                </c:pt>
                <c:pt idx="18393">
                  <c:v>11.335534591197399</c:v>
                </c:pt>
                <c:pt idx="18394">
                  <c:v>11.33561320754959</c:v>
                </c:pt>
                <c:pt idx="18395">
                  <c:v>11.335691823901801</c:v>
                </c:pt>
                <c:pt idx="18396">
                  <c:v>11.33577044025399</c:v>
                </c:pt>
                <c:pt idx="18397">
                  <c:v>11.3358490566062</c:v>
                </c:pt>
                <c:pt idx="18398">
                  <c:v>11.3359276729584</c:v>
                </c:pt>
                <c:pt idx="18399">
                  <c:v>11.3360062893106</c:v>
                </c:pt>
                <c:pt idx="18400">
                  <c:v>11.336084905662799</c:v>
                </c:pt>
                <c:pt idx="18401">
                  <c:v>11.336163522014999</c:v>
                </c:pt>
                <c:pt idx="18402">
                  <c:v>11.33624213836721</c:v>
                </c:pt>
                <c:pt idx="18403">
                  <c:v>11.3363207547194</c:v>
                </c:pt>
                <c:pt idx="18404">
                  <c:v>11.336399371071611</c:v>
                </c:pt>
                <c:pt idx="18405">
                  <c:v>11.336477987423811</c:v>
                </c:pt>
                <c:pt idx="18406">
                  <c:v>11.33655660377601</c:v>
                </c:pt>
                <c:pt idx="18407">
                  <c:v>11.336635220128221</c:v>
                </c:pt>
                <c:pt idx="18408">
                  <c:v>11.33671383648041</c:v>
                </c:pt>
                <c:pt idx="18409">
                  <c:v>11.33679245283262</c:v>
                </c:pt>
                <c:pt idx="18410">
                  <c:v>11.336871069184809</c:v>
                </c:pt>
                <c:pt idx="18411">
                  <c:v>11.33694968553702</c:v>
                </c:pt>
                <c:pt idx="18412">
                  <c:v>11.33702830188922</c:v>
                </c:pt>
                <c:pt idx="18413">
                  <c:v>11.337106918241419</c:v>
                </c:pt>
                <c:pt idx="18414">
                  <c:v>11.337185534593621</c:v>
                </c:pt>
                <c:pt idx="18415">
                  <c:v>11.337264150945821</c:v>
                </c:pt>
                <c:pt idx="18416">
                  <c:v>11.33734276729802</c:v>
                </c:pt>
                <c:pt idx="18417">
                  <c:v>11.33742138365022</c:v>
                </c:pt>
                <c:pt idx="18418">
                  <c:v>11.33750000000243</c:v>
                </c:pt>
                <c:pt idx="18419">
                  <c:v>11.33757861635463</c:v>
                </c:pt>
              </c:numCache>
            </c:numRef>
          </c:xVal>
          <c:yVal>
            <c:numRef>
              <c:f>mcp!$G$5:$G$18424</c:f>
              <c:numCache>
                <c:formatCode>General</c:formatCode>
                <c:ptCount val="18420"/>
                <c:pt idx="0">
                  <c:v>0.115</c:v>
                </c:pt>
                <c:pt idx="1">
                  <c:v>-9.1999999999999998E-2</c:v>
                </c:pt>
                <c:pt idx="2">
                  <c:v>-0.11700000000000001</c:v>
                </c:pt>
                <c:pt idx="3">
                  <c:v>-0.39100000000000001</c:v>
                </c:pt>
                <c:pt idx="4">
                  <c:v>-3.5000000000000003E-2</c:v>
                </c:pt>
                <c:pt idx="5">
                  <c:v>-0.34899999999999998</c:v>
                </c:pt>
                <c:pt idx="6">
                  <c:v>-0.44600000000000001</c:v>
                </c:pt>
                <c:pt idx="7">
                  <c:v>-0.71399999999999997</c:v>
                </c:pt>
                <c:pt idx="8">
                  <c:v>-0.55300000000000005</c:v>
                </c:pt>
                <c:pt idx="9">
                  <c:v>-0.153</c:v>
                </c:pt>
                <c:pt idx="10">
                  <c:v>-0.51500000000000001</c:v>
                </c:pt>
                <c:pt idx="11">
                  <c:v>-0.17399999999999999</c:v>
                </c:pt>
                <c:pt idx="12">
                  <c:v>-0.59399999999999997</c:v>
                </c:pt>
                <c:pt idx="13">
                  <c:v>-0.436</c:v>
                </c:pt>
                <c:pt idx="14">
                  <c:v>-0.40799999999999997</c:v>
                </c:pt>
                <c:pt idx="15">
                  <c:v>-0.68600000000000005</c:v>
                </c:pt>
                <c:pt idx="16">
                  <c:v>-0.33800000000000002</c:v>
                </c:pt>
                <c:pt idx="17">
                  <c:v>-0.128</c:v>
                </c:pt>
                <c:pt idx="18">
                  <c:v>-0.27600000000000002</c:v>
                </c:pt>
                <c:pt idx="19">
                  <c:v>-8.6999999999999994E-2</c:v>
                </c:pt>
                <c:pt idx="20">
                  <c:v>-0.60699999999999998</c:v>
                </c:pt>
                <c:pt idx="21">
                  <c:v>-0.37</c:v>
                </c:pt>
                <c:pt idx="22">
                  <c:v>-0.505</c:v>
                </c:pt>
                <c:pt idx="23">
                  <c:v>-0.45800000000000002</c:v>
                </c:pt>
                <c:pt idx="24">
                  <c:v>-0.18</c:v>
                </c:pt>
                <c:pt idx="25">
                  <c:v>-3.7999999999999999E-2</c:v>
                </c:pt>
                <c:pt idx="26">
                  <c:v>-0.14499999999999999</c:v>
                </c:pt>
                <c:pt idx="27">
                  <c:v>-8.7999999999999995E-2</c:v>
                </c:pt>
                <c:pt idx="28">
                  <c:v>-0.28199999999999997</c:v>
                </c:pt>
                <c:pt idx="29">
                  <c:v>9.7000000000000003E-2</c:v>
                </c:pt>
                <c:pt idx="30">
                  <c:v>-0.223</c:v>
                </c:pt>
                <c:pt idx="31">
                  <c:v>-0.222</c:v>
                </c:pt>
                <c:pt idx="32">
                  <c:v>-0.371</c:v>
                </c:pt>
                <c:pt idx="33">
                  <c:v>-5.1999999999999998E-2</c:v>
                </c:pt>
                <c:pt idx="34">
                  <c:v>-0.40600000000000003</c:v>
                </c:pt>
                <c:pt idx="35">
                  <c:v>-0.52700000000000002</c:v>
                </c:pt>
                <c:pt idx="36">
                  <c:v>-0.54700000000000004</c:v>
                </c:pt>
                <c:pt idx="37">
                  <c:v>-0.40300000000000002</c:v>
                </c:pt>
                <c:pt idx="38">
                  <c:v>-0.14899999999999999</c:v>
                </c:pt>
                <c:pt idx="39">
                  <c:v>-0.71699999999999997</c:v>
                </c:pt>
                <c:pt idx="40">
                  <c:v>-0.72399999999999998</c:v>
                </c:pt>
                <c:pt idx="41">
                  <c:v>-0.66600000000000004</c:v>
                </c:pt>
                <c:pt idx="42">
                  <c:v>-0.72699999999999998</c:v>
                </c:pt>
                <c:pt idx="43">
                  <c:v>-0.44600000000000001</c:v>
                </c:pt>
                <c:pt idx="44">
                  <c:v>-0.30099999999999999</c:v>
                </c:pt>
                <c:pt idx="45">
                  <c:v>-0.432</c:v>
                </c:pt>
                <c:pt idx="46">
                  <c:v>4.9000000000000002E-2</c:v>
                </c:pt>
                <c:pt idx="47">
                  <c:v>-0.32500000000000001</c:v>
                </c:pt>
                <c:pt idx="48">
                  <c:v>-0.54700000000000004</c:v>
                </c:pt>
                <c:pt idx="49">
                  <c:v>6.8000000000000005E-2</c:v>
                </c:pt>
                <c:pt idx="50">
                  <c:v>-0.42599999999999999</c:v>
                </c:pt>
                <c:pt idx="51">
                  <c:v>-0.17399999999999999</c:v>
                </c:pt>
                <c:pt idx="52">
                  <c:v>-0.48299999999999998</c:v>
                </c:pt>
                <c:pt idx="53">
                  <c:v>-0.16900000000000001</c:v>
                </c:pt>
                <c:pt idx="54">
                  <c:v>-5.6000000000000001E-2</c:v>
                </c:pt>
                <c:pt idx="55">
                  <c:v>-0.313</c:v>
                </c:pt>
                <c:pt idx="56">
                  <c:v>1E-3</c:v>
                </c:pt>
                <c:pt idx="57">
                  <c:v>-0.28699999999999998</c:v>
                </c:pt>
                <c:pt idx="58">
                  <c:v>-0.35299999999999998</c:v>
                </c:pt>
                <c:pt idx="59">
                  <c:v>-0.27200000000000002</c:v>
                </c:pt>
                <c:pt idx="60">
                  <c:v>-0.40100000000000002</c:v>
                </c:pt>
                <c:pt idx="61">
                  <c:v>-0.38200000000000001</c:v>
                </c:pt>
                <c:pt idx="62">
                  <c:v>8.1000000000000003E-2</c:v>
                </c:pt>
                <c:pt idx="63">
                  <c:v>-0.43099999999999999</c:v>
                </c:pt>
                <c:pt idx="64">
                  <c:v>-0.23200000000000001</c:v>
                </c:pt>
                <c:pt idx="65">
                  <c:v>-0.627</c:v>
                </c:pt>
                <c:pt idx="66">
                  <c:v>-0.14499999999999999</c:v>
                </c:pt>
                <c:pt idx="67">
                  <c:v>-0.29799999999999999</c:v>
                </c:pt>
                <c:pt idx="68">
                  <c:v>-0.154</c:v>
                </c:pt>
                <c:pt idx="69">
                  <c:v>-0.26100000000000001</c:v>
                </c:pt>
                <c:pt idx="70">
                  <c:v>-0.59</c:v>
                </c:pt>
                <c:pt idx="71">
                  <c:v>-0.253</c:v>
                </c:pt>
                <c:pt idx="72">
                  <c:v>-0.748</c:v>
                </c:pt>
                <c:pt idx="73">
                  <c:v>-9.2999999999999999E-2</c:v>
                </c:pt>
                <c:pt idx="74">
                  <c:v>-0.57299999999999995</c:v>
                </c:pt>
                <c:pt idx="75">
                  <c:v>-0.374</c:v>
                </c:pt>
                <c:pt idx="76">
                  <c:v>-0.29299999999999998</c:v>
                </c:pt>
                <c:pt idx="77">
                  <c:v>-0.17399999999999999</c:v>
                </c:pt>
                <c:pt idx="78">
                  <c:v>-0.11600000000000001</c:v>
                </c:pt>
                <c:pt idx="79">
                  <c:v>1.0999999999999999E-2</c:v>
                </c:pt>
                <c:pt idx="80">
                  <c:v>-5.6000000000000001E-2</c:v>
                </c:pt>
                <c:pt idx="81">
                  <c:v>-0.71599999999999997</c:v>
                </c:pt>
                <c:pt idx="82">
                  <c:v>-0.65200000000000002</c:v>
                </c:pt>
                <c:pt idx="83">
                  <c:v>-0.44500000000000001</c:v>
                </c:pt>
                <c:pt idx="84">
                  <c:v>-0.25700000000000001</c:v>
                </c:pt>
                <c:pt idx="85">
                  <c:v>-0.56299999999999994</c:v>
                </c:pt>
                <c:pt idx="86">
                  <c:v>-0.41</c:v>
                </c:pt>
                <c:pt idx="87">
                  <c:v>-0.151</c:v>
                </c:pt>
                <c:pt idx="88">
                  <c:v>-0.59099999999999997</c:v>
                </c:pt>
                <c:pt idx="89">
                  <c:v>-0.63100000000000001</c:v>
                </c:pt>
                <c:pt idx="90">
                  <c:v>-0.24299999999999999</c:v>
                </c:pt>
                <c:pt idx="91">
                  <c:v>7.0999999999999994E-2</c:v>
                </c:pt>
                <c:pt idx="92">
                  <c:v>-0.16</c:v>
                </c:pt>
                <c:pt idx="93">
                  <c:v>-9.6000000000000002E-2</c:v>
                </c:pt>
                <c:pt idx="94">
                  <c:v>-0.42</c:v>
                </c:pt>
                <c:pt idx="95">
                  <c:v>-0.23499999999999999</c:v>
                </c:pt>
                <c:pt idx="96">
                  <c:v>-0.52400000000000002</c:v>
                </c:pt>
                <c:pt idx="97">
                  <c:v>-0.185</c:v>
                </c:pt>
                <c:pt idx="98">
                  <c:v>-2.1000000000000001E-2</c:v>
                </c:pt>
                <c:pt idx="99">
                  <c:v>-0.21099999999999999</c:v>
                </c:pt>
                <c:pt idx="100">
                  <c:v>-0.51</c:v>
                </c:pt>
                <c:pt idx="101">
                  <c:v>-0.308</c:v>
                </c:pt>
                <c:pt idx="102">
                  <c:v>-0.41599999999999998</c:v>
                </c:pt>
                <c:pt idx="103">
                  <c:v>7.6999999999999999E-2</c:v>
                </c:pt>
                <c:pt idx="104">
                  <c:v>6.3E-2</c:v>
                </c:pt>
                <c:pt idx="105">
                  <c:v>-0.45700000000000002</c:v>
                </c:pt>
                <c:pt idx="106">
                  <c:v>8.4000000000000005E-2</c:v>
                </c:pt>
                <c:pt idx="107">
                  <c:v>-0.33600000000000002</c:v>
                </c:pt>
                <c:pt idx="108">
                  <c:v>-0.47799999999999998</c:v>
                </c:pt>
                <c:pt idx="109">
                  <c:v>-7.8E-2</c:v>
                </c:pt>
                <c:pt idx="110">
                  <c:v>-0.38800000000000001</c:v>
                </c:pt>
                <c:pt idx="111">
                  <c:v>-0.32800000000000001</c:v>
                </c:pt>
                <c:pt idx="112">
                  <c:v>-0.28899999999999998</c:v>
                </c:pt>
                <c:pt idx="113">
                  <c:v>-0.377</c:v>
                </c:pt>
                <c:pt idx="114">
                  <c:v>-8.6999999999999994E-2</c:v>
                </c:pt>
                <c:pt idx="115">
                  <c:v>-7.2999999999999995E-2</c:v>
                </c:pt>
                <c:pt idx="116">
                  <c:v>-0.16500000000000001</c:v>
                </c:pt>
                <c:pt idx="117">
                  <c:v>-0.30599999999999999</c:v>
                </c:pt>
                <c:pt idx="118">
                  <c:v>-0.28799999999999998</c:v>
                </c:pt>
                <c:pt idx="119">
                  <c:v>-0.61899999999999999</c:v>
                </c:pt>
                <c:pt idx="120">
                  <c:v>-0.72099999999999997</c:v>
                </c:pt>
                <c:pt idx="121">
                  <c:v>-0.50800000000000001</c:v>
                </c:pt>
                <c:pt idx="122">
                  <c:v>-0.57099999999999995</c:v>
                </c:pt>
                <c:pt idx="123">
                  <c:v>-0.04</c:v>
                </c:pt>
                <c:pt idx="124">
                  <c:v>5.0999999999999997E-2</c:v>
                </c:pt>
                <c:pt idx="125">
                  <c:v>-0.2</c:v>
                </c:pt>
                <c:pt idx="126">
                  <c:v>-0.32900000000000001</c:v>
                </c:pt>
                <c:pt idx="127">
                  <c:v>-0.54600000000000004</c:v>
                </c:pt>
                <c:pt idx="128">
                  <c:v>-9.2999999999999999E-2</c:v>
                </c:pt>
                <c:pt idx="129">
                  <c:v>-0.27800000000000002</c:v>
                </c:pt>
                <c:pt idx="130">
                  <c:v>-0.46600000000000003</c:v>
                </c:pt>
                <c:pt idx="131">
                  <c:v>-0.39300000000000002</c:v>
                </c:pt>
                <c:pt idx="132">
                  <c:v>-0.104</c:v>
                </c:pt>
                <c:pt idx="133">
                  <c:v>-0.156</c:v>
                </c:pt>
                <c:pt idx="134">
                  <c:v>-0.215</c:v>
                </c:pt>
                <c:pt idx="135">
                  <c:v>-0.13900000000000001</c:v>
                </c:pt>
                <c:pt idx="136">
                  <c:v>-0.374</c:v>
                </c:pt>
                <c:pt idx="137">
                  <c:v>-0.17399999999999999</c:v>
                </c:pt>
                <c:pt idx="138">
                  <c:v>-0.249</c:v>
                </c:pt>
                <c:pt idx="139">
                  <c:v>-0.309</c:v>
                </c:pt>
                <c:pt idx="140">
                  <c:v>-0.61599999999999999</c:v>
                </c:pt>
                <c:pt idx="141">
                  <c:v>-0.31900000000000001</c:v>
                </c:pt>
                <c:pt idx="142">
                  <c:v>-0.36</c:v>
                </c:pt>
                <c:pt idx="143">
                  <c:v>0.17899999999999999</c:v>
                </c:pt>
                <c:pt idx="144">
                  <c:v>0.109</c:v>
                </c:pt>
                <c:pt idx="145">
                  <c:v>-0.05</c:v>
                </c:pt>
                <c:pt idx="146">
                  <c:v>-0.08</c:v>
                </c:pt>
                <c:pt idx="147">
                  <c:v>7.1999999999999995E-2</c:v>
                </c:pt>
                <c:pt idx="148">
                  <c:v>-0.255</c:v>
                </c:pt>
                <c:pt idx="149">
                  <c:v>-0.251</c:v>
                </c:pt>
                <c:pt idx="150">
                  <c:v>-0.28000000000000003</c:v>
                </c:pt>
                <c:pt idx="151">
                  <c:v>-0.14699999999999999</c:v>
                </c:pt>
                <c:pt idx="152">
                  <c:v>-3.2000000000000001E-2</c:v>
                </c:pt>
                <c:pt idx="153">
                  <c:v>-0.255</c:v>
                </c:pt>
                <c:pt idx="154">
                  <c:v>-0.43</c:v>
                </c:pt>
                <c:pt idx="155">
                  <c:v>-0.371</c:v>
                </c:pt>
                <c:pt idx="156">
                  <c:v>-0.124</c:v>
                </c:pt>
                <c:pt idx="157">
                  <c:v>-0.624</c:v>
                </c:pt>
                <c:pt idx="158">
                  <c:v>-0.372</c:v>
                </c:pt>
                <c:pt idx="159">
                  <c:v>-0.34699999999999998</c:v>
                </c:pt>
                <c:pt idx="160">
                  <c:v>-0.20300000000000001</c:v>
                </c:pt>
                <c:pt idx="161">
                  <c:v>-0.41199999999999998</c:v>
                </c:pt>
                <c:pt idx="162">
                  <c:v>-0.49299999999999999</c:v>
                </c:pt>
                <c:pt idx="163">
                  <c:v>-0.2</c:v>
                </c:pt>
                <c:pt idx="164">
                  <c:v>-9.6000000000000002E-2</c:v>
                </c:pt>
                <c:pt idx="165">
                  <c:v>-0.20599999999999999</c:v>
                </c:pt>
                <c:pt idx="166">
                  <c:v>-0.221</c:v>
                </c:pt>
                <c:pt idx="167">
                  <c:v>-2.3E-2</c:v>
                </c:pt>
                <c:pt idx="168">
                  <c:v>-0.45500000000000002</c:v>
                </c:pt>
                <c:pt idx="169">
                  <c:v>-0.34300000000000003</c:v>
                </c:pt>
                <c:pt idx="170">
                  <c:v>-0.16500000000000001</c:v>
                </c:pt>
                <c:pt idx="171">
                  <c:v>-0.46</c:v>
                </c:pt>
                <c:pt idx="172">
                  <c:v>-0.39800000000000002</c:v>
                </c:pt>
                <c:pt idx="173">
                  <c:v>-0.32100000000000001</c:v>
                </c:pt>
                <c:pt idx="174">
                  <c:v>-0.626</c:v>
                </c:pt>
                <c:pt idx="175">
                  <c:v>-2.7E-2</c:v>
                </c:pt>
                <c:pt idx="176">
                  <c:v>5.2999999999999999E-2</c:v>
                </c:pt>
                <c:pt idx="177">
                  <c:v>-0.54100000000000004</c:v>
                </c:pt>
                <c:pt idx="178">
                  <c:v>-0.61899999999999999</c:v>
                </c:pt>
                <c:pt idx="179">
                  <c:v>0.16700000000000001</c:v>
                </c:pt>
                <c:pt idx="180">
                  <c:v>-0.38900000000000001</c:v>
                </c:pt>
                <c:pt idx="181">
                  <c:v>-0.10100000000000001</c:v>
                </c:pt>
                <c:pt idx="182">
                  <c:v>-0.11700000000000001</c:v>
                </c:pt>
                <c:pt idx="183">
                  <c:v>-0.13600000000000001</c:v>
                </c:pt>
                <c:pt idx="184">
                  <c:v>-0.26600000000000001</c:v>
                </c:pt>
                <c:pt idx="185">
                  <c:v>0.55100000000000005</c:v>
                </c:pt>
                <c:pt idx="186">
                  <c:v>0.57099999999999995</c:v>
                </c:pt>
                <c:pt idx="187">
                  <c:v>0.71499999999999997</c:v>
                </c:pt>
                <c:pt idx="188">
                  <c:v>0.187</c:v>
                </c:pt>
                <c:pt idx="189">
                  <c:v>0.38</c:v>
                </c:pt>
                <c:pt idx="190">
                  <c:v>0.40400000000000003</c:v>
                </c:pt>
                <c:pt idx="191">
                  <c:v>0.69299999999999995</c:v>
                </c:pt>
                <c:pt idx="192">
                  <c:v>0.75900000000000001</c:v>
                </c:pt>
                <c:pt idx="193">
                  <c:v>0.96399999999999997</c:v>
                </c:pt>
                <c:pt idx="194">
                  <c:v>0.98099999999999998</c:v>
                </c:pt>
                <c:pt idx="195">
                  <c:v>0.69799999999999995</c:v>
                </c:pt>
                <c:pt idx="196">
                  <c:v>0.97299999999999998</c:v>
                </c:pt>
                <c:pt idx="197">
                  <c:v>1.2210000000000001</c:v>
                </c:pt>
                <c:pt idx="198">
                  <c:v>1.157999999999999</c:v>
                </c:pt>
                <c:pt idx="199">
                  <c:v>1.125999999999999</c:v>
                </c:pt>
                <c:pt idx="200">
                  <c:v>1.155</c:v>
                </c:pt>
                <c:pt idx="201">
                  <c:v>1.236</c:v>
                </c:pt>
                <c:pt idx="202">
                  <c:v>1.6950000000000001</c:v>
                </c:pt>
                <c:pt idx="203">
                  <c:v>1.512999999999999</c:v>
                </c:pt>
                <c:pt idx="204">
                  <c:v>2.1539999999999999</c:v>
                </c:pt>
                <c:pt idx="205">
                  <c:v>1.6950000000000001</c:v>
                </c:pt>
                <c:pt idx="206">
                  <c:v>2.1280000000000001</c:v>
                </c:pt>
                <c:pt idx="207">
                  <c:v>2.38</c:v>
                </c:pt>
                <c:pt idx="208">
                  <c:v>2.0390000000000001</c:v>
                </c:pt>
                <c:pt idx="209">
                  <c:v>2.677</c:v>
                </c:pt>
                <c:pt idx="210">
                  <c:v>2.8740000000000001</c:v>
                </c:pt>
                <c:pt idx="211">
                  <c:v>2.9489999999999998</c:v>
                </c:pt>
                <c:pt idx="212">
                  <c:v>2.88</c:v>
                </c:pt>
                <c:pt idx="213">
                  <c:v>2.7909999999999999</c:v>
                </c:pt>
                <c:pt idx="214">
                  <c:v>2.6749999999999998</c:v>
                </c:pt>
                <c:pt idx="215">
                  <c:v>2.3339999999999992</c:v>
                </c:pt>
                <c:pt idx="216">
                  <c:v>2.4079999999999999</c:v>
                </c:pt>
                <c:pt idx="217">
                  <c:v>2.8940000000000001</c:v>
                </c:pt>
                <c:pt idx="218">
                  <c:v>2.585</c:v>
                </c:pt>
                <c:pt idx="219">
                  <c:v>3.3010000000000002</c:v>
                </c:pt>
                <c:pt idx="220">
                  <c:v>3.3479999999999999</c:v>
                </c:pt>
                <c:pt idx="221">
                  <c:v>3.5179999999999998</c:v>
                </c:pt>
                <c:pt idx="222">
                  <c:v>3.7840000000000011</c:v>
                </c:pt>
                <c:pt idx="223">
                  <c:v>3.5150000000000001</c:v>
                </c:pt>
                <c:pt idx="224">
                  <c:v>3.1360000000000001</c:v>
                </c:pt>
                <c:pt idx="225">
                  <c:v>2.9980000000000002</c:v>
                </c:pt>
                <c:pt idx="226">
                  <c:v>2.4309999999999992</c:v>
                </c:pt>
                <c:pt idx="227">
                  <c:v>2.2930000000000001</c:v>
                </c:pt>
                <c:pt idx="228">
                  <c:v>2.5739999999999998</c:v>
                </c:pt>
                <c:pt idx="229">
                  <c:v>1.718</c:v>
                </c:pt>
                <c:pt idx="230">
                  <c:v>1.7669999999999999</c:v>
                </c:pt>
                <c:pt idx="231">
                  <c:v>1.9670000000000001</c:v>
                </c:pt>
                <c:pt idx="232">
                  <c:v>2.3450000000000002</c:v>
                </c:pt>
                <c:pt idx="233">
                  <c:v>2.004</c:v>
                </c:pt>
                <c:pt idx="234">
                  <c:v>2.2989999999999999</c:v>
                </c:pt>
                <c:pt idx="235">
                  <c:v>2.5680000000000001</c:v>
                </c:pt>
                <c:pt idx="236">
                  <c:v>2.8019999999999992</c:v>
                </c:pt>
                <c:pt idx="237">
                  <c:v>3.4109999999999991</c:v>
                </c:pt>
                <c:pt idx="238">
                  <c:v>3.544</c:v>
                </c:pt>
                <c:pt idx="239">
                  <c:v>3.5759999999999992</c:v>
                </c:pt>
                <c:pt idx="240">
                  <c:v>3.9959999999999991</c:v>
                </c:pt>
                <c:pt idx="241">
                  <c:v>4.1879999999999979</c:v>
                </c:pt>
                <c:pt idx="242">
                  <c:v>4.5910000000000002</c:v>
                </c:pt>
                <c:pt idx="243">
                  <c:v>4.5529999999999982</c:v>
                </c:pt>
                <c:pt idx="244">
                  <c:v>4.3549999999999986</c:v>
                </c:pt>
                <c:pt idx="245">
                  <c:v>4.8879999999999981</c:v>
                </c:pt>
                <c:pt idx="246">
                  <c:v>4.6479999999999979</c:v>
                </c:pt>
                <c:pt idx="247">
                  <c:v>4.875</c:v>
                </c:pt>
                <c:pt idx="248">
                  <c:v>4.819</c:v>
                </c:pt>
                <c:pt idx="249">
                  <c:v>4.9740000000000002</c:v>
                </c:pt>
                <c:pt idx="250">
                  <c:v>5.37</c:v>
                </c:pt>
                <c:pt idx="251">
                  <c:v>5.4239999999999986</c:v>
                </c:pt>
                <c:pt idx="252">
                  <c:v>6.06</c:v>
                </c:pt>
                <c:pt idx="253">
                  <c:v>5.3549999999999986</c:v>
                </c:pt>
                <c:pt idx="254">
                  <c:v>5.5780000000000003</c:v>
                </c:pt>
                <c:pt idx="255">
                  <c:v>5.5759999999999996</c:v>
                </c:pt>
                <c:pt idx="256">
                  <c:v>5.55</c:v>
                </c:pt>
                <c:pt idx="257">
                  <c:v>4.9470000000000001</c:v>
                </c:pt>
                <c:pt idx="258">
                  <c:v>4.806</c:v>
                </c:pt>
                <c:pt idx="259">
                  <c:v>5.0780000000000003</c:v>
                </c:pt>
                <c:pt idx="260">
                  <c:v>5.0659999999999981</c:v>
                </c:pt>
                <c:pt idx="261">
                  <c:v>5.5990000000000002</c:v>
                </c:pt>
                <c:pt idx="262">
                  <c:v>6.22</c:v>
                </c:pt>
                <c:pt idx="263">
                  <c:v>6.0490000000000004</c:v>
                </c:pt>
                <c:pt idx="264">
                  <c:v>6.0830000000000002</c:v>
                </c:pt>
                <c:pt idx="265">
                  <c:v>6.0010000000000003</c:v>
                </c:pt>
                <c:pt idx="266">
                  <c:v>5.5669999999999984</c:v>
                </c:pt>
                <c:pt idx="267">
                  <c:v>6.0649999999999986</c:v>
                </c:pt>
                <c:pt idx="268">
                  <c:v>5.8330000000000002</c:v>
                </c:pt>
                <c:pt idx="269">
                  <c:v>6.2220000000000004</c:v>
                </c:pt>
                <c:pt idx="270">
                  <c:v>6.2939999999999996</c:v>
                </c:pt>
                <c:pt idx="271">
                  <c:v>6.1059999999999981</c:v>
                </c:pt>
                <c:pt idx="272">
                  <c:v>6.3019999999999996</c:v>
                </c:pt>
                <c:pt idx="273">
                  <c:v>7.2309999999999999</c:v>
                </c:pt>
                <c:pt idx="274">
                  <c:v>6.767999999999998</c:v>
                </c:pt>
                <c:pt idx="275">
                  <c:v>6.585</c:v>
                </c:pt>
                <c:pt idx="276">
                  <c:v>6.9820000000000002</c:v>
                </c:pt>
                <c:pt idx="277">
                  <c:v>6.7690000000000001</c:v>
                </c:pt>
                <c:pt idx="278">
                  <c:v>6.6310000000000002</c:v>
                </c:pt>
                <c:pt idx="279">
                  <c:v>6.5759999999999996</c:v>
                </c:pt>
                <c:pt idx="280">
                  <c:v>6.5239999999999982</c:v>
                </c:pt>
                <c:pt idx="281">
                  <c:v>6.1859999999999982</c:v>
                </c:pt>
                <c:pt idx="282">
                  <c:v>6.2839999999999998</c:v>
                </c:pt>
                <c:pt idx="283">
                  <c:v>5.8639999999999981</c:v>
                </c:pt>
                <c:pt idx="284">
                  <c:v>6.0730000000000004</c:v>
                </c:pt>
                <c:pt idx="285">
                  <c:v>6.2220000000000004</c:v>
                </c:pt>
                <c:pt idx="286">
                  <c:v>5.971000000000001</c:v>
                </c:pt>
                <c:pt idx="287">
                  <c:v>6.0060000000000002</c:v>
                </c:pt>
                <c:pt idx="288">
                  <c:v>6.610999999999998</c:v>
                </c:pt>
                <c:pt idx="289">
                  <c:v>6.1899999999999986</c:v>
                </c:pt>
                <c:pt idx="290">
                  <c:v>7.3079999999999981</c:v>
                </c:pt>
                <c:pt idx="291">
                  <c:v>7.08</c:v>
                </c:pt>
                <c:pt idx="292">
                  <c:v>7.2910000000000004</c:v>
                </c:pt>
                <c:pt idx="293">
                  <c:v>7.3169999999999984</c:v>
                </c:pt>
                <c:pt idx="294">
                  <c:v>7.6039999999999983</c:v>
                </c:pt>
                <c:pt idx="295">
                  <c:v>7.3860000000000001</c:v>
                </c:pt>
                <c:pt idx="296">
                  <c:v>8.0419999999999998</c:v>
                </c:pt>
                <c:pt idx="297">
                  <c:v>8.2360000000000024</c:v>
                </c:pt>
                <c:pt idx="298">
                  <c:v>8.2379999999999995</c:v>
                </c:pt>
                <c:pt idx="299">
                  <c:v>8.1140000000000008</c:v>
                </c:pt>
                <c:pt idx="300">
                  <c:v>8.1720000000000006</c:v>
                </c:pt>
                <c:pt idx="301">
                  <c:v>8.3240000000000016</c:v>
                </c:pt>
                <c:pt idx="302">
                  <c:v>8.2950000000000017</c:v>
                </c:pt>
                <c:pt idx="303">
                  <c:v>8.0580000000000016</c:v>
                </c:pt>
                <c:pt idx="304">
                  <c:v>8.5540000000000003</c:v>
                </c:pt>
                <c:pt idx="305">
                  <c:v>8.6</c:v>
                </c:pt>
                <c:pt idx="306">
                  <c:v>8.5070000000000014</c:v>
                </c:pt>
                <c:pt idx="307">
                  <c:v>9.5470000000000006</c:v>
                </c:pt>
                <c:pt idx="308">
                  <c:v>9.0330000000000013</c:v>
                </c:pt>
                <c:pt idx="309">
                  <c:v>9.4830000000000005</c:v>
                </c:pt>
                <c:pt idx="310">
                  <c:v>9.9360000000000035</c:v>
                </c:pt>
                <c:pt idx="311">
                  <c:v>9.6630000000000003</c:v>
                </c:pt>
                <c:pt idx="312">
                  <c:v>9.9210000000000012</c:v>
                </c:pt>
                <c:pt idx="313">
                  <c:v>9.3610000000000007</c:v>
                </c:pt>
                <c:pt idx="314">
                  <c:v>10.135999999999999</c:v>
                </c:pt>
                <c:pt idx="315">
                  <c:v>9.7489999999999988</c:v>
                </c:pt>
                <c:pt idx="316">
                  <c:v>9.3210000000000015</c:v>
                </c:pt>
                <c:pt idx="317">
                  <c:v>9.3820000000000032</c:v>
                </c:pt>
                <c:pt idx="318">
                  <c:v>8.6830000000000016</c:v>
                </c:pt>
                <c:pt idx="319">
                  <c:v>8.6440000000000001</c:v>
                </c:pt>
                <c:pt idx="320">
                  <c:v>8.8770000000000007</c:v>
                </c:pt>
                <c:pt idx="321">
                  <c:v>8.918000000000001</c:v>
                </c:pt>
                <c:pt idx="322">
                  <c:v>8.99</c:v>
                </c:pt>
                <c:pt idx="323">
                  <c:v>9.4780000000000015</c:v>
                </c:pt>
                <c:pt idx="324">
                  <c:v>9.2119999999999997</c:v>
                </c:pt>
                <c:pt idx="325">
                  <c:v>9.84</c:v>
                </c:pt>
                <c:pt idx="326">
                  <c:v>9.984</c:v>
                </c:pt>
                <c:pt idx="327">
                  <c:v>10.446</c:v>
                </c:pt>
                <c:pt idx="328">
                  <c:v>10.682</c:v>
                </c:pt>
                <c:pt idx="329">
                  <c:v>10.840999999999999</c:v>
                </c:pt>
                <c:pt idx="330">
                  <c:v>11.417</c:v>
                </c:pt>
                <c:pt idx="331">
                  <c:v>10.911</c:v>
                </c:pt>
                <c:pt idx="332">
                  <c:v>11.25</c:v>
                </c:pt>
                <c:pt idx="333">
                  <c:v>11.08</c:v>
                </c:pt>
                <c:pt idx="334">
                  <c:v>11.423</c:v>
                </c:pt>
                <c:pt idx="335">
                  <c:v>10.906000000000001</c:v>
                </c:pt>
                <c:pt idx="336">
                  <c:v>11.670999999999999</c:v>
                </c:pt>
                <c:pt idx="337">
                  <c:v>11.145</c:v>
                </c:pt>
                <c:pt idx="338">
                  <c:v>10.837</c:v>
                </c:pt>
                <c:pt idx="339">
                  <c:v>11.127000000000001</c:v>
                </c:pt>
                <c:pt idx="340">
                  <c:v>11.073</c:v>
                </c:pt>
                <c:pt idx="341">
                  <c:v>11.459</c:v>
                </c:pt>
                <c:pt idx="342">
                  <c:v>11.754</c:v>
                </c:pt>
                <c:pt idx="343">
                  <c:v>12.085000000000001</c:v>
                </c:pt>
                <c:pt idx="344">
                  <c:v>12.287000000000001</c:v>
                </c:pt>
                <c:pt idx="345">
                  <c:v>11.776999999999999</c:v>
                </c:pt>
                <c:pt idx="346">
                  <c:v>12.276</c:v>
                </c:pt>
                <c:pt idx="347">
                  <c:v>12.385</c:v>
                </c:pt>
                <c:pt idx="348">
                  <c:v>12.364000000000001</c:v>
                </c:pt>
                <c:pt idx="349">
                  <c:v>12.125</c:v>
                </c:pt>
                <c:pt idx="350">
                  <c:v>12.183999999999999</c:v>
                </c:pt>
                <c:pt idx="351">
                  <c:v>12.371</c:v>
                </c:pt>
                <c:pt idx="352">
                  <c:v>12.318</c:v>
                </c:pt>
                <c:pt idx="353">
                  <c:v>12.231999999999999</c:v>
                </c:pt>
                <c:pt idx="354">
                  <c:v>11.977</c:v>
                </c:pt>
                <c:pt idx="355">
                  <c:v>12.058999999999999</c:v>
                </c:pt>
                <c:pt idx="356">
                  <c:v>11.808999999999999</c:v>
                </c:pt>
                <c:pt idx="357">
                  <c:v>11.877000000000001</c:v>
                </c:pt>
                <c:pt idx="358">
                  <c:v>11.384</c:v>
                </c:pt>
                <c:pt idx="359">
                  <c:v>11.731</c:v>
                </c:pt>
                <c:pt idx="360">
                  <c:v>12.099</c:v>
                </c:pt>
                <c:pt idx="361">
                  <c:v>11.586</c:v>
                </c:pt>
                <c:pt idx="362">
                  <c:v>11.364000000000001</c:v>
                </c:pt>
                <c:pt idx="363">
                  <c:v>11.206</c:v>
                </c:pt>
                <c:pt idx="364">
                  <c:v>12.101000000000001</c:v>
                </c:pt>
                <c:pt idx="365">
                  <c:v>11.999000000000001</c:v>
                </c:pt>
                <c:pt idx="366">
                  <c:v>12.025</c:v>
                </c:pt>
                <c:pt idx="367">
                  <c:v>11.595000000000001</c:v>
                </c:pt>
                <c:pt idx="368">
                  <c:v>11.916</c:v>
                </c:pt>
                <c:pt idx="369">
                  <c:v>11.523999999999999</c:v>
                </c:pt>
                <c:pt idx="370">
                  <c:v>11.772</c:v>
                </c:pt>
                <c:pt idx="371">
                  <c:v>11.920999999999999</c:v>
                </c:pt>
                <c:pt idx="372">
                  <c:v>12.051</c:v>
                </c:pt>
                <c:pt idx="373">
                  <c:v>12.135999999999999</c:v>
                </c:pt>
                <c:pt idx="374">
                  <c:v>11.99</c:v>
                </c:pt>
                <c:pt idx="375">
                  <c:v>11.983000000000001</c:v>
                </c:pt>
                <c:pt idx="376">
                  <c:v>12.347</c:v>
                </c:pt>
                <c:pt idx="377">
                  <c:v>12.541</c:v>
                </c:pt>
                <c:pt idx="378">
                  <c:v>12.134</c:v>
                </c:pt>
                <c:pt idx="379">
                  <c:v>12.760999999999999</c:v>
                </c:pt>
                <c:pt idx="380">
                  <c:v>13.201000000000001</c:v>
                </c:pt>
                <c:pt idx="381">
                  <c:v>13.407</c:v>
                </c:pt>
                <c:pt idx="382">
                  <c:v>13.74</c:v>
                </c:pt>
                <c:pt idx="383">
                  <c:v>14.175000000000001</c:v>
                </c:pt>
                <c:pt idx="384">
                  <c:v>14.637</c:v>
                </c:pt>
                <c:pt idx="385">
                  <c:v>14.288</c:v>
                </c:pt>
                <c:pt idx="386">
                  <c:v>14.875</c:v>
                </c:pt>
                <c:pt idx="387">
                  <c:v>14.737</c:v>
                </c:pt>
                <c:pt idx="388">
                  <c:v>14.98</c:v>
                </c:pt>
                <c:pt idx="389">
                  <c:v>15.234999999999999</c:v>
                </c:pt>
                <c:pt idx="390">
                  <c:v>15.125999999999999</c:v>
                </c:pt>
                <c:pt idx="391">
                  <c:v>15.407</c:v>
                </c:pt>
                <c:pt idx="392">
                  <c:v>15.092000000000001</c:v>
                </c:pt>
                <c:pt idx="393">
                  <c:v>14.837999999999999</c:v>
                </c:pt>
                <c:pt idx="394">
                  <c:v>15.054</c:v>
                </c:pt>
                <c:pt idx="395">
                  <c:v>14.776999999999999</c:v>
                </c:pt>
                <c:pt idx="396">
                  <c:v>15.361000000000001</c:v>
                </c:pt>
                <c:pt idx="397">
                  <c:v>14.653</c:v>
                </c:pt>
                <c:pt idx="398">
                  <c:v>14.952999999999999</c:v>
                </c:pt>
                <c:pt idx="399">
                  <c:v>15.007</c:v>
                </c:pt>
                <c:pt idx="400">
                  <c:v>14.956</c:v>
                </c:pt>
                <c:pt idx="401">
                  <c:v>14.818</c:v>
                </c:pt>
                <c:pt idx="402">
                  <c:v>15.143000000000001</c:v>
                </c:pt>
                <c:pt idx="403">
                  <c:v>15.898999999999999</c:v>
                </c:pt>
                <c:pt idx="404">
                  <c:v>15.612</c:v>
                </c:pt>
                <c:pt idx="405">
                  <c:v>15.851000000000001</c:v>
                </c:pt>
                <c:pt idx="406">
                  <c:v>16.277999999999999</c:v>
                </c:pt>
                <c:pt idx="407">
                  <c:v>16.675999999999991</c:v>
                </c:pt>
                <c:pt idx="408">
                  <c:v>16.565999999999988</c:v>
                </c:pt>
                <c:pt idx="409">
                  <c:v>16.303999999999991</c:v>
                </c:pt>
                <c:pt idx="410">
                  <c:v>16.256</c:v>
                </c:pt>
                <c:pt idx="411">
                  <c:v>16.67700000000001</c:v>
                </c:pt>
                <c:pt idx="412">
                  <c:v>16.128</c:v>
                </c:pt>
                <c:pt idx="413">
                  <c:v>15.962999999999999</c:v>
                </c:pt>
                <c:pt idx="414">
                  <c:v>16.061</c:v>
                </c:pt>
                <c:pt idx="415">
                  <c:v>16.219000000000001</c:v>
                </c:pt>
                <c:pt idx="416">
                  <c:v>16.126000000000001</c:v>
                </c:pt>
                <c:pt idx="417">
                  <c:v>16.361000000000001</c:v>
                </c:pt>
                <c:pt idx="418">
                  <c:v>16.318000000000001</c:v>
                </c:pt>
                <c:pt idx="419">
                  <c:v>15.625999999999999</c:v>
                </c:pt>
                <c:pt idx="420">
                  <c:v>16.582999999999981</c:v>
                </c:pt>
                <c:pt idx="421">
                  <c:v>16.100999999999999</c:v>
                </c:pt>
                <c:pt idx="422">
                  <c:v>16.234999999999999</c:v>
                </c:pt>
                <c:pt idx="423">
                  <c:v>15.955</c:v>
                </c:pt>
                <c:pt idx="424">
                  <c:v>16.047999999999991</c:v>
                </c:pt>
                <c:pt idx="425">
                  <c:v>15.768000000000001</c:v>
                </c:pt>
                <c:pt idx="426">
                  <c:v>15.817</c:v>
                </c:pt>
                <c:pt idx="427">
                  <c:v>16.167000000000009</c:v>
                </c:pt>
                <c:pt idx="428">
                  <c:v>16.024000000000001</c:v>
                </c:pt>
                <c:pt idx="429">
                  <c:v>16.478000000000002</c:v>
                </c:pt>
                <c:pt idx="430">
                  <c:v>16.285999999999991</c:v>
                </c:pt>
                <c:pt idx="431">
                  <c:v>16.626999999999999</c:v>
                </c:pt>
                <c:pt idx="432">
                  <c:v>16.512</c:v>
                </c:pt>
                <c:pt idx="433">
                  <c:v>16.34</c:v>
                </c:pt>
                <c:pt idx="434">
                  <c:v>16.507999999999999</c:v>
                </c:pt>
                <c:pt idx="435">
                  <c:v>16.355</c:v>
                </c:pt>
                <c:pt idx="436">
                  <c:v>16.29</c:v>
                </c:pt>
                <c:pt idx="437">
                  <c:v>16.521999999999991</c:v>
                </c:pt>
                <c:pt idx="438">
                  <c:v>16.632000000000001</c:v>
                </c:pt>
                <c:pt idx="439">
                  <c:v>16.454000000000001</c:v>
                </c:pt>
                <c:pt idx="440">
                  <c:v>16.308</c:v>
                </c:pt>
                <c:pt idx="441">
                  <c:v>16.741</c:v>
                </c:pt>
                <c:pt idx="442">
                  <c:v>16.001000000000001</c:v>
                </c:pt>
                <c:pt idx="443">
                  <c:v>16.381</c:v>
                </c:pt>
                <c:pt idx="444">
                  <c:v>16.308</c:v>
                </c:pt>
                <c:pt idx="445">
                  <c:v>16.309999999999999</c:v>
                </c:pt>
                <c:pt idx="446">
                  <c:v>16.489999999999981</c:v>
                </c:pt>
                <c:pt idx="447">
                  <c:v>16.597000000000001</c:v>
                </c:pt>
                <c:pt idx="448">
                  <c:v>17.067</c:v>
                </c:pt>
                <c:pt idx="449">
                  <c:v>17.474</c:v>
                </c:pt>
                <c:pt idx="450">
                  <c:v>16.951000000000001</c:v>
                </c:pt>
                <c:pt idx="451">
                  <c:v>17.649999999999999</c:v>
                </c:pt>
                <c:pt idx="452">
                  <c:v>16.967999999999989</c:v>
                </c:pt>
                <c:pt idx="453">
                  <c:v>17.419</c:v>
                </c:pt>
                <c:pt idx="454">
                  <c:v>17.513999999999999</c:v>
                </c:pt>
                <c:pt idx="455">
                  <c:v>17.74799999999999</c:v>
                </c:pt>
                <c:pt idx="456">
                  <c:v>18.018999999999991</c:v>
                </c:pt>
                <c:pt idx="457">
                  <c:v>18.224</c:v>
                </c:pt>
                <c:pt idx="458">
                  <c:v>18.08499999999999</c:v>
                </c:pt>
                <c:pt idx="459">
                  <c:v>18.367999999999999</c:v>
                </c:pt>
                <c:pt idx="460">
                  <c:v>18.192</c:v>
                </c:pt>
                <c:pt idx="461">
                  <c:v>18.594999999999999</c:v>
                </c:pt>
                <c:pt idx="462">
                  <c:v>18.52</c:v>
                </c:pt>
                <c:pt idx="463">
                  <c:v>18.806000000000001</c:v>
                </c:pt>
                <c:pt idx="464">
                  <c:v>18.617000000000012</c:v>
                </c:pt>
                <c:pt idx="465">
                  <c:v>18.687999999999999</c:v>
                </c:pt>
                <c:pt idx="466">
                  <c:v>18.655999999999999</c:v>
                </c:pt>
                <c:pt idx="467">
                  <c:v>18.352</c:v>
                </c:pt>
                <c:pt idx="468">
                  <c:v>18.898</c:v>
                </c:pt>
                <c:pt idx="469">
                  <c:v>19.49199999999999</c:v>
                </c:pt>
                <c:pt idx="470">
                  <c:v>19.669</c:v>
                </c:pt>
                <c:pt idx="471">
                  <c:v>19.898</c:v>
                </c:pt>
                <c:pt idx="472">
                  <c:v>19.786999999999988</c:v>
                </c:pt>
                <c:pt idx="473">
                  <c:v>19.715</c:v>
                </c:pt>
                <c:pt idx="474">
                  <c:v>20.187000000000001</c:v>
                </c:pt>
                <c:pt idx="475">
                  <c:v>20.021999999999991</c:v>
                </c:pt>
                <c:pt idx="476">
                  <c:v>20.114999999999998</c:v>
                </c:pt>
                <c:pt idx="477">
                  <c:v>20.547999999999991</c:v>
                </c:pt>
                <c:pt idx="478">
                  <c:v>20.824999999999999</c:v>
                </c:pt>
                <c:pt idx="479">
                  <c:v>20.797000000000001</c:v>
                </c:pt>
                <c:pt idx="480">
                  <c:v>21.006</c:v>
                </c:pt>
                <c:pt idx="481">
                  <c:v>20.721999999999991</c:v>
                </c:pt>
                <c:pt idx="482">
                  <c:v>20.675999999999991</c:v>
                </c:pt>
                <c:pt idx="483">
                  <c:v>20.675999999999991</c:v>
                </c:pt>
                <c:pt idx="484">
                  <c:v>21.285999999999991</c:v>
                </c:pt>
                <c:pt idx="485">
                  <c:v>21.013000000000009</c:v>
                </c:pt>
                <c:pt idx="486">
                  <c:v>21.251000000000001</c:v>
                </c:pt>
                <c:pt idx="487">
                  <c:v>20.292000000000002</c:v>
                </c:pt>
                <c:pt idx="488">
                  <c:v>20.689</c:v>
                </c:pt>
                <c:pt idx="489">
                  <c:v>20.155999999999999</c:v>
                </c:pt>
                <c:pt idx="490">
                  <c:v>20.204999999999991</c:v>
                </c:pt>
                <c:pt idx="491">
                  <c:v>19.635999999999999</c:v>
                </c:pt>
                <c:pt idx="492">
                  <c:v>19.847000000000001</c:v>
                </c:pt>
                <c:pt idx="493">
                  <c:v>19.71</c:v>
                </c:pt>
                <c:pt idx="494">
                  <c:v>19.207999999999991</c:v>
                </c:pt>
                <c:pt idx="495">
                  <c:v>19.118000000000009</c:v>
                </c:pt>
                <c:pt idx="496">
                  <c:v>18.971</c:v>
                </c:pt>
                <c:pt idx="497">
                  <c:v>18.966999999999992</c:v>
                </c:pt>
                <c:pt idx="498">
                  <c:v>19.369</c:v>
                </c:pt>
                <c:pt idx="499">
                  <c:v>19.118000000000009</c:v>
                </c:pt>
                <c:pt idx="500">
                  <c:v>19.724999999999991</c:v>
                </c:pt>
                <c:pt idx="501">
                  <c:v>19.829999999999991</c:v>
                </c:pt>
                <c:pt idx="502">
                  <c:v>20.059999999999999</c:v>
                </c:pt>
                <c:pt idx="503">
                  <c:v>19.917000000000009</c:v>
                </c:pt>
                <c:pt idx="504">
                  <c:v>19.90199999999999</c:v>
                </c:pt>
                <c:pt idx="505">
                  <c:v>20.166</c:v>
                </c:pt>
                <c:pt idx="506">
                  <c:v>19.710999999999999</c:v>
                </c:pt>
                <c:pt idx="507">
                  <c:v>19.852</c:v>
                </c:pt>
                <c:pt idx="508">
                  <c:v>19.811000000000011</c:v>
                </c:pt>
                <c:pt idx="509">
                  <c:v>20.172000000000001</c:v>
                </c:pt>
                <c:pt idx="510">
                  <c:v>20.40499999999999</c:v>
                </c:pt>
                <c:pt idx="511">
                  <c:v>19.925999999999981</c:v>
                </c:pt>
                <c:pt idx="512">
                  <c:v>20.981999999999989</c:v>
                </c:pt>
                <c:pt idx="513">
                  <c:v>20.640999999999991</c:v>
                </c:pt>
                <c:pt idx="514">
                  <c:v>20.841000000000001</c:v>
                </c:pt>
                <c:pt idx="515">
                  <c:v>21.085999999999991</c:v>
                </c:pt>
                <c:pt idx="516">
                  <c:v>21.515999999999991</c:v>
                </c:pt>
                <c:pt idx="517">
                  <c:v>21.684000000000001</c:v>
                </c:pt>
                <c:pt idx="518">
                  <c:v>21.919999999999991</c:v>
                </c:pt>
                <c:pt idx="519">
                  <c:v>22.202000000000002</c:v>
                </c:pt>
                <c:pt idx="520">
                  <c:v>22.094000000000001</c:v>
                </c:pt>
                <c:pt idx="521">
                  <c:v>22.567</c:v>
                </c:pt>
                <c:pt idx="522">
                  <c:v>22.606999999999999</c:v>
                </c:pt>
                <c:pt idx="523">
                  <c:v>22.481000000000002</c:v>
                </c:pt>
                <c:pt idx="524">
                  <c:v>22.431000000000001</c:v>
                </c:pt>
                <c:pt idx="525">
                  <c:v>22.49</c:v>
                </c:pt>
                <c:pt idx="526">
                  <c:v>22.76499999999999</c:v>
                </c:pt>
                <c:pt idx="527">
                  <c:v>23.288999999999991</c:v>
                </c:pt>
                <c:pt idx="528">
                  <c:v>22.984000000000002</c:v>
                </c:pt>
                <c:pt idx="529">
                  <c:v>23.44499999999999</c:v>
                </c:pt>
                <c:pt idx="530">
                  <c:v>23.271000000000001</c:v>
                </c:pt>
                <c:pt idx="531">
                  <c:v>22.957000000000001</c:v>
                </c:pt>
                <c:pt idx="532">
                  <c:v>23.114000000000011</c:v>
                </c:pt>
                <c:pt idx="533">
                  <c:v>23.118000000000009</c:v>
                </c:pt>
                <c:pt idx="534">
                  <c:v>23.227</c:v>
                </c:pt>
                <c:pt idx="535">
                  <c:v>23.021000000000001</c:v>
                </c:pt>
                <c:pt idx="536">
                  <c:v>22.940999999999988</c:v>
                </c:pt>
                <c:pt idx="537">
                  <c:v>22.904</c:v>
                </c:pt>
                <c:pt idx="538">
                  <c:v>23.353000000000009</c:v>
                </c:pt>
                <c:pt idx="539">
                  <c:v>23.281999999999989</c:v>
                </c:pt>
                <c:pt idx="540">
                  <c:v>23.16</c:v>
                </c:pt>
                <c:pt idx="541">
                  <c:v>23.11300000000001</c:v>
                </c:pt>
                <c:pt idx="542">
                  <c:v>23.108000000000001</c:v>
                </c:pt>
                <c:pt idx="543">
                  <c:v>23.114999999999998</c:v>
                </c:pt>
                <c:pt idx="544">
                  <c:v>22.981000000000002</c:v>
                </c:pt>
                <c:pt idx="545">
                  <c:v>23.245999999999992</c:v>
                </c:pt>
                <c:pt idx="546">
                  <c:v>23.228000000000002</c:v>
                </c:pt>
                <c:pt idx="547">
                  <c:v>23.567</c:v>
                </c:pt>
                <c:pt idx="548">
                  <c:v>23.099</c:v>
                </c:pt>
                <c:pt idx="549">
                  <c:v>23.440999999999988</c:v>
                </c:pt>
                <c:pt idx="550">
                  <c:v>22.597999999999999</c:v>
                </c:pt>
                <c:pt idx="551">
                  <c:v>22.864000000000001</c:v>
                </c:pt>
                <c:pt idx="552">
                  <c:v>22.596</c:v>
                </c:pt>
                <c:pt idx="553">
                  <c:v>22.946999999999989</c:v>
                </c:pt>
                <c:pt idx="554">
                  <c:v>23.04</c:v>
                </c:pt>
                <c:pt idx="555">
                  <c:v>22.916</c:v>
                </c:pt>
                <c:pt idx="556">
                  <c:v>22.687000000000001</c:v>
                </c:pt>
                <c:pt idx="557">
                  <c:v>22.905999999999992</c:v>
                </c:pt>
                <c:pt idx="558">
                  <c:v>22.73</c:v>
                </c:pt>
                <c:pt idx="559">
                  <c:v>22.79</c:v>
                </c:pt>
                <c:pt idx="560">
                  <c:v>23.434000000000001</c:v>
                </c:pt>
                <c:pt idx="561">
                  <c:v>23.196999999999999</c:v>
                </c:pt>
                <c:pt idx="562">
                  <c:v>23.64</c:v>
                </c:pt>
                <c:pt idx="563">
                  <c:v>23.279</c:v>
                </c:pt>
                <c:pt idx="564">
                  <c:v>23.195</c:v>
                </c:pt>
                <c:pt idx="565">
                  <c:v>23.818999999999999</c:v>
                </c:pt>
                <c:pt idx="566">
                  <c:v>23.916</c:v>
                </c:pt>
                <c:pt idx="567">
                  <c:v>23.987999999999989</c:v>
                </c:pt>
                <c:pt idx="568">
                  <c:v>23.994</c:v>
                </c:pt>
                <c:pt idx="569">
                  <c:v>23.788999999999991</c:v>
                </c:pt>
                <c:pt idx="570">
                  <c:v>24.052</c:v>
                </c:pt>
                <c:pt idx="571">
                  <c:v>24.178999999999991</c:v>
                </c:pt>
                <c:pt idx="572">
                  <c:v>24.870999999999999</c:v>
                </c:pt>
                <c:pt idx="573">
                  <c:v>24.548999999999989</c:v>
                </c:pt>
                <c:pt idx="574">
                  <c:v>24.564</c:v>
                </c:pt>
                <c:pt idx="575">
                  <c:v>25.001000000000001</c:v>
                </c:pt>
                <c:pt idx="576">
                  <c:v>24.692</c:v>
                </c:pt>
                <c:pt idx="577">
                  <c:v>24.454000000000001</c:v>
                </c:pt>
                <c:pt idx="578">
                  <c:v>24.556999999999999</c:v>
                </c:pt>
                <c:pt idx="579">
                  <c:v>25.08199999999999</c:v>
                </c:pt>
                <c:pt idx="580">
                  <c:v>25.413</c:v>
                </c:pt>
                <c:pt idx="581">
                  <c:v>25.401</c:v>
                </c:pt>
                <c:pt idx="582">
                  <c:v>25.5</c:v>
                </c:pt>
                <c:pt idx="583">
                  <c:v>25.431000000000001</c:v>
                </c:pt>
                <c:pt idx="584">
                  <c:v>25.855</c:v>
                </c:pt>
                <c:pt idx="585">
                  <c:v>25.318000000000001</c:v>
                </c:pt>
                <c:pt idx="586">
                  <c:v>25.553000000000001</c:v>
                </c:pt>
                <c:pt idx="587">
                  <c:v>25.439999999999991</c:v>
                </c:pt>
                <c:pt idx="588">
                  <c:v>25.713000000000001</c:v>
                </c:pt>
                <c:pt idx="589">
                  <c:v>25.459</c:v>
                </c:pt>
                <c:pt idx="590">
                  <c:v>25.33400000000001</c:v>
                </c:pt>
                <c:pt idx="591">
                  <c:v>25.808</c:v>
                </c:pt>
                <c:pt idx="592">
                  <c:v>25.527000000000001</c:v>
                </c:pt>
                <c:pt idx="593">
                  <c:v>25.206</c:v>
                </c:pt>
                <c:pt idx="594">
                  <c:v>25.809000000000001</c:v>
                </c:pt>
                <c:pt idx="595">
                  <c:v>25.542000000000002</c:v>
                </c:pt>
                <c:pt idx="596">
                  <c:v>25.01</c:v>
                </c:pt>
                <c:pt idx="597">
                  <c:v>25.516999999999999</c:v>
                </c:pt>
                <c:pt idx="598">
                  <c:v>25.155999999999999</c:v>
                </c:pt>
                <c:pt idx="599">
                  <c:v>25.603999999999999</c:v>
                </c:pt>
                <c:pt idx="600">
                  <c:v>25.253</c:v>
                </c:pt>
                <c:pt idx="601">
                  <c:v>25.305</c:v>
                </c:pt>
                <c:pt idx="602">
                  <c:v>25.456</c:v>
                </c:pt>
                <c:pt idx="603">
                  <c:v>26.446999999999989</c:v>
                </c:pt>
                <c:pt idx="604">
                  <c:v>25.79</c:v>
                </c:pt>
                <c:pt idx="605">
                  <c:v>25.95999999999999</c:v>
                </c:pt>
                <c:pt idx="606">
                  <c:v>26.387</c:v>
                </c:pt>
                <c:pt idx="607">
                  <c:v>26.472999999999988</c:v>
                </c:pt>
                <c:pt idx="608">
                  <c:v>26.298999999999989</c:v>
                </c:pt>
                <c:pt idx="609">
                  <c:v>26.558</c:v>
                </c:pt>
                <c:pt idx="610">
                  <c:v>25.83400000000001</c:v>
                </c:pt>
                <c:pt idx="611">
                  <c:v>26.204999999999991</c:v>
                </c:pt>
                <c:pt idx="612">
                  <c:v>25.661999999999999</c:v>
                </c:pt>
                <c:pt idx="613">
                  <c:v>26.27999999999999</c:v>
                </c:pt>
                <c:pt idx="614">
                  <c:v>26.284999999999989</c:v>
                </c:pt>
                <c:pt idx="615">
                  <c:v>26.12</c:v>
                </c:pt>
                <c:pt idx="616">
                  <c:v>25.898</c:v>
                </c:pt>
                <c:pt idx="617">
                  <c:v>26.141999999999999</c:v>
                </c:pt>
                <c:pt idx="618">
                  <c:v>26.155000000000001</c:v>
                </c:pt>
                <c:pt idx="619">
                  <c:v>25.713999999999999</c:v>
                </c:pt>
                <c:pt idx="620">
                  <c:v>26.146000000000001</c:v>
                </c:pt>
                <c:pt idx="621">
                  <c:v>26.477</c:v>
                </c:pt>
                <c:pt idx="622">
                  <c:v>26.614999999999998</c:v>
                </c:pt>
                <c:pt idx="623">
                  <c:v>26.199000000000009</c:v>
                </c:pt>
                <c:pt idx="624">
                  <c:v>26.507999999999999</c:v>
                </c:pt>
                <c:pt idx="625">
                  <c:v>27.280999999999992</c:v>
                </c:pt>
                <c:pt idx="626">
                  <c:v>26.919</c:v>
                </c:pt>
                <c:pt idx="627">
                  <c:v>26.933</c:v>
                </c:pt>
                <c:pt idx="628">
                  <c:v>27</c:v>
                </c:pt>
                <c:pt idx="629">
                  <c:v>27.253</c:v>
                </c:pt>
                <c:pt idx="630">
                  <c:v>27.042000000000002</c:v>
                </c:pt>
                <c:pt idx="631">
                  <c:v>27.434999999999999</c:v>
                </c:pt>
                <c:pt idx="632">
                  <c:v>27.704999999999991</c:v>
                </c:pt>
                <c:pt idx="633">
                  <c:v>27.140999999999991</c:v>
                </c:pt>
                <c:pt idx="634">
                  <c:v>27.439</c:v>
                </c:pt>
                <c:pt idx="635">
                  <c:v>27.530999999999999</c:v>
                </c:pt>
                <c:pt idx="636">
                  <c:v>27.302</c:v>
                </c:pt>
                <c:pt idx="637">
                  <c:v>27.611000000000011</c:v>
                </c:pt>
                <c:pt idx="638">
                  <c:v>27.62</c:v>
                </c:pt>
                <c:pt idx="639">
                  <c:v>27.24199999999999</c:v>
                </c:pt>
                <c:pt idx="640">
                  <c:v>26.712</c:v>
                </c:pt>
                <c:pt idx="641">
                  <c:v>27.457000000000001</c:v>
                </c:pt>
                <c:pt idx="642">
                  <c:v>27.193000000000001</c:v>
                </c:pt>
                <c:pt idx="643">
                  <c:v>27.036000000000001</c:v>
                </c:pt>
                <c:pt idx="644">
                  <c:v>27.672000000000001</c:v>
                </c:pt>
                <c:pt idx="645">
                  <c:v>27.692</c:v>
                </c:pt>
                <c:pt idx="646">
                  <c:v>27.574000000000009</c:v>
                </c:pt>
                <c:pt idx="647">
                  <c:v>27.858000000000001</c:v>
                </c:pt>
                <c:pt idx="648">
                  <c:v>27.654000000000011</c:v>
                </c:pt>
                <c:pt idx="649">
                  <c:v>28.58499999999999</c:v>
                </c:pt>
                <c:pt idx="650">
                  <c:v>28.021999999999991</c:v>
                </c:pt>
                <c:pt idx="651">
                  <c:v>28.268999999999981</c:v>
                </c:pt>
                <c:pt idx="652">
                  <c:v>28.279</c:v>
                </c:pt>
                <c:pt idx="653">
                  <c:v>27.826000000000001</c:v>
                </c:pt>
                <c:pt idx="654">
                  <c:v>27.794</c:v>
                </c:pt>
                <c:pt idx="655">
                  <c:v>28.097999999999999</c:v>
                </c:pt>
                <c:pt idx="656">
                  <c:v>28.407</c:v>
                </c:pt>
                <c:pt idx="657">
                  <c:v>27.847000000000001</c:v>
                </c:pt>
                <c:pt idx="658">
                  <c:v>27.69</c:v>
                </c:pt>
                <c:pt idx="659">
                  <c:v>27.690999999999999</c:v>
                </c:pt>
                <c:pt idx="660">
                  <c:v>28.61300000000001</c:v>
                </c:pt>
                <c:pt idx="661">
                  <c:v>28.33700000000001</c:v>
                </c:pt>
                <c:pt idx="662">
                  <c:v>28.384</c:v>
                </c:pt>
                <c:pt idx="663">
                  <c:v>28.696999999999999</c:v>
                </c:pt>
                <c:pt idx="664">
                  <c:v>28.805</c:v>
                </c:pt>
                <c:pt idx="665">
                  <c:v>28.936</c:v>
                </c:pt>
                <c:pt idx="666">
                  <c:v>28.956</c:v>
                </c:pt>
                <c:pt idx="667">
                  <c:v>28.978000000000002</c:v>
                </c:pt>
                <c:pt idx="668">
                  <c:v>29.155000000000001</c:v>
                </c:pt>
                <c:pt idx="669">
                  <c:v>29.524999999999999</c:v>
                </c:pt>
                <c:pt idx="670">
                  <c:v>29.597000000000001</c:v>
                </c:pt>
                <c:pt idx="671">
                  <c:v>29.446999999999989</c:v>
                </c:pt>
                <c:pt idx="672">
                  <c:v>29.423999999999989</c:v>
                </c:pt>
                <c:pt idx="673">
                  <c:v>29.523</c:v>
                </c:pt>
                <c:pt idx="674">
                  <c:v>30.190999999999999</c:v>
                </c:pt>
                <c:pt idx="675">
                  <c:v>29.57</c:v>
                </c:pt>
                <c:pt idx="676">
                  <c:v>29.26199999999999</c:v>
                </c:pt>
                <c:pt idx="677">
                  <c:v>30.015000000000001</c:v>
                </c:pt>
                <c:pt idx="678">
                  <c:v>29.402999999999992</c:v>
                </c:pt>
                <c:pt idx="679">
                  <c:v>29.757000000000001</c:v>
                </c:pt>
                <c:pt idx="680">
                  <c:v>29.814000000000011</c:v>
                </c:pt>
                <c:pt idx="681">
                  <c:v>29.61300000000001</c:v>
                </c:pt>
                <c:pt idx="682">
                  <c:v>29.44199999999999</c:v>
                </c:pt>
                <c:pt idx="683">
                  <c:v>29.614000000000011</c:v>
                </c:pt>
                <c:pt idx="684">
                  <c:v>29.817000000000011</c:v>
                </c:pt>
                <c:pt idx="685">
                  <c:v>29.684000000000001</c:v>
                </c:pt>
                <c:pt idx="686">
                  <c:v>29.893000000000001</c:v>
                </c:pt>
                <c:pt idx="687">
                  <c:v>30.32</c:v>
                </c:pt>
                <c:pt idx="688">
                  <c:v>29.951000000000001</c:v>
                </c:pt>
                <c:pt idx="689">
                  <c:v>29.98299999999999</c:v>
                </c:pt>
                <c:pt idx="690">
                  <c:v>30.542999999999989</c:v>
                </c:pt>
                <c:pt idx="691">
                  <c:v>30.280999999999992</c:v>
                </c:pt>
                <c:pt idx="692">
                  <c:v>30.5</c:v>
                </c:pt>
                <c:pt idx="693">
                  <c:v>30.061999999999991</c:v>
                </c:pt>
                <c:pt idx="694">
                  <c:v>30.535</c:v>
                </c:pt>
                <c:pt idx="695">
                  <c:v>30.327999999999999</c:v>
                </c:pt>
                <c:pt idx="696">
                  <c:v>30.271999999999991</c:v>
                </c:pt>
                <c:pt idx="697">
                  <c:v>30.751000000000001</c:v>
                </c:pt>
                <c:pt idx="698">
                  <c:v>30.373000000000001</c:v>
                </c:pt>
                <c:pt idx="699">
                  <c:v>30.254000000000001</c:v>
                </c:pt>
                <c:pt idx="700">
                  <c:v>30.417000000000009</c:v>
                </c:pt>
                <c:pt idx="701">
                  <c:v>30.231999999999999</c:v>
                </c:pt>
                <c:pt idx="702">
                  <c:v>30.3</c:v>
                </c:pt>
                <c:pt idx="703">
                  <c:v>30.27999999999999</c:v>
                </c:pt>
                <c:pt idx="704">
                  <c:v>30.567999999999991</c:v>
                </c:pt>
                <c:pt idx="705">
                  <c:v>30.814000000000011</c:v>
                </c:pt>
                <c:pt idx="706">
                  <c:v>30.446999999999989</c:v>
                </c:pt>
                <c:pt idx="707">
                  <c:v>30.204000000000001</c:v>
                </c:pt>
                <c:pt idx="708">
                  <c:v>31.039000000000001</c:v>
                </c:pt>
                <c:pt idx="709">
                  <c:v>30.812999999999999</c:v>
                </c:pt>
                <c:pt idx="710">
                  <c:v>31.097999999999999</c:v>
                </c:pt>
                <c:pt idx="711">
                  <c:v>31.45</c:v>
                </c:pt>
                <c:pt idx="712">
                  <c:v>31.315999999999999</c:v>
                </c:pt>
                <c:pt idx="713">
                  <c:v>31.536999999999999</c:v>
                </c:pt>
                <c:pt idx="714">
                  <c:v>31.233000000000001</c:v>
                </c:pt>
                <c:pt idx="715">
                  <c:v>31.40199999999999</c:v>
                </c:pt>
                <c:pt idx="716">
                  <c:v>31.359000000000009</c:v>
                </c:pt>
                <c:pt idx="717">
                  <c:v>31.564999999999991</c:v>
                </c:pt>
                <c:pt idx="718">
                  <c:v>32.063000000000002</c:v>
                </c:pt>
                <c:pt idx="719">
                  <c:v>31.959</c:v>
                </c:pt>
                <c:pt idx="720">
                  <c:v>32.250999999999998</c:v>
                </c:pt>
                <c:pt idx="721">
                  <c:v>32.353999999999999</c:v>
                </c:pt>
                <c:pt idx="722">
                  <c:v>32.756</c:v>
                </c:pt>
                <c:pt idx="723">
                  <c:v>32.445</c:v>
                </c:pt>
                <c:pt idx="724">
                  <c:v>32.793000000000013</c:v>
                </c:pt>
                <c:pt idx="725">
                  <c:v>32.291000000000011</c:v>
                </c:pt>
                <c:pt idx="726">
                  <c:v>32.449000000000012</c:v>
                </c:pt>
                <c:pt idx="727">
                  <c:v>32.345999999999997</c:v>
                </c:pt>
                <c:pt idx="728">
                  <c:v>32.374000000000002</c:v>
                </c:pt>
                <c:pt idx="729">
                  <c:v>32.221000000000011</c:v>
                </c:pt>
                <c:pt idx="730">
                  <c:v>32.626000000000012</c:v>
                </c:pt>
                <c:pt idx="731">
                  <c:v>32.713000000000001</c:v>
                </c:pt>
                <c:pt idx="732">
                  <c:v>32.737000000000002</c:v>
                </c:pt>
                <c:pt idx="733">
                  <c:v>32.652000000000001</c:v>
                </c:pt>
                <c:pt idx="734">
                  <c:v>32.635000000000012</c:v>
                </c:pt>
                <c:pt idx="735">
                  <c:v>33.091000000000001</c:v>
                </c:pt>
                <c:pt idx="736">
                  <c:v>32.825000000000003</c:v>
                </c:pt>
                <c:pt idx="737">
                  <c:v>33.348999999999997</c:v>
                </c:pt>
                <c:pt idx="738">
                  <c:v>32.856999999999999</c:v>
                </c:pt>
                <c:pt idx="739">
                  <c:v>32.898000000000003</c:v>
                </c:pt>
                <c:pt idx="740">
                  <c:v>32.771000000000001</c:v>
                </c:pt>
                <c:pt idx="741">
                  <c:v>33.103000000000002</c:v>
                </c:pt>
                <c:pt idx="742">
                  <c:v>33.265000000000008</c:v>
                </c:pt>
                <c:pt idx="743">
                  <c:v>33.394000000000013</c:v>
                </c:pt>
                <c:pt idx="744">
                  <c:v>33.469000000000001</c:v>
                </c:pt>
                <c:pt idx="745">
                  <c:v>33.21</c:v>
                </c:pt>
                <c:pt idx="746">
                  <c:v>33.733000000000011</c:v>
                </c:pt>
                <c:pt idx="747">
                  <c:v>33.302</c:v>
                </c:pt>
                <c:pt idx="748">
                  <c:v>33.454999999999998</c:v>
                </c:pt>
                <c:pt idx="749">
                  <c:v>33.099000000000011</c:v>
                </c:pt>
                <c:pt idx="750">
                  <c:v>33.331000000000003</c:v>
                </c:pt>
                <c:pt idx="751">
                  <c:v>33.259</c:v>
                </c:pt>
                <c:pt idx="752">
                  <c:v>32.947000000000003</c:v>
                </c:pt>
                <c:pt idx="753">
                  <c:v>33.129000000000012</c:v>
                </c:pt>
                <c:pt idx="754">
                  <c:v>33.314</c:v>
                </c:pt>
                <c:pt idx="755">
                  <c:v>33.068000000000012</c:v>
                </c:pt>
                <c:pt idx="756">
                  <c:v>33.354999999999997</c:v>
                </c:pt>
                <c:pt idx="757">
                  <c:v>33.894000000000013</c:v>
                </c:pt>
                <c:pt idx="758">
                  <c:v>33.253</c:v>
                </c:pt>
                <c:pt idx="759">
                  <c:v>33.923000000000002</c:v>
                </c:pt>
                <c:pt idx="760">
                  <c:v>34.046999999999997</c:v>
                </c:pt>
                <c:pt idx="761">
                  <c:v>34.336000000000013</c:v>
                </c:pt>
                <c:pt idx="762">
                  <c:v>34.316000000000003</c:v>
                </c:pt>
                <c:pt idx="763">
                  <c:v>34.591000000000001</c:v>
                </c:pt>
                <c:pt idx="764">
                  <c:v>34.660000000000011</c:v>
                </c:pt>
                <c:pt idx="765">
                  <c:v>34.442999999999998</c:v>
                </c:pt>
                <c:pt idx="766">
                  <c:v>34.475000000000001</c:v>
                </c:pt>
                <c:pt idx="767">
                  <c:v>34.518000000000001</c:v>
                </c:pt>
                <c:pt idx="768">
                  <c:v>34.549999999999997</c:v>
                </c:pt>
                <c:pt idx="769">
                  <c:v>35.333000000000013</c:v>
                </c:pt>
                <c:pt idx="770">
                  <c:v>34.94</c:v>
                </c:pt>
                <c:pt idx="771">
                  <c:v>34.833000000000013</c:v>
                </c:pt>
                <c:pt idx="772">
                  <c:v>35.18</c:v>
                </c:pt>
                <c:pt idx="773">
                  <c:v>35.03</c:v>
                </c:pt>
                <c:pt idx="774">
                  <c:v>34.672000000000011</c:v>
                </c:pt>
                <c:pt idx="775">
                  <c:v>35.108000000000011</c:v>
                </c:pt>
                <c:pt idx="776">
                  <c:v>34.825000000000003</c:v>
                </c:pt>
                <c:pt idx="777">
                  <c:v>35.203000000000003</c:v>
                </c:pt>
                <c:pt idx="778">
                  <c:v>35.666000000000011</c:v>
                </c:pt>
                <c:pt idx="779">
                  <c:v>35.322000000000003</c:v>
                </c:pt>
                <c:pt idx="780">
                  <c:v>35.478000000000002</c:v>
                </c:pt>
                <c:pt idx="781">
                  <c:v>35.322000000000003</c:v>
                </c:pt>
                <c:pt idx="782">
                  <c:v>35.831000000000003</c:v>
                </c:pt>
                <c:pt idx="783">
                  <c:v>35.555</c:v>
                </c:pt>
                <c:pt idx="784">
                  <c:v>35.741</c:v>
                </c:pt>
                <c:pt idx="785">
                  <c:v>35.677</c:v>
                </c:pt>
                <c:pt idx="786">
                  <c:v>35.677</c:v>
                </c:pt>
                <c:pt idx="787">
                  <c:v>35.789000000000001</c:v>
                </c:pt>
                <c:pt idx="788">
                  <c:v>35.887999999999998</c:v>
                </c:pt>
                <c:pt idx="789">
                  <c:v>35.610999999999997</c:v>
                </c:pt>
                <c:pt idx="790">
                  <c:v>35.863</c:v>
                </c:pt>
                <c:pt idx="791">
                  <c:v>35.988999999999997</c:v>
                </c:pt>
                <c:pt idx="792">
                  <c:v>35.821000000000012</c:v>
                </c:pt>
                <c:pt idx="793">
                  <c:v>35.709000000000003</c:v>
                </c:pt>
                <c:pt idx="794">
                  <c:v>35.582000000000001</c:v>
                </c:pt>
                <c:pt idx="795">
                  <c:v>35.686</c:v>
                </c:pt>
                <c:pt idx="796">
                  <c:v>35.594000000000001</c:v>
                </c:pt>
                <c:pt idx="797">
                  <c:v>35.816000000000003</c:v>
                </c:pt>
                <c:pt idx="798">
                  <c:v>35.515000000000001</c:v>
                </c:pt>
                <c:pt idx="799">
                  <c:v>35.775000000000013</c:v>
                </c:pt>
                <c:pt idx="800">
                  <c:v>35.841000000000001</c:v>
                </c:pt>
                <c:pt idx="801">
                  <c:v>35.938000000000002</c:v>
                </c:pt>
                <c:pt idx="802">
                  <c:v>36.156000000000013</c:v>
                </c:pt>
                <c:pt idx="803">
                  <c:v>36.121000000000002</c:v>
                </c:pt>
                <c:pt idx="804">
                  <c:v>36.013000000000012</c:v>
                </c:pt>
                <c:pt idx="805">
                  <c:v>35.671000000000006</c:v>
                </c:pt>
                <c:pt idx="806">
                  <c:v>36.319000000000003</c:v>
                </c:pt>
                <c:pt idx="807">
                  <c:v>36.081000000000003</c:v>
                </c:pt>
                <c:pt idx="808">
                  <c:v>35.930999999999997</c:v>
                </c:pt>
                <c:pt idx="809">
                  <c:v>36.002000000000002</c:v>
                </c:pt>
                <c:pt idx="810">
                  <c:v>36.199000000000012</c:v>
                </c:pt>
                <c:pt idx="811">
                  <c:v>36.224000000000011</c:v>
                </c:pt>
                <c:pt idx="812">
                  <c:v>35.552</c:v>
                </c:pt>
                <c:pt idx="813">
                  <c:v>36.169000000000011</c:v>
                </c:pt>
                <c:pt idx="814">
                  <c:v>35.761000000000003</c:v>
                </c:pt>
                <c:pt idx="815">
                  <c:v>35.828000000000003</c:v>
                </c:pt>
                <c:pt idx="816">
                  <c:v>36.000999999999998</c:v>
                </c:pt>
                <c:pt idx="817">
                  <c:v>35.758000000000003</c:v>
                </c:pt>
                <c:pt idx="818">
                  <c:v>35.730000000000011</c:v>
                </c:pt>
                <c:pt idx="819">
                  <c:v>35.607000000000014</c:v>
                </c:pt>
                <c:pt idx="820">
                  <c:v>36.037000000000013</c:v>
                </c:pt>
                <c:pt idx="821">
                  <c:v>36.068000000000012</c:v>
                </c:pt>
                <c:pt idx="822">
                  <c:v>35.92</c:v>
                </c:pt>
                <c:pt idx="823">
                  <c:v>35.85</c:v>
                </c:pt>
                <c:pt idx="824">
                  <c:v>36.037000000000013</c:v>
                </c:pt>
                <c:pt idx="825">
                  <c:v>37.162000000000013</c:v>
                </c:pt>
                <c:pt idx="826">
                  <c:v>36.747</c:v>
                </c:pt>
                <c:pt idx="827">
                  <c:v>36.871000000000002</c:v>
                </c:pt>
                <c:pt idx="828">
                  <c:v>36.653000000000013</c:v>
                </c:pt>
                <c:pt idx="829">
                  <c:v>37.079000000000001</c:v>
                </c:pt>
                <c:pt idx="830">
                  <c:v>36.304000000000002</c:v>
                </c:pt>
                <c:pt idx="831">
                  <c:v>36.683999999999997</c:v>
                </c:pt>
                <c:pt idx="832">
                  <c:v>36.673000000000002</c:v>
                </c:pt>
                <c:pt idx="833">
                  <c:v>36.887999999999998</c:v>
                </c:pt>
                <c:pt idx="834">
                  <c:v>36.574000000000012</c:v>
                </c:pt>
                <c:pt idx="835">
                  <c:v>36.911000000000001</c:v>
                </c:pt>
                <c:pt idx="836">
                  <c:v>36.875999999999998</c:v>
                </c:pt>
                <c:pt idx="837">
                  <c:v>37.389000000000003</c:v>
                </c:pt>
                <c:pt idx="838">
                  <c:v>36.789000000000001</c:v>
                </c:pt>
                <c:pt idx="839">
                  <c:v>37.862000000000002</c:v>
                </c:pt>
                <c:pt idx="840">
                  <c:v>37.979999999999997</c:v>
                </c:pt>
                <c:pt idx="841">
                  <c:v>37.648000000000003</c:v>
                </c:pt>
                <c:pt idx="842">
                  <c:v>37.878</c:v>
                </c:pt>
                <c:pt idx="843">
                  <c:v>38.337000000000003</c:v>
                </c:pt>
                <c:pt idx="844">
                  <c:v>38.697000000000003</c:v>
                </c:pt>
                <c:pt idx="845">
                  <c:v>38.319000000000003</c:v>
                </c:pt>
                <c:pt idx="846">
                  <c:v>38.137</c:v>
                </c:pt>
                <c:pt idx="847">
                  <c:v>38.743000000000002</c:v>
                </c:pt>
                <c:pt idx="848">
                  <c:v>38.226000000000013</c:v>
                </c:pt>
                <c:pt idx="849">
                  <c:v>38.314999999999998</c:v>
                </c:pt>
                <c:pt idx="850">
                  <c:v>38.699000000000012</c:v>
                </c:pt>
                <c:pt idx="851">
                  <c:v>38.632000000000012</c:v>
                </c:pt>
                <c:pt idx="852">
                  <c:v>38.527000000000001</c:v>
                </c:pt>
                <c:pt idx="853">
                  <c:v>38.404000000000003</c:v>
                </c:pt>
                <c:pt idx="854">
                  <c:v>38.125000000000007</c:v>
                </c:pt>
                <c:pt idx="855">
                  <c:v>38.531000000000013</c:v>
                </c:pt>
                <c:pt idx="856">
                  <c:v>38.195000000000007</c:v>
                </c:pt>
                <c:pt idx="857">
                  <c:v>38.314999999999998</c:v>
                </c:pt>
                <c:pt idx="858">
                  <c:v>38.520000000000003</c:v>
                </c:pt>
                <c:pt idx="859">
                  <c:v>38.569000000000003</c:v>
                </c:pt>
                <c:pt idx="860">
                  <c:v>37.995000000000012</c:v>
                </c:pt>
                <c:pt idx="861">
                  <c:v>38.42</c:v>
                </c:pt>
                <c:pt idx="862">
                  <c:v>38.590000000000003</c:v>
                </c:pt>
                <c:pt idx="863">
                  <c:v>38.425000000000011</c:v>
                </c:pt>
                <c:pt idx="864">
                  <c:v>38.25</c:v>
                </c:pt>
                <c:pt idx="865">
                  <c:v>37.921000000000006</c:v>
                </c:pt>
                <c:pt idx="866">
                  <c:v>38.558</c:v>
                </c:pt>
                <c:pt idx="867">
                  <c:v>38.767000000000003</c:v>
                </c:pt>
                <c:pt idx="868">
                  <c:v>38.689</c:v>
                </c:pt>
                <c:pt idx="869">
                  <c:v>39.274000000000001</c:v>
                </c:pt>
                <c:pt idx="870">
                  <c:v>39.014000000000003</c:v>
                </c:pt>
                <c:pt idx="871">
                  <c:v>39.469000000000001</c:v>
                </c:pt>
                <c:pt idx="872">
                  <c:v>39.779000000000003</c:v>
                </c:pt>
                <c:pt idx="873">
                  <c:v>39.737000000000002</c:v>
                </c:pt>
                <c:pt idx="874">
                  <c:v>39.498000000000012</c:v>
                </c:pt>
                <c:pt idx="875">
                  <c:v>39.942999999999998</c:v>
                </c:pt>
                <c:pt idx="876">
                  <c:v>40.052999999999997</c:v>
                </c:pt>
                <c:pt idx="877">
                  <c:v>39.398000000000003</c:v>
                </c:pt>
                <c:pt idx="878">
                  <c:v>40.145000000000003</c:v>
                </c:pt>
                <c:pt idx="879">
                  <c:v>40.146000000000001</c:v>
                </c:pt>
                <c:pt idx="880">
                  <c:v>40.066000000000003</c:v>
                </c:pt>
                <c:pt idx="881">
                  <c:v>40.515000000000001</c:v>
                </c:pt>
                <c:pt idx="882">
                  <c:v>40.065000000000012</c:v>
                </c:pt>
                <c:pt idx="883">
                  <c:v>40.046999999999997</c:v>
                </c:pt>
                <c:pt idx="884">
                  <c:v>40.589000000000013</c:v>
                </c:pt>
                <c:pt idx="885">
                  <c:v>40.293000000000013</c:v>
                </c:pt>
                <c:pt idx="886">
                  <c:v>40.446000000000012</c:v>
                </c:pt>
                <c:pt idx="887">
                  <c:v>40.202000000000012</c:v>
                </c:pt>
                <c:pt idx="888">
                  <c:v>40.172000000000011</c:v>
                </c:pt>
                <c:pt idx="889">
                  <c:v>40.540999999999997</c:v>
                </c:pt>
                <c:pt idx="890">
                  <c:v>40.651000000000003</c:v>
                </c:pt>
                <c:pt idx="891">
                  <c:v>40.565000000000012</c:v>
                </c:pt>
                <c:pt idx="892">
                  <c:v>40.543999999999997</c:v>
                </c:pt>
                <c:pt idx="893">
                  <c:v>41.183999999999997</c:v>
                </c:pt>
                <c:pt idx="894">
                  <c:v>41.51</c:v>
                </c:pt>
                <c:pt idx="895">
                  <c:v>41.304000000000002</c:v>
                </c:pt>
                <c:pt idx="896">
                  <c:v>41.641000000000012</c:v>
                </c:pt>
                <c:pt idx="897">
                  <c:v>40.851999999999997</c:v>
                </c:pt>
                <c:pt idx="898">
                  <c:v>41.263000000000012</c:v>
                </c:pt>
                <c:pt idx="899">
                  <c:v>41.824000000000012</c:v>
                </c:pt>
                <c:pt idx="900">
                  <c:v>40.895000000000003</c:v>
                </c:pt>
                <c:pt idx="901">
                  <c:v>41.666000000000011</c:v>
                </c:pt>
                <c:pt idx="902">
                  <c:v>41.262000000000008</c:v>
                </c:pt>
                <c:pt idx="903">
                  <c:v>41.196000000000012</c:v>
                </c:pt>
                <c:pt idx="904">
                  <c:v>41.221000000000011</c:v>
                </c:pt>
                <c:pt idx="905">
                  <c:v>41.233000000000011</c:v>
                </c:pt>
                <c:pt idx="906">
                  <c:v>41.226000000000013</c:v>
                </c:pt>
                <c:pt idx="907">
                  <c:v>40.906999999999996</c:v>
                </c:pt>
                <c:pt idx="908">
                  <c:v>41.258000000000003</c:v>
                </c:pt>
                <c:pt idx="909">
                  <c:v>41.147000000000013</c:v>
                </c:pt>
                <c:pt idx="910">
                  <c:v>41.316000000000003</c:v>
                </c:pt>
                <c:pt idx="911">
                  <c:v>41.110999999999997</c:v>
                </c:pt>
                <c:pt idx="912">
                  <c:v>41.035000000000011</c:v>
                </c:pt>
                <c:pt idx="913">
                  <c:v>41.1</c:v>
                </c:pt>
                <c:pt idx="914">
                  <c:v>41.568000000000012</c:v>
                </c:pt>
                <c:pt idx="915">
                  <c:v>41.212000000000003</c:v>
                </c:pt>
                <c:pt idx="916">
                  <c:v>41.356999999999999</c:v>
                </c:pt>
                <c:pt idx="917">
                  <c:v>41.246000000000002</c:v>
                </c:pt>
                <c:pt idx="918">
                  <c:v>40.975000000000001</c:v>
                </c:pt>
                <c:pt idx="919">
                  <c:v>42.142000000000003</c:v>
                </c:pt>
                <c:pt idx="920">
                  <c:v>42.161000000000001</c:v>
                </c:pt>
                <c:pt idx="921">
                  <c:v>41.795000000000009</c:v>
                </c:pt>
                <c:pt idx="922">
                  <c:v>42.237000000000002</c:v>
                </c:pt>
                <c:pt idx="923">
                  <c:v>42.096000000000011</c:v>
                </c:pt>
                <c:pt idx="924">
                  <c:v>42.271000000000001</c:v>
                </c:pt>
                <c:pt idx="925">
                  <c:v>42.161000000000001</c:v>
                </c:pt>
                <c:pt idx="926">
                  <c:v>42.196000000000012</c:v>
                </c:pt>
                <c:pt idx="927">
                  <c:v>41.639000000000003</c:v>
                </c:pt>
                <c:pt idx="928">
                  <c:v>42.424000000000007</c:v>
                </c:pt>
                <c:pt idx="929">
                  <c:v>42.569000000000003</c:v>
                </c:pt>
                <c:pt idx="930">
                  <c:v>42.25</c:v>
                </c:pt>
                <c:pt idx="931">
                  <c:v>41.917999999999999</c:v>
                </c:pt>
                <c:pt idx="932">
                  <c:v>42.084000000000003</c:v>
                </c:pt>
                <c:pt idx="933">
                  <c:v>41.728000000000009</c:v>
                </c:pt>
                <c:pt idx="934">
                  <c:v>42.263000000000012</c:v>
                </c:pt>
                <c:pt idx="935">
                  <c:v>42.155000000000001</c:v>
                </c:pt>
                <c:pt idx="936">
                  <c:v>42.503</c:v>
                </c:pt>
                <c:pt idx="937">
                  <c:v>42.54</c:v>
                </c:pt>
                <c:pt idx="938">
                  <c:v>43.134</c:v>
                </c:pt>
                <c:pt idx="939">
                  <c:v>42.89</c:v>
                </c:pt>
                <c:pt idx="940">
                  <c:v>42.702000000000012</c:v>
                </c:pt>
                <c:pt idx="941">
                  <c:v>42.747</c:v>
                </c:pt>
                <c:pt idx="942">
                  <c:v>42.97</c:v>
                </c:pt>
                <c:pt idx="943">
                  <c:v>43.453000000000003</c:v>
                </c:pt>
                <c:pt idx="944">
                  <c:v>43.183</c:v>
                </c:pt>
                <c:pt idx="945">
                  <c:v>43.142000000000003</c:v>
                </c:pt>
                <c:pt idx="946">
                  <c:v>43.298000000000009</c:v>
                </c:pt>
                <c:pt idx="947">
                  <c:v>42.723000000000013</c:v>
                </c:pt>
                <c:pt idx="948">
                  <c:v>42.993000000000002</c:v>
                </c:pt>
                <c:pt idx="949">
                  <c:v>43.585000000000001</c:v>
                </c:pt>
                <c:pt idx="950">
                  <c:v>43.457999999999998</c:v>
                </c:pt>
                <c:pt idx="951">
                  <c:v>43.656999999999996</c:v>
                </c:pt>
                <c:pt idx="952">
                  <c:v>43.473999999999997</c:v>
                </c:pt>
                <c:pt idx="953">
                  <c:v>43.341000000000001</c:v>
                </c:pt>
                <c:pt idx="954">
                  <c:v>43.049000000000007</c:v>
                </c:pt>
                <c:pt idx="955">
                  <c:v>43.147000000000013</c:v>
                </c:pt>
                <c:pt idx="956">
                  <c:v>43.007000000000012</c:v>
                </c:pt>
                <c:pt idx="957">
                  <c:v>43.543999999999997</c:v>
                </c:pt>
                <c:pt idx="958">
                  <c:v>43.132000000000012</c:v>
                </c:pt>
                <c:pt idx="959">
                  <c:v>43.325000000000003</c:v>
                </c:pt>
                <c:pt idx="960">
                  <c:v>42.841000000000001</c:v>
                </c:pt>
                <c:pt idx="961">
                  <c:v>43.077000000000012</c:v>
                </c:pt>
                <c:pt idx="962">
                  <c:v>43.512</c:v>
                </c:pt>
                <c:pt idx="963">
                  <c:v>43.371000000000002</c:v>
                </c:pt>
                <c:pt idx="964">
                  <c:v>43.314</c:v>
                </c:pt>
                <c:pt idx="965">
                  <c:v>43.782000000000011</c:v>
                </c:pt>
                <c:pt idx="966">
                  <c:v>43.421000000000006</c:v>
                </c:pt>
                <c:pt idx="967">
                  <c:v>43.435000000000002</c:v>
                </c:pt>
                <c:pt idx="968">
                  <c:v>43.53</c:v>
                </c:pt>
                <c:pt idx="969">
                  <c:v>43.604000000000013</c:v>
                </c:pt>
                <c:pt idx="970">
                  <c:v>43.260000000000012</c:v>
                </c:pt>
                <c:pt idx="971">
                  <c:v>43.930999999999997</c:v>
                </c:pt>
                <c:pt idx="972">
                  <c:v>43.594000000000001</c:v>
                </c:pt>
                <c:pt idx="973">
                  <c:v>44.399000000000001</c:v>
                </c:pt>
                <c:pt idx="974">
                  <c:v>44.149000000000001</c:v>
                </c:pt>
                <c:pt idx="975">
                  <c:v>44.542000000000002</c:v>
                </c:pt>
                <c:pt idx="976">
                  <c:v>44.409000000000013</c:v>
                </c:pt>
                <c:pt idx="977">
                  <c:v>45.56</c:v>
                </c:pt>
                <c:pt idx="978">
                  <c:v>44.805999999999997</c:v>
                </c:pt>
                <c:pt idx="979">
                  <c:v>44.456000000000003</c:v>
                </c:pt>
                <c:pt idx="980">
                  <c:v>44.850999999999999</c:v>
                </c:pt>
                <c:pt idx="981">
                  <c:v>44.863</c:v>
                </c:pt>
                <c:pt idx="982">
                  <c:v>44.88</c:v>
                </c:pt>
                <c:pt idx="983">
                  <c:v>45.152000000000001</c:v>
                </c:pt>
                <c:pt idx="984">
                  <c:v>44.859000000000002</c:v>
                </c:pt>
                <c:pt idx="985">
                  <c:v>44.760000000000012</c:v>
                </c:pt>
                <c:pt idx="986">
                  <c:v>45.723000000000013</c:v>
                </c:pt>
                <c:pt idx="987">
                  <c:v>45.717000000000013</c:v>
                </c:pt>
                <c:pt idx="988">
                  <c:v>45.343000000000004</c:v>
                </c:pt>
                <c:pt idx="989">
                  <c:v>45.375999999999998</c:v>
                </c:pt>
                <c:pt idx="990">
                  <c:v>45.228000000000009</c:v>
                </c:pt>
                <c:pt idx="991">
                  <c:v>45.86</c:v>
                </c:pt>
                <c:pt idx="992">
                  <c:v>45.293000000000013</c:v>
                </c:pt>
                <c:pt idx="993">
                  <c:v>45.717000000000013</c:v>
                </c:pt>
                <c:pt idx="994">
                  <c:v>45.284000000000013</c:v>
                </c:pt>
                <c:pt idx="995">
                  <c:v>45.675000000000011</c:v>
                </c:pt>
                <c:pt idx="996">
                  <c:v>46.002000000000002</c:v>
                </c:pt>
                <c:pt idx="997">
                  <c:v>45.817</c:v>
                </c:pt>
                <c:pt idx="998">
                  <c:v>45.765000000000008</c:v>
                </c:pt>
                <c:pt idx="999">
                  <c:v>45.942</c:v>
                </c:pt>
                <c:pt idx="1000">
                  <c:v>45.505000000000003</c:v>
                </c:pt>
                <c:pt idx="1001">
                  <c:v>45.563000000000002</c:v>
                </c:pt>
                <c:pt idx="1002">
                  <c:v>45.605000000000011</c:v>
                </c:pt>
                <c:pt idx="1003">
                  <c:v>45.711000000000013</c:v>
                </c:pt>
                <c:pt idx="1004">
                  <c:v>45.906000000000013</c:v>
                </c:pt>
                <c:pt idx="1005">
                  <c:v>45.788000000000011</c:v>
                </c:pt>
                <c:pt idx="1006">
                  <c:v>45.878999999999998</c:v>
                </c:pt>
                <c:pt idx="1007">
                  <c:v>45.656999999999996</c:v>
                </c:pt>
                <c:pt idx="1008">
                  <c:v>45.707000000000001</c:v>
                </c:pt>
                <c:pt idx="1009">
                  <c:v>45.768000000000008</c:v>
                </c:pt>
                <c:pt idx="1010">
                  <c:v>45.772000000000013</c:v>
                </c:pt>
                <c:pt idx="1011">
                  <c:v>46.328000000000003</c:v>
                </c:pt>
                <c:pt idx="1012">
                  <c:v>46.244</c:v>
                </c:pt>
                <c:pt idx="1013">
                  <c:v>46.497</c:v>
                </c:pt>
                <c:pt idx="1014">
                  <c:v>46.467000000000013</c:v>
                </c:pt>
                <c:pt idx="1015">
                  <c:v>46.291000000000011</c:v>
                </c:pt>
                <c:pt idx="1016">
                  <c:v>46.391000000000012</c:v>
                </c:pt>
                <c:pt idx="1017">
                  <c:v>46.612000000000002</c:v>
                </c:pt>
                <c:pt idx="1018">
                  <c:v>46.594000000000001</c:v>
                </c:pt>
                <c:pt idx="1019">
                  <c:v>46.245000000000012</c:v>
                </c:pt>
                <c:pt idx="1020">
                  <c:v>46.645000000000003</c:v>
                </c:pt>
                <c:pt idx="1021">
                  <c:v>46.694000000000003</c:v>
                </c:pt>
                <c:pt idx="1022">
                  <c:v>46.903000000000013</c:v>
                </c:pt>
                <c:pt idx="1023">
                  <c:v>47.05</c:v>
                </c:pt>
                <c:pt idx="1024">
                  <c:v>46.999000000000002</c:v>
                </c:pt>
                <c:pt idx="1025">
                  <c:v>47.275000000000013</c:v>
                </c:pt>
                <c:pt idx="1026">
                  <c:v>46.884</c:v>
                </c:pt>
                <c:pt idx="1027">
                  <c:v>46.706000000000003</c:v>
                </c:pt>
                <c:pt idx="1028">
                  <c:v>46.676000000000002</c:v>
                </c:pt>
                <c:pt idx="1029">
                  <c:v>47.003999999999998</c:v>
                </c:pt>
                <c:pt idx="1030">
                  <c:v>47.314</c:v>
                </c:pt>
                <c:pt idx="1031">
                  <c:v>46.889000000000003</c:v>
                </c:pt>
                <c:pt idx="1032">
                  <c:v>47.295000000000009</c:v>
                </c:pt>
                <c:pt idx="1033">
                  <c:v>47.392000000000003</c:v>
                </c:pt>
                <c:pt idx="1034">
                  <c:v>47.13</c:v>
                </c:pt>
                <c:pt idx="1035">
                  <c:v>47.173000000000002</c:v>
                </c:pt>
                <c:pt idx="1036">
                  <c:v>47.289000000000001</c:v>
                </c:pt>
                <c:pt idx="1037">
                  <c:v>47.277000000000001</c:v>
                </c:pt>
                <c:pt idx="1038">
                  <c:v>47.275000000000013</c:v>
                </c:pt>
                <c:pt idx="1039">
                  <c:v>47.37</c:v>
                </c:pt>
                <c:pt idx="1040">
                  <c:v>47.347000000000001</c:v>
                </c:pt>
                <c:pt idx="1041">
                  <c:v>47.805</c:v>
                </c:pt>
                <c:pt idx="1042">
                  <c:v>47.708000000000013</c:v>
                </c:pt>
                <c:pt idx="1043">
                  <c:v>47.692000000000007</c:v>
                </c:pt>
                <c:pt idx="1044">
                  <c:v>47.503</c:v>
                </c:pt>
                <c:pt idx="1045">
                  <c:v>47.132000000000012</c:v>
                </c:pt>
                <c:pt idx="1046">
                  <c:v>47.484000000000002</c:v>
                </c:pt>
                <c:pt idx="1047">
                  <c:v>47.792000000000009</c:v>
                </c:pt>
                <c:pt idx="1048">
                  <c:v>47.503</c:v>
                </c:pt>
                <c:pt idx="1049">
                  <c:v>47.884</c:v>
                </c:pt>
                <c:pt idx="1050">
                  <c:v>48.314</c:v>
                </c:pt>
                <c:pt idx="1051">
                  <c:v>47.899000000000001</c:v>
                </c:pt>
                <c:pt idx="1052">
                  <c:v>48.622000000000007</c:v>
                </c:pt>
                <c:pt idx="1053">
                  <c:v>48.226000000000013</c:v>
                </c:pt>
                <c:pt idx="1054">
                  <c:v>48.659000000000013</c:v>
                </c:pt>
                <c:pt idx="1055">
                  <c:v>48.836000000000013</c:v>
                </c:pt>
                <c:pt idx="1056">
                  <c:v>48.756999999999998</c:v>
                </c:pt>
                <c:pt idx="1057">
                  <c:v>49.213000000000001</c:v>
                </c:pt>
                <c:pt idx="1058">
                  <c:v>49.89</c:v>
                </c:pt>
                <c:pt idx="1059">
                  <c:v>49.67</c:v>
                </c:pt>
                <c:pt idx="1060">
                  <c:v>49.699000000000012</c:v>
                </c:pt>
                <c:pt idx="1061">
                  <c:v>49.925000000000011</c:v>
                </c:pt>
                <c:pt idx="1062">
                  <c:v>50.146000000000001</c:v>
                </c:pt>
                <c:pt idx="1063">
                  <c:v>49.817999999999998</c:v>
                </c:pt>
                <c:pt idx="1064">
                  <c:v>49.963000000000001</c:v>
                </c:pt>
                <c:pt idx="1065">
                  <c:v>50.336000000000013</c:v>
                </c:pt>
                <c:pt idx="1066">
                  <c:v>49.97</c:v>
                </c:pt>
                <c:pt idx="1067">
                  <c:v>50.08</c:v>
                </c:pt>
                <c:pt idx="1068">
                  <c:v>50.228000000000009</c:v>
                </c:pt>
                <c:pt idx="1069">
                  <c:v>50.088000000000001</c:v>
                </c:pt>
                <c:pt idx="1070">
                  <c:v>49.854999999999997</c:v>
                </c:pt>
                <c:pt idx="1071">
                  <c:v>49.894000000000013</c:v>
                </c:pt>
                <c:pt idx="1072">
                  <c:v>49.733000000000011</c:v>
                </c:pt>
                <c:pt idx="1073">
                  <c:v>50.168000000000013</c:v>
                </c:pt>
                <c:pt idx="1074">
                  <c:v>49.923000000000002</c:v>
                </c:pt>
                <c:pt idx="1075">
                  <c:v>49.666000000000011</c:v>
                </c:pt>
                <c:pt idx="1076">
                  <c:v>49.52</c:v>
                </c:pt>
                <c:pt idx="1077">
                  <c:v>49.172000000000011</c:v>
                </c:pt>
                <c:pt idx="1078">
                  <c:v>49.058</c:v>
                </c:pt>
                <c:pt idx="1079">
                  <c:v>48.909000000000013</c:v>
                </c:pt>
                <c:pt idx="1080">
                  <c:v>48.970999999999997</c:v>
                </c:pt>
                <c:pt idx="1081">
                  <c:v>49.138000000000012</c:v>
                </c:pt>
                <c:pt idx="1082">
                  <c:v>49.473000000000013</c:v>
                </c:pt>
                <c:pt idx="1083">
                  <c:v>49.411000000000001</c:v>
                </c:pt>
                <c:pt idx="1084">
                  <c:v>48.792000000000009</c:v>
                </c:pt>
                <c:pt idx="1085">
                  <c:v>48.954000000000001</c:v>
                </c:pt>
                <c:pt idx="1086">
                  <c:v>49.012</c:v>
                </c:pt>
                <c:pt idx="1087">
                  <c:v>48.507000000000012</c:v>
                </c:pt>
                <c:pt idx="1088">
                  <c:v>49.341000000000001</c:v>
                </c:pt>
                <c:pt idx="1089">
                  <c:v>49.578000000000003</c:v>
                </c:pt>
                <c:pt idx="1090">
                  <c:v>49.371000000000002</c:v>
                </c:pt>
                <c:pt idx="1091">
                  <c:v>49.572000000000003</c:v>
                </c:pt>
                <c:pt idx="1092">
                  <c:v>48.984999999999999</c:v>
                </c:pt>
                <c:pt idx="1093">
                  <c:v>50.167000000000002</c:v>
                </c:pt>
                <c:pt idx="1094">
                  <c:v>49.685000000000002</c:v>
                </c:pt>
                <c:pt idx="1095">
                  <c:v>50.025000000000013</c:v>
                </c:pt>
                <c:pt idx="1096">
                  <c:v>49.903000000000013</c:v>
                </c:pt>
                <c:pt idx="1097">
                  <c:v>49.779000000000003</c:v>
                </c:pt>
                <c:pt idx="1098">
                  <c:v>50.134</c:v>
                </c:pt>
                <c:pt idx="1099">
                  <c:v>50.024000000000001</c:v>
                </c:pt>
                <c:pt idx="1100">
                  <c:v>50.075000000000003</c:v>
                </c:pt>
                <c:pt idx="1101">
                  <c:v>50.42</c:v>
                </c:pt>
                <c:pt idx="1102">
                  <c:v>50.322000000000003</c:v>
                </c:pt>
                <c:pt idx="1103">
                  <c:v>50.612000000000002</c:v>
                </c:pt>
                <c:pt idx="1104">
                  <c:v>50.778000000000013</c:v>
                </c:pt>
                <c:pt idx="1105">
                  <c:v>50.868000000000002</c:v>
                </c:pt>
                <c:pt idx="1106">
                  <c:v>50.965000000000003</c:v>
                </c:pt>
                <c:pt idx="1107">
                  <c:v>51.354999999999997</c:v>
                </c:pt>
                <c:pt idx="1108">
                  <c:v>51.35</c:v>
                </c:pt>
                <c:pt idx="1109">
                  <c:v>51.17</c:v>
                </c:pt>
                <c:pt idx="1110">
                  <c:v>51.244</c:v>
                </c:pt>
                <c:pt idx="1111">
                  <c:v>51.58</c:v>
                </c:pt>
                <c:pt idx="1112">
                  <c:v>51.704000000000001</c:v>
                </c:pt>
                <c:pt idx="1113">
                  <c:v>51.543999999999997</c:v>
                </c:pt>
                <c:pt idx="1114">
                  <c:v>51.463000000000001</c:v>
                </c:pt>
                <c:pt idx="1115">
                  <c:v>51.32</c:v>
                </c:pt>
                <c:pt idx="1116">
                  <c:v>51.428000000000011</c:v>
                </c:pt>
                <c:pt idx="1117">
                  <c:v>52.091000000000001</c:v>
                </c:pt>
                <c:pt idx="1118">
                  <c:v>52.555999999999997</c:v>
                </c:pt>
                <c:pt idx="1119">
                  <c:v>52.481999999999999</c:v>
                </c:pt>
                <c:pt idx="1120">
                  <c:v>52.387</c:v>
                </c:pt>
                <c:pt idx="1121">
                  <c:v>52.411000000000001</c:v>
                </c:pt>
                <c:pt idx="1122">
                  <c:v>52.595000000000013</c:v>
                </c:pt>
                <c:pt idx="1123">
                  <c:v>52.122000000000007</c:v>
                </c:pt>
                <c:pt idx="1124">
                  <c:v>52.063000000000002</c:v>
                </c:pt>
                <c:pt idx="1125">
                  <c:v>52.095000000000013</c:v>
                </c:pt>
                <c:pt idx="1126">
                  <c:v>52.161000000000001</c:v>
                </c:pt>
                <c:pt idx="1127">
                  <c:v>52.336000000000013</c:v>
                </c:pt>
                <c:pt idx="1128">
                  <c:v>52.711000000000013</c:v>
                </c:pt>
                <c:pt idx="1129">
                  <c:v>52.314</c:v>
                </c:pt>
                <c:pt idx="1130">
                  <c:v>52.301000000000002</c:v>
                </c:pt>
                <c:pt idx="1131">
                  <c:v>52.378</c:v>
                </c:pt>
                <c:pt idx="1132">
                  <c:v>52.074000000000012</c:v>
                </c:pt>
                <c:pt idx="1133">
                  <c:v>52.428000000000011</c:v>
                </c:pt>
                <c:pt idx="1134">
                  <c:v>52.33</c:v>
                </c:pt>
                <c:pt idx="1135">
                  <c:v>52.409000000000013</c:v>
                </c:pt>
                <c:pt idx="1136">
                  <c:v>52.496000000000002</c:v>
                </c:pt>
                <c:pt idx="1137">
                  <c:v>52.516000000000012</c:v>
                </c:pt>
                <c:pt idx="1138">
                  <c:v>52.381</c:v>
                </c:pt>
                <c:pt idx="1139">
                  <c:v>52.13</c:v>
                </c:pt>
                <c:pt idx="1140">
                  <c:v>51.862000000000002</c:v>
                </c:pt>
                <c:pt idx="1141">
                  <c:v>52.603000000000002</c:v>
                </c:pt>
                <c:pt idx="1142">
                  <c:v>52.21</c:v>
                </c:pt>
                <c:pt idx="1143">
                  <c:v>51.884</c:v>
                </c:pt>
                <c:pt idx="1144">
                  <c:v>52.819000000000003</c:v>
                </c:pt>
                <c:pt idx="1145">
                  <c:v>52.369</c:v>
                </c:pt>
                <c:pt idx="1146">
                  <c:v>51.993000000000002</c:v>
                </c:pt>
                <c:pt idx="1147">
                  <c:v>51.887999999999998</c:v>
                </c:pt>
                <c:pt idx="1148">
                  <c:v>51.911999999999999</c:v>
                </c:pt>
                <c:pt idx="1149">
                  <c:v>52.067</c:v>
                </c:pt>
                <c:pt idx="1150">
                  <c:v>51.963000000000001</c:v>
                </c:pt>
                <c:pt idx="1151">
                  <c:v>51.778000000000013</c:v>
                </c:pt>
                <c:pt idx="1152">
                  <c:v>52.033000000000001</c:v>
                </c:pt>
                <c:pt idx="1153">
                  <c:v>51.947000000000003</c:v>
                </c:pt>
                <c:pt idx="1154">
                  <c:v>51.746000000000002</c:v>
                </c:pt>
                <c:pt idx="1155">
                  <c:v>51.869</c:v>
                </c:pt>
                <c:pt idx="1156">
                  <c:v>52.606000000000002</c:v>
                </c:pt>
                <c:pt idx="1157">
                  <c:v>52.628000000000007</c:v>
                </c:pt>
                <c:pt idx="1158">
                  <c:v>52.392000000000003</c:v>
                </c:pt>
                <c:pt idx="1159">
                  <c:v>52.949000000000012</c:v>
                </c:pt>
                <c:pt idx="1160">
                  <c:v>52.469000000000001</c:v>
                </c:pt>
                <c:pt idx="1161">
                  <c:v>52.755000000000003</c:v>
                </c:pt>
                <c:pt idx="1162">
                  <c:v>52.6</c:v>
                </c:pt>
                <c:pt idx="1163">
                  <c:v>52.927</c:v>
                </c:pt>
                <c:pt idx="1164">
                  <c:v>52.265000000000008</c:v>
                </c:pt>
                <c:pt idx="1165">
                  <c:v>52.572000000000003</c:v>
                </c:pt>
                <c:pt idx="1166">
                  <c:v>52.813000000000002</c:v>
                </c:pt>
                <c:pt idx="1167">
                  <c:v>52.866999999999997</c:v>
                </c:pt>
                <c:pt idx="1168">
                  <c:v>52.661000000000001</c:v>
                </c:pt>
                <c:pt idx="1169">
                  <c:v>53.146000000000001</c:v>
                </c:pt>
                <c:pt idx="1170">
                  <c:v>52.961000000000013</c:v>
                </c:pt>
                <c:pt idx="1171">
                  <c:v>53.348999999999997</c:v>
                </c:pt>
                <c:pt idx="1172">
                  <c:v>53.414999999999999</c:v>
                </c:pt>
                <c:pt idx="1173">
                  <c:v>53.308</c:v>
                </c:pt>
                <c:pt idx="1174">
                  <c:v>53.034000000000013</c:v>
                </c:pt>
                <c:pt idx="1175">
                  <c:v>53.565000000000012</c:v>
                </c:pt>
                <c:pt idx="1176">
                  <c:v>53.384</c:v>
                </c:pt>
                <c:pt idx="1177">
                  <c:v>53.533000000000001</c:v>
                </c:pt>
                <c:pt idx="1178">
                  <c:v>53.52</c:v>
                </c:pt>
                <c:pt idx="1179">
                  <c:v>54.505000000000003</c:v>
                </c:pt>
                <c:pt idx="1180">
                  <c:v>54.293000000000013</c:v>
                </c:pt>
                <c:pt idx="1181">
                  <c:v>53.899000000000001</c:v>
                </c:pt>
                <c:pt idx="1182">
                  <c:v>53.824000000000012</c:v>
                </c:pt>
                <c:pt idx="1183">
                  <c:v>53.778000000000013</c:v>
                </c:pt>
                <c:pt idx="1184">
                  <c:v>53.71</c:v>
                </c:pt>
                <c:pt idx="1185">
                  <c:v>54.112000000000002</c:v>
                </c:pt>
                <c:pt idx="1186">
                  <c:v>54.156000000000013</c:v>
                </c:pt>
                <c:pt idx="1187">
                  <c:v>54.197000000000003</c:v>
                </c:pt>
                <c:pt idx="1188">
                  <c:v>53.51</c:v>
                </c:pt>
                <c:pt idx="1189">
                  <c:v>53.546999999999997</c:v>
                </c:pt>
                <c:pt idx="1190">
                  <c:v>53.562000000000012</c:v>
                </c:pt>
                <c:pt idx="1191">
                  <c:v>53.872999999999998</c:v>
                </c:pt>
                <c:pt idx="1192">
                  <c:v>54.15</c:v>
                </c:pt>
                <c:pt idx="1193">
                  <c:v>54.231000000000002</c:v>
                </c:pt>
                <c:pt idx="1194">
                  <c:v>53.822000000000003</c:v>
                </c:pt>
                <c:pt idx="1195">
                  <c:v>53.708000000000013</c:v>
                </c:pt>
                <c:pt idx="1196">
                  <c:v>54.546000000000006</c:v>
                </c:pt>
                <c:pt idx="1197">
                  <c:v>54.252000000000002</c:v>
                </c:pt>
                <c:pt idx="1198">
                  <c:v>54.674000000000007</c:v>
                </c:pt>
                <c:pt idx="1199">
                  <c:v>54.595000000000013</c:v>
                </c:pt>
                <c:pt idx="1200">
                  <c:v>54.237000000000002</c:v>
                </c:pt>
                <c:pt idx="1201">
                  <c:v>54.154000000000003</c:v>
                </c:pt>
                <c:pt idx="1202">
                  <c:v>54.144000000000013</c:v>
                </c:pt>
                <c:pt idx="1203">
                  <c:v>53.966000000000001</c:v>
                </c:pt>
                <c:pt idx="1204">
                  <c:v>54.545000000000002</c:v>
                </c:pt>
                <c:pt idx="1205">
                  <c:v>54.289000000000001</c:v>
                </c:pt>
                <c:pt idx="1206">
                  <c:v>53.997</c:v>
                </c:pt>
                <c:pt idx="1207">
                  <c:v>54.554000000000002</c:v>
                </c:pt>
                <c:pt idx="1208">
                  <c:v>54.500999999999998</c:v>
                </c:pt>
                <c:pt idx="1209">
                  <c:v>54.046999999999997</c:v>
                </c:pt>
                <c:pt idx="1210">
                  <c:v>53.839000000000013</c:v>
                </c:pt>
                <c:pt idx="1211">
                  <c:v>53.914999999999999</c:v>
                </c:pt>
                <c:pt idx="1212">
                  <c:v>53.663000000000011</c:v>
                </c:pt>
                <c:pt idx="1213">
                  <c:v>53.635000000000012</c:v>
                </c:pt>
                <c:pt idx="1214">
                  <c:v>53.273000000000003</c:v>
                </c:pt>
                <c:pt idx="1215">
                  <c:v>53.604000000000013</c:v>
                </c:pt>
                <c:pt idx="1216">
                  <c:v>53.491</c:v>
                </c:pt>
                <c:pt idx="1217">
                  <c:v>53.403000000000013</c:v>
                </c:pt>
                <c:pt idx="1218">
                  <c:v>53.268000000000008</c:v>
                </c:pt>
                <c:pt idx="1219">
                  <c:v>53.42</c:v>
                </c:pt>
                <c:pt idx="1220">
                  <c:v>53.589000000000013</c:v>
                </c:pt>
                <c:pt idx="1221">
                  <c:v>53.143000000000001</c:v>
                </c:pt>
                <c:pt idx="1222">
                  <c:v>53.308</c:v>
                </c:pt>
                <c:pt idx="1223">
                  <c:v>53.18</c:v>
                </c:pt>
                <c:pt idx="1224">
                  <c:v>52.899000000000001</c:v>
                </c:pt>
                <c:pt idx="1225">
                  <c:v>52.996000000000002</c:v>
                </c:pt>
                <c:pt idx="1226">
                  <c:v>52.856000000000002</c:v>
                </c:pt>
                <c:pt idx="1227">
                  <c:v>53.132000000000012</c:v>
                </c:pt>
                <c:pt idx="1228">
                  <c:v>53.216000000000001</c:v>
                </c:pt>
                <c:pt idx="1229">
                  <c:v>52.823</c:v>
                </c:pt>
                <c:pt idx="1230">
                  <c:v>52.826000000000001</c:v>
                </c:pt>
                <c:pt idx="1231">
                  <c:v>53.097000000000001</c:v>
                </c:pt>
                <c:pt idx="1232">
                  <c:v>52.878</c:v>
                </c:pt>
                <c:pt idx="1233">
                  <c:v>52.584000000000003</c:v>
                </c:pt>
                <c:pt idx="1234">
                  <c:v>53.116999999999997</c:v>
                </c:pt>
                <c:pt idx="1235">
                  <c:v>53.305999999999997</c:v>
                </c:pt>
                <c:pt idx="1236">
                  <c:v>52.8</c:v>
                </c:pt>
                <c:pt idx="1237">
                  <c:v>53.33</c:v>
                </c:pt>
                <c:pt idx="1238">
                  <c:v>53.205000000000013</c:v>
                </c:pt>
                <c:pt idx="1239">
                  <c:v>53.247</c:v>
                </c:pt>
                <c:pt idx="1240">
                  <c:v>53.52</c:v>
                </c:pt>
                <c:pt idx="1241">
                  <c:v>53.314</c:v>
                </c:pt>
                <c:pt idx="1242">
                  <c:v>54.172000000000011</c:v>
                </c:pt>
                <c:pt idx="1243">
                  <c:v>54.099000000000011</c:v>
                </c:pt>
                <c:pt idx="1244">
                  <c:v>53.694000000000003</c:v>
                </c:pt>
                <c:pt idx="1245">
                  <c:v>53.889000000000003</c:v>
                </c:pt>
                <c:pt idx="1246">
                  <c:v>53.765000000000008</c:v>
                </c:pt>
                <c:pt idx="1247">
                  <c:v>54.619</c:v>
                </c:pt>
                <c:pt idx="1248">
                  <c:v>53.856999999999999</c:v>
                </c:pt>
                <c:pt idx="1249">
                  <c:v>54.381999999999998</c:v>
                </c:pt>
                <c:pt idx="1250">
                  <c:v>54.077000000000012</c:v>
                </c:pt>
                <c:pt idx="1251">
                  <c:v>54.436</c:v>
                </c:pt>
                <c:pt idx="1252">
                  <c:v>54.377000000000002</c:v>
                </c:pt>
                <c:pt idx="1253">
                  <c:v>54.403000000000013</c:v>
                </c:pt>
                <c:pt idx="1254">
                  <c:v>54.366999999999997</c:v>
                </c:pt>
                <c:pt idx="1255">
                  <c:v>54.542000000000002</c:v>
                </c:pt>
                <c:pt idx="1256">
                  <c:v>54.058</c:v>
                </c:pt>
                <c:pt idx="1257">
                  <c:v>54.344999999999999</c:v>
                </c:pt>
                <c:pt idx="1258">
                  <c:v>54.347000000000001</c:v>
                </c:pt>
                <c:pt idx="1259">
                  <c:v>54.302999999999997</c:v>
                </c:pt>
                <c:pt idx="1260">
                  <c:v>54.387999999999998</c:v>
                </c:pt>
                <c:pt idx="1261">
                  <c:v>54.493000000000002</c:v>
                </c:pt>
                <c:pt idx="1262">
                  <c:v>54.488999999999997</c:v>
                </c:pt>
                <c:pt idx="1263">
                  <c:v>54.834000000000003</c:v>
                </c:pt>
                <c:pt idx="1264">
                  <c:v>54.224000000000011</c:v>
                </c:pt>
                <c:pt idx="1265">
                  <c:v>54.14</c:v>
                </c:pt>
                <c:pt idx="1266">
                  <c:v>54.515000000000001</c:v>
                </c:pt>
                <c:pt idx="1267">
                  <c:v>54.436999999999998</c:v>
                </c:pt>
                <c:pt idx="1268">
                  <c:v>54.143000000000001</c:v>
                </c:pt>
                <c:pt idx="1269">
                  <c:v>54.055999999999997</c:v>
                </c:pt>
                <c:pt idx="1270">
                  <c:v>53.807000000000002</c:v>
                </c:pt>
                <c:pt idx="1271">
                  <c:v>53.928000000000011</c:v>
                </c:pt>
                <c:pt idx="1272">
                  <c:v>54.3</c:v>
                </c:pt>
                <c:pt idx="1273">
                  <c:v>54.230000000000011</c:v>
                </c:pt>
                <c:pt idx="1274">
                  <c:v>53.753</c:v>
                </c:pt>
                <c:pt idx="1275">
                  <c:v>53.655000000000001</c:v>
                </c:pt>
                <c:pt idx="1276">
                  <c:v>53.391000000000012</c:v>
                </c:pt>
                <c:pt idx="1277">
                  <c:v>53.778000000000013</c:v>
                </c:pt>
                <c:pt idx="1278">
                  <c:v>54.078000000000003</c:v>
                </c:pt>
                <c:pt idx="1279">
                  <c:v>53.338000000000001</c:v>
                </c:pt>
                <c:pt idx="1280">
                  <c:v>52.823</c:v>
                </c:pt>
                <c:pt idx="1281">
                  <c:v>53.374000000000002</c:v>
                </c:pt>
                <c:pt idx="1282">
                  <c:v>53.131</c:v>
                </c:pt>
                <c:pt idx="1283">
                  <c:v>53.518000000000001</c:v>
                </c:pt>
                <c:pt idx="1284">
                  <c:v>53.422000000000011</c:v>
                </c:pt>
                <c:pt idx="1285">
                  <c:v>52.821000000000012</c:v>
                </c:pt>
                <c:pt idx="1286">
                  <c:v>53.031000000000013</c:v>
                </c:pt>
                <c:pt idx="1287">
                  <c:v>52.689</c:v>
                </c:pt>
                <c:pt idx="1288">
                  <c:v>52.841000000000001</c:v>
                </c:pt>
                <c:pt idx="1289">
                  <c:v>52.525000000000013</c:v>
                </c:pt>
                <c:pt idx="1290">
                  <c:v>52.686</c:v>
                </c:pt>
                <c:pt idx="1291">
                  <c:v>53.013000000000012</c:v>
                </c:pt>
                <c:pt idx="1292">
                  <c:v>52.644000000000013</c:v>
                </c:pt>
                <c:pt idx="1293">
                  <c:v>52.546999999999997</c:v>
                </c:pt>
                <c:pt idx="1294">
                  <c:v>52.694000000000003</c:v>
                </c:pt>
                <c:pt idx="1295">
                  <c:v>52.84</c:v>
                </c:pt>
                <c:pt idx="1296">
                  <c:v>53.185000000000002</c:v>
                </c:pt>
                <c:pt idx="1297">
                  <c:v>53.319000000000003</c:v>
                </c:pt>
                <c:pt idx="1298">
                  <c:v>53.513000000000012</c:v>
                </c:pt>
                <c:pt idx="1299">
                  <c:v>52.899000000000001</c:v>
                </c:pt>
                <c:pt idx="1300">
                  <c:v>53.331000000000003</c:v>
                </c:pt>
                <c:pt idx="1301">
                  <c:v>53.521000000000001</c:v>
                </c:pt>
                <c:pt idx="1302">
                  <c:v>53.720000000000013</c:v>
                </c:pt>
                <c:pt idx="1303">
                  <c:v>53.517000000000003</c:v>
                </c:pt>
                <c:pt idx="1304">
                  <c:v>53.658000000000001</c:v>
                </c:pt>
                <c:pt idx="1305">
                  <c:v>53.34</c:v>
                </c:pt>
                <c:pt idx="1306">
                  <c:v>53.619</c:v>
                </c:pt>
                <c:pt idx="1307">
                  <c:v>54.043000000000013</c:v>
                </c:pt>
                <c:pt idx="1308">
                  <c:v>54.418999999999997</c:v>
                </c:pt>
                <c:pt idx="1309">
                  <c:v>54.269000000000013</c:v>
                </c:pt>
                <c:pt idx="1310">
                  <c:v>54.293000000000013</c:v>
                </c:pt>
                <c:pt idx="1311">
                  <c:v>54.417000000000002</c:v>
                </c:pt>
                <c:pt idx="1312">
                  <c:v>53.932000000000002</c:v>
                </c:pt>
                <c:pt idx="1313">
                  <c:v>54.25</c:v>
                </c:pt>
                <c:pt idx="1314">
                  <c:v>54.505000000000003</c:v>
                </c:pt>
                <c:pt idx="1315">
                  <c:v>54.267000000000003</c:v>
                </c:pt>
                <c:pt idx="1316">
                  <c:v>54.288000000000011</c:v>
                </c:pt>
                <c:pt idx="1317">
                  <c:v>54.89</c:v>
                </c:pt>
                <c:pt idx="1318">
                  <c:v>54.51</c:v>
                </c:pt>
                <c:pt idx="1319">
                  <c:v>54.745000000000012</c:v>
                </c:pt>
                <c:pt idx="1320">
                  <c:v>54.814</c:v>
                </c:pt>
                <c:pt idx="1321">
                  <c:v>54.672000000000011</c:v>
                </c:pt>
                <c:pt idx="1322">
                  <c:v>55.777000000000001</c:v>
                </c:pt>
                <c:pt idx="1323">
                  <c:v>54.929000000000002</c:v>
                </c:pt>
                <c:pt idx="1324">
                  <c:v>55.272000000000013</c:v>
                </c:pt>
                <c:pt idx="1325">
                  <c:v>55.214000000000013</c:v>
                </c:pt>
                <c:pt idx="1326">
                  <c:v>54.664000000000001</c:v>
                </c:pt>
                <c:pt idx="1327">
                  <c:v>55.046000000000006</c:v>
                </c:pt>
                <c:pt idx="1328">
                  <c:v>54.753</c:v>
                </c:pt>
                <c:pt idx="1329">
                  <c:v>54.744</c:v>
                </c:pt>
                <c:pt idx="1330">
                  <c:v>54.661000000000001</c:v>
                </c:pt>
                <c:pt idx="1331">
                  <c:v>54.720000000000013</c:v>
                </c:pt>
                <c:pt idx="1332">
                  <c:v>54.069000000000003</c:v>
                </c:pt>
                <c:pt idx="1333">
                  <c:v>54.369</c:v>
                </c:pt>
                <c:pt idx="1334">
                  <c:v>53.996000000000002</c:v>
                </c:pt>
                <c:pt idx="1335">
                  <c:v>54.296000000000021</c:v>
                </c:pt>
                <c:pt idx="1336">
                  <c:v>54.158000000000001</c:v>
                </c:pt>
                <c:pt idx="1337">
                  <c:v>53.954000000000001</c:v>
                </c:pt>
                <c:pt idx="1338">
                  <c:v>54.329000000000001</c:v>
                </c:pt>
                <c:pt idx="1339">
                  <c:v>54.067</c:v>
                </c:pt>
                <c:pt idx="1340">
                  <c:v>54.522000000000013</c:v>
                </c:pt>
                <c:pt idx="1341">
                  <c:v>54.543999999999997</c:v>
                </c:pt>
                <c:pt idx="1342">
                  <c:v>53.857999999999997</c:v>
                </c:pt>
                <c:pt idx="1343">
                  <c:v>53.889000000000003</c:v>
                </c:pt>
                <c:pt idx="1344">
                  <c:v>54.360999999999997</c:v>
                </c:pt>
                <c:pt idx="1345">
                  <c:v>54.109000000000002</c:v>
                </c:pt>
                <c:pt idx="1346">
                  <c:v>53.634</c:v>
                </c:pt>
                <c:pt idx="1347">
                  <c:v>53.822000000000003</c:v>
                </c:pt>
                <c:pt idx="1348">
                  <c:v>54.233000000000011</c:v>
                </c:pt>
                <c:pt idx="1349">
                  <c:v>54.088000000000001</c:v>
                </c:pt>
                <c:pt idx="1350">
                  <c:v>53.665000000000013</c:v>
                </c:pt>
                <c:pt idx="1351">
                  <c:v>53.512</c:v>
                </c:pt>
                <c:pt idx="1352">
                  <c:v>53.714000000000013</c:v>
                </c:pt>
                <c:pt idx="1353">
                  <c:v>53.857999999999997</c:v>
                </c:pt>
                <c:pt idx="1354">
                  <c:v>53.675000000000011</c:v>
                </c:pt>
                <c:pt idx="1355">
                  <c:v>53.587000000000003</c:v>
                </c:pt>
                <c:pt idx="1356">
                  <c:v>53.789000000000001</c:v>
                </c:pt>
                <c:pt idx="1357">
                  <c:v>53.646000000000001</c:v>
                </c:pt>
                <c:pt idx="1358">
                  <c:v>53.750999999999998</c:v>
                </c:pt>
                <c:pt idx="1359">
                  <c:v>54.180999999999997</c:v>
                </c:pt>
                <c:pt idx="1360">
                  <c:v>54.304000000000002</c:v>
                </c:pt>
                <c:pt idx="1361">
                  <c:v>54.098000000000013</c:v>
                </c:pt>
                <c:pt idx="1362">
                  <c:v>53.97</c:v>
                </c:pt>
                <c:pt idx="1363">
                  <c:v>54.597000000000001</c:v>
                </c:pt>
                <c:pt idx="1364">
                  <c:v>54.180999999999997</c:v>
                </c:pt>
                <c:pt idx="1365">
                  <c:v>54.706000000000003</c:v>
                </c:pt>
                <c:pt idx="1366">
                  <c:v>54.132000000000012</c:v>
                </c:pt>
                <c:pt idx="1367">
                  <c:v>54.107000000000014</c:v>
                </c:pt>
                <c:pt idx="1368">
                  <c:v>53.967000000000013</c:v>
                </c:pt>
                <c:pt idx="1369">
                  <c:v>54.3</c:v>
                </c:pt>
                <c:pt idx="1370">
                  <c:v>54.074000000000012</c:v>
                </c:pt>
                <c:pt idx="1371">
                  <c:v>54.566000000000003</c:v>
                </c:pt>
                <c:pt idx="1372">
                  <c:v>54.508000000000003</c:v>
                </c:pt>
                <c:pt idx="1373">
                  <c:v>53.973999999999997</c:v>
                </c:pt>
                <c:pt idx="1374">
                  <c:v>54.521000000000001</c:v>
                </c:pt>
                <c:pt idx="1375">
                  <c:v>54.237000000000002</c:v>
                </c:pt>
                <c:pt idx="1376">
                  <c:v>54.356000000000002</c:v>
                </c:pt>
                <c:pt idx="1377">
                  <c:v>54.144000000000013</c:v>
                </c:pt>
                <c:pt idx="1378">
                  <c:v>54.077000000000012</c:v>
                </c:pt>
                <c:pt idx="1379">
                  <c:v>53.987000000000002</c:v>
                </c:pt>
                <c:pt idx="1380">
                  <c:v>54.000999999999998</c:v>
                </c:pt>
                <c:pt idx="1381">
                  <c:v>54.198000000000008</c:v>
                </c:pt>
                <c:pt idx="1382">
                  <c:v>54.01</c:v>
                </c:pt>
                <c:pt idx="1383">
                  <c:v>54.152000000000001</c:v>
                </c:pt>
                <c:pt idx="1384">
                  <c:v>53.914000000000001</c:v>
                </c:pt>
                <c:pt idx="1385">
                  <c:v>54.033000000000001</c:v>
                </c:pt>
                <c:pt idx="1386">
                  <c:v>53.903000000000013</c:v>
                </c:pt>
                <c:pt idx="1387">
                  <c:v>54.302999999999997</c:v>
                </c:pt>
                <c:pt idx="1388">
                  <c:v>54.161000000000001</c:v>
                </c:pt>
                <c:pt idx="1389">
                  <c:v>53.984999999999999</c:v>
                </c:pt>
                <c:pt idx="1390">
                  <c:v>53.911999999999999</c:v>
                </c:pt>
                <c:pt idx="1391">
                  <c:v>53.725000000000009</c:v>
                </c:pt>
                <c:pt idx="1392">
                  <c:v>53.565000000000012</c:v>
                </c:pt>
                <c:pt idx="1393">
                  <c:v>53.772000000000013</c:v>
                </c:pt>
                <c:pt idx="1394">
                  <c:v>53.573</c:v>
                </c:pt>
                <c:pt idx="1395">
                  <c:v>53.620000000000012</c:v>
                </c:pt>
                <c:pt idx="1396">
                  <c:v>53.856999999999999</c:v>
                </c:pt>
                <c:pt idx="1397">
                  <c:v>53.92</c:v>
                </c:pt>
                <c:pt idx="1398">
                  <c:v>53.731000000000002</c:v>
                </c:pt>
                <c:pt idx="1399">
                  <c:v>53.51</c:v>
                </c:pt>
                <c:pt idx="1400">
                  <c:v>53.441000000000003</c:v>
                </c:pt>
                <c:pt idx="1401">
                  <c:v>53.837000000000003</c:v>
                </c:pt>
                <c:pt idx="1402">
                  <c:v>53.680999999999997</c:v>
                </c:pt>
                <c:pt idx="1403">
                  <c:v>53.976999999999997</c:v>
                </c:pt>
                <c:pt idx="1404">
                  <c:v>53.936</c:v>
                </c:pt>
                <c:pt idx="1405">
                  <c:v>53.759</c:v>
                </c:pt>
                <c:pt idx="1406">
                  <c:v>53.667000000000002</c:v>
                </c:pt>
                <c:pt idx="1407">
                  <c:v>54.125000000000007</c:v>
                </c:pt>
                <c:pt idx="1408">
                  <c:v>53.847999999999999</c:v>
                </c:pt>
                <c:pt idx="1409">
                  <c:v>53.733000000000011</c:v>
                </c:pt>
                <c:pt idx="1410">
                  <c:v>54.304000000000002</c:v>
                </c:pt>
                <c:pt idx="1411">
                  <c:v>54.123000000000012</c:v>
                </c:pt>
                <c:pt idx="1412">
                  <c:v>53.415999999999997</c:v>
                </c:pt>
                <c:pt idx="1413">
                  <c:v>53.912999999999997</c:v>
                </c:pt>
                <c:pt idx="1414">
                  <c:v>54.079000000000001</c:v>
                </c:pt>
                <c:pt idx="1415">
                  <c:v>53.906000000000013</c:v>
                </c:pt>
                <c:pt idx="1416">
                  <c:v>53.695000000000007</c:v>
                </c:pt>
                <c:pt idx="1417">
                  <c:v>53.347999999999999</c:v>
                </c:pt>
                <c:pt idx="1418">
                  <c:v>53.83</c:v>
                </c:pt>
                <c:pt idx="1419">
                  <c:v>53.851999999999997</c:v>
                </c:pt>
                <c:pt idx="1420">
                  <c:v>53.756</c:v>
                </c:pt>
                <c:pt idx="1421">
                  <c:v>53.626000000000012</c:v>
                </c:pt>
                <c:pt idx="1422">
                  <c:v>53.951999999999998</c:v>
                </c:pt>
                <c:pt idx="1423">
                  <c:v>54.084000000000003</c:v>
                </c:pt>
                <c:pt idx="1424">
                  <c:v>54.290000000000013</c:v>
                </c:pt>
                <c:pt idx="1425">
                  <c:v>54.216000000000001</c:v>
                </c:pt>
                <c:pt idx="1426">
                  <c:v>54.178000000000011</c:v>
                </c:pt>
                <c:pt idx="1427">
                  <c:v>54</c:v>
                </c:pt>
                <c:pt idx="1428">
                  <c:v>54.190000000000012</c:v>
                </c:pt>
                <c:pt idx="1429">
                  <c:v>54.297000000000011</c:v>
                </c:pt>
                <c:pt idx="1430">
                  <c:v>54.189</c:v>
                </c:pt>
                <c:pt idx="1431">
                  <c:v>54.494</c:v>
                </c:pt>
                <c:pt idx="1432">
                  <c:v>54.753</c:v>
                </c:pt>
                <c:pt idx="1433">
                  <c:v>54.546999999999997</c:v>
                </c:pt>
                <c:pt idx="1434">
                  <c:v>54.136000000000003</c:v>
                </c:pt>
                <c:pt idx="1435">
                  <c:v>54.616999999999997</c:v>
                </c:pt>
                <c:pt idx="1436">
                  <c:v>54.426000000000002</c:v>
                </c:pt>
                <c:pt idx="1437">
                  <c:v>54.445</c:v>
                </c:pt>
                <c:pt idx="1438">
                  <c:v>54.454999999999998</c:v>
                </c:pt>
                <c:pt idx="1439">
                  <c:v>54.399000000000001</c:v>
                </c:pt>
                <c:pt idx="1440">
                  <c:v>54.308</c:v>
                </c:pt>
                <c:pt idx="1441">
                  <c:v>54.635000000000012</c:v>
                </c:pt>
                <c:pt idx="1442">
                  <c:v>54.262000000000008</c:v>
                </c:pt>
                <c:pt idx="1443">
                  <c:v>54.03</c:v>
                </c:pt>
                <c:pt idx="1444">
                  <c:v>54.723000000000013</c:v>
                </c:pt>
                <c:pt idx="1445">
                  <c:v>54.644000000000013</c:v>
                </c:pt>
                <c:pt idx="1446">
                  <c:v>54.99</c:v>
                </c:pt>
                <c:pt idx="1447">
                  <c:v>55.167000000000002</c:v>
                </c:pt>
                <c:pt idx="1448">
                  <c:v>55.110999999999997</c:v>
                </c:pt>
                <c:pt idx="1449">
                  <c:v>54.548000000000002</c:v>
                </c:pt>
                <c:pt idx="1450">
                  <c:v>54.972000000000001</c:v>
                </c:pt>
                <c:pt idx="1451">
                  <c:v>54.996000000000002</c:v>
                </c:pt>
                <c:pt idx="1452">
                  <c:v>55.4</c:v>
                </c:pt>
                <c:pt idx="1453">
                  <c:v>54.752000000000002</c:v>
                </c:pt>
                <c:pt idx="1454">
                  <c:v>54.414000000000001</c:v>
                </c:pt>
                <c:pt idx="1455">
                  <c:v>54.663000000000011</c:v>
                </c:pt>
                <c:pt idx="1456">
                  <c:v>53.96</c:v>
                </c:pt>
                <c:pt idx="1457">
                  <c:v>54.704000000000001</c:v>
                </c:pt>
                <c:pt idx="1458">
                  <c:v>54.519000000000013</c:v>
                </c:pt>
                <c:pt idx="1459">
                  <c:v>54.593000000000011</c:v>
                </c:pt>
                <c:pt idx="1460">
                  <c:v>54.545000000000002</c:v>
                </c:pt>
                <c:pt idx="1461">
                  <c:v>54.552</c:v>
                </c:pt>
                <c:pt idx="1462">
                  <c:v>54.813000000000002</c:v>
                </c:pt>
                <c:pt idx="1463">
                  <c:v>54.744</c:v>
                </c:pt>
                <c:pt idx="1464">
                  <c:v>54.527000000000001</c:v>
                </c:pt>
                <c:pt idx="1465">
                  <c:v>55.046999999999997</c:v>
                </c:pt>
                <c:pt idx="1466">
                  <c:v>55.229000000000013</c:v>
                </c:pt>
                <c:pt idx="1467">
                  <c:v>55.473999999999997</c:v>
                </c:pt>
                <c:pt idx="1468">
                  <c:v>54.865000000000002</c:v>
                </c:pt>
                <c:pt idx="1469">
                  <c:v>55.182000000000002</c:v>
                </c:pt>
                <c:pt idx="1470">
                  <c:v>55.495000000000012</c:v>
                </c:pt>
                <c:pt idx="1471">
                  <c:v>54.944000000000003</c:v>
                </c:pt>
                <c:pt idx="1472">
                  <c:v>55.015000000000001</c:v>
                </c:pt>
                <c:pt idx="1473">
                  <c:v>55.860999999999997</c:v>
                </c:pt>
                <c:pt idx="1474">
                  <c:v>55.698000000000008</c:v>
                </c:pt>
                <c:pt idx="1475">
                  <c:v>54.933</c:v>
                </c:pt>
                <c:pt idx="1476">
                  <c:v>54.564</c:v>
                </c:pt>
                <c:pt idx="1477">
                  <c:v>54.308</c:v>
                </c:pt>
                <c:pt idx="1478">
                  <c:v>54.722000000000008</c:v>
                </c:pt>
                <c:pt idx="1479">
                  <c:v>54.615000000000002</c:v>
                </c:pt>
                <c:pt idx="1480">
                  <c:v>54.307000000000002</c:v>
                </c:pt>
                <c:pt idx="1481">
                  <c:v>54.008000000000003</c:v>
                </c:pt>
                <c:pt idx="1482">
                  <c:v>54.017000000000003</c:v>
                </c:pt>
                <c:pt idx="1483">
                  <c:v>53.914999999999999</c:v>
                </c:pt>
                <c:pt idx="1484">
                  <c:v>54.079000000000001</c:v>
                </c:pt>
                <c:pt idx="1485">
                  <c:v>54.732000000000014</c:v>
                </c:pt>
                <c:pt idx="1486">
                  <c:v>54.255000000000003</c:v>
                </c:pt>
                <c:pt idx="1487">
                  <c:v>54.099000000000011</c:v>
                </c:pt>
                <c:pt idx="1488">
                  <c:v>53.964000000000013</c:v>
                </c:pt>
                <c:pt idx="1489">
                  <c:v>53.802999999999997</c:v>
                </c:pt>
                <c:pt idx="1490">
                  <c:v>53.831000000000003</c:v>
                </c:pt>
                <c:pt idx="1491">
                  <c:v>54.116999999999997</c:v>
                </c:pt>
                <c:pt idx="1492">
                  <c:v>53.884999999999998</c:v>
                </c:pt>
                <c:pt idx="1493">
                  <c:v>54.035000000000011</c:v>
                </c:pt>
                <c:pt idx="1494">
                  <c:v>54.741</c:v>
                </c:pt>
                <c:pt idx="1495">
                  <c:v>53.866999999999997</c:v>
                </c:pt>
                <c:pt idx="1496">
                  <c:v>53.965000000000003</c:v>
                </c:pt>
                <c:pt idx="1497">
                  <c:v>53.807000000000002</c:v>
                </c:pt>
                <c:pt idx="1498">
                  <c:v>53.756999999999998</c:v>
                </c:pt>
                <c:pt idx="1499">
                  <c:v>53.951999999999998</c:v>
                </c:pt>
                <c:pt idx="1500">
                  <c:v>54.066000000000003</c:v>
                </c:pt>
                <c:pt idx="1501">
                  <c:v>53.763000000000012</c:v>
                </c:pt>
                <c:pt idx="1502">
                  <c:v>53.688000000000002</c:v>
                </c:pt>
                <c:pt idx="1503">
                  <c:v>54.18</c:v>
                </c:pt>
                <c:pt idx="1504">
                  <c:v>54.067</c:v>
                </c:pt>
                <c:pt idx="1505">
                  <c:v>54.281000000000013</c:v>
                </c:pt>
                <c:pt idx="1506">
                  <c:v>53.869</c:v>
                </c:pt>
                <c:pt idx="1507">
                  <c:v>54.177</c:v>
                </c:pt>
                <c:pt idx="1508">
                  <c:v>54.276000000000003</c:v>
                </c:pt>
                <c:pt idx="1509">
                  <c:v>54.540999999999997</c:v>
                </c:pt>
                <c:pt idx="1510">
                  <c:v>54.134</c:v>
                </c:pt>
                <c:pt idx="1511">
                  <c:v>53.86</c:v>
                </c:pt>
                <c:pt idx="1512">
                  <c:v>54.488</c:v>
                </c:pt>
                <c:pt idx="1513">
                  <c:v>53.966000000000001</c:v>
                </c:pt>
                <c:pt idx="1514">
                  <c:v>53.813000000000002</c:v>
                </c:pt>
                <c:pt idx="1515">
                  <c:v>54.088000000000001</c:v>
                </c:pt>
                <c:pt idx="1516">
                  <c:v>53.872999999999998</c:v>
                </c:pt>
                <c:pt idx="1517">
                  <c:v>53.705000000000013</c:v>
                </c:pt>
                <c:pt idx="1518">
                  <c:v>53.911000000000001</c:v>
                </c:pt>
                <c:pt idx="1519">
                  <c:v>53.766000000000012</c:v>
                </c:pt>
                <c:pt idx="1520">
                  <c:v>53.288000000000011</c:v>
                </c:pt>
                <c:pt idx="1521">
                  <c:v>54.17</c:v>
                </c:pt>
                <c:pt idx="1522">
                  <c:v>53.693000000000012</c:v>
                </c:pt>
                <c:pt idx="1523">
                  <c:v>53.55</c:v>
                </c:pt>
                <c:pt idx="1524">
                  <c:v>53.64</c:v>
                </c:pt>
                <c:pt idx="1525">
                  <c:v>53.843000000000004</c:v>
                </c:pt>
                <c:pt idx="1526">
                  <c:v>53.64</c:v>
                </c:pt>
                <c:pt idx="1527">
                  <c:v>53.856000000000002</c:v>
                </c:pt>
                <c:pt idx="1528">
                  <c:v>53.906999999999996</c:v>
                </c:pt>
                <c:pt idx="1529">
                  <c:v>54.018000000000001</c:v>
                </c:pt>
                <c:pt idx="1530">
                  <c:v>54.115000000000002</c:v>
                </c:pt>
                <c:pt idx="1531">
                  <c:v>54.283000000000001</c:v>
                </c:pt>
                <c:pt idx="1532">
                  <c:v>54.492000000000012</c:v>
                </c:pt>
                <c:pt idx="1533">
                  <c:v>54.951000000000001</c:v>
                </c:pt>
                <c:pt idx="1534">
                  <c:v>54.957999999999998</c:v>
                </c:pt>
                <c:pt idx="1535">
                  <c:v>55.082000000000001</c:v>
                </c:pt>
                <c:pt idx="1536">
                  <c:v>54.720000000000013</c:v>
                </c:pt>
                <c:pt idx="1537">
                  <c:v>54.672000000000011</c:v>
                </c:pt>
                <c:pt idx="1538">
                  <c:v>54.433</c:v>
                </c:pt>
                <c:pt idx="1539">
                  <c:v>54.947000000000003</c:v>
                </c:pt>
                <c:pt idx="1540">
                  <c:v>55.088000000000001</c:v>
                </c:pt>
                <c:pt idx="1541">
                  <c:v>54.478000000000002</c:v>
                </c:pt>
                <c:pt idx="1542">
                  <c:v>54.384999999999998</c:v>
                </c:pt>
                <c:pt idx="1543">
                  <c:v>54.711000000000013</c:v>
                </c:pt>
                <c:pt idx="1544">
                  <c:v>54.461000000000013</c:v>
                </c:pt>
                <c:pt idx="1545">
                  <c:v>54.697000000000003</c:v>
                </c:pt>
                <c:pt idx="1546">
                  <c:v>54.848999999999997</c:v>
                </c:pt>
                <c:pt idx="1547">
                  <c:v>54.549000000000007</c:v>
                </c:pt>
                <c:pt idx="1548">
                  <c:v>54.338000000000001</c:v>
                </c:pt>
                <c:pt idx="1549">
                  <c:v>54.585000000000001</c:v>
                </c:pt>
                <c:pt idx="1550">
                  <c:v>54.610999999999997</c:v>
                </c:pt>
                <c:pt idx="1551">
                  <c:v>54.936</c:v>
                </c:pt>
                <c:pt idx="1552">
                  <c:v>54.269000000000013</c:v>
                </c:pt>
                <c:pt idx="1553">
                  <c:v>55.043000000000013</c:v>
                </c:pt>
                <c:pt idx="1554">
                  <c:v>55.046000000000006</c:v>
                </c:pt>
                <c:pt idx="1555">
                  <c:v>55.04</c:v>
                </c:pt>
                <c:pt idx="1556">
                  <c:v>54.638000000000012</c:v>
                </c:pt>
                <c:pt idx="1557">
                  <c:v>54.869</c:v>
                </c:pt>
                <c:pt idx="1558">
                  <c:v>55.084000000000003</c:v>
                </c:pt>
                <c:pt idx="1559">
                  <c:v>55.072000000000003</c:v>
                </c:pt>
                <c:pt idx="1560">
                  <c:v>54.753999999999998</c:v>
                </c:pt>
                <c:pt idx="1561">
                  <c:v>54.926000000000002</c:v>
                </c:pt>
                <c:pt idx="1562">
                  <c:v>55.089000000000013</c:v>
                </c:pt>
                <c:pt idx="1563">
                  <c:v>54.853999999999999</c:v>
                </c:pt>
                <c:pt idx="1564">
                  <c:v>54.665000000000013</c:v>
                </c:pt>
                <c:pt idx="1565">
                  <c:v>54.036000000000001</c:v>
                </c:pt>
                <c:pt idx="1566">
                  <c:v>54.016000000000012</c:v>
                </c:pt>
                <c:pt idx="1567">
                  <c:v>54.397000000000013</c:v>
                </c:pt>
                <c:pt idx="1568">
                  <c:v>54.149000000000001</c:v>
                </c:pt>
                <c:pt idx="1569">
                  <c:v>53.866999999999997</c:v>
                </c:pt>
                <c:pt idx="1570">
                  <c:v>54.293000000000013</c:v>
                </c:pt>
                <c:pt idx="1571">
                  <c:v>54.043999999999997</c:v>
                </c:pt>
                <c:pt idx="1572">
                  <c:v>54.644000000000013</c:v>
                </c:pt>
                <c:pt idx="1573">
                  <c:v>54.886000000000003</c:v>
                </c:pt>
                <c:pt idx="1574">
                  <c:v>54.738000000000007</c:v>
                </c:pt>
                <c:pt idx="1575">
                  <c:v>54.391000000000012</c:v>
                </c:pt>
                <c:pt idx="1576">
                  <c:v>54.208000000000013</c:v>
                </c:pt>
                <c:pt idx="1577">
                  <c:v>54.308999999999997</c:v>
                </c:pt>
                <c:pt idx="1578">
                  <c:v>54.079000000000001</c:v>
                </c:pt>
                <c:pt idx="1579">
                  <c:v>54.068000000000012</c:v>
                </c:pt>
                <c:pt idx="1580">
                  <c:v>53.947000000000003</c:v>
                </c:pt>
                <c:pt idx="1581">
                  <c:v>54.644000000000013</c:v>
                </c:pt>
                <c:pt idx="1582">
                  <c:v>53.936999999999998</c:v>
                </c:pt>
                <c:pt idx="1583">
                  <c:v>53.78</c:v>
                </c:pt>
                <c:pt idx="1584">
                  <c:v>54.511000000000003</c:v>
                </c:pt>
                <c:pt idx="1585">
                  <c:v>54.733000000000011</c:v>
                </c:pt>
                <c:pt idx="1586">
                  <c:v>54.392000000000003</c:v>
                </c:pt>
                <c:pt idx="1587">
                  <c:v>53.567</c:v>
                </c:pt>
                <c:pt idx="1588">
                  <c:v>53.901000000000003</c:v>
                </c:pt>
                <c:pt idx="1589">
                  <c:v>53.569000000000003</c:v>
                </c:pt>
                <c:pt idx="1590">
                  <c:v>53.639000000000003</c:v>
                </c:pt>
                <c:pt idx="1591">
                  <c:v>54.096000000000011</c:v>
                </c:pt>
                <c:pt idx="1592">
                  <c:v>53.823</c:v>
                </c:pt>
                <c:pt idx="1593">
                  <c:v>53.991</c:v>
                </c:pt>
                <c:pt idx="1594">
                  <c:v>53.953000000000003</c:v>
                </c:pt>
                <c:pt idx="1595">
                  <c:v>54.118000000000002</c:v>
                </c:pt>
                <c:pt idx="1596">
                  <c:v>54.3</c:v>
                </c:pt>
                <c:pt idx="1597">
                  <c:v>54.962000000000003</c:v>
                </c:pt>
                <c:pt idx="1598">
                  <c:v>55.248000000000012</c:v>
                </c:pt>
                <c:pt idx="1599">
                  <c:v>55.167000000000002</c:v>
                </c:pt>
                <c:pt idx="1600">
                  <c:v>55.237000000000002</c:v>
                </c:pt>
                <c:pt idx="1601">
                  <c:v>54.693000000000012</c:v>
                </c:pt>
                <c:pt idx="1602">
                  <c:v>54.323</c:v>
                </c:pt>
                <c:pt idx="1603">
                  <c:v>54.636000000000003</c:v>
                </c:pt>
                <c:pt idx="1604">
                  <c:v>54.366999999999997</c:v>
                </c:pt>
                <c:pt idx="1605">
                  <c:v>54.062000000000012</c:v>
                </c:pt>
                <c:pt idx="1606">
                  <c:v>54.391000000000012</c:v>
                </c:pt>
                <c:pt idx="1607">
                  <c:v>54.53</c:v>
                </c:pt>
                <c:pt idx="1608">
                  <c:v>54.378999999999998</c:v>
                </c:pt>
                <c:pt idx="1609">
                  <c:v>54.381999999999998</c:v>
                </c:pt>
                <c:pt idx="1610">
                  <c:v>54.878</c:v>
                </c:pt>
                <c:pt idx="1611">
                  <c:v>55.084000000000003</c:v>
                </c:pt>
                <c:pt idx="1612">
                  <c:v>55.192000000000007</c:v>
                </c:pt>
                <c:pt idx="1613">
                  <c:v>54.500999999999998</c:v>
                </c:pt>
                <c:pt idx="1614">
                  <c:v>54.911999999999999</c:v>
                </c:pt>
                <c:pt idx="1615">
                  <c:v>54.584000000000003</c:v>
                </c:pt>
                <c:pt idx="1616">
                  <c:v>54.777000000000001</c:v>
                </c:pt>
                <c:pt idx="1617">
                  <c:v>54.992000000000012</c:v>
                </c:pt>
                <c:pt idx="1618">
                  <c:v>54.517000000000003</c:v>
                </c:pt>
                <c:pt idx="1619">
                  <c:v>54.57</c:v>
                </c:pt>
                <c:pt idx="1620">
                  <c:v>54.749000000000002</c:v>
                </c:pt>
                <c:pt idx="1621">
                  <c:v>55.084000000000003</c:v>
                </c:pt>
                <c:pt idx="1622">
                  <c:v>55.003999999999998</c:v>
                </c:pt>
                <c:pt idx="1623">
                  <c:v>55.067</c:v>
                </c:pt>
                <c:pt idx="1624">
                  <c:v>55.47</c:v>
                </c:pt>
                <c:pt idx="1625">
                  <c:v>55.403000000000013</c:v>
                </c:pt>
                <c:pt idx="1626">
                  <c:v>55.077000000000012</c:v>
                </c:pt>
                <c:pt idx="1627">
                  <c:v>54.7</c:v>
                </c:pt>
                <c:pt idx="1628">
                  <c:v>54.766000000000012</c:v>
                </c:pt>
                <c:pt idx="1629">
                  <c:v>54.822000000000003</c:v>
                </c:pt>
                <c:pt idx="1630">
                  <c:v>54.607000000000014</c:v>
                </c:pt>
                <c:pt idx="1631">
                  <c:v>55.05</c:v>
                </c:pt>
                <c:pt idx="1632">
                  <c:v>54.927</c:v>
                </c:pt>
                <c:pt idx="1633">
                  <c:v>54.408000000000001</c:v>
                </c:pt>
                <c:pt idx="1634">
                  <c:v>54.65</c:v>
                </c:pt>
                <c:pt idx="1635">
                  <c:v>54.281000000000013</c:v>
                </c:pt>
                <c:pt idx="1636">
                  <c:v>54.507000000000012</c:v>
                </c:pt>
                <c:pt idx="1637">
                  <c:v>54.479000000000013</c:v>
                </c:pt>
                <c:pt idx="1638">
                  <c:v>54.022000000000013</c:v>
                </c:pt>
                <c:pt idx="1639">
                  <c:v>54.110999999999997</c:v>
                </c:pt>
                <c:pt idx="1640">
                  <c:v>54.285000000000011</c:v>
                </c:pt>
                <c:pt idx="1641">
                  <c:v>53.851999999999997</c:v>
                </c:pt>
                <c:pt idx="1642">
                  <c:v>53.921000000000006</c:v>
                </c:pt>
                <c:pt idx="1643">
                  <c:v>54.333000000000013</c:v>
                </c:pt>
                <c:pt idx="1644">
                  <c:v>54.558999999999997</c:v>
                </c:pt>
                <c:pt idx="1645">
                  <c:v>54.384999999999998</c:v>
                </c:pt>
                <c:pt idx="1646">
                  <c:v>54.291000000000011</c:v>
                </c:pt>
                <c:pt idx="1647">
                  <c:v>54.357999999999997</c:v>
                </c:pt>
                <c:pt idx="1648">
                  <c:v>54.585000000000001</c:v>
                </c:pt>
                <c:pt idx="1649">
                  <c:v>54.621000000000002</c:v>
                </c:pt>
                <c:pt idx="1650">
                  <c:v>54.264000000000003</c:v>
                </c:pt>
                <c:pt idx="1651">
                  <c:v>54.384999999999998</c:v>
                </c:pt>
                <c:pt idx="1652">
                  <c:v>54.378</c:v>
                </c:pt>
                <c:pt idx="1653">
                  <c:v>54.484000000000002</c:v>
                </c:pt>
                <c:pt idx="1654">
                  <c:v>54.155000000000001</c:v>
                </c:pt>
                <c:pt idx="1655">
                  <c:v>55.036000000000001</c:v>
                </c:pt>
                <c:pt idx="1656">
                  <c:v>54.68</c:v>
                </c:pt>
                <c:pt idx="1657">
                  <c:v>54.704000000000001</c:v>
                </c:pt>
                <c:pt idx="1658">
                  <c:v>54.206000000000003</c:v>
                </c:pt>
                <c:pt idx="1659">
                  <c:v>54.235000000000007</c:v>
                </c:pt>
                <c:pt idx="1660">
                  <c:v>54.211000000000013</c:v>
                </c:pt>
                <c:pt idx="1661">
                  <c:v>54.828000000000003</c:v>
                </c:pt>
                <c:pt idx="1662">
                  <c:v>54.423000000000002</c:v>
                </c:pt>
                <c:pt idx="1663">
                  <c:v>54.537000000000013</c:v>
                </c:pt>
                <c:pt idx="1664">
                  <c:v>54.351999999999997</c:v>
                </c:pt>
                <c:pt idx="1665">
                  <c:v>54.345999999999997</c:v>
                </c:pt>
                <c:pt idx="1666">
                  <c:v>54.392000000000003</c:v>
                </c:pt>
                <c:pt idx="1667">
                  <c:v>54.519000000000013</c:v>
                </c:pt>
                <c:pt idx="1668">
                  <c:v>54.324000000000012</c:v>
                </c:pt>
                <c:pt idx="1669">
                  <c:v>55.012</c:v>
                </c:pt>
                <c:pt idx="1670">
                  <c:v>55.155000000000001</c:v>
                </c:pt>
                <c:pt idx="1671">
                  <c:v>55.245000000000012</c:v>
                </c:pt>
                <c:pt idx="1672">
                  <c:v>55.327000000000012</c:v>
                </c:pt>
                <c:pt idx="1673">
                  <c:v>55.073</c:v>
                </c:pt>
                <c:pt idx="1674">
                  <c:v>55.596000000000011</c:v>
                </c:pt>
                <c:pt idx="1675">
                  <c:v>55.484000000000002</c:v>
                </c:pt>
                <c:pt idx="1676">
                  <c:v>55.46</c:v>
                </c:pt>
                <c:pt idx="1677">
                  <c:v>54.923000000000002</c:v>
                </c:pt>
                <c:pt idx="1678">
                  <c:v>55.15</c:v>
                </c:pt>
                <c:pt idx="1679">
                  <c:v>54.992000000000012</c:v>
                </c:pt>
                <c:pt idx="1680">
                  <c:v>54.801000000000002</c:v>
                </c:pt>
                <c:pt idx="1681">
                  <c:v>54.833000000000013</c:v>
                </c:pt>
                <c:pt idx="1682">
                  <c:v>55.101000000000013</c:v>
                </c:pt>
                <c:pt idx="1683">
                  <c:v>54.808999999999997</c:v>
                </c:pt>
                <c:pt idx="1684">
                  <c:v>55.408000000000001</c:v>
                </c:pt>
                <c:pt idx="1685">
                  <c:v>54.655000000000001</c:v>
                </c:pt>
                <c:pt idx="1686">
                  <c:v>55.179000000000002</c:v>
                </c:pt>
                <c:pt idx="1687">
                  <c:v>55.067</c:v>
                </c:pt>
                <c:pt idx="1688">
                  <c:v>54.592000000000013</c:v>
                </c:pt>
                <c:pt idx="1689">
                  <c:v>55.278000000000013</c:v>
                </c:pt>
                <c:pt idx="1690">
                  <c:v>54.8</c:v>
                </c:pt>
                <c:pt idx="1691">
                  <c:v>54.738000000000007</c:v>
                </c:pt>
                <c:pt idx="1692">
                  <c:v>54.482999999999997</c:v>
                </c:pt>
                <c:pt idx="1693">
                  <c:v>54.459000000000003</c:v>
                </c:pt>
                <c:pt idx="1694">
                  <c:v>54.546999999999997</c:v>
                </c:pt>
                <c:pt idx="1695">
                  <c:v>54.513000000000012</c:v>
                </c:pt>
                <c:pt idx="1696">
                  <c:v>54.268000000000008</c:v>
                </c:pt>
                <c:pt idx="1697">
                  <c:v>54.449000000000012</c:v>
                </c:pt>
                <c:pt idx="1698">
                  <c:v>54.344999999999999</c:v>
                </c:pt>
                <c:pt idx="1699">
                  <c:v>54.924000000000007</c:v>
                </c:pt>
                <c:pt idx="1700">
                  <c:v>55.417999999999999</c:v>
                </c:pt>
                <c:pt idx="1701">
                  <c:v>55.007000000000012</c:v>
                </c:pt>
                <c:pt idx="1702">
                  <c:v>54.606000000000002</c:v>
                </c:pt>
                <c:pt idx="1703">
                  <c:v>55.057000000000002</c:v>
                </c:pt>
                <c:pt idx="1704">
                  <c:v>55.162000000000013</c:v>
                </c:pt>
                <c:pt idx="1705">
                  <c:v>54.811</c:v>
                </c:pt>
                <c:pt idx="1706">
                  <c:v>54.683999999999997</c:v>
                </c:pt>
                <c:pt idx="1707">
                  <c:v>53.884999999999998</c:v>
                </c:pt>
                <c:pt idx="1708">
                  <c:v>54.497</c:v>
                </c:pt>
                <c:pt idx="1709">
                  <c:v>54.05</c:v>
                </c:pt>
                <c:pt idx="1710">
                  <c:v>53.941000000000003</c:v>
                </c:pt>
                <c:pt idx="1711">
                  <c:v>53.586000000000013</c:v>
                </c:pt>
                <c:pt idx="1712">
                  <c:v>53.159000000000013</c:v>
                </c:pt>
                <c:pt idx="1713">
                  <c:v>52.904000000000003</c:v>
                </c:pt>
                <c:pt idx="1714">
                  <c:v>53.685000000000002</c:v>
                </c:pt>
                <c:pt idx="1715">
                  <c:v>54.527000000000001</c:v>
                </c:pt>
                <c:pt idx="1716">
                  <c:v>53.973999999999997</c:v>
                </c:pt>
                <c:pt idx="1717">
                  <c:v>53.908000000000001</c:v>
                </c:pt>
                <c:pt idx="1718">
                  <c:v>53.893000000000001</c:v>
                </c:pt>
                <c:pt idx="1719">
                  <c:v>53.777000000000001</c:v>
                </c:pt>
                <c:pt idx="1720">
                  <c:v>54.087000000000003</c:v>
                </c:pt>
                <c:pt idx="1721">
                  <c:v>53.961000000000013</c:v>
                </c:pt>
                <c:pt idx="1722">
                  <c:v>54.253</c:v>
                </c:pt>
                <c:pt idx="1723">
                  <c:v>54.288000000000011</c:v>
                </c:pt>
                <c:pt idx="1724">
                  <c:v>54.7</c:v>
                </c:pt>
                <c:pt idx="1725">
                  <c:v>54.448</c:v>
                </c:pt>
                <c:pt idx="1726">
                  <c:v>54.777000000000001</c:v>
                </c:pt>
                <c:pt idx="1727">
                  <c:v>54.545000000000002</c:v>
                </c:pt>
                <c:pt idx="1728">
                  <c:v>55.132000000000012</c:v>
                </c:pt>
                <c:pt idx="1729">
                  <c:v>55.472000000000001</c:v>
                </c:pt>
                <c:pt idx="1730">
                  <c:v>55.534000000000013</c:v>
                </c:pt>
                <c:pt idx="1731">
                  <c:v>55.429000000000002</c:v>
                </c:pt>
                <c:pt idx="1732">
                  <c:v>55.57</c:v>
                </c:pt>
                <c:pt idx="1733">
                  <c:v>55.938000000000002</c:v>
                </c:pt>
                <c:pt idx="1734">
                  <c:v>56.017000000000003</c:v>
                </c:pt>
                <c:pt idx="1735">
                  <c:v>55.627000000000002</c:v>
                </c:pt>
                <c:pt idx="1736">
                  <c:v>56</c:v>
                </c:pt>
                <c:pt idx="1737">
                  <c:v>55.83</c:v>
                </c:pt>
                <c:pt idx="1738">
                  <c:v>55.596000000000011</c:v>
                </c:pt>
                <c:pt idx="1739">
                  <c:v>55.491</c:v>
                </c:pt>
                <c:pt idx="1740">
                  <c:v>55.722000000000008</c:v>
                </c:pt>
                <c:pt idx="1741">
                  <c:v>55.604000000000013</c:v>
                </c:pt>
                <c:pt idx="1742">
                  <c:v>55.565000000000012</c:v>
                </c:pt>
                <c:pt idx="1743">
                  <c:v>55.728000000000009</c:v>
                </c:pt>
                <c:pt idx="1744">
                  <c:v>56.552999999999997</c:v>
                </c:pt>
                <c:pt idx="1745">
                  <c:v>57.144000000000013</c:v>
                </c:pt>
                <c:pt idx="1746">
                  <c:v>56.609000000000002</c:v>
                </c:pt>
                <c:pt idx="1747">
                  <c:v>56.816000000000003</c:v>
                </c:pt>
                <c:pt idx="1748">
                  <c:v>56.841999999999999</c:v>
                </c:pt>
                <c:pt idx="1749">
                  <c:v>57.291000000000011</c:v>
                </c:pt>
                <c:pt idx="1750">
                  <c:v>56.629000000000012</c:v>
                </c:pt>
                <c:pt idx="1751">
                  <c:v>56.902000000000001</c:v>
                </c:pt>
                <c:pt idx="1752">
                  <c:v>56.970999999999997</c:v>
                </c:pt>
                <c:pt idx="1753">
                  <c:v>57.225000000000009</c:v>
                </c:pt>
                <c:pt idx="1754">
                  <c:v>57.086000000000013</c:v>
                </c:pt>
                <c:pt idx="1755">
                  <c:v>56.619</c:v>
                </c:pt>
                <c:pt idx="1756">
                  <c:v>56.752000000000002</c:v>
                </c:pt>
                <c:pt idx="1757">
                  <c:v>57.040999999999997</c:v>
                </c:pt>
                <c:pt idx="1758">
                  <c:v>56.649000000000001</c:v>
                </c:pt>
                <c:pt idx="1759">
                  <c:v>56.784000000000013</c:v>
                </c:pt>
                <c:pt idx="1760">
                  <c:v>56.604000000000013</c:v>
                </c:pt>
                <c:pt idx="1761">
                  <c:v>57.118000000000002</c:v>
                </c:pt>
                <c:pt idx="1762">
                  <c:v>56.466000000000001</c:v>
                </c:pt>
                <c:pt idx="1763">
                  <c:v>56.660000000000011</c:v>
                </c:pt>
                <c:pt idx="1764">
                  <c:v>55.845999999999997</c:v>
                </c:pt>
                <c:pt idx="1765">
                  <c:v>56.522000000000013</c:v>
                </c:pt>
                <c:pt idx="1766">
                  <c:v>56.205000000000013</c:v>
                </c:pt>
                <c:pt idx="1767">
                  <c:v>55.804000000000002</c:v>
                </c:pt>
                <c:pt idx="1768">
                  <c:v>55.817999999999998</c:v>
                </c:pt>
                <c:pt idx="1769">
                  <c:v>55.845999999999997</c:v>
                </c:pt>
                <c:pt idx="1770">
                  <c:v>55.337000000000003</c:v>
                </c:pt>
                <c:pt idx="1771">
                  <c:v>55.598000000000013</c:v>
                </c:pt>
                <c:pt idx="1772">
                  <c:v>55.121000000000002</c:v>
                </c:pt>
                <c:pt idx="1773">
                  <c:v>55.026000000000003</c:v>
                </c:pt>
                <c:pt idx="1774">
                  <c:v>55.451000000000001</c:v>
                </c:pt>
                <c:pt idx="1775">
                  <c:v>56.099000000000011</c:v>
                </c:pt>
                <c:pt idx="1776">
                  <c:v>55.302999999999997</c:v>
                </c:pt>
                <c:pt idx="1777">
                  <c:v>55.287000000000013</c:v>
                </c:pt>
                <c:pt idx="1778">
                  <c:v>55.290000000000013</c:v>
                </c:pt>
                <c:pt idx="1779">
                  <c:v>55.113</c:v>
                </c:pt>
                <c:pt idx="1780">
                  <c:v>55.094000000000001</c:v>
                </c:pt>
                <c:pt idx="1781">
                  <c:v>55.137</c:v>
                </c:pt>
                <c:pt idx="1782">
                  <c:v>55.690000000000012</c:v>
                </c:pt>
                <c:pt idx="1783">
                  <c:v>55.353000000000002</c:v>
                </c:pt>
                <c:pt idx="1784">
                  <c:v>55.043999999999997</c:v>
                </c:pt>
                <c:pt idx="1785">
                  <c:v>55.28</c:v>
                </c:pt>
                <c:pt idx="1786">
                  <c:v>55.255000000000003</c:v>
                </c:pt>
                <c:pt idx="1787">
                  <c:v>55.035000000000011</c:v>
                </c:pt>
                <c:pt idx="1788">
                  <c:v>55.188000000000002</c:v>
                </c:pt>
                <c:pt idx="1789">
                  <c:v>54.726000000000013</c:v>
                </c:pt>
                <c:pt idx="1790">
                  <c:v>55.409000000000013</c:v>
                </c:pt>
                <c:pt idx="1791">
                  <c:v>54.941000000000003</c:v>
                </c:pt>
                <c:pt idx="1792">
                  <c:v>54.92</c:v>
                </c:pt>
                <c:pt idx="1793">
                  <c:v>54.653000000000013</c:v>
                </c:pt>
                <c:pt idx="1794">
                  <c:v>54.626000000000012</c:v>
                </c:pt>
                <c:pt idx="1795">
                  <c:v>54.196000000000012</c:v>
                </c:pt>
                <c:pt idx="1796">
                  <c:v>54.823</c:v>
                </c:pt>
                <c:pt idx="1797">
                  <c:v>54.304000000000002</c:v>
                </c:pt>
                <c:pt idx="1798">
                  <c:v>54.592000000000013</c:v>
                </c:pt>
                <c:pt idx="1799">
                  <c:v>54.539000000000001</c:v>
                </c:pt>
                <c:pt idx="1800">
                  <c:v>54.040999999999997</c:v>
                </c:pt>
                <c:pt idx="1801">
                  <c:v>53.651000000000003</c:v>
                </c:pt>
                <c:pt idx="1802">
                  <c:v>53.904000000000003</c:v>
                </c:pt>
                <c:pt idx="1803">
                  <c:v>54.003</c:v>
                </c:pt>
                <c:pt idx="1804">
                  <c:v>53.685000000000002</c:v>
                </c:pt>
                <c:pt idx="1805">
                  <c:v>53.750999999999998</c:v>
                </c:pt>
                <c:pt idx="1806">
                  <c:v>53.633000000000003</c:v>
                </c:pt>
                <c:pt idx="1807">
                  <c:v>54.294000000000011</c:v>
                </c:pt>
                <c:pt idx="1808">
                  <c:v>54.058999999999997</c:v>
                </c:pt>
                <c:pt idx="1809">
                  <c:v>54.552</c:v>
                </c:pt>
                <c:pt idx="1810">
                  <c:v>54.468000000000011</c:v>
                </c:pt>
                <c:pt idx="1811">
                  <c:v>54.505000000000003</c:v>
                </c:pt>
                <c:pt idx="1812">
                  <c:v>54.4</c:v>
                </c:pt>
                <c:pt idx="1813">
                  <c:v>54.505000000000003</c:v>
                </c:pt>
                <c:pt idx="1814">
                  <c:v>54.414000000000001</c:v>
                </c:pt>
                <c:pt idx="1815">
                  <c:v>54.045000000000002</c:v>
                </c:pt>
                <c:pt idx="1816">
                  <c:v>54.366999999999997</c:v>
                </c:pt>
                <c:pt idx="1817">
                  <c:v>54.577000000000012</c:v>
                </c:pt>
                <c:pt idx="1818">
                  <c:v>54.5</c:v>
                </c:pt>
                <c:pt idx="1819">
                  <c:v>54.781000000000013</c:v>
                </c:pt>
                <c:pt idx="1820">
                  <c:v>54.59</c:v>
                </c:pt>
                <c:pt idx="1821">
                  <c:v>54.683999999999997</c:v>
                </c:pt>
                <c:pt idx="1822">
                  <c:v>55</c:v>
                </c:pt>
                <c:pt idx="1823">
                  <c:v>54.985999999999997</c:v>
                </c:pt>
                <c:pt idx="1824">
                  <c:v>54.891000000000012</c:v>
                </c:pt>
                <c:pt idx="1825">
                  <c:v>54.847999999999999</c:v>
                </c:pt>
                <c:pt idx="1826">
                  <c:v>55.839000000000013</c:v>
                </c:pt>
                <c:pt idx="1827">
                  <c:v>55.599000000000011</c:v>
                </c:pt>
                <c:pt idx="1828">
                  <c:v>55.033000000000001</c:v>
                </c:pt>
                <c:pt idx="1829">
                  <c:v>54.878999999999998</c:v>
                </c:pt>
                <c:pt idx="1830">
                  <c:v>55.462000000000003</c:v>
                </c:pt>
                <c:pt idx="1831">
                  <c:v>55.363</c:v>
                </c:pt>
                <c:pt idx="1832">
                  <c:v>55.457999999999998</c:v>
                </c:pt>
                <c:pt idx="1833">
                  <c:v>55.463000000000001</c:v>
                </c:pt>
                <c:pt idx="1834">
                  <c:v>55.307000000000002</c:v>
                </c:pt>
                <c:pt idx="1835">
                  <c:v>55.442</c:v>
                </c:pt>
                <c:pt idx="1836">
                  <c:v>55.741</c:v>
                </c:pt>
                <c:pt idx="1837">
                  <c:v>55.698000000000008</c:v>
                </c:pt>
                <c:pt idx="1838">
                  <c:v>55.961000000000013</c:v>
                </c:pt>
                <c:pt idx="1839">
                  <c:v>55.748000000000012</c:v>
                </c:pt>
                <c:pt idx="1840">
                  <c:v>56.234000000000002</c:v>
                </c:pt>
                <c:pt idx="1841">
                  <c:v>56.290000000000013</c:v>
                </c:pt>
                <c:pt idx="1842">
                  <c:v>56.497</c:v>
                </c:pt>
                <c:pt idx="1843">
                  <c:v>56.302</c:v>
                </c:pt>
                <c:pt idx="1844">
                  <c:v>56.562000000000012</c:v>
                </c:pt>
                <c:pt idx="1845">
                  <c:v>56.737000000000002</c:v>
                </c:pt>
                <c:pt idx="1846">
                  <c:v>56.627000000000002</c:v>
                </c:pt>
                <c:pt idx="1847">
                  <c:v>56.51</c:v>
                </c:pt>
                <c:pt idx="1848">
                  <c:v>56.469000000000001</c:v>
                </c:pt>
                <c:pt idx="1849">
                  <c:v>55.972000000000001</c:v>
                </c:pt>
                <c:pt idx="1850">
                  <c:v>56.311999999999998</c:v>
                </c:pt>
                <c:pt idx="1851">
                  <c:v>56.448</c:v>
                </c:pt>
                <c:pt idx="1852">
                  <c:v>56.525000000000013</c:v>
                </c:pt>
                <c:pt idx="1853">
                  <c:v>56.271000000000001</c:v>
                </c:pt>
                <c:pt idx="1854">
                  <c:v>55.802999999999997</c:v>
                </c:pt>
                <c:pt idx="1855">
                  <c:v>55.672000000000011</c:v>
                </c:pt>
                <c:pt idx="1856">
                  <c:v>55.712000000000003</c:v>
                </c:pt>
                <c:pt idx="1857">
                  <c:v>56.034000000000013</c:v>
                </c:pt>
                <c:pt idx="1858">
                  <c:v>55.250999999999998</c:v>
                </c:pt>
                <c:pt idx="1859">
                  <c:v>55.783000000000001</c:v>
                </c:pt>
                <c:pt idx="1860">
                  <c:v>55.87</c:v>
                </c:pt>
                <c:pt idx="1861">
                  <c:v>55.768000000000008</c:v>
                </c:pt>
                <c:pt idx="1862">
                  <c:v>55.432000000000002</c:v>
                </c:pt>
                <c:pt idx="1863">
                  <c:v>55.485999999999997</c:v>
                </c:pt>
                <c:pt idx="1864">
                  <c:v>55.302</c:v>
                </c:pt>
                <c:pt idx="1865">
                  <c:v>55.411999999999999</c:v>
                </c:pt>
                <c:pt idx="1866">
                  <c:v>55.649000000000001</c:v>
                </c:pt>
                <c:pt idx="1867">
                  <c:v>55.232000000000014</c:v>
                </c:pt>
                <c:pt idx="1868">
                  <c:v>55.258000000000003</c:v>
                </c:pt>
                <c:pt idx="1869">
                  <c:v>55.397000000000013</c:v>
                </c:pt>
                <c:pt idx="1870">
                  <c:v>55.113999999999997</c:v>
                </c:pt>
                <c:pt idx="1871">
                  <c:v>55.275000000000013</c:v>
                </c:pt>
                <c:pt idx="1872">
                  <c:v>54.981000000000002</c:v>
                </c:pt>
                <c:pt idx="1873">
                  <c:v>54.933999999999997</c:v>
                </c:pt>
                <c:pt idx="1874">
                  <c:v>54.613</c:v>
                </c:pt>
                <c:pt idx="1875">
                  <c:v>54.779000000000003</c:v>
                </c:pt>
                <c:pt idx="1876">
                  <c:v>54.794000000000011</c:v>
                </c:pt>
                <c:pt idx="1877">
                  <c:v>54.27</c:v>
                </c:pt>
                <c:pt idx="1878">
                  <c:v>54.256</c:v>
                </c:pt>
                <c:pt idx="1879">
                  <c:v>54.107000000000014</c:v>
                </c:pt>
                <c:pt idx="1880">
                  <c:v>54.231000000000002</c:v>
                </c:pt>
                <c:pt idx="1881">
                  <c:v>54.444000000000003</c:v>
                </c:pt>
                <c:pt idx="1882">
                  <c:v>54.273000000000003</c:v>
                </c:pt>
                <c:pt idx="1883">
                  <c:v>54.046999999999997</c:v>
                </c:pt>
                <c:pt idx="1884">
                  <c:v>54.308</c:v>
                </c:pt>
                <c:pt idx="1885">
                  <c:v>54.492000000000012</c:v>
                </c:pt>
                <c:pt idx="1886">
                  <c:v>54.669000000000011</c:v>
                </c:pt>
                <c:pt idx="1887">
                  <c:v>53.92</c:v>
                </c:pt>
                <c:pt idx="1888">
                  <c:v>54.433</c:v>
                </c:pt>
                <c:pt idx="1889">
                  <c:v>54.043999999999997</c:v>
                </c:pt>
                <c:pt idx="1890">
                  <c:v>54.341999999999999</c:v>
                </c:pt>
                <c:pt idx="1891">
                  <c:v>54.144000000000013</c:v>
                </c:pt>
                <c:pt idx="1892">
                  <c:v>54.172000000000011</c:v>
                </c:pt>
                <c:pt idx="1893">
                  <c:v>54.226000000000013</c:v>
                </c:pt>
                <c:pt idx="1894">
                  <c:v>54.182000000000002</c:v>
                </c:pt>
                <c:pt idx="1895">
                  <c:v>54.44</c:v>
                </c:pt>
                <c:pt idx="1896">
                  <c:v>54.493000000000002</c:v>
                </c:pt>
                <c:pt idx="1897">
                  <c:v>54.953000000000003</c:v>
                </c:pt>
                <c:pt idx="1898">
                  <c:v>54.865000000000002</c:v>
                </c:pt>
                <c:pt idx="1899">
                  <c:v>54.588000000000001</c:v>
                </c:pt>
                <c:pt idx="1900">
                  <c:v>54.442</c:v>
                </c:pt>
                <c:pt idx="1901">
                  <c:v>54.298000000000009</c:v>
                </c:pt>
                <c:pt idx="1902">
                  <c:v>54.6</c:v>
                </c:pt>
                <c:pt idx="1903">
                  <c:v>54.167000000000002</c:v>
                </c:pt>
                <c:pt idx="1904">
                  <c:v>54.209000000000003</c:v>
                </c:pt>
                <c:pt idx="1905">
                  <c:v>53.997</c:v>
                </c:pt>
                <c:pt idx="1906">
                  <c:v>54.654000000000003</c:v>
                </c:pt>
                <c:pt idx="1907">
                  <c:v>54.307000000000002</c:v>
                </c:pt>
                <c:pt idx="1908">
                  <c:v>53.887999999999998</c:v>
                </c:pt>
                <c:pt idx="1909">
                  <c:v>53.835000000000001</c:v>
                </c:pt>
                <c:pt idx="1910">
                  <c:v>53.788000000000011</c:v>
                </c:pt>
                <c:pt idx="1911">
                  <c:v>53.557000000000002</c:v>
                </c:pt>
                <c:pt idx="1912">
                  <c:v>53.655000000000001</c:v>
                </c:pt>
                <c:pt idx="1913">
                  <c:v>54.334000000000003</c:v>
                </c:pt>
                <c:pt idx="1914">
                  <c:v>54.031000000000013</c:v>
                </c:pt>
                <c:pt idx="1915">
                  <c:v>54.007000000000012</c:v>
                </c:pt>
                <c:pt idx="1916">
                  <c:v>54.223000000000013</c:v>
                </c:pt>
                <c:pt idx="1917">
                  <c:v>54.921000000000006</c:v>
                </c:pt>
                <c:pt idx="1918">
                  <c:v>54.625000000000007</c:v>
                </c:pt>
                <c:pt idx="1919">
                  <c:v>54.841000000000001</c:v>
                </c:pt>
                <c:pt idx="1920">
                  <c:v>54.408000000000001</c:v>
                </c:pt>
                <c:pt idx="1921">
                  <c:v>54.951999999999998</c:v>
                </c:pt>
                <c:pt idx="1922">
                  <c:v>55.023000000000003</c:v>
                </c:pt>
                <c:pt idx="1923">
                  <c:v>55.854999999999997</c:v>
                </c:pt>
                <c:pt idx="1924">
                  <c:v>54.899000000000001</c:v>
                </c:pt>
                <c:pt idx="1925">
                  <c:v>55.213000000000001</c:v>
                </c:pt>
                <c:pt idx="1926">
                  <c:v>55.428000000000011</c:v>
                </c:pt>
                <c:pt idx="1927">
                  <c:v>55.636000000000003</c:v>
                </c:pt>
                <c:pt idx="1928">
                  <c:v>55.223000000000013</c:v>
                </c:pt>
                <c:pt idx="1929">
                  <c:v>55.236000000000011</c:v>
                </c:pt>
                <c:pt idx="1930">
                  <c:v>55.64</c:v>
                </c:pt>
                <c:pt idx="1931">
                  <c:v>55.903000000000013</c:v>
                </c:pt>
                <c:pt idx="1932">
                  <c:v>55.716000000000001</c:v>
                </c:pt>
                <c:pt idx="1933">
                  <c:v>55.847000000000001</c:v>
                </c:pt>
                <c:pt idx="1934">
                  <c:v>55.87</c:v>
                </c:pt>
                <c:pt idx="1935">
                  <c:v>56.125000000000007</c:v>
                </c:pt>
                <c:pt idx="1936">
                  <c:v>55.964000000000013</c:v>
                </c:pt>
                <c:pt idx="1937">
                  <c:v>55.8</c:v>
                </c:pt>
                <c:pt idx="1938">
                  <c:v>56.052999999999997</c:v>
                </c:pt>
                <c:pt idx="1939">
                  <c:v>55.966000000000001</c:v>
                </c:pt>
                <c:pt idx="1940">
                  <c:v>55.767000000000003</c:v>
                </c:pt>
                <c:pt idx="1941">
                  <c:v>56.412999999999997</c:v>
                </c:pt>
                <c:pt idx="1942">
                  <c:v>56.141000000000012</c:v>
                </c:pt>
                <c:pt idx="1943">
                  <c:v>55.707000000000001</c:v>
                </c:pt>
                <c:pt idx="1944">
                  <c:v>55.672000000000011</c:v>
                </c:pt>
                <c:pt idx="1945">
                  <c:v>55.665000000000013</c:v>
                </c:pt>
                <c:pt idx="1946">
                  <c:v>56.003999999999998</c:v>
                </c:pt>
                <c:pt idx="1947">
                  <c:v>56.055</c:v>
                </c:pt>
                <c:pt idx="1948">
                  <c:v>55.527000000000001</c:v>
                </c:pt>
                <c:pt idx="1949">
                  <c:v>56.045000000000002</c:v>
                </c:pt>
                <c:pt idx="1950">
                  <c:v>56.128000000000007</c:v>
                </c:pt>
                <c:pt idx="1951">
                  <c:v>55.647000000000013</c:v>
                </c:pt>
                <c:pt idx="1952">
                  <c:v>55.755000000000003</c:v>
                </c:pt>
                <c:pt idx="1953">
                  <c:v>55.344000000000001</c:v>
                </c:pt>
                <c:pt idx="1954">
                  <c:v>55.616999999999997</c:v>
                </c:pt>
                <c:pt idx="1955">
                  <c:v>56.1</c:v>
                </c:pt>
                <c:pt idx="1956">
                  <c:v>55.975000000000001</c:v>
                </c:pt>
                <c:pt idx="1957">
                  <c:v>57.002000000000002</c:v>
                </c:pt>
                <c:pt idx="1958">
                  <c:v>56.799000000000021</c:v>
                </c:pt>
                <c:pt idx="1959">
                  <c:v>56.46</c:v>
                </c:pt>
                <c:pt idx="1960">
                  <c:v>57.072000000000003</c:v>
                </c:pt>
                <c:pt idx="1961">
                  <c:v>57.084000000000003</c:v>
                </c:pt>
                <c:pt idx="1962">
                  <c:v>56.739000000000011</c:v>
                </c:pt>
                <c:pt idx="1963">
                  <c:v>56.395000000000003</c:v>
                </c:pt>
                <c:pt idx="1964">
                  <c:v>57.41</c:v>
                </c:pt>
                <c:pt idx="1965">
                  <c:v>57.208000000000013</c:v>
                </c:pt>
                <c:pt idx="1966">
                  <c:v>56.860999999999997</c:v>
                </c:pt>
                <c:pt idx="1967">
                  <c:v>57.285000000000011</c:v>
                </c:pt>
                <c:pt idx="1968">
                  <c:v>57.573</c:v>
                </c:pt>
                <c:pt idx="1969">
                  <c:v>57.237000000000002</c:v>
                </c:pt>
                <c:pt idx="1970">
                  <c:v>56.957999999999998</c:v>
                </c:pt>
                <c:pt idx="1971">
                  <c:v>56.817999999999998</c:v>
                </c:pt>
                <c:pt idx="1972">
                  <c:v>57.529000000000003</c:v>
                </c:pt>
                <c:pt idx="1973">
                  <c:v>57.473000000000013</c:v>
                </c:pt>
                <c:pt idx="1974">
                  <c:v>57.17</c:v>
                </c:pt>
                <c:pt idx="1975">
                  <c:v>56.824000000000012</c:v>
                </c:pt>
                <c:pt idx="1976">
                  <c:v>56.97</c:v>
                </c:pt>
                <c:pt idx="1977">
                  <c:v>56.854999999999997</c:v>
                </c:pt>
                <c:pt idx="1978">
                  <c:v>56.761000000000003</c:v>
                </c:pt>
                <c:pt idx="1979">
                  <c:v>56.866</c:v>
                </c:pt>
                <c:pt idx="1980">
                  <c:v>56.813000000000002</c:v>
                </c:pt>
                <c:pt idx="1981">
                  <c:v>57.192000000000007</c:v>
                </c:pt>
                <c:pt idx="1982">
                  <c:v>57.548000000000002</c:v>
                </c:pt>
                <c:pt idx="1983">
                  <c:v>57.375999999999998</c:v>
                </c:pt>
                <c:pt idx="1984">
                  <c:v>56.942</c:v>
                </c:pt>
                <c:pt idx="1985">
                  <c:v>57.651000000000003</c:v>
                </c:pt>
                <c:pt idx="1986">
                  <c:v>57.834000000000003</c:v>
                </c:pt>
                <c:pt idx="1987">
                  <c:v>57.190000000000012</c:v>
                </c:pt>
                <c:pt idx="1988">
                  <c:v>56.94</c:v>
                </c:pt>
                <c:pt idx="1989">
                  <c:v>56.894000000000013</c:v>
                </c:pt>
                <c:pt idx="1990">
                  <c:v>57.334000000000003</c:v>
                </c:pt>
                <c:pt idx="1991">
                  <c:v>56.805</c:v>
                </c:pt>
                <c:pt idx="1992">
                  <c:v>56.848999999999997</c:v>
                </c:pt>
                <c:pt idx="1993">
                  <c:v>57.054000000000002</c:v>
                </c:pt>
                <c:pt idx="1994">
                  <c:v>56.709000000000003</c:v>
                </c:pt>
                <c:pt idx="1995">
                  <c:v>56.851999999999997</c:v>
                </c:pt>
                <c:pt idx="1996">
                  <c:v>57.113999999999997</c:v>
                </c:pt>
                <c:pt idx="1997">
                  <c:v>57.037000000000013</c:v>
                </c:pt>
                <c:pt idx="1998">
                  <c:v>56.922000000000011</c:v>
                </c:pt>
                <c:pt idx="1999">
                  <c:v>57.381</c:v>
                </c:pt>
                <c:pt idx="2000">
                  <c:v>57.331000000000003</c:v>
                </c:pt>
                <c:pt idx="2001">
                  <c:v>56.854999999999997</c:v>
                </c:pt>
                <c:pt idx="2002">
                  <c:v>57.819000000000003</c:v>
                </c:pt>
                <c:pt idx="2003">
                  <c:v>57.496000000000002</c:v>
                </c:pt>
                <c:pt idx="2004">
                  <c:v>57.137</c:v>
                </c:pt>
                <c:pt idx="2005">
                  <c:v>57.045000000000002</c:v>
                </c:pt>
                <c:pt idx="2006">
                  <c:v>57.015000000000001</c:v>
                </c:pt>
                <c:pt idx="2007">
                  <c:v>57.244</c:v>
                </c:pt>
                <c:pt idx="2008">
                  <c:v>57.296000000000021</c:v>
                </c:pt>
                <c:pt idx="2009">
                  <c:v>56.823</c:v>
                </c:pt>
                <c:pt idx="2010">
                  <c:v>56.853999999999999</c:v>
                </c:pt>
                <c:pt idx="2011">
                  <c:v>56.67</c:v>
                </c:pt>
                <c:pt idx="2012">
                  <c:v>56.515000000000001</c:v>
                </c:pt>
                <c:pt idx="2013">
                  <c:v>56.707000000000001</c:v>
                </c:pt>
                <c:pt idx="2014">
                  <c:v>56.463000000000001</c:v>
                </c:pt>
                <c:pt idx="2015">
                  <c:v>56.583000000000013</c:v>
                </c:pt>
                <c:pt idx="2016">
                  <c:v>56.753</c:v>
                </c:pt>
                <c:pt idx="2017">
                  <c:v>57.131</c:v>
                </c:pt>
                <c:pt idx="2018">
                  <c:v>57.003999999999998</c:v>
                </c:pt>
                <c:pt idx="2019">
                  <c:v>57.709000000000003</c:v>
                </c:pt>
                <c:pt idx="2020">
                  <c:v>57.34</c:v>
                </c:pt>
                <c:pt idx="2021">
                  <c:v>57.363</c:v>
                </c:pt>
                <c:pt idx="2022">
                  <c:v>56.819000000000003</c:v>
                </c:pt>
                <c:pt idx="2023">
                  <c:v>56.674000000000007</c:v>
                </c:pt>
                <c:pt idx="2024">
                  <c:v>56.663000000000011</c:v>
                </c:pt>
                <c:pt idx="2025">
                  <c:v>56.708000000000013</c:v>
                </c:pt>
                <c:pt idx="2026">
                  <c:v>56.61</c:v>
                </c:pt>
                <c:pt idx="2027">
                  <c:v>56.226000000000013</c:v>
                </c:pt>
                <c:pt idx="2028">
                  <c:v>56.146000000000001</c:v>
                </c:pt>
                <c:pt idx="2029">
                  <c:v>56.185000000000002</c:v>
                </c:pt>
                <c:pt idx="2030">
                  <c:v>56.176000000000002</c:v>
                </c:pt>
                <c:pt idx="2031">
                  <c:v>56.221000000000011</c:v>
                </c:pt>
                <c:pt idx="2032">
                  <c:v>56.144000000000013</c:v>
                </c:pt>
                <c:pt idx="2033">
                  <c:v>55.802</c:v>
                </c:pt>
                <c:pt idx="2034">
                  <c:v>55.909000000000013</c:v>
                </c:pt>
                <c:pt idx="2035">
                  <c:v>55.363</c:v>
                </c:pt>
                <c:pt idx="2036">
                  <c:v>55.546000000000006</c:v>
                </c:pt>
                <c:pt idx="2037">
                  <c:v>55.353999999999999</c:v>
                </c:pt>
                <c:pt idx="2038">
                  <c:v>55.209000000000003</c:v>
                </c:pt>
                <c:pt idx="2039">
                  <c:v>55.444000000000003</c:v>
                </c:pt>
                <c:pt idx="2040">
                  <c:v>55.302</c:v>
                </c:pt>
                <c:pt idx="2041">
                  <c:v>55.064</c:v>
                </c:pt>
                <c:pt idx="2042">
                  <c:v>55.061</c:v>
                </c:pt>
                <c:pt idx="2043">
                  <c:v>55.266000000000012</c:v>
                </c:pt>
                <c:pt idx="2044">
                  <c:v>55.046000000000006</c:v>
                </c:pt>
                <c:pt idx="2045">
                  <c:v>54.963000000000001</c:v>
                </c:pt>
                <c:pt idx="2046">
                  <c:v>54.991</c:v>
                </c:pt>
                <c:pt idx="2047">
                  <c:v>55.491</c:v>
                </c:pt>
                <c:pt idx="2048">
                  <c:v>55.148000000000003</c:v>
                </c:pt>
                <c:pt idx="2049">
                  <c:v>54.629000000000012</c:v>
                </c:pt>
                <c:pt idx="2050">
                  <c:v>54.834000000000003</c:v>
                </c:pt>
                <c:pt idx="2051">
                  <c:v>54.375</c:v>
                </c:pt>
                <c:pt idx="2052">
                  <c:v>54.82</c:v>
                </c:pt>
                <c:pt idx="2053">
                  <c:v>55.086000000000013</c:v>
                </c:pt>
                <c:pt idx="2054">
                  <c:v>54.795000000000009</c:v>
                </c:pt>
                <c:pt idx="2055">
                  <c:v>54.679000000000002</c:v>
                </c:pt>
                <c:pt idx="2056">
                  <c:v>54.164000000000001</c:v>
                </c:pt>
                <c:pt idx="2057">
                  <c:v>54.759</c:v>
                </c:pt>
                <c:pt idx="2058">
                  <c:v>54.337000000000003</c:v>
                </c:pt>
                <c:pt idx="2059">
                  <c:v>54.903000000000013</c:v>
                </c:pt>
                <c:pt idx="2060">
                  <c:v>54.721000000000011</c:v>
                </c:pt>
                <c:pt idx="2061">
                  <c:v>54.273000000000003</c:v>
                </c:pt>
                <c:pt idx="2062">
                  <c:v>54.978000000000002</c:v>
                </c:pt>
                <c:pt idx="2063">
                  <c:v>54.178000000000011</c:v>
                </c:pt>
                <c:pt idx="2064">
                  <c:v>54.182000000000002</c:v>
                </c:pt>
                <c:pt idx="2065">
                  <c:v>54.138000000000012</c:v>
                </c:pt>
                <c:pt idx="2066">
                  <c:v>54.2</c:v>
                </c:pt>
                <c:pt idx="2067">
                  <c:v>53.64</c:v>
                </c:pt>
                <c:pt idx="2068">
                  <c:v>53.276000000000003</c:v>
                </c:pt>
                <c:pt idx="2069">
                  <c:v>53.464000000000013</c:v>
                </c:pt>
                <c:pt idx="2070">
                  <c:v>53.671000000000006</c:v>
                </c:pt>
                <c:pt idx="2071">
                  <c:v>53.326000000000001</c:v>
                </c:pt>
                <c:pt idx="2072">
                  <c:v>53.099000000000011</c:v>
                </c:pt>
                <c:pt idx="2073">
                  <c:v>53.529000000000003</c:v>
                </c:pt>
                <c:pt idx="2074">
                  <c:v>53.301000000000002</c:v>
                </c:pt>
                <c:pt idx="2075">
                  <c:v>53.484000000000002</c:v>
                </c:pt>
                <c:pt idx="2076">
                  <c:v>53.421000000000006</c:v>
                </c:pt>
                <c:pt idx="2077">
                  <c:v>53.08</c:v>
                </c:pt>
                <c:pt idx="2078">
                  <c:v>53.163000000000011</c:v>
                </c:pt>
                <c:pt idx="2079">
                  <c:v>53.121000000000002</c:v>
                </c:pt>
                <c:pt idx="2080">
                  <c:v>53.626000000000012</c:v>
                </c:pt>
                <c:pt idx="2081">
                  <c:v>53.627000000000002</c:v>
                </c:pt>
                <c:pt idx="2082">
                  <c:v>53.438000000000002</c:v>
                </c:pt>
                <c:pt idx="2083">
                  <c:v>53.892000000000003</c:v>
                </c:pt>
                <c:pt idx="2084">
                  <c:v>53.853000000000002</c:v>
                </c:pt>
                <c:pt idx="2085">
                  <c:v>53.652000000000001</c:v>
                </c:pt>
                <c:pt idx="2086">
                  <c:v>54.081000000000003</c:v>
                </c:pt>
                <c:pt idx="2087">
                  <c:v>53.571000000000012</c:v>
                </c:pt>
                <c:pt idx="2088">
                  <c:v>54.096000000000011</c:v>
                </c:pt>
                <c:pt idx="2089">
                  <c:v>53.537000000000013</c:v>
                </c:pt>
                <c:pt idx="2090">
                  <c:v>53.498000000000012</c:v>
                </c:pt>
                <c:pt idx="2091">
                  <c:v>53.430999999999997</c:v>
                </c:pt>
                <c:pt idx="2092">
                  <c:v>53.598000000000013</c:v>
                </c:pt>
                <c:pt idx="2093">
                  <c:v>53.555</c:v>
                </c:pt>
                <c:pt idx="2094">
                  <c:v>53.705000000000013</c:v>
                </c:pt>
                <c:pt idx="2095">
                  <c:v>53.446000000000012</c:v>
                </c:pt>
                <c:pt idx="2096">
                  <c:v>53.694000000000003</c:v>
                </c:pt>
                <c:pt idx="2097">
                  <c:v>53.714000000000013</c:v>
                </c:pt>
                <c:pt idx="2098">
                  <c:v>54.017000000000003</c:v>
                </c:pt>
                <c:pt idx="2099">
                  <c:v>54.689</c:v>
                </c:pt>
                <c:pt idx="2100">
                  <c:v>54.201000000000001</c:v>
                </c:pt>
                <c:pt idx="2101">
                  <c:v>53.976000000000013</c:v>
                </c:pt>
                <c:pt idx="2102">
                  <c:v>53.976000000000013</c:v>
                </c:pt>
                <c:pt idx="2103">
                  <c:v>54.633000000000003</c:v>
                </c:pt>
                <c:pt idx="2104">
                  <c:v>54.496000000000002</c:v>
                </c:pt>
                <c:pt idx="2105">
                  <c:v>53.889000000000003</c:v>
                </c:pt>
                <c:pt idx="2106">
                  <c:v>54.129000000000012</c:v>
                </c:pt>
                <c:pt idx="2107">
                  <c:v>53.961000000000013</c:v>
                </c:pt>
                <c:pt idx="2108">
                  <c:v>54.093000000000011</c:v>
                </c:pt>
                <c:pt idx="2109">
                  <c:v>54.261000000000003</c:v>
                </c:pt>
                <c:pt idx="2110">
                  <c:v>54.659000000000013</c:v>
                </c:pt>
                <c:pt idx="2111">
                  <c:v>55.013000000000012</c:v>
                </c:pt>
                <c:pt idx="2112">
                  <c:v>54.435000000000002</c:v>
                </c:pt>
                <c:pt idx="2113">
                  <c:v>54.579000000000001</c:v>
                </c:pt>
                <c:pt idx="2114">
                  <c:v>54.397000000000013</c:v>
                </c:pt>
                <c:pt idx="2115">
                  <c:v>54.377000000000002</c:v>
                </c:pt>
                <c:pt idx="2116">
                  <c:v>54.438000000000002</c:v>
                </c:pt>
                <c:pt idx="2117">
                  <c:v>55.134</c:v>
                </c:pt>
                <c:pt idx="2118">
                  <c:v>54.741</c:v>
                </c:pt>
                <c:pt idx="2119">
                  <c:v>55.025000000000013</c:v>
                </c:pt>
                <c:pt idx="2120">
                  <c:v>55</c:v>
                </c:pt>
                <c:pt idx="2121">
                  <c:v>55.586000000000013</c:v>
                </c:pt>
                <c:pt idx="2122">
                  <c:v>55.660000000000011</c:v>
                </c:pt>
                <c:pt idx="2123">
                  <c:v>55.18</c:v>
                </c:pt>
                <c:pt idx="2124">
                  <c:v>55.052</c:v>
                </c:pt>
                <c:pt idx="2125">
                  <c:v>54.620000000000012</c:v>
                </c:pt>
                <c:pt idx="2126">
                  <c:v>54.405000000000001</c:v>
                </c:pt>
                <c:pt idx="2127">
                  <c:v>54.531000000000013</c:v>
                </c:pt>
                <c:pt idx="2128">
                  <c:v>54.979000000000013</c:v>
                </c:pt>
                <c:pt idx="2129">
                  <c:v>54.624000000000002</c:v>
                </c:pt>
                <c:pt idx="2130">
                  <c:v>54.492000000000012</c:v>
                </c:pt>
                <c:pt idx="2131">
                  <c:v>54.99</c:v>
                </c:pt>
                <c:pt idx="2132">
                  <c:v>55.389000000000003</c:v>
                </c:pt>
                <c:pt idx="2133">
                  <c:v>55.25</c:v>
                </c:pt>
                <c:pt idx="2134">
                  <c:v>55.192000000000007</c:v>
                </c:pt>
                <c:pt idx="2135">
                  <c:v>55.844999999999999</c:v>
                </c:pt>
                <c:pt idx="2136">
                  <c:v>56.236000000000011</c:v>
                </c:pt>
                <c:pt idx="2137">
                  <c:v>56.260000000000012</c:v>
                </c:pt>
                <c:pt idx="2138">
                  <c:v>55.856000000000002</c:v>
                </c:pt>
                <c:pt idx="2139">
                  <c:v>55.43</c:v>
                </c:pt>
                <c:pt idx="2140">
                  <c:v>55.17</c:v>
                </c:pt>
                <c:pt idx="2141">
                  <c:v>54.925000000000011</c:v>
                </c:pt>
                <c:pt idx="2142">
                  <c:v>55.052</c:v>
                </c:pt>
                <c:pt idx="2143">
                  <c:v>55.374000000000002</c:v>
                </c:pt>
                <c:pt idx="2144">
                  <c:v>54.889000000000003</c:v>
                </c:pt>
                <c:pt idx="2145">
                  <c:v>55.468000000000011</c:v>
                </c:pt>
                <c:pt idx="2146">
                  <c:v>55.233000000000011</c:v>
                </c:pt>
                <c:pt idx="2147">
                  <c:v>55.135000000000012</c:v>
                </c:pt>
                <c:pt idx="2148">
                  <c:v>55.037000000000013</c:v>
                </c:pt>
                <c:pt idx="2149">
                  <c:v>55.311</c:v>
                </c:pt>
                <c:pt idx="2150">
                  <c:v>55.381999999999998</c:v>
                </c:pt>
                <c:pt idx="2151">
                  <c:v>55.506</c:v>
                </c:pt>
                <c:pt idx="2152">
                  <c:v>54.774000000000001</c:v>
                </c:pt>
                <c:pt idx="2153">
                  <c:v>55.253999999999998</c:v>
                </c:pt>
                <c:pt idx="2154">
                  <c:v>55.203000000000003</c:v>
                </c:pt>
                <c:pt idx="2155">
                  <c:v>55.079000000000001</c:v>
                </c:pt>
                <c:pt idx="2156">
                  <c:v>55.786000000000001</c:v>
                </c:pt>
                <c:pt idx="2157">
                  <c:v>55.628000000000007</c:v>
                </c:pt>
                <c:pt idx="2158">
                  <c:v>55.131</c:v>
                </c:pt>
                <c:pt idx="2159">
                  <c:v>55.183999999999997</c:v>
                </c:pt>
                <c:pt idx="2160">
                  <c:v>55.211000000000013</c:v>
                </c:pt>
                <c:pt idx="2161">
                  <c:v>55.211000000000013</c:v>
                </c:pt>
                <c:pt idx="2162">
                  <c:v>55.517000000000003</c:v>
                </c:pt>
                <c:pt idx="2163">
                  <c:v>55.359000000000002</c:v>
                </c:pt>
                <c:pt idx="2164">
                  <c:v>55.396000000000001</c:v>
                </c:pt>
                <c:pt idx="2165">
                  <c:v>55.391000000000012</c:v>
                </c:pt>
                <c:pt idx="2166">
                  <c:v>55.68</c:v>
                </c:pt>
                <c:pt idx="2167">
                  <c:v>56.000999999999998</c:v>
                </c:pt>
                <c:pt idx="2168">
                  <c:v>55.649000000000001</c:v>
                </c:pt>
                <c:pt idx="2169">
                  <c:v>56.009</c:v>
                </c:pt>
                <c:pt idx="2170">
                  <c:v>55.563000000000002</c:v>
                </c:pt>
                <c:pt idx="2171">
                  <c:v>55.602000000000011</c:v>
                </c:pt>
                <c:pt idx="2172">
                  <c:v>55.353999999999999</c:v>
                </c:pt>
                <c:pt idx="2173">
                  <c:v>55.442999999999998</c:v>
                </c:pt>
                <c:pt idx="2174">
                  <c:v>55.064</c:v>
                </c:pt>
                <c:pt idx="2175">
                  <c:v>55.054000000000002</c:v>
                </c:pt>
                <c:pt idx="2176">
                  <c:v>54.383000000000003</c:v>
                </c:pt>
                <c:pt idx="2177">
                  <c:v>54.539000000000001</c:v>
                </c:pt>
                <c:pt idx="2178">
                  <c:v>54.909000000000013</c:v>
                </c:pt>
                <c:pt idx="2179">
                  <c:v>54.917000000000002</c:v>
                </c:pt>
                <c:pt idx="2180">
                  <c:v>55.745000000000012</c:v>
                </c:pt>
                <c:pt idx="2181">
                  <c:v>55.555</c:v>
                </c:pt>
                <c:pt idx="2182">
                  <c:v>55.397000000000013</c:v>
                </c:pt>
                <c:pt idx="2183">
                  <c:v>55.211000000000013</c:v>
                </c:pt>
                <c:pt idx="2184">
                  <c:v>55.266000000000012</c:v>
                </c:pt>
                <c:pt idx="2185">
                  <c:v>55.113999999999997</c:v>
                </c:pt>
                <c:pt idx="2186">
                  <c:v>55.218000000000011</c:v>
                </c:pt>
                <c:pt idx="2187">
                  <c:v>55.652000000000001</c:v>
                </c:pt>
                <c:pt idx="2188">
                  <c:v>55.925000000000011</c:v>
                </c:pt>
                <c:pt idx="2189">
                  <c:v>56.005000000000003</c:v>
                </c:pt>
                <c:pt idx="2190">
                  <c:v>55.750999999999998</c:v>
                </c:pt>
                <c:pt idx="2191">
                  <c:v>56.343000000000004</c:v>
                </c:pt>
                <c:pt idx="2192">
                  <c:v>56.000999999999998</c:v>
                </c:pt>
                <c:pt idx="2193">
                  <c:v>56.454999999999998</c:v>
                </c:pt>
                <c:pt idx="2194">
                  <c:v>56.317</c:v>
                </c:pt>
                <c:pt idx="2195">
                  <c:v>56.508000000000003</c:v>
                </c:pt>
                <c:pt idx="2196">
                  <c:v>55.896000000000001</c:v>
                </c:pt>
                <c:pt idx="2197">
                  <c:v>56.378999999999998</c:v>
                </c:pt>
                <c:pt idx="2198">
                  <c:v>56.540999999999997</c:v>
                </c:pt>
                <c:pt idx="2199">
                  <c:v>56.046999999999997</c:v>
                </c:pt>
                <c:pt idx="2200">
                  <c:v>56.689</c:v>
                </c:pt>
                <c:pt idx="2201">
                  <c:v>56.023000000000003</c:v>
                </c:pt>
                <c:pt idx="2202">
                  <c:v>55.546000000000006</c:v>
                </c:pt>
                <c:pt idx="2203">
                  <c:v>55.512</c:v>
                </c:pt>
                <c:pt idx="2204">
                  <c:v>55.401000000000003</c:v>
                </c:pt>
                <c:pt idx="2205">
                  <c:v>55.227000000000011</c:v>
                </c:pt>
                <c:pt idx="2206">
                  <c:v>55.517000000000003</c:v>
                </c:pt>
                <c:pt idx="2207">
                  <c:v>55.412999999999997</c:v>
                </c:pt>
                <c:pt idx="2208">
                  <c:v>55.711000000000013</c:v>
                </c:pt>
                <c:pt idx="2209">
                  <c:v>55.476999999999997</c:v>
                </c:pt>
                <c:pt idx="2210">
                  <c:v>54.987000000000002</c:v>
                </c:pt>
                <c:pt idx="2211">
                  <c:v>55.758000000000003</c:v>
                </c:pt>
                <c:pt idx="2212">
                  <c:v>55.449000000000012</c:v>
                </c:pt>
                <c:pt idx="2213">
                  <c:v>55.468000000000011</c:v>
                </c:pt>
                <c:pt idx="2214">
                  <c:v>55.756999999999998</c:v>
                </c:pt>
                <c:pt idx="2215">
                  <c:v>55.417999999999999</c:v>
                </c:pt>
                <c:pt idx="2216">
                  <c:v>55.13</c:v>
                </c:pt>
                <c:pt idx="2217">
                  <c:v>55.186999999999998</c:v>
                </c:pt>
                <c:pt idx="2218">
                  <c:v>55.011000000000003</c:v>
                </c:pt>
                <c:pt idx="2219">
                  <c:v>55.084000000000003</c:v>
                </c:pt>
                <c:pt idx="2220">
                  <c:v>55.018000000000001</c:v>
                </c:pt>
                <c:pt idx="2221">
                  <c:v>56.088000000000001</c:v>
                </c:pt>
                <c:pt idx="2222">
                  <c:v>55.875</c:v>
                </c:pt>
                <c:pt idx="2223">
                  <c:v>55.511000000000003</c:v>
                </c:pt>
                <c:pt idx="2224">
                  <c:v>55.562000000000012</c:v>
                </c:pt>
                <c:pt idx="2225">
                  <c:v>55.583000000000013</c:v>
                </c:pt>
                <c:pt idx="2226">
                  <c:v>56.18</c:v>
                </c:pt>
                <c:pt idx="2227">
                  <c:v>55.951999999999998</c:v>
                </c:pt>
                <c:pt idx="2228">
                  <c:v>55.841000000000001</c:v>
                </c:pt>
                <c:pt idx="2229">
                  <c:v>55.872999999999998</c:v>
                </c:pt>
                <c:pt idx="2230">
                  <c:v>55.7</c:v>
                </c:pt>
                <c:pt idx="2231">
                  <c:v>55.708000000000013</c:v>
                </c:pt>
                <c:pt idx="2232">
                  <c:v>55.903000000000013</c:v>
                </c:pt>
                <c:pt idx="2233">
                  <c:v>56.386000000000003</c:v>
                </c:pt>
                <c:pt idx="2234">
                  <c:v>56.221000000000011</c:v>
                </c:pt>
                <c:pt idx="2235">
                  <c:v>55.457999999999998</c:v>
                </c:pt>
                <c:pt idx="2236">
                  <c:v>55.149000000000001</c:v>
                </c:pt>
                <c:pt idx="2237">
                  <c:v>55.049000000000007</c:v>
                </c:pt>
                <c:pt idx="2238">
                  <c:v>55.158000000000001</c:v>
                </c:pt>
                <c:pt idx="2239">
                  <c:v>55.643000000000001</c:v>
                </c:pt>
                <c:pt idx="2240">
                  <c:v>55.61</c:v>
                </c:pt>
                <c:pt idx="2241">
                  <c:v>55.895000000000003</c:v>
                </c:pt>
                <c:pt idx="2242">
                  <c:v>55.822000000000003</c:v>
                </c:pt>
                <c:pt idx="2243">
                  <c:v>55.359000000000002</c:v>
                </c:pt>
                <c:pt idx="2244">
                  <c:v>55.733000000000011</c:v>
                </c:pt>
                <c:pt idx="2245">
                  <c:v>55.331000000000003</c:v>
                </c:pt>
                <c:pt idx="2246">
                  <c:v>55.509</c:v>
                </c:pt>
                <c:pt idx="2247">
                  <c:v>55.995000000000012</c:v>
                </c:pt>
                <c:pt idx="2248">
                  <c:v>55.822000000000003</c:v>
                </c:pt>
                <c:pt idx="2249">
                  <c:v>55.344000000000001</c:v>
                </c:pt>
                <c:pt idx="2250">
                  <c:v>55.411000000000001</c:v>
                </c:pt>
                <c:pt idx="2251">
                  <c:v>56.145000000000003</c:v>
                </c:pt>
                <c:pt idx="2252">
                  <c:v>55.333000000000013</c:v>
                </c:pt>
                <c:pt idx="2253">
                  <c:v>55.103000000000002</c:v>
                </c:pt>
                <c:pt idx="2254">
                  <c:v>55.143000000000001</c:v>
                </c:pt>
                <c:pt idx="2255">
                  <c:v>55.81</c:v>
                </c:pt>
                <c:pt idx="2256">
                  <c:v>55.209000000000003</c:v>
                </c:pt>
                <c:pt idx="2257">
                  <c:v>55.014000000000003</c:v>
                </c:pt>
                <c:pt idx="2258">
                  <c:v>54.921000000000006</c:v>
                </c:pt>
                <c:pt idx="2259">
                  <c:v>54.838000000000001</c:v>
                </c:pt>
                <c:pt idx="2260">
                  <c:v>55.152000000000001</c:v>
                </c:pt>
                <c:pt idx="2261">
                  <c:v>55.249000000000002</c:v>
                </c:pt>
                <c:pt idx="2262">
                  <c:v>54.981000000000002</c:v>
                </c:pt>
                <c:pt idx="2263">
                  <c:v>54.874000000000002</c:v>
                </c:pt>
                <c:pt idx="2264">
                  <c:v>54.847999999999999</c:v>
                </c:pt>
                <c:pt idx="2265">
                  <c:v>54.33</c:v>
                </c:pt>
                <c:pt idx="2266">
                  <c:v>54.942</c:v>
                </c:pt>
                <c:pt idx="2267">
                  <c:v>55.022000000000013</c:v>
                </c:pt>
                <c:pt idx="2268">
                  <c:v>54.412999999999997</c:v>
                </c:pt>
                <c:pt idx="2269">
                  <c:v>54.829000000000001</c:v>
                </c:pt>
                <c:pt idx="2270">
                  <c:v>54.175000000000011</c:v>
                </c:pt>
                <c:pt idx="2271">
                  <c:v>53.908000000000001</c:v>
                </c:pt>
                <c:pt idx="2272">
                  <c:v>53.979000000000013</c:v>
                </c:pt>
                <c:pt idx="2273">
                  <c:v>54.234000000000002</c:v>
                </c:pt>
                <c:pt idx="2274">
                  <c:v>54.42</c:v>
                </c:pt>
                <c:pt idx="2275">
                  <c:v>54.326000000000001</c:v>
                </c:pt>
                <c:pt idx="2276">
                  <c:v>55.214000000000013</c:v>
                </c:pt>
                <c:pt idx="2277">
                  <c:v>54.207000000000001</c:v>
                </c:pt>
                <c:pt idx="2278">
                  <c:v>53.921000000000006</c:v>
                </c:pt>
                <c:pt idx="2279">
                  <c:v>53.748000000000012</c:v>
                </c:pt>
                <c:pt idx="2280">
                  <c:v>53.332000000000001</c:v>
                </c:pt>
                <c:pt idx="2281">
                  <c:v>53.609000000000002</c:v>
                </c:pt>
                <c:pt idx="2282">
                  <c:v>53.096000000000011</c:v>
                </c:pt>
                <c:pt idx="2283">
                  <c:v>53.777000000000001</c:v>
                </c:pt>
                <c:pt idx="2284">
                  <c:v>54.230000000000011</c:v>
                </c:pt>
                <c:pt idx="2285">
                  <c:v>53.398000000000003</c:v>
                </c:pt>
                <c:pt idx="2286">
                  <c:v>53.45</c:v>
                </c:pt>
                <c:pt idx="2287">
                  <c:v>53.42</c:v>
                </c:pt>
                <c:pt idx="2288">
                  <c:v>53.654000000000003</c:v>
                </c:pt>
                <c:pt idx="2289">
                  <c:v>53.615000000000002</c:v>
                </c:pt>
                <c:pt idx="2290">
                  <c:v>53.895000000000003</c:v>
                </c:pt>
                <c:pt idx="2291">
                  <c:v>53.081000000000003</c:v>
                </c:pt>
                <c:pt idx="2292">
                  <c:v>54.151000000000003</c:v>
                </c:pt>
                <c:pt idx="2293">
                  <c:v>53.643000000000001</c:v>
                </c:pt>
                <c:pt idx="2294">
                  <c:v>53.719000000000001</c:v>
                </c:pt>
                <c:pt idx="2295">
                  <c:v>53.701000000000001</c:v>
                </c:pt>
                <c:pt idx="2296">
                  <c:v>53.495000000000012</c:v>
                </c:pt>
                <c:pt idx="2297">
                  <c:v>53.464000000000013</c:v>
                </c:pt>
                <c:pt idx="2298">
                  <c:v>53.536000000000001</c:v>
                </c:pt>
                <c:pt idx="2299">
                  <c:v>53.190000000000012</c:v>
                </c:pt>
                <c:pt idx="2300">
                  <c:v>53.328000000000003</c:v>
                </c:pt>
                <c:pt idx="2301">
                  <c:v>53.976999999999997</c:v>
                </c:pt>
                <c:pt idx="2302">
                  <c:v>53.643000000000001</c:v>
                </c:pt>
                <c:pt idx="2303">
                  <c:v>53.276000000000003</c:v>
                </c:pt>
                <c:pt idx="2304">
                  <c:v>54.533000000000001</c:v>
                </c:pt>
                <c:pt idx="2305">
                  <c:v>54.264000000000003</c:v>
                </c:pt>
                <c:pt idx="2306">
                  <c:v>54.307000000000002</c:v>
                </c:pt>
                <c:pt idx="2307">
                  <c:v>54.633000000000003</c:v>
                </c:pt>
                <c:pt idx="2308">
                  <c:v>54.299000000000021</c:v>
                </c:pt>
                <c:pt idx="2309">
                  <c:v>54.703000000000003</c:v>
                </c:pt>
                <c:pt idx="2310">
                  <c:v>54.043000000000013</c:v>
                </c:pt>
                <c:pt idx="2311">
                  <c:v>53.963000000000001</c:v>
                </c:pt>
                <c:pt idx="2312">
                  <c:v>54.406999999999996</c:v>
                </c:pt>
                <c:pt idx="2313">
                  <c:v>54.42</c:v>
                </c:pt>
                <c:pt idx="2314">
                  <c:v>55.052</c:v>
                </c:pt>
                <c:pt idx="2315">
                  <c:v>55.134</c:v>
                </c:pt>
                <c:pt idx="2316">
                  <c:v>54.824000000000012</c:v>
                </c:pt>
                <c:pt idx="2317">
                  <c:v>54.784000000000013</c:v>
                </c:pt>
                <c:pt idx="2318">
                  <c:v>54.656000000000013</c:v>
                </c:pt>
                <c:pt idx="2319">
                  <c:v>54.773000000000003</c:v>
                </c:pt>
                <c:pt idx="2320">
                  <c:v>55.492000000000012</c:v>
                </c:pt>
                <c:pt idx="2321">
                  <c:v>55.565000000000012</c:v>
                </c:pt>
                <c:pt idx="2322">
                  <c:v>55.275000000000013</c:v>
                </c:pt>
                <c:pt idx="2323">
                  <c:v>56.105000000000011</c:v>
                </c:pt>
                <c:pt idx="2324">
                  <c:v>55.543000000000013</c:v>
                </c:pt>
                <c:pt idx="2325">
                  <c:v>55.686</c:v>
                </c:pt>
                <c:pt idx="2326">
                  <c:v>55.906999999999996</c:v>
                </c:pt>
                <c:pt idx="2327">
                  <c:v>54.973999999999997</c:v>
                </c:pt>
                <c:pt idx="2328">
                  <c:v>55.723000000000013</c:v>
                </c:pt>
                <c:pt idx="2329">
                  <c:v>55.747</c:v>
                </c:pt>
                <c:pt idx="2330">
                  <c:v>55.706000000000003</c:v>
                </c:pt>
                <c:pt idx="2331">
                  <c:v>55.481000000000002</c:v>
                </c:pt>
                <c:pt idx="2332">
                  <c:v>56.190000000000012</c:v>
                </c:pt>
                <c:pt idx="2333">
                  <c:v>56.028000000000013</c:v>
                </c:pt>
                <c:pt idx="2334">
                  <c:v>55.606000000000002</c:v>
                </c:pt>
                <c:pt idx="2335">
                  <c:v>55.902000000000001</c:v>
                </c:pt>
                <c:pt idx="2336">
                  <c:v>55.944000000000003</c:v>
                </c:pt>
                <c:pt idx="2337">
                  <c:v>56.762000000000008</c:v>
                </c:pt>
                <c:pt idx="2338">
                  <c:v>56.623000000000012</c:v>
                </c:pt>
                <c:pt idx="2339">
                  <c:v>56.209000000000003</c:v>
                </c:pt>
                <c:pt idx="2340">
                  <c:v>55.862000000000002</c:v>
                </c:pt>
                <c:pt idx="2341">
                  <c:v>55.824000000000012</c:v>
                </c:pt>
                <c:pt idx="2342">
                  <c:v>55.95</c:v>
                </c:pt>
                <c:pt idx="2343">
                  <c:v>55.788000000000011</c:v>
                </c:pt>
                <c:pt idx="2344">
                  <c:v>55.839000000000013</c:v>
                </c:pt>
                <c:pt idx="2345">
                  <c:v>55.327000000000012</c:v>
                </c:pt>
                <c:pt idx="2346">
                  <c:v>55.669000000000011</c:v>
                </c:pt>
                <c:pt idx="2347">
                  <c:v>55.566000000000003</c:v>
                </c:pt>
                <c:pt idx="2348">
                  <c:v>55.058</c:v>
                </c:pt>
                <c:pt idx="2349">
                  <c:v>55.216000000000001</c:v>
                </c:pt>
                <c:pt idx="2350">
                  <c:v>55.574000000000012</c:v>
                </c:pt>
                <c:pt idx="2351">
                  <c:v>55.202000000000012</c:v>
                </c:pt>
                <c:pt idx="2352">
                  <c:v>55.447000000000003</c:v>
                </c:pt>
                <c:pt idx="2353">
                  <c:v>55.2</c:v>
                </c:pt>
                <c:pt idx="2354">
                  <c:v>55.203000000000003</c:v>
                </c:pt>
                <c:pt idx="2355">
                  <c:v>55.629000000000012</c:v>
                </c:pt>
                <c:pt idx="2356">
                  <c:v>54.901000000000003</c:v>
                </c:pt>
                <c:pt idx="2357">
                  <c:v>55.149000000000001</c:v>
                </c:pt>
                <c:pt idx="2358">
                  <c:v>55.17</c:v>
                </c:pt>
                <c:pt idx="2359">
                  <c:v>54.61</c:v>
                </c:pt>
                <c:pt idx="2360">
                  <c:v>54.327000000000012</c:v>
                </c:pt>
                <c:pt idx="2361">
                  <c:v>54.374000000000002</c:v>
                </c:pt>
                <c:pt idx="2362">
                  <c:v>54.381999999999998</c:v>
                </c:pt>
                <c:pt idx="2363">
                  <c:v>53.875999999999998</c:v>
                </c:pt>
                <c:pt idx="2364">
                  <c:v>54.04</c:v>
                </c:pt>
                <c:pt idx="2365">
                  <c:v>54.118000000000002</c:v>
                </c:pt>
                <c:pt idx="2366">
                  <c:v>54.357999999999997</c:v>
                </c:pt>
                <c:pt idx="2367">
                  <c:v>54.398000000000003</c:v>
                </c:pt>
                <c:pt idx="2368">
                  <c:v>54.034000000000013</c:v>
                </c:pt>
                <c:pt idx="2369">
                  <c:v>54.093000000000011</c:v>
                </c:pt>
                <c:pt idx="2370">
                  <c:v>55.085000000000001</c:v>
                </c:pt>
                <c:pt idx="2371">
                  <c:v>54.350999999999999</c:v>
                </c:pt>
                <c:pt idx="2372">
                  <c:v>54.447000000000003</c:v>
                </c:pt>
                <c:pt idx="2373">
                  <c:v>54.496000000000002</c:v>
                </c:pt>
                <c:pt idx="2374">
                  <c:v>54.151000000000003</c:v>
                </c:pt>
                <c:pt idx="2375">
                  <c:v>54.767000000000003</c:v>
                </c:pt>
                <c:pt idx="2376">
                  <c:v>54.798000000000009</c:v>
                </c:pt>
                <c:pt idx="2377">
                  <c:v>53.99</c:v>
                </c:pt>
                <c:pt idx="2378">
                  <c:v>55.259</c:v>
                </c:pt>
                <c:pt idx="2379">
                  <c:v>55.222000000000008</c:v>
                </c:pt>
                <c:pt idx="2380">
                  <c:v>54.494</c:v>
                </c:pt>
                <c:pt idx="2381">
                  <c:v>55.018000000000001</c:v>
                </c:pt>
                <c:pt idx="2382">
                  <c:v>55.260000000000012</c:v>
                </c:pt>
                <c:pt idx="2383">
                  <c:v>54.585000000000001</c:v>
                </c:pt>
                <c:pt idx="2384">
                  <c:v>54.741</c:v>
                </c:pt>
                <c:pt idx="2385">
                  <c:v>54.27</c:v>
                </c:pt>
                <c:pt idx="2386">
                  <c:v>53.887</c:v>
                </c:pt>
                <c:pt idx="2387">
                  <c:v>54.381</c:v>
                </c:pt>
                <c:pt idx="2388">
                  <c:v>54.341000000000001</c:v>
                </c:pt>
                <c:pt idx="2389">
                  <c:v>54.11</c:v>
                </c:pt>
                <c:pt idx="2390">
                  <c:v>54.13</c:v>
                </c:pt>
                <c:pt idx="2391">
                  <c:v>54.57</c:v>
                </c:pt>
                <c:pt idx="2392">
                  <c:v>54.690000000000012</c:v>
                </c:pt>
                <c:pt idx="2393">
                  <c:v>54.398000000000003</c:v>
                </c:pt>
                <c:pt idx="2394">
                  <c:v>54.623000000000012</c:v>
                </c:pt>
                <c:pt idx="2395">
                  <c:v>55.212000000000003</c:v>
                </c:pt>
                <c:pt idx="2396">
                  <c:v>54.6</c:v>
                </c:pt>
                <c:pt idx="2397">
                  <c:v>54.811999999999998</c:v>
                </c:pt>
                <c:pt idx="2398">
                  <c:v>55.055</c:v>
                </c:pt>
                <c:pt idx="2399">
                  <c:v>55.109000000000002</c:v>
                </c:pt>
                <c:pt idx="2400">
                  <c:v>55.783000000000001</c:v>
                </c:pt>
                <c:pt idx="2401">
                  <c:v>54.877000000000002</c:v>
                </c:pt>
                <c:pt idx="2402">
                  <c:v>55.123000000000012</c:v>
                </c:pt>
                <c:pt idx="2403">
                  <c:v>55.497</c:v>
                </c:pt>
                <c:pt idx="2404">
                  <c:v>55.081000000000003</c:v>
                </c:pt>
                <c:pt idx="2405">
                  <c:v>54.706000000000003</c:v>
                </c:pt>
                <c:pt idx="2406">
                  <c:v>54.766000000000012</c:v>
                </c:pt>
                <c:pt idx="2407">
                  <c:v>55.282000000000011</c:v>
                </c:pt>
                <c:pt idx="2408">
                  <c:v>54.593000000000011</c:v>
                </c:pt>
                <c:pt idx="2409">
                  <c:v>55.784000000000013</c:v>
                </c:pt>
                <c:pt idx="2410">
                  <c:v>55.571000000000012</c:v>
                </c:pt>
                <c:pt idx="2411">
                  <c:v>55.35</c:v>
                </c:pt>
                <c:pt idx="2412">
                  <c:v>55.608000000000011</c:v>
                </c:pt>
                <c:pt idx="2413">
                  <c:v>55.887</c:v>
                </c:pt>
                <c:pt idx="2414">
                  <c:v>55.594000000000001</c:v>
                </c:pt>
                <c:pt idx="2415">
                  <c:v>55.948</c:v>
                </c:pt>
                <c:pt idx="2416">
                  <c:v>55.398000000000003</c:v>
                </c:pt>
                <c:pt idx="2417">
                  <c:v>56.078000000000003</c:v>
                </c:pt>
                <c:pt idx="2418">
                  <c:v>55.851999999999997</c:v>
                </c:pt>
                <c:pt idx="2419">
                  <c:v>56.217000000000013</c:v>
                </c:pt>
                <c:pt idx="2420">
                  <c:v>56.043000000000013</c:v>
                </c:pt>
                <c:pt idx="2421">
                  <c:v>56.763000000000012</c:v>
                </c:pt>
                <c:pt idx="2422">
                  <c:v>56.473999999999997</c:v>
                </c:pt>
                <c:pt idx="2423">
                  <c:v>56.47</c:v>
                </c:pt>
                <c:pt idx="2424">
                  <c:v>56.954999999999998</c:v>
                </c:pt>
                <c:pt idx="2425">
                  <c:v>56.74</c:v>
                </c:pt>
                <c:pt idx="2426">
                  <c:v>56.987000000000002</c:v>
                </c:pt>
                <c:pt idx="2427">
                  <c:v>56.853000000000002</c:v>
                </c:pt>
                <c:pt idx="2428">
                  <c:v>57.016000000000012</c:v>
                </c:pt>
                <c:pt idx="2429">
                  <c:v>56.804000000000002</c:v>
                </c:pt>
                <c:pt idx="2430">
                  <c:v>57.132000000000012</c:v>
                </c:pt>
                <c:pt idx="2431">
                  <c:v>57.172000000000011</c:v>
                </c:pt>
                <c:pt idx="2432">
                  <c:v>56.857999999999997</c:v>
                </c:pt>
                <c:pt idx="2433">
                  <c:v>56.558999999999997</c:v>
                </c:pt>
                <c:pt idx="2434">
                  <c:v>57.377000000000002</c:v>
                </c:pt>
                <c:pt idx="2435">
                  <c:v>57.325000000000003</c:v>
                </c:pt>
                <c:pt idx="2436">
                  <c:v>57.374000000000002</c:v>
                </c:pt>
                <c:pt idx="2437">
                  <c:v>57.211000000000013</c:v>
                </c:pt>
                <c:pt idx="2438">
                  <c:v>57.525000000000013</c:v>
                </c:pt>
                <c:pt idx="2439">
                  <c:v>57.535000000000011</c:v>
                </c:pt>
                <c:pt idx="2440">
                  <c:v>58.058</c:v>
                </c:pt>
                <c:pt idx="2441">
                  <c:v>58.53</c:v>
                </c:pt>
                <c:pt idx="2442">
                  <c:v>58.095000000000013</c:v>
                </c:pt>
                <c:pt idx="2443">
                  <c:v>57.519000000000013</c:v>
                </c:pt>
                <c:pt idx="2444">
                  <c:v>57.709000000000003</c:v>
                </c:pt>
                <c:pt idx="2445">
                  <c:v>57.263000000000012</c:v>
                </c:pt>
                <c:pt idx="2446">
                  <c:v>57.621000000000002</c:v>
                </c:pt>
                <c:pt idx="2447">
                  <c:v>57.308</c:v>
                </c:pt>
                <c:pt idx="2448">
                  <c:v>57.509</c:v>
                </c:pt>
                <c:pt idx="2449">
                  <c:v>57.536000000000001</c:v>
                </c:pt>
                <c:pt idx="2450">
                  <c:v>59.031000000000013</c:v>
                </c:pt>
                <c:pt idx="2451">
                  <c:v>58.817</c:v>
                </c:pt>
                <c:pt idx="2452">
                  <c:v>58.91</c:v>
                </c:pt>
                <c:pt idx="2453">
                  <c:v>58.463000000000001</c:v>
                </c:pt>
                <c:pt idx="2454">
                  <c:v>58.525000000000013</c:v>
                </c:pt>
                <c:pt idx="2455">
                  <c:v>58.067</c:v>
                </c:pt>
                <c:pt idx="2456">
                  <c:v>58.973999999999997</c:v>
                </c:pt>
                <c:pt idx="2457">
                  <c:v>58.368000000000002</c:v>
                </c:pt>
                <c:pt idx="2458">
                  <c:v>58.494</c:v>
                </c:pt>
                <c:pt idx="2459">
                  <c:v>58.21</c:v>
                </c:pt>
                <c:pt idx="2460">
                  <c:v>58.345999999999997</c:v>
                </c:pt>
                <c:pt idx="2461">
                  <c:v>58.238000000000007</c:v>
                </c:pt>
                <c:pt idx="2462">
                  <c:v>58.287000000000013</c:v>
                </c:pt>
                <c:pt idx="2463">
                  <c:v>58.621000000000002</c:v>
                </c:pt>
                <c:pt idx="2464">
                  <c:v>58.158000000000001</c:v>
                </c:pt>
                <c:pt idx="2465">
                  <c:v>58.332000000000001</c:v>
                </c:pt>
                <c:pt idx="2466">
                  <c:v>58.720000000000013</c:v>
                </c:pt>
                <c:pt idx="2467">
                  <c:v>58.57</c:v>
                </c:pt>
                <c:pt idx="2468">
                  <c:v>57.992000000000012</c:v>
                </c:pt>
                <c:pt idx="2469">
                  <c:v>58.302999999999997</c:v>
                </c:pt>
                <c:pt idx="2470">
                  <c:v>57.691000000000003</c:v>
                </c:pt>
                <c:pt idx="2471">
                  <c:v>58.338000000000001</c:v>
                </c:pt>
                <c:pt idx="2472">
                  <c:v>58.146000000000001</c:v>
                </c:pt>
                <c:pt idx="2473">
                  <c:v>57.743000000000002</c:v>
                </c:pt>
                <c:pt idx="2474">
                  <c:v>58.065000000000012</c:v>
                </c:pt>
                <c:pt idx="2475">
                  <c:v>58.435000000000002</c:v>
                </c:pt>
                <c:pt idx="2476">
                  <c:v>57.834000000000003</c:v>
                </c:pt>
                <c:pt idx="2477">
                  <c:v>58.353999999999999</c:v>
                </c:pt>
                <c:pt idx="2478">
                  <c:v>57.966000000000001</c:v>
                </c:pt>
                <c:pt idx="2479">
                  <c:v>58.225000000000009</c:v>
                </c:pt>
                <c:pt idx="2480">
                  <c:v>58.135000000000012</c:v>
                </c:pt>
                <c:pt idx="2481">
                  <c:v>58.139000000000003</c:v>
                </c:pt>
                <c:pt idx="2482">
                  <c:v>58.186999999999998</c:v>
                </c:pt>
                <c:pt idx="2483">
                  <c:v>57.763000000000012</c:v>
                </c:pt>
                <c:pt idx="2484">
                  <c:v>58.116</c:v>
                </c:pt>
                <c:pt idx="2485">
                  <c:v>57.43</c:v>
                </c:pt>
                <c:pt idx="2486">
                  <c:v>57.887</c:v>
                </c:pt>
                <c:pt idx="2487">
                  <c:v>57.98</c:v>
                </c:pt>
                <c:pt idx="2488">
                  <c:v>57.738000000000007</c:v>
                </c:pt>
                <c:pt idx="2489">
                  <c:v>57.646000000000001</c:v>
                </c:pt>
                <c:pt idx="2490">
                  <c:v>57.25</c:v>
                </c:pt>
                <c:pt idx="2491">
                  <c:v>56.972000000000001</c:v>
                </c:pt>
                <c:pt idx="2492">
                  <c:v>57.290000000000013</c:v>
                </c:pt>
                <c:pt idx="2493">
                  <c:v>57.186</c:v>
                </c:pt>
                <c:pt idx="2494">
                  <c:v>57.403000000000013</c:v>
                </c:pt>
                <c:pt idx="2495">
                  <c:v>56.389000000000003</c:v>
                </c:pt>
                <c:pt idx="2496">
                  <c:v>57.134</c:v>
                </c:pt>
                <c:pt idx="2497">
                  <c:v>56.494</c:v>
                </c:pt>
                <c:pt idx="2498">
                  <c:v>56.542000000000002</c:v>
                </c:pt>
                <c:pt idx="2499">
                  <c:v>56.746000000000002</c:v>
                </c:pt>
                <c:pt idx="2500">
                  <c:v>57.252000000000002</c:v>
                </c:pt>
                <c:pt idx="2501">
                  <c:v>56.235000000000007</c:v>
                </c:pt>
                <c:pt idx="2502">
                  <c:v>55.884</c:v>
                </c:pt>
                <c:pt idx="2503">
                  <c:v>55.836000000000013</c:v>
                </c:pt>
                <c:pt idx="2504">
                  <c:v>56.236000000000011</c:v>
                </c:pt>
                <c:pt idx="2505">
                  <c:v>55.317999999999998</c:v>
                </c:pt>
                <c:pt idx="2506">
                  <c:v>55.445</c:v>
                </c:pt>
                <c:pt idx="2507">
                  <c:v>55.902000000000001</c:v>
                </c:pt>
                <c:pt idx="2508">
                  <c:v>55.165000000000013</c:v>
                </c:pt>
                <c:pt idx="2509">
                  <c:v>55.356000000000002</c:v>
                </c:pt>
                <c:pt idx="2510">
                  <c:v>55.464000000000013</c:v>
                </c:pt>
                <c:pt idx="2511">
                  <c:v>56.180999999999997</c:v>
                </c:pt>
                <c:pt idx="2512">
                  <c:v>55.689</c:v>
                </c:pt>
                <c:pt idx="2513">
                  <c:v>55.459000000000003</c:v>
                </c:pt>
                <c:pt idx="2514">
                  <c:v>55.750999999999998</c:v>
                </c:pt>
                <c:pt idx="2515">
                  <c:v>55.239000000000011</c:v>
                </c:pt>
                <c:pt idx="2516">
                  <c:v>55.359000000000002</c:v>
                </c:pt>
                <c:pt idx="2517">
                  <c:v>55.387</c:v>
                </c:pt>
                <c:pt idx="2518">
                  <c:v>55.279000000000003</c:v>
                </c:pt>
                <c:pt idx="2519">
                  <c:v>56.055999999999997</c:v>
                </c:pt>
                <c:pt idx="2520">
                  <c:v>55.676000000000002</c:v>
                </c:pt>
                <c:pt idx="2521">
                  <c:v>56.377000000000002</c:v>
                </c:pt>
                <c:pt idx="2522">
                  <c:v>55.720000000000013</c:v>
                </c:pt>
                <c:pt idx="2523">
                  <c:v>55.767000000000003</c:v>
                </c:pt>
                <c:pt idx="2524">
                  <c:v>55.772000000000013</c:v>
                </c:pt>
                <c:pt idx="2525">
                  <c:v>55.685000000000002</c:v>
                </c:pt>
                <c:pt idx="2526">
                  <c:v>55.610999999999997</c:v>
                </c:pt>
                <c:pt idx="2527">
                  <c:v>55.894000000000013</c:v>
                </c:pt>
                <c:pt idx="2528">
                  <c:v>55.659000000000013</c:v>
                </c:pt>
                <c:pt idx="2529">
                  <c:v>55.884999999999998</c:v>
                </c:pt>
                <c:pt idx="2530">
                  <c:v>55.961000000000013</c:v>
                </c:pt>
                <c:pt idx="2531">
                  <c:v>55.98</c:v>
                </c:pt>
                <c:pt idx="2532">
                  <c:v>55.790000000000013</c:v>
                </c:pt>
                <c:pt idx="2533">
                  <c:v>56.034000000000013</c:v>
                </c:pt>
                <c:pt idx="2534">
                  <c:v>55.83</c:v>
                </c:pt>
                <c:pt idx="2535">
                  <c:v>55.606000000000002</c:v>
                </c:pt>
                <c:pt idx="2536">
                  <c:v>55.526000000000003</c:v>
                </c:pt>
                <c:pt idx="2537">
                  <c:v>55.272000000000013</c:v>
                </c:pt>
                <c:pt idx="2538">
                  <c:v>55.503</c:v>
                </c:pt>
                <c:pt idx="2539">
                  <c:v>55.95</c:v>
                </c:pt>
                <c:pt idx="2540">
                  <c:v>55.963000000000001</c:v>
                </c:pt>
                <c:pt idx="2541">
                  <c:v>55.391000000000012</c:v>
                </c:pt>
                <c:pt idx="2542">
                  <c:v>55.897000000000013</c:v>
                </c:pt>
                <c:pt idx="2543">
                  <c:v>55.853000000000002</c:v>
                </c:pt>
                <c:pt idx="2544">
                  <c:v>55.314</c:v>
                </c:pt>
                <c:pt idx="2545">
                  <c:v>55.042000000000002</c:v>
                </c:pt>
                <c:pt idx="2546">
                  <c:v>56.425000000000011</c:v>
                </c:pt>
                <c:pt idx="2547">
                  <c:v>55.898000000000003</c:v>
                </c:pt>
                <c:pt idx="2548">
                  <c:v>55.789000000000001</c:v>
                </c:pt>
                <c:pt idx="2549">
                  <c:v>55.366</c:v>
                </c:pt>
                <c:pt idx="2550">
                  <c:v>56.046000000000006</c:v>
                </c:pt>
                <c:pt idx="2551">
                  <c:v>56.223000000000013</c:v>
                </c:pt>
                <c:pt idx="2552">
                  <c:v>55.807000000000002</c:v>
                </c:pt>
                <c:pt idx="2553">
                  <c:v>55.651000000000003</c:v>
                </c:pt>
                <c:pt idx="2554">
                  <c:v>55.767000000000003</c:v>
                </c:pt>
                <c:pt idx="2555">
                  <c:v>55.838000000000001</c:v>
                </c:pt>
                <c:pt idx="2556">
                  <c:v>55.466000000000001</c:v>
                </c:pt>
                <c:pt idx="2557">
                  <c:v>55.301000000000002</c:v>
                </c:pt>
                <c:pt idx="2558">
                  <c:v>55.624000000000002</c:v>
                </c:pt>
                <c:pt idx="2559">
                  <c:v>55.279000000000003</c:v>
                </c:pt>
                <c:pt idx="2560">
                  <c:v>55.552</c:v>
                </c:pt>
                <c:pt idx="2561">
                  <c:v>55.682000000000002</c:v>
                </c:pt>
                <c:pt idx="2562">
                  <c:v>56.235000000000007</c:v>
                </c:pt>
                <c:pt idx="2563">
                  <c:v>56.185000000000002</c:v>
                </c:pt>
                <c:pt idx="2564">
                  <c:v>56.645000000000003</c:v>
                </c:pt>
                <c:pt idx="2565">
                  <c:v>56.509</c:v>
                </c:pt>
                <c:pt idx="2566">
                  <c:v>56.531000000000013</c:v>
                </c:pt>
                <c:pt idx="2567">
                  <c:v>56.295000000000009</c:v>
                </c:pt>
                <c:pt idx="2568">
                  <c:v>55.906000000000013</c:v>
                </c:pt>
                <c:pt idx="2569">
                  <c:v>57.099000000000011</c:v>
                </c:pt>
                <c:pt idx="2570">
                  <c:v>57.232000000000014</c:v>
                </c:pt>
                <c:pt idx="2571">
                  <c:v>57.167000000000002</c:v>
                </c:pt>
                <c:pt idx="2572">
                  <c:v>57.229000000000013</c:v>
                </c:pt>
                <c:pt idx="2573">
                  <c:v>57.287000000000013</c:v>
                </c:pt>
                <c:pt idx="2574">
                  <c:v>57.841000000000001</c:v>
                </c:pt>
                <c:pt idx="2575">
                  <c:v>57.203000000000003</c:v>
                </c:pt>
                <c:pt idx="2576">
                  <c:v>57.967000000000013</c:v>
                </c:pt>
                <c:pt idx="2577">
                  <c:v>57.878999999999998</c:v>
                </c:pt>
                <c:pt idx="2578">
                  <c:v>57.689</c:v>
                </c:pt>
                <c:pt idx="2579">
                  <c:v>57.655000000000001</c:v>
                </c:pt>
                <c:pt idx="2580">
                  <c:v>57.813000000000002</c:v>
                </c:pt>
                <c:pt idx="2581">
                  <c:v>57.787000000000013</c:v>
                </c:pt>
                <c:pt idx="2582">
                  <c:v>57.671000000000006</c:v>
                </c:pt>
                <c:pt idx="2583">
                  <c:v>57.362000000000002</c:v>
                </c:pt>
                <c:pt idx="2584">
                  <c:v>57.714000000000013</c:v>
                </c:pt>
                <c:pt idx="2585">
                  <c:v>57.834000000000003</c:v>
                </c:pt>
                <c:pt idx="2586">
                  <c:v>58.194000000000003</c:v>
                </c:pt>
                <c:pt idx="2587">
                  <c:v>58.166000000000011</c:v>
                </c:pt>
                <c:pt idx="2588">
                  <c:v>57.568000000000012</c:v>
                </c:pt>
                <c:pt idx="2589">
                  <c:v>57.406000000000013</c:v>
                </c:pt>
                <c:pt idx="2590">
                  <c:v>57.841999999999999</c:v>
                </c:pt>
                <c:pt idx="2591">
                  <c:v>58.761000000000003</c:v>
                </c:pt>
                <c:pt idx="2592">
                  <c:v>58.125000000000007</c:v>
                </c:pt>
                <c:pt idx="2593">
                  <c:v>58.441000000000003</c:v>
                </c:pt>
                <c:pt idx="2594">
                  <c:v>58.144000000000013</c:v>
                </c:pt>
                <c:pt idx="2595">
                  <c:v>57.825000000000003</c:v>
                </c:pt>
                <c:pt idx="2596">
                  <c:v>58.207000000000001</c:v>
                </c:pt>
                <c:pt idx="2597">
                  <c:v>58.314</c:v>
                </c:pt>
                <c:pt idx="2598">
                  <c:v>58.013000000000012</c:v>
                </c:pt>
                <c:pt idx="2599">
                  <c:v>57.753</c:v>
                </c:pt>
                <c:pt idx="2600">
                  <c:v>57.484999999999999</c:v>
                </c:pt>
                <c:pt idx="2601">
                  <c:v>57.055999999999997</c:v>
                </c:pt>
                <c:pt idx="2602">
                  <c:v>57.540999999999997</c:v>
                </c:pt>
                <c:pt idx="2603">
                  <c:v>57.836000000000013</c:v>
                </c:pt>
                <c:pt idx="2604">
                  <c:v>57.742000000000012</c:v>
                </c:pt>
                <c:pt idx="2605">
                  <c:v>57.338000000000001</c:v>
                </c:pt>
                <c:pt idx="2606">
                  <c:v>57.192000000000007</c:v>
                </c:pt>
                <c:pt idx="2607">
                  <c:v>56.992000000000012</c:v>
                </c:pt>
                <c:pt idx="2608">
                  <c:v>57.789000000000001</c:v>
                </c:pt>
                <c:pt idx="2609">
                  <c:v>57.545000000000002</c:v>
                </c:pt>
                <c:pt idx="2610">
                  <c:v>57.542000000000002</c:v>
                </c:pt>
                <c:pt idx="2611">
                  <c:v>57.525000000000013</c:v>
                </c:pt>
                <c:pt idx="2612">
                  <c:v>57.475000000000001</c:v>
                </c:pt>
                <c:pt idx="2613">
                  <c:v>57.558999999999997</c:v>
                </c:pt>
                <c:pt idx="2614">
                  <c:v>57.442999999999998</c:v>
                </c:pt>
                <c:pt idx="2615">
                  <c:v>58.043999999999997</c:v>
                </c:pt>
                <c:pt idx="2616">
                  <c:v>59.144000000000013</c:v>
                </c:pt>
                <c:pt idx="2617">
                  <c:v>58.995000000000012</c:v>
                </c:pt>
                <c:pt idx="2618">
                  <c:v>58.844999999999999</c:v>
                </c:pt>
                <c:pt idx="2619">
                  <c:v>58.137</c:v>
                </c:pt>
                <c:pt idx="2620">
                  <c:v>58.014000000000003</c:v>
                </c:pt>
                <c:pt idx="2621">
                  <c:v>58.073</c:v>
                </c:pt>
                <c:pt idx="2622">
                  <c:v>57.942999999999998</c:v>
                </c:pt>
                <c:pt idx="2623">
                  <c:v>57.850999999999999</c:v>
                </c:pt>
                <c:pt idx="2624">
                  <c:v>58.439</c:v>
                </c:pt>
                <c:pt idx="2625">
                  <c:v>57.813000000000002</c:v>
                </c:pt>
                <c:pt idx="2626">
                  <c:v>57.782000000000011</c:v>
                </c:pt>
                <c:pt idx="2627">
                  <c:v>57.613999999999997</c:v>
                </c:pt>
                <c:pt idx="2628">
                  <c:v>57.603000000000002</c:v>
                </c:pt>
                <c:pt idx="2629">
                  <c:v>57.324000000000012</c:v>
                </c:pt>
                <c:pt idx="2630">
                  <c:v>57.043999999999997</c:v>
                </c:pt>
                <c:pt idx="2631">
                  <c:v>57.055</c:v>
                </c:pt>
                <c:pt idx="2632">
                  <c:v>57.123000000000012</c:v>
                </c:pt>
                <c:pt idx="2633">
                  <c:v>56.883000000000003</c:v>
                </c:pt>
                <c:pt idx="2634">
                  <c:v>56.994</c:v>
                </c:pt>
                <c:pt idx="2635">
                  <c:v>56.853000000000002</c:v>
                </c:pt>
                <c:pt idx="2636">
                  <c:v>56.606000000000002</c:v>
                </c:pt>
                <c:pt idx="2637">
                  <c:v>56.391000000000012</c:v>
                </c:pt>
                <c:pt idx="2638">
                  <c:v>56.292000000000009</c:v>
                </c:pt>
                <c:pt idx="2639">
                  <c:v>56.331000000000003</c:v>
                </c:pt>
                <c:pt idx="2640">
                  <c:v>56.201000000000001</c:v>
                </c:pt>
                <c:pt idx="2641">
                  <c:v>55.881999999999998</c:v>
                </c:pt>
                <c:pt idx="2642">
                  <c:v>56.651000000000003</c:v>
                </c:pt>
                <c:pt idx="2643">
                  <c:v>55.808</c:v>
                </c:pt>
                <c:pt idx="2644">
                  <c:v>56.062000000000012</c:v>
                </c:pt>
                <c:pt idx="2645">
                  <c:v>55.693000000000012</c:v>
                </c:pt>
                <c:pt idx="2646">
                  <c:v>55.484000000000002</c:v>
                </c:pt>
                <c:pt idx="2647">
                  <c:v>55.982999999999997</c:v>
                </c:pt>
                <c:pt idx="2648">
                  <c:v>55.360999999999997</c:v>
                </c:pt>
                <c:pt idx="2649">
                  <c:v>55.154000000000003</c:v>
                </c:pt>
                <c:pt idx="2650">
                  <c:v>55.218000000000011</c:v>
                </c:pt>
                <c:pt idx="2651">
                  <c:v>54.838000000000001</c:v>
                </c:pt>
                <c:pt idx="2652">
                  <c:v>54.825000000000003</c:v>
                </c:pt>
                <c:pt idx="2653">
                  <c:v>55.422000000000011</c:v>
                </c:pt>
                <c:pt idx="2654">
                  <c:v>54.626000000000012</c:v>
                </c:pt>
                <c:pt idx="2655">
                  <c:v>54.503999999999998</c:v>
                </c:pt>
                <c:pt idx="2656">
                  <c:v>54.53</c:v>
                </c:pt>
                <c:pt idx="2657">
                  <c:v>54.406999999999996</c:v>
                </c:pt>
                <c:pt idx="2658">
                  <c:v>54.949000000000012</c:v>
                </c:pt>
                <c:pt idx="2659">
                  <c:v>54.579000000000001</c:v>
                </c:pt>
                <c:pt idx="2660">
                  <c:v>54.827000000000012</c:v>
                </c:pt>
                <c:pt idx="2661">
                  <c:v>55.011000000000003</c:v>
                </c:pt>
                <c:pt idx="2662">
                  <c:v>55.119</c:v>
                </c:pt>
                <c:pt idx="2663">
                  <c:v>55.482999999999997</c:v>
                </c:pt>
                <c:pt idx="2664">
                  <c:v>55.356000000000002</c:v>
                </c:pt>
                <c:pt idx="2665">
                  <c:v>55.691000000000003</c:v>
                </c:pt>
                <c:pt idx="2666">
                  <c:v>55.164000000000001</c:v>
                </c:pt>
                <c:pt idx="2667">
                  <c:v>55.043000000000013</c:v>
                </c:pt>
                <c:pt idx="2668">
                  <c:v>55.226000000000013</c:v>
                </c:pt>
                <c:pt idx="2669">
                  <c:v>54.597000000000001</c:v>
                </c:pt>
                <c:pt idx="2670">
                  <c:v>54.727000000000011</c:v>
                </c:pt>
                <c:pt idx="2671">
                  <c:v>54.975000000000001</c:v>
                </c:pt>
                <c:pt idx="2672">
                  <c:v>54.929000000000002</c:v>
                </c:pt>
                <c:pt idx="2673">
                  <c:v>54.776000000000003</c:v>
                </c:pt>
                <c:pt idx="2674">
                  <c:v>54.592000000000013</c:v>
                </c:pt>
                <c:pt idx="2675">
                  <c:v>54.755000000000003</c:v>
                </c:pt>
                <c:pt idx="2676">
                  <c:v>54.24</c:v>
                </c:pt>
                <c:pt idx="2677">
                  <c:v>54.447000000000003</c:v>
                </c:pt>
                <c:pt idx="2678">
                  <c:v>54.798000000000009</c:v>
                </c:pt>
                <c:pt idx="2679">
                  <c:v>54.728000000000009</c:v>
                </c:pt>
                <c:pt idx="2680">
                  <c:v>54.56</c:v>
                </c:pt>
                <c:pt idx="2681">
                  <c:v>54.267000000000003</c:v>
                </c:pt>
                <c:pt idx="2682">
                  <c:v>54.371000000000002</c:v>
                </c:pt>
                <c:pt idx="2683">
                  <c:v>54.749000000000002</c:v>
                </c:pt>
                <c:pt idx="2684">
                  <c:v>54.745000000000012</c:v>
                </c:pt>
                <c:pt idx="2685">
                  <c:v>54.877000000000002</c:v>
                </c:pt>
                <c:pt idx="2686">
                  <c:v>56.45</c:v>
                </c:pt>
                <c:pt idx="2687">
                  <c:v>55.766000000000012</c:v>
                </c:pt>
                <c:pt idx="2688">
                  <c:v>55.808999999999997</c:v>
                </c:pt>
                <c:pt idx="2689">
                  <c:v>55.588000000000001</c:v>
                </c:pt>
                <c:pt idx="2690">
                  <c:v>55.802</c:v>
                </c:pt>
                <c:pt idx="2691">
                  <c:v>55.32</c:v>
                </c:pt>
                <c:pt idx="2692">
                  <c:v>55.35</c:v>
                </c:pt>
                <c:pt idx="2693">
                  <c:v>55.253999999999998</c:v>
                </c:pt>
                <c:pt idx="2694">
                  <c:v>55.652000000000001</c:v>
                </c:pt>
                <c:pt idx="2695">
                  <c:v>55.685000000000002</c:v>
                </c:pt>
                <c:pt idx="2696">
                  <c:v>55.713000000000001</c:v>
                </c:pt>
                <c:pt idx="2697">
                  <c:v>55.973999999999997</c:v>
                </c:pt>
                <c:pt idx="2698">
                  <c:v>55.302</c:v>
                </c:pt>
                <c:pt idx="2699">
                  <c:v>55.033000000000001</c:v>
                </c:pt>
                <c:pt idx="2700">
                  <c:v>55.371000000000002</c:v>
                </c:pt>
                <c:pt idx="2701">
                  <c:v>55.777000000000001</c:v>
                </c:pt>
                <c:pt idx="2702">
                  <c:v>55.6</c:v>
                </c:pt>
                <c:pt idx="2703">
                  <c:v>55.322000000000003</c:v>
                </c:pt>
                <c:pt idx="2704">
                  <c:v>55.814999999999998</c:v>
                </c:pt>
                <c:pt idx="2705">
                  <c:v>55.372</c:v>
                </c:pt>
                <c:pt idx="2706">
                  <c:v>56.094000000000001</c:v>
                </c:pt>
                <c:pt idx="2707">
                  <c:v>55.854999999999997</c:v>
                </c:pt>
                <c:pt idx="2708">
                  <c:v>55.671000000000006</c:v>
                </c:pt>
                <c:pt idx="2709">
                  <c:v>55.959000000000003</c:v>
                </c:pt>
                <c:pt idx="2710">
                  <c:v>56.144000000000013</c:v>
                </c:pt>
                <c:pt idx="2711">
                  <c:v>56.308</c:v>
                </c:pt>
                <c:pt idx="2712">
                  <c:v>56.326000000000001</c:v>
                </c:pt>
                <c:pt idx="2713">
                  <c:v>56.212000000000003</c:v>
                </c:pt>
                <c:pt idx="2714">
                  <c:v>56.045000000000002</c:v>
                </c:pt>
                <c:pt idx="2715">
                  <c:v>58.273000000000003</c:v>
                </c:pt>
                <c:pt idx="2716">
                  <c:v>58.040999999999997</c:v>
                </c:pt>
                <c:pt idx="2717">
                  <c:v>57.618000000000002</c:v>
                </c:pt>
                <c:pt idx="2718">
                  <c:v>57.384</c:v>
                </c:pt>
                <c:pt idx="2719">
                  <c:v>57.227000000000011</c:v>
                </c:pt>
                <c:pt idx="2720">
                  <c:v>57.225000000000009</c:v>
                </c:pt>
                <c:pt idx="2721">
                  <c:v>57.736000000000011</c:v>
                </c:pt>
                <c:pt idx="2722">
                  <c:v>58.083000000000013</c:v>
                </c:pt>
                <c:pt idx="2723">
                  <c:v>58.409000000000013</c:v>
                </c:pt>
                <c:pt idx="2724">
                  <c:v>58.204000000000001</c:v>
                </c:pt>
                <c:pt idx="2725">
                  <c:v>57.616999999999997</c:v>
                </c:pt>
                <c:pt idx="2726">
                  <c:v>57.767000000000003</c:v>
                </c:pt>
                <c:pt idx="2727">
                  <c:v>57.594000000000001</c:v>
                </c:pt>
                <c:pt idx="2728">
                  <c:v>57.495000000000012</c:v>
                </c:pt>
                <c:pt idx="2729">
                  <c:v>57.076000000000001</c:v>
                </c:pt>
                <c:pt idx="2730">
                  <c:v>57.375</c:v>
                </c:pt>
                <c:pt idx="2731">
                  <c:v>57.297000000000011</c:v>
                </c:pt>
                <c:pt idx="2732">
                  <c:v>57.565000000000012</c:v>
                </c:pt>
                <c:pt idx="2733">
                  <c:v>57.428000000000011</c:v>
                </c:pt>
                <c:pt idx="2734">
                  <c:v>57.421000000000006</c:v>
                </c:pt>
                <c:pt idx="2735">
                  <c:v>57.389000000000003</c:v>
                </c:pt>
                <c:pt idx="2736">
                  <c:v>57.64</c:v>
                </c:pt>
                <c:pt idx="2737">
                  <c:v>57.697000000000003</c:v>
                </c:pt>
                <c:pt idx="2738">
                  <c:v>57.739000000000011</c:v>
                </c:pt>
                <c:pt idx="2739">
                  <c:v>57.929000000000002</c:v>
                </c:pt>
                <c:pt idx="2740">
                  <c:v>57.734000000000002</c:v>
                </c:pt>
                <c:pt idx="2741">
                  <c:v>58.068000000000012</c:v>
                </c:pt>
                <c:pt idx="2742">
                  <c:v>57.733000000000011</c:v>
                </c:pt>
                <c:pt idx="2743">
                  <c:v>57.994</c:v>
                </c:pt>
                <c:pt idx="2744">
                  <c:v>57.743000000000002</c:v>
                </c:pt>
                <c:pt idx="2745">
                  <c:v>58.043000000000013</c:v>
                </c:pt>
                <c:pt idx="2746">
                  <c:v>57.578000000000003</c:v>
                </c:pt>
                <c:pt idx="2747">
                  <c:v>57.394000000000013</c:v>
                </c:pt>
                <c:pt idx="2748">
                  <c:v>57.688000000000002</c:v>
                </c:pt>
                <c:pt idx="2749">
                  <c:v>57.507000000000012</c:v>
                </c:pt>
                <c:pt idx="2750">
                  <c:v>56.884999999999998</c:v>
                </c:pt>
                <c:pt idx="2751">
                  <c:v>57.234000000000002</c:v>
                </c:pt>
                <c:pt idx="2752">
                  <c:v>56.924000000000007</c:v>
                </c:pt>
                <c:pt idx="2753">
                  <c:v>56.835000000000001</c:v>
                </c:pt>
                <c:pt idx="2754">
                  <c:v>56.792000000000009</c:v>
                </c:pt>
                <c:pt idx="2755">
                  <c:v>56.938000000000002</c:v>
                </c:pt>
                <c:pt idx="2756">
                  <c:v>57.594000000000001</c:v>
                </c:pt>
                <c:pt idx="2757">
                  <c:v>57.43</c:v>
                </c:pt>
                <c:pt idx="2758">
                  <c:v>57.36</c:v>
                </c:pt>
                <c:pt idx="2759">
                  <c:v>57.072000000000003</c:v>
                </c:pt>
                <c:pt idx="2760">
                  <c:v>57.250999999999998</c:v>
                </c:pt>
                <c:pt idx="2761">
                  <c:v>57.624000000000002</c:v>
                </c:pt>
                <c:pt idx="2762">
                  <c:v>57.713000000000001</c:v>
                </c:pt>
                <c:pt idx="2763">
                  <c:v>57.354999999999997</c:v>
                </c:pt>
                <c:pt idx="2764">
                  <c:v>57.381</c:v>
                </c:pt>
                <c:pt idx="2765">
                  <c:v>57.528000000000013</c:v>
                </c:pt>
                <c:pt idx="2766">
                  <c:v>57.686999999999998</c:v>
                </c:pt>
                <c:pt idx="2767">
                  <c:v>57.787000000000013</c:v>
                </c:pt>
                <c:pt idx="2768">
                  <c:v>57.335000000000001</c:v>
                </c:pt>
                <c:pt idx="2769">
                  <c:v>58.066000000000003</c:v>
                </c:pt>
                <c:pt idx="2770">
                  <c:v>58.131</c:v>
                </c:pt>
                <c:pt idx="2771">
                  <c:v>57.811</c:v>
                </c:pt>
                <c:pt idx="2772">
                  <c:v>57.832000000000001</c:v>
                </c:pt>
                <c:pt idx="2773">
                  <c:v>58.08</c:v>
                </c:pt>
                <c:pt idx="2774">
                  <c:v>57.692000000000007</c:v>
                </c:pt>
                <c:pt idx="2775">
                  <c:v>58.007000000000012</c:v>
                </c:pt>
                <c:pt idx="2776">
                  <c:v>57.476000000000013</c:v>
                </c:pt>
                <c:pt idx="2777">
                  <c:v>57.156000000000013</c:v>
                </c:pt>
                <c:pt idx="2778">
                  <c:v>57.368000000000002</c:v>
                </c:pt>
                <c:pt idx="2779">
                  <c:v>57.775000000000013</c:v>
                </c:pt>
                <c:pt idx="2780">
                  <c:v>57.583000000000013</c:v>
                </c:pt>
                <c:pt idx="2781">
                  <c:v>57.329000000000001</c:v>
                </c:pt>
                <c:pt idx="2782">
                  <c:v>56.927</c:v>
                </c:pt>
                <c:pt idx="2783">
                  <c:v>56.539000000000001</c:v>
                </c:pt>
                <c:pt idx="2784">
                  <c:v>56.773000000000003</c:v>
                </c:pt>
                <c:pt idx="2785">
                  <c:v>56.375999999999998</c:v>
                </c:pt>
                <c:pt idx="2786">
                  <c:v>56.33</c:v>
                </c:pt>
                <c:pt idx="2787">
                  <c:v>56.425000000000011</c:v>
                </c:pt>
                <c:pt idx="2788">
                  <c:v>56.405000000000001</c:v>
                </c:pt>
                <c:pt idx="2789">
                  <c:v>56.627000000000002</c:v>
                </c:pt>
                <c:pt idx="2790">
                  <c:v>56.7</c:v>
                </c:pt>
                <c:pt idx="2791">
                  <c:v>56.981000000000002</c:v>
                </c:pt>
                <c:pt idx="2792">
                  <c:v>56.694000000000003</c:v>
                </c:pt>
                <c:pt idx="2793">
                  <c:v>56.457999999999998</c:v>
                </c:pt>
                <c:pt idx="2794">
                  <c:v>57.216000000000001</c:v>
                </c:pt>
                <c:pt idx="2795">
                  <c:v>56.956000000000003</c:v>
                </c:pt>
                <c:pt idx="2796">
                  <c:v>57.357999999999997</c:v>
                </c:pt>
                <c:pt idx="2797">
                  <c:v>56.752000000000002</c:v>
                </c:pt>
                <c:pt idx="2798">
                  <c:v>56.335000000000001</c:v>
                </c:pt>
                <c:pt idx="2799">
                  <c:v>56.686999999999998</c:v>
                </c:pt>
                <c:pt idx="2800">
                  <c:v>57.013000000000012</c:v>
                </c:pt>
                <c:pt idx="2801">
                  <c:v>56.715000000000003</c:v>
                </c:pt>
                <c:pt idx="2802">
                  <c:v>57.113</c:v>
                </c:pt>
                <c:pt idx="2803">
                  <c:v>56.481999999999999</c:v>
                </c:pt>
                <c:pt idx="2804">
                  <c:v>56.866</c:v>
                </c:pt>
                <c:pt idx="2805">
                  <c:v>56.905000000000001</c:v>
                </c:pt>
                <c:pt idx="2806">
                  <c:v>56.344000000000001</c:v>
                </c:pt>
                <c:pt idx="2807">
                  <c:v>56.353999999999999</c:v>
                </c:pt>
                <c:pt idx="2808">
                  <c:v>55.436999999999998</c:v>
                </c:pt>
                <c:pt idx="2809">
                  <c:v>55.578000000000003</c:v>
                </c:pt>
                <c:pt idx="2810">
                  <c:v>54.745000000000012</c:v>
                </c:pt>
                <c:pt idx="2811">
                  <c:v>55.273000000000003</c:v>
                </c:pt>
                <c:pt idx="2812">
                  <c:v>54.847999999999999</c:v>
                </c:pt>
                <c:pt idx="2813">
                  <c:v>54.626000000000012</c:v>
                </c:pt>
                <c:pt idx="2814">
                  <c:v>54.214000000000013</c:v>
                </c:pt>
                <c:pt idx="2815">
                  <c:v>54.051000000000002</c:v>
                </c:pt>
                <c:pt idx="2816">
                  <c:v>54.162000000000013</c:v>
                </c:pt>
                <c:pt idx="2817">
                  <c:v>53.495000000000012</c:v>
                </c:pt>
                <c:pt idx="2818">
                  <c:v>53.422000000000011</c:v>
                </c:pt>
                <c:pt idx="2819">
                  <c:v>53.338000000000001</c:v>
                </c:pt>
                <c:pt idx="2820">
                  <c:v>53.046000000000006</c:v>
                </c:pt>
                <c:pt idx="2821">
                  <c:v>53.502000000000002</c:v>
                </c:pt>
                <c:pt idx="2822">
                  <c:v>52.967000000000013</c:v>
                </c:pt>
                <c:pt idx="2823">
                  <c:v>53.112000000000002</c:v>
                </c:pt>
                <c:pt idx="2824">
                  <c:v>52.936</c:v>
                </c:pt>
                <c:pt idx="2825">
                  <c:v>52.953000000000003</c:v>
                </c:pt>
                <c:pt idx="2826">
                  <c:v>52.524000000000001</c:v>
                </c:pt>
                <c:pt idx="2827">
                  <c:v>52.183</c:v>
                </c:pt>
                <c:pt idx="2828">
                  <c:v>51.736000000000011</c:v>
                </c:pt>
                <c:pt idx="2829">
                  <c:v>51.752000000000002</c:v>
                </c:pt>
                <c:pt idx="2830">
                  <c:v>51.596000000000011</c:v>
                </c:pt>
                <c:pt idx="2831">
                  <c:v>51.549000000000007</c:v>
                </c:pt>
                <c:pt idx="2832">
                  <c:v>52.082000000000001</c:v>
                </c:pt>
                <c:pt idx="2833">
                  <c:v>52.482999999999997</c:v>
                </c:pt>
                <c:pt idx="2834">
                  <c:v>52.282000000000011</c:v>
                </c:pt>
                <c:pt idx="2835">
                  <c:v>52.386000000000003</c:v>
                </c:pt>
                <c:pt idx="2836">
                  <c:v>52.636000000000003</c:v>
                </c:pt>
                <c:pt idx="2837">
                  <c:v>52.638000000000012</c:v>
                </c:pt>
                <c:pt idx="2838">
                  <c:v>52.517000000000003</c:v>
                </c:pt>
                <c:pt idx="2839">
                  <c:v>53.086000000000013</c:v>
                </c:pt>
                <c:pt idx="2840">
                  <c:v>53.417000000000002</c:v>
                </c:pt>
                <c:pt idx="2841">
                  <c:v>54.011000000000003</c:v>
                </c:pt>
                <c:pt idx="2842">
                  <c:v>53.764000000000003</c:v>
                </c:pt>
                <c:pt idx="2843">
                  <c:v>53.641000000000012</c:v>
                </c:pt>
                <c:pt idx="2844">
                  <c:v>55.167000000000002</c:v>
                </c:pt>
                <c:pt idx="2845">
                  <c:v>54.741</c:v>
                </c:pt>
                <c:pt idx="2846">
                  <c:v>54.641000000000012</c:v>
                </c:pt>
                <c:pt idx="2847">
                  <c:v>54.928000000000011</c:v>
                </c:pt>
                <c:pt idx="2848">
                  <c:v>54.992000000000012</c:v>
                </c:pt>
                <c:pt idx="2849">
                  <c:v>54.581000000000003</c:v>
                </c:pt>
                <c:pt idx="2850">
                  <c:v>55.42</c:v>
                </c:pt>
                <c:pt idx="2851">
                  <c:v>55.224000000000011</c:v>
                </c:pt>
                <c:pt idx="2852">
                  <c:v>55.484999999999999</c:v>
                </c:pt>
                <c:pt idx="2853">
                  <c:v>55.648000000000003</c:v>
                </c:pt>
                <c:pt idx="2854">
                  <c:v>55.086000000000013</c:v>
                </c:pt>
                <c:pt idx="2855">
                  <c:v>54.798000000000009</c:v>
                </c:pt>
                <c:pt idx="2856">
                  <c:v>55.739000000000011</c:v>
                </c:pt>
                <c:pt idx="2857">
                  <c:v>55.496000000000002</c:v>
                </c:pt>
                <c:pt idx="2858">
                  <c:v>54.857999999999997</c:v>
                </c:pt>
                <c:pt idx="2859">
                  <c:v>54.775000000000013</c:v>
                </c:pt>
                <c:pt idx="2860">
                  <c:v>54.525000000000013</c:v>
                </c:pt>
                <c:pt idx="2861">
                  <c:v>54.886000000000003</c:v>
                </c:pt>
                <c:pt idx="2862">
                  <c:v>54.686999999999998</c:v>
                </c:pt>
                <c:pt idx="2863">
                  <c:v>54.942</c:v>
                </c:pt>
                <c:pt idx="2864">
                  <c:v>54.918999999999997</c:v>
                </c:pt>
                <c:pt idx="2865">
                  <c:v>55.119</c:v>
                </c:pt>
                <c:pt idx="2866">
                  <c:v>55.156000000000013</c:v>
                </c:pt>
                <c:pt idx="2867">
                  <c:v>55.171000000000006</c:v>
                </c:pt>
                <c:pt idx="2868">
                  <c:v>54.522000000000013</c:v>
                </c:pt>
                <c:pt idx="2869">
                  <c:v>54.374000000000002</c:v>
                </c:pt>
                <c:pt idx="2870">
                  <c:v>55.138000000000012</c:v>
                </c:pt>
                <c:pt idx="2871">
                  <c:v>54.594000000000001</c:v>
                </c:pt>
                <c:pt idx="2872">
                  <c:v>54.643000000000001</c:v>
                </c:pt>
                <c:pt idx="2873">
                  <c:v>54.697000000000003</c:v>
                </c:pt>
                <c:pt idx="2874">
                  <c:v>54.808999999999997</c:v>
                </c:pt>
                <c:pt idx="2875">
                  <c:v>54.871000000000002</c:v>
                </c:pt>
                <c:pt idx="2876">
                  <c:v>54.911999999999999</c:v>
                </c:pt>
                <c:pt idx="2877">
                  <c:v>54.68</c:v>
                </c:pt>
                <c:pt idx="2878">
                  <c:v>54.438000000000002</c:v>
                </c:pt>
                <c:pt idx="2879">
                  <c:v>54.637</c:v>
                </c:pt>
                <c:pt idx="2880">
                  <c:v>54.61</c:v>
                </c:pt>
                <c:pt idx="2881">
                  <c:v>54.865000000000002</c:v>
                </c:pt>
                <c:pt idx="2882">
                  <c:v>54.578000000000003</c:v>
                </c:pt>
                <c:pt idx="2883">
                  <c:v>53.766000000000012</c:v>
                </c:pt>
                <c:pt idx="2884">
                  <c:v>53.686</c:v>
                </c:pt>
                <c:pt idx="2885">
                  <c:v>53.953000000000003</c:v>
                </c:pt>
                <c:pt idx="2886">
                  <c:v>53.679000000000002</c:v>
                </c:pt>
                <c:pt idx="2887">
                  <c:v>53.615000000000002</c:v>
                </c:pt>
                <c:pt idx="2888">
                  <c:v>53.844999999999999</c:v>
                </c:pt>
                <c:pt idx="2889">
                  <c:v>53.529000000000003</c:v>
                </c:pt>
                <c:pt idx="2890">
                  <c:v>53.261000000000003</c:v>
                </c:pt>
                <c:pt idx="2891">
                  <c:v>52.84</c:v>
                </c:pt>
                <c:pt idx="2892">
                  <c:v>53.284000000000013</c:v>
                </c:pt>
                <c:pt idx="2893">
                  <c:v>53.202000000000012</c:v>
                </c:pt>
                <c:pt idx="2894">
                  <c:v>53.161000000000001</c:v>
                </c:pt>
                <c:pt idx="2895">
                  <c:v>53.2</c:v>
                </c:pt>
                <c:pt idx="2896">
                  <c:v>52.847999999999999</c:v>
                </c:pt>
                <c:pt idx="2897">
                  <c:v>52.768000000000008</c:v>
                </c:pt>
                <c:pt idx="2898">
                  <c:v>52.791000000000011</c:v>
                </c:pt>
                <c:pt idx="2899">
                  <c:v>53.005000000000003</c:v>
                </c:pt>
                <c:pt idx="2900">
                  <c:v>52.636000000000003</c:v>
                </c:pt>
                <c:pt idx="2901">
                  <c:v>53.066000000000003</c:v>
                </c:pt>
                <c:pt idx="2902">
                  <c:v>53.105000000000011</c:v>
                </c:pt>
                <c:pt idx="2903">
                  <c:v>53.686</c:v>
                </c:pt>
                <c:pt idx="2904">
                  <c:v>53.06</c:v>
                </c:pt>
                <c:pt idx="2905">
                  <c:v>53.814</c:v>
                </c:pt>
                <c:pt idx="2906">
                  <c:v>53.699000000000012</c:v>
                </c:pt>
                <c:pt idx="2907">
                  <c:v>52.899000000000001</c:v>
                </c:pt>
                <c:pt idx="2908">
                  <c:v>53.289000000000001</c:v>
                </c:pt>
                <c:pt idx="2909">
                  <c:v>53.222000000000008</c:v>
                </c:pt>
                <c:pt idx="2910">
                  <c:v>53.228000000000009</c:v>
                </c:pt>
                <c:pt idx="2911">
                  <c:v>53.277000000000001</c:v>
                </c:pt>
                <c:pt idx="2912">
                  <c:v>52.856000000000002</c:v>
                </c:pt>
                <c:pt idx="2913">
                  <c:v>52.963000000000001</c:v>
                </c:pt>
                <c:pt idx="2914">
                  <c:v>52.822000000000003</c:v>
                </c:pt>
                <c:pt idx="2915">
                  <c:v>53.841999999999999</c:v>
                </c:pt>
                <c:pt idx="2916">
                  <c:v>53.54</c:v>
                </c:pt>
                <c:pt idx="2917">
                  <c:v>53.905000000000001</c:v>
                </c:pt>
                <c:pt idx="2918">
                  <c:v>54.347999999999999</c:v>
                </c:pt>
                <c:pt idx="2919">
                  <c:v>53.89</c:v>
                </c:pt>
                <c:pt idx="2920">
                  <c:v>54.015000000000001</c:v>
                </c:pt>
                <c:pt idx="2921">
                  <c:v>54.301000000000002</c:v>
                </c:pt>
                <c:pt idx="2922">
                  <c:v>55.040999999999997</c:v>
                </c:pt>
                <c:pt idx="2923">
                  <c:v>54.391000000000012</c:v>
                </c:pt>
                <c:pt idx="2924">
                  <c:v>54.435000000000002</c:v>
                </c:pt>
                <c:pt idx="2925">
                  <c:v>54.495000000000012</c:v>
                </c:pt>
                <c:pt idx="2926">
                  <c:v>54.616999999999997</c:v>
                </c:pt>
                <c:pt idx="2927">
                  <c:v>54.542000000000002</c:v>
                </c:pt>
                <c:pt idx="2928">
                  <c:v>54.807000000000002</c:v>
                </c:pt>
                <c:pt idx="2929">
                  <c:v>54.930999999999997</c:v>
                </c:pt>
                <c:pt idx="2930">
                  <c:v>54.581000000000003</c:v>
                </c:pt>
                <c:pt idx="2931">
                  <c:v>55.013000000000012</c:v>
                </c:pt>
                <c:pt idx="2932">
                  <c:v>54.732000000000014</c:v>
                </c:pt>
                <c:pt idx="2933">
                  <c:v>54.32</c:v>
                </c:pt>
                <c:pt idx="2934">
                  <c:v>54.662000000000013</c:v>
                </c:pt>
                <c:pt idx="2935">
                  <c:v>54.447000000000003</c:v>
                </c:pt>
                <c:pt idx="2936">
                  <c:v>54.159000000000013</c:v>
                </c:pt>
                <c:pt idx="2937">
                  <c:v>53.185000000000002</c:v>
                </c:pt>
                <c:pt idx="2938">
                  <c:v>53.925000000000011</c:v>
                </c:pt>
                <c:pt idx="2939">
                  <c:v>53.618000000000002</c:v>
                </c:pt>
                <c:pt idx="2940">
                  <c:v>53.543999999999997</c:v>
                </c:pt>
                <c:pt idx="2941">
                  <c:v>53.294000000000011</c:v>
                </c:pt>
                <c:pt idx="2942">
                  <c:v>53.835000000000001</c:v>
                </c:pt>
                <c:pt idx="2943">
                  <c:v>53.957999999999998</c:v>
                </c:pt>
                <c:pt idx="2944">
                  <c:v>54.075000000000003</c:v>
                </c:pt>
                <c:pt idx="2945">
                  <c:v>54.155000000000001</c:v>
                </c:pt>
                <c:pt idx="2946">
                  <c:v>53.884999999999998</c:v>
                </c:pt>
                <c:pt idx="2947">
                  <c:v>53.767000000000003</c:v>
                </c:pt>
                <c:pt idx="2948">
                  <c:v>53.97</c:v>
                </c:pt>
                <c:pt idx="2949">
                  <c:v>53.639000000000003</c:v>
                </c:pt>
                <c:pt idx="2950">
                  <c:v>53.301000000000002</c:v>
                </c:pt>
                <c:pt idx="2951">
                  <c:v>53.981999999999999</c:v>
                </c:pt>
                <c:pt idx="2952">
                  <c:v>54.122000000000007</c:v>
                </c:pt>
                <c:pt idx="2953">
                  <c:v>54.429000000000002</c:v>
                </c:pt>
                <c:pt idx="2954">
                  <c:v>54.863</c:v>
                </c:pt>
                <c:pt idx="2955">
                  <c:v>54.75</c:v>
                </c:pt>
                <c:pt idx="2956">
                  <c:v>54.828000000000003</c:v>
                </c:pt>
                <c:pt idx="2957">
                  <c:v>54.272000000000013</c:v>
                </c:pt>
                <c:pt idx="2958">
                  <c:v>54.008000000000003</c:v>
                </c:pt>
                <c:pt idx="2959">
                  <c:v>53.777000000000001</c:v>
                </c:pt>
                <c:pt idx="2960">
                  <c:v>53.667000000000002</c:v>
                </c:pt>
                <c:pt idx="2961">
                  <c:v>54.285000000000011</c:v>
                </c:pt>
                <c:pt idx="2962">
                  <c:v>54.034000000000013</c:v>
                </c:pt>
                <c:pt idx="2963">
                  <c:v>53.884</c:v>
                </c:pt>
                <c:pt idx="2964">
                  <c:v>53.602000000000011</c:v>
                </c:pt>
                <c:pt idx="2965">
                  <c:v>53.8</c:v>
                </c:pt>
                <c:pt idx="2966">
                  <c:v>53.665000000000013</c:v>
                </c:pt>
                <c:pt idx="2967">
                  <c:v>53.737000000000002</c:v>
                </c:pt>
                <c:pt idx="2968">
                  <c:v>54.293000000000013</c:v>
                </c:pt>
                <c:pt idx="2969">
                  <c:v>53.742000000000012</c:v>
                </c:pt>
                <c:pt idx="2970">
                  <c:v>54.308999999999997</c:v>
                </c:pt>
                <c:pt idx="2971">
                  <c:v>54.146000000000001</c:v>
                </c:pt>
                <c:pt idx="2972">
                  <c:v>54.512</c:v>
                </c:pt>
                <c:pt idx="2973">
                  <c:v>54.122000000000007</c:v>
                </c:pt>
                <c:pt idx="2974">
                  <c:v>54.305</c:v>
                </c:pt>
                <c:pt idx="2975">
                  <c:v>54.720000000000013</c:v>
                </c:pt>
                <c:pt idx="2976">
                  <c:v>55.488</c:v>
                </c:pt>
                <c:pt idx="2977">
                  <c:v>55.558999999999997</c:v>
                </c:pt>
                <c:pt idx="2978">
                  <c:v>54.997</c:v>
                </c:pt>
                <c:pt idx="2979">
                  <c:v>55.790000000000013</c:v>
                </c:pt>
                <c:pt idx="2980">
                  <c:v>55.299000000000021</c:v>
                </c:pt>
                <c:pt idx="2981">
                  <c:v>55.829000000000001</c:v>
                </c:pt>
                <c:pt idx="2982">
                  <c:v>56.362000000000002</c:v>
                </c:pt>
                <c:pt idx="2983">
                  <c:v>55.834000000000003</c:v>
                </c:pt>
                <c:pt idx="2984">
                  <c:v>55.548000000000002</c:v>
                </c:pt>
                <c:pt idx="2985">
                  <c:v>55.305</c:v>
                </c:pt>
                <c:pt idx="2986">
                  <c:v>55.371000000000002</c:v>
                </c:pt>
                <c:pt idx="2987">
                  <c:v>55.634</c:v>
                </c:pt>
                <c:pt idx="2988">
                  <c:v>55.067</c:v>
                </c:pt>
                <c:pt idx="2989">
                  <c:v>54.969000000000001</c:v>
                </c:pt>
                <c:pt idx="2990">
                  <c:v>54.999000000000002</c:v>
                </c:pt>
                <c:pt idx="2991">
                  <c:v>54.739000000000011</c:v>
                </c:pt>
                <c:pt idx="2992">
                  <c:v>54.817</c:v>
                </c:pt>
                <c:pt idx="2993">
                  <c:v>54.116999999999997</c:v>
                </c:pt>
                <c:pt idx="2994">
                  <c:v>54.86</c:v>
                </c:pt>
                <c:pt idx="2995">
                  <c:v>54.393000000000001</c:v>
                </c:pt>
                <c:pt idx="2996">
                  <c:v>54.802</c:v>
                </c:pt>
                <c:pt idx="2997">
                  <c:v>55.327000000000012</c:v>
                </c:pt>
                <c:pt idx="2998">
                  <c:v>54.663000000000011</c:v>
                </c:pt>
                <c:pt idx="2999">
                  <c:v>54.587000000000003</c:v>
                </c:pt>
                <c:pt idx="3000">
                  <c:v>54.525000000000013</c:v>
                </c:pt>
                <c:pt idx="3001">
                  <c:v>54.954000000000001</c:v>
                </c:pt>
                <c:pt idx="3002">
                  <c:v>54.487000000000002</c:v>
                </c:pt>
                <c:pt idx="3003">
                  <c:v>54.796000000000021</c:v>
                </c:pt>
                <c:pt idx="3004">
                  <c:v>54.739000000000011</c:v>
                </c:pt>
                <c:pt idx="3005">
                  <c:v>54.839000000000013</c:v>
                </c:pt>
                <c:pt idx="3006">
                  <c:v>54.459000000000003</c:v>
                </c:pt>
                <c:pt idx="3007">
                  <c:v>54.331000000000003</c:v>
                </c:pt>
                <c:pt idx="3008">
                  <c:v>53.912999999999997</c:v>
                </c:pt>
                <c:pt idx="3009">
                  <c:v>54.062000000000012</c:v>
                </c:pt>
                <c:pt idx="3010">
                  <c:v>53.807000000000002</c:v>
                </c:pt>
                <c:pt idx="3011">
                  <c:v>53.353000000000002</c:v>
                </c:pt>
                <c:pt idx="3012">
                  <c:v>53.680999999999997</c:v>
                </c:pt>
                <c:pt idx="3013">
                  <c:v>53.512</c:v>
                </c:pt>
                <c:pt idx="3014">
                  <c:v>53.186</c:v>
                </c:pt>
                <c:pt idx="3015">
                  <c:v>53.008000000000003</c:v>
                </c:pt>
                <c:pt idx="3016">
                  <c:v>52.763000000000012</c:v>
                </c:pt>
                <c:pt idx="3017">
                  <c:v>53.084000000000003</c:v>
                </c:pt>
                <c:pt idx="3018">
                  <c:v>52.898000000000003</c:v>
                </c:pt>
                <c:pt idx="3019">
                  <c:v>52.633000000000003</c:v>
                </c:pt>
                <c:pt idx="3020">
                  <c:v>52.249000000000002</c:v>
                </c:pt>
                <c:pt idx="3021">
                  <c:v>52.676000000000002</c:v>
                </c:pt>
                <c:pt idx="3022">
                  <c:v>52.963000000000001</c:v>
                </c:pt>
                <c:pt idx="3023">
                  <c:v>52.970999999999997</c:v>
                </c:pt>
                <c:pt idx="3024">
                  <c:v>53.108000000000011</c:v>
                </c:pt>
                <c:pt idx="3025">
                  <c:v>52.558</c:v>
                </c:pt>
                <c:pt idx="3026">
                  <c:v>52.845999999999997</c:v>
                </c:pt>
                <c:pt idx="3027">
                  <c:v>52.798000000000009</c:v>
                </c:pt>
                <c:pt idx="3028">
                  <c:v>52.897000000000013</c:v>
                </c:pt>
                <c:pt idx="3029">
                  <c:v>52.747</c:v>
                </c:pt>
                <c:pt idx="3030">
                  <c:v>52.448</c:v>
                </c:pt>
                <c:pt idx="3031">
                  <c:v>52.664000000000001</c:v>
                </c:pt>
                <c:pt idx="3032">
                  <c:v>52.776000000000003</c:v>
                </c:pt>
                <c:pt idx="3033">
                  <c:v>52.831000000000003</c:v>
                </c:pt>
                <c:pt idx="3034">
                  <c:v>53.442999999999998</c:v>
                </c:pt>
                <c:pt idx="3035">
                  <c:v>53.347999999999999</c:v>
                </c:pt>
                <c:pt idx="3036">
                  <c:v>53.232000000000014</c:v>
                </c:pt>
                <c:pt idx="3037">
                  <c:v>53.552</c:v>
                </c:pt>
                <c:pt idx="3038">
                  <c:v>53.718000000000011</c:v>
                </c:pt>
                <c:pt idx="3039">
                  <c:v>54.924000000000007</c:v>
                </c:pt>
                <c:pt idx="3040">
                  <c:v>54.067</c:v>
                </c:pt>
                <c:pt idx="3041">
                  <c:v>53.933</c:v>
                </c:pt>
                <c:pt idx="3042">
                  <c:v>53.631</c:v>
                </c:pt>
                <c:pt idx="3043">
                  <c:v>53.639000000000003</c:v>
                </c:pt>
                <c:pt idx="3044">
                  <c:v>53.798000000000009</c:v>
                </c:pt>
                <c:pt idx="3045">
                  <c:v>53.99</c:v>
                </c:pt>
                <c:pt idx="3046">
                  <c:v>54.182000000000002</c:v>
                </c:pt>
                <c:pt idx="3047">
                  <c:v>53.970999999999997</c:v>
                </c:pt>
                <c:pt idx="3048">
                  <c:v>53.791000000000011</c:v>
                </c:pt>
                <c:pt idx="3049">
                  <c:v>53.414000000000001</c:v>
                </c:pt>
                <c:pt idx="3050">
                  <c:v>54.005000000000003</c:v>
                </c:pt>
                <c:pt idx="3051">
                  <c:v>53.619</c:v>
                </c:pt>
                <c:pt idx="3052">
                  <c:v>53.711000000000013</c:v>
                </c:pt>
                <c:pt idx="3053">
                  <c:v>54.321000000000012</c:v>
                </c:pt>
                <c:pt idx="3054">
                  <c:v>54.856999999999999</c:v>
                </c:pt>
                <c:pt idx="3055">
                  <c:v>55.566000000000003</c:v>
                </c:pt>
                <c:pt idx="3056">
                  <c:v>55.169000000000011</c:v>
                </c:pt>
                <c:pt idx="3057">
                  <c:v>55.13</c:v>
                </c:pt>
                <c:pt idx="3058">
                  <c:v>56.179000000000002</c:v>
                </c:pt>
                <c:pt idx="3059">
                  <c:v>55.484999999999999</c:v>
                </c:pt>
                <c:pt idx="3060">
                  <c:v>55.594000000000001</c:v>
                </c:pt>
                <c:pt idx="3061">
                  <c:v>55.678000000000011</c:v>
                </c:pt>
                <c:pt idx="3062">
                  <c:v>56.219000000000001</c:v>
                </c:pt>
                <c:pt idx="3063">
                  <c:v>55.592000000000013</c:v>
                </c:pt>
                <c:pt idx="3064">
                  <c:v>56.401000000000003</c:v>
                </c:pt>
                <c:pt idx="3065">
                  <c:v>56.329000000000001</c:v>
                </c:pt>
                <c:pt idx="3066">
                  <c:v>56.887999999999998</c:v>
                </c:pt>
                <c:pt idx="3067">
                  <c:v>56.68</c:v>
                </c:pt>
                <c:pt idx="3068">
                  <c:v>56.851999999999997</c:v>
                </c:pt>
                <c:pt idx="3069">
                  <c:v>57.260000000000012</c:v>
                </c:pt>
                <c:pt idx="3070">
                  <c:v>57.286000000000001</c:v>
                </c:pt>
                <c:pt idx="3071">
                  <c:v>57.256</c:v>
                </c:pt>
                <c:pt idx="3072">
                  <c:v>57.166000000000011</c:v>
                </c:pt>
                <c:pt idx="3073">
                  <c:v>58.21</c:v>
                </c:pt>
                <c:pt idx="3074">
                  <c:v>57.976000000000013</c:v>
                </c:pt>
                <c:pt idx="3075">
                  <c:v>57.761000000000003</c:v>
                </c:pt>
                <c:pt idx="3076">
                  <c:v>57.262000000000008</c:v>
                </c:pt>
                <c:pt idx="3077">
                  <c:v>57.027000000000001</c:v>
                </c:pt>
                <c:pt idx="3078">
                  <c:v>57.098000000000013</c:v>
                </c:pt>
                <c:pt idx="3079">
                  <c:v>57.290000000000013</c:v>
                </c:pt>
                <c:pt idx="3080">
                  <c:v>57.524000000000001</c:v>
                </c:pt>
                <c:pt idx="3081">
                  <c:v>57.847999999999999</c:v>
                </c:pt>
                <c:pt idx="3082">
                  <c:v>57.6</c:v>
                </c:pt>
                <c:pt idx="3083">
                  <c:v>57.719000000000001</c:v>
                </c:pt>
                <c:pt idx="3084">
                  <c:v>57.445</c:v>
                </c:pt>
                <c:pt idx="3085">
                  <c:v>58.414999999999999</c:v>
                </c:pt>
                <c:pt idx="3086">
                  <c:v>58.09</c:v>
                </c:pt>
                <c:pt idx="3087">
                  <c:v>58.11</c:v>
                </c:pt>
                <c:pt idx="3088">
                  <c:v>58.368000000000002</c:v>
                </c:pt>
                <c:pt idx="3089">
                  <c:v>57.808</c:v>
                </c:pt>
                <c:pt idx="3090">
                  <c:v>58.092000000000013</c:v>
                </c:pt>
                <c:pt idx="3091">
                  <c:v>57.540999999999997</c:v>
                </c:pt>
                <c:pt idx="3092">
                  <c:v>57.967000000000013</c:v>
                </c:pt>
                <c:pt idx="3093">
                  <c:v>57.865000000000002</c:v>
                </c:pt>
                <c:pt idx="3094">
                  <c:v>57.893000000000001</c:v>
                </c:pt>
                <c:pt idx="3095">
                  <c:v>58.063000000000002</c:v>
                </c:pt>
                <c:pt idx="3096">
                  <c:v>57.96</c:v>
                </c:pt>
                <c:pt idx="3097">
                  <c:v>57.562000000000012</c:v>
                </c:pt>
                <c:pt idx="3098">
                  <c:v>57.581000000000003</c:v>
                </c:pt>
                <c:pt idx="3099">
                  <c:v>57.514000000000003</c:v>
                </c:pt>
                <c:pt idx="3100">
                  <c:v>57.515000000000001</c:v>
                </c:pt>
                <c:pt idx="3101">
                  <c:v>57.273000000000003</c:v>
                </c:pt>
                <c:pt idx="3102">
                  <c:v>57.525000000000013</c:v>
                </c:pt>
                <c:pt idx="3103">
                  <c:v>56.98</c:v>
                </c:pt>
                <c:pt idx="3104">
                  <c:v>57.8</c:v>
                </c:pt>
                <c:pt idx="3105">
                  <c:v>57.506</c:v>
                </c:pt>
                <c:pt idx="3106">
                  <c:v>58.1</c:v>
                </c:pt>
                <c:pt idx="3107">
                  <c:v>57.572000000000003</c:v>
                </c:pt>
                <c:pt idx="3108">
                  <c:v>57.651000000000003</c:v>
                </c:pt>
                <c:pt idx="3109">
                  <c:v>57.286000000000001</c:v>
                </c:pt>
                <c:pt idx="3110">
                  <c:v>57.301000000000002</c:v>
                </c:pt>
                <c:pt idx="3111">
                  <c:v>57.402000000000001</c:v>
                </c:pt>
                <c:pt idx="3112">
                  <c:v>57.227000000000011</c:v>
                </c:pt>
                <c:pt idx="3113">
                  <c:v>57.476999999999997</c:v>
                </c:pt>
                <c:pt idx="3114">
                  <c:v>57.137</c:v>
                </c:pt>
                <c:pt idx="3115">
                  <c:v>57.587000000000003</c:v>
                </c:pt>
                <c:pt idx="3116">
                  <c:v>57.258000000000003</c:v>
                </c:pt>
                <c:pt idx="3117">
                  <c:v>57.819000000000003</c:v>
                </c:pt>
                <c:pt idx="3118">
                  <c:v>57.748000000000012</c:v>
                </c:pt>
                <c:pt idx="3119">
                  <c:v>57.036000000000001</c:v>
                </c:pt>
                <c:pt idx="3120">
                  <c:v>57.642000000000003</c:v>
                </c:pt>
                <c:pt idx="3121">
                  <c:v>57.337000000000003</c:v>
                </c:pt>
                <c:pt idx="3122">
                  <c:v>57.837000000000003</c:v>
                </c:pt>
                <c:pt idx="3123">
                  <c:v>57.467000000000013</c:v>
                </c:pt>
                <c:pt idx="3124">
                  <c:v>57.384999999999998</c:v>
                </c:pt>
                <c:pt idx="3125">
                  <c:v>57.15</c:v>
                </c:pt>
                <c:pt idx="3126">
                  <c:v>57.13</c:v>
                </c:pt>
                <c:pt idx="3127">
                  <c:v>57.176000000000002</c:v>
                </c:pt>
                <c:pt idx="3128">
                  <c:v>57.439</c:v>
                </c:pt>
                <c:pt idx="3129">
                  <c:v>57.028000000000013</c:v>
                </c:pt>
                <c:pt idx="3130">
                  <c:v>57.099000000000011</c:v>
                </c:pt>
                <c:pt idx="3131">
                  <c:v>57.199000000000012</c:v>
                </c:pt>
                <c:pt idx="3132">
                  <c:v>56.457000000000001</c:v>
                </c:pt>
                <c:pt idx="3133">
                  <c:v>56.603000000000002</c:v>
                </c:pt>
                <c:pt idx="3134">
                  <c:v>56.435000000000002</c:v>
                </c:pt>
                <c:pt idx="3135">
                  <c:v>56.508000000000003</c:v>
                </c:pt>
                <c:pt idx="3136">
                  <c:v>56.414000000000001</c:v>
                </c:pt>
                <c:pt idx="3137">
                  <c:v>56.274000000000001</c:v>
                </c:pt>
                <c:pt idx="3138">
                  <c:v>55.734000000000002</c:v>
                </c:pt>
                <c:pt idx="3139">
                  <c:v>55.808999999999997</c:v>
                </c:pt>
                <c:pt idx="3140">
                  <c:v>55.549000000000007</c:v>
                </c:pt>
                <c:pt idx="3141">
                  <c:v>55.959000000000003</c:v>
                </c:pt>
                <c:pt idx="3142">
                  <c:v>55.118000000000002</c:v>
                </c:pt>
                <c:pt idx="3143">
                  <c:v>55.387</c:v>
                </c:pt>
                <c:pt idx="3144">
                  <c:v>55.087000000000003</c:v>
                </c:pt>
                <c:pt idx="3145">
                  <c:v>54.8</c:v>
                </c:pt>
                <c:pt idx="3146">
                  <c:v>54.616</c:v>
                </c:pt>
                <c:pt idx="3147">
                  <c:v>54.835000000000001</c:v>
                </c:pt>
                <c:pt idx="3148">
                  <c:v>54.24</c:v>
                </c:pt>
                <c:pt idx="3149">
                  <c:v>54.759</c:v>
                </c:pt>
                <c:pt idx="3150">
                  <c:v>54.299000000000021</c:v>
                </c:pt>
                <c:pt idx="3151">
                  <c:v>55.137</c:v>
                </c:pt>
                <c:pt idx="3152">
                  <c:v>54.378999999999998</c:v>
                </c:pt>
                <c:pt idx="3153">
                  <c:v>54.500999999999998</c:v>
                </c:pt>
                <c:pt idx="3154">
                  <c:v>54.49</c:v>
                </c:pt>
                <c:pt idx="3155">
                  <c:v>54.641000000000012</c:v>
                </c:pt>
                <c:pt idx="3156">
                  <c:v>54.533000000000001</c:v>
                </c:pt>
                <c:pt idx="3157">
                  <c:v>54.418999999999997</c:v>
                </c:pt>
                <c:pt idx="3158">
                  <c:v>54.543999999999997</c:v>
                </c:pt>
                <c:pt idx="3159">
                  <c:v>54.750999999999998</c:v>
                </c:pt>
                <c:pt idx="3160">
                  <c:v>54.722000000000008</c:v>
                </c:pt>
                <c:pt idx="3161">
                  <c:v>54.268000000000008</c:v>
                </c:pt>
                <c:pt idx="3162">
                  <c:v>53.985999999999997</c:v>
                </c:pt>
                <c:pt idx="3163">
                  <c:v>54.128000000000007</c:v>
                </c:pt>
                <c:pt idx="3164">
                  <c:v>54.484999999999999</c:v>
                </c:pt>
                <c:pt idx="3165">
                  <c:v>53.233000000000011</c:v>
                </c:pt>
                <c:pt idx="3166">
                  <c:v>53.555</c:v>
                </c:pt>
                <c:pt idx="3167">
                  <c:v>53.404000000000003</c:v>
                </c:pt>
                <c:pt idx="3168">
                  <c:v>53.086000000000013</c:v>
                </c:pt>
                <c:pt idx="3169">
                  <c:v>52.836000000000013</c:v>
                </c:pt>
                <c:pt idx="3170">
                  <c:v>52.481000000000002</c:v>
                </c:pt>
                <c:pt idx="3171">
                  <c:v>52.953000000000003</c:v>
                </c:pt>
                <c:pt idx="3172">
                  <c:v>52.917000000000002</c:v>
                </c:pt>
                <c:pt idx="3173">
                  <c:v>52.730000000000011</c:v>
                </c:pt>
                <c:pt idx="3174">
                  <c:v>52.897000000000013</c:v>
                </c:pt>
                <c:pt idx="3175">
                  <c:v>52.495000000000012</c:v>
                </c:pt>
                <c:pt idx="3176">
                  <c:v>52.923000000000002</c:v>
                </c:pt>
                <c:pt idx="3177">
                  <c:v>53.062000000000012</c:v>
                </c:pt>
                <c:pt idx="3178">
                  <c:v>52.642000000000003</c:v>
                </c:pt>
                <c:pt idx="3179">
                  <c:v>52.561</c:v>
                </c:pt>
                <c:pt idx="3180">
                  <c:v>52.447000000000003</c:v>
                </c:pt>
                <c:pt idx="3181">
                  <c:v>52.091000000000001</c:v>
                </c:pt>
                <c:pt idx="3182">
                  <c:v>52.682000000000002</c:v>
                </c:pt>
                <c:pt idx="3183">
                  <c:v>52.548000000000002</c:v>
                </c:pt>
                <c:pt idx="3184">
                  <c:v>52.936</c:v>
                </c:pt>
                <c:pt idx="3185">
                  <c:v>52.449000000000012</c:v>
                </c:pt>
                <c:pt idx="3186">
                  <c:v>52.95</c:v>
                </c:pt>
                <c:pt idx="3187">
                  <c:v>52.829000000000001</c:v>
                </c:pt>
                <c:pt idx="3188">
                  <c:v>52.596000000000011</c:v>
                </c:pt>
                <c:pt idx="3189">
                  <c:v>52.942</c:v>
                </c:pt>
                <c:pt idx="3190">
                  <c:v>52.317</c:v>
                </c:pt>
                <c:pt idx="3191">
                  <c:v>52.609000000000002</c:v>
                </c:pt>
                <c:pt idx="3192">
                  <c:v>52.445</c:v>
                </c:pt>
                <c:pt idx="3193">
                  <c:v>52.08</c:v>
                </c:pt>
                <c:pt idx="3194">
                  <c:v>52.371000000000002</c:v>
                </c:pt>
                <c:pt idx="3195">
                  <c:v>52.048000000000002</c:v>
                </c:pt>
                <c:pt idx="3196">
                  <c:v>51.799000000000021</c:v>
                </c:pt>
                <c:pt idx="3197">
                  <c:v>52.081000000000003</c:v>
                </c:pt>
                <c:pt idx="3198">
                  <c:v>52.266000000000012</c:v>
                </c:pt>
                <c:pt idx="3199">
                  <c:v>52.957999999999998</c:v>
                </c:pt>
                <c:pt idx="3200">
                  <c:v>52.585000000000001</c:v>
                </c:pt>
                <c:pt idx="3201">
                  <c:v>52.055999999999997</c:v>
                </c:pt>
                <c:pt idx="3202">
                  <c:v>52.32</c:v>
                </c:pt>
                <c:pt idx="3203">
                  <c:v>52.668000000000013</c:v>
                </c:pt>
                <c:pt idx="3204">
                  <c:v>52.332000000000001</c:v>
                </c:pt>
                <c:pt idx="3205">
                  <c:v>51.14</c:v>
                </c:pt>
                <c:pt idx="3206">
                  <c:v>51.720000000000013</c:v>
                </c:pt>
                <c:pt idx="3207">
                  <c:v>51.718000000000011</c:v>
                </c:pt>
                <c:pt idx="3208">
                  <c:v>52.172000000000011</c:v>
                </c:pt>
                <c:pt idx="3209">
                  <c:v>51.502000000000002</c:v>
                </c:pt>
                <c:pt idx="3210">
                  <c:v>52.016000000000012</c:v>
                </c:pt>
                <c:pt idx="3211">
                  <c:v>52.736000000000011</c:v>
                </c:pt>
                <c:pt idx="3212">
                  <c:v>52.241</c:v>
                </c:pt>
                <c:pt idx="3213">
                  <c:v>52.277000000000001</c:v>
                </c:pt>
                <c:pt idx="3214">
                  <c:v>52.535000000000011</c:v>
                </c:pt>
                <c:pt idx="3215">
                  <c:v>52.581000000000003</c:v>
                </c:pt>
                <c:pt idx="3216">
                  <c:v>52.078000000000003</c:v>
                </c:pt>
                <c:pt idx="3217">
                  <c:v>52.24</c:v>
                </c:pt>
                <c:pt idx="3218">
                  <c:v>51.932000000000002</c:v>
                </c:pt>
                <c:pt idx="3219">
                  <c:v>52.374000000000002</c:v>
                </c:pt>
                <c:pt idx="3220">
                  <c:v>51.975000000000001</c:v>
                </c:pt>
                <c:pt idx="3221">
                  <c:v>52.094000000000001</c:v>
                </c:pt>
                <c:pt idx="3222">
                  <c:v>52.583000000000013</c:v>
                </c:pt>
                <c:pt idx="3223">
                  <c:v>52.190000000000012</c:v>
                </c:pt>
                <c:pt idx="3224">
                  <c:v>52.048000000000002</c:v>
                </c:pt>
                <c:pt idx="3225">
                  <c:v>51.892000000000003</c:v>
                </c:pt>
                <c:pt idx="3226">
                  <c:v>52.259</c:v>
                </c:pt>
                <c:pt idx="3227">
                  <c:v>51.316000000000003</c:v>
                </c:pt>
                <c:pt idx="3228">
                  <c:v>51.305999999999997</c:v>
                </c:pt>
                <c:pt idx="3229">
                  <c:v>51.484999999999999</c:v>
                </c:pt>
                <c:pt idx="3230">
                  <c:v>51.724000000000011</c:v>
                </c:pt>
                <c:pt idx="3231">
                  <c:v>51.83</c:v>
                </c:pt>
                <c:pt idx="3232">
                  <c:v>51.863</c:v>
                </c:pt>
                <c:pt idx="3233">
                  <c:v>51.794000000000011</c:v>
                </c:pt>
                <c:pt idx="3234">
                  <c:v>51.789000000000001</c:v>
                </c:pt>
                <c:pt idx="3235">
                  <c:v>52.07</c:v>
                </c:pt>
                <c:pt idx="3236">
                  <c:v>52.456000000000003</c:v>
                </c:pt>
                <c:pt idx="3237">
                  <c:v>52.833000000000013</c:v>
                </c:pt>
                <c:pt idx="3238">
                  <c:v>52.972000000000001</c:v>
                </c:pt>
                <c:pt idx="3239">
                  <c:v>52.411000000000001</c:v>
                </c:pt>
                <c:pt idx="3240">
                  <c:v>52.904000000000003</c:v>
                </c:pt>
                <c:pt idx="3241">
                  <c:v>52.633000000000003</c:v>
                </c:pt>
                <c:pt idx="3242">
                  <c:v>52.595000000000013</c:v>
                </c:pt>
                <c:pt idx="3243">
                  <c:v>52.82</c:v>
                </c:pt>
                <c:pt idx="3244">
                  <c:v>53.276000000000003</c:v>
                </c:pt>
                <c:pt idx="3245">
                  <c:v>52.523000000000003</c:v>
                </c:pt>
                <c:pt idx="3246">
                  <c:v>52.998000000000012</c:v>
                </c:pt>
                <c:pt idx="3247">
                  <c:v>52.736000000000011</c:v>
                </c:pt>
                <c:pt idx="3248">
                  <c:v>52.603000000000002</c:v>
                </c:pt>
                <c:pt idx="3249">
                  <c:v>52.595000000000013</c:v>
                </c:pt>
                <c:pt idx="3250">
                  <c:v>52.459000000000003</c:v>
                </c:pt>
                <c:pt idx="3251">
                  <c:v>52.651000000000003</c:v>
                </c:pt>
                <c:pt idx="3252">
                  <c:v>54.046000000000006</c:v>
                </c:pt>
                <c:pt idx="3253">
                  <c:v>52.996000000000002</c:v>
                </c:pt>
                <c:pt idx="3254">
                  <c:v>52.921000000000006</c:v>
                </c:pt>
                <c:pt idx="3255">
                  <c:v>52.814</c:v>
                </c:pt>
                <c:pt idx="3256">
                  <c:v>52.432000000000002</c:v>
                </c:pt>
                <c:pt idx="3257">
                  <c:v>53.065000000000012</c:v>
                </c:pt>
                <c:pt idx="3258">
                  <c:v>52.8</c:v>
                </c:pt>
                <c:pt idx="3259">
                  <c:v>52.34</c:v>
                </c:pt>
                <c:pt idx="3260">
                  <c:v>53.043000000000013</c:v>
                </c:pt>
                <c:pt idx="3261">
                  <c:v>53.009</c:v>
                </c:pt>
                <c:pt idx="3262">
                  <c:v>52.660000000000011</c:v>
                </c:pt>
                <c:pt idx="3263">
                  <c:v>52.414000000000001</c:v>
                </c:pt>
                <c:pt idx="3264">
                  <c:v>52.305</c:v>
                </c:pt>
                <c:pt idx="3265">
                  <c:v>52.755000000000003</c:v>
                </c:pt>
                <c:pt idx="3266">
                  <c:v>52.25</c:v>
                </c:pt>
                <c:pt idx="3267">
                  <c:v>52.161000000000001</c:v>
                </c:pt>
                <c:pt idx="3268">
                  <c:v>52.27</c:v>
                </c:pt>
                <c:pt idx="3269">
                  <c:v>51.699000000000012</c:v>
                </c:pt>
                <c:pt idx="3270">
                  <c:v>51.99</c:v>
                </c:pt>
                <c:pt idx="3271">
                  <c:v>51.984000000000002</c:v>
                </c:pt>
                <c:pt idx="3272">
                  <c:v>51.788000000000011</c:v>
                </c:pt>
                <c:pt idx="3273">
                  <c:v>52.519000000000013</c:v>
                </c:pt>
                <c:pt idx="3274">
                  <c:v>52.027000000000001</c:v>
                </c:pt>
                <c:pt idx="3275">
                  <c:v>51.856999999999999</c:v>
                </c:pt>
                <c:pt idx="3276">
                  <c:v>52.764000000000003</c:v>
                </c:pt>
                <c:pt idx="3277">
                  <c:v>52.055999999999997</c:v>
                </c:pt>
                <c:pt idx="3278">
                  <c:v>52.01</c:v>
                </c:pt>
                <c:pt idx="3279">
                  <c:v>51.91</c:v>
                </c:pt>
                <c:pt idx="3280">
                  <c:v>52.212000000000003</c:v>
                </c:pt>
                <c:pt idx="3281">
                  <c:v>52.359000000000002</c:v>
                </c:pt>
                <c:pt idx="3282">
                  <c:v>52.321000000000012</c:v>
                </c:pt>
                <c:pt idx="3283">
                  <c:v>52.156999999999996</c:v>
                </c:pt>
                <c:pt idx="3284">
                  <c:v>50.853999999999999</c:v>
                </c:pt>
                <c:pt idx="3285">
                  <c:v>50.901000000000003</c:v>
                </c:pt>
                <c:pt idx="3286">
                  <c:v>51.527000000000001</c:v>
                </c:pt>
                <c:pt idx="3287">
                  <c:v>52.054000000000002</c:v>
                </c:pt>
                <c:pt idx="3288">
                  <c:v>51.278000000000013</c:v>
                </c:pt>
                <c:pt idx="3289">
                  <c:v>52.424000000000007</c:v>
                </c:pt>
                <c:pt idx="3290">
                  <c:v>52.220000000000013</c:v>
                </c:pt>
                <c:pt idx="3291">
                  <c:v>51.563000000000002</c:v>
                </c:pt>
                <c:pt idx="3292">
                  <c:v>51.8</c:v>
                </c:pt>
                <c:pt idx="3293">
                  <c:v>51.762000000000008</c:v>
                </c:pt>
                <c:pt idx="3294">
                  <c:v>52.058</c:v>
                </c:pt>
                <c:pt idx="3295">
                  <c:v>51.405000000000001</c:v>
                </c:pt>
                <c:pt idx="3296">
                  <c:v>51.288000000000011</c:v>
                </c:pt>
                <c:pt idx="3297">
                  <c:v>50.667000000000002</c:v>
                </c:pt>
                <c:pt idx="3298">
                  <c:v>50.95</c:v>
                </c:pt>
                <c:pt idx="3299">
                  <c:v>51.067</c:v>
                </c:pt>
                <c:pt idx="3300">
                  <c:v>50.63</c:v>
                </c:pt>
                <c:pt idx="3301">
                  <c:v>53.005000000000003</c:v>
                </c:pt>
                <c:pt idx="3302">
                  <c:v>51.052999999999997</c:v>
                </c:pt>
                <c:pt idx="3303">
                  <c:v>50.703000000000003</c:v>
                </c:pt>
                <c:pt idx="3304">
                  <c:v>50.302</c:v>
                </c:pt>
                <c:pt idx="3305">
                  <c:v>51.339000000000013</c:v>
                </c:pt>
                <c:pt idx="3306">
                  <c:v>51.242000000000012</c:v>
                </c:pt>
                <c:pt idx="3307">
                  <c:v>50.575000000000003</c:v>
                </c:pt>
                <c:pt idx="3308">
                  <c:v>51.45</c:v>
                </c:pt>
                <c:pt idx="3309">
                  <c:v>51.436</c:v>
                </c:pt>
                <c:pt idx="3310">
                  <c:v>50.881</c:v>
                </c:pt>
                <c:pt idx="3311">
                  <c:v>50.481000000000002</c:v>
                </c:pt>
                <c:pt idx="3312">
                  <c:v>50.099000000000011</c:v>
                </c:pt>
                <c:pt idx="3313">
                  <c:v>50.406999999999996</c:v>
                </c:pt>
                <c:pt idx="3314">
                  <c:v>49.441000000000003</c:v>
                </c:pt>
                <c:pt idx="3315">
                  <c:v>49.646000000000001</c:v>
                </c:pt>
                <c:pt idx="3316">
                  <c:v>49.608000000000011</c:v>
                </c:pt>
                <c:pt idx="3317">
                  <c:v>50.363999999999997</c:v>
                </c:pt>
                <c:pt idx="3318">
                  <c:v>50.683</c:v>
                </c:pt>
                <c:pt idx="3319">
                  <c:v>50.481999999999999</c:v>
                </c:pt>
                <c:pt idx="3320">
                  <c:v>50.205000000000013</c:v>
                </c:pt>
                <c:pt idx="3321">
                  <c:v>50.387999999999998</c:v>
                </c:pt>
                <c:pt idx="3322">
                  <c:v>50.268000000000008</c:v>
                </c:pt>
                <c:pt idx="3323">
                  <c:v>50.528000000000013</c:v>
                </c:pt>
                <c:pt idx="3324">
                  <c:v>48.435000000000002</c:v>
                </c:pt>
                <c:pt idx="3325">
                  <c:v>48.426000000000002</c:v>
                </c:pt>
                <c:pt idx="3326">
                  <c:v>48.232000000000014</c:v>
                </c:pt>
                <c:pt idx="3327">
                  <c:v>48.548000000000002</c:v>
                </c:pt>
                <c:pt idx="3328">
                  <c:v>48.598000000000013</c:v>
                </c:pt>
                <c:pt idx="3329">
                  <c:v>48.601000000000013</c:v>
                </c:pt>
                <c:pt idx="3330">
                  <c:v>48.998000000000012</c:v>
                </c:pt>
                <c:pt idx="3331">
                  <c:v>49.052</c:v>
                </c:pt>
                <c:pt idx="3332">
                  <c:v>49.116</c:v>
                </c:pt>
                <c:pt idx="3333">
                  <c:v>49.021000000000001</c:v>
                </c:pt>
                <c:pt idx="3334">
                  <c:v>49.142000000000003</c:v>
                </c:pt>
                <c:pt idx="3335">
                  <c:v>48.860999999999997</c:v>
                </c:pt>
                <c:pt idx="3336">
                  <c:v>48.996000000000002</c:v>
                </c:pt>
                <c:pt idx="3337">
                  <c:v>48.607000000000014</c:v>
                </c:pt>
                <c:pt idx="3338">
                  <c:v>48.615000000000002</c:v>
                </c:pt>
                <c:pt idx="3339">
                  <c:v>49.207000000000001</c:v>
                </c:pt>
                <c:pt idx="3340">
                  <c:v>48.991</c:v>
                </c:pt>
                <c:pt idx="3341">
                  <c:v>49.062000000000012</c:v>
                </c:pt>
                <c:pt idx="3342">
                  <c:v>48.978000000000002</c:v>
                </c:pt>
                <c:pt idx="3343">
                  <c:v>48.872999999999998</c:v>
                </c:pt>
                <c:pt idx="3344">
                  <c:v>49.338000000000001</c:v>
                </c:pt>
                <c:pt idx="3345">
                  <c:v>48.926000000000002</c:v>
                </c:pt>
                <c:pt idx="3346">
                  <c:v>48.868000000000002</c:v>
                </c:pt>
                <c:pt idx="3347">
                  <c:v>49.305999999999997</c:v>
                </c:pt>
                <c:pt idx="3348">
                  <c:v>48.936</c:v>
                </c:pt>
                <c:pt idx="3349">
                  <c:v>49.984999999999999</c:v>
                </c:pt>
                <c:pt idx="3350">
                  <c:v>49.725000000000009</c:v>
                </c:pt>
                <c:pt idx="3351">
                  <c:v>49.637</c:v>
                </c:pt>
                <c:pt idx="3352">
                  <c:v>49.568000000000012</c:v>
                </c:pt>
                <c:pt idx="3353">
                  <c:v>49.561</c:v>
                </c:pt>
                <c:pt idx="3354">
                  <c:v>49.513000000000012</c:v>
                </c:pt>
                <c:pt idx="3355">
                  <c:v>49.31</c:v>
                </c:pt>
                <c:pt idx="3356">
                  <c:v>49.883000000000003</c:v>
                </c:pt>
                <c:pt idx="3357">
                  <c:v>49.598000000000013</c:v>
                </c:pt>
                <c:pt idx="3358">
                  <c:v>49.731000000000002</c:v>
                </c:pt>
                <c:pt idx="3359">
                  <c:v>49.109000000000002</c:v>
                </c:pt>
                <c:pt idx="3360">
                  <c:v>49.492000000000012</c:v>
                </c:pt>
                <c:pt idx="3361">
                  <c:v>49.598000000000013</c:v>
                </c:pt>
                <c:pt idx="3362">
                  <c:v>49.896000000000001</c:v>
                </c:pt>
                <c:pt idx="3363">
                  <c:v>49.755000000000003</c:v>
                </c:pt>
                <c:pt idx="3364">
                  <c:v>49.872</c:v>
                </c:pt>
                <c:pt idx="3365">
                  <c:v>50.311</c:v>
                </c:pt>
                <c:pt idx="3366">
                  <c:v>49.836000000000013</c:v>
                </c:pt>
                <c:pt idx="3367">
                  <c:v>49.012</c:v>
                </c:pt>
                <c:pt idx="3368">
                  <c:v>49.756</c:v>
                </c:pt>
                <c:pt idx="3369">
                  <c:v>50.294000000000011</c:v>
                </c:pt>
                <c:pt idx="3370">
                  <c:v>49.731000000000002</c:v>
                </c:pt>
                <c:pt idx="3371">
                  <c:v>50.062000000000012</c:v>
                </c:pt>
                <c:pt idx="3372">
                  <c:v>49.839000000000013</c:v>
                </c:pt>
                <c:pt idx="3373">
                  <c:v>49.731000000000002</c:v>
                </c:pt>
                <c:pt idx="3374">
                  <c:v>50.058999999999997</c:v>
                </c:pt>
                <c:pt idx="3375">
                  <c:v>50.040999999999997</c:v>
                </c:pt>
                <c:pt idx="3376">
                  <c:v>50.258000000000003</c:v>
                </c:pt>
                <c:pt idx="3377">
                  <c:v>49.844999999999999</c:v>
                </c:pt>
                <c:pt idx="3378">
                  <c:v>50.243000000000002</c:v>
                </c:pt>
                <c:pt idx="3379">
                  <c:v>49.568000000000012</c:v>
                </c:pt>
                <c:pt idx="3380">
                  <c:v>50.383000000000003</c:v>
                </c:pt>
                <c:pt idx="3381">
                  <c:v>49.97</c:v>
                </c:pt>
                <c:pt idx="3382">
                  <c:v>50.107000000000014</c:v>
                </c:pt>
                <c:pt idx="3383">
                  <c:v>48.746000000000002</c:v>
                </c:pt>
                <c:pt idx="3384">
                  <c:v>49.115000000000002</c:v>
                </c:pt>
                <c:pt idx="3385">
                  <c:v>48.713000000000001</c:v>
                </c:pt>
                <c:pt idx="3386">
                  <c:v>49.194000000000003</c:v>
                </c:pt>
                <c:pt idx="3387">
                  <c:v>49.314999999999998</c:v>
                </c:pt>
                <c:pt idx="3388">
                  <c:v>48.957000000000001</c:v>
                </c:pt>
                <c:pt idx="3389">
                  <c:v>49.07</c:v>
                </c:pt>
                <c:pt idx="3390">
                  <c:v>48.826000000000001</c:v>
                </c:pt>
                <c:pt idx="3391">
                  <c:v>48.406000000000013</c:v>
                </c:pt>
                <c:pt idx="3392">
                  <c:v>49.336000000000013</c:v>
                </c:pt>
                <c:pt idx="3393">
                  <c:v>49.387999999999998</c:v>
                </c:pt>
                <c:pt idx="3394">
                  <c:v>49.113</c:v>
                </c:pt>
                <c:pt idx="3395">
                  <c:v>49.054000000000002</c:v>
                </c:pt>
                <c:pt idx="3396">
                  <c:v>48.574000000000012</c:v>
                </c:pt>
                <c:pt idx="3397">
                  <c:v>48.341999999999999</c:v>
                </c:pt>
                <c:pt idx="3398">
                  <c:v>48.505000000000003</c:v>
                </c:pt>
                <c:pt idx="3399">
                  <c:v>48.429000000000002</c:v>
                </c:pt>
                <c:pt idx="3400">
                  <c:v>48.395000000000003</c:v>
                </c:pt>
                <c:pt idx="3401">
                  <c:v>48.253999999999998</c:v>
                </c:pt>
                <c:pt idx="3402">
                  <c:v>47.612000000000002</c:v>
                </c:pt>
                <c:pt idx="3403">
                  <c:v>47.21</c:v>
                </c:pt>
                <c:pt idx="3404">
                  <c:v>46.981999999999999</c:v>
                </c:pt>
                <c:pt idx="3405">
                  <c:v>47.425000000000011</c:v>
                </c:pt>
                <c:pt idx="3406">
                  <c:v>47.098000000000013</c:v>
                </c:pt>
                <c:pt idx="3407">
                  <c:v>47.003</c:v>
                </c:pt>
                <c:pt idx="3408">
                  <c:v>46.748000000000012</c:v>
                </c:pt>
                <c:pt idx="3409">
                  <c:v>46.057000000000002</c:v>
                </c:pt>
                <c:pt idx="3410">
                  <c:v>46.197000000000003</c:v>
                </c:pt>
                <c:pt idx="3411">
                  <c:v>45.686</c:v>
                </c:pt>
                <c:pt idx="3412">
                  <c:v>45.957999999999998</c:v>
                </c:pt>
                <c:pt idx="3413">
                  <c:v>45.5</c:v>
                </c:pt>
                <c:pt idx="3414">
                  <c:v>45.372999999999998</c:v>
                </c:pt>
                <c:pt idx="3415">
                  <c:v>45.326000000000001</c:v>
                </c:pt>
                <c:pt idx="3416">
                  <c:v>46.014000000000003</c:v>
                </c:pt>
                <c:pt idx="3417">
                  <c:v>45.374000000000002</c:v>
                </c:pt>
                <c:pt idx="3418">
                  <c:v>44.791000000000011</c:v>
                </c:pt>
                <c:pt idx="3419">
                  <c:v>45.134</c:v>
                </c:pt>
                <c:pt idx="3420">
                  <c:v>44.015000000000001</c:v>
                </c:pt>
                <c:pt idx="3421">
                  <c:v>43.863</c:v>
                </c:pt>
                <c:pt idx="3422">
                  <c:v>43.887999999999998</c:v>
                </c:pt>
                <c:pt idx="3423">
                  <c:v>43.55</c:v>
                </c:pt>
                <c:pt idx="3424">
                  <c:v>43.662000000000013</c:v>
                </c:pt>
                <c:pt idx="3425">
                  <c:v>43.666000000000011</c:v>
                </c:pt>
                <c:pt idx="3426">
                  <c:v>43.523000000000003</c:v>
                </c:pt>
                <c:pt idx="3427">
                  <c:v>44.249000000000002</c:v>
                </c:pt>
                <c:pt idx="3428">
                  <c:v>43.833000000000013</c:v>
                </c:pt>
                <c:pt idx="3429">
                  <c:v>43.316000000000003</c:v>
                </c:pt>
                <c:pt idx="3430">
                  <c:v>43.249000000000002</c:v>
                </c:pt>
                <c:pt idx="3431">
                  <c:v>43.555</c:v>
                </c:pt>
                <c:pt idx="3432">
                  <c:v>43.33</c:v>
                </c:pt>
                <c:pt idx="3433">
                  <c:v>43.094000000000001</c:v>
                </c:pt>
                <c:pt idx="3434">
                  <c:v>42.906000000000013</c:v>
                </c:pt>
                <c:pt idx="3435">
                  <c:v>43.153000000000013</c:v>
                </c:pt>
                <c:pt idx="3436">
                  <c:v>42.875999999999998</c:v>
                </c:pt>
                <c:pt idx="3437">
                  <c:v>42.841000000000001</c:v>
                </c:pt>
                <c:pt idx="3438">
                  <c:v>42.845999999999997</c:v>
                </c:pt>
                <c:pt idx="3439">
                  <c:v>42.857999999999997</c:v>
                </c:pt>
                <c:pt idx="3440">
                  <c:v>42.316000000000003</c:v>
                </c:pt>
                <c:pt idx="3441">
                  <c:v>42.497</c:v>
                </c:pt>
                <c:pt idx="3442">
                  <c:v>42.816000000000003</c:v>
                </c:pt>
                <c:pt idx="3443">
                  <c:v>40.834000000000003</c:v>
                </c:pt>
                <c:pt idx="3444">
                  <c:v>41.994</c:v>
                </c:pt>
                <c:pt idx="3445">
                  <c:v>41.521000000000001</c:v>
                </c:pt>
                <c:pt idx="3446">
                  <c:v>40.802999999999997</c:v>
                </c:pt>
                <c:pt idx="3447">
                  <c:v>41.442999999999998</c:v>
                </c:pt>
                <c:pt idx="3448">
                  <c:v>41.350999999999999</c:v>
                </c:pt>
                <c:pt idx="3449">
                  <c:v>40.891000000000012</c:v>
                </c:pt>
                <c:pt idx="3450">
                  <c:v>41.606000000000002</c:v>
                </c:pt>
                <c:pt idx="3451">
                  <c:v>41.404000000000003</c:v>
                </c:pt>
                <c:pt idx="3452">
                  <c:v>41.660000000000011</c:v>
                </c:pt>
                <c:pt idx="3453">
                  <c:v>42.006</c:v>
                </c:pt>
                <c:pt idx="3454">
                  <c:v>41.933999999999997</c:v>
                </c:pt>
                <c:pt idx="3455">
                  <c:v>41.273000000000003</c:v>
                </c:pt>
                <c:pt idx="3456">
                  <c:v>41.274000000000001</c:v>
                </c:pt>
                <c:pt idx="3457">
                  <c:v>41.584000000000003</c:v>
                </c:pt>
                <c:pt idx="3458">
                  <c:v>41.704000000000001</c:v>
                </c:pt>
                <c:pt idx="3459">
                  <c:v>41.079000000000001</c:v>
                </c:pt>
                <c:pt idx="3460">
                  <c:v>41.019000000000013</c:v>
                </c:pt>
                <c:pt idx="3461">
                  <c:v>41.277000000000001</c:v>
                </c:pt>
                <c:pt idx="3462">
                  <c:v>40.948</c:v>
                </c:pt>
                <c:pt idx="3463">
                  <c:v>40.93</c:v>
                </c:pt>
                <c:pt idx="3464">
                  <c:v>40.951999999999998</c:v>
                </c:pt>
                <c:pt idx="3465">
                  <c:v>40.912999999999997</c:v>
                </c:pt>
                <c:pt idx="3466">
                  <c:v>40.564</c:v>
                </c:pt>
                <c:pt idx="3467">
                  <c:v>41.058999999999997</c:v>
                </c:pt>
                <c:pt idx="3468">
                  <c:v>41.062000000000012</c:v>
                </c:pt>
                <c:pt idx="3469">
                  <c:v>40.144000000000013</c:v>
                </c:pt>
                <c:pt idx="3470">
                  <c:v>40.038000000000011</c:v>
                </c:pt>
                <c:pt idx="3471">
                  <c:v>40.241</c:v>
                </c:pt>
                <c:pt idx="3472">
                  <c:v>40.518000000000001</c:v>
                </c:pt>
                <c:pt idx="3473">
                  <c:v>39.744</c:v>
                </c:pt>
                <c:pt idx="3474">
                  <c:v>39.679000000000002</c:v>
                </c:pt>
                <c:pt idx="3475">
                  <c:v>39.64</c:v>
                </c:pt>
                <c:pt idx="3476">
                  <c:v>39.741</c:v>
                </c:pt>
                <c:pt idx="3477">
                  <c:v>40.064</c:v>
                </c:pt>
                <c:pt idx="3478">
                  <c:v>39.508000000000003</c:v>
                </c:pt>
                <c:pt idx="3479">
                  <c:v>39.409000000000013</c:v>
                </c:pt>
                <c:pt idx="3480">
                  <c:v>39.165000000000013</c:v>
                </c:pt>
                <c:pt idx="3481">
                  <c:v>40.193000000000012</c:v>
                </c:pt>
                <c:pt idx="3482">
                  <c:v>39.865000000000002</c:v>
                </c:pt>
                <c:pt idx="3483">
                  <c:v>40.051000000000002</c:v>
                </c:pt>
                <c:pt idx="3484">
                  <c:v>38.587000000000003</c:v>
                </c:pt>
                <c:pt idx="3485">
                  <c:v>38.951000000000001</c:v>
                </c:pt>
                <c:pt idx="3486">
                  <c:v>39.198000000000008</c:v>
                </c:pt>
                <c:pt idx="3487">
                  <c:v>39.234000000000002</c:v>
                </c:pt>
                <c:pt idx="3488">
                  <c:v>39.272000000000013</c:v>
                </c:pt>
                <c:pt idx="3489">
                  <c:v>38.61</c:v>
                </c:pt>
                <c:pt idx="3490">
                  <c:v>38.47</c:v>
                </c:pt>
                <c:pt idx="3491">
                  <c:v>38.068000000000012</c:v>
                </c:pt>
                <c:pt idx="3492">
                  <c:v>39.038000000000011</c:v>
                </c:pt>
                <c:pt idx="3493">
                  <c:v>39.023000000000003</c:v>
                </c:pt>
                <c:pt idx="3494">
                  <c:v>39.013000000000012</c:v>
                </c:pt>
                <c:pt idx="3495">
                  <c:v>38.548000000000002</c:v>
                </c:pt>
                <c:pt idx="3496">
                  <c:v>38.156999999999996</c:v>
                </c:pt>
                <c:pt idx="3497">
                  <c:v>39.175000000000011</c:v>
                </c:pt>
                <c:pt idx="3498">
                  <c:v>38.915999999999997</c:v>
                </c:pt>
                <c:pt idx="3499">
                  <c:v>39.026000000000003</c:v>
                </c:pt>
                <c:pt idx="3500">
                  <c:v>38.898000000000003</c:v>
                </c:pt>
                <c:pt idx="3501">
                  <c:v>38.081000000000003</c:v>
                </c:pt>
                <c:pt idx="3502">
                  <c:v>38.549999999999997</c:v>
                </c:pt>
                <c:pt idx="3503">
                  <c:v>38.298000000000009</c:v>
                </c:pt>
                <c:pt idx="3504">
                  <c:v>38.016000000000012</c:v>
                </c:pt>
                <c:pt idx="3505">
                  <c:v>37.718000000000011</c:v>
                </c:pt>
                <c:pt idx="3506">
                  <c:v>37.356000000000002</c:v>
                </c:pt>
                <c:pt idx="3507">
                  <c:v>37.811</c:v>
                </c:pt>
                <c:pt idx="3508">
                  <c:v>38.288000000000011</c:v>
                </c:pt>
                <c:pt idx="3509">
                  <c:v>37.987000000000002</c:v>
                </c:pt>
                <c:pt idx="3510">
                  <c:v>37.866999999999997</c:v>
                </c:pt>
                <c:pt idx="3511">
                  <c:v>37.703000000000003</c:v>
                </c:pt>
                <c:pt idx="3512">
                  <c:v>37.924000000000007</c:v>
                </c:pt>
                <c:pt idx="3513">
                  <c:v>37.998000000000012</c:v>
                </c:pt>
                <c:pt idx="3514">
                  <c:v>38.217000000000013</c:v>
                </c:pt>
                <c:pt idx="3515">
                  <c:v>37.972000000000001</c:v>
                </c:pt>
                <c:pt idx="3516">
                  <c:v>37.642000000000003</c:v>
                </c:pt>
                <c:pt idx="3517">
                  <c:v>37.814</c:v>
                </c:pt>
                <c:pt idx="3518">
                  <c:v>37.706000000000003</c:v>
                </c:pt>
                <c:pt idx="3519">
                  <c:v>37.871000000000002</c:v>
                </c:pt>
                <c:pt idx="3520">
                  <c:v>37.648000000000003</c:v>
                </c:pt>
                <c:pt idx="3521">
                  <c:v>37.708000000000013</c:v>
                </c:pt>
                <c:pt idx="3522">
                  <c:v>37.92</c:v>
                </c:pt>
                <c:pt idx="3523">
                  <c:v>38.048000000000002</c:v>
                </c:pt>
                <c:pt idx="3524">
                  <c:v>38.091000000000001</c:v>
                </c:pt>
                <c:pt idx="3525">
                  <c:v>38.286000000000001</c:v>
                </c:pt>
                <c:pt idx="3526">
                  <c:v>37.720000000000013</c:v>
                </c:pt>
                <c:pt idx="3527">
                  <c:v>37.384999999999998</c:v>
                </c:pt>
                <c:pt idx="3528">
                  <c:v>37.718000000000011</c:v>
                </c:pt>
                <c:pt idx="3529">
                  <c:v>37.646000000000001</c:v>
                </c:pt>
                <c:pt idx="3530">
                  <c:v>38.123000000000012</c:v>
                </c:pt>
                <c:pt idx="3531">
                  <c:v>37.941000000000003</c:v>
                </c:pt>
                <c:pt idx="3532">
                  <c:v>37.720000000000013</c:v>
                </c:pt>
                <c:pt idx="3533">
                  <c:v>38.18</c:v>
                </c:pt>
                <c:pt idx="3534">
                  <c:v>37.464000000000013</c:v>
                </c:pt>
                <c:pt idx="3535">
                  <c:v>37.606000000000002</c:v>
                </c:pt>
                <c:pt idx="3536">
                  <c:v>38.128000000000007</c:v>
                </c:pt>
                <c:pt idx="3537">
                  <c:v>37.712000000000003</c:v>
                </c:pt>
                <c:pt idx="3538">
                  <c:v>38.012</c:v>
                </c:pt>
                <c:pt idx="3539">
                  <c:v>37.156999999999996</c:v>
                </c:pt>
                <c:pt idx="3540">
                  <c:v>36.869</c:v>
                </c:pt>
                <c:pt idx="3541">
                  <c:v>36.020000000000003</c:v>
                </c:pt>
                <c:pt idx="3542">
                  <c:v>36.209000000000003</c:v>
                </c:pt>
                <c:pt idx="3543">
                  <c:v>36.484000000000002</c:v>
                </c:pt>
                <c:pt idx="3544">
                  <c:v>36.156999999999996</c:v>
                </c:pt>
                <c:pt idx="3545">
                  <c:v>36.856000000000002</c:v>
                </c:pt>
                <c:pt idx="3546">
                  <c:v>36.985999999999997</c:v>
                </c:pt>
                <c:pt idx="3547">
                  <c:v>37.079000000000001</c:v>
                </c:pt>
                <c:pt idx="3548">
                  <c:v>36.784000000000013</c:v>
                </c:pt>
                <c:pt idx="3549">
                  <c:v>36.439</c:v>
                </c:pt>
                <c:pt idx="3550">
                  <c:v>36.4</c:v>
                </c:pt>
                <c:pt idx="3551">
                  <c:v>37.599000000000011</c:v>
                </c:pt>
                <c:pt idx="3552">
                  <c:v>37.231000000000002</c:v>
                </c:pt>
                <c:pt idx="3553">
                  <c:v>36.397000000000013</c:v>
                </c:pt>
                <c:pt idx="3554">
                  <c:v>36.6</c:v>
                </c:pt>
                <c:pt idx="3555">
                  <c:v>36.836000000000013</c:v>
                </c:pt>
                <c:pt idx="3556">
                  <c:v>36.808</c:v>
                </c:pt>
                <c:pt idx="3557">
                  <c:v>36.311</c:v>
                </c:pt>
                <c:pt idx="3558">
                  <c:v>36.872999999999998</c:v>
                </c:pt>
                <c:pt idx="3559">
                  <c:v>36.156999999999996</c:v>
                </c:pt>
                <c:pt idx="3560">
                  <c:v>36.503999999999998</c:v>
                </c:pt>
                <c:pt idx="3561">
                  <c:v>36.689</c:v>
                </c:pt>
                <c:pt idx="3562">
                  <c:v>36.378999999999998</c:v>
                </c:pt>
                <c:pt idx="3563">
                  <c:v>36.049999999999997</c:v>
                </c:pt>
                <c:pt idx="3564">
                  <c:v>36.536000000000001</c:v>
                </c:pt>
                <c:pt idx="3565">
                  <c:v>36.372999999999998</c:v>
                </c:pt>
                <c:pt idx="3566">
                  <c:v>37.85</c:v>
                </c:pt>
                <c:pt idx="3567">
                  <c:v>37.322000000000003</c:v>
                </c:pt>
                <c:pt idx="3568">
                  <c:v>37.104000000000013</c:v>
                </c:pt>
                <c:pt idx="3569">
                  <c:v>37.118000000000002</c:v>
                </c:pt>
                <c:pt idx="3570">
                  <c:v>37.105000000000011</c:v>
                </c:pt>
                <c:pt idx="3571">
                  <c:v>37.856000000000002</c:v>
                </c:pt>
                <c:pt idx="3572">
                  <c:v>37.668000000000013</c:v>
                </c:pt>
                <c:pt idx="3573">
                  <c:v>37.644000000000013</c:v>
                </c:pt>
                <c:pt idx="3574">
                  <c:v>38.062000000000012</c:v>
                </c:pt>
                <c:pt idx="3575">
                  <c:v>37.85</c:v>
                </c:pt>
                <c:pt idx="3576">
                  <c:v>37.591000000000001</c:v>
                </c:pt>
                <c:pt idx="3577">
                  <c:v>37.835000000000001</c:v>
                </c:pt>
                <c:pt idx="3578">
                  <c:v>37.396000000000001</c:v>
                </c:pt>
                <c:pt idx="3579">
                  <c:v>37.674000000000007</c:v>
                </c:pt>
                <c:pt idx="3580">
                  <c:v>37.368000000000002</c:v>
                </c:pt>
                <c:pt idx="3581">
                  <c:v>36.948</c:v>
                </c:pt>
                <c:pt idx="3582">
                  <c:v>37.511000000000003</c:v>
                </c:pt>
                <c:pt idx="3583">
                  <c:v>38.012</c:v>
                </c:pt>
                <c:pt idx="3584">
                  <c:v>37.616</c:v>
                </c:pt>
                <c:pt idx="3585">
                  <c:v>37.951999999999998</c:v>
                </c:pt>
                <c:pt idx="3586">
                  <c:v>37.912999999999997</c:v>
                </c:pt>
                <c:pt idx="3587">
                  <c:v>37.877000000000002</c:v>
                </c:pt>
                <c:pt idx="3588">
                  <c:v>37.881999999999998</c:v>
                </c:pt>
                <c:pt idx="3589">
                  <c:v>37.256</c:v>
                </c:pt>
                <c:pt idx="3590">
                  <c:v>37.844999999999999</c:v>
                </c:pt>
                <c:pt idx="3591">
                  <c:v>37.811</c:v>
                </c:pt>
                <c:pt idx="3592">
                  <c:v>37.212000000000003</c:v>
                </c:pt>
                <c:pt idx="3593">
                  <c:v>37.543999999999997</c:v>
                </c:pt>
                <c:pt idx="3594">
                  <c:v>37.872999999999998</c:v>
                </c:pt>
                <c:pt idx="3595">
                  <c:v>37.381</c:v>
                </c:pt>
                <c:pt idx="3596">
                  <c:v>36.814999999999998</c:v>
                </c:pt>
                <c:pt idx="3597">
                  <c:v>37.189</c:v>
                </c:pt>
                <c:pt idx="3598">
                  <c:v>37.814999999999998</c:v>
                </c:pt>
                <c:pt idx="3599">
                  <c:v>38.045000000000002</c:v>
                </c:pt>
                <c:pt idx="3600">
                  <c:v>37.778000000000013</c:v>
                </c:pt>
                <c:pt idx="3601">
                  <c:v>37.905000000000001</c:v>
                </c:pt>
                <c:pt idx="3602">
                  <c:v>38.177</c:v>
                </c:pt>
                <c:pt idx="3603">
                  <c:v>37.998000000000012</c:v>
                </c:pt>
                <c:pt idx="3604">
                  <c:v>37.686999999999998</c:v>
                </c:pt>
                <c:pt idx="3605">
                  <c:v>37.947000000000003</c:v>
                </c:pt>
                <c:pt idx="3606">
                  <c:v>37.792000000000009</c:v>
                </c:pt>
                <c:pt idx="3607">
                  <c:v>37.656000000000013</c:v>
                </c:pt>
                <c:pt idx="3608">
                  <c:v>38.038000000000011</c:v>
                </c:pt>
                <c:pt idx="3609">
                  <c:v>38.128000000000007</c:v>
                </c:pt>
                <c:pt idx="3610">
                  <c:v>37.700000000000003</c:v>
                </c:pt>
                <c:pt idx="3611">
                  <c:v>37.414000000000001</c:v>
                </c:pt>
                <c:pt idx="3612">
                  <c:v>38.291000000000011</c:v>
                </c:pt>
                <c:pt idx="3613">
                  <c:v>38.149000000000001</c:v>
                </c:pt>
                <c:pt idx="3614">
                  <c:v>37.927</c:v>
                </c:pt>
                <c:pt idx="3615">
                  <c:v>38.343000000000004</c:v>
                </c:pt>
                <c:pt idx="3616">
                  <c:v>38.266000000000012</c:v>
                </c:pt>
                <c:pt idx="3617">
                  <c:v>38.317</c:v>
                </c:pt>
                <c:pt idx="3618">
                  <c:v>39.175000000000011</c:v>
                </c:pt>
                <c:pt idx="3619">
                  <c:v>38.968000000000011</c:v>
                </c:pt>
                <c:pt idx="3620">
                  <c:v>38.446000000000012</c:v>
                </c:pt>
                <c:pt idx="3621">
                  <c:v>38.543999999999997</c:v>
                </c:pt>
                <c:pt idx="3622">
                  <c:v>38.819000000000003</c:v>
                </c:pt>
                <c:pt idx="3623">
                  <c:v>39.031000000000013</c:v>
                </c:pt>
                <c:pt idx="3624">
                  <c:v>38.277000000000001</c:v>
                </c:pt>
                <c:pt idx="3625">
                  <c:v>38.430999999999997</c:v>
                </c:pt>
                <c:pt idx="3626">
                  <c:v>38.546000000000006</c:v>
                </c:pt>
                <c:pt idx="3627">
                  <c:v>38.639000000000003</c:v>
                </c:pt>
                <c:pt idx="3628">
                  <c:v>38.994</c:v>
                </c:pt>
                <c:pt idx="3629">
                  <c:v>38.951999999999998</c:v>
                </c:pt>
                <c:pt idx="3630">
                  <c:v>39.118000000000002</c:v>
                </c:pt>
                <c:pt idx="3631">
                  <c:v>38.944000000000003</c:v>
                </c:pt>
                <c:pt idx="3632">
                  <c:v>38.180999999999997</c:v>
                </c:pt>
                <c:pt idx="3633">
                  <c:v>38.523000000000003</c:v>
                </c:pt>
                <c:pt idx="3634">
                  <c:v>39.393000000000001</c:v>
                </c:pt>
                <c:pt idx="3635">
                  <c:v>38.808</c:v>
                </c:pt>
                <c:pt idx="3636">
                  <c:v>38.816000000000003</c:v>
                </c:pt>
                <c:pt idx="3637">
                  <c:v>39.145000000000003</c:v>
                </c:pt>
                <c:pt idx="3638">
                  <c:v>38.998000000000012</c:v>
                </c:pt>
                <c:pt idx="3639">
                  <c:v>39.038000000000011</c:v>
                </c:pt>
                <c:pt idx="3640">
                  <c:v>38.936</c:v>
                </c:pt>
                <c:pt idx="3641">
                  <c:v>39.225000000000009</c:v>
                </c:pt>
                <c:pt idx="3642">
                  <c:v>38.972000000000001</c:v>
                </c:pt>
                <c:pt idx="3643">
                  <c:v>38.565000000000012</c:v>
                </c:pt>
                <c:pt idx="3644">
                  <c:v>38.878</c:v>
                </c:pt>
                <c:pt idx="3645">
                  <c:v>38.696000000000012</c:v>
                </c:pt>
                <c:pt idx="3646">
                  <c:v>38.753</c:v>
                </c:pt>
                <c:pt idx="3647">
                  <c:v>38.957000000000001</c:v>
                </c:pt>
                <c:pt idx="3648">
                  <c:v>39.327000000000012</c:v>
                </c:pt>
                <c:pt idx="3649">
                  <c:v>38.93</c:v>
                </c:pt>
                <c:pt idx="3650">
                  <c:v>39.540999999999997</c:v>
                </c:pt>
                <c:pt idx="3651">
                  <c:v>39.637</c:v>
                </c:pt>
                <c:pt idx="3652">
                  <c:v>39.925000000000011</c:v>
                </c:pt>
                <c:pt idx="3653">
                  <c:v>39.243000000000002</c:v>
                </c:pt>
                <c:pt idx="3654">
                  <c:v>39.425000000000011</c:v>
                </c:pt>
                <c:pt idx="3655">
                  <c:v>39.265000000000008</c:v>
                </c:pt>
                <c:pt idx="3656">
                  <c:v>39.423000000000002</c:v>
                </c:pt>
                <c:pt idx="3657">
                  <c:v>38.906999999999996</c:v>
                </c:pt>
                <c:pt idx="3658">
                  <c:v>38.521000000000001</c:v>
                </c:pt>
                <c:pt idx="3659">
                  <c:v>39.027000000000001</c:v>
                </c:pt>
                <c:pt idx="3660">
                  <c:v>40.021000000000001</c:v>
                </c:pt>
                <c:pt idx="3661">
                  <c:v>39.729000000000013</c:v>
                </c:pt>
                <c:pt idx="3662">
                  <c:v>39.752000000000002</c:v>
                </c:pt>
                <c:pt idx="3663">
                  <c:v>39.445</c:v>
                </c:pt>
                <c:pt idx="3664">
                  <c:v>39.745000000000012</c:v>
                </c:pt>
                <c:pt idx="3665">
                  <c:v>39.484999999999999</c:v>
                </c:pt>
                <c:pt idx="3666">
                  <c:v>39.072000000000003</c:v>
                </c:pt>
                <c:pt idx="3667">
                  <c:v>39.363</c:v>
                </c:pt>
                <c:pt idx="3668">
                  <c:v>39.593000000000011</c:v>
                </c:pt>
                <c:pt idx="3669">
                  <c:v>40.013000000000012</c:v>
                </c:pt>
                <c:pt idx="3670">
                  <c:v>39.231000000000002</c:v>
                </c:pt>
                <c:pt idx="3671">
                  <c:v>39.406000000000013</c:v>
                </c:pt>
                <c:pt idx="3672">
                  <c:v>39.347000000000001</c:v>
                </c:pt>
                <c:pt idx="3673">
                  <c:v>39.11</c:v>
                </c:pt>
                <c:pt idx="3674">
                  <c:v>39.394000000000013</c:v>
                </c:pt>
                <c:pt idx="3675">
                  <c:v>39.701000000000001</c:v>
                </c:pt>
                <c:pt idx="3676">
                  <c:v>39.088000000000001</c:v>
                </c:pt>
                <c:pt idx="3677">
                  <c:v>39.277000000000001</c:v>
                </c:pt>
                <c:pt idx="3678">
                  <c:v>39.226000000000013</c:v>
                </c:pt>
                <c:pt idx="3679">
                  <c:v>38.948</c:v>
                </c:pt>
                <c:pt idx="3680">
                  <c:v>40.281000000000013</c:v>
                </c:pt>
                <c:pt idx="3681">
                  <c:v>39.981000000000002</c:v>
                </c:pt>
                <c:pt idx="3682">
                  <c:v>39.841000000000001</c:v>
                </c:pt>
                <c:pt idx="3683">
                  <c:v>39.473000000000013</c:v>
                </c:pt>
                <c:pt idx="3684">
                  <c:v>39.950000000000003</c:v>
                </c:pt>
                <c:pt idx="3685">
                  <c:v>39.869999999999997</c:v>
                </c:pt>
                <c:pt idx="3686">
                  <c:v>39.773000000000003</c:v>
                </c:pt>
                <c:pt idx="3687">
                  <c:v>39.898000000000003</c:v>
                </c:pt>
                <c:pt idx="3688">
                  <c:v>40.217000000000013</c:v>
                </c:pt>
                <c:pt idx="3689">
                  <c:v>39.444000000000003</c:v>
                </c:pt>
                <c:pt idx="3690">
                  <c:v>39.473999999999997</c:v>
                </c:pt>
                <c:pt idx="3691">
                  <c:v>39.166000000000011</c:v>
                </c:pt>
                <c:pt idx="3692">
                  <c:v>39.248000000000012</c:v>
                </c:pt>
                <c:pt idx="3693">
                  <c:v>38.447000000000003</c:v>
                </c:pt>
                <c:pt idx="3694">
                  <c:v>38.652000000000001</c:v>
                </c:pt>
                <c:pt idx="3695">
                  <c:v>38.794000000000011</c:v>
                </c:pt>
                <c:pt idx="3696">
                  <c:v>38.678000000000011</c:v>
                </c:pt>
                <c:pt idx="3697">
                  <c:v>39.151000000000003</c:v>
                </c:pt>
                <c:pt idx="3698">
                  <c:v>39.208000000000013</c:v>
                </c:pt>
                <c:pt idx="3699">
                  <c:v>38.859000000000002</c:v>
                </c:pt>
                <c:pt idx="3700">
                  <c:v>38.949000000000012</c:v>
                </c:pt>
                <c:pt idx="3701">
                  <c:v>38.788000000000011</c:v>
                </c:pt>
                <c:pt idx="3702">
                  <c:v>38.353000000000002</c:v>
                </c:pt>
                <c:pt idx="3703">
                  <c:v>38.418999999999997</c:v>
                </c:pt>
                <c:pt idx="3704">
                  <c:v>38.311</c:v>
                </c:pt>
                <c:pt idx="3705">
                  <c:v>38.15</c:v>
                </c:pt>
                <c:pt idx="3706">
                  <c:v>38.481999999999999</c:v>
                </c:pt>
                <c:pt idx="3707">
                  <c:v>38.521000000000001</c:v>
                </c:pt>
                <c:pt idx="3708">
                  <c:v>38.42</c:v>
                </c:pt>
                <c:pt idx="3709">
                  <c:v>38.226000000000013</c:v>
                </c:pt>
                <c:pt idx="3710">
                  <c:v>38.398000000000003</c:v>
                </c:pt>
                <c:pt idx="3711">
                  <c:v>39.065000000000012</c:v>
                </c:pt>
                <c:pt idx="3712">
                  <c:v>38.57</c:v>
                </c:pt>
                <c:pt idx="3713">
                  <c:v>39.271000000000001</c:v>
                </c:pt>
                <c:pt idx="3714">
                  <c:v>39.218000000000011</c:v>
                </c:pt>
                <c:pt idx="3715">
                  <c:v>38.993000000000002</c:v>
                </c:pt>
                <c:pt idx="3716">
                  <c:v>38.832000000000001</c:v>
                </c:pt>
                <c:pt idx="3717">
                  <c:v>38.371000000000002</c:v>
                </c:pt>
                <c:pt idx="3718">
                  <c:v>38.441000000000003</c:v>
                </c:pt>
                <c:pt idx="3719">
                  <c:v>38.213000000000001</c:v>
                </c:pt>
                <c:pt idx="3720">
                  <c:v>38.036000000000001</c:v>
                </c:pt>
                <c:pt idx="3721">
                  <c:v>37.632000000000012</c:v>
                </c:pt>
                <c:pt idx="3722">
                  <c:v>37.612000000000002</c:v>
                </c:pt>
                <c:pt idx="3723">
                  <c:v>37.200000000000003</c:v>
                </c:pt>
                <c:pt idx="3724">
                  <c:v>38.305</c:v>
                </c:pt>
                <c:pt idx="3725">
                  <c:v>38.049999999999997</c:v>
                </c:pt>
                <c:pt idx="3726">
                  <c:v>38.214000000000013</c:v>
                </c:pt>
                <c:pt idx="3727">
                  <c:v>37.755000000000003</c:v>
                </c:pt>
                <c:pt idx="3728">
                  <c:v>38.086000000000013</c:v>
                </c:pt>
                <c:pt idx="3729">
                  <c:v>37.661000000000001</c:v>
                </c:pt>
                <c:pt idx="3730">
                  <c:v>37.783000000000001</c:v>
                </c:pt>
                <c:pt idx="3731">
                  <c:v>37.791000000000011</c:v>
                </c:pt>
                <c:pt idx="3732">
                  <c:v>37.988999999999997</c:v>
                </c:pt>
                <c:pt idx="3733">
                  <c:v>37.962000000000003</c:v>
                </c:pt>
                <c:pt idx="3734">
                  <c:v>38.108000000000011</c:v>
                </c:pt>
                <c:pt idx="3735">
                  <c:v>37.973999999999997</c:v>
                </c:pt>
                <c:pt idx="3736">
                  <c:v>38.027000000000001</c:v>
                </c:pt>
                <c:pt idx="3737">
                  <c:v>38.045000000000002</c:v>
                </c:pt>
                <c:pt idx="3738">
                  <c:v>37.639000000000003</c:v>
                </c:pt>
                <c:pt idx="3739">
                  <c:v>37.825000000000003</c:v>
                </c:pt>
                <c:pt idx="3740">
                  <c:v>37.950000000000003</c:v>
                </c:pt>
                <c:pt idx="3741">
                  <c:v>37.904000000000003</c:v>
                </c:pt>
                <c:pt idx="3742">
                  <c:v>37.169000000000011</c:v>
                </c:pt>
                <c:pt idx="3743">
                  <c:v>37.909999999999997</c:v>
                </c:pt>
                <c:pt idx="3744">
                  <c:v>38.183</c:v>
                </c:pt>
                <c:pt idx="3745">
                  <c:v>38.230000000000011</c:v>
                </c:pt>
                <c:pt idx="3746">
                  <c:v>37.597000000000001</c:v>
                </c:pt>
                <c:pt idx="3747">
                  <c:v>38.549000000000007</c:v>
                </c:pt>
                <c:pt idx="3748">
                  <c:v>37.872</c:v>
                </c:pt>
                <c:pt idx="3749">
                  <c:v>38.629000000000012</c:v>
                </c:pt>
                <c:pt idx="3750">
                  <c:v>37.124000000000002</c:v>
                </c:pt>
                <c:pt idx="3751">
                  <c:v>38.393000000000001</c:v>
                </c:pt>
                <c:pt idx="3752">
                  <c:v>37.767000000000003</c:v>
                </c:pt>
                <c:pt idx="3753">
                  <c:v>38.099000000000011</c:v>
                </c:pt>
                <c:pt idx="3754">
                  <c:v>38.137</c:v>
                </c:pt>
                <c:pt idx="3755">
                  <c:v>38.260000000000012</c:v>
                </c:pt>
                <c:pt idx="3756">
                  <c:v>38.259</c:v>
                </c:pt>
                <c:pt idx="3757">
                  <c:v>38.372</c:v>
                </c:pt>
                <c:pt idx="3758">
                  <c:v>38.255000000000003</c:v>
                </c:pt>
                <c:pt idx="3759">
                  <c:v>37.81</c:v>
                </c:pt>
                <c:pt idx="3760">
                  <c:v>37.828000000000003</c:v>
                </c:pt>
                <c:pt idx="3761">
                  <c:v>38.273000000000003</c:v>
                </c:pt>
                <c:pt idx="3762">
                  <c:v>38.661000000000001</c:v>
                </c:pt>
                <c:pt idx="3763">
                  <c:v>38.341999999999999</c:v>
                </c:pt>
                <c:pt idx="3764">
                  <c:v>38.154000000000003</c:v>
                </c:pt>
                <c:pt idx="3765">
                  <c:v>38.522000000000013</c:v>
                </c:pt>
                <c:pt idx="3766">
                  <c:v>38.57</c:v>
                </c:pt>
                <c:pt idx="3767">
                  <c:v>37.799999999999997</c:v>
                </c:pt>
                <c:pt idx="3768">
                  <c:v>38.242000000000012</c:v>
                </c:pt>
                <c:pt idx="3769">
                  <c:v>38.899000000000001</c:v>
                </c:pt>
                <c:pt idx="3770">
                  <c:v>38.724000000000011</c:v>
                </c:pt>
                <c:pt idx="3771">
                  <c:v>38.686</c:v>
                </c:pt>
                <c:pt idx="3772">
                  <c:v>38.509</c:v>
                </c:pt>
                <c:pt idx="3773">
                  <c:v>39.006</c:v>
                </c:pt>
                <c:pt idx="3774">
                  <c:v>38.526000000000003</c:v>
                </c:pt>
                <c:pt idx="3775">
                  <c:v>38.165000000000013</c:v>
                </c:pt>
                <c:pt idx="3776">
                  <c:v>38.555999999999997</c:v>
                </c:pt>
                <c:pt idx="3777">
                  <c:v>38.174000000000007</c:v>
                </c:pt>
                <c:pt idx="3778">
                  <c:v>37.824000000000012</c:v>
                </c:pt>
                <c:pt idx="3779">
                  <c:v>39.085000000000001</c:v>
                </c:pt>
                <c:pt idx="3780">
                  <c:v>38.96</c:v>
                </c:pt>
                <c:pt idx="3781">
                  <c:v>38.936999999999998</c:v>
                </c:pt>
                <c:pt idx="3782">
                  <c:v>39.020000000000003</c:v>
                </c:pt>
                <c:pt idx="3783">
                  <c:v>39.136000000000003</c:v>
                </c:pt>
                <c:pt idx="3784">
                  <c:v>39.120000000000012</c:v>
                </c:pt>
                <c:pt idx="3785">
                  <c:v>38.737000000000002</c:v>
                </c:pt>
                <c:pt idx="3786">
                  <c:v>38.397000000000013</c:v>
                </c:pt>
                <c:pt idx="3787">
                  <c:v>38.543000000000013</c:v>
                </c:pt>
                <c:pt idx="3788">
                  <c:v>38.992000000000012</c:v>
                </c:pt>
                <c:pt idx="3789">
                  <c:v>38.872999999999998</c:v>
                </c:pt>
                <c:pt idx="3790">
                  <c:v>38.736000000000011</c:v>
                </c:pt>
                <c:pt idx="3791">
                  <c:v>39.268000000000008</c:v>
                </c:pt>
                <c:pt idx="3792">
                  <c:v>38.655000000000001</c:v>
                </c:pt>
                <c:pt idx="3793">
                  <c:v>38.793000000000013</c:v>
                </c:pt>
                <c:pt idx="3794">
                  <c:v>38.786000000000001</c:v>
                </c:pt>
                <c:pt idx="3795">
                  <c:v>39.797000000000011</c:v>
                </c:pt>
                <c:pt idx="3796">
                  <c:v>39.423000000000002</c:v>
                </c:pt>
                <c:pt idx="3797">
                  <c:v>39.448</c:v>
                </c:pt>
                <c:pt idx="3798">
                  <c:v>39.071000000000012</c:v>
                </c:pt>
                <c:pt idx="3799">
                  <c:v>39.649000000000001</c:v>
                </c:pt>
                <c:pt idx="3800">
                  <c:v>39.013000000000012</c:v>
                </c:pt>
                <c:pt idx="3801">
                  <c:v>39.386000000000003</c:v>
                </c:pt>
                <c:pt idx="3802">
                  <c:v>39.461000000000013</c:v>
                </c:pt>
                <c:pt idx="3803">
                  <c:v>39.506</c:v>
                </c:pt>
                <c:pt idx="3804">
                  <c:v>39.584000000000003</c:v>
                </c:pt>
                <c:pt idx="3805">
                  <c:v>39.381</c:v>
                </c:pt>
                <c:pt idx="3806">
                  <c:v>39.975000000000001</c:v>
                </c:pt>
                <c:pt idx="3807">
                  <c:v>39.593000000000011</c:v>
                </c:pt>
                <c:pt idx="3808">
                  <c:v>39.808999999999997</c:v>
                </c:pt>
                <c:pt idx="3809">
                  <c:v>39.717000000000013</c:v>
                </c:pt>
                <c:pt idx="3810">
                  <c:v>39.493000000000002</c:v>
                </c:pt>
                <c:pt idx="3811">
                  <c:v>39.508000000000003</c:v>
                </c:pt>
                <c:pt idx="3812">
                  <c:v>39.457999999999998</c:v>
                </c:pt>
                <c:pt idx="3813">
                  <c:v>39.766000000000012</c:v>
                </c:pt>
                <c:pt idx="3814">
                  <c:v>39.775000000000013</c:v>
                </c:pt>
                <c:pt idx="3815">
                  <c:v>39.875</c:v>
                </c:pt>
                <c:pt idx="3816">
                  <c:v>39.151000000000003</c:v>
                </c:pt>
                <c:pt idx="3817">
                  <c:v>39.266000000000012</c:v>
                </c:pt>
                <c:pt idx="3818">
                  <c:v>39.317999999999998</c:v>
                </c:pt>
                <c:pt idx="3819">
                  <c:v>39.141000000000012</c:v>
                </c:pt>
                <c:pt idx="3820">
                  <c:v>39.058</c:v>
                </c:pt>
                <c:pt idx="3821">
                  <c:v>38.945</c:v>
                </c:pt>
                <c:pt idx="3822">
                  <c:v>38.908000000000001</c:v>
                </c:pt>
                <c:pt idx="3823">
                  <c:v>39.598000000000013</c:v>
                </c:pt>
                <c:pt idx="3824">
                  <c:v>39.532000000000011</c:v>
                </c:pt>
                <c:pt idx="3825">
                  <c:v>39.54</c:v>
                </c:pt>
                <c:pt idx="3826">
                  <c:v>39.139000000000003</c:v>
                </c:pt>
                <c:pt idx="3827">
                  <c:v>39.509</c:v>
                </c:pt>
                <c:pt idx="3828">
                  <c:v>39.384</c:v>
                </c:pt>
                <c:pt idx="3829">
                  <c:v>39.764000000000003</c:v>
                </c:pt>
                <c:pt idx="3830">
                  <c:v>39.585000000000001</c:v>
                </c:pt>
                <c:pt idx="3831">
                  <c:v>39.151000000000003</c:v>
                </c:pt>
                <c:pt idx="3832">
                  <c:v>39.64</c:v>
                </c:pt>
                <c:pt idx="3833">
                  <c:v>39.343000000000004</c:v>
                </c:pt>
                <c:pt idx="3834">
                  <c:v>39.609000000000002</c:v>
                </c:pt>
                <c:pt idx="3835">
                  <c:v>39.538000000000011</c:v>
                </c:pt>
                <c:pt idx="3836">
                  <c:v>39.478000000000002</c:v>
                </c:pt>
                <c:pt idx="3837">
                  <c:v>39.502000000000002</c:v>
                </c:pt>
                <c:pt idx="3838">
                  <c:v>39.467000000000013</c:v>
                </c:pt>
                <c:pt idx="3839">
                  <c:v>39.755000000000003</c:v>
                </c:pt>
                <c:pt idx="3840">
                  <c:v>39.253</c:v>
                </c:pt>
                <c:pt idx="3841">
                  <c:v>38.954000000000001</c:v>
                </c:pt>
                <c:pt idx="3842">
                  <c:v>39.514000000000003</c:v>
                </c:pt>
                <c:pt idx="3843">
                  <c:v>39.562000000000012</c:v>
                </c:pt>
                <c:pt idx="3844">
                  <c:v>39.193000000000012</c:v>
                </c:pt>
                <c:pt idx="3845">
                  <c:v>39.279000000000003</c:v>
                </c:pt>
                <c:pt idx="3846">
                  <c:v>39.518000000000001</c:v>
                </c:pt>
                <c:pt idx="3847">
                  <c:v>39.671000000000006</c:v>
                </c:pt>
                <c:pt idx="3848">
                  <c:v>39.418999999999997</c:v>
                </c:pt>
                <c:pt idx="3849">
                  <c:v>39.378</c:v>
                </c:pt>
                <c:pt idx="3850">
                  <c:v>39.408000000000001</c:v>
                </c:pt>
                <c:pt idx="3851">
                  <c:v>39.932000000000002</c:v>
                </c:pt>
                <c:pt idx="3852">
                  <c:v>40.013000000000012</c:v>
                </c:pt>
                <c:pt idx="3853">
                  <c:v>39.827000000000012</c:v>
                </c:pt>
                <c:pt idx="3854">
                  <c:v>39.850999999999999</c:v>
                </c:pt>
                <c:pt idx="3855">
                  <c:v>39.411000000000001</c:v>
                </c:pt>
                <c:pt idx="3856">
                  <c:v>39.612000000000002</c:v>
                </c:pt>
                <c:pt idx="3857">
                  <c:v>39.732000000000014</c:v>
                </c:pt>
                <c:pt idx="3858">
                  <c:v>39.334000000000003</c:v>
                </c:pt>
                <c:pt idx="3859">
                  <c:v>39.693000000000012</c:v>
                </c:pt>
                <c:pt idx="3860">
                  <c:v>39.993000000000002</c:v>
                </c:pt>
                <c:pt idx="3861">
                  <c:v>40.013000000000012</c:v>
                </c:pt>
                <c:pt idx="3862">
                  <c:v>39.648000000000003</c:v>
                </c:pt>
                <c:pt idx="3863">
                  <c:v>40.016000000000012</c:v>
                </c:pt>
                <c:pt idx="3864">
                  <c:v>39.840000000000003</c:v>
                </c:pt>
                <c:pt idx="3865">
                  <c:v>40.058</c:v>
                </c:pt>
                <c:pt idx="3866">
                  <c:v>40.198000000000008</c:v>
                </c:pt>
                <c:pt idx="3867">
                  <c:v>40.42</c:v>
                </c:pt>
                <c:pt idx="3868">
                  <c:v>39.799999999999997</c:v>
                </c:pt>
                <c:pt idx="3869">
                  <c:v>41.360999999999997</c:v>
                </c:pt>
                <c:pt idx="3870">
                  <c:v>40.988</c:v>
                </c:pt>
                <c:pt idx="3871">
                  <c:v>40.673000000000002</c:v>
                </c:pt>
                <c:pt idx="3872">
                  <c:v>40.85</c:v>
                </c:pt>
                <c:pt idx="3873">
                  <c:v>40.92</c:v>
                </c:pt>
                <c:pt idx="3874">
                  <c:v>40.588000000000001</c:v>
                </c:pt>
                <c:pt idx="3875">
                  <c:v>40.503999999999998</c:v>
                </c:pt>
                <c:pt idx="3876">
                  <c:v>40.787000000000013</c:v>
                </c:pt>
                <c:pt idx="3877">
                  <c:v>40.019000000000013</c:v>
                </c:pt>
                <c:pt idx="3878">
                  <c:v>40.244</c:v>
                </c:pt>
                <c:pt idx="3879">
                  <c:v>40.568000000000012</c:v>
                </c:pt>
                <c:pt idx="3880">
                  <c:v>40.207000000000001</c:v>
                </c:pt>
                <c:pt idx="3881">
                  <c:v>40.698000000000008</c:v>
                </c:pt>
                <c:pt idx="3882">
                  <c:v>41.023000000000003</c:v>
                </c:pt>
                <c:pt idx="3883">
                  <c:v>40.497</c:v>
                </c:pt>
                <c:pt idx="3884">
                  <c:v>40.411999999999999</c:v>
                </c:pt>
                <c:pt idx="3885">
                  <c:v>39.942</c:v>
                </c:pt>
                <c:pt idx="3886">
                  <c:v>39.769000000000013</c:v>
                </c:pt>
                <c:pt idx="3887">
                  <c:v>40.179000000000002</c:v>
                </c:pt>
                <c:pt idx="3888">
                  <c:v>40.472000000000001</c:v>
                </c:pt>
                <c:pt idx="3889">
                  <c:v>40.612000000000002</c:v>
                </c:pt>
                <c:pt idx="3890">
                  <c:v>40.629000000000012</c:v>
                </c:pt>
                <c:pt idx="3891">
                  <c:v>40.507000000000012</c:v>
                </c:pt>
                <c:pt idx="3892">
                  <c:v>40.389000000000003</c:v>
                </c:pt>
                <c:pt idx="3893">
                  <c:v>40.218000000000011</c:v>
                </c:pt>
                <c:pt idx="3894">
                  <c:v>39.805999999999997</c:v>
                </c:pt>
                <c:pt idx="3895">
                  <c:v>40.028000000000013</c:v>
                </c:pt>
                <c:pt idx="3896">
                  <c:v>39.844999999999999</c:v>
                </c:pt>
                <c:pt idx="3897">
                  <c:v>39.954000000000001</c:v>
                </c:pt>
                <c:pt idx="3898">
                  <c:v>39.576000000000001</c:v>
                </c:pt>
                <c:pt idx="3899">
                  <c:v>39.746000000000002</c:v>
                </c:pt>
                <c:pt idx="3900">
                  <c:v>39.680999999999997</c:v>
                </c:pt>
                <c:pt idx="3901">
                  <c:v>39.635000000000012</c:v>
                </c:pt>
                <c:pt idx="3902">
                  <c:v>39.071000000000012</c:v>
                </c:pt>
                <c:pt idx="3903">
                  <c:v>39.269000000000013</c:v>
                </c:pt>
                <c:pt idx="3904">
                  <c:v>39.262000000000008</c:v>
                </c:pt>
                <c:pt idx="3905">
                  <c:v>39.120000000000012</c:v>
                </c:pt>
                <c:pt idx="3906">
                  <c:v>39.087000000000003</c:v>
                </c:pt>
                <c:pt idx="3907">
                  <c:v>39.737000000000002</c:v>
                </c:pt>
                <c:pt idx="3908">
                  <c:v>39.151000000000003</c:v>
                </c:pt>
                <c:pt idx="3909">
                  <c:v>39.192000000000007</c:v>
                </c:pt>
                <c:pt idx="3910">
                  <c:v>39.211000000000013</c:v>
                </c:pt>
                <c:pt idx="3911">
                  <c:v>39.505000000000003</c:v>
                </c:pt>
                <c:pt idx="3912">
                  <c:v>39.21</c:v>
                </c:pt>
                <c:pt idx="3913">
                  <c:v>38.763000000000012</c:v>
                </c:pt>
                <c:pt idx="3914">
                  <c:v>39.166000000000011</c:v>
                </c:pt>
                <c:pt idx="3915">
                  <c:v>38.656999999999996</c:v>
                </c:pt>
                <c:pt idx="3916">
                  <c:v>38.753999999999998</c:v>
                </c:pt>
                <c:pt idx="3917">
                  <c:v>38.244</c:v>
                </c:pt>
                <c:pt idx="3918">
                  <c:v>39.269000000000013</c:v>
                </c:pt>
                <c:pt idx="3919">
                  <c:v>38.607000000000014</c:v>
                </c:pt>
                <c:pt idx="3920">
                  <c:v>38.467000000000013</c:v>
                </c:pt>
                <c:pt idx="3921">
                  <c:v>38.945</c:v>
                </c:pt>
                <c:pt idx="3922">
                  <c:v>39.265000000000008</c:v>
                </c:pt>
                <c:pt idx="3923">
                  <c:v>39.252000000000002</c:v>
                </c:pt>
                <c:pt idx="3924">
                  <c:v>38.968000000000011</c:v>
                </c:pt>
                <c:pt idx="3925">
                  <c:v>38.496000000000002</c:v>
                </c:pt>
                <c:pt idx="3926">
                  <c:v>38.174000000000007</c:v>
                </c:pt>
                <c:pt idx="3927">
                  <c:v>38.610999999999997</c:v>
                </c:pt>
                <c:pt idx="3928">
                  <c:v>38.33</c:v>
                </c:pt>
                <c:pt idx="3929">
                  <c:v>38.062000000000012</c:v>
                </c:pt>
                <c:pt idx="3930">
                  <c:v>38.406000000000013</c:v>
                </c:pt>
                <c:pt idx="3931">
                  <c:v>38.85</c:v>
                </c:pt>
                <c:pt idx="3932">
                  <c:v>38.546999999999997</c:v>
                </c:pt>
                <c:pt idx="3933">
                  <c:v>38.601000000000013</c:v>
                </c:pt>
                <c:pt idx="3934">
                  <c:v>38.775000000000013</c:v>
                </c:pt>
                <c:pt idx="3935">
                  <c:v>39.409000000000013</c:v>
                </c:pt>
                <c:pt idx="3936">
                  <c:v>39.366</c:v>
                </c:pt>
                <c:pt idx="3937">
                  <c:v>38.847000000000001</c:v>
                </c:pt>
                <c:pt idx="3938">
                  <c:v>38.808</c:v>
                </c:pt>
                <c:pt idx="3939">
                  <c:v>39.519000000000013</c:v>
                </c:pt>
                <c:pt idx="3940">
                  <c:v>38.829000000000001</c:v>
                </c:pt>
                <c:pt idx="3941">
                  <c:v>38.93</c:v>
                </c:pt>
                <c:pt idx="3942">
                  <c:v>39.138000000000012</c:v>
                </c:pt>
                <c:pt idx="3943">
                  <c:v>38.783000000000001</c:v>
                </c:pt>
                <c:pt idx="3944">
                  <c:v>38.534000000000013</c:v>
                </c:pt>
                <c:pt idx="3945">
                  <c:v>38.966000000000001</c:v>
                </c:pt>
                <c:pt idx="3946">
                  <c:v>39.317</c:v>
                </c:pt>
                <c:pt idx="3947">
                  <c:v>39.177</c:v>
                </c:pt>
                <c:pt idx="3948">
                  <c:v>39.521000000000001</c:v>
                </c:pt>
                <c:pt idx="3949">
                  <c:v>38.826000000000001</c:v>
                </c:pt>
                <c:pt idx="3950">
                  <c:v>39.186</c:v>
                </c:pt>
                <c:pt idx="3951">
                  <c:v>39.246000000000002</c:v>
                </c:pt>
                <c:pt idx="3952">
                  <c:v>39.252000000000002</c:v>
                </c:pt>
                <c:pt idx="3953">
                  <c:v>40.158000000000001</c:v>
                </c:pt>
                <c:pt idx="3954">
                  <c:v>39.733000000000011</c:v>
                </c:pt>
                <c:pt idx="3955">
                  <c:v>39.597000000000001</c:v>
                </c:pt>
                <c:pt idx="3956">
                  <c:v>39.028000000000013</c:v>
                </c:pt>
                <c:pt idx="3957">
                  <c:v>39.534000000000013</c:v>
                </c:pt>
                <c:pt idx="3958">
                  <c:v>39.333000000000013</c:v>
                </c:pt>
                <c:pt idx="3959">
                  <c:v>39.299000000000021</c:v>
                </c:pt>
                <c:pt idx="3960">
                  <c:v>38.857999999999997</c:v>
                </c:pt>
                <c:pt idx="3961">
                  <c:v>39.243000000000002</c:v>
                </c:pt>
                <c:pt idx="3962">
                  <c:v>39.227000000000011</c:v>
                </c:pt>
                <c:pt idx="3963">
                  <c:v>39.302</c:v>
                </c:pt>
                <c:pt idx="3964">
                  <c:v>39.043999999999997</c:v>
                </c:pt>
                <c:pt idx="3965">
                  <c:v>39.821000000000012</c:v>
                </c:pt>
                <c:pt idx="3966">
                  <c:v>40.451000000000001</c:v>
                </c:pt>
                <c:pt idx="3967">
                  <c:v>40.077000000000012</c:v>
                </c:pt>
                <c:pt idx="3968">
                  <c:v>40.171000000000006</c:v>
                </c:pt>
                <c:pt idx="3969">
                  <c:v>39.307000000000002</c:v>
                </c:pt>
                <c:pt idx="3970">
                  <c:v>39.75</c:v>
                </c:pt>
                <c:pt idx="3971">
                  <c:v>39.877000000000002</c:v>
                </c:pt>
                <c:pt idx="3972">
                  <c:v>39.696000000000012</c:v>
                </c:pt>
                <c:pt idx="3973">
                  <c:v>39.9</c:v>
                </c:pt>
                <c:pt idx="3974">
                  <c:v>39.851999999999997</c:v>
                </c:pt>
                <c:pt idx="3975">
                  <c:v>40.057000000000002</c:v>
                </c:pt>
                <c:pt idx="3976">
                  <c:v>39.569000000000003</c:v>
                </c:pt>
                <c:pt idx="3977">
                  <c:v>40.107000000000014</c:v>
                </c:pt>
                <c:pt idx="3978">
                  <c:v>39.506</c:v>
                </c:pt>
                <c:pt idx="3979">
                  <c:v>39.928000000000011</c:v>
                </c:pt>
                <c:pt idx="3980">
                  <c:v>40.094000000000001</c:v>
                </c:pt>
                <c:pt idx="3981">
                  <c:v>40.106000000000002</c:v>
                </c:pt>
                <c:pt idx="3982">
                  <c:v>39.773000000000003</c:v>
                </c:pt>
                <c:pt idx="3983">
                  <c:v>39.853999999999999</c:v>
                </c:pt>
                <c:pt idx="3984">
                  <c:v>39.762000000000008</c:v>
                </c:pt>
                <c:pt idx="3985">
                  <c:v>39.851999999999997</c:v>
                </c:pt>
                <c:pt idx="3986">
                  <c:v>40.029000000000003</c:v>
                </c:pt>
                <c:pt idx="3987">
                  <c:v>39.966000000000001</c:v>
                </c:pt>
                <c:pt idx="3988">
                  <c:v>40.141000000000012</c:v>
                </c:pt>
                <c:pt idx="3989">
                  <c:v>40.04</c:v>
                </c:pt>
                <c:pt idx="3990">
                  <c:v>40.406000000000013</c:v>
                </c:pt>
                <c:pt idx="3991">
                  <c:v>39.927</c:v>
                </c:pt>
                <c:pt idx="3992">
                  <c:v>40.220000000000013</c:v>
                </c:pt>
                <c:pt idx="3993">
                  <c:v>39.899000000000001</c:v>
                </c:pt>
                <c:pt idx="3994">
                  <c:v>40.071000000000012</c:v>
                </c:pt>
                <c:pt idx="3995">
                  <c:v>40.308</c:v>
                </c:pt>
                <c:pt idx="3996">
                  <c:v>40.322000000000003</c:v>
                </c:pt>
                <c:pt idx="3997">
                  <c:v>40.457000000000001</c:v>
                </c:pt>
                <c:pt idx="3998">
                  <c:v>40.591000000000001</c:v>
                </c:pt>
                <c:pt idx="3999">
                  <c:v>40.924000000000007</c:v>
                </c:pt>
                <c:pt idx="4000">
                  <c:v>40.462000000000003</c:v>
                </c:pt>
                <c:pt idx="4001">
                  <c:v>39.93</c:v>
                </c:pt>
                <c:pt idx="4002">
                  <c:v>39.954999999999998</c:v>
                </c:pt>
                <c:pt idx="4003">
                  <c:v>40.033000000000001</c:v>
                </c:pt>
                <c:pt idx="4004">
                  <c:v>39.896000000000001</c:v>
                </c:pt>
                <c:pt idx="4005">
                  <c:v>40.478000000000002</c:v>
                </c:pt>
                <c:pt idx="4006">
                  <c:v>40.189</c:v>
                </c:pt>
                <c:pt idx="4007">
                  <c:v>39.579000000000001</c:v>
                </c:pt>
                <c:pt idx="4008">
                  <c:v>40.545000000000002</c:v>
                </c:pt>
                <c:pt idx="4009">
                  <c:v>40.302</c:v>
                </c:pt>
                <c:pt idx="4010">
                  <c:v>39.834000000000003</c:v>
                </c:pt>
                <c:pt idx="4011">
                  <c:v>40.357999999999997</c:v>
                </c:pt>
                <c:pt idx="4012">
                  <c:v>39.760000000000012</c:v>
                </c:pt>
                <c:pt idx="4013">
                  <c:v>39.475000000000001</c:v>
                </c:pt>
                <c:pt idx="4014">
                  <c:v>39.630000000000003</c:v>
                </c:pt>
                <c:pt idx="4015">
                  <c:v>39.514000000000003</c:v>
                </c:pt>
                <c:pt idx="4016">
                  <c:v>39.153000000000013</c:v>
                </c:pt>
                <c:pt idx="4017">
                  <c:v>39.783000000000001</c:v>
                </c:pt>
                <c:pt idx="4018">
                  <c:v>39.288000000000011</c:v>
                </c:pt>
                <c:pt idx="4019">
                  <c:v>39.620000000000012</c:v>
                </c:pt>
                <c:pt idx="4020">
                  <c:v>39.92</c:v>
                </c:pt>
                <c:pt idx="4021">
                  <c:v>39.772000000000013</c:v>
                </c:pt>
                <c:pt idx="4022">
                  <c:v>40.031000000000013</c:v>
                </c:pt>
                <c:pt idx="4023">
                  <c:v>39.253999999999998</c:v>
                </c:pt>
                <c:pt idx="4024">
                  <c:v>39.465000000000003</c:v>
                </c:pt>
                <c:pt idx="4025">
                  <c:v>39.632000000000012</c:v>
                </c:pt>
                <c:pt idx="4026">
                  <c:v>40.121000000000002</c:v>
                </c:pt>
                <c:pt idx="4027">
                  <c:v>38.951999999999998</c:v>
                </c:pt>
                <c:pt idx="4028">
                  <c:v>39.686999999999998</c:v>
                </c:pt>
                <c:pt idx="4029">
                  <c:v>39.498000000000012</c:v>
                </c:pt>
                <c:pt idx="4030">
                  <c:v>39.665000000000013</c:v>
                </c:pt>
                <c:pt idx="4031">
                  <c:v>39.578000000000003</c:v>
                </c:pt>
                <c:pt idx="4032">
                  <c:v>39.341999999999999</c:v>
                </c:pt>
                <c:pt idx="4033">
                  <c:v>38.998000000000012</c:v>
                </c:pt>
                <c:pt idx="4034">
                  <c:v>39.097000000000001</c:v>
                </c:pt>
                <c:pt idx="4035">
                  <c:v>39.033000000000001</c:v>
                </c:pt>
                <c:pt idx="4036">
                  <c:v>39.317999999999998</c:v>
                </c:pt>
                <c:pt idx="4037">
                  <c:v>38.847000000000001</c:v>
                </c:pt>
                <c:pt idx="4038">
                  <c:v>39.67</c:v>
                </c:pt>
                <c:pt idx="4039">
                  <c:v>38.841000000000001</c:v>
                </c:pt>
                <c:pt idx="4040">
                  <c:v>39.535000000000011</c:v>
                </c:pt>
                <c:pt idx="4041">
                  <c:v>39.654000000000003</c:v>
                </c:pt>
                <c:pt idx="4042">
                  <c:v>39.61</c:v>
                </c:pt>
                <c:pt idx="4043">
                  <c:v>38.664000000000001</c:v>
                </c:pt>
                <c:pt idx="4044">
                  <c:v>38.183</c:v>
                </c:pt>
                <c:pt idx="4045">
                  <c:v>38.941000000000003</c:v>
                </c:pt>
                <c:pt idx="4046">
                  <c:v>38.964000000000013</c:v>
                </c:pt>
                <c:pt idx="4047">
                  <c:v>38.893000000000001</c:v>
                </c:pt>
                <c:pt idx="4048">
                  <c:v>38.96</c:v>
                </c:pt>
                <c:pt idx="4049">
                  <c:v>38.811</c:v>
                </c:pt>
                <c:pt idx="4050">
                  <c:v>38.9</c:v>
                </c:pt>
                <c:pt idx="4051">
                  <c:v>39.233000000000011</c:v>
                </c:pt>
                <c:pt idx="4052">
                  <c:v>39.473000000000013</c:v>
                </c:pt>
                <c:pt idx="4053">
                  <c:v>39.182000000000002</c:v>
                </c:pt>
                <c:pt idx="4054">
                  <c:v>38.967000000000013</c:v>
                </c:pt>
                <c:pt idx="4055">
                  <c:v>39.123000000000012</c:v>
                </c:pt>
                <c:pt idx="4056">
                  <c:v>39.411000000000001</c:v>
                </c:pt>
                <c:pt idx="4057">
                  <c:v>39.332000000000001</c:v>
                </c:pt>
                <c:pt idx="4058">
                  <c:v>39.093000000000011</c:v>
                </c:pt>
                <c:pt idx="4059">
                  <c:v>39.144000000000013</c:v>
                </c:pt>
                <c:pt idx="4060">
                  <c:v>39.132000000000012</c:v>
                </c:pt>
                <c:pt idx="4061">
                  <c:v>39.496000000000002</c:v>
                </c:pt>
                <c:pt idx="4062">
                  <c:v>39.406999999999996</c:v>
                </c:pt>
                <c:pt idx="4063">
                  <c:v>39.045000000000002</c:v>
                </c:pt>
                <c:pt idx="4064">
                  <c:v>39.33</c:v>
                </c:pt>
                <c:pt idx="4065">
                  <c:v>39.25</c:v>
                </c:pt>
                <c:pt idx="4066">
                  <c:v>39.096000000000011</c:v>
                </c:pt>
                <c:pt idx="4067">
                  <c:v>39.182000000000002</c:v>
                </c:pt>
                <c:pt idx="4068">
                  <c:v>38.917000000000002</c:v>
                </c:pt>
                <c:pt idx="4069">
                  <c:v>38.635000000000012</c:v>
                </c:pt>
                <c:pt idx="4070">
                  <c:v>39.193000000000012</c:v>
                </c:pt>
                <c:pt idx="4071">
                  <c:v>39.08</c:v>
                </c:pt>
                <c:pt idx="4072">
                  <c:v>38.753</c:v>
                </c:pt>
                <c:pt idx="4073">
                  <c:v>39.537000000000013</c:v>
                </c:pt>
                <c:pt idx="4074">
                  <c:v>39.034000000000013</c:v>
                </c:pt>
                <c:pt idx="4075">
                  <c:v>39.297000000000011</c:v>
                </c:pt>
                <c:pt idx="4076">
                  <c:v>39.331000000000003</c:v>
                </c:pt>
                <c:pt idx="4077">
                  <c:v>39.013000000000012</c:v>
                </c:pt>
                <c:pt idx="4078">
                  <c:v>38.546000000000006</c:v>
                </c:pt>
                <c:pt idx="4079">
                  <c:v>39.033000000000001</c:v>
                </c:pt>
                <c:pt idx="4080">
                  <c:v>39.219000000000001</c:v>
                </c:pt>
                <c:pt idx="4081">
                  <c:v>38.668000000000013</c:v>
                </c:pt>
                <c:pt idx="4082">
                  <c:v>39.328000000000003</c:v>
                </c:pt>
                <c:pt idx="4083">
                  <c:v>39.252000000000002</c:v>
                </c:pt>
                <c:pt idx="4084">
                  <c:v>38.954000000000001</c:v>
                </c:pt>
                <c:pt idx="4085">
                  <c:v>38.180999999999997</c:v>
                </c:pt>
                <c:pt idx="4086">
                  <c:v>39.269000000000013</c:v>
                </c:pt>
                <c:pt idx="4087">
                  <c:v>38.649000000000001</c:v>
                </c:pt>
                <c:pt idx="4088">
                  <c:v>38.548000000000002</c:v>
                </c:pt>
                <c:pt idx="4089">
                  <c:v>38.656999999999996</c:v>
                </c:pt>
                <c:pt idx="4090">
                  <c:v>38.692000000000007</c:v>
                </c:pt>
                <c:pt idx="4091">
                  <c:v>38.558</c:v>
                </c:pt>
                <c:pt idx="4092">
                  <c:v>38.475000000000001</c:v>
                </c:pt>
                <c:pt idx="4093">
                  <c:v>38.252000000000002</c:v>
                </c:pt>
                <c:pt idx="4094">
                  <c:v>38.520000000000003</c:v>
                </c:pt>
                <c:pt idx="4095">
                  <c:v>38.365000000000002</c:v>
                </c:pt>
                <c:pt idx="4096">
                  <c:v>37.859000000000002</c:v>
                </c:pt>
                <c:pt idx="4097">
                  <c:v>38.33</c:v>
                </c:pt>
                <c:pt idx="4098">
                  <c:v>38.161000000000001</c:v>
                </c:pt>
                <c:pt idx="4099">
                  <c:v>38.074000000000012</c:v>
                </c:pt>
                <c:pt idx="4100">
                  <c:v>38.076000000000001</c:v>
                </c:pt>
                <c:pt idx="4101">
                  <c:v>39.162000000000013</c:v>
                </c:pt>
                <c:pt idx="4102">
                  <c:v>38.347999999999999</c:v>
                </c:pt>
                <c:pt idx="4103">
                  <c:v>38.436999999999998</c:v>
                </c:pt>
                <c:pt idx="4104">
                  <c:v>37.902000000000001</c:v>
                </c:pt>
                <c:pt idx="4105">
                  <c:v>38.189</c:v>
                </c:pt>
                <c:pt idx="4106">
                  <c:v>38.124000000000002</c:v>
                </c:pt>
                <c:pt idx="4107">
                  <c:v>38.512</c:v>
                </c:pt>
                <c:pt idx="4108">
                  <c:v>38.468000000000011</c:v>
                </c:pt>
                <c:pt idx="4109">
                  <c:v>38.182000000000002</c:v>
                </c:pt>
                <c:pt idx="4110">
                  <c:v>38.24</c:v>
                </c:pt>
                <c:pt idx="4111">
                  <c:v>38.648000000000003</c:v>
                </c:pt>
                <c:pt idx="4112">
                  <c:v>37.936999999999998</c:v>
                </c:pt>
                <c:pt idx="4113">
                  <c:v>38.333000000000013</c:v>
                </c:pt>
                <c:pt idx="4114">
                  <c:v>38.110999999999997</c:v>
                </c:pt>
                <c:pt idx="4115">
                  <c:v>38.134</c:v>
                </c:pt>
                <c:pt idx="4116">
                  <c:v>38.252000000000002</c:v>
                </c:pt>
                <c:pt idx="4117">
                  <c:v>38.439</c:v>
                </c:pt>
                <c:pt idx="4118">
                  <c:v>38.302</c:v>
                </c:pt>
                <c:pt idx="4119">
                  <c:v>38.250999999999998</c:v>
                </c:pt>
                <c:pt idx="4120">
                  <c:v>38.305</c:v>
                </c:pt>
                <c:pt idx="4121">
                  <c:v>38.604000000000013</c:v>
                </c:pt>
                <c:pt idx="4122">
                  <c:v>38.266000000000012</c:v>
                </c:pt>
                <c:pt idx="4123">
                  <c:v>38.992000000000012</c:v>
                </c:pt>
                <c:pt idx="4124">
                  <c:v>38.591000000000001</c:v>
                </c:pt>
                <c:pt idx="4125">
                  <c:v>38.664000000000001</c:v>
                </c:pt>
                <c:pt idx="4126">
                  <c:v>38.328000000000003</c:v>
                </c:pt>
                <c:pt idx="4127">
                  <c:v>38.653000000000013</c:v>
                </c:pt>
                <c:pt idx="4128">
                  <c:v>38.381999999999998</c:v>
                </c:pt>
                <c:pt idx="4129">
                  <c:v>38.663000000000011</c:v>
                </c:pt>
                <c:pt idx="4130">
                  <c:v>38.661000000000001</c:v>
                </c:pt>
                <c:pt idx="4131">
                  <c:v>38.822000000000003</c:v>
                </c:pt>
                <c:pt idx="4132">
                  <c:v>38.643000000000001</c:v>
                </c:pt>
                <c:pt idx="4133">
                  <c:v>38.819000000000003</c:v>
                </c:pt>
                <c:pt idx="4134">
                  <c:v>38.629000000000012</c:v>
                </c:pt>
                <c:pt idx="4135">
                  <c:v>38.688000000000002</c:v>
                </c:pt>
                <c:pt idx="4136">
                  <c:v>38.627000000000002</c:v>
                </c:pt>
                <c:pt idx="4137">
                  <c:v>39.043999999999997</c:v>
                </c:pt>
                <c:pt idx="4138">
                  <c:v>38.884</c:v>
                </c:pt>
                <c:pt idx="4139">
                  <c:v>38.906000000000013</c:v>
                </c:pt>
                <c:pt idx="4140">
                  <c:v>39.343000000000004</c:v>
                </c:pt>
                <c:pt idx="4141">
                  <c:v>39.491</c:v>
                </c:pt>
                <c:pt idx="4142">
                  <c:v>39.179000000000002</c:v>
                </c:pt>
                <c:pt idx="4143">
                  <c:v>38.692000000000007</c:v>
                </c:pt>
                <c:pt idx="4144">
                  <c:v>39.612000000000002</c:v>
                </c:pt>
                <c:pt idx="4145">
                  <c:v>39.046000000000006</c:v>
                </c:pt>
                <c:pt idx="4146">
                  <c:v>39.21</c:v>
                </c:pt>
                <c:pt idx="4147">
                  <c:v>39.340000000000003</c:v>
                </c:pt>
                <c:pt idx="4148">
                  <c:v>39.168000000000013</c:v>
                </c:pt>
                <c:pt idx="4149">
                  <c:v>39.956000000000003</c:v>
                </c:pt>
                <c:pt idx="4150">
                  <c:v>39.451999999999998</c:v>
                </c:pt>
                <c:pt idx="4151">
                  <c:v>40.046999999999997</c:v>
                </c:pt>
                <c:pt idx="4152">
                  <c:v>39.536000000000001</c:v>
                </c:pt>
                <c:pt idx="4153">
                  <c:v>40.014000000000003</c:v>
                </c:pt>
                <c:pt idx="4154">
                  <c:v>40.034000000000013</c:v>
                </c:pt>
                <c:pt idx="4155">
                  <c:v>39.098000000000013</c:v>
                </c:pt>
                <c:pt idx="4156">
                  <c:v>39.823</c:v>
                </c:pt>
                <c:pt idx="4157">
                  <c:v>39.496000000000002</c:v>
                </c:pt>
                <c:pt idx="4158">
                  <c:v>39.317999999999998</c:v>
                </c:pt>
                <c:pt idx="4159">
                  <c:v>39.727000000000011</c:v>
                </c:pt>
                <c:pt idx="4160">
                  <c:v>39.469000000000001</c:v>
                </c:pt>
                <c:pt idx="4161">
                  <c:v>39.534000000000013</c:v>
                </c:pt>
                <c:pt idx="4162">
                  <c:v>39.421000000000006</c:v>
                </c:pt>
                <c:pt idx="4163">
                  <c:v>39.498000000000012</c:v>
                </c:pt>
                <c:pt idx="4164">
                  <c:v>39.845999999999997</c:v>
                </c:pt>
                <c:pt idx="4165">
                  <c:v>39.175000000000011</c:v>
                </c:pt>
                <c:pt idx="4166">
                  <c:v>39.552999999999997</c:v>
                </c:pt>
                <c:pt idx="4167">
                  <c:v>39.672000000000011</c:v>
                </c:pt>
                <c:pt idx="4168">
                  <c:v>39.779000000000003</c:v>
                </c:pt>
                <c:pt idx="4169">
                  <c:v>40.279000000000003</c:v>
                </c:pt>
                <c:pt idx="4170">
                  <c:v>40.299000000000021</c:v>
                </c:pt>
                <c:pt idx="4171">
                  <c:v>40.311999999999998</c:v>
                </c:pt>
                <c:pt idx="4172">
                  <c:v>40.156000000000013</c:v>
                </c:pt>
                <c:pt idx="4173">
                  <c:v>40.078000000000003</c:v>
                </c:pt>
                <c:pt idx="4174">
                  <c:v>40.067</c:v>
                </c:pt>
                <c:pt idx="4175">
                  <c:v>40.297000000000011</c:v>
                </c:pt>
                <c:pt idx="4176">
                  <c:v>40.212000000000003</c:v>
                </c:pt>
                <c:pt idx="4177">
                  <c:v>40.154000000000003</c:v>
                </c:pt>
                <c:pt idx="4178">
                  <c:v>40.536000000000001</c:v>
                </c:pt>
                <c:pt idx="4179">
                  <c:v>40.552999999999997</c:v>
                </c:pt>
                <c:pt idx="4180">
                  <c:v>40.432000000000002</c:v>
                </c:pt>
                <c:pt idx="4181">
                  <c:v>40.141000000000012</c:v>
                </c:pt>
                <c:pt idx="4182">
                  <c:v>40.518000000000001</c:v>
                </c:pt>
                <c:pt idx="4183">
                  <c:v>40.660000000000011</c:v>
                </c:pt>
                <c:pt idx="4184">
                  <c:v>40.492000000000012</c:v>
                </c:pt>
                <c:pt idx="4185">
                  <c:v>40.46</c:v>
                </c:pt>
                <c:pt idx="4186">
                  <c:v>40.686999999999998</c:v>
                </c:pt>
                <c:pt idx="4187">
                  <c:v>40.378</c:v>
                </c:pt>
                <c:pt idx="4188">
                  <c:v>40.21</c:v>
                </c:pt>
                <c:pt idx="4189">
                  <c:v>40.81</c:v>
                </c:pt>
                <c:pt idx="4190">
                  <c:v>40.333000000000013</c:v>
                </c:pt>
                <c:pt idx="4191">
                  <c:v>40.423000000000002</c:v>
                </c:pt>
                <c:pt idx="4192">
                  <c:v>40.921000000000006</c:v>
                </c:pt>
                <c:pt idx="4193">
                  <c:v>40.198000000000008</c:v>
                </c:pt>
                <c:pt idx="4194">
                  <c:v>40.763000000000012</c:v>
                </c:pt>
                <c:pt idx="4195">
                  <c:v>41.043999999999997</c:v>
                </c:pt>
                <c:pt idx="4196">
                  <c:v>40.601000000000013</c:v>
                </c:pt>
                <c:pt idx="4197">
                  <c:v>40.787000000000013</c:v>
                </c:pt>
                <c:pt idx="4198">
                  <c:v>40.47</c:v>
                </c:pt>
                <c:pt idx="4199">
                  <c:v>40.756</c:v>
                </c:pt>
                <c:pt idx="4200">
                  <c:v>40.655000000000001</c:v>
                </c:pt>
                <c:pt idx="4201">
                  <c:v>40.429000000000002</c:v>
                </c:pt>
                <c:pt idx="4202">
                  <c:v>41.137</c:v>
                </c:pt>
                <c:pt idx="4203">
                  <c:v>40.529000000000003</c:v>
                </c:pt>
                <c:pt idx="4204">
                  <c:v>40.770000000000003</c:v>
                </c:pt>
                <c:pt idx="4205">
                  <c:v>40.819000000000003</c:v>
                </c:pt>
                <c:pt idx="4206">
                  <c:v>40.694000000000003</c:v>
                </c:pt>
                <c:pt idx="4207">
                  <c:v>40.136000000000003</c:v>
                </c:pt>
                <c:pt idx="4208">
                  <c:v>40.481000000000002</c:v>
                </c:pt>
                <c:pt idx="4209">
                  <c:v>40.36</c:v>
                </c:pt>
                <c:pt idx="4210">
                  <c:v>40.729000000000013</c:v>
                </c:pt>
                <c:pt idx="4211">
                  <c:v>40.656999999999996</c:v>
                </c:pt>
                <c:pt idx="4212">
                  <c:v>40.418999999999997</c:v>
                </c:pt>
                <c:pt idx="4213">
                  <c:v>40.392000000000003</c:v>
                </c:pt>
                <c:pt idx="4214">
                  <c:v>40.590000000000003</c:v>
                </c:pt>
                <c:pt idx="4215">
                  <c:v>40.341000000000001</c:v>
                </c:pt>
                <c:pt idx="4216">
                  <c:v>40.377000000000002</c:v>
                </c:pt>
                <c:pt idx="4217">
                  <c:v>40.453000000000003</c:v>
                </c:pt>
                <c:pt idx="4218">
                  <c:v>40.389000000000003</c:v>
                </c:pt>
                <c:pt idx="4219">
                  <c:v>40.418999999999997</c:v>
                </c:pt>
                <c:pt idx="4220">
                  <c:v>40.509</c:v>
                </c:pt>
                <c:pt idx="4221">
                  <c:v>40.970999999999997</c:v>
                </c:pt>
                <c:pt idx="4222">
                  <c:v>40.317999999999998</c:v>
                </c:pt>
                <c:pt idx="4223">
                  <c:v>40.337000000000003</c:v>
                </c:pt>
                <c:pt idx="4224">
                  <c:v>40.242000000000012</c:v>
                </c:pt>
                <c:pt idx="4225">
                  <c:v>40.722000000000008</c:v>
                </c:pt>
                <c:pt idx="4226">
                  <c:v>40.165000000000013</c:v>
                </c:pt>
                <c:pt idx="4227">
                  <c:v>40.279000000000003</c:v>
                </c:pt>
                <c:pt idx="4228">
                  <c:v>41.008000000000003</c:v>
                </c:pt>
                <c:pt idx="4229">
                  <c:v>40.729000000000013</c:v>
                </c:pt>
                <c:pt idx="4230">
                  <c:v>40.814999999999998</c:v>
                </c:pt>
                <c:pt idx="4231">
                  <c:v>40.42</c:v>
                </c:pt>
                <c:pt idx="4232">
                  <c:v>40.814999999999998</c:v>
                </c:pt>
                <c:pt idx="4233">
                  <c:v>40.414999999999999</c:v>
                </c:pt>
                <c:pt idx="4234">
                  <c:v>40.543000000000013</c:v>
                </c:pt>
                <c:pt idx="4235">
                  <c:v>40.073</c:v>
                </c:pt>
                <c:pt idx="4236">
                  <c:v>41.222000000000008</c:v>
                </c:pt>
                <c:pt idx="4237">
                  <c:v>40.856999999999999</c:v>
                </c:pt>
                <c:pt idx="4238">
                  <c:v>40.633000000000003</c:v>
                </c:pt>
                <c:pt idx="4239">
                  <c:v>40.912999999999997</c:v>
                </c:pt>
                <c:pt idx="4240">
                  <c:v>41.192000000000007</c:v>
                </c:pt>
                <c:pt idx="4241">
                  <c:v>40.85</c:v>
                </c:pt>
                <c:pt idx="4242">
                  <c:v>40.874000000000002</c:v>
                </c:pt>
                <c:pt idx="4243">
                  <c:v>40.680999999999997</c:v>
                </c:pt>
                <c:pt idx="4244">
                  <c:v>41.098000000000013</c:v>
                </c:pt>
                <c:pt idx="4245">
                  <c:v>40.597000000000001</c:v>
                </c:pt>
                <c:pt idx="4246">
                  <c:v>40.865000000000002</c:v>
                </c:pt>
                <c:pt idx="4247">
                  <c:v>40.316000000000003</c:v>
                </c:pt>
                <c:pt idx="4248">
                  <c:v>40.533000000000001</c:v>
                </c:pt>
                <c:pt idx="4249">
                  <c:v>40.411999999999999</c:v>
                </c:pt>
                <c:pt idx="4250">
                  <c:v>41.151000000000003</c:v>
                </c:pt>
                <c:pt idx="4251">
                  <c:v>40.776000000000003</c:v>
                </c:pt>
                <c:pt idx="4252">
                  <c:v>41.263000000000012</c:v>
                </c:pt>
                <c:pt idx="4253">
                  <c:v>41.275000000000013</c:v>
                </c:pt>
                <c:pt idx="4254">
                  <c:v>41.247</c:v>
                </c:pt>
                <c:pt idx="4255">
                  <c:v>41.273000000000003</c:v>
                </c:pt>
                <c:pt idx="4256">
                  <c:v>40.908000000000001</c:v>
                </c:pt>
                <c:pt idx="4257">
                  <c:v>41.333000000000013</c:v>
                </c:pt>
                <c:pt idx="4258">
                  <c:v>41.462000000000003</c:v>
                </c:pt>
                <c:pt idx="4259">
                  <c:v>40.700000000000003</c:v>
                </c:pt>
                <c:pt idx="4260">
                  <c:v>41.516000000000012</c:v>
                </c:pt>
                <c:pt idx="4261">
                  <c:v>41.52</c:v>
                </c:pt>
                <c:pt idx="4262">
                  <c:v>41.128000000000007</c:v>
                </c:pt>
                <c:pt idx="4263">
                  <c:v>40.744</c:v>
                </c:pt>
                <c:pt idx="4264">
                  <c:v>40.902000000000001</c:v>
                </c:pt>
                <c:pt idx="4265">
                  <c:v>41.745000000000012</c:v>
                </c:pt>
                <c:pt idx="4266">
                  <c:v>40.935000000000002</c:v>
                </c:pt>
                <c:pt idx="4267">
                  <c:v>40.629000000000012</c:v>
                </c:pt>
                <c:pt idx="4268">
                  <c:v>41.354999999999997</c:v>
                </c:pt>
                <c:pt idx="4269">
                  <c:v>40.756999999999998</c:v>
                </c:pt>
                <c:pt idx="4270">
                  <c:v>41.191000000000003</c:v>
                </c:pt>
                <c:pt idx="4271">
                  <c:v>40.749000000000002</c:v>
                </c:pt>
                <c:pt idx="4272">
                  <c:v>41.055</c:v>
                </c:pt>
                <c:pt idx="4273">
                  <c:v>40.286000000000001</c:v>
                </c:pt>
                <c:pt idx="4274">
                  <c:v>40.824000000000012</c:v>
                </c:pt>
                <c:pt idx="4275">
                  <c:v>40.945</c:v>
                </c:pt>
                <c:pt idx="4276">
                  <c:v>41.267000000000003</c:v>
                </c:pt>
                <c:pt idx="4277">
                  <c:v>40.895000000000003</c:v>
                </c:pt>
                <c:pt idx="4278">
                  <c:v>41.158000000000001</c:v>
                </c:pt>
                <c:pt idx="4279">
                  <c:v>40.655000000000001</c:v>
                </c:pt>
                <c:pt idx="4280">
                  <c:v>41.038000000000011</c:v>
                </c:pt>
                <c:pt idx="4281">
                  <c:v>40.979000000000013</c:v>
                </c:pt>
                <c:pt idx="4282">
                  <c:v>41.638000000000012</c:v>
                </c:pt>
                <c:pt idx="4283">
                  <c:v>41.748000000000012</c:v>
                </c:pt>
                <c:pt idx="4284">
                  <c:v>40.917999999999999</c:v>
                </c:pt>
                <c:pt idx="4285">
                  <c:v>41.395000000000003</c:v>
                </c:pt>
                <c:pt idx="4286">
                  <c:v>41.119</c:v>
                </c:pt>
                <c:pt idx="4287">
                  <c:v>40.930999999999997</c:v>
                </c:pt>
                <c:pt idx="4288">
                  <c:v>40.984000000000002</c:v>
                </c:pt>
                <c:pt idx="4289">
                  <c:v>40.633000000000003</c:v>
                </c:pt>
                <c:pt idx="4290">
                  <c:v>40.709000000000003</c:v>
                </c:pt>
                <c:pt idx="4291">
                  <c:v>40.959000000000003</c:v>
                </c:pt>
                <c:pt idx="4292">
                  <c:v>41.128000000000007</c:v>
                </c:pt>
                <c:pt idx="4293">
                  <c:v>40.973000000000013</c:v>
                </c:pt>
                <c:pt idx="4294">
                  <c:v>41.007000000000012</c:v>
                </c:pt>
                <c:pt idx="4295">
                  <c:v>40.581000000000003</c:v>
                </c:pt>
                <c:pt idx="4296">
                  <c:v>40.463000000000001</c:v>
                </c:pt>
                <c:pt idx="4297">
                  <c:v>40.554000000000002</c:v>
                </c:pt>
                <c:pt idx="4298">
                  <c:v>41.054000000000002</c:v>
                </c:pt>
                <c:pt idx="4299">
                  <c:v>40.676000000000002</c:v>
                </c:pt>
                <c:pt idx="4300">
                  <c:v>40.24</c:v>
                </c:pt>
                <c:pt idx="4301">
                  <c:v>40.700000000000003</c:v>
                </c:pt>
                <c:pt idx="4302">
                  <c:v>40.305</c:v>
                </c:pt>
                <c:pt idx="4303">
                  <c:v>40.101000000000013</c:v>
                </c:pt>
                <c:pt idx="4304">
                  <c:v>39.94</c:v>
                </c:pt>
                <c:pt idx="4305">
                  <c:v>39.664000000000001</c:v>
                </c:pt>
                <c:pt idx="4306">
                  <c:v>40.237000000000002</c:v>
                </c:pt>
                <c:pt idx="4307">
                  <c:v>40.119</c:v>
                </c:pt>
                <c:pt idx="4308">
                  <c:v>39.533000000000001</c:v>
                </c:pt>
                <c:pt idx="4309">
                  <c:v>39.626000000000012</c:v>
                </c:pt>
                <c:pt idx="4310">
                  <c:v>39.587000000000003</c:v>
                </c:pt>
                <c:pt idx="4311">
                  <c:v>40.208000000000013</c:v>
                </c:pt>
                <c:pt idx="4312">
                  <c:v>40.130000000000003</c:v>
                </c:pt>
                <c:pt idx="4313">
                  <c:v>39.887999999999998</c:v>
                </c:pt>
                <c:pt idx="4314">
                  <c:v>39.529000000000003</c:v>
                </c:pt>
                <c:pt idx="4315">
                  <c:v>39.854999999999997</c:v>
                </c:pt>
                <c:pt idx="4316">
                  <c:v>39.603000000000002</c:v>
                </c:pt>
                <c:pt idx="4317">
                  <c:v>39.191000000000003</c:v>
                </c:pt>
                <c:pt idx="4318">
                  <c:v>39.620000000000012</c:v>
                </c:pt>
                <c:pt idx="4319">
                  <c:v>40.618000000000002</c:v>
                </c:pt>
                <c:pt idx="4320">
                  <c:v>40.356000000000002</c:v>
                </c:pt>
                <c:pt idx="4321">
                  <c:v>40.014000000000003</c:v>
                </c:pt>
                <c:pt idx="4322">
                  <c:v>40.147000000000013</c:v>
                </c:pt>
                <c:pt idx="4323">
                  <c:v>39.654000000000003</c:v>
                </c:pt>
                <c:pt idx="4324">
                  <c:v>39.765000000000008</c:v>
                </c:pt>
                <c:pt idx="4325">
                  <c:v>39.843000000000004</c:v>
                </c:pt>
                <c:pt idx="4326">
                  <c:v>39.451999999999998</c:v>
                </c:pt>
                <c:pt idx="4327">
                  <c:v>39.598000000000013</c:v>
                </c:pt>
                <c:pt idx="4328">
                  <c:v>39.516000000000012</c:v>
                </c:pt>
                <c:pt idx="4329">
                  <c:v>39.794000000000011</c:v>
                </c:pt>
                <c:pt idx="4330">
                  <c:v>40.007000000000012</c:v>
                </c:pt>
                <c:pt idx="4331">
                  <c:v>39.648000000000003</c:v>
                </c:pt>
                <c:pt idx="4332">
                  <c:v>39.844999999999999</c:v>
                </c:pt>
                <c:pt idx="4333">
                  <c:v>39.47</c:v>
                </c:pt>
                <c:pt idx="4334">
                  <c:v>39.944000000000003</c:v>
                </c:pt>
                <c:pt idx="4335">
                  <c:v>39.696000000000012</c:v>
                </c:pt>
                <c:pt idx="4336">
                  <c:v>40.603000000000002</c:v>
                </c:pt>
                <c:pt idx="4337">
                  <c:v>40.648000000000003</c:v>
                </c:pt>
                <c:pt idx="4338">
                  <c:v>40.944000000000003</c:v>
                </c:pt>
                <c:pt idx="4339">
                  <c:v>40.741</c:v>
                </c:pt>
                <c:pt idx="4340">
                  <c:v>40.599000000000011</c:v>
                </c:pt>
                <c:pt idx="4341">
                  <c:v>40.624000000000002</c:v>
                </c:pt>
                <c:pt idx="4342">
                  <c:v>40.730000000000011</c:v>
                </c:pt>
                <c:pt idx="4343">
                  <c:v>40.571000000000012</c:v>
                </c:pt>
                <c:pt idx="4344">
                  <c:v>40.745000000000012</c:v>
                </c:pt>
                <c:pt idx="4345">
                  <c:v>40.750999999999998</c:v>
                </c:pt>
                <c:pt idx="4346">
                  <c:v>40.723000000000013</c:v>
                </c:pt>
                <c:pt idx="4347">
                  <c:v>40.951999999999998</c:v>
                </c:pt>
                <c:pt idx="4348">
                  <c:v>40.680999999999997</c:v>
                </c:pt>
                <c:pt idx="4349">
                  <c:v>40.828000000000003</c:v>
                </c:pt>
                <c:pt idx="4350">
                  <c:v>40.912999999999997</c:v>
                </c:pt>
                <c:pt idx="4351">
                  <c:v>40.835000000000001</c:v>
                </c:pt>
                <c:pt idx="4352">
                  <c:v>40.622000000000007</c:v>
                </c:pt>
                <c:pt idx="4353">
                  <c:v>40.643000000000001</c:v>
                </c:pt>
                <c:pt idx="4354">
                  <c:v>41.256</c:v>
                </c:pt>
                <c:pt idx="4355">
                  <c:v>41.024000000000001</c:v>
                </c:pt>
                <c:pt idx="4356">
                  <c:v>40.824000000000012</c:v>
                </c:pt>
                <c:pt idx="4357">
                  <c:v>40.923000000000002</c:v>
                </c:pt>
                <c:pt idx="4358">
                  <c:v>41.521000000000001</c:v>
                </c:pt>
                <c:pt idx="4359">
                  <c:v>40.933</c:v>
                </c:pt>
                <c:pt idx="4360">
                  <c:v>40.592000000000013</c:v>
                </c:pt>
                <c:pt idx="4361">
                  <c:v>40.302</c:v>
                </c:pt>
                <c:pt idx="4362">
                  <c:v>39.897000000000013</c:v>
                </c:pt>
                <c:pt idx="4363">
                  <c:v>39.967000000000013</c:v>
                </c:pt>
                <c:pt idx="4364">
                  <c:v>40.341999999999999</c:v>
                </c:pt>
                <c:pt idx="4365">
                  <c:v>40.43</c:v>
                </c:pt>
                <c:pt idx="4366">
                  <c:v>40.448</c:v>
                </c:pt>
                <c:pt idx="4367">
                  <c:v>40.666000000000011</c:v>
                </c:pt>
                <c:pt idx="4368">
                  <c:v>40.255000000000003</c:v>
                </c:pt>
                <c:pt idx="4369">
                  <c:v>41.106000000000002</c:v>
                </c:pt>
                <c:pt idx="4370">
                  <c:v>40.414999999999999</c:v>
                </c:pt>
                <c:pt idx="4371">
                  <c:v>40.279000000000003</c:v>
                </c:pt>
                <c:pt idx="4372">
                  <c:v>40.294000000000011</c:v>
                </c:pt>
                <c:pt idx="4373">
                  <c:v>40.192000000000007</c:v>
                </c:pt>
                <c:pt idx="4374">
                  <c:v>40.476000000000013</c:v>
                </c:pt>
                <c:pt idx="4375">
                  <c:v>40.123000000000012</c:v>
                </c:pt>
                <c:pt idx="4376">
                  <c:v>39.945</c:v>
                </c:pt>
                <c:pt idx="4377">
                  <c:v>40.387</c:v>
                </c:pt>
                <c:pt idx="4378">
                  <c:v>40.183999999999997</c:v>
                </c:pt>
                <c:pt idx="4379">
                  <c:v>40.246000000000002</c:v>
                </c:pt>
                <c:pt idx="4380">
                  <c:v>40.083000000000013</c:v>
                </c:pt>
                <c:pt idx="4381">
                  <c:v>40.325000000000003</c:v>
                </c:pt>
                <c:pt idx="4382">
                  <c:v>40.218000000000011</c:v>
                </c:pt>
                <c:pt idx="4383">
                  <c:v>40.463000000000001</c:v>
                </c:pt>
                <c:pt idx="4384">
                  <c:v>40.099000000000011</c:v>
                </c:pt>
                <c:pt idx="4385">
                  <c:v>39.495000000000012</c:v>
                </c:pt>
                <c:pt idx="4386">
                  <c:v>39.902000000000001</c:v>
                </c:pt>
                <c:pt idx="4387">
                  <c:v>39.970999999999997</c:v>
                </c:pt>
                <c:pt idx="4388">
                  <c:v>39.736000000000011</c:v>
                </c:pt>
                <c:pt idx="4389">
                  <c:v>39.738000000000007</c:v>
                </c:pt>
                <c:pt idx="4390">
                  <c:v>38.92</c:v>
                </c:pt>
                <c:pt idx="4391">
                  <c:v>38.799999999999997</c:v>
                </c:pt>
                <c:pt idx="4392">
                  <c:v>39.938000000000002</c:v>
                </c:pt>
                <c:pt idx="4393">
                  <c:v>39.296000000000021</c:v>
                </c:pt>
                <c:pt idx="4394">
                  <c:v>39.186</c:v>
                </c:pt>
                <c:pt idx="4395">
                  <c:v>39.363999999999997</c:v>
                </c:pt>
                <c:pt idx="4396">
                  <c:v>39.648000000000003</c:v>
                </c:pt>
                <c:pt idx="4397">
                  <c:v>39.154000000000003</c:v>
                </c:pt>
                <c:pt idx="4398">
                  <c:v>39.146000000000001</c:v>
                </c:pt>
                <c:pt idx="4399">
                  <c:v>39.549000000000007</c:v>
                </c:pt>
                <c:pt idx="4400">
                  <c:v>37.825000000000003</c:v>
                </c:pt>
                <c:pt idx="4401">
                  <c:v>38.64</c:v>
                </c:pt>
                <c:pt idx="4402">
                  <c:v>38.923000000000002</c:v>
                </c:pt>
                <c:pt idx="4403">
                  <c:v>38.894000000000013</c:v>
                </c:pt>
                <c:pt idx="4404">
                  <c:v>38.865000000000002</c:v>
                </c:pt>
                <c:pt idx="4405">
                  <c:v>38.591000000000001</c:v>
                </c:pt>
                <c:pt idx="4406">
                  <c:v>38.903000000000013</c:v>
                </c:pt>
                <c:pt idx="4407">
                  <c:v>38.957000000000001</c:v>
                </c:pt>
                <c:pt idx="4408">
                  <c:v>38.804000000000002</c:v>
                </c:pt>
                <c:pt idx="4409">
                  <c:v>38.567</c:v>
                </c:pt>
                <c:pt idx="4410">
                  <c:v>39.003999999999998</c:v>
                </c:pt>
                <c:pt idx="4411">
                  <c:v>38.945</c:v>
                </c:pt>
                <c:pt idx="4412">
                  <c:v>37.848999999999997</c:v>
                </c:pt>
                <c:pt idx="4413">
                  <c:v>38.925000000000011</c:v>
                </c:pt>
                <c:pt idx="4414">
                  <c:v>39.392000000000003</c:v>
                </c:pt>
                <c:pt idx="4415">
                  <c:v>39.002000000000002</c:v>
                </c:pt>
                <c:pt idx="4416">
                  <c:v>38.760000000000012</c:v>
                </c:pt>
                <c:pt idx="4417">
                  <c:v>38.427</c:v>
                </c:pt>
                <c:pt idx="4418">
                  <c:v>39.348999999999997</c:v>
                </c:pt>
                <c:pt idx="4419">
                  <c:v>38.500999999999998</c:v>
                </c:pt>
                <c:pt idx="4420">
                  <c:v>38.868000000000002</c:v>
                </c:pt>
                <c:pt idx="4421">
                  <c:v>38.261000000000003</c:v>
                </c:pt>
                <c:pt idx="4422">
                  <c:v>38.308</c:v>
                </c:pt>
                <c:pt idx="4423">
                  <c:v>38.634</c:v>
                </c:pt>
                <c:pt idx="4424">
                  <c:v>38.348999999999997</c:v>
                </c:pt>
                <c:pt idx="4425">
                  <c:v>38.411000000000001</c:v>
                </c:pt>
                <c:pt idx="4426">
                  <c:v>38.99</c:v>
                </c:pt>
                <c:pt idx="4427">
                  <c:v>38.828000000000003</c:v>
                </c:pt>
                <c:pt idx="4428">
                  <c:v>38.204000000000001</c:v>
                </c:pt>
                <c:pt idx="4429">
                  <c:v>39.108000000000011</c:v>
                </c:pt>
                <c:pt idx="4430">
                  <c:v>39.127000000000002</c:v>
                </c:pt>
                <c:pt idx="4431">
                  <c:v>38.713000000000001</c:v>
                </c:pt>
                <c:pt idx="4432">
                  <c:v>39.110999999999997</c:v>
                </c:pt>
                <c:pt idx="4433">
                  <c:v>38.961000000000013</c:v>
                </c:pt>
                <c:pt idx="4434">
                  <c:v>38.999000000000002</c:v>
                </c:pt>
                <c:pt idx="4435">
                  <c:v>38.557000000000002</c:v>
                </c:pt>
                <c:pt idx="4436">
                  <c:v>39.052999999999997</c:v>
                </c:pt>
                <c:pt idx="4437">
                  <c:v>38.978000000000002</c:v>
                </c:pt>
                <c:pt idx="4438">
                  <c:v>38.308</c:v>
                </c:pt>
                <c:pt idx="4439">
                  <c:v>38.463000000000001</c:v>
                </c:pt>
                <c:pt idx="4440">
                  <c:v>38.881999999999998</c:v>
                </c:pt>
                <c:pt idx="4441">
                  <c:v>39.297000000000011</c:v>
                </c:pt>
                <c:pt idx="4442">
                  <c:v>38.988</c:v>
                </c:pt>
                <c:pt idx="4443">
                  <c:v>38.769000000000013</c:v>
                </c:pt>
                <c:pt idx="4444">
                  <c:v>38.918999999999997</c:v>
                </c:pt>
                <c:pt idx="4445">
                  <c:v>38.769000000000013</c:v>
                </c:pt>
                <c:pt idx="4446">
                  <c:v>39.092000000000013</c:v>
                </c:pt>
                <c:pt idx="4447">
                  <c:v>38.811</c:v>
                </c:pt>
                <c:pt idx="4448">
                  <c:v>38.634</c:v>
                </c:pt>
                <c:pt idx="4449">
                  <c:v>39.188000000000002</c:v>
                </c:pt>
                <c:pt idx="4450">
                  <c:v>39.031000000000013</c:v>
                </c:pt>
                <c:pt idx="4451">
                  <c:v>39.024000000000001</c:v>
                </c:pt>
                <c:pt idx="4452">
                  <c:v>39.054000000000002</c:v>
                </c:pt>
                <c:pt idx="4453">
                  <c:v>38.249000000000002</c:v>
                </c:pt>
                <c:pt idx="4454">
                  <c:v>38.928000000000011</c:v>
                </c:pt>
                <c:pt idx="4455">
                  <c:v>38.679000000000002</c:v>
                </c:pt>
                <c:pt idx="4456">
                  <c:v>39.421000000000006</c:v>
                </c:pt>
                <c:pt idx="4457">
                  <c:v>38.968000000000011</c:v>
                </c:pt>
                <c:pt idx="4458">
                  <c:v>38.685000000000002</c:v>
                </c:pt>
                <c:pt idx="4459">
                  <c:v>39.153000000000013</c:v>
                </c:pt>
                <c:pt idx="4460">
                  <c:v>38.847999999999999</c:v>
                </c:pt>
                <c:pt idx="4461">
                  <c:v>38.947000000000003</c:v>
                </c:pt>
                <c:pt idx="4462">
                  <c:v>39.048000000000002</c:v>
                </c:pt>
                <c:pt idx="4463">
                  <c:v>38.887999999999998</c:v>
                </c:pt>
                <c:pt idx="4464">
                  <c:v>39.046999999999997</c:v>
                </c:pt>
                <c:pt idx="4465">
                  <c:v>38.608000000000011</c:v>
                </c:pt>
                <c:pt idx="4466">
                  <c:v>38.719000000000001</c:v>
                </c:pt>
                <c:pt idx="4467">
                  <c:v>38.791000000000011</c:v>
                </c:pt>
                <c:pt idx="4468">
                  <c:v>38.527000000000001</c:v>
                </c:pt>
                <c:pt idx="4469">
                  <c:v>38.625000000000007</c:v>
                </c:pt>
                <c:pt idx="4470">
                  <c:v>38.795000000000009</c:v>
                </c:pt>
                <c:pt idx="4471">
                  <c:v>38.582000000000001</c:v>
                </c:pt>
                <c:pt idx="4472">
                  <c:v>39.104000000000013</c:v>
                </c:pt>
                <c:pt idx="4473">
                  <c:v>38.805</c:v>
                </c:pt>
                <c:pt idx="4474">
                  <c:v>38.472000000000001</c:v>
                </c:pt>
                <c:pt idx="4475">
                  <c:v>38.228000000000009</c:v>
                </c:pt>
                <c:pt idx="4476">
                  <c:v>37.959000000000003</c:v>
                </c:pt>
                <c:pt idx="4477">
                  <c:v>37.721000000000011</c:v>
                </c:pt>
                <c:pt idx="4478">
                  <c:v>37.831000000000003</c:v>
                </c:pt>
                <c:pt idx="4479">
                  <c:v>37.641000000000012</c:v>
                </c:pt>
                <c:pt idx="4480">
                  <c:v>37.415999999999997</c:v>
                </c:pt>
                <c:pt idx="4481">
                  <c:v>37.479000000000013</c:v>
                </c:pt>
                <c:pt idx="4482">
                  <c:v>37.492000000000012</c:v>
                </c:pt>
                <c:pt idx="4483">
                  <c:v>37.478000000000002</c:v>
                </c:pt>
                <c:pt idx="4484">
                  <c:v>37.451000000000001</c:v>
                </c:pt>
                <c:pt idx="4485">
                  <c:v>37.813000000000002</c:v>
                </c:pt>
                <c:pt idx="4486">
                  <c:v>38.121000000000002</c:v>
                </c:pt>
                <c:pt idx="4487">
                  <c:v>37.336000000000013</c:v>
                </c:pt>
                <c:pt idx="4488">
                  <c:v>37.347000000000001</c:v>
                </c:pt>
                <c:pt idx="4489">
                  <c:v>37.591000000000001</c:v>
                </c:pt>
                <c:pt idx="4490">
                  <c:v>37.908000000000001</c:v>
                </c:pt>
                <c:pt idx="4491">
                  <c:v>37.759</c:v>
                </c:pt>
                <c:pt idx="4492">
                  <c:v>37.999000000000002</c:v>
                </c:pt>
                <c:pt idx="4493">
                  <c:v>38.022000000000013</c:v>
                </c:pt>
                <c:pt idx="4494">
                  <c:v>37.773000000000003</c:v>
                </c:pt>
                <c:pt idx="4495">
                  <c:v>37.615000000000002</c:v>
                </c:pt>
                <c:pt idx="4496">
                  <c:v>37.422000000000011</c:v>
                </c:pt>
                <c:pt idx="4497">
                  <c:v>37.735000000000007</c:v>
                </c:pt>
                <c:pt idx="4498">
                  <c:v>37.564</c:v>
                </c:pt>
                <c:pt idx="4499">
                  <c:v>37.427</c:v>
                </c:pt>
                <c:pt idx="4500">
                  <c:v>37.261000000000003</c:v>
                </c:pt>
                <c:pt idx="4501">
                  <c:v>38.052</c:v>
                </c:pt>
                <c:pt idx="4502">
                  <c:v>37.278000000000013</c:v>
                </c:pt>
                <c:pt idx="4503">
                  <c:v>37.077000000000012</c:v>
                </c:pt>
                <c:pt idx="4504">
                  <c:v>37.519000000000013</c:v>
                </c:pt>
                <c:pt idx="4505">
                  <c:v>37.482999999999997</c:v>
                </c:pt>
                <c:pt idx="4506">
                  <c:v>37.024000000000001</c:v>
                </c:pt>
                <c:pt idx="4507">
                  <c:v>38.057000000000002</c:v>
                </c:pt>
                <c:pt idx="4508">
                  <c:v>37.584000000000003</c:v>
                </c:pt>
                <c:pt idx="4509">
                  <c:v>37.637</c:v>
                </c:pt>
                <c:pt idx="4510">
                  <c:v>37.347000000000001</c:v>
                </c:pt>
                <c:pt idx="4511">
                  <c:v>37.733000000000011</c:v>
                </c:pt>
                <c:pt idx="4512">
                  <c:v>37.555999999999997</c:v>
                </c:pt>
                <c:pt idx="4513">
                  <c:v>37.525000000000013</c:v>
                </c:pt>
                <c:pt idx="4514">
                  <c:v>37.613999999999997</c:v>
                </c:pt>
                <c:pt idx="4515">
                  <c:v>37.151000000000003</c:v>
                </c:pt>
                <c:pt idx="4516">
                  <c:v>37.576000000000001</c:v>
                </c:pt>
                <c:pt idx="4517">
                  <c:v>37.305999999999997</c:v>
                </c:pt>
                <c:pt idx="4518">
                  <c:v>37.776000000000003</c:v>
                </c:pt>
                <c:pt idx="4519">
                  <c:v>37.770000000000003</c:v>
                </c:pt>
                <c:pt idx="4520">
                  <c:v>37.591000000000001</c:v>
                </c:pt>
                <c:pt idx="4521">
                  <c:v>37.634</c:v>
                </c:pt>
                <c:pt idx="4522">
                  <c:v>37.267000000000003</c:v>
                </c:pt>
                <c:pt idx="4523">
                  <c:v>37.101000000000013</c:v>
                </c:pt>
                <c:pt idx="4524">
                  <c:v>36.956000000000003</c:v>
                </c:pt>
                <c:pt idx="4525">
                  <c:v>37.324000000000012</c:v>
                </c:pt>
                <c:pt idx="4526">
                  <c:v>37.052</c:v>
                </c:pt>
                <c:pt idx="4527">
                  <c:v>37.143000000000001</c:v>
                </c:pt>
                <c:pt idx="4528">
                  <c:v>37.911000000000001</c:v>
                </c:pt>
                <c:pt idx="4529">
                  <c:v>37.996000000000002</c:v>
                </c:pt>
                <c:pt idx="4530">
                  <c:v>37.509</c:v>
                </c:pt>
                <c:pt idx="4531">
                  <c:v>37.999000000000002</c:v>
                </c:pt>
                <c:pt idx="4532">
                  <c:v>37.976999999999997</c:v>
                </c:pt>
                <c:pt idx="4533">
                  <c:v>37.746000000000002</c:v>
                </c:pt>
                <c:pt idx="4534">
                  <c:v>38.088000000000001</c:v>
                </c:pt>
                <c:pt idx="4535">
                  <c:v>37.718000000000011</c:v>
                </c:pt>
                <c:pt idx="4536">
                  <c:v>37.93</c:v>
                </c:pt>
                <c:pt idx="4537">
                  <c:v>38.151000000000003</c:v>
                </c:pt>
                <c:pt idx="4538">
                  <c:v>37.572000000000003</c:v>
                </c:pt>
                <c:pt idx="4539">
                  <c:v>37.908000000000001</c:v>
                </c:pt>
                <c:pt idx="4540">
                  <c:v>37.561</c:v>
                </c:pt>
                <c:pt idx="4541">
                  <c:v>37.701000000000001</c:v>
                </c:pt>
                <c:pt idx="4542">
                  <c:v>37.845999999999997</c:v>
                </c:pt>
                <c:pt idx="4543">
                  <c:v>37.467000000000013</c:v>
                </c:pt>
                <c:pt idx="4544">
                  <c:v>37.859000000000002</c:v>
                </c:pt>
                <c:pt idx="4545">
                  <c:v>38.145000000000003</c:v>
                </c:pt>
                <c:pt idx="4546">
                  <c:v>37.685000000000002</c:v>
                </c:pt>
                <c:pt idx="4547">
                  <c:v>37.954000000000001</c:v>
                </c:pt>
                <c:pt idx="4548">
                  <c:v>37.538000000000011</c:v>
                </c:pt>
                <c:pt idx="4549">
                  <c:v>37.874000000000002</c:v>
                </c:pt>
                <c:pt idx="4550">
                  <c:v>37.339000000000013</c:v>
                </c:pt>
                <c:pt idx="4551">
                  <c:v>37.555</c:v>
                </c:pt>
                <c:pt idx="4552">
                  <c:v>37.99</c:v>
                </c:pt>
                <c:pt idx="4553">
                  <c:v>37.817</c:v>
                </c:pt>
                <c:pt idx="4554">
                  <c:v>37.543000000000013</c:v>
                </c:pt>
                <c:pt idx="4555">
                  <c:v>37.816000000000003</c:v>
                </c:pt>
                <c:pt idx="4556">
                  <c:v>37.843000000000004</c:v>
                </c:pt>
                <c:pt idx="4557">
                  <c:v>37.957999999999998</c:v>
                </c:pt>
                <c:pt idx="4558">
                  <c:v>38.634</c:v>
                </c:pt>
                <c:pt idx="4559">
                  <c:v>37.942999999999998</c:v>
                </c:pt>
                <c:pt idx="4560">
                  <c:v>38.250999999999998</c:v>
                </c:pt>
                <c:pt idx="4561">
                  <c:v>38.281000000000013</c:v>
                </c:pt>
                <c:pt idx="4562">
                  <c:v>38.227000000000011</c:v>
                </c:pt>
                <c:pt idx="4563">
                  <c:v>38.324000000000012</c:v>
                </c:pt>
                <c:pt idx="4564">
                  <c:v>37.546999999999997</c:v>
                </c:pt>
                <c:pt idx="4565">
                  <c:v>38.1</c:v>
                </c:pt>
                <c:pt idx="4566">
                  <c:v>37.957000000000001</c:v>
                </c:pt>
                <c:pt idx="4567">
                  <c:v>38.105000000000011</c:v>
                </c:pt>
                <c:pt idx="4568">
                  <c:v>37.715000000000003</c:v>
                </c:pt>
                <c:pt idx="4569">
                  <c:v>37.959000000000003</c:v>
                </c:pt>
                <c:pt idx="4570">
                  <c:v>37.999000000000002</c:v>
                </c:pt>
                <c:pt idx="4571">
                  <c:v>37.893000000000001</c:v>
                </c:pt>
                <c:pt idx="4572">
                  <c:v>37.525000000000013</c:v>
                </c:pt>
                <c:pt idx="4573">
                  <c:v>37.92</c:v>
                </c:pt>
                <c:pt idx="4574">
                  <c:v>37.679000000000002</c:v>
                </c:pt>
                <c:pt idx="4575">
                  <c:v>37.213000000000001</c:v>
                </c:pt>
                <c:pt idx="4576">
                  <c:v>37.546999999999997</c:v>
                </c:pt>
                <c:pt idx="4577">
                  <c:v>37.311999999999998</c:v>
                </c:pt>
                <c:pt idx="4578">
                  <c:v>37.674000000000007</c:v>
                </c:pt>
                <c:pt idx="4579">
                  <c:v>37.633000000000003</c:v>
                </c:pt>
                <c:pt idx="4580">
                  <c:v>37.412999999999997</c:v>
                </c:pt>
                <c:pt idx="4581">
                  <c:v>37.889000000000003</c:v>
                </c:pt>
                <c:pt idx="4582">
                  <c:v>37.688000000000002</c:v>
                </c:pt>
                <c:pt idx="4583">
                  <c:v>37.662000000000013</c:v>
                </c:pt>
                <c:pt idx="4584">
                  <c:v>37.720000000000013</c:v>
                </c:pt>
                <c:pt idx="4585">
                  <c:v>37.546000000000006</c:v>
                </c:pt>
                <c:pt idx="4586">
                  <c:v>37.699000000000012</c:v>
                </c:pt>
                <c:pt idx="4587">
                  <c:v>37.67</c:v>
                </c:pt>
                <c:pt idx="4588">
                  <c:v>37.301000000000002</c:v>
                </c:pt>
                <c:pt idx="4589">
                  <c:v>36.336000000000013</c:v>
                </c:pt>
                <c:pt idx="4590">
                  <c:v>36.463000000000001</c:v>
                </c:pt>
                <c:pt idx="4591">
                  <c:v>36.308</c:v>
                </c:pt>
                <c:pt idx="4592">
                  <c:v>36.25</c:v>
                </c:pt>
                <c:pt idx="4593">
                  <c:v>36.497</c:v>
                </c:pt>
                <c:pt idx="4594">
                  <c:v>36.519000000000013</c:v>
                </c:pt>
                <c:pt idx="4595">
                  <c:v>36.731000000000002</c:v>
                </c:pt>
                <c:pt idx="4596">
                  <c:v>36.634</c:v>
                </c:pt>
                <c:pt idx="4597">
                  <c:v>36.700000000000003</c:v>
                </c:pt>
                <c:pt idx="4598">
                  <c:v>36.532000000000011</c:v>
                </c:pt>
                <c:pt idx="4599">
                  <c:v>36.785000000000011</c:v>
                </c:pt>
                <c:pt idx="4600">
                  <c:v>36.353000000000002</c:v>
                </c:pt>
                <c:pt idx="4601">
                  <c:v>36.539000000000001</c:v>
                </c:pt>
                <c:pt idx="4602">
                  <c:v>36.156000000000013</c:v>
                </c:pt>
                <c:pt idx="4603">
                  <c:v>36.94</c:v>
                </c:pt>
                <c:pt idx="4604">
                  <c:v>36.003</c:v>
                </c:pt>
                <c:pt idx="4605">
                  <c:v>36.562000000000012</c:v>
                </c:pt>
                <c:pt idx="4606">
                  <c:v>36.120000000000012</c:v>
                </c:pt>
                <c:pt idx="4607">
                  <c:v>36.221000000000011</c:v>
                </c:pt>
                <c:pt idx="4608">
                  <c:v>35.686</c:v>
                </c:pt>
                <c:pt idx="4609">
                  <c:v>36.099000000000011</c:v>
                </c:pt>
                <c:pt idx="4610">
                  <c:v>35.938000000000002</c:v>
                </c:pt>
                <c:pt idx="4611">
                  <c:v>35.825000000000003</c:v>
                </c:pt>
                <c:pt idx="4612">
                  <c:v>36.166000000000011</c:v>
                </c:pt>
                <c:pt idx="4613">
                  <c:v>35.930999999999997</c:v>
                </c:pt>
                <c:pt idx="4614">
                  <c:v>36.082000000000001</c:v>
                </c:pt>
                <c:pt idx="4615">
                  <c:v>35.720000000000013</c:v>
                </c:pt>
                <c:pt idx="4616">
                  <c:v>35.758000000000003</c:v>
                </c:pt>
                <c:pt idx="4617">
                  <c:v>35.917000000000002</c:v>
                </c:pt>
                <c:pt idx="4618">
                  <c:v>36.356000000000002</c:v>
                </c:pt>
                <c:pt idx="4619">
                  <c:v>36.192000000000007</c:v>
                </c:pt>
                <c:pt idx="4620">
                  <c:v>36.145000000000003</c:v>
                </c:pt>
                <c:pt idx="4621">
                  <c:v>35.995000000000012</c:v>
                </c:pt>
                <c:pt idx="4622">
                  <c:v>35.981000000000002</c:v>
                </c:pt>
                <c:pt idx="4623">
                  <c:v>36.469000000000001</c:v>
                </c:pt>
                <c:pt idx="4624">
                  <c:v>35.642000000000003</c:v>
                </c:pt>
                <c:pt idx="4625">
                  <c:v>35.897000000000013</c:v>
                </c:pt>
                <c:pt idx="4626">
                  <c:v>36.529000000000003</c:v>
                </c:pt>
                <c:pt idx="4627">
                  <c:v>36.688000000000002</c:v>
                </c:pt>
                <c:pt idx="4628">
                  <c:v>36.384999999999998</c:v>
                </c:pt>
                <c:pt idx="4629">
                  <c:v>36.313000000000002</c:v>
                </c:pt>
                <c:pt idx="4630">
                  <c:v>36.512</c:v>
                </c:pt>
                <c:pt idx="4631">
                  <c:v>36.07</c:v>
                </c:pt>
                <c:pt idx="4632">
                  <c:v>35.689</c:v>
                </c:pt>
                <c:pt idx="4633">
                  <c:v>36.133000000000003</c:v>
                </c:pt>
                <c:pt idx="4634">
                  <c:v>35.930999999999997</c:v>
                </c:pt>
                <c:pt idx="4635">
                  <c:v>36.381999999999998</c:v>
                </c:pt>
                <c:pt idx="4636">
                  <c:v>36.394000000000013</c:v>
                </c:pt>
                <c:pt idx="4637">
                  <c:v>36.168000000000013</c:v>
                </c:pt>
                <c:pt idx="4638">
                  <c:v>36.755000000000003</c:v>
                </c:pt>
                <c:pt idx="4639">
                  <c:v>36.539000000000001</c:v>
                </c:pt>
                <c:pt idx="4640">
                  <c:v>36.590000000000003</c:v>
                </c:pt>
                <c:pt idx="4641">
                  <c:v>35.402000000000001</c:v>
                </c:pt>
                <c:pt idx="4642">
                  <c:v>36.42</c:v>
                </c:pt>
                <c:pt idx="4643">
                  <c:v>36.415999999999997</c:v>
                </c:pt>
                <c:pt idx="4644">
                  <c:v>36.145000000000003</c:v>
                </c:pt>
                <c:pt idx="4645">
                  <c:v>36.128000000000007</c:v>
                </c:pt>
                <c:pt idx="4646">
                  <c:v>36.499000000000002</c:v>
                </c:pt>
                <c:pt idx="4647">
                  <c:v>36.524000000000001</c:v>
                </c:pt>
                <c:pt idx="4648">
                  <c:v>36.298000000000009</c:v>
                </c:pt>
                <c:pt idx="4649">
                  <c:v>36.267000000000003</c:v>
                </c:pt>
                <c:pt idx="4650">
                  <c:v>36.311999999999998</c:v>
                </c:pt>
                <c:pt idx="4651">
                  <c:v>36.336000000000013</c:v>
                </c:pt>
                <c:pt idx="4652">
                  <c:v>36.329000000000001</c:v>
                </c:pt>
                <c:pt idx="4653">
                  <c:v>36.599000000000011</c:v>
                </c:pt>
                <c:pt idx="4654">
                  <c:v>36.814999999999998</c:v>
                </c:pt>
                <c:pt idx="4655">
                  <c:v>36.255000000000003</c:v>
                </c:pt>
                <c:pt idx="4656">
                  <c:v>36.752000000000002</c:v>
                </c:pt>
                <c:pt idx="4657">
                  <c:v>36.327000000000012</c:v>
                </c:pt>
                <c:pt idx="4658">
                  <c:v>36.013000000000012</c:v>
                </c:pt>
                <c:pt idx="4659">
                  <c:v>36.731000000000002</c:v>
                </c:pt>
                <c:pt idx="4660">
                  <c:v>36.590000000000003</c:v>
                </c:pt>
                <c:pt idx="4661">
                  <c:v>36.516000000000012</c:v>
                </c:pt>
                <c:pt idx="4662">
                  <c:v>36.749000000000002</c:v>
                </c:pt>
                <c:pt idx="4663">
                  <c:v>36.688000000000002</c:v>
                </c:pt>
                <c:pt idx="4664">
                  <c:v>35.951000000000001</c:v>
                </c:pt>
                <c:pt idx="4665">
                  <c:v>37.082000000000001</c:v>
                </c:pt>
                <c:pt idx="4666">
                  <c:v>37.019000000000013</c:v>
                </c:pt>
                <c:pt idx="4667">
                  <c:v>36.824000000000012</c:v>
                </c:pt>
                <c:pt idx="4668">
                  <c:v>36.397000000000013</c:v>
                </c:pt>
                <c:pt idx="4669">
                  <c:v>36.633000000000003</c:v>
                </c:pt>
                <c:pt idx="4670">
                  <c:v>37.076000000000001</c:v>
                </c:pt>
                <c:pt idx="4671">
                  <c:v>37.087000000000003</c:v>
                </c:pt>
                <c:pt idx="4672">
                  <c:v>36.863999999999997</c:v>
                </c:pt>
                <c:pt idx="4673">
                  <c:v>36.616</c:v>
                </c:pt>
                <c:pt idx="4674">
                  <c:v>37.246000000000002</c:v>
                </c:pt>
                <c:pt idx="4675">
                  <c:v>36.951999999999998</c:v>
                </c:pt>
                <c:pt idx="4676">
                  <c:v>37.230000000000011</c:v>
                </c:pt>
                <c:pt idx="4677">
                  <c:v>37.116</c:v>
                </c:pt>
                <c:pt idx="4678">
                  <c:v>37.08</c:v>
                </c:pt>
                <c:pt idx="4679">
                  <c:v>37.159000000000013</c:v>
                </c:pt>
                <c:pt idx="4680">
                  <c:v>37.168000000000013</c:v>
                </c:pt>
                <c:pt idx="4681">
                  <c:v>36.928000000000011</c:v>
                </c:pt>
                <c:pt idx="4682">
                  <c:v>36.979999999999997</c:v>
                </c:pt>
                <c:pt idx="4683">
                  <c:v>36.605000000000011</c:v>
                </c:pt>
                <c:pt idx="4684">
                  <c:v>36.540999999999997</c:v>
                </c:pt>
                <c:pt idx="4685">
                  <c:v>36.948</c:v>
                </c:pt>
                <c:pt idx="4686">
                  <c:v>37.15</c:v>
                </c:pt>
                <c:pt idx="4687">
                  <c:v>36.706000000000003</c:v>
                </c:pt>
                <c:pt idx="4688">
                  <c:v>36.925000000000011</c:v>
                </c:pt>
                <c:pt idx="4689">
                  <c:v>36.719000000000001</c:v>
                </c:pt>
                <c:pt idx="4690">
                  <c:v>37.875999999999998</c:v>
                </c:pt>
                <c:pt idx="4691">
                  <c:v>37.708000000000013</c:v>
                </c:pt>
                <c:pt idx="4692">
                  <c:v>37.836000000000013</c:v>
                </c:pt>
                <c:pt idx="4693">
                  <c:v>37.500999999999998</c:v>
                </c:pt>
                <c:pt idx="4694">
                  <c:v>37.639000000000003</c:v>
                </c:pt>
                <c:pt idx="4695">
                  <c:v>37.523000000000003</c:v>
                </c:pt>
                <c:pt idx="4696">
                  <c:v>37.96</c:v>
                </c:pt>
                <c:pt idx="4697">
                  <c:v>37.716000000000001</c:v>
                </c:pt>
                <c:pt idx="4698">
                  <c:v>37.799999999999997</c:v>
                </c:pt>
                <c:pt idx="4699">
                  <c:v>37.579000000000001</c:v>
                </c:pt>
                <c:pt idx="4700">
                  <c:v>37.14</c:v>
                </c:pt>
                <c:pt idx="4701">
                  <c:v>37.446000000000012</c:v>
                </c:pt>
                <c:pt idx="4702">
                  <c:v>37.705000000000013</c:v>
                </c:pt>
                <c:pt idx="4703">
                  <c:v>37.814999999999998</c:v>
                </c:pt>
                <c:pt idx="4704">
                  <c:v>37.457000000000001</c:v>
                </c:pt>
                <c:pt idx="4705">
                  <c:v>37.674000000000007</c:v>
                </c:pt>
                <c:pt idx="4706">
                  <c:v>37.756999999999998</c:v>
                </c:pt>
                <c:pt idx="4707">
                  <c:v>37.484999999999999</c:v>
                </c:pt>
                <c:pt idx="4708">
                  <c:v>38.048000000000002</c:v>
                </c:pt>
                <c:pt idx="4709">
                  <c:v>38.507000000000012</c:v>
                </c:pt>
                <c:pt idx="4710">
                  <c:v>37.589000000000013</c:v>
                </c:pt>
                <c:pt idx="4711">
                  <c:v>38.285000000000011</c:v>
                </c:pt>
                <c:pt idx="4712">
                  <c:v>37.299000000000021</c:v>
                </c:pt>
                <c:pt idx="4713">
                  <c:v>37.118000000000002</c:v>
                </c:pt>
                <c:pt idx="4714">
                  <c:v>37.518000000000001</c:v>
                </c:pt>
                <c:pt idx="4715">
                  <c:v>37.347999999999999</c:v>
                </c:pt>
                <c:pt idx="4716">
                  <c:v>37.146000000000001</c:v>
                </c:pt>
                <c:pt idx="4717">
                  <c:v>38.290000000000013</c:v>
                </c:pt>
                <c:pt idx="4718">
                  <c:v>37.498000000000012</c:v>
                </c:pt>
                <c:pt idx="4719">
                  <c:v>36.729000000000013</c:v>
                </c:pt>
                <c:pt idx="4720">
                  <c:v>36.828000000000003</c:v>
                </c:pt>
                <c:pt idx="4721">
                  <c:v>37.122000000000007</c:v>
                </c:pt>
                <c:pt idx="4722">
                  <c:v>36.712000000000003</c:v>
                </c:pt>
                <c:pt idx="4723">
                  <c:v>36.951000000000001</c:v>
                </c:pt>
                <c:pt idx="4724">
                  <c:v>37.128000000000007</c:v>
                </c:pt>
                <c:pt idx="4725">
                  <c:v>36.44</c:v>
                </c:pt>
                <c:pt idx="4726">
                  <c:v>36.86</c:v>
                </c:pt>
                <c:pt idx="4727">
                  <c:v>37.316000000000003</c:v>
                </c:pt>
                <c:pt idx="4728">
                  <c:v>37.238000000000007</c:v>
                </c:pt>
                <c:pt idx="4729">
                  <c:v>37.377000000000002</c:v>
                </c:pt>
                <c:pt idx="4730">
                  <c:v>37.183999999999997</c:v>
                </c:pt>
                <c:pt idx="4731">
                  <c:v>36.712000000000003</c:v>
                </c:pt>
                <c:pt idx="4732">
                  <c:v>36.278000000000013</c:v>
                </c:pt>
                <c:pt idx="4733">
                  <c:v>36.064</c:v>
                </c:pt>
                <c:pt idx="4734">
                  <c:v>36.635000000000012</c:v>
                </c:pt>
                <c:pt idx="4735">
                  <c:v>36.6</c:v>
                </c:pt>
                <c:pt idx="4736">
                  <c:v>36.418999999999997</c:v>
                </c:pt>
                <c:pt idx="4737">
                  <c:v>36.288000000000011</c:v>
                </c:pt>
                <c:pt idx="4738">
                  <c:v>36.087000000000003</c:v>
                </c:pt>
                <c:pt idx="4739">
                  <c:v>35.729000000000013</c:v>
                </c:pt>
                <c:pt idx="4740">
                  <c:v>36.194000000000003</c:v>
                </c:pt>
                <c:pt idx="4741">
                  <c:v>35.862000000000002</c:v>
                </c:pt>
                <c:pt idx="4742">
                  <c:v>36.795000000000009</c:v>
                </c:pt>
                <c:pt idx="4743">
                  <c:v>35.795000000000009</c:v>
                </c:pt>
                <c:pt idx="4744">
                  <c:v>36.139000000000003</c:v>
                </c:pt>
                <c:pt idx="4745">
                  <c:v>36.485999999999997</c:v>
                </c:pt>
                <c:pt idx="4746">
                  <c:v>35.945</c:v>
                </c:pt>
                <c:pt idx="4747">
                  <c:v>35.605000000000011</c:v>
                </c:pt>
                <c:pt idx="4748">
                  <c:v>35.645000000000003</c:v>
                </c:pt>
                <c:pt idx="4749">
                  <c:v>35.492000000000012</c:v>
                </c:pt>
                <c:pt idx="4750">
                  <c:v>35.166000000000011</c:v>
                </c:pt>
                <c:pt idx="4751">
                  <c:v>35.608000000000011</c:v>
                </c:pt>
                <c:pt idx="4752">
                  <c:v>35.073</c:v>
                </c:pt>
                <c:pt idx="4753">
                  <c:v>34.472000000000001</c:v>
                </c:pt>
                <c:pt idx="4754">
                  <c:v>35.436999999999998</c:v>
                </c:pt>
                <c:pt idx="4755">
                  <c:v>35.884999999999998</c:v>
                </c:pt>
                <c:pt idx="4756">
                  <c:v>35.599000000000011</c:v>
                </c:pt>
                <c:pt idx="4757">
                  <c:v>35.249000000000002</c:v>
                </c:pt>
                <c:pt idx="4758">
                  <c:v>35.067</c:v>
                </c:pt>
                <c:pt idx="4759">
                  <c:v>35.703000000000003</c:v>
                </c:pt>
                <c:pt idx="4760">
                  <c:v>35.336000000000013</c:v>
                </c:pt>
                <c:pt idx="4761">
                  <c:v>35.275000000000013</c:v>
                </c:pt>
                <c:pt idx="4762">
                  <c:v>35.698000000000008</c:v>
                </c:pt>
                <c:pt idx="4763">
                  <c:v>35.235000000000007</c:v>
                </c:pt>
                <c:pt idx="4764">
                  <c:v>35.639000000000003</c:v>
                </c:pt>
                <c:pt idx="4765">
                  <c:v>35.703000000000003</c:v>
                </c:pt>
                <c:pt idx="4766">
                  <c:v>35.353999999999999</c:v>
                </c:pt>
                <c:pt idx="4767">
                  <c:v>35.188000000000002</c:v>
                </c:pt>
                <c:pt idx="4768">
                  <c:v>34.610999999999997</c:v>
                </c:pt>
                <c:pt idx="4769">
                  <c:v>34.695000000000007</c:v>
                </c:pt>
                <c:pt idx="4770">
                  <c:v>34.969000000000001</c:v>
                </c:pt>
                <c:pt idx="4771">
                  <c:v>34.562000000000012</c:v>
                </c:pt>
                <c:pt idx="4772">
                  <c:v>34.613999999999997</c:v>
                </c:pt>
                <c:pt idx="4773">
                  <c:v>34.487000000000002</c:v>
                </c:pt>
                <c:pt idx="4774">
                  <c:v>34.347999999999999</c:v>
                </c:pt>
                <c:pt idx="4775">
                  <c:v>34.914000000000001</c:v>
                </c:pt>
                <c:pt idx="4776">
                  <c:v>34.449000000000012</c:v>
                </c:pt>
                <c:pt idx="4777">
                  <c:v>34.608000000000011</c:v>
                </c:pt>
                <c:pt idx="4778">
                  <c:v>34.75</c:v>
                </c:pt>
                <c:pt idx="4779">
                  <c:v>34.726000000000013</c:v>
                </c:pt>
                <c:pt idx="4780">
                  <c:v>34.761000000000003</c:v>
                </c:pt>
                <c:pt idx="4781">
                  <c:v>34.992000000000012</c:v>
                </c:pt>
                <c:pt idx="4782">
                  <c:v>34.651000000000003</c:v>
                </c:pt>
                <c:pt idx="4783">
                  <c:v>34.891000000000012</c:v>
                </c:pt>
                <c:pt idx="4784">
                  <c:v>34.442999999999998</c:v>
                </c:pt>
                <c:pt idx="4785">
                  <c:v>34.859000000000002</c:v>
                </c:pt>
                <c:pt idx="4786">
                  <c:v>34.706000000000003</c:v>
                </c:pt>
                <c:pt idx="4787">
                  <c:v>34.651000000000003</c:v>
                </c:pt>
                <c:pt idx="4788">
                  <c:v>34.981000000000002</c:v>
                </c:pt>
                <c:pt idx="4789">
                  <c:v>34.732000000000014</c:v>
                </c:pt>
                <c:pt idx="4790">
                  <c:v>34.585000000000001</c:v>
                </c:pt>
                <c:pt idx="4791">
                  <c:v>34.839000000000013</c:v>
                </c:pt>
                <c:pt idx="4792">
                  <c:v>34.995000000000012</c:v>
                </c:pt>
                <c:pt idx="4793">
                  <c:v>34.796000000000021</c:v>
                </c:pt>
                <c:pt idx="4794">
                  <c:v>34.887999999999998</c:v>
                </c:pt>
                <c:pt idx="4795">
                  <c:v>34.964000000000013</c:v>
                </c:pt>
                <c:pt idx="4796">
                  <c:v>34.781000000000013</c:v>
                </c:pt>
                <c:pt idx="4797">
                  <c:v>35.183</c:v>
                </c:pt>
                <c:pt idx="4798">
                  <c:v>35.695000000000007</c:v>
                </c:pt>
                <c:pt idx="4799">
                  <c:v>35.362000000000002</c:v>
                </c:pt>
                <c:pt idx="4800">
                  <c:v>35.532000000000011</c:v>
                </c:pt>
                <c:pt idx="4801">
                  <c:v>35.529000000000003</c:v>
                </c:pt>
                <c:pt idx="4802">
                  <c:v>35.391000000000012</c:v>
                </c:pt>
                <c:pt idx="4803">
                  <c:v>35.625000000000007</c:v>
                </c:pt>
                <c:pt idx="4804">
                  <c:v>35.654000000000003</c:v>
                </c:pt>
                <c:pt idx="4805">
                  <c:v>35.642000000000003</c:v>
                </c:pt>
                <c:pt idx="4806">
                  <c:v>35.571000000000012</c:v>
                </c:pt>
                <c:pt idx="4807">
                  <c:v>35.264000000000003</c:v>
                </c:pt>
                <c:pt idx="4808">
                  <c:v>35.631</c:v>
                </c:pt>
                <c:pt idx="4809">
                  <c:v>35.816000000000003</c:v>
                </c:pt>
                <c:pt idx="4810">
                  <c:v>35.718000000000011</c:v>
                </c:pt>
                <c:pt idx="4811">
                  <c:v>35.378999999999998</c:v>
                </c:pt>
                <c:pt idx="4812">
                  <c:v>35.347999999999999</c:v>
                </c:pt>
                <c:pt idx="4813">
                  <c:v>35.634</c:v>
                </c:pt>
                <c:pt idx="4814">
                  <c:v>35.838000000000001</c:v>
                </c:pt>
                <c:pt idx="4815">
                  <c:v>35.773000000000003</c:v>
                </c:pt>
                <c:pt idx="4816">
                  <c:v>35.881999999999998</c:v>
                </c:pt>
                <c:pt idx="4817">
                  <c:v>35.521000000000001</c:v>
                </c:pt>
                <c:pt idx="4818">
                  <c:v>35.405000000000001</c:v>
                </c:pt>
                <c:pt idx="4819">
                  <c:v>35.784000000000013</c:v>
                </c:pt>
                <c:pt idx="4820">
                  <c:v>35.284000000000013</c:v>
                </c:pt>
                <c:pt idx="4821">
                  <c:v>35.160000000000011</c:v>
                </c:pt>
                <c:pt idx="4822">
                  <c:v>35.743000000000002</c:v>
                </c:pt>
                <c:pt idx="4823">
                  <c:v>35.602000000000011</c:v>
                </c:pt>
                <c:pt idx="4824">
                  <c:v>35.264000000000003</c:v>
                </c:pt>
                <c:pt idx="4825">
                  <c:v>35.405000000000001</c:v>
                </c:pt>
                <c:pt idx="4826">
                  <c:v>35.51</c:v>
                </c:pt>
                <c:pt idx="4827">
                  <c:v>35.714000000000013</c:v>
                </c:pt>
                <c:pt idx="4828">
                  <c:v>35.68</c:v>
                </c:pt>
                <c:pt idx="4829">
                  <c:v>35.218000000000011</c:v>
                </c:pt>
                <c:pt idx="4830">
                  <c:v>35.963000000000001</c:v>
                </c:pt>
                <c:pt idx="4831">
                  <c:v>35.123000000000012</c:v>
                </c:pt>
                <c:pt idx="4832">
                  <c:v>35.995000000000012</c:v>
                </c:pt>
                <c:pt idx="4833">
                  <c:v>35.481000000000002</c:v>
                </c:pt>
                <c:pt idx="4834">
                  <c:v>35.692000000000007</c:v>
                </c:pt>
                <c:pt idx="4835">
                  <c:v>35.872999999999998</c:v>
                </c:pt>
                <c:pt idx="4836">
                  <c:v>35.371000000000002</c:v>
                </c:pt>
                <c:pt idx="4837">
                  <c:v>35.215000000000003</c:v>
                </c:pt>
                <c:pt idx="4838">
                  <c:v>35.83</c:v>
                </c:pt>
                <c:pt idx="4839">
                  <c:v>35.110999999999997</c:v>
                </c:pt>
                <c:pt idx="4840">
                  <c:v>35.81</c:v>
                </c:pt>
                <c:pt idx="4841">
                  <c:v>36.055999999999997</c:v>
                </c:pt>
                <c:pt idx="4842">
                  <c:v>35.732000000000014</c:v>
                </c:pt>
                <c:pt idx="4843">
                  <c:v>36.162000000000013</c:v>
                </c:pt>
                <c:pt idx="4844">
                  <c:v>36.195000000000007</c:v>
                </c:pt>
                <c:pt idx="4845">
                  <c:v>35.844999999999999</c:v>
                </c:pt>
                <c:pt idx="4846">
                  <c:v>36.009</c:v>
                </c:pt>
                <c:pt idx="4847">
                  <c:v>35.905000000000001</c:v>
                </c:pt>
                <c:pt idx="4848">
                  <c:v>35.620000000000012</c:v>
                </c:pt>
                <c:pt idx="4849">
                  <c:v>35.718000000000011</c:v>
                </c:pt>
                <c:pt idx="4850">
                  <c:v>36.322000000000003</c:v>
                </c:pt>
                <c:pt idx="4851">
                  <c:v>36.381999999999998</c:v>
                </c:pt>
                <c:pt idx="4852">
                  <c:v>36.1</c:v>
                </c:pt>
                <c:pt idx="4853">
                  <c:v>35.965000000000003</c:v>
                </c:pt>
                <c:pt idx="4854">
                  <c:v>35.957999999999998</c:v>
                </c:pt>
                <c:pt idx="4855">
                  <c:v>35.894000000000013</c:v>
                </c:pt>
                <c:pt idx="4856">
                  <c:v>36.572000000000003</c:v>
                </c:pt>
                <c:pt idx="4857">
                  <c:v>35.992000000000012</c:v>
                </c:pt>
                <c:pt idx="4858">
                  <c:v>36.317999999999998</c:v>
                </c:pt>
                <c:pt idx="4859">
                  <c:v>36.045000000000002</c:v>
                </c:pt>
                <c:pt idx="4860">
                  <c:v>36.497</c:v>
                </c:pt>
                <c:pt idx="4861">
                  <c:v>36.276000000000003</c:v>
                </c:pt>
                <c:pt idx="4862">
                  <c:v>36.096000000000011</c:v>
                </c:pt>
                <c:pt idx="4863">
                  <c:v>36.194000000000003</c:v>
                </c:pt>
                <c:pt idx="4864">
                  <c:v>36.07</c:v>
                </c:pt>
                <c:pt idx="4865">
                  <c:v>36.200000000000003</c:v>
                </c:pt>
                <c:pt idx="4866">
                  <c:v>36.613999999999997</c:v>
                </c:pt>
                <c:pt idx="4867">
                  <c:v>36.398000000000003</c:v>
                </c:pt>
                <c:pt idx="4868">
                  <c:v>36.347000000000001</c:v>
                </c:pt>
                <c:pt idx="4869">
                  <c:v>35.856999999999999</c:v>
                </c:pt>
                <c:pt idx="4870">
                  <c:v>36.275000000000013</c:v>
                </c:pt>
                <c:pt idx="4871">
                  <c:v>36.417000000000002</c:v>
                </c:pt>
                <c:pt idx="4872">
                  <c:v>36.721000000000011</c:v>
                </c:pt>
                <c:pt idx="4873">
                  <c:v>36.723000000000013</c:v>
                </c:pt>
                <c:pt idx="4874">
                  <c:v>36.503999999999998</c:v>
                </c:pt>
                <c:pt idx="4875">
                  <c:v>36.781000000000013</c:v>
                </c:pt>
                <c:pt idx="4876">
                  <c:v>36.290000000000013</c:v>
                </c:pt>
                <c:pt idx="4877">
                  <c:v>36.607000000000014</c:v>
                </c:pt>
                <c:pt idx="4878">
                  <c:v>36.177</c:v>
                </c:pt>
                <c:pt idx="4879">
                  <c:v>36.551000000000002</c:v>
                </c:pt>
                <c:pt idx="4880">
                  <c:v>36.278000000000013</c:v>
                </c:pt>
                <c:pt idx="4881">
                  <c:v>36.432000000000002</c:v>
                </c:pt>
                <c:pt idx="4882">
                  <c:v>36.252000000000002</c:v>
                </c:pt>
                <c:pt idx="4883">
                  <c:v>36.564</c:v>
                </c:pt>
                <c:pt idx="4884">
                  <c:v>36.24</c:v>
                </c:pt>
                <c:pt idx="4885">
                  <c:v>36.384999999999998</c:v>
                </c:pt>
                <c:pt idx="4886">
                  <c:v>36.408000000000001</c:v>
                </c:pt>
                <c:pt idx="4887">
                  <c:v>36.703000000000003</c:v>
                </c:pt>
                <c:pt idx="4888">
                  <c:v>36.5</c:v>
                </c:pt>
                <c:pt idx="4889">
                  <c:v>36.549999999999997</c:v>
                </c:pt>
                <c:pt idx="4890">
                  <c:v>36.631</c:v>
                </c:pt>
                <c:pt idx="4891">
                  <c:v>36.098000000000013</c:v>
                </c:pt>
                <c:pt idx="4892">
                  <c:v>36.863999999999997</c:v>
                </c:pt>
                <c:pt idx="4893">
                  <c:v>36.365000000000002</c:v>
                </c:pt>
                <c:pt idx="4894">
                  <c:v>36.904000000000003</c:v>
                </c:pt>
                <c:pt idx="4895">
                  <c:v>36.165000000000013</c:v>
                </c:pt>
                <c:pt idx="4896">
                  <c:v>36.627000000000002</c:v>
                </c:pt>
                <c:pt idx="4897">
                  <c:v>36.218000000000011</c:v>
                </c:pt>
                <c:pt idx="4898">
                  <c:v>36.678000000000011</c:v>
                </c:pt>
                <c:pt idx="4899">
                  <c:v>36.527000000000001</c:v>
                </c:pt>
                <c:pt idx="4900">
                  <c:v>36.073</c:v>
                </c:pt>
                <c:pt idx="4901">
                  <c:v>36.507000000000012</c:v>
                </c:pt>
                <c:pt idx="4902">
                  <c:v>36.82</c:v>
                </c:pt>
                <c:pt idx="4903">
                  <c:v>36.571000000000012</c:v>
                </c:pt>
                <c:pt idx="4904">
                  <c:v>36.301000000000002</c:v>
                </c:pt>
                <c:pt idx="4905">
                  <c:v>36.602000000000011</c:v>
                </c:pt>
                <c:pt idx="4906">
                  <c:v>36.15</c:v>
                </c:pt>
                <c:pt idx="4907">
                  <c:v>35.656999999999996</c:v>
                </c:pt>
                <c:pt idx="4908">
                  <c:v>36.055</c:v>
                </c:pt>
                <c:pt idx="4909">
                  <c:v>36.334000000000003</c:v>
                </c:pt>
                <c:pt idx="4910">
                  <c:v>36.067</c:v>
                </c:pt>
                <c:pt idx="4911">
                  <c:v>36.183999999999997</c:v>
                </c:pt>
                <c:pt idx="4912">
                  <c:v>36.000999999999998</c:v>
                </c:pt>
                <c:pt idx="4913">
                  <c:v>35.827000000000012</c:v>
                </c:pt>
                <c:pt idx="4914">
                  <c:v>36.308</c:v>
                </c:pt>
                <c:pt idx="4915">
                  <c:v>36.200000000000003</c:v>
                </c:pt>
                <c:pt idx="4916">
                  <c:v>36.250999999999998</c:v>
                </c:pt>
                <c:pt idx="4917">
                  <c:v>35.945</c:v>
                </c:pt>
                <c:pt idx="4918">
                  <c:v>35.839000000000013</c:v>
                </c:pt>
                <c:pt idx="4919">
                  <c:v>35.631</c:v>
                </c:pt>
                <c:pt idx="4920">
                  <c:v>35.608000000000011</c:v>
                </c:pt>
                <c:pt idx="4921">
                  <c:v>35.804000000000002</c:v>
                </c:pt>
                <c:pt idx="4922">
                  <c:v>35.567</c:v>
                </c:pt>
                <c:pt idx="4923">
                  <c:v>36.105000000000011</c:v>
                </c:pt>
                <c:pt idx="4924">
                  <c:v>35.726000000000013</c:v>
                </c:pt>
                <c:pt idx="4925">
                  <c:v>35.948</c:v>
                </c:pt>
                <c:pt idx="4926">
                  <c:v>36.043999999999997</c:v>
                </c:pt>
                <c:pt idx="4927">
                  <c:v>35.555999999999997</c:v>
                </c:pt>
                <c:pt idx="4928">
                  <c:v>35.928000000000011</c:v>
                </c:pt>
                <c:pt idx="4929">
                  <c:v>35.836000000000013</c:v>
                </c:pt>
                <c:pt idx="4930">
                  <c:v>35.503999999999998</c:v>
                </c:pt>
                <c:pt idx="4931">
                  <c:v>36.130000000000003</c:v>
                </c:pt>
                <c:pt idx="4932">
                  <c:v>35.847999999999999</c:v>
                </c:pt>
                <c:pt idx="4933">
                  <c:v>35.601000000000013</c:v>
                </c:pt>
                <c:pt idx="4934">
                  <c:v>35.839000000000013</c:v>
                </c:pt>
                <c:pt idx="4935">
                  <c:v>35.816000000000003</c:v>
                </c:pt>
                <c:pt idx="4936">
                  <c:v>35.831000000000003</c:v>
                </c:pt>
                <c:pt idx="4937">
                  <c:v>35.488999999999997</c:v>
                </c:pt>
                <c:pt idx="4938">
                  <c:v>35.796000000000021</c:v>
                </c:pt>
                <c:pt idx="4939">
                  <c:v>35.677</c:v>
                </c:pt>
                <c:pt idx="4940">
                  <c:v>35.741</c:v>
                </c:pt>
                <c:pt idx="4941">
                  <c:v>35.96</c:v>
                </c:pt>
                <c:pt idx="4942">
                  <c:v>36.029000000000003</c:v>
                </c:pt>
                <c:pt idx="4943">
                  <c:v>35.764000000000003</c:v>
                </c:pt>
                <c:pt idx="4944">
                  <c:v>35.249000000000002</c:v>
                </c:pt>
                <c:pt idx="4945">
                  <c:v>36.28</c:v>
                </c:pt>
                <c:pt idx="4946">
                  <c:v>36.006</c:v>
                </c:pt>
                <c:pt idx="4947">
                  <c:v>35.498000000000012</c:v>
                </c:pt>
                <c:pt idx="4948">
                  <c:v>35.709000000000003</c:v>
                </c:pt>
                <c:pt idx="4949">
                  <c:v>35.902000000000001</c:v>
                </c:pt>
                <c:pt idx="4950">
                  <c:v>35.481000000000002</c:v>
                </c:pt>
                <c:pt idx="4951">
                  <c:v>35.593000000000011</c:v>
                </c:pt>
                <c:pt idx="4952">
                  <c:v>35.908000000000001</c:v>
                </c:pt>
                <c:pt idx="4953">
                  <c:v>35.304000000000002</c:v>
                </c:pt>
                <c:pt idx="4954">
                  <c:v>35.881999999999998</c:v>
                </c:pt>
                <c:pt idx="4955">
                  <c:v>35.781000000000013</c:v>
                </c:pt>
                <c:pt idx="4956">
                  <c:v>35.683</c:v>
                </c:pt>
                <c:pt idx="4957">
                  <c:v>35.466000000000001</c:v>
                </c:pt>
                <c:pt idx="4958">
                  <c:v>35.978000000000002</c:v>
                </c:pt>
                <c:pt idx="4959">
                  <c:v>36.003999999999998</c:v>
                </c:pt>
                <c:pt idx="4960">
                  <c:v>36.032000000000011</c:v>
                </c:pt>
                <c:pt idx="4961">
                  <c:v>36.147000000000013</c:v>
                </c:pt>
                <c:pt idx="4962">
                  <c:v>36.44</c:v>
                </c:pt>
                <c:pt idx="4963">
                  <c:v>35.724000000000011</c:v>
                </c:pt>
                <c:pt idx="4964">
                  <c:v>35.683</c:v>
                </c:pt>
                <c:pt idx="4965">
                  <c:v>35.865000000000002</c:v>
                </c:pt>
                <c:pt idx="4966">
                  <c:v>36.151000000000003</c:v>
                </c:pt>
                <c:pt idx="4967">
                  <c:v>36.350999999999999</c:v>
                </c:pt>
                <c:pt idx="4968">
                  <c:v>36.451999999999998</c:v>
                </c:pt>
                <c:pt idx="4969">
                  <c:v>36.304000000000002</c:v>
                </c:pt>
                <c:pt idx="4970">
                  <c:v>36.507000000000012</c:v>
                </c:pt>
                <c:pt idx="4971">
                  <c:v>36.021000000000001</c:v>
                </c:pt>
                <c:pt idx="4972">
                  <c:v>36.347000000000001</c:v>
                </c:pt>
                <c:pt idx="4973">
                  <c:v>36.752000000000002</c:v>
                </c:pt>
                <c:pt idx="4974">
                  <c:v>36.481000000000002</c:v>
                </c:pt>
                <c:pt idx="4975">
                  <c:v>37.022000000000013</c:v>
                </c:pt>
                <c:pt idx="4976">
                  <c:v>36.613999999999997</c:v>
                </c:pt>
                <c:pt idx="4977">
                  <c:v>37.112000000000002</c:v>
                </c:pt>
                <c:pt idx="4978">
                  <c:v>36.785000000000011</c:v>
                </c:pt>
                <c:pt idx="4979">
                  <c:v>37.156000000000013</c:v>
                </c:pt>
                <c:pt idx="4980">
                  <c:v>37.586000000000013</c:v>
                </c:pt>
                <c:pt idx="4981">
                  <c:v>37.877000000000002</c:v>
                </c:pt>
                <c:pt idx="4982">
                  <c:v>37.610999999999997</c:v>
                </c:pt>
                <c:pt idx="4983">
                  <c:v>38.048000000000002</c:v>
                </c:pt>
                <c:pt idx="4984">
                  <c:v>37.760000000000012</c:v>
                </c:pt>
                <c:pt idx="4985">
                  <c:v>37.805999999999997</c:v>
                </c:pt>
                <c:pt idx="4986">
                  <c:v>37.781000000000013</c:v>
                </c:pt>
                <c:pt idx="4987">
                  <c:v>38.180999999999997</c:v>
                </c:pt>
                <c:pt idx="4988">
                  <c:v>37.325000000000003</c:v>
                </c:pt>
                <c:pt idx="4989">
                  <c:v>37.959000000000003</c:v>
                </c:pt>
                <c:pt idx="4990">
                  <c:v>37.444000000000003</c:v>
                </c:pt>
                <c:pt idx="4991">
                  <c:v>37.807000000000002</c:v>
                </c:pt>
                <c:pt idx="4992">
                  <c:v>37.566000000000003</c:v>
                </c:pt>
                <c:pt idx="4993">
                  <c:v>37.787000000000013</c:v>
                </c:pt>
                <c:pt idx="4994">
                  <c:v>38.122000000000007</c:v>
                </c:pt>
                <c:pt idx="4995">
                  <c:v>38.024000000000001</c:v>
                </c:pt>
                <c:pt idx="4996">
                  <c:v>38.702000000000012</c:v>
                </c:pt>
                <c:pt idx="4997">
                  <c:v>38.837000000000003</c:v>
                </c:pt>
                <c:pt idx="4998">
                  <c:v>38.741</c:v>
                </c:pt>
                <c:pt idx="4999">
                  <c:v>38.655000000000001</c:v>
                </c:pt>
                <c:pt idx="5000">
                  <c:v>38.951999999999998</c:v>
                </c:pt>
                <c:pt idx="5001">
                  <c:v>38.702000000000012</c:v>
                </c:pt>
                <c:pt idx="5002">
                  <c:v>38.447000000000003</c:v>
                </c:pt>
                <c:pt idx="5003">
                  <c:v>38.142000000000003</c:v>
                </c:pt>
                <c:pt idx="5004">
                  <c:v>38.548000000000002</c:v>
                </c:pt>
                <c:pt idx="5005">
                  <c:v>38.494</c:v>
                </c:pt>
                <c:pt idx="5006">
                  <c:v>38.276000000000003</c:v>
                </c:pt>
                <c:pt idx="5007">
                  <c:v>39.031000000000013</c:v>
                </c:pt>
                <c:pt idx="5008">
                  <c:v>38.634</c:v>
                </c:pt>
                <c:pt idx="5009">
                  <c:v>38.851999999999997</c:v>
                </c:pt>
                <c:pt idx="5010">
                  <c:v>38.548000000000002</c:v>
                </c:pt>
                <c:pt idx="5011">
                  <c:v>38.966000000000001</c:v>
                </c:pt>
                <c:pt idx="5012">
                  <c:v>39.180999999999997</c:v>
                </c:pt>
                <c:pt idx="5013">
                  <c:v>38.981999999999999</c:v>
                </c:pt>
                <c:pt idx="5014">
                  <c:v>39.634</c:v>
                </c:pt>
                <c:pt idx="5015">
                  <c:v>39.305</c:v>
                </c:pt>
                <c:pt idx="5016">
                  <c:v>39.186</c:v>
                </c:pt>
                <c:pt idx="5017">
                  <c:v>38.862000000000002</c:v>
                </c:pt>
                <c:pt idx="5018">
                  <c:v>38.975000000000001</c:v>
                </c:pt>
                <c:pt idx="5019">
                  <c:v>39.225000000000009</c:v>
                </c:pt>
                <c:pt idx="5020">
                  <c:v>38.85</c:v>
                </c:pt>
                <c:pt idx="5021">
                  <c:v>39.186999999999998</c:v>
                </c:pt>
                <c:pt idx="5022">
                  <c:v>39.872999999999998</c:v>
                </c:pt>
                <c:pt idx="5023">
                  <c:v>39.733000000000011</c:v>
                </c:pt>
                <c:pt idx="5024">
                  <c:v>40.049999999999997</c:v>
                </c:pt>
                <c:pt idx="5025">
                  <c:v>39.425000000000011</c:v>
                </c:pt>
                <c:pt idx="5026">
                  <c:v>39.139000000000003</c:v>
                </c:pt>
                <c:pt idx="5027">
                  <c:v>39.538000000000011</c:v>
                </c:pt>
                <c:pt idx="5028">
                  <c:v>39.290000000000013</c:v>
                </c:pt>
                <c:pt idx="5029">
                  <c:v>39.287000000000013</c:v>
                </c:pt>
                <c:pt idx="5030">
                  <c:v>38.856000000000002</c:v>
                </c:pt>
                <c:pt idx="5031">
                  <c:v>38.479999999999997</c:v>
                </c:pt>
                <c:pt idx="5032">
                  <c:v>38.595000000000013</c:v>
                </c:pt>
                <c:pt idx="5033">
                  <c:v>38.356000000000002</c:v>
                </c:pt>
                <c:pt idx="5034">
                  <c:v>38.263000000000012</c:v>
                </c:pt>
                <c:pt idx="5035">
                  <c:v>38.637</c:v>
                </c:pt>
                <c:pt idx="5036">
                  <c:v>38.49</c:v>
                </c:pt>
                <c:pt idx="5037">
                  <c:v>37.898000000000003</c:v>
                </c:pt>
                <c:pt idx="5038">
                  <c:v>38.132000000000012</c:v>
                </c:pt>
                <c:pt idx="5039">
                  <c:v>37.922000000000011</c:v>
                </c:pt>
                <c:pt idx="5040">
                  <c:v>38.155000000000001</c:v>
                </c:pt>
                <c:pt idx="5041">
                  <c:v>38.016000000000012</c:v>
                </c:pt>
                <c:pt idx="5042">
                  <c:v>38.121000000000002</c:v>
                </c:pt>
                <c:pt idx="5043">
                  <c:v>38.347999999999999</c:v>
                </c:pt>
                <c:pt idx="5044">
                  <c:v>38.058999999999997</c:v>
                </c:pt>
                <c:pt idx="5045">
                  <c:v>37.777000000000001</c:v>
                </c:pt>
                <c:pt idx="5046">
                  <c:v>38.18</c:v>
                </c:pt>
                <c:pt idx="5047">
                  <c:v>37.783000000000001</c:v>
                </c:pt>
                <c:pt idx="5048">
                  <c:v>38.415999999999997</c:v>
                </c:pt>
                <c:pt idx="5049">
                  <c:v>37.728000000000009</c:v>
                </c:pt>
                <c:pt idx="5050">
                  <c:v>37.571000000000012</c:v>
                </c:pt>
                <c:pt idx="5051">
                  <c:v>37.377000000000002</c:v>
                </c:pt>
                <c:pt idx="5052">
                  <c:v>38.208000000000013</c:v>
                </c:pt>
                <c:pt idx="5053">
                  <c:v>37.93</c:v>
                </c:pt>
                <c:pt idx="5054">
                  <c:v>37.883000000000003</c:v>
                </c:pt>
                <c:pt idx="5055">
                  <c:v>38.282000000000011</c:v>
                </c:pt>
                <c:pt idx="5056">
                  <c:v>38.322000000000003</c:v>
                </c:pt>
                <c:pt idx="5057">
                  <c:v>38.817999999999998</c:v>
                </c:pt>
                <c:pt idx="5058">
                  <c:v>38.239000000000011</c:v>
                </c:pt>
                <c:pt idx="5059">
                  <c:v>38.759</c:v>
                </c:pt>
                <c:pt idx="5060">
                  <c:v>38.247</c:v>
                </c:pt>
                <c:pt idx="5061">
                  <c:v>38.566000000000003</c:v>
                </c:pt>
                <c:pt idx="5062">
                  <c:v>39.119</c:v>
                </c:pt>
                <c:pt idx="5063">
                  <c:v>39.006</c:v>
                </c:pt>
                <c:pt idx="5064">
                  <c:v>39.249000000000002</c:v>
                </c:pt>
                <c:pt idx="5065">
                  <c:v>38.987000000000002</c:v>
                </c:pt>
                <c:pt idx="5066">
                  <c:v>38.662000000000013</c:v>
                </c:pt>
                <c:pt idx="5067">
                  <c:v>38.549000000000007</c:v>
                </c:pt>
                <c:pt idx="5068">
                  <c:v>38.562000000000012</c:v>
                </c:pt>
                <c:pt idx="5069">
                  <c:v>38.787000000000013</c:v>
                </c:pt>
                <c:pt idx="5070">
                  <c:v>38.954000000000001</c:v>
                </c:pt>
                <c:pt idx="5071">
                  <c:v>39.365000000000002</c:v>
                </c:pt>
                <c:pt idx="5072">
                  <c:v>39.723000000000013</c:v>
                </c:pt>
                <c:pt idx="5073">
                  <c:v>39.425000000000011</c:v>
                </c:pt>
                <c:pt idx="5074">
                  <c:v>39.442</c:v>
                </c:pt>
                <c:pt idx="5075">
                  <c:v>39.588000000000001</c:v>
                </c:pt>
                <c:pt idx="5076">
                  <c:v>39.446000000000012</c:v>
                </c:pt>
                <c:pt idx="5077">
                  <c:v>40.002000000000002</c:v>
                </c:pt>
                <c:pt idx="5078">
                  <c:v>39.845999999999997</c:v>
                </c:pt>
                <c:pt idx="5079">
                  <c:v>39.973999999999997</c:v>
                </c:pt>
                <c:pt idx="5080">
                  <c:v>40.405000000000001</c:v>
                </c:pt>
                <c:pt idx="5081">
                  <c:v>39.824000000000012</c:v>
                </c:pt>
                <c:pt idx="5082">
                  <c:v>40.116</c:v>
                </c:pt>
                <c:pt idx="5083">
                  <c:v>40.298000000000009</c:v>
                </c:pt>
                <c:pt idx="5084">
                  <c:v>40.250999999999998</c:v>
                </c:pt>
                <c:pt idx="5085">
                  <c:v>40.182000000000002</c:v>
                </c:pt>
                <c:pt idx="5086">
                  <c:v>40.317</c:v>
                </c:pt>
                <c:pt idx="5087">
                  <c:v>40.519000000000013</c:v>
                </c:pt>
                <c:pt idx="5088">
                  <c:v>40.399000000000001</c:v>
                </c:pt>
                <c:pt idx="5089">
                  <c:v>40.369</c:v>
                </c:pt>
                <c:pt idx="5090">
                  <c:v>39.933</c:v>
                </c:pt>
                <c:pt idx="5091">
                  <c:v>40.311999999999998</c:v>
                </c:pt>
                <c:pt idx="5092">
                  <c:v>40.011000000000003</c:v>
                </c:pt>
                <c:pt idx="5093">
                  <c:v>40.666000000000011</c:v>
                </c:pt>
                <c:pt idx="5094">
                  <c:v>40.305999999999997</c:v>
                </c:pt>
                <c:pt idx="5095">
                  <c:v>40.613999999999997</c:v>
                </c:pt>
                <c:pt idx="5096">
                  <c:v>39.909000000000013</c:v>
                </c:pt>
                <c:pt idx="5097">
                  <c:v>39.877000000000002</c:v>
                </c:pt>
                <c:pt idx="5098">
                  <c:v>40.081000000000003</c:v>
                </c:pt>
                <c:pt idx="5099">
                  <c:v>40.6</c:v>
                </c:pt>
                <c:pt idx="5100">
                  <c:v>40.494</c:v>
                </c:pt>
                <c:pt idx="5101">
                  <c:v>40.470999999999997</c:v>
                </c:pt>
                <c:pt idx="5102">
                  <c:v>40.403000000000013</c:v>
                </c:pt>
                <c:pt idx="5103">
                  <c:v>40.563000000000002</c:v>
                </c:pt>
                <c:pt idx="5104">
                  <c:v>40.216000000000001</c:v>
                </c:pt>
                <c:pt idx="5105">
                  <c:v>39.784000000000013</c:v>
                </c:pt>
                <c:pt idx="5106">
                  <c:v>40.057000000000002</c:v>
                </c:pt>
                <c:pt idx="5107">
                  <c:v>40.034000000000013</c:v>
                </c:pt>
                <c:pt idx="5108">
                  <c:v>40.161000000000001</c:v>
                </c:pt>
                <c:pt idx="5109">
                  <c:v>40.273000000000003</c:v>
                </c:pt>
                <c:pt idx="5110">
                  <c:v>39.877000000000002</c:v>
                </c:pt>
                <c:pt idx="5111">
                  <c:v>39.68</c:v>
                </c:pt>
                <c:pt idx="5112">
                  <c:v>40</c:v>
                </c:pt>
                <c:pt idx="5113">
                  <c:v>40.197000000000003</c:v>
                </c:pt>
                <c:pt idx="5114">
                  <c:v>39.988999999999997</c:v>
                </c:pt>
                <c:pt idx="5115">
                  <c:v>40.366</c:v>
                </c:pt>
                <c:pt idx="5116">
                  <c:v>40.087000000000003</c:v>
                </c:pt>
                <c:pt idx="5117">
                  <c:v>40.174000000000007</c:v>
                </c:pt>
                <c:pt idx="5118">
                  <c:v>40.311</c:v>
                </c:pt>
                <c:pt idx="5119">
                  <c:v>39.74</c:v>
                </c:pt>
                <c:pt idx="5120">
                  <c:v>39.957999999999998</c:v>
                </c:pt>
                <c:pt idx="5121">
                  <c:v>39.975000000000001</c:v>
                </c:pt>
                <c:pt idx="5122">
                  <c:v>39.793000000000013</c:v>
                </c:pt>
                <c:pt idx="5123">
                  <c:v>39.633000000000003</c:v>
                </c:pt>
                <c:pt idx="5124">
                  <c:v>39.509</c:v>
                </c:pt>
                <c:pt idx="5125">
                  <c:v>40.016000000000012</c:v>
                </c:pt>
                <c:pt idx="5126">
                  <c:v>39.596000000000011</c:v>
                </c:pt>
                <c:pt idx="5127">
                  <c:v>39.951000000000001</c:v>
                </c:pt>
                <c:pt idx="5128">
                  <c:v>39.781000000000013</c:v>
                </c:pt>
                <c:pt idx="5129">
                  <c:v>39.539000000000001</c:v>
                </c:pt>
                <c:pt idx="5130">
                  <c:v>39.83</c:v>
                </c:pt>
                <c:pt idx="5131">
                  <c:v>39.537000000000013</c:v>
                </c:pt>
                <c:pt idx="5132">
                  <c:v>40.143000000000001</c:v>
                </c:pt>
                <c:pt idx="5133">
                  <c:v>39.725000000000009</c:v>
                </c:pt>
                <c:pt idx="5134">
                  <c:v>39.328000000000003</c:v>
                </c:pt>
                <c:pt idx="5135">
                  <c:v>39.769000000000013</c:v>
                </c:pt>
                <c:pt idx="5136">
                  <c:v>39.372999999999998</c:v>
                </c:pt>
                <c:pt idx="5137">
                  <c:v>39.645000000000003</c:v>
                </c:pt>
                <c:pt idx="5138">
                  <c:v>39.647000000000013</c:v>
                </c:pt>
                <c:pt idx="5139">
                  <c:v>39.853999999999999</c:v>
                </c:pt>
                <c:pt idx="5140">
                  <c:v>39.077000000000012</c:v>
                </c:pt>
                <c:pt idx="5141">
                  <c:v>39.347999999999999</c:v>
                </c:pt>
                <c:pt idx="5142">
                  <c:v>39.285000000000011</c:v>
                </c:pt>
                <c:pt idx="5143">
                  <c:v>39.604000000000013</c:v>
                </c:pt>
                <c:pt idx="5144">
                  <c:v>39.291000000000011</c:v>
                </c:pt>
                <c:pt idx="5145">
                  <c:v>39.353999999999999</c:v>
                </c:pt>
                <c:pt idx="5146">
                  <c:v>39.805</c:v>
                </c:pt>
                <c:pt idx="5147">
                  <c:v>39.339000000000013</c:v>
                </c:pt>
                <c:pt idx="5148">
                  <c:v>39.472000000000001</c:v>
                </c:pt>
                <c:pt idx="5149">
                  <c:v>39.484000000000002</c:v>
                </c:pt>
                <c:pt idx="5150">
                  <c:v>39.069000000000003</c:v>
                </c:pt>
                <c:pt idx="5151">
                  <c:v>39.571000000000012</c:v>
                </c:pt>
                <c:pt idx="5152">
                  <c:v>39.350999999999999</c:v>
                </c:pt>
                <c:pt idx="5153">
                  <c:v>39.347999999999999</c:v>
                </c:pt>
                <c:pt idx="5154">
                  <c:v>39.665000000000013</c:v>
                </c:pt>
                <c:pt idx="5155">
                  <c:v>39.572000000000003</c:v>
                </c:pt>
                <c:pt idx="5156">
                  <c:v>39.797000000000011</c:v>
                </c:pt>
                <c:pt idx="5157">
                  <c:v>39.563000000000002</c:v>
                </c:pt>
                <c:pt idx="5158">
                  <c:v>39.622000000000007</c:v>
                </c:pt>
                <c:pt idx="5159">
                  <c:v>39.843000000000004</c:v>
                </c:pt>
                <c:pt idx="5160">
                  <c:v>39.609000000000002</c:v>
                </c:pt>
                <c:pt idx="5161">
                  <c:v>39.446000000000012</c:v>
                </c:pt>
                <c:pt idx="5162">
                  <c:v>39.874000000000002</c:v>
                </c:pt>
                <c:pt idx="5163">
                  <c:v>39.496000000000002</c:v>
                </c:pt>
                <c:pt idx="5164">
                  <c:v>39.384</c:v>
                </c:pt>
                <c:pt idx="5165">
                  <c:v>38.988</c:v>
                </c:pt>
                <c:pt idx="5166">
                  <c:v>39.569000000000003</c:v>
                </c:pt>
                <c:pt idx="5167">
                  <c:v>39.484999999999999</c:v>
                </c:pt>
                <c:pt idx="5168">
                  <c:v>39.24</c:v>
                </c:pt>
                <c:pt idx="5169">
                  <c:v>39.417999999999999</c:v>
                </c:pt>
                <c:pt idx="5170">
                  <c:v>39.814999999999998</c:v>
                </c:pt>
                <c:pt idx="5171">
                  <c:v>39.845999999999997</c:v>
                </c:pt>
                <c:pt idx="5172">
                  <c:v>39.217000000000013</c:v>
                </c:pt>
                <c:pt idx="5173">
                  <c:v>39.263000000000012</c:v>
                </c:pt>
                <c:pt idx="5174">
                  <c:v>39.398000000000003</c:v>
                </c:pt>
                <c:pt idx="5175">
                  <c:v>39.834000000000003</c:v>
                </c:pt>
                <c:pt idx="5176">
                  <c:v>39.545000000000002</c:v>
                </c:pt>
                <c:pt idx="5177">
                  <c:v>39.183</c:v>
                </c:pt>
                <c:pt idx="5178">
                  <c:v>39.821000000000012</c:v>
                </c:pt>
                <c:pt idx="5179">
                  <c:v>39.764000000000003</c:v>
                </c:pt>
                <c:pt idx="5180">
                  <c:v>39.788000000000011</c:v>
                </c:pt>
                <c:pt idx="5181">
                  <c:v>39.523000000000003</c:v>
                </c:pt>
                <c:pt idx="5182">
                  <c:v>39.612000000000002</c:v>
                </c:pt>
                <c:pt idx="5183">
                  <c:v>39.392000000000003</c:v>
                </c:pt>
                <c:pt idx="5184">
                  <c:v>39.564</c:v>
                </c:pt>
                <c:pt idx="5185">
                  <c:v>39.675000000000011</c:v>
                </c:pt>
                <c:pt idx="5186">
                  <c:v>39.632000000000012</c:v>
                </c:pt>
                <c:pt idx="5187">
                  <c:v>39.918999999999997</c:v>
                </c:pt>
                <c:pt idx="5188">
                  <c:v>39.856000000000002</c:v>
                </c:pt>
                <c:pt idx="5189">
                  <c:v>39.656000000000013</c:v>
                </c:pt>
                <c:pt idx="5190">
                  <c:v>39.729000000000013</c:v>
                </c:pt>
                <c:pt idx="5191">
                  <c:v>39.488999999999997</c:v>
                </c:pt>
                <c:pt idx="5192">
                  <c:v>39.596000000000011</c:v>
                </c:pt>
                <c:pt idx="5193">
                  <c:v>39.789000000000001</c:v>
                </c:pt>
                <c:pt idx="5194">
                  <c:v>39.627000000000002</c:v>
                </c:pt>
                <c:pt idx="5195">
                  <c:v>39.248000000000012</c:v>
                </c:pt>
                <c:pt idx="5196">
                  <c:v>39.54</c:v>
                </c:pt>
                <c:pt idx="5197">
                  <c:v>39.509</c:v>
                </c:pt>
                <c:pt idx="5198">
                  <c:v>39.439</c:v>
                </c:pt>
                <c:pt idx="5199">
                  <c:v>39.478000000000002</c:v>
                </c:pt>
                <c:pt idx="5200">
                  <c:v>39.394000000000013</c:v>
                </c:pt>
                <c:pt idx="5201">
                  <c:v>39.622000000000007</c:v>
                </c:pt>
                <c:pt idx="5202">
                  <c:v>39.502000000000002</c:v>
                </c:pt>
                <c:pt idx="5203">
                  <c:v>40.043000000000013</c:v>
                </c:pt>
                <c:pt idx="5204">
                  <c:v>40.298000000000009</c:v>
                </c:pt>
                <c:pt idx="5205">
                  <c:v>40.592000000000013</c:v>
                </c:pt>
                <c:pt idx="5206">
                  <c:v>40.329000000000001</c:v>
                </c:pt>
                <c:pt idx="5207">
                  <c:v>40.096000000000011</c:v>
                </c:pt>
                <c:pt idx="5208">
                  <c:v>40.106000000000002</c:v>
                </c:pt>
                <c:pt idx="5209">
                  <c:v>40.1</c:v>
                </c:pt>
                <c:pt idx="5210">
                  <c:v>39.893000000000001</c:v>
                </c:pt>
                <c:pt idx="5211">
                  <c:v>40.094000000000001</c:v>
                </c:pt>
                <c:pt idx="5212">
                  <c:v>40.288000000000011</c:v>
                </c:pt>
                <c:pt idx="5213">
                  <c:v>40.546000000000006</c:v>
                </c:pt>
                <c:pt idx="5214">
                  <c:v>40.167000000000002</c:v>
                </c:pt>
                <c:pt idx="5215">
                  <c:v>40.281000000000013</c:v>
                </c:pt>
                <c:pt idx="5216">
                  <c:v>40.032000000000011</c:v>
                </c:pt>
                <c:pt idx="5217">
                  <c:v>40.365000000000002</c:v>
                </c:pt>
                <c:pt idx="5218">
                  <c:v>40.058</c:v>
                </c:pt>
                <c:pt idx="5219">
                  <c:v>40.193000000000012</c:v>
                </c:pt>
                <c:pt idx="5220">
                  <c:v>40.601000000000013</c:v>
                </c:pt>
                <c:pt idx="5221">
                  <c:v>40.384</c:v>
                </c:pt>
                <c:pt idx="5222">
                  <c:v>40.353999999999999</c:v>
                </c:pt>
                <c:pt idx="5223">
                  <c:v>40.997</c:v>
                </c:pt>
                <c:pt idx="5224">
                  <c:v>40.592000000000013</c:v>
                </c:pt>
                <c:pt idx="5225">
                  <c:v>40.317</c:v>
                </c:pt>
                <c:pt idx="5226">
                  <c:v>40.546000000000006</c:v>
                </c:pt>
                <c:pt idx="5227">
                  <c:v>40.146000000000001</c:v>
                </c:pt>
                <c:pt idx="5228">
                  <c:v>40.567</c:v>
                </c:pt>
                <c:pt idx="5229">
                  <c:v>40.224000000000011</c:v>
                </c:pt>
                <c:pt idx="5230">
                  <c:v>40.314999999999998</c:v>
                </c:pt>
                <c:pt idx="5231">
                  <c:v>41.372999999999998</c:v>
                </c:pt>
                <c:pt idx="5232">
                  <c:v>41.039000000000001</c:v>
                </c:pt>
                <c:pt idx="5233">
                  <c:v>41.092000000000013</c:v>
                </c:pt>
                <c:pt idx="5234">
                  <c:v>40.791000000000011</c:v>
                </c:pt>
                <c:pt idx="5235">
                  <c:v>41.093000000000011</c:v>
                </c:pt>
                <c:pt idx="5236">
                  <c:v>41.334000000000003</c:v>
                </c:pt>
                <c:pt idx="5237">
                  <c:v>41.685000000000002</c:v>
                </c:pt>
                <c:pt idx="5238">
                  <c:v>41.003999999999998</c:v>
                </c:pt>
                <c:pt idx="5239">
                  <c:v>41.344000000000001</c:v>
                </c:pt>
                <c:pt idx="5240">
                  <c:v>41.967000000000013</c:v>
                </c:pt>
                <c:pt idx="5241">
                  <c:v>41.93</c:v>
                </c:pt>
                <c:pt idx="5242">
                  <c:v>41.796000000000021</c:v>
                </c:pt>
                <c:pt idx="5243">
                  <c:v>41.344000000000001</c:v>
                </c:pt>
                <c:pt idx="5244">
                  <c:v>41.67</c:v>
                </c:pt>
                <c:pt idx="5245">
                  <c:v>41.234000000000002</c:v>
                </c:pt>
                <c:pt idx="5246">
                  <c:v>41.329000000000001</c:v>
                </c:pt>
                <c:pt idx="5247">
                  <c:v>41.793000000000013</c:v>
                </c:pt>
                <c:pt idx="5248">
                  <c:v>41.605000000000011</c:v>
                </c:pt>
                <c:pt idx="5249">
                  <c:v>41.765000000000008</c:v>
                </c:pt>
                <c:pt idx="5250">
                  <c:v>41.711000000000013</c:v>
                </c:pt>
                <c:pt idx="5251">
                  <c:v>41.694000000000003</c:v>
                </c:pt>
                <c:pt idx="5252">
                  <c:v>41.546000000000006</c:v>
                </c:pt>
                <c:pt idx="5253">
                  <c:v>41.744</c:v>
                </c:pt>
                <c:pt idx="5254">
                  <c:v>42.377000000000002</c:v>
                </c:pt>
                <c:pt idx="5255">
                  <c:v>42.314</c:v>
                </c:pt>
                <c:pt idx="5256">
                  <c:v>42.043000000000013</c:v>
                </c:pt>
                <c:pt idx="5257">
                  <c:v>42.302999999999997</c:v>
                </c:pt>
                <c:pt idx="5258">
                  <c:v>42.3</c:v>
                </c:pt>
                <c:pt idx="5259">
                  <c:v>42.339000000000013</c:v>
                </c:pt>
                <c:pt idx="5260">
                  <c:v>42.072000000000003</c:v>
                </c:pt>
                <c:pt idx="5261">
                  <c:v>42.479000000000013</c:v>
                </c:pt>
                <c:pt idx="5262">
                  <c:v>42.368000000000002</c:v>
                </c:pt>
                <c:pt idx="5263">
                  <c:v>42.672000000000011</c:v>
                </c:pt>
                <c:pt idx="5264">
                  <c:v>43.09</c:v>
                </c:pt>
                <c:pt idx="5265">
                  <c:v>42.622000000000007</c:v>
                </c:pt>
                <c:pt idx="5266">
                  <c:v>42.435000000000002</c:v>
                </c:pt>
                <c:pt idx="5267">
                  <c:v>42.64</c:v>
                </c:pt>
                <c:pt idx="5268">
                  <c:v>42.964000000000013</c:v>
                </c:pt>
                <c:pt idx="5269">
                  <c:v>42.624000000000002</c:v>
                </c:pt>
                <c:pt idx="5270">
                  <c:v>42.173000000000002</c:v>
                </c:pt>
                <c:pt idx="5271">
                  <c:v>42.182000000000002</c:v>
                </c:pt>
                <c:pt idx="5272">
                  <c:v>42.066000000000003</c:v>
                </c:pt>
                <c:pt idx="5273">
                  <c:v>41.972000000000001</c:v>
                </c:pt>
                <c:pt idx="5274">
                  <c:v>42.372</c:v>
                </c:pt>
                <c:pt idx="5275">
                  <c:v>42.528000000000013</c:v>
                </c:pt>
                <c:pt idx="5276">
                  <c:v>41.769000000000013</c:v>
                </c:pt>
                <c:pt idx="5277">
                  <c:v>42.872999999999998</c:v>
                </c:pt>
                <c:pt idx="5278">
                  <c:v>42.186</c:v>
                </c:pt>
                <c:pt idx="5279">
                  <c:v>43.005000000000003</c:v>
                </c:pt>
                <c:pt idx="5280">
                  <c:v>42.565000000000012</c:v>
                </c:pt>
                <c:pt idx="5281">
                  <c:v>42.36</c:v>
                </c:pt>
                <c:pt idx="5282">
                  <c:v>42.397000000000013</c:v>
                </c:pt>
                <c:pt idx="5283">
                  <c:v>42.63</c:v>
                </c:pt>
                <c:pt idx="5284">
                  <c:v>41.789000000000001</c:v>
                </c:pt>
                <c:pt idx="5285">
                  <c:v>42.448</c:v>
                </c:pt>
                <c:pt idx="5286">
                  <c:v>42.192000000000007</c:v>
                </c:pt>
                <c:pt idx="5287">
                  <c:v>42.494</c:v>
                </c:pt>
                <c:pt idx="5288">
                  <c:v>42.561</c:v>
                </c:pt>
                <c:pt idx="5289">
                  <c:v>42.029000000000003</c:v>
                </c:pt>
                <c:pt idx="5290">
                  <c:v>42.142000000000003</c:v>
                </c:pt>
                <c:pt idx="5291">
                  <c:v>42.326000000000001</c:v>
                </c:pt>
                <c:pt idx="5292">
                  <c:v>41.673000000000002</c:v>
                </c:pt>
                <c:pt idx="5293">
                  <c:v>42.08</c:v>
                </c:pt>
                <c:pt idx="5294">
                  <c:v>42.286000000000001</c:v>
                </c:pt>
                <c:pt idx="5295">
                  <c:v>41.801000000000002</c:v>
                </c:pt>
                <c:pt idx="5296">
                  <c:v>42.307000000000002</c:v>
                </c:pt>
                <c:pt idx="5297">
                  <c:v>42.808999999999997</c:v>
                </c:pt>
                <c:pt idx="5298">
                  <c:v>42.445</c:v>
                </c:pt>
                <c:pt idx="5299">
                  <c:v>42.505000000000003</c:v>
                </c:pt>
                <c:pt idx="5300">
                  <c:v>42.350999999999999</c:v>
                </c:pt>
                <c:pt idx="5301">
                  <c:v>42.992000000000012</c:v>
                </c:pt>
                <c:pt idx="5302">
                  <c:v>42.065000000000012</c:v>
                </c:pt>
                <c:pt idx="5303">
                  <c:v>42.686</c:v>
                </c:pt>
                <c:pt idx="5304">
                  <c:v>43.168000000000013</c:v>
                </c:pt>
                <c:pt idx="5305">
                  <c:v>43.144000000000013</c:v>
                </c:pt>
                <c:pt idx="5306">
                  <c:v>43.156999999999996</c:v>
                </c:pt>
                <c:pt idx="5307">
                  <c:v>42.996000000000002</c:v>
                </c:pt>
                <c:pt idx="5308">
                  <c:v>43.096000000000011</c:v>
                </c:pt>
                <c:pt idx="5309">
                  <c:v>43.28</c:v>
                </c:pt>
                <c:pt idx="5310">
                  <c:v>43.491</c:v>
                </c:pt>
                <c:pt idx="5311">
                  <c:v>43.537000000000013</c:v>
                </c:pt>
                <c:pt idx="5312">
                  <c:v>43.932000000000002</c:v>
                </c:pt>
                <c:pt idx="5313">
                  <c:v>43.709000000000003</c:v>
                </c:pt>
                <c:pt idx="5314">
                  <c:v>43.421000000000006</c:v>
                </c:pt>
                <c:pt idx="5315">
                  <c:v>43.928000000000011</c:v>
                </c:pt>
                <c:pt idx="5316">
                  <c:v>44.136000000000003</c:v>
                </c:pt>
                <c:pt idx="5317">
                  <c:v>44.372</c:v>
                </c:pt>
                <c:pt idx="5318">
                  <c:v>43.776000000000003</c:v>
                </c:pt>
                <c:pt idx="5319">
                  <c:v>43.623000000000012</c:v>
                </c:pt>
                <c:pt idx="5320">
                  <c:v>44.189</c:v>
                </c:pt>
                <c:pt idx="5321">
                  <c:v>43.542000000000002</c:v>
                </c:pt>
                <c:pt idx="5322">
                  <c:v>43.433999999999997</c:v>
                </c:pt>
                <c:pt idx="5323">
                  <c:v>43.479000000000013</c:v>
                </c:pt>
                <c:pt idx="5324">
                  <c:v>43.981000000000002</c:v>
                </c:pt>
                <c:pt idx="5325">
                  <c:v>43.714000000000013</c:v>
                </c:pt>
                <c:pt idx="5326">
                  <c:v>43.457999999999998</c:v>
                </c:pt>
                <c:pt idx="5327">
                  <c:v>43.628000000000007</c:v>
                </c:pt>
                <c:pt idx="5328">
                  <c:v>43.593000000000011</c:v>
                </c:pt>
                <c:pt idx="5329">
                  <c:v>43.552999999999997</c:v>
                </c:pt>
                <c:pt idx="5330">
                  <c:v>43.763000000000012</c:v>
                </c:pt>
                <c:pt idx="5331">
                  <c:v>43.763000000000012</c:v>
                </c:pt>
                <c:pt idx="5332">
                  <c:v>44.133000000000003</c:v>
                </c:pt>
                <c:pt idx="5333">
                  <c:v>43.805</c:v>
                </c:pt>
                <c:pt idx="5334">
                  <c:v>44.092000000000013</c:v>
                </c:pt>
                <c:pt idx="5335">
                  <c:v>43.451999999999998</c:v>
                </c:pt>
                <c:pt idx="5336">
                  <c:v>43.555</c:v>
                </c:pt>
                <c:pt idx="5337">
                  <c:v>43.713000000000001</c:v>
                </c:pt>
                <c:pt idx="5338">
                  <c:v>43.84</c:v>
                </c:pt>
                <c:pt idx="5339">
                  <c:v>43.647000000000013</c:v>
                </c:pt>
                <c:pt idx="5340">
                  <c:v>43.680999999999997</c:v>
                </c:pt>
                <c:pt idx="5341">
                  <c:v>43.392000000000003</c:v>
                </c:pt>
                <c:pt idx="5342">
                  <c:v>43.481999999999999</c:v>
                </c:pt>
                <c:pt idx="5343">
                  <c:v>43.582000000000001</c:v>
                </c:pt>
                <c:pt idx="5344">
                  <c:v>43.831000000000003</c:v>
                </c:pt>
                <c:pt idx="5345">
                  <c:v>43.927</c:v>
                </c:pt>
                <c:pt idx="5346">
                  <c:v>43.817</c:v>
                </c:pt>
                <c:pt idx="5347">
                  <c:v>43.601000000000013</c:v>
                </c:pt>
                <c:pt idx="5348">
                  <c:v>43.845999999999997</c:v>
                </c:pt>
                <c:pt idx="5349">
                  <c:v>43.662000000000013</c:v>
                </c:pt>
                <c:pt idx="5350">
                  <c:v>44.911999999999999</c:v>
                </c:pt>
                <c:pt idx="5351">
                  <c:v>44.386000000000003</c:v>
                </c:pt>
                <c:pt idx="5352">
                  <c:v>44.087000000000003</c:v>
                </c:pt>
                <c:pt idx="5353">
                  <c:v>43.959000000000003</c:v>
                </c:pt>
                <c:pt idx="5354">
                  <c:v>43.946000000000012</c:v>
                </c:pt>
                <c:pt idx="5355">
                  <c:v>44.101000000000013</c:v>
                </c:pt>
                <c:pt idx="5356">
                  <c:v>44.394000000000013</c:v>
                </c:pt>
                <c:pt idx="5357">
                  <c:v>43.933</c:v>
                </c:pt>
                <c:pt idx="5358">
                  <c:v>43.959000000000003</c:v>
                </c:pt>
                <c:pt idx="5359">
                  <c:v>43.701000000000001</c:v>
                </c:pt>
                <c:pt idx="5360">
                  <c:v>44.113999999999997</c:v>
                </c:pt>
                <c:pt idx="5361">
                  <c:v>43.656000000000013</c:v>
                </c:pt>
                <c:pt idx="5362">
                  <c:v>43.877000000000002</c:v>
                </c:pt>
                <c:pt idx="5363">
                  <c:v>44.813000000000002</c:v>
                </c:pt>
                <c:pt idx="5364">
                  <c:v>44.058999999999997</c:v>
                </c:pt>
                <c:pt idx="5365">
                  <c:v>44.363</c:v>
                </c:pt>
                <c:pt idx="5366">
                  <c:v>43.969000000000001</c:v>
                </c:pt>
                <c:pt idx="5367">
                  <c:v>43.976999999999997</c:v>
                </c:pt>
                <c:pt idx="5368">
                  <c:v>43.827000000000012</c:v>
                </c:pt>
                <c:pt idx="5369">
                  <c:v>44.351999999999997</c:v>
                </c:pt>
                <c:pt idx="5370">
                  <c:v>44.533000000000001</c:v>
                </c:pt>
                <c:pt idx="5371">
                  <c:v>44.411000000000001</c:v>
                </c:pt>
                <c:pt idx="5372">
                  <c:v>44.874000000000002</c:v>
                </c:pt>
                <c:pt idx="5373">
                  <c:v>44.295000000000009</c:v>
                </c:pt>
                <c:pt idx="5374">
                  <c:v>44.624000000000002</c:v>
                </c:pt>
                <c:pt idx="5375">
                  <c:v>45.003</c:v>
                </c:pt>
                <c:pt idx="5376">
                  <c:v>45.178000000000011</c:v>
                </c:pt>
                <c:pt idx="5377">
                  <c:v>44.899000000000001</c:v>
                </c:pt>
                <c:pt idx="5378">
                  <c:v>44.727000000000011</c:v>
                </c:pt>
                <c:pt idx="5379">
                  <c:v>45.094000000000001</c:v>
                </c:pt>
                <c:pt idx="5380">
                  <c:v>45.411000000000001</c:v>
                </c:pt>
                <c:pt idx="5381">
                  <c:v>45.49</c:v>
                </c:pt>
                <c:pt idx="5382">
                  <c:v>46.302</c:v>
                </c:pt>
                <c:pt idx="5383">
                  <c:v>46.207000000000001</c:v>
                </c:pt>
                <c:pt idx="5384">
                  <c:v>46.297000000000011</c:v>
                </c:pt>
                <c:pt idx="5385">
                  <c:v>45.972000000000001</c:v>
                </c:pt>
                <c:pt idx="5386">
                  <c:v>45.906000000000013</c:v>
                </c:pt>
                <c:pt idx="5387">
                  <c:v>46.273000000000003</c:v>
                </c:pt>
                <c:pt idx="5388">
                  <c:v>45.537000000000013</c:v>
                </c:pt>
                <c:pt idx="5389">
                  <c:v>45.811999999999998</c:v>
                </c:pt>
                <c:pt idx="5390">
                  <c:v>45.844000000000001</c:v>
                </c:pt>
                <c:pt idx="5391">
                  <c:v>45.104000000000013</c:v>
                </c:pt>
                <c:pt idx="5392">
                  <c:v>45.500999999999998</c:v>
                </c:pt>
                <c:pt idx="5393">
                  <c:v>45.323</c:v>
                </c:pt>
                <c:pt idx="5394">
                  <c:v>45.032000000000011</c:v>
                </c:pt>
                <c:pt idx="5395">
                  <c:v>45.378</c:v>
                </c:pt>
                <c:pt idx="5396">
                  <c:v>45.717000000000013</c:v>
                </c:pt>
                <c:pt idx="5397">
                  <c:v>45.498000000000012</c:v>
                </c:pt>
                <c:pt idx="5398">
                  <c:v>45.549000000000007</c:v>
                </c:pt>
                <c:pt idx="5399">
                  <c:v>45.372999999999998</c:v>
                </c:pt>
                <c:pt idx="5400">
                  <c:v>45.304000000000002</c:v>
                </c:pt>
                <c:pt idx="5401">
                  <c:v>45.564</c:v>
                </c:pt>
                <c:pt idx="5402">
                  <c:v>45.383000000000003</c:v>
                </c:pt>
                <c:pt idx="5403">
                  <c:v>45.436999999999998</c:v>
                </c:pt>
                <c:pt idx="5404">
                  <c:v>45.472000000000001</c:v>
                </c:pt>
                <c:pt idx="5405">
                  <c:v>45.604000000000013</c:v>
                </c:pt>
                <c:pt idx="5406">
                  <c:v>45.252000000000002</c:v>
                </c:pt>
                <c:pt idx="5407">
                  <c:v>45.246000000000002</c:v>
                </c:pt>
                <c:pt idx="5408">
                  <c:v>45.973000000000013</c:v>
                </c:pt>
                <c:pt idx="5409">
                  <c:v>45.917999999999999</c:v>
                </c:pt>
                <c:pt idx="5410">
                  <c:v>45.807000000000002</c:v>
                </c:pt>
                <c:pt idx="5411">
                  <c:v>46.484999999999999</c:v>
                </c:pt>
                <c:pt idx="5412">
                  <c:v>46.802999999999997</c:v>
                </c:pt>
                <c:pt idx="5413">
                  <c:v>46.850999999999999</c:v>
                </c:pt>
                <c:pt idx="5414">
                  <c:v>46.21</c:v>
                </c:pt>
                <c:pt idx="5415">
                  <c:v>46.445</c:v>
                </c:pt>
                <c:pt idx="5416">
                  <c:v>46.252000000000002</c:v>
                </c:pt>
                <c:pt idx="5417">
                  <c:v>46.569000000000003</c:v>
                </c:pt>
                <c:pt idx="5418">
                  <c:v>46.631</c:v>
                </c:pt>
                <c:pt idx="5419">
                  <c:v>46.454000000000001</c:v>
                </c:pt>
                <c:pt idx="5420">
                  <c:v>46.677</c:v>
                </c:pt>
                <c:pt idx="5421">
                  <c:v>46.644000000000013</c:v>
                </c:pt>
                <c:pt idx="5422">
                  <c:v>46.917000000000002</c:v>
                </c:pt>
                <c:pt idx="5423">
                  <c:v>46.902000000000001</c:v>
                </c:pt>
                <c:pt idx="5424">
                  <c:v>46.648000000000003</c:v>
                </c:pt>
                <c:pt idx="5425">
                  <c:v>46.49</c:v>
                </c:pt>
                <c:pt idx="5426">
                  <c:v>46.511000000000003</c:v>
                </c:pt>
                <c:pt idx="5427">
                  <c:v>46.908000000000001</c:v>
                </c:pt>
                <c:pt idx="5428">
                  <c:v>46.847000000000001</c:v>
                </c:pt>
                <c:pt idx="5429">
                  <c:v>46.53</c:v>
                </c:pt>
                <c:pt idx="5430">
                  <c:v>46.705000000000013</c:v>
                </c:pt>
                <c:pt idx="5431">
                  <c:v>47.67</c:v>
                </c:pt>
                <c:pt idx="5432">
                  <c:v>47.453000000000003</c:v>
                </c:pt>
                <c:pt idx="5433">
                  <c:v>47.593000000000011</c:v>
                </c:pt>
                <c:pt idx="5434">
                  <c:v>47.518000000000001</c:v>
                </c:pt>
                <c:pt idx="5435">
                  <c:v>47.519000000000013</c:v>
                </c:pt>
                <c:pt idx="5436">
                  <c:v>47.627000000000002</c:v>
                </c:pt>
                <c:pt idx="5437">
                  <c:v>47.664000000000001</c:v>
                </c:pt>
                <c:pt idx="5438">
                  <c:v>47.336000000000013</c:v>
                </c:pt>
                <c:pt idx="5439">
                  <c:v>47.671000000000006</c:v>
                </c:pt>
                <c:pt idx="5440">
                  <c:v>47.91</c:v>
                </c:pt>
                <c:pt idx="5441">
                  <c:v>47.752000000000002</c:v>
                </c:pt>
                <c:pt idx="5442">
                  <c:v>47.941000000000003</c:v>
                </c:pt>
                <c:pt idx="5443">
                  <c:v>47.863999999999997</c:v>
                </c:pt>
                <c:pt idx="5444">
                  <c:v>48.264000000000003</c:v>
                </c:pt>
                <c:pt idx="5445">
                  <c:v>47.485999999999997</c:v>
                </c:pt>
                <c:pt idx="5446">
                  <c:v>47.785000000000011</c:v>
                </c:pt>
                <c:pt idx="5447">
                  <c:v>47.789000000000001</c:v>
                </c:pt>
                <c:pt idx="5448">
                  <c:v>48.397000000000013</c:v>
                </c:pt>
                <c:pt idx="5449">
                  <c:v>47.717000000000013</c:v>
                </c:pt>
                <c:pt idx="5450">
                  <c:v>47.734000000000002</c:v>
                </c:pt>
                <c:pt idx="5451">
                  <c:v>48.149000000000001</c:v>
                </c:pt>
                <c:pt idx="5452">
                  <c:v>48.232000000000014</c:v>
                </c:pt>
                <c:pt idx="5453">
                  <c:v>48.07</c:v>
                </c:pt>
                <c:pt idx="5454">
                  <c:v>47.36</c:v>
                </c:pt>
                <c:pt idx="5455">
                  <c:v>47.714000000000013</c:v>
                </c:pt>
                <c:pt idx="5456">
                  <c:v>47.665000000000013</c:v>
                </c:pt>
                <c:pt idx="5457">
                  <c:v>48.371000000000002</c:v>
                </c:pt>
                <c:pt idx="5458">
                  <c:v>48.236000000000011</c:v>
                </c:pt>
                <c:pt idx="5459">
                  <c:v>47.850999999999999</c:v>
                </c:pt>
                <c:pt idx="5460">
                  <c:v>47.669000000000011</c:v>
                </c:pt>
                <c:pt idx="5461">
                  <c:v>47.667000000000002</c:v>
                </c:pt>
                <c:pt idx="5462">
                  <c:v>48.003999999999998</c:v>
                </c:pt>
                <c:pt idx="5463">
                  <c:v>48.07</c:v>
                </c:pt>
                <c:pt idx="5464">
                  <c:v>47.626000000000012</c:v>
                </c:pt>
                <c:pt idx="5465">
                  <c:v>47.513000000000012</c:v>
                </c:pt>
                <c:pt idx="5466">
                  <c:v>47.688000000000002</c:v>
                </c:pt>
                <c:pt idx="5467">
                  <c:v>48.301000000000002</c:v>
                </c:pt>
                <c:pt idx="5468">
                  <c:v>47.972000000000001</c:v>
                </c:pt>
                <c:pt idx="5469">
                  <c:v>47.973000000000013</c:v>
                </c:pt>
                <c:pt idx="5470">
                  <c:v>47.826000000000001</c:v>
                </c:pt>
                <c:pt idx="5471">
                  <c:v>48.262000000000008</c:v>
                </c:pt>
                <c:pt idx="5472">
                  <c:v>48.577000000000012</c:v>
                </c:pt>
                <c:pt idx="5473">
                  <c:v>47.970999999999997</c:v>
                </c:pt>
                <c:pt idx="5474">
                  <c:v>48.216000000000001</c:v>
                </c:pt>
                <c:pt idx="5475">
                  <c:v>47.791000000000011</c:v>
                </c:pt>
                <c:pt idx="5476">
                  <c:v>48.159000000000013</c:v>
                </c:pt>
                <c:pt idx="5477">
                  <c:v>48.31</c:v>
                </c:pt>
                <c:pt idx="5478">
                  <c:v>48.011000000000003</c:v>
                </c:pt>
                <c:pt idx="5479">
                  <c:v>47.797000000000011</c:v>
                </c:pt>
                <c:pt idx="5480">
                  <c:v>48.36</c:v>
                </c:pt>
                <c:pt idx="5481">
                  <c:v>48.711000000000013</c:v>
                </c:pt>
                <c:pt idx="5482">
                  <c:v>48.672000000000011</c:v>
                </c:pt>
                <c:pt idx="5483">
                  <c:v>48.147000000000013</c:v>
                </c:pt>
                <c:pt idx="5484">
                  <c:v>48.424000000000007</c:v>
                </c:pt>
                <c:pt idx="5485">
                  <c:v>48.344000000000001</c:v>
                </c:pt>
                <c:pt idx="5486">
                  <c:v>48.084000000000003</c:v>
                </c:pt>
                <c:pt idx="5487">
                  <c:v>48.593000000000011</c:v>
                </c:pt>
                <c:pt idx="5488">
                  <c:v>48.854999999999997</c:v>
                </c:pt>
                <c:pt idx="5489">
                  <c:v>48.392000000000003</c:v>
                </c:pt>
                <c:pt idx="5490">
                  <c:v>48.41</c:v>
                </c:pt>
                <c:pt idx="5491">
                  <c:v>48.418999999999997</c:v>
                </c:pt>
                <c:pt idx="5492">
                  <c:v>48.805</c:v>
                </c:pt>
                <c:pt idx="5493">
                  <c:v>48.688000000000002</c:v>
                </c:pt>
                <c:pt idx="5494">
                  <c:v>48.616999999999997</c:v>
                </c:pt>
                <c:pt idx="5495">
                  <c:v>48.775000000000013</c:v>
                </c:pt>
                <c:pt idx="5496">
                  <c:v>48.85</c:v>
                </c:pt>
                <c:pt idx="5497">
                  <c:v>49.063000000000002</c:v>
                </c:pt>
                <c:pt idx="5498">
                  <c:v>48.841000000000001</c:v>
                </c:pt>
                <c:pt idx="5499">
                  <c:v>48.643000000000001</c:v>
                </c:pt>
                <c:pt idx="5500">
                  <c:v>48.317999999999998</c:v>
                </c:pt>
                <c:pt idx="5501">
                  <c:v>48.975000000000001</c:v>
                </c:pt>
                <c:pt idx="5502">
                  <c:v>48.719000000000001</c:v>
                </c:pt>
                <c:pt idx="5503">
                  <c:v>48.78</c:v>
                </c:pt>
                <c:pt idx="5504">
                  <c:v>48.378999999999998</c:v>
                </c:pt>
                <c:pt idx="5505">
                  <c:v>48.27</c:v>
                </c:pt>
                <c:pt idx="5506">
                  <c:v>48.116</c:v>
                </c:pt>
                <c:pt idx="5507">
                  <c:v>48.64</c:v>
                </c:pt>
                <c:pt idx="5508">
                  <c:v>48.338000000000001</c:v>
                </c:pt>
                <c:pt idx="5509">
                  <c:v>48.555999999999997</c:v>
                </c:pt>
                <c:pt idx="5510">
                  <c:v>48.581000000000003</c:v>
                </c:pt>
                <c:pt idx="5511">
                  <c:v>48.216000000000001</c:v>
                </c:pt>
                <c:pt idx="5512">
                  <c:v>48.448</c:v>
                </c:pt>
                <c:pt idx="5513">
                  <c:v>48.401000000000003</c:v>
                </c:pt>
                <c:pt idx="5514">
                  <c:v>48.335000000000001</c:v>
                </c:pt>
                <c:pt idx="5515">
                  <c:v>49.252000000000002</c:v>
                </c:pt>
                <c:pt idx="5516">
                  <c:v>49.061</c:v>
                </c:pt>
                <c:pt idx="5517">
                  <c:v>48.98</c:v>
                </c:pt>
                <c:pt idx="5518">
                  <c:v>48.865000000000002</c:v>
                </c:pt>
                <c:pt idx="5519">
                  <c:v>48.753999999999998</c:v>
                </c:pt>
                <c:pt idx="5520">
                  <c:v>48.618000000000002</c:v>
                </c:pt>
                <c:pt idx="5521">
                  <c:v>49.28</c:v>
                </c:pt>
                <c:pt idx="5522">
                  <c:v>48.516000000000012</c:v>
                </c:pt>
                <c:pt idx="5523">
                  <c:v>49.058</c:v>
                </c:pt>
                <c:pt idx="5524">
                  <c:v>49.374000000000002</c:v>
                </c:pt>
                <c:pt idx="5525">
                  <c:v>49.661000000000001</c:v>
                </c:pt>
                <c:pt idx="5526">
                  <c:v>49.213000000000001</c:v>
                </c:pt>
                <c:pt idx="5527">
                  <c:v>49.442</c:v>
                </c:pt>
                <c:pt idx="5528">
                  <c:v>49.25</c:v>
                </c:pt>
                <c:pt idx="5529">
                  <c:v>49.036000000000001</c:v>
                </c:pt>
                <c:pt idx="5530">
                  <c:v>49.398000000000003</c:v>
                </c:pt>
                <c:pt idx="5531">
                  <c:v>49.145000000000003</c:v>
                </c:pt>
                <c:pt idx="5532">
                  <c:v>49.264000000000003</c:v>
                </c:pt>
                <c:pt idx="5533">
                  <c:v>49.082000000000001</c:v>
                </c:pt>
                <c:pt idx="5534">
                  <c:v>49.613999999999997</c:v>
                </c:pt>
                <c:pt idx="5535">
                  <c:v>49.265000000000008</c:v>
                </c:pt>
                <c:pt idx="5536">
                  <c:v>48.901000000000003</c:v>
                </c:pt>
                <c:pt idx="5537">
                  <c:v>49.829000000000001</c:v>
                </c:pt>
                <c:pt idx="5538">
                  <c:v>48.928000000000011</c:v>
                </c:pt>
                <c:pt idx="5539">
                  <c:v>48.519000000000013</c:v>
                </c:pt>
                <c:pt idx="5540">
                  <c:v>49.026000000000003</c:v>
                </c:pt>
                <c:pt idx="5541">
                  <c:v>49.162000000000013</c:v>
                </c:pt>
                <c:pt idx="5542">
                  <c:v>48.957999999999998</c:v>
                </c:pt>
                <c:pt idx="5543">
                  <c:v>48.865000000000002</c:v>
                </c:pt>
                <c:pt idx="5544">
                  <c:v>48.677</c:v>
                </c:pt>
                <c:pt idx="5545">
                  <c:v>48.645000000000003</c:v>
                </c:pt>
                <c:pt idx="5546">
                  <c:v>48.761000000000003</c:v>
                </c:pt>
                <c:pt idx="5547">
                  <c:v>48.47</c:v>
                </c:pt>
                <c:pt idx="5548">
                  <c:v>48.695000000000007</c:v>
                </c:pt>
                <c:pt idx="5549">
                  <c:v>49.079000000000001</c:v>
                </c:pt>
                <c:pt idx="5550">
                  <c:v>48.568000000000012</c:v>
                </c:pt>
                <c:pt idx="5551">
                  <c:v>48.607000000000014</c:v>
                </c:pt>
                <c:pt idx="5552">
                  <c:v>48.47</c:v>
                </c:pt>
                <c:pt idx="5553">
                  <c:v>48.7</c:v>
                </c:pt>
                <c:pt idx="5554">
                  <c:v>48.276000000000003</c:v>
                </c:pt>
                <c:pt idx="5555">
                  <c:v>48.746000000000002</c:v>
                </c:pt>
                <c:pt idx="5556">
                  <c:v>48.956000000000003</c:v>
                </c:pt>
                <c:pt idx="5557">
                  <c:v>48.333000000000013</c:v>
                </c:pt>
                <c:pt idx="5558">
                  <c:v>49.327000000000012</c:v>
                </c:pt>
                <c:pt idx="5559">
                  <c:v>49.014000000000003</c:v>
                </c:pt>
                <c:pt idx="5560">
                  <c:v>48.634</c:v>
                </c:pt>
                <c:pt idx="5561">
                  <c:v>48.618000000000002</c:v>
                </c:pt>
                <c:pt idx="5562">
                  <c:v>48.37</c:v>
                </c:pt>
                <c:pt idx="5563">
                  <c:v>48.9</c:v>
                </c:pt>
                <c:pt idx="5564">
                  <c:v>48.655000000000001</c:v>
                </c:pt>
                <c:pt idx="5565">
                  <c:v>48.146000000000001</c:v>
                </c:pt>
                <c:pt idx="5566">
                  <c:v>48.038000000000011</c:v>
                </c:pt>
                <c:pt idx="5567">
                  <c:v>48.023000000000003</c:v>
                </c:pt>
                <c:pt idx="5568">
                  <c:v>47.961000000000013</c:v>
                </c:pt>
                <c:pt idx="5569">
                  <c:v>48.101000000000013</c:v>
                </c:pt>
                <c:pt idx="5570">
                  <c:v>48.366999999999997</c:v>
                </c:pt>
                <c:pt idx="5571">
                  <c:v>48.278000000000013</c:v>
                </c:pt>
                <c:pt idx="5572">
                  <c:v>47.535000000000011</c:v>
                </c:pt>
                <c:pt idx="5573">
                  <c:v>48.444000000000003</c:v>
                </c:pt>
                <c:pt idx="5574">
                  <c:v>48.294000000000011</c:v>
                </c:pt>
                <c:pt idx="5575">
                  <c:v>47.988</c:v>
                </c:pt>
                <c:pt idx="5576">
                  <c:v>48.025000000000013</c:v>
                </c:pt>
                <c:pt idx="5577">
                  <c:v>48.216000000000001</c:v>
                </c:pt>
                <c:pt idx="5578">
                  <c:v>47.759</c:v>
                </c:pt>
                <c:pt idx="5579">
                  <c:v>47.847999999999999</c:v>
                </c:pt>
                <c:pt idx="5580">
                  <c:v>47.724000000000011</c:v>
                </c:pt>
                <c:pt idx="5581">
                  <c:v>47.98</c:v>
                </c:pt>
                <c:pt idx="5582">
                  <c:v>47.709000000000003</c:v>
                </c:pt>
                <c:pt idx="5583">
                  <c:v>47.722000000000008</c:v>
                </c:pt>
                <c:pt idx="5584">
                  <c:v>47.96</c:v>
                </c:pt>
                <c:pt idx="5585">
                  <c:v>47.425000000000011</c:v>
                </c:pt>
                <c:pt idx="5586">
                  <c:v>48.025000000000013</c:v>
                </c:pt>
                <c:pt idx="5587">
                  <c:v>47.208000000000013</c:v>
                </c:pt>
                <c:pt idx="5588">
                  <c:v>47.273000000000003</c:v>
                </c:pt>
                <c:pt idx="5589">
                  <c:v>47.807000000000002</c:v>
                </c:pt>
                <c:pt idx="5590">
                  <c:v>47.468000000000011</c:v>
                </c:pt>
                <c:pt idx="5591">
                  <c:v>47.255000000000003</c:v>
                </c:pt>
                <c:pt idx="5592">
                  <c:v>47.154000000000003</c:v>
                </c:pt>
                <c:pt idx="5593">
                  <c:v>47.832000000000001</c:v>
                </c:pt>
                <c:pt idx="5594">
                  <c:v>47.634</c:v>
                </c:pt>
                <c:pt idx="5595">
                  <c:v>47.633000000000003</c:v>
                </c:pt>
                <c:pt idx="5596">
                  <c:v>47.917999999999999</c:v>
                </c:pt>
                <c:pt idx="5597">
                  <c:v>48.183</c:v>
                </c:pt>
                <c:pt idx="5598">
                  <c:v>48.101000000000013</c:v>
                </c:pt>
                <c:pt idx="5599">
                  <c:v>48.096000000000011</c:v>
                </c:pt>
                <c:pt idx="5600">
                  <c:v>48.154000000000003</c:v>
                </c:pt>
                <c:pt idx="5601">
                  <c:v>48.071000000000012</c:v>
                </c:pt>
                <c:pt idx="5602">
                  <c:v>48.304000000000002</c:v>
                </c:pt>
                <c:pt idx="5603">
                  <c:v>48.166000000000011</c:v>
                </c:pt>
                <c:pt idx="5604">
                  <c:v>48.409000000000013</c:v>
                </c:pt>
                <c:pt idx="5605">
                  <c:v>49.045000000000002</c:v>
                </c:pt>
                <c:pt idx="5606">
                  <c:v>49.268000000000008</c:v>
                </c:pt>
                <c:pt idx="5607">
                  <c:v>48.843000000000004</c:v>
                </c:pt>
                <c:pt idx="5608">
                  <c:v>48.761000000000003</c:v>
                </c:pt>
                <c:pt idx="5609">
                  <c:v>49.169000000000011</c:v>
                </c:pt>
                <c:pt idx="5610">
                  <c:v>49.686999999999998</c:v>
                </c:pt>
                <c:pt idx="5611">
                  <c:v>49.321000000000012</c:v>
                </c:pt>
                <c:pt idx="5612">
                  <c:v>48.771000000000001</c:v>
                </c:pt>
                <c:pt idx="5613">
                  <c:v>48.639000000000003</c:v>
                </c:pt>
                <c:pt idx="5614">
                  <c:v>48.922000000000011</c:v>
                </c:pt>
                <c:pt idx="5615">
                  <c:v>49.136000000000003</c:v>
                </c:pt>
                <c:pt idx="5616">
                  <c:v>48.796000000000021</c:v>
                </c:pt>
                <c:pt idx="5617">
                  <c:v>48.839000000000013</c:v>
                </c:pt>
                <c:pt idx="5618">
                  <c:v>49.609000000000002</c:v>
                </c:pt>
                <c:pt idx="5619">
                  <c:v>48.954999999999998</c:v>
                </c:pt>
                <c:pt idx="5620">
                  <c:v>49.202000000000012</c:v>
                </c:pt>
                <c:pt idx="5621">
                  <c:v>49.253999999999998</c:v>
                </c:pt>
                <c:pt idx="5622">
                  <c:v>48.723000000000013</c:v>
                </c:pt>
                <c:pt idx="5623">
                  <c:v>48.868000000000002</c:v>
                </c:pt>
                <c:pt idx="5624">
                  <c:v>49.32</c:v>
                </c:pt>
                <c:pt idx="5625">
                  <c:v>49.599000000000011</c:v>
                </c:pt>
                <c:pt idx="5626">
                  <c:v>49.040999999999997</c:v>
                </c:pt>
                <c:pt idx="5627">
                  <c:v>49.68</c:v>
                </c:pt>
                <c:pt idx="5628">
                  <c:v>49.224000000000011</c:v>
                </c:pt>
                <c:pt idx="5629">
                  <c:v>49.172000000000011</c:v>
                </c:pt>
                <c:pt idx="5630">
                  <c:v>49.341000000000001</c:v>
                </c:pt>
                <c:pt idx="5631">
                  <c:v>49.011000000000003</c:v>
                </c:pt>
                <c:pt idx="5632">
                  <c:v>48.965000000000003</c:v>
                </c:pt>
                <c:pt idx="5633">
                  <c:v>48.712000000000003</c:v>
                </c:pt>
                <c:pt idx="5634">
                  <c:v>48.826000000000001</c:v>
                </c:pt>
                <c:pt idx="5635">
                  <c:v>48.432000000000002</c:v>
                </c:pt>
                <c:pt idx="5636">
                  <c:v>49.236000000000011</c:v>
                </c:pt>
                <c:pt idx="5637">
                  <c:v>48.739000000000011</c:v>
                </c:pt>
                <c:pt idx="5638">
                  <c:v>48.411000000000001</c:v>
                </c:pt>
                <c:pt idx="5639">
                  <c:v>48.259</c:v>
                </c:pt>
                <c:pt idx="5640">
                  <c:v>48.211000000000013</c:v>
                </c:pt>
                <c:pt idx="5641">
                  <c:v>48.464000000000013</c:v>
                </c:pt>
                <c:pt idx="5642">
                  <c:v>48.427</c:v>
                </c:pt>
                <c:pt idx="5643">
                  <c:v>48.427</c:v>
                </c:pt>
                <c:pt idx="5644">
                  <c:v>48.427</c:v>
                </c:pt>
                <c:pt idx="5645">
                  <c:v>48.695000000000007</c:v>
                </c:pt>
                <c:pt idx="5646">
                  <c:v>49.077000000000012</c:v>
                </c:pt>
                <c:pt idx="5647">
                  <c:v>49.077000000000012</c:v>
                </c:pt>
                <c:pt idx="5648">
                  <c:v>49.077000000000012</c:v>
                </c:pt>
                <c:pt idx="5649">
                  <c:v>48.802999999999997</c:v>
                </c:pt>
                <c:pt idx="5650">
                  <c:v>48.676000000000002</c:v>
                </c:pt>
                <c:pt idx="5651">
                  <c:v>48.384999999999998</c:v>
                </c:pt>
                <c:pt idx="5652">
                  <c:v>48.277000000000001</c:v>
                </c:pt>
                <c:pt idx="5653">
                  <c:v>49.178000000000011</c:v>
                </c:pt>
                <c:pt idx="5654">
                  <c:v>49.107000000000014</c:v>
                </c:pt>
                <c:pt idx="5655">
                  <c:v>48.765000000000008</c:v>
                </c:pt>
                <c:pt idx="5656">
                  <c:v>48.976999999999997</c:v>
                </c:pt>
                <c:pt idx="5657">
                  <c:v>48.969000000000001</c:v>
                </c:pt>
                <c:pt idx="5658">
                  <c:v>48.82</c:v>
                </c:pt>
                <c:pt idx="5659">
                  <c:v>48.973000000000013</c:v>
                </c:pt>
                <c:pt idx="5660">
                  <c:v>48.875</c:v>
                </c:pt>
                <c:pt idx="5661">
                  <c:v>48.737000000000002</c:v>
                </c:pt>
                <c:pt idx="5662">
                  <c:v>49.015000000000001</c:v>
                </c:pt>
                <c:pt idx="5663">
                  <c:v>49.009</c:v>
                </c:pt>
                <c:pt idx="5664">
                  <c:v>49.113999999999997</c:v>
                </c:pt>
                <c:pt idx="5665">
                  <c:v>48.659000000000013</c:v>
                </c:pt>
                <c:pt idx="5666">
                  <c:v>48.399000000000001</c:v>
                </c:pt>
                <c:pt idx="5667">
                  <c:v>48.527000000000001</c:v>
                </c:pt>
                <c:pt idx="5668">
                  <c:v>47.77</c:v>
                </c:pt>
                <c:pt idx="5669">
                  <c:v>48.645000000000003</c:v>
                </c:pt>
                <c:pt idx="5670">
                  <c:v>47.991</c:v>
                </c:pt>
                <c:pt idx="5671">
                  <c:v>47.975000000000001</c:v>
                </c:pt>
                <c:pt idx="5672">
                  <c:v>48.220000000000013</c:v>
                </c:pt>
                <c:pt idx="5673">
                  <c:v>48.34</c:v>
                </c:pt>
                <c:pt idx="5674">
                  <c:v>48.166000000000011</c:v>
                </c:pt>
                <c:pt idx="5675">
                  <c:v>48.444000000000003</c:v>
                </c:pt>
                <c:pt idx="5676">
                  <c:v>48.761000000000003</c:v>
                </c:pt>
                <c:pt idx="5677">
                  <c:v>49.139000000000003</c:v>
                </c:pt>
                <c:pt idx="5678">
                  <c:v>48.825000000000003</c:v>
                </c:pt>
                <c:pt idx="5679">
                  <c:v>48.508000000000003</c:v>
                </c:pt>
                <c:pt idx="5680">
                  <c:v>49.097000000000001</c:v>
                </c:pt>
                <c:pt idx="5681">
                  <c:v>48.46</c:v>
                </c:pt>
                <c:pt idx="5682">
                  <c:v>48.906999999999996</c:v>
                </c:pt>
                <c:pt idx="5683">
                  <c:v>48.976000000000013</c:v>
                </c:pt>
                <c:pt idx="5684">
                  <c:v>49.250999999999998</c:v>
                </c:pt>
                <c:pt idx="5685">
                  <c:v>49.387</c:v>
                </c:pt>
                <c:pt idx="5686">
                  <c:v>49.636000000000003</c:v>
                </c:pt>
                <c:pt idx="5687">
                  <c:v>49.239000000000011</c:v>
                </c:pt>
                <c:pt idx="5688">
                  <c:v>49.928000000000011</c:v>
                </c:pt>
                <c:pt idx="5689">
                  <c:v>49.535000000000011</c:v>
                </c:pt>
                <c:pt idx="5690">
                  <c:v>49.538000000000011</c:v>
                </c:pt>
                <c:pt idx="5691">
                  <c:v>49.371000000000002</c:v>
                </c:pt>
                <c:pt idx="5692">
                  <c:v>50.098000000000013</c:v>
                </c:pt>
                <c:pt idx="5693">
                  <c:v>49.758000000000003</c:v>
                </c:pt>
                <c:pt idx="5694">
                  <c:v>50.180999999999997</c:v>
                </c:pt>
                <c:pt idx="5695">
                  <c:v>50.308</c:v>
                </c:pt>
                <c:pt idx="5696">
                  <c:v>49.825000000000003</c:v>
                </c:pt>
                <c:pt idx="5697">
                  <c:v>49.841999999999999</c:v>
                </c:pt>
                <c:pt idx="5698">
                  <c:v>49.843000000000004</c:v>
                </c:pt>
                <c:pt idx="5699">
                  <c:v>49.669000000000011</c:v>
                </c:pt>
                <c:pt idx="5700">
                  <c:v>49.433</c:v>
                </c:pt>
                <c:pt idx="5701">
                  <c:v>49.497</c:v>
                </c:pt>
                <c:pt idx="5702">
                  <c:v>49.321000000000012</c:v>
                </c:pt>
                <c:pt idx="5703">
                  <c:v>49.017000000000003</c:v>
                </c:pt>
                <c:pt idx="5704">
                  <c:v>49.142000000000003</c:v>
                </c:pt>
                <c:pt idx="5705">
                  <c:v>49.574000000000012</c:v>
                </c:pt>
                <c:pt idx="5706">
                  <c:v>49.414999999999999</c:v>
                </c:pt>
                <c:pt idx="5707">
                  <c:v>48.926000000000002</c:v>
                </c:pt>
                <c:pt idx="5708">
                  <c:v>49.283000000000001</c:v>
                </c:pt>
                <c:pt idx="5709">
                  <c:v>48.893000000000001</c:v>
                </c:pt>
                <c:pt idx="5710">
                  <c:v>49.274000000000001</c:v>
                </c:pt>
                <c:pt idx="5711">
                  <c:v>48.94</c:v>
                </c:pt>
                <c:pt idx="5712">
                  <c:v>48.682000000000002</c:v>
                </c:pt>
                <c:pt idx="5713">
                  <c:v>48.744</c:v>
                </c:pt>
                <c:pt idx="5714">
                  <c:v>48.535000000000011</c:v>
                </c:pt>
                <c:pt idx="5715">
                  <c:v>48.982999999999997</c:v>
                </c:pt>
                <c:pt idx="5716">
                  <c:v>48.433999999999997</c:v>
                </c:pt>
                <c:pt idx="5717">
                  <c:v>48.719000000000001</c:v>
                </c:pt>
                <c:pt idx="5718">
                  <c:v>48.113</c:v>
                </c:pt>
                <c:pt idx="5719">
                  <c:v>49.012</c:v>
                </c:pt>
                <c:pt idx="5720">
                  <c:v>48.685000000000002</c:v>
                </c:pt>
                <c:pt idx="5721">
                  <c:v>49.292000000000009</c:v>
                </c:pt>
                <c:pt idx="5722">
                  <c:v>48.929000000000002</c:v>
                </c:pt>
                <c:pt idx="5723">
                  <c:v>48.831000000000003</c:v>
                </c:pt>
                <c:pt idx="5724">
                  <c:v>48.523000000000003</c:v>
                </c:pt>
                <c:pt idx="5725">
                  <c:v>49.384999999999998</c:v>
                </c:pt>
                <c:pt idx="5726">
                  <c:v>49.323</c:v>
                </c:pt>
                <c:pt idx="5727">
                  <c:v>49.289000000000001</c:v>
                </c:pt>
                <c:pt idx="5728">
                  <c:v>49.265000000000008</c:v>
                </c:pt>
                <c:pt idx="5729">
                  <c:v>49.537000000000013</c:v>
                </c:pt>
                <c:pt idx="5730">
                  <c:v>49.224000000000011</c:v>
                </c:pt>
                <c:pt idx="5731">
                  <c:v>49.28</c:v>
                </c:pt>
                <c:pt idx="5732">
                  <c:v>49.084000000000003</c:v>
                </c:pt>
                <c:pt idx="5733">
                  <c:v>49.644000000000013</c:v>
                </c:pt>
                <c:pt idx="5734">
                  <c:v>49.935000000000002</c:v>
                </c:pt>
                <c:pt idx="5735">
                  <c:v>49.933</c:v>
                </c:pt>
                <c:pt idx="5736">
                  <c:v>50.037000000000013</c:v>
                </c:pt>
                <c:pt idx="5737">
                  <c:v>49.725000000000009</c:v>
                </c:pt>
                <c:pt idx="5738">
                  <c:v>49.255000000000003</c:v>
                </c:pt>
                <c:pt idx="5739">
                  <c:v>49.398000000000003</c:v>
                </c:pt>
                <c:pt idx="5740">
                  <c:v>49.173000000000002</c:v>
                </c:pt>
                <c:pt idx="5741">
                  <c:v>49.387</c:v>
                </c:pt>
                <c:pt idx="5742">
                  <c:v>49.488999999999997</c:v>
                </c:pt>
                <c:pt idx="5743">
                  <c:v>50.42</c:v>
                </c:pt>
                <c:pt idx="5744">
                  <c:v>50.203000000000003</c:v>
                </c:pt>
                <c:pt idx="5745">
                  <c:v>49.853000000000002</c:v>
                </c:pt>
                <c:pt idx="5746">
                  <c:v>49.884999999999998</c:v>
                </c:pt>
                <c:pt idx="5747">
                  <c:v>49.199000000000012</c:v>
                </c:pt>
                <c:pt idx="5748">
                  <c:v>49.371000000000002</c:v>
                </c:pt>
                <c:pt idx="5749">
                  <c:v>49.289000000000001</c:v>
                </c:pt>
                <c:pt idx="5750">
                  <c:v>49.711000000000013</c:v>
                </c:pt>
                <c:pt idx="5751">
                  <c:v>49.216000000000001</c:v>
                </c:pt>
                <c:pt idx="5752">
                  <c:v>49.978000000000002</c:v>
                </c:pt>
                <c:pt idx="5753">
                  <c:v>49.297000000000011</c:v>
                </c:pt>
                <c:pt idx="5754">
                  <c:v>49.375999999999998</c:v>
                </c:pt>
                <c:pt idx="5755">
                  <c:v>49.387999999999998</c:v>
                </c:pt>
                <c:pt idx="5756">
                  <c:v>50.167000000000002</c:v>
                </c:pt>
                <c:pt idx="5757">
                  <c:v>49.926000000000002</c:v>
                </c:pt>
                <c:pt idx="5758">
                  <c:v>50.073</c:v>
                </c:pt>
                <c:pt idx="5759">
                  <c:v>50.019000000000013</c:v>
                </c:pt>
                <c:pt idx="5760">
                  <c:v>50.338000000000001</c:v>
                </c:pt>
                <c:pt idx="5761">
                  <c:v>50.528000000000013</c:v>
                </c:pt>
                <c:pt idx="5762">
                  <c:v>50.264000000000003</c:v>
                </c:pt>
                <c:pt idx="5763">
                  <c:v>50.289000000000001</c:v>
                </c:pt>
                <c:pt idx="5764">
                  <c:v>50.472000000000001</c:v>
                </c:pt>
                <c:pt idx="5765">
                  <c:v>50.291000000000011</c:v>
                </c:pt>
                <c:pt idx="5766">
                  <c:v>50.266000000000012</c:v>
                </c:pt>
                <c:pt idx="5767">
                  <c:v>49.887</c:v>
                </c:pt>
                <c:pt idx="5768">
                  <c:v>50.838000000000001</c:v>
                </c:pt>
                <c:pt idx="5769">
                  <c:v>50.805999999999997</c:v>
                </c:pt>
                <c:pt idx="5770">
                  <c:v>51.166000000000011</c:v>
                </c:pt>
                <c:pt idx="5771">
                  <c:v>50.794000000000011</c:v>
                </c:pt>
                <c:pt idx="5772">
                  <c:v>51.203000000000003</c:v>
                </c:pt>
                <c:pt idx="5773">
                  <c:v>51.108000000000011</c:v>
                </c:pt>
                <c:pt idx="5774">
                  <c:v>50.523000000000003</c:v>
                </c:pt>
                <c:pt idx="5775">
                  <c:v>51.023000000000003</c:v>
                </c:pt>
                <c:pt idx="5776">
                  <c:v>50.41</c:v>
                </c:pt>
                <c:pt idx="5777">
                  <c:v>51.31</c:v>
                </c:pt>
                <c:pt idx="5778">
                  <c:v>50.578000000000003</c:v>
                </c:pt>
                <c:pt idx="5779">
                  <c:v>50.432000000000002</c:v>
                </c:pt>
                <c:pt idx="5780">
                  <c:v>50.454999999999998</c:v>
                </c:pt>
                <c:pt idx="5781">
                  <c:v>51.031000000000013</c:v>
                </c:pt>
                <c:pt idx="5782">
                  <c:v>50.621000000000002</c:v>
                </c:pt>
                <c:pt idx="5783">
                  <c:v>50.663000000000011</c:v>
                </c:pt>
                <c:pt idx="5784">
                  <c:v>50.676000000000002</c:v>
                </c:pt>
                <c:pt idx="5785">
                  <c:v>50.317999999999998</c:v>
                </c:pt>
                <c:pt idx="5786">
                  <c:v>50.144000000000013</c:v>
                </c:pt>
                <c:pt idx="5787">
                  <c:v>50</c:v>
                </c:pt>
                <c:pt idx="5788">
                  <c:v>50.366999999999997</c:v>
                </c:pt>
                <c:pt idx="5789">
                  <c:v>50.021000000000001</c:v>
                </c:pt>
                <c:pt idx="5790">
                  <c:v>50.313000000000002</c:v>
                </c:pt>
                <c:pt idx="5791">
                  <c:v>50.341000000000001</c:v>
                </c:pt>
                <c:pt idx="5792">
                  <c:v>50.484000000000002</c:v>
                </c:pt>
                <c:pt idx="5793">
                  <c:v>49.998000000000012</c:v>
                </c:pt>
                <c:pt idx="5794">
                  <c:v>49.877000000000002</c:v>
                </c:pt>
                <c:pt idx="5795">
                  <c:v>49.933999999999997</c:v>
                </c:pt>
                <c:pt idx="5796">
                  <c:v>49.856000000000002</c:v>
                </c:pt>
                <c:pt idx="5797">
                  <c:v>49.881999999999998</c:v>
                </c:pt>
                <c:pt idx="5798">
                  <c:v>49.993000000000002</c:v>
                </c:pt>
                <c:pt idx="5799">
                  <c:v>50.391000000000012</c:v>
                </c:pt>
                <c:pt idx="5800">
                  <c:v>50.222000000000008</c:v>
                </c:pt>
                <c:pt idx="5801">
                  <c:v>50.141000000000012</c:v>
                </c:pt>
                <c:pt idx="5802">
                  <c:v>50.18</c:v>
                </c:pt>
                <c:pt idx="5803">
                  <c:v>50.045000000000002</c:v>
                </c:pt>
                <c:pt idx="5804">
                  <c:v>50.095000000000013</c:v>
                </c:pt>
                <c:pt idx="5805">
                  <c:v>51.069000000000003</c:v>
                </c:pt>
                <c:pt idx="5806">
                  <c:v>50.505000000000003</c:v>
                </c:pt>
                <c:pt idx="5807">
                  <c:v>50.417000000000002</c:v>
                </c:pt>
                <c:pt idx="5808">
                  <c:v>50.229000000000013</c:v>
                </c:pt>
                <c:pt idx="5809">
                  <c:v>49.872</c:v>
                </c:pt>
                <c:pt idx="5810">
                  <c:v>49.667000000000002</c:v>
                </c:pt>
                <c:pt idx="5811">
                  <c:v>49.951999999999998</c:v>
                </c:pt>
                <c:pt idx="5812">
                  <c:v>50.449000000000012</c:v>
                </c:pt>
                <c:pt idx="5813">
                  <c:v>50.609000000000002</c:v>
                </c:pt>
                <c:pt idx="5814">
                  <c:v>49.878</c:v>
                </c:pt>
                <c:pt idx="5815">
                  <c:v>50.445</c:v>
                </c:pt>
                <c:pt idx="5816">
                  <c:v>49.722000000000008</c:v>
                </c:pt>
                <c:pt idx="5817">
                  <c:v>49.835000000000001</c:v>
                </c:pt>
                <c:pt idx="5818">
                  <c:v>50.405000000000001</c:v>
                </c:pt>
                <c:pt idx="5819">
                  <c:v>50.709000000000003</c:v>
                </c:pt>
                <c:pt idx="5820">
                  <c:v>50.715000000000003</c:v>
                </c:pt>
                <c:pt idx="5821">
                  <c:v>50.83</c:v>
                </c:pt>
                <c:pt idx="5822">
                  <c:v>50.15</c:v>
                </c:pt>
                <c:pt idx="5823">
                  <c:v>50.473000000000013</c:v>
                </c:pt>
                <c:pt idx="5824">
                  <c:v>50.648000000000003</c:v>
                </c:pt>
                <c:pt idx="5825">
                  <c:v>50.344000000000001</c:v>
                </c:pt>
                <c:pt idx="5826">
                  <c:v>51.055999999999997</c:v>
                </c:pt>
                <c:pt idx="5827">
                  <c:v>50.546999999999997</c:v>
                </c:pt>
                <c:pt idx="5828">
                  <c:v>50.945</c:v>
                </c:pt>
                <c:pt idx="5829">
                  <c:v>50.921000000000006</c:v>
                </c:pt>
                <c:pt idx="5830">
                  <c:v>50.83</c:v>
                </c:pt>
                <c:pt idx="5831">
                  <c:v>51.253999999999998</c:v>
                </c:pt>
                <c:pt idx="5832">
                  <c:v>50.718000000000011</c:v>
                </c:pt>
                <c:pt idx="5833">
                  <c:v>50.866999999999997</c:v>
                </c:pt>
                <c:pt idx="5834">
                  <c:v>50.835000000000001</c:v>
                </c:pt>
                <c:pt idx="5835">
                  <c:v>50.534000000000013</c:v>
                </c:pt>
                <c:pt idx="5836">
                  <c:v>50.360999999999997</c:v>
                </c:pt>
                <c:pt idx="5837">
                  <c:v>50.546000000000006</c:v>
                </c:pt>
                <c:pt idx="5838">
                  <c:v>50.311999999999998</c:v>
                </c:pt>
                <c:pt idx="5839">
                  <c:v>50.433</c:v>
                </c:pt>
                <c:pt idx="5840">
                  <c:v>50.612000000000002</c:v>
                </c:pt>
                <c:pt idx="5841">
                  <c:v>49.930999999999997</c:v>
                </c:pt>
                <c:pt idx="5842">
                  <c:v>50.829000000000001</c:v>
                </c:pt>
                <c:pt idx="5843">
                  <c:v>50.227000000000011</c:v>
                </c:pt>
                <c:pt idx="5844">
                  <c:v>49.927</c:v>
                </c:pt>
                <c:pt idx="5845">
                  <c:v>50.087000000000003</c:v>
                </c:pt>
                <c:pt idx="5846">
                  <c:v>49.987000000000002</c:v>
                </c:pt>
                <c:pt idx="5847">
                  <c:v>49.837000000000003</c:v>
                </c:pt>
                <c:pt idx="5848">
                  <c:v>50.189</c:v>
                </c:pt>
                <c:pt idx="5849">
                  <c:v>49.673000000000002</c:v>
                </c:pt>
                <c:pt idx="5850">
                  <c:v>50.289000000000001</c:v>
                </c:pt>
                <c:pt idx="5851">
                  <c:v>50.375</c:v>
                </c:pt>
                <c:pt idx="5852">
                  <c:v>50.345999999999997</c:v>
                </c:pt>
                <c:pt idx="5853">
                  <c:v>50.768000000000008</c:v>
                </c:pt>
                <c:pt idx="5854">
                  <c:v>51.018000000000001</c:v>
                </c:pt>
                <c:pt idx="5855">
                  <c:v>50.58</c:v>
                </c:pt>
                <c:pt idx="5856">
                  <c:v>51.127000000000002</c:v>
                </c:pt>
                <c:pt idx="5857">
                  <c:v>50.628000000000007</c:v>
                </c:pt>
                <c:pt idx="5858">
                  <c:v>50.985999999999997</c:v>
                </c:pt>
                <c:pt idx="5859">
                  <c:v>50.494</c:v>
                </c:pt>
                <c:pt idx="5860">
                  <c:v>50.695000000000007</c:v>
                </c:pt>
                <c:pt idx="5861">
                  <c:v>50.459000000000003</c:v>
                </c:pt>
                <c:pt idx="5862">
                  <c:v>50.904000000000003</c:v>
                </c:pt>
                <c:pt idx="5863">
                  <c:v>51.128000000000007</c:v>
                </c:pt>
                <c:pt idx="5864">
                  <c:v>51.255000000000003</c:v>
                </c:pt>
                <c:pt idx="5865">
                  <c:v>50.583000000000013</c:v>
                </c:pt>
                <c:pt idx="5866">
                  <c:v>50.433999999999997</c:v>
                </c:pt>
                <c:pt idx="5867">
                  <c:v>50.245000000000012</c:v>
                </c:pt>
                <c:pt idx="5868">
                  <c:v>50.327000000000012</c:v>
                </c:pt>
                <c:pt idx="5869">
                  <c:v>50.2</c:v>
                </c:pt>
                <c:pt idx="5870">
                  <c:v>50.384999999999998</c:v>
                </c:pt>
                <c:pt idx="5871">
                  <c:v>50.583000000000013</c:v>
                </c:pt>
                <c:pt idx="5872">
                  <c:v>50.492000000000012</c:v>
                </c:pt>
                <c:pt idx="5873">
                  <c:v>50.264000000000003</c:v>
                </c:pt>
                <c:pt idx="5874">
                  <c:v>50.339000000000013</c:v>
                </c:pt>
                <c:pt idx="5875">
                  <c:v>50.692000000000007</c:v>
                </c:pt>
                <c:pt idx="5876">
                  <c:v>50.695000000000007</c:v>
                </c:pt>
                <c:pt idx="5877">
                  <c:v>50.167000000000002</c:v>
                </c:pt>
                <c:pt idx="5878">
                  <c:v>50.288000000000011</c:v>
                </c:pt>
                <c:pt idx="5879">
                  <c:v>50.094000000000001</c:v>
                </c:pt>
                <c:pt idx="5880">
                  <c:v>50.277000000000001</c:v>
                </c:pt>
                <c:pt idx="5881">
                  <c:v>49.984999999999999</c:v>
                </c:pt>
                <c:pt idx="5882">
                  <c:v>50.043000000000013</c:v>
                </c:pt>
                <c:pt idx="5883">
                  <c:v>50</c:v>
                </c:pt>
                <c:pt idx="5884">
                  <c:v>49.95</c:v>
                </c:pt>
                <c:pt idx="5885">
                  <c:v>50.103000000000002</c:v>
                </c:pt>
                <c:pt idx="5886">
                  <c:v>49.845999999999997</c:v>
                </c:pt>
                <c:pt idx="5887">
                  <c:v>49.819000000000003</c:v>
                </c:pt>
                <c:pt idx="5888">
                  <c:v>50.28</c:v>
                </c:pt>
                <c:pt idx="5889">
                  <c:v>50.624000000000002</c:v>
                </c:pt>
                <c:pt idx="5890">
                  <c:v>50.225000000000009</c:v>
                </c:pt>
                <c:pt idx="5891">
                  <c:v>50.183999999999997</c:v>
                </c:pt>
                <c:pt idx="5892">
                  <c:v>50.268000000000008</c:v>
                </c:pt>
                <c:pt idx="5893">
                  <c:v>50.839000000000013</c:v>
                </c:pt>
                <c:pt idx="5894">
                  <c:v>50.503999999999998</c:v>
                </c:pt>
                <c:pt idx="5895">
                  <c:v>50.549000000000007</c:v>
                </c:pt>
                <c:pt idx="5896">
                  <c:v>50.473999999999997</c:v>
                </c:pt>
                <c:pt idx="5897">
                  <c:v>50.457999999999998</c:v>
                </c:pt>
                <c:pt idx="5898">
                  <c:v>51.164000000000001</c:v>
                </c:pt>
                <c:pt idx="5899">
                  <c:v>51.706000000000003</c:v>
                </c:pt>
                <c:pt idx="5900">
                  <c:v>51.607000000000014</c:v>
                </c:pt>
                <c:pt idx="5901">
                  <c:v>50.991</c:v>
                </c:pt>
                <c:pt idx="5902">
                  <c:v>51.208000000000013</c:v>
                </c:pt>
                <c:pt idx="5903">
                  <c:v>51.511000000000003</c:v>
                </c:pt>
                <c:pt idx="5904">
                  <c:v>51.47</c:v>
                </c:pt>
                <c:pt idx="5905">
                  <c:v>51.311999999999998</c:v>
                </c:pt>
                <c:pt idx="5906">
                  <c:v>51.406999999999996</c:v>
                </c:pt>
                <c:pt idx="5907">
                  <c:v>50.933999999999997</c:v>
                </c:pt>
                <c:pt idx="5908">
                  <c:v>51.258000000000003</c:v>
                </c:pt>
                <c:pt idx="5909">
                  <c:v>50.709000000000003</c:v>
                </c:pt>
                <c:pt idx="5910">
                  <c:v>50.945</c:v>
                </c:pt>
                <c:pt idx="5911">
                  <c:v>51.378</c:v>
                </c:pt>
                <c:pt idx="5912">
                  <c:v>50.894000000000013</c:v>
                </c:pt>
                <c:pt idx="5913">
                  <c:v>50.673000000000002</c:v>
                </c:pt>
                <c:pt idx="5914">
                  <c:v>50.476000000000013</c:v>
                </c:pt>
                <c:pt idx="5915">
                  <c:v>51.226000000000013</c:v>
                </c:pt>
                <c:pt idx="5916">
                  <c:v>51.076000000000001</c:v>
                </c:pt>
                <c:pt idx="5917">
                  <c:v>50.6</c:v>
                </c:pt>
                <c:pt idx="5918">
                  <c:v>50.531000000000013</c:v>
                </c:pt>
                <c:pt idx="5919">
                  <c:v>50.875</c:v>
                </c:pt>
                <c:pt idx="5920">
                  <c:v>50.712000000000003</c:v>
                </c:pt>
                <c:pt idx="5921">
                  <c:v>50.499000000000002</c:v>
                </c:pt>
                <c:pt idx="5922">
                  <c:v>50.314999999999998</c:v>
                </c:pt>
                <c:pt idx="5923">
                  <c:v>50.319000000000003</c:v>
                </c:pt>
                <c:pt idx="5924">
                  <c:v>50.215000000000003</c:v>
                </c:pt>
                <c:pt idx="5925">
                  <c:v>50.411000000000001</c:v>
                </c:pt>
                <c:pt idx="5926">
                  <c:v>50.292000000000009</c:v>
                </c:pt>
                <c:pt idx="5927">
                  <c:v>50.308999999999997</c:v>
                </c:pt>
                <c:pt idx="5928">
                  <c:v>49.808999999999997</c:v>
                </c:pt>
                <c:pt idx="5929">
                  <c:v>50.000999999999998</c:v>
                </c:pt>
                <c:pt idx="5930">
                  <c:v>49.973999999999997</c:v>
                </c:pt>
                <c:pt idx="5931">
                  <c:v>50.09</c:v>
                </c:pt>
                <c:pt idx="5932">
                  <c:v>49.88</c:v>
                </c:pt>
                <c:pt idx="5933">
                  <c:v>50.248000000000012</c:v>
                </c:pt>
                <c:pt idx="5934">
                  <c:v>50.335000000000001</c:v>
                </c:pt>
                <c:pt idx="5935">
                  <c:v>50.201000000000001</c:v>
                </c:pt>
                <c:pt idx="5936">
                  <c:v>50.698000000000008</c:v>
                </c:pt>
                <c:pt idx="5937">
                  <c:v>50.601000000000013</c:v>
                </c:pt>
                <c:pt idx="5938">
                  <c:v>50.690000000000012</c:v>
                </c:pt>
                <c:pt idx="5939">
                  <c:v>50.915999999999997</c:v>
                </c:pt>
                <c:pt idx="5940">
                  <c:v>50.83</c:v>
                </c:pt>
                <c:pt idx="5941">
                  <c:v>51.028000000000013</c:v>
                </c:pt>
                <c:pt idx="5942">
                  <c:v>50.872</c:v>
                </c:pt>
                <c:pt idx="5943">
                  <c:v>50.814</c:v>
                </c:pt>
                <c:pt idx="5944">
                  <c:v>50.968000000000011</c:v>
                </c:pt>
                <c:pt idx="5945">
                  <c:v>50.887999999999998</c:v>
                </c:pt>
                <c:pt idx="5946">
                  <c:v>50.637</c:v>
                </c:pt>
                <c:pt idx="5947">
                  <c:v>50.405000000000001</c:v>
                </c:pt>
                <c:pt idx="5948">
                  <c:v>50.487000000000002</c:v>
                </c:pt>
                <c:pt idx="5949">
                  <c:v>50.569000000000003</c:v>
                </c:pt>
                <c:pt idx="5950">
                  <c:v>50.507000000000012</c:v>
                </c:pt>
                <c:pt idx="5951">
                  <c:v>50.404000000000003</c:v>
                </c:pt>
                <c:pt idx="5952">
                  <c:v>50.275000000000013</c:v>
                </c:pt>
                <c:pt idx="5953">
                  <c:v>50.091000000000001</c:v>
                </c:pt>
                <c:pt idx="5954">
                  <c:v>50.374000000000002</c:v>
                </c:pt>
                <c:pt idx="5955">
                  <c:v>50.094000000000001</c:v>
                </c:pt>
                <c:pt idx="5956">
                  <c:v>49.778000000000013</c:v>
                </c:pt>
                <c:pt idx="5957">
                  <c:v>49.792000000000009</c:v>
                </c:pt>
                <c:pt idx="5958">
                  <c:v>50.344000000000001</c:v>
                </c:pt>
                <c:pt idx="5959">
                  <c:v>49.918999999999997</c:v>
                </c:pt>
                <c:pt idx="5960">
                  <c:v>49.362000000000002</c:v>
                </c:pt>
                <c:pt idx="5961">
                  <c:v>49.59</c:v>
                </c:pt>
                <c:pt idx="5962">
                  <c:v>50.155000000000001</c:v>
                </c:pt>
                <c:pt idx="5963">
                  <c:v>49.718000000000011</c:v>
                </c:pt>
                <c:pt idx="5964">
                  <c:v>49.593000000000011</c:v>
                </c:pt>
                <c:pt idx="5965">
                  <c:v>49.658000000000001</c:v>
                </c:pt>
                <c:pt idx="5966">
                  <c:v>49.624000000000002</c:v>
                </c:pt>
                <c:pt idx="5967">
                  <c:v>49.513000000000012</c:v>
                </c:pt>
                <c:pt idx="5968">
                  <c:v>49.512</c:v>
                </c:pt>
                <c:pt idx="5969">
                  <c:v>49.673000000000002</c:v>
                </c:pt>
                <c:pt idx="5970">
                  <c:v>49.626000000000012</c:v>
                </c:pt>
                <c:pt idx="5971">
                  <c:v>49.481999999999999</c:v>
                </c:pt>
                <c:pt idx="5972">
                  <c:v>50.284000000000013</c:v>
                </c:pt>
                <c:pt idx="5973">
                  <c:v>50.412999999999997</c:v>
                </c:pt>
                <c:pt idx="5974">
                  <c:v>50.023000000000003</c:v>
                </c:pt>
                <c:pt idx="5975">
                  <c:v>50.061</c:v>
                </c:pt>
                <c:pt idx="5976">
                  <c:v>49.722000000000008</c:v>
                </c:pt>
                <c:pt idx="5977">
                  <c:v>49.905000000000001</c:v>
                </c:pt>
                <c:pt idx="5978">
                  <c:v>50.568000000000012</c:v>
                </c:pt>
                <c:pt idx="5979">
                  <c:v>50.078000000000003</c:v>
                </c:pt>
                <c:pt idx="5980">
                  <c:v>50.401000000000003</c:v>
                </c:pt>
                <c:pt idx="5981">
                  <c:v>50.05</c:v>
                </c:pt>
                <c:pt idx="5982">
                  <c:v>50.081000000000003</c:v>
                </c:pt>
                <c:pt idx="5983">
                  <c:v>50.177</c:v>
                </c:pt>
                <c:pt idx="5984">
                  <c:v>50.189</c:v>
                </c:pt>
                <c:pt idx="5985">
                  <c:v>50.338000000000001</c:v>
                </c:pt>
                <c:pt idx="5986">
                  <c:v>50.500999999999998</c:v>
                </c:pt>
                <c:pt idx="5987">
                  <c:v>49.993000000000002</c:v>
                </c:pt>
                <c:pt idx="5988">
                  <c:v>49.988999999999997</c:v>
                </c:pt>
                <c:pt idx="5989">
                  <c:v>49.922000000000011</c:v>
                </c:pt>
                <c:pt idx="5990">
                  <c:v>49.854999999999997</c:v>
                </c:pt>
                <c:pt idx="5991">
                  <c:v>50.311999999999998</c:v>
                </c:pt>
                <c:pt idx="5992">
                  <c:v>50.456000000000003</c:v>
                </c:pt>
                <c:pt idx="5993">
                  <c:v>50.378</c:v>
                </c:pt>
                <c:pt idx="5994">
                  <c:v>50.118000000000002</c:v>
                </c:pt>
                <c:pt idx="5995">
                  <c:v>50.224000000000011</c:v>
                </c:pt>
                <c:pt idx="5996">
                  <c:v>49.859000000000002</c:v>
                </c:pt>
                <c:pt idx="5997">
                  <c:v>50.238000000000007</c:v>
                </c:pt>
                <c:pt idx="5998">
                  <c:v>49.789000000000001</c:v>
                </c:pt>
                <c:pt idx="5999">
                  <c:v>49.998000000000012</c:v>
                </c:pt>
                <c:pt idx="6000">
                  <c:v>49.623000000000012</c:v>
                </c:pt>
                <c:pt idx="6001">
                  <c:v>49.939</c:v>
                </c:pt>
                <c:pt idx="6002">
                  <c:v>50.238000000000007</c:v>
                </c:pt>
                <c:pt idx="6003">
                  <c:v>50.319000000000003</c:v>
                </c:pt>
                <c:pt idx="6004">
                  <c:v>50.397000000000013</c:v>
                </c:pt>
                <c:pt idx="6005">
                  <c:v>50.2</c:v>
                </c:pt>
                <c:pt idx="6006">
                  <c:v>50.098000000000013</c:v>
                </c:pt>
                <c:pt idx="6007">
                  <c:v>50.253999999999998</c:v>
                </c:pt>
                <c:pt idx="6008">
                  <c:v>49.478000000000002</c:v>
                </c:pt>
                <c:pt idx="6009">
                  <c:v>49.582000000000001</c:v>
                </c:pt>
                <c:pt idx="6010">
                  <c:v>49.748000000000012</c:v>
                </c:pt>
                <c:pt idx="6011">
                  <c:v>50.469000000000001</c:v>
                </c:pt>
                <c:pt idx="6012">
                  <c:v>50.135000000000012</c:v>
                </c:pt>
                <c:pt idx="6013">
                  <c:v>49.951000000000001</c:v>
                </c:pt>
                <c:pt idx="6014">
                  <c:v>49.929000000000002</c:v>
                </c:pt>
                <c:pt idx="6015">
                  <c:v>50.026000000000003</c:v>
                </c:pt>
                <c:pt idx="6016">
                  <c:v>50.131</c:v>
                </c:pt>
                <c:pt idx="6017">
                  <c:v>49.906000000000013</c:v>
                </c:pt>
                <c:pt idx="6018">
                  <c:v>50.011000000000003</c:v>
                </c:pt>
                <c:pt idx="6019">
                  <c:v>50.113999999999997</c:v>
                </c:pt>
                <c:pt idx="6020">
                  <c:v>50.750999999999998</c:v>
                </c:pt>
                <c:pt idx="6021">
                  <c:v>50.637</c:v>
                </c:pt>
                <c:pt idx="6022">
                  <c:v>50.3</c:v>
                </c:pt>
                <c:pt idx="6023">
                  <c:v>50.185000000000002</c:v>
                </c:pt>
                <c:pt idx="6024">
                  <c:v>50.264000000000003</c:v>
                </c:pt>
                <c:pt idx="6025">
                  <c:v>50.006</c:v>
                </c:pt>
                <c:pt idx="6026">
                  <c:v>49.742000000000012</c:v>
                </c:pt>
                <c:pt idx="6027">
                  <c:v>49.981000000000002</c:v>
                </c:pt>
                <c:pt idx="6028">
                  <c:v>50.296000000000021</c:v>
                </c:pt>
                <c:pt idx="6029">
                  <c:v>50.148000000000003</c:v>
                </c:pt>
                <c:pt idx="6030">
                  <c:v>49.957000000000001</c:v>
                </c:pt>
                <c:pt idx="6031">
                  <c:v>50.602000000000011</c:v>
                </c:pt>
                <c:pt idx="6032">
                  <c:v>50.192000000000007</c:v>
                </c:pt>
                <c:pt idx="6033">
                  <c:v>49.860999999999997</c:v>
                </c:pt>
                <c:pt idx="6034">
                  <c:v>50.498000000000012</c:v>
                </c:pt>
                <c:pt idx="6035">
                  <c:v>50.216000000000001</c:v>
                </c:pt>
                <c:pt idx="6036">
                  <c:v>50.332000000000001</c:v>
                </c:pt>
                <c:pt idx="6037">
                  <c:v>50.39</c:v>
                </c:pt>
                <c:pt idx="6038">
                  <c:v>50.368000000000002</c:v>
                </c:pt>
                <c:pt idx="6039">
                  <c:v>50.393000000000001</c:v>
                </c:pt>
                <c:pt idx="6040">
                  <c:v>49.733000000000011</c:v>
                </c:pt>
                <c:pt idx="6041">
                  <c:v>49.672000000000011</c:v>
                </c:pt>
                <c:pt idx="6042">
                  <c:v>49.671000000000006</c:v>
                </c:pt>
                <c:pt idx="6043">
                  <c:v>49.665000000000013</c:v>
                </c:pt>
                <c:pt idx="6044">
                  <c:v>49.661000000000001</c:v>
                </c:pt>
                <c:pt idx="6045">
                  <c:v>49.242000000000012</c:v>
                </c:pt>
                <c:pt idx="6046">
                  <c:v>49.284000000000013</c:v>
                </c:pt>
                <c:pt idx="6047">
                  <c:v>49.596000000000011</c:v>
                </c:pt>
                <c:pt idx="6048">
                  <c:v>49.136000000000003</c:v>
                </c:pt>
                <c:pt idx="6049">
                  <c:v>49.038000000000011</c:v>
                </c:pt>
                <c:pt idx="6050">
                  <c:v>49.217000000000013</c:v>
                </c:pt>
                <c:pt idx="6051">
                  <c:v>49.206000000000003</c:v>
                </c:pt>
                <c:pt idx="6052">
                  <c:v>48.97</c:v>
                </c:pt>
                <c:pt idx="6053">
                  <c:v>49.160000000000011</c:v>
                </c:pt>
                <c:pt idx="6054">
                  <c:v>49.21</c:v>
                </c:pt>
                <c:pt idx="6055">
                  <c:v>48.868000000000002</c:v>
                </c:pt>
                <c:pt idx="6056">
                  <c:v>49.249000000000002</c:v>
                </c:pt>
                <c:pt idx="6057">
                  <c:v>49.213000000000001</c:v>
                </c:pt>
                <c:pt idx="6058">
                  <c:v>49.308</c:v>
                </c:pt>
                <c:pt idx="6059">
                  <c:v>49.104000000000013</c:v>
                </c:pt>
                <c:pt idx="6060">
                  <c:v>49.294000000000011</c:v>
                </c:pt>
                <c:pt idx="6061">
                  <c:v>49.119</c:v>
                </c:pt>
                <c:pt idx="6062">
                  <c:v>49.662000000000013</c:v>
                </c:pt>
                <c:pt idx="6063">
                  <c:v>49.258000000000003</c:v>
                </c:pt>
                <c:pt idx="6064">
                  <c:v>49.183999999999997</c:v>
                </c:pt>
                <c:pt idx="6065">
                  <c:v>48.948</c:v>
                </c:pt>
                <c:pt idx="6066">
                  <c:v>49.082000000000001</c:v>
                </c:pt>
                <c:pt idx="6067">
                  <c:v>49.329000000000001</c:v>
                </c:pt>
                <c:pt idx="6068">
                  <c:v>49.722000000000008</c:v>
                </c:pt>
                <c:pt idx="6069">
                  <c:v>49.242000000000012</c:v>
                </c:pt>
                <c:pt idx="6070">
                  <c:v>49.212000000000003</c:v>
                </c:pt>
                <c:pt idx="6071">
                  <c:v>49.062000000000012</c:v>
                </c:pt>
                <c:pt idx="6072">
                  <c:v>49.421000000000006</c:v>
                </c:pt>
                <c:pt idx="6073">
                  <c:v>50.081000000000003</c:v>
                </c:pt>
                <c:pt idx="6074">
                  <c:v>49.516000000000012</c:v>
                </c:pt>
                <c:pt idx="6075">
                  <c:v>49.295000000000009</c:v>
                </c:pt>
                <c:pt idx="6076">
                  <c:v>49.136000000000003</c:v>
                </c:pt>
                <c:pt idx="6077">
                  <c:v>49.185000000000002</c:v>
                </c:pt>
                <c:pt idx="6078">
                  <c:v>49.482999999999997</c:v>
                </c:pt>
                <c:pt idx="6079">
                  <c:v>49.621000000000002</c:v>
                </c:pt>
                <c:pt idx="6080">
                  <c:v>49.029000000000003</c:v>
                </c:pt>
                <c:pt idx="6081">
                  <c:v>49.481999999999999</c:v>
                </c:pt>
                <c:pt idx="6082">
                  <c:v>49.055999999999997</c:v>
                </c:pt>
                <c:pt idx="6083">
                  <c:v>48.995000000000012</c:v>
                </c:pt>
                <c:pt idx="6084">
                  <c:v>48.939</c:v>
                </c:pt>
                <c:pt idx="6085">
                  <c:v>48.44</c:v>
                </c:pt>
                <c:pt idx="6086">
                  <c:v>48.412999999999997</c:v>
                </c:pt>
                <c:pt idx="6087">
                  <c:v>48.682000000000002</c:v>
                </c:pt>
                <c:pt idx="6088">
                  <c:v>48.546000000000006</c:v>
                </c:pt>
                <c:pt idx="6089">
                  <c:v>49.034000000000013</c:v>
                </c:pt>
                <c:pt idx="6090">
                  <c:v>49.021000000000001</c:v>
                </c:pt>
                <c:pt idx="6091">
                  <c:v>48.65</c:v>
                </c:pt>
                <c:pt idx="6092">
                  <c:v>48.954999999999998</c:v>
                </c:pt>
                <c:pt idx="6093">
                  <c:v>48.678000000000011</c:v>
                </c:pt>
                <c:pt idx="6094">
                  <c:v>48.760000000000012</c:v>
                </c:pt>
                <c:pt idx="6095">
                  <c:v>48.928000000000011</c:v>
                </c:pt>
                <c:pt idx="6096">
                  <c:v>49.101000000000013</c:v>
                </c:pt>
                <c:pt idx="6097">
                  <c:v>48.938000000000002</c:v>
                </c:pt>
                <c:pt idx="6098">
                  <c:v>49.055</c:v>
                </c:pt>
                <c:pt idx="6099">
                  <c:v>48.663000000000011</c:v>
                </c:pt>
                <c:pt idx="6100">
                  <c:v>48.722000000000008</c:v>
                </c:pt>
                <c:pt idx="6101">
                  <c:v>48.96</c:v>
                </c:pt>
                <c:pt idx="6102">
                  <c:v>49.189</c:v>
                </c:pt>
                <c:pt idx="6103">
                  <c:v>49.259</c:v>
                </c:pt>
                <c:pt idx="6104">
                  <c:v>49</c:v>
                </c:pt>
                <c:pt idx="6105">
                  <c:v>49.422000000000011</c:v>
                </c:pt>
                <c:pt idx="6106">
                  <c:v>49.481000000000002</c:v>
                </c:pt>
                <c:pt idx="6107">
                  <c:v>48.881999999999998</c:v>
                </c:pt>
                <c:pt idx="6108">
                  <c:v>49.675000000000011</c:v>
                </c:pt>
                <c:pt idx="6109">
                  <c:v>50.02</c:v>
                </c:pt>
                <c:pt idx="6110">
                  <c:v>49.663000000000011</c:v>
                </c:pt>
                <c:pt idx="6111">
                  <c:v>49.308999999999997</c:v>
                </c:pt>
                <c:pt idx="6112">
                  <c:v>49.707000000000001</c:v>
                </c:pt>
                <c:pt idx="6113">
                  <c:v>49.561</c:v>
                </c:pt>
                <c:pt idx="6114">
                  <c:v>49.230000000000011</c:v>
                </c:pt>
                <c:pt idx="6115">
                  <c:v>49.563000000000002</c:v>
                </c:pt>
                <c:pt idx="6116">
                  <c:v>49.292000000000009</c:v>
                </c:pt>
                <c:pt idx="6117">
                  <c:v>49.633000000000003</c:v>
                </c:pt>
                <c:pt idx="6118">
                  <c:v>49.6</c:v>
                </c:pt>
                <c:pt idx="6119">
                  <c:v>49.45</c:v>
                </c:pt>
                <c:pt idx="6120">
                  <c:v>49.915999999999997</c:v>
                </c:pt>
                <c:pt idx="6121">
                  <c:v>49.667000000000002</c:v>
                </c:pt>
                <c:pt idx="6122">
                  <c:v>49.256</c:v>
                </c:pt>
                <c:pt idx="6123">
                  <c:v>49.841999999999999</c:v>
                </c:pt>
                <c:pt idx="6124">
                  <c:v>49.290000000000013</c:v>
                </c:pt>
                <c:pt idx="6125">
                  <c:v>49.163000000000011</c:v>
                </c:pt>
                <c:pt idx="6126">
                  <c:v>49.378999999999998</c:v>
                </c:pt>
                <c:pt idx="6127">
                  <c:v>49.116999999999997</c:v>
                </c:pt>
                <c:pt idx="6128">
                  <c:v>49.624000000000002</c:v>
                </c:pt>
                <c:pt idx="6129">
                  <c:v>49.835000000000001</c:v>
                </c:pt>
                <c:pt idx="6130">
                  <c:v>49.546999999999997</c:v>
                </c:pt>
                <c:pt idx="6131">
                  <c:v>49.394000000000013</c:v>
                </c:pt>
                <c:pt idx="6132">
                  <c:v>49.329000000000001</c:v>
                </c:pt>
                <c:pt idx="6133">
                  <c:v>49.007000000000012</c:v>
                </c:pt>
                <c:pt idx="6134">
                  <c:v>49.466000000000001</c:v>
                </c:pt>
                <c:pt idx="6135">
                  <c:v>48.557000000000002</c:v>
                </c:pt>
                <c:pt idx="6136">
                  <c:v>48.847999999999999</c:v>
                </c:pt>
                <c:pt idx="6137">
                  <c:v>48.939</c:v>
                </c:pt>
                <c:pt idx="6138">
                  <c:v>48.512</c:v>
                </c:pt>
                <c:pt idx="6139">
                  <c:v>49.28</c:v>
                </c:pt>
                <c:pt idx="6140">
                  <c:v>49.092000000000013</c:v>
                </c:pt>
                <c:pt idx="6141">
                  <c:v>48.799000000000021</c:v>
                </c:pt>
                <c:pt idx="6142">
                  <c:v>48.95</c:v>
                </c:pt>
                <c:pt idx="6143">
                  <c:v>48.987000000000002</c:v>
                </c:pt>
                <c:pt idx="6144">
                  <c:v>49.538000000000011</c:v>
                </c:pt>
                <c:pt idx="6145">
                  <c:v>48.628000000000007</c:v>
                </c:pt>
                <c:pt idx="6146">
                  <c:v>49.299000000000021</c:v>
                </c:pt>
                <c:pt idx="6147">
                  <c:v>49.061</c:v>
                </c:pt>
                <c:pt idx="6148">
                  <c:v>49.02</c:v>
                </c:pt>
                <c:pt idx="6149">
                  <c:v>49.000999999999998</c:v>
                </c:pt>
                <c:pt idx="6150">
                  <c:v>49.265000000000008</c:v>
                </c:pt>
                <c:pt idx="6151">
                  <c:v>49.277000000000001</c:v>
                </c:pt>
                <c:pt idx="6152">
                  <c:v>49.031000000000013</c:v>
                </c:pt>
                <c:pt idx="6153">
                  <c:v>49.016000000000012</c:v>
                </c:pt>
                <c:pt idx="6154">
                  <c:v>49.317999999999998</c:v>
                </c:pt>
                <c:pt idx="6155">
                  <c:v>49.587000000000003</c:v>
                </c:pt>
                <c:pt idx="6156">
                  <c:v>49.372</c:v>
                </c:pt>
                <c:pt idx="6157">
                  <c:v>49.322000000000003</c:v>
                </c:pt>
                <c:pt idx="6158">
                  <c:v>49.646000000000001</c:v>
                </c:pt>
                <c:pt idx="6159">
                  <c:v>49.383000000000003</c:v>
                </c:pt>
                <c:pt idx="6160">
                  <c:v>49.454000000000001</c:v>
                </c:pt>
                <c:pt idx="6161">
                  <c:v>49.35</c:v>
                </c:pt>
                <c:pt idx="6162">
                  <c:v>49.094000000000001</c:v>
                </c:pt>
                <c:pt idx="6163">
                  <c:v>49.633000000000003</c:v>
                </c:pt>
                <c:pt idx="6164">
                  <c:v>49.518000000000001</c:v>
                </c:pt>
                <c:pt idx="6165">
                  <c:v>49.218000000000011</c:v>
                </c:pt>
                <c:pt idx="6166">
                  <c:v>49.496000000000002</c:v>
                </c:pt>
                <c:pt idx="6167">
                  <c:v>49.673000000000002</c:v>
                </c:pt>
                <c:pt idx="6168">
                  <c:v>48.930999999999997</c:v>
                </c:pt>
                <c:pt idx="6169">
                  <c:v>49.003</c:v>
                </c:pt>
                <c:pt idx="6170">
                  <c:v>48.884</c:v>
                </c:pt>
                <c:pt idx="6171">
                  <c:v>48.794000000000011</c:v>
                </c:pt>
                <c:pt idx="6172">
                  <c:v>48.229000000000013</c:v>
                </c:pt>
                <c:pt idx="6173">
                  <c:v>48.597000000000001</c:v>
                </c:pt>
                <c:pt idx="6174">
                  <c:v>48.329000000000001</c:v>
                </c:pt>
                <c:pt idx="6175">
                  <c:v>48.605000000000011</c:v>
                </c:pt>
                <c:pt idx="6176">
                  <c:v>48.356000000000002</c:v>
                </c:pt>
                <c:pt idx="6177">
                  <c:v>48.21</c:v>
                </c:pt>
                <c:pt idx="6178">
                  <c:v>48.583000000000013</c:v>
                </c:pt>
                <c:pt idx="6179">
                  <c:v>48.694000000000003</c:v>
                </c:pt>
                <c:pt idx="6180">
                  <c:v>48.522000000000013</c:v>
                </c:pt>
                <c:pt idx="6181">
                  <c:v>48.792000000000009</c:v>
                </c:pt>
                <c:pt idx="6182">
                  <c:v>48.759</c:v>
                </c:pt>
                <c:pt idx="6183">
                  <c:v>48.293000000000013</c:v>
                </c:pt>
                <c:pt idx="6184">
                  <c:v>48.856999999999999</c:v>
                </c:pt>
                <c:pt idx="6185">
                  <c:v>48.543999999999997</c:v>
                </c:pt>
                <c:pt idx="6186">
                  <c:v>48.58</c:v>
                </c:pt>
                <c:pt idx="6187">
                  <c:v>49.399000000000001</c:v>
                </c:pt>
                <c:pt idx="6188">
                  <c:v>49.266000000000012</c:v>
                </c:pt>
                <c:pt idx="6189">
                  <c:v>49.39</c:v>
                </c:pt>
                <c:pt idx="6190">
                  <c:v>48.394000000000013</c:v>
                </c:pt>
                <c:pt idx="6191">
                  <c:v>48.866999999999997</c:v>
                </c:pt>
                <c:pt idx="6192">
                  <c:v>48.970999999999997</c:v>
                </c:pt>
                <c:pt idx="6193">
                  <c:v>48.896000000000001</c:v>
                </c:pt>
                <c:pt idx="6194">
                  <c:v>49.314999999999998</c:v>
                </c:pt>
                <c:pt idx="6195">
                  <c:v>48.878</c:v>
                </c:pt>
                <c:pt idx="6196">
                  <c:v>48.922000000000011</c:v>
                </c:pt>
                <c:pt idx="6197">
                  <c:v>48.947000000000003</c:v>
                </c:pt>
                <c:pt idx="6198">
                  <c:v>48.626000000000012</c:v>
                </c:pt>
                <c:pt idx="6199">
                  <c:v>49.411000000000001</c:v>
                </c:pt>
                <c:pt idx="6200">
                  <c:v>50.063000000000002</c:v>
                </c:pt>
                <c:pt idx="6201">
                  <c:v>49.411999999999999</c:v>
                </c:pt>
                <c:pt idx="6202">
                  <c:v>49.236000000000011</c:v>
                </c:pt>
                <c:pt idx="6203">
                  <c:v>49.043999999999997</c:v>
                </c:pt>
                <c:pt idx="6204">
                  <c:v>48.804000000000002</c:v>
                </c:pt>
                <c:pt idx="6205">
                  <c:v>48.951000000000001</c:v>
                </c:pt>
                <c:pt idx="6206">
                  <c:v>48.534000000000013</c:v>
                </c:pt>
                <c:pt idx="6207">
                  <c:v>49.593000000000011</c:v>
                </c:pt>
                <c:pt idx="6208">
                  <c:v>49.462000000000003</c:v>
                </c:pt>
                <c:pt idx="6209">
                  <c:v>49.426000000000002</c:v>
                </c:pt>
                <c:pt idx="6210">
                  <c:v>49.159000000000013</c:v>
                </c:pt>
                <c:pt idx="6211">
                  <c:v>49.194000000000003</c:v>
                </c:pt>
                <c:pt idx="6212">
                  <c:v>48.851999999999997</c:v>
                </c:pt>
                <c:pt idx="6213">
                  <c:v>49.095000000000013</c:v>
                </c:pt>
                <c:pt idx="6214">
                  <c:v>48.798000000000009</c:v>
                </c:pt>
                <c:pt idx="6215">
                  <c:v>49.206000000000003</c:v>
                </c:pt>
                <c:pt idx="6216">
                  <c:v>48.813000000000002</c:v>
                </c:pt>
                <c:pt idx="6217">
                  <c:v>48.507000000000012</c:v>
                </c:pt>
                <c:pt idx="6218">
                  <c:v>48.487000000000002</c:v>
                </c:pt>
                <c:pt idx="6219">
                  <c:v>48.375</c:v>
                </c:pt>
                <c:pt idx="6220">
                  <c:v>48.596000000000011</c:v>
                </c:pt>
                <c:pt idx="6221">
                  <c:v>48.711000000000013</c:v>
                </c:pt>
                <c:pt idx="6222">
                  <c:v>49.256999999999998</c:v>
                </c:pt>
                <c:pt idx="6223">
                  <c:v>48.707000000000001</c:v>
                </c:pt>
                <c:pt idx="6224">
                  <c:v>48.624000000000002</c:v>
                </c:pt>
                <c:pt idx="6225">
                  <c:v>48.973000000000013</c:v>
                </c:pt>
                <c:pt idx="6226">
                  <c:v>49.110999999999997</c:v>
                </c:pt>
                <c:pt idx="6227">
                  <c:v>48.93</c:v>
                </c:pt>
                <c:pt idx="6228">
                  <c:v>48.921000000000006</c:v>
                </c:pt>
                <c:pt idx="6229">
                  <c:v>48.666000000000011</c:v>
                </c:pt>
                <c:pt idx="6230">
                  <c:v>48.918999999999997</c:v>
                </c:pt>
                <c:pt idx="6231">
                  <c:v>48.698000000000008</c:v>
                </c:pt>
                <c:pt idx="6232">
                  <c:v>48.479000000000013</c:v>
                </c:pt>
                <c:pt idx="6233">
                  <c:v>48.481999999999999</c:v>
                </c:pt>
                <c:pt idx="6234">
                  <c:v>49.132000000000012</c:v>
                </c:pt>
                <c:pt idx="6235">
                  <c:v>48.71</c:v>
                </c:pt>
                <c:pt idx="6236">
                  <c:v>49.543999999999997</c:v>
                </c:pt>
                <c:pt idx="6237">
                  <c:v>49.110999999999997</c:v>
                </c:pt>
                <c:pt idx="6238">
                  <c:v>48.566000000000003</c:v>
                </c:pt>
                <c:pt idx="6239">
                  <c:v>49.078000000000003</c:v>
                </c:pt>
                <c:pt idx="6240">
                  <c:v>49.103000000000002</c:v>
                </c:pt>
                <c:pt idx="6241">
                  <c:v>49.612000000000002</c:v>
                </c:pt>
                <c:pt idx="6242">
                  <c:v>49.3</c:v>
                </c:pt>
                <c:pt idx="6243">
                  <c:v>49.545000000000002</c:v>
                </c:pt>
                <c:pt idx="6244">
                  <c:v>49.482999999999997</c:v>
                </c:pt>
                <c:pt idx="6245">
                  <c:v>49.976999999999997</c:v>
                </c:pt>
                <c:pt idx="6246">
                  <c:v>49.844000000000001</c:v>
                </c:pt>
                <c:pt idx="6247">
                  <c:v>49.503999999999998</c:v>
                </c:pt>
                <c:pt idx="6248">
                  <c:v>49.558999999999997</c:v>
                </c:pt>
                <c:pt idx="6249">
                  <c:v>49.143000000000001</c:v>
                </c:pt>
                <c:pt idx="6250">
                  <c:v>49.17</c:v>
                </c:pt>
                <c:pt idx="6251">
                  <c:v>49.465000000000003</c:v>
                </c:pt>
                <c:pt idx="6252">
                  <c:v>49.272000000000013</c:v>
                </c:pt>
                <c:pt idx="6253">
                  <c:v>49.366999999999997</c:v>
                </c:pt>
                <c:pt idx="6254">
                  <c:v>49.274000000000001</c:v>
                </c:pt>
                <c:pt idx="6255">
                  <c:v>49.387</c:v>
                </c:pt>
                <c:pt idx="6256">
                  <c:v>49.769000000000013</c:v>
                </c:pt>
                <c:pt idx="6257">
                  <c:v>49.663000000000011</c:v>
                </c:pt>
                <c:pt idx="6258">
                  <c:v>49.659000000000013</c:v>
                </c:pt>
                <c:pt idx="6259">
                  <c:v>49.715000000000003</c:v>
                </c:pt>
                <c:pt idx="6260">
                  <c:v>49.616999999999997</c:v>
                </c:pt>
                <c:pt idx="6261">
                  <c:v>49.366</c:v>
                </c:pt>
                <c:pt idx="6262">
                  <c:v>49.607000000000014</c:v>
                </c:pt>
                <c:pt idx="6263">
                  <c:v>49.796000000000021</c:v>
                </c:pt>
                <c:pt idx="6264">
                  <c:v>49.463000000000001</c:v>
                </c:pt>
                <c:pt idx="6265">
                  <c:v>49.822000000000003</c:v>
                </c:pt>
                <c:pt idx="6266">
                  <c:v>50.207000000000001</c:v>
                </c:pt>
                <c:pt idx="6267">
                  <c:v>49.822000000000003</c:v>
                </c:pt>
                <c:pt idx="6268">
                  <c:v>49.561</c:v>
                </c:pt>
                <c:pt idx="6269">
                  <c:v>50.211000000000013</c:v>
                </c:pt>
                <c:pt idx="6270">
                  <c:v>50.131</c:v>
                </c:pt>
                <c:pt idx="6271">
                  <c:v>49.838000000000001</c:v>
                </c:pt>
                <c:pt idx="6272">
                  <c:v>49.822000000000003</c:v>
                </c:pt>
                <c:pt idx="6273">
                  <c:v>50.04</c:v>
                </c:pt>
                <c:pt idx="6274">
                  <c:v>49.636000000000003</c:v>
                </c:pt>
                <c:pt idx="6275">
                  <c:v>50.273000000000003</c:v>
                </c:pt>
                <c:pt idx="6276">
                  <c:v>49.891000000000012</c:v>
                </c:pt>
                <c:pt idx="6277">
                  <c:v>49.875</c:v>
                </c:pt>
                <c:pt idx="6278">
                  <c:v>49.89</c:v>
                </c:pt>
                <c:pt idx="6279">
                  <c:v>50.283000000000001</c:v>
                </c:pt>
                <c:pt idx="6280">
                  <c:v>50.021000000000001</c:v>
                </c:pt>
                <c:pt idx="6281">
                  <c:v>50.236000000000011</c:v>
                </c:pt>
                <c:pt idx="6282">
                  <c:v>50.476000000000013</c:v>
                </c:pt>
                <c:pt idx="6283">
                  <c:v>50.172000000000011</c:v>
                </c:pt>
                <c:pt idx="6284">
                  <c:v>50.250999999999998</c:v>
                </c:pt>
                <c:pt idx="6285">
                  <c:v>50.278000000000013</c:v>
                </c:pt>
                <c:pt idx="6286">
                  <c:v>50.05</c:v>
                </c:pt>
                <c:pt idx="6287">
                  <c:v>50.52</c:v>
                </c:pt>
                <c:pt idx="6288">
                  <c:v>50.341999999999999</c:v>
                </c:pt>
                <c:pt idx="6289">
                  <c:v>50.414000000000001</c:v>
                </c:pt>
                <c:pt idx="6290">
                  <c:v>50.412999999999997</c:v>
                </c:pt>
                <c:pt idx="6291">
                  <c:v>50.52</c:v>
                </c:pt>
                <c:pt idx="6292">
                  <c:v>50.52</c:v>
                </c:pt>
                <c:pt idx="6293">
                  <c:v>50.563000000000002</c:v>
                </c:pt>
                <c:pt idx="6294">
                  <c:v>50.319000000000003</c:v>
                </c:pt>
                <c:pt idx="6295">
                  <c:v>50.602000000000011</c:v>
                </c:pt>
                <c:pt idx="6296">
                  <c:v>50.621000000000002</c:v>
                </c:pt>
                <c:pt idx="6297">
                  <c:v>50.653000000000013</c:v>
                </c:pt>
                <c:pt idx="6298">
                  <c:v>50.592000000000013</c:v>
                </c:pt>
                <c:pt idx="6299">
                  <c:v>50.244</c:v>
                </c:pt>
                <c:pt idx="6300">
                  <c:v>50.819000000000003</c:v>
                </c:pt>
                <c:pt idx="6301">
                  <c:v>50.660000000000011</c:v>
                </c:pt>
                <c:pt idx="6302">
                  <c:v>51.213000000000001</c:v>
                </c:pt>
                <c:pt idx="6303">
                  <c:v>51.239000000000011</c:v>
                </c:pt>
                <c:pt idx="6304">
                  <c:v>50.906999999999996</c:v>
                </c:pt>
                <c:pt idx="6305">
                  <c:v>50.984000000000002</c:v>
                </c:pt>
                <c:pt idx="6306">
                  <c:v>50.841999999999999</c:v>
                </c:pt>
                <c:pt idx="6307">
                  <c:v>50.933999999999997</c:v>
                </c:pt>
                <c:pt idx="6308">
                  <c:v>50.706000000000003</c:v>
                </c:pt>
                <c:pt idx="6309">
                  <c:v>50.414000000000001</c:v>
                </c:pt>
                <c:pt idx="6310">
                  <c:v>50.095000000000013</c:v>
                </c:pt>
                <c:pt idx="6311">
                  <c:v>50.383000000000003</c:v>
                </c:pt>
                <c:pt idx="6312">
                  <c:v>50.643000000000001</c:v>
                </c:pt>
                <c:pt idx="6313">
                  <c:v>51.021000000000001</c:v>
                </c:pt>
                <c:pt idx="6314">
                  <c:v>51.579000000000001</c:v>
                </c:pt>
                <c:pt idx="6315">
                  <c:v>52.079000000000001</c:v>
                </c:pt>
                <c:pt idx="6316">
                  <c:v>51.646000000000001</c:v>
                </c:pt>
                <c:pt idx="6317">
                  <c:v>51.917000000000002</c:v>
                </c:pt>
                <c:pt idx="6318">
                  <c:v>51.843000000000004</c:v>
                </c:pt>
                <c:pt idx="6319">
                  <c:v>52.186</c:v>
                </c:pt>
                <c:pt idx="6320">
                  <c:v>51.587000000000003</c:v>
                </c:pt>
                <c:pt idx="6321">
                  <c:v>51.790000000000013</c:v>
                </c:pt>
                <c:pt idx="6322">
                  <c:v>50.985999999999997</c:v>
                </c:pt>
                <c:pt idx="6323">
                  <c:v>51.173000000000002</c:v>
                </c:pt>
                <c:pt idx="6324">
                  <c:v>50.981999999999999</c:v>
                </c:pt>
                <c:pt idx="6325">
                  <c:v>51.498000000000012</c:v>
                </c:pt>
                <c:pt idx="6326">
                  <c:v>51.290000000000013</c:v>
                </c:pt>
                <c:pt idx="6327">
                  <c:v>51.132000000000012</c:v>
                </c:pt>
                <c:pt idx="6328">
                  <c:v>51.427</c:v>
                </c:pt>
                <c:pt idx="6329">
                  <c:v>51.115000000000002</c:v>
                </c:pt>
                <c:pt idx="6330">
                  <c:v>51.134</c:v>
                </c:pt>
                <c:pt idx="6331">
                  <c:v>51.479000000000013</c:v>
                </c:pt>
                <c:pt idx="6332">
                  <c:v>51.522000000000013</c:v>
                </c:pt>
                <c:pt idx="6333">
                  <c:v>51.891000000000012</c:v>
                </c:pt>
                <c:pt idx="6334">
                  <c:v>51.701000000000001</c:v>
                </c:pt>
                <c:pt idx="6335">
                  <c:v>51.485999999999997</c:v>
                </c:pt>
                <c:pt idx="6336">
                  <c:v>51.744</c:v>
                </c:pt>
                <c:pt idx="6337">
                  <c:v>52.031000000000013</c:v>
                </c:pt>
                <c:pt idx="6338">
                  <c:v>52.475000000000001</c:v>
                </c:pt>
                <c:pt idx="6339">
                  <c:v>52.765000000000008</c:v>
                </c:pt>
                <c:pt idx="6340">
                  <c:v>53.086000000000013</c:v>
                </c:pt>
                <c:pt idx="6341">
                  <c:v>52.61</c:v>
                </c:pt>
                <c:pt idx="6342">
                  <c:v>52.037000000000013</c:v>
                </c:pt>
                <c:pt idx="6343">
                  <c:v>52.384</c:v>
                </c:pt>
                <c:pt idx="6344">
                  <c:v>52.473999999999997</c:v>
                </c:pt>
                <c:pt idx="6345">
                  <c:v>52.180999999999997</c:v>
                </c:pt>
                <c:pt idx="6346">
                  <c:v>52.208000000000013</c:v>
                </c:pt>
                <c:pt idx="6347">
                  <c:v>52.307000000000002</c:v>
                </c:pt>
                <c:pt idx="6348">
                  <c:v>52.261000000000003</c:v>
                </c:pt>
                <c:pt idx="6349">
                  <c:v>52.190000000000012</c:v>
                </c:pt>
                <c:pt idx="6350">
                  <c:v>51.893000000000001</c:v>
                </c:pt>
                <c:pt idx="6351">
                  <c:v>52.01</c:v>
                </c:pt>
                <c:pt idx="6352">
                  <c:v>51.814</c:v>
                </c:pt>
                <c:pt idx="6353">
                  <c:v>52.069000000000003</c:v>
                </c:pt>
                <c:pt idx="6354">
                  <c:v>51.463000000000001</c:v>
                </c:pt>
                <c:pt idx="6355">
                  <c:v>52.07</c:v>
                </c:pt>
                <c:pt idx="6356">
                  <c:v>51.902000000000001</c:v>
                </c:pt>
                <c:pt idx="6357">
                  <c:v>51.795000000000009</c:v>
                </c:pt>
                <c:pt idx="6358">
                  <c:v>51.554000000000002</c:v>
                </c:pt>
                <c:pt idx="6359">
                  <c:v>51.669000000000011</c:v>
                </c:pt>
                <c:pt idx="6360">
                  <c:v>51.752000000000002</c:v>
                </c:pt>
                <c:pt idx="6361">
                  <c:v>51.723000000000013</c:v>
                </c:pt>
                <c:pt idx="6362">
                  <c:v>51.887</c:v>
                </c:pt>
                <c:pt idx="6363">
                  <c:v>51.469000000000001</c:v>
                </c:pt>
                <c:pt idx="6364">
                  <c:v>51.18</c:v>
                </c:pt>
                <c:pt idx="6365">
                  <c:v>51.589000000000013</c:v>
                </c:pt>
                <c:pt idx="6366">
                  <c:v>51.779000000000003</c:v>
                </c:pt>
                <c:pt idx="6367">
                  <c:v>51.57</c:v>
                </c:pt>
                <c:pt idx="6368">
                  <c:v>52.401000000000003</c:v>
                </c:pt>
                <c:pt idx="6369">
                  <c:v>51.703000000000003</c:v>
                </c:pt>
                <c:pt idx="6370">
                  <c:v>51.930999999999997</c:v>
                </c:pt>
                <c:pt idx="6371">
                  <c:v>51.52</c:v>
                </c:pt>
                <c:pt idx="6372">
                  <c:v>52.008000000000003</c:v>
                </c:pt>
                <c:pt idx="6373">
                  <c:v>51.655000000000001</c:v>
                </c:pt>
                <c:pt idx="6374">
                  <c:v>51.77</c:v>
                </c:pt>
                <c:pt idx="6375">
                  <c:v>51.566000000000003</c:v>
                </c:pt>
                <c:pt idx="6376">
                  <c:v>51.213000000000001</c:v>
                </c:pt>
                <c:pt idx="6377">
                  <c:v>51.555</c:v>
                </c:pt>
                <c:pt idx="6378">
                  <c:v>52.054000000000002</c:v>
                </c:pt>
                <c:pt idx="6379">
                  <c:v>52.026000000000003</c:v>
                </c:pt>
                <c:pt idx="6380">
                  <c:v>51.999000000000002</c:v>
                </c:pt>
                <c:pt idx="6381">
                  <c:v>52.311</c:v>
                </c:pt>
                <c:pt idx="6382">
                  <c:v>51.841000000000001</c:v>
                </c:pt>
                <c:pt idx="6383">
                  <c:v>51.752000000000002</c:v>
                </c:pt>
                <c:pt idx="6384">
                  <c:v>51.42</c:v>
                </c:pt>
                <c:pt idx="6385">
                  <c:v>51.531000000000013</c:v>
                </c:pt>
                <c:pt idx="6386">
                  <c:v>51.235000000000007</c:v>
                </c:pt>
                <c:pt idx="6387">
                  <c:v>51.551000000000002</c:v>
                </c:pt>
                <c:pt idx="6388">
                  <c:v>51.245000000000012</c:v>
                </c:pt>
                <c:pt idx="6389">
                  <c:v>51.933</c:v>
                </c:pt>
                <c:pt idx="6390">
                  <c:v>51.521000000000001</c:v>
                </c:pt>
                <c:pt idx="6391">
                  <c:v>51.837000000000003</c:v>
                </c:pt>
                <c:pt idx="6392">
                  <c:v>51.599000000000011</c:v>
                </c:pt>
                <c:pt idx="6393">
                  <c:v>51.696000000000012</c:v>
                </c:pt>
                <c:pt idx="6394">
                  <c:v>51.897000000000013</c:v>
                </c:pt>
                <c:pt idx="6395">
                  <c:v>51.051000000000002</c:v>
                </c:pt>
                <c:pt idx="6396">
                  <c:v>51.398000000000003</c:v>
                </c:pt>
                <c:pt idx="6397">
                  <c:v>51.463000000000001</c:v>
                </c:pt>
                <c:pt idx="6398">
                  <c:v>50.804000000000002</c:v>
                </c:pt>
                <c:pt idx="6399">
                  <c:v>51.406999999999996</c:v>
                </c:pt>
                <c:pt idx="6400">
                  <c:v>50.891000000000012</c:v>
                </c:pt>
                <c:pt idx="6401">
                  <c:v>50.829000000000001</c:v>
                </c:pt>
                <c:pt idx="6402">
                  <c:v>50.819000000000003</c:v>
                </c:pt>
                <c:pt idx="6403">
                  <c:v>51.046000000000006</c:v>
                </c:pt>
                <c:pt idx="6404">
                  <c:v>50.89</c:v>
                </c:pt>
                <c:pt idx="6405">
                  <c:v>50.713000000000001</c:v>
                </c:pt>
                <c:pt idx="6406">
                  <c:v>51.027000000000001</c:v>
                </c:pt>
                <c:pt idx="6407">
                  <c:v>50.543000000000013</c:v>
                </c:pt>
                <c:pt idx="6408">
                  <c:v>51.049000000000007</c:v>
                </c:pt>
                <c:pt idx="6409">
                  <c:v>50.699000000000012</c:v>
                </c:pt>
                <c:pt idx="6410">
                  <c:v>50.775000000000013</c:v>
                </c:pt>
                <c:pt idx="6411">
                  <c:v>50.89</c:v>
                </c:pt>
                <c:pt idx="6412">
                  <c:v>50.41</c:v>
                </c:pt>
                <c:pt idx="6413">
                  <c:v>50.686</c:v>
                </c:pt>
                <c:pt idx="6414">
                  <c:v>50.853999999999999</c:v>
                </c:pt>
                <c:pt idx="6415">
                  <c:v>51.336000000000013</c:v>
                </c:pt>
                <c:pt idx="6416">
                  <c:v>50.914000000000001</c:v>
                </c:pt>
                <c:pt idx="6417">
                  <c:v>51.158000000000001</c:v>
                </c:pt>
                <c:pt idx="6418">
                  <c:v>50.942</c:v>
                </c:pt>
                <c:pt idx="6419">
                  <c:v>51.252000000000002</c:v>
                </c:pt>
                <c:pt idx="6420">
                  <c:v>52.025000000000013</c:v>
                </c:pt>
                <c:pt idx="6421">
                  <c:v>51.917999999999999</c:v>
                </c:pt>
                <c:pt idx="6422">
                  <c:v>51.660000000000011</c:v>
                </c:pt>
                <c:pt idx="6423">
                  <c:v>51.599000000000011</c:v>
                </c:pt>
                <c:pt idx="6424">
                  <c:v>51.466000000000001</c:v>
                </c:pt>
                <c:pt idx="6425">
                  <c:v>51.345999999999997</c:v>
                </c:pt>
                <c:pt idx="6426">
                  <c:v>51.219000000000001</c:v>
                </c:pt>
                <c:pt idx="6427">
                  <c:v>51.250999999999998</c:v>
                </c:pt>
                <c:pt idx="6428">
                  <c:v>51.430999999999997</c:v>
                </c:pt>
                <c:pt idx="6429">
                  <c:v>50.998000000000012</c:v>
                </c:pt>
                <c:pt idx="6430">
                  <c:v>50.406999999999996</c:v>
                </c:pt>
                <c:pt idx="6431">
                  <c:v>50.404000000000003</c:v>
                </c:pt>
                <c:pt idx="6432">
                  <c:v>50.534000000000013</c:v>
                </c:pt>
                <c:pt idx="6433">
                  <c:v>50.539000000000001</c:v>
                </c:pt>
                <c:pt idx="6434">
                  <c:v>50.314999999999998</c:v>
                </c:pt>
                <c:pt idx="6435">
                  <c:v>49.887999999999998</c:v>
                </c:pt>
                <c:pt idx="6436">
                  <c:v>50.006</c:v>
                </c:pt>
                <c:pt idx="6437">
                  <c:v>49.981000000000002</c:v>
                </c:pt>
                <c:pt idx="6438">
                  <c:v>49.712000000000003</c:v>
                </c:pt>
                <c:pt idx="6439">
                  <c:v>49.88</c:v>
                </c:pt>
                <c:pt idx="6440">
                  <c:v>49.694000000000003</c:v>
                </c:pt>
                <c:pt idx="6441">
                  <c:v>49.847000000000001</c:v>
                </c:pt>
                <c:pt idx="6442">
                  <c:v>49.459000000000003</c:v>
                </c:pt>
                <c:pt idx="6443">
                  <c:v>49.835000000000001</c:v>
                </c:pt>
                <c:pt idx="6444">
                  <c:v>49.573</c:v>
                </c:pt>
                <c:pt idx="6445">
                  <c:v>49.505000000000003</c:v>
                </c:pt>
                <c:pt idx="6446">
                  <c:v>50.037000000000013</c:v>
                </c:pt>
                <c:pt idx="6447">
                  <c:v>50.484000000000002</c:v>
                </c:pt>
                <c:pt idx="6448">
                  <c:v>49.8</c:v>
                </c:pt>
                <c:pt idx="6449">
                  <c:v>50</c:v>
                </c:pt>
                <c:pt idx="6450">
                  <c:v>50.32</c:v>
                </c:pt>
                <c:pt idx="6451">
                  <c:v>49.878</c:v>
                </c:pt>
                <c:pt idx="6452">
                  <c:v>50.156000000000013</c:v>
                </c:pt>
                <c:pt idx="6453">
                  <c:v>50.475000000000001</c:v>
                </c:pt>
                <c:pt idx="6454">
                  <c:v>50.141000000000012</c:v>
                </c:pt>
                <c:pt idx="6455">
                  <c:v>49.743000000000002</c:v>
                </c:pt>
                <c:pt idx="6456">
                  <c:v>50.53</c:v>
                </c:pt>
                <c:pt idx="6457">
                  <c:v>50.209000000000003</c:v>
                </c:pt>
                <c:pt idx="6458">
                  <c:v>50.53</c:v>
                </c:pt>
                <c:pt idx="6459">
                  <c:v>50.362000000000002</c:v>
                </c:pt>
                <c:pt idx="6460">
                  <c:v>50.682000000000002</c:v>
                </c:pt>
                <c:pt idx="6461">
                  <c:v>50.592000000000013</c:v>
                </c:pt>
                <c:pt idx="6462">
                  <c:v>51.067</c:v>
                </c:pt>
                <c:pt idx="6463">
                  <c:v>50.768000000000008</c:v>
                </c:pt>
                <c:pt idx="6464">
                  <c:v>50.377000000000002</c:v>
                </c:pt>
                <c:pt idx="6465">
                  <c:v>50.863999999999997</c:v>
                </c:pt>
                <c:pt idx="6466">
                  <c:v>50.4</c:v>
                </c:pt>
                <c:pt idx="6467">
                  <c:v>50.334000000000003</c:v>
                </c:pt>
                <c:pt idx="6468">
                  <c:v>51.122000000000007</c:v>
                </c:pt>
                <c:pt idx="6469">
                  <c:v>51.008000000000003</c:v>
                </c:pt>
                <c:pt idx="6470">
                  <c:v>51.005000000000003</c:v>
                </c:pt>
                <c:pt idx="6471">
                  <c:v>50.744</c:v>
                </c:pt>
                <c:pt idx="6472">
                  <c:v>50.936999999999998</c:v>
                </c:pt>
                <c:pt idx="6473">
                  <c:v>50.669000000000011</c:v>
                </c:pt>
                <c:pt idx="6474">
                  <c:v>50.621000000000002</c:v>
                </c:pt>
                <c:pt idx="6475">
                  <c:v>50.933999999999997</c:v>
                </c:pt>
                <c:pt idx="6476">
                  <c:v>51.141000000000012</c:v>
                </c:pt>
                <c:pt idx="6477">
                  <c:v>51.167000000000002</c:v>
                </c:pt>
                <c:pt idx="6478">
                  <c:v>51.446000000000012</c:v>
                </c:pt>
                <c:pt idx="6479">
                  <c:v>51.512</c:v>
                </c:pt>
                <c:pt idx="6480">
                  <c:v>51.245000000000012</c:v>
                </c:pt>
                <c:pt idx="6481">
                  <c:v>51.512</c:v>
                </c:pt>
                <c:pt idx="6482">
                  <c:v>51.401000000000003</c:v>
                </c:pt>
                <c:pt idx="6483">
                  <c:v>51.038000000000011</c:v>
                </c:pt>
                <c:pt idx="6484">
                  <c:v>51.105000000000011</c:v>
                </c:pt>
                <c:pt idx="6485">
                  <c:v>50.979000000000013</c:v>
                </c:pt>
                <c:pt idx="6486">
                  <c:v>51.356000000000002</c:v>
                </c:pt>
                <c:pt idx="6487">
                  <c:v>51.424000000000007</c:v>
                </c:pt>
                <c:pt idx="6488">
                  <c:v>51.131</c:v>
                </c:pt>
                <c:pt idx="6489">
                  <c:v>51.536000000000001</c:v>
                </c:pt>
                <c:pt idx="6490">
                  <c:v>51.717000000000013</c:v>
                </c:pt>
                <c:pt idx="6491">
                  <c:v>51.395000000000003</c:v>
                </c:pt>
                <c:pt idx="6492">
                  <c:v>51.351999999999997</c:v>
                </c:pt>
                <c:pt idx="6493">
                  <c:v>51.564</c:v>
                </c:pt>
                <c:pt idx="6494">
                  <c:v>51.625000000000007</c:v>
                </c:pt>
                <c:pt idx="6495">
                  <c:v>51.518000000000001</c:v>
                </c:pt>
                <c:pt idx="6496">
                  <c:v>51.593000000000011</c:v>
                </c:pt>
                <c:pt idx="6497">
                  <c:v>51.371000000000002</c:v>
                </c:pt>
                <c:pt idx="6498">
                  <c:v>51.781000000000013</c:v>
                </c:pt>
                <c:pt idx="6499">
                  <c:v>51.356000000000002</c:v>
                </c:pt>
                <c:pt idx="6500">
                  <c:v>51.144000000000013</c:v>
                </c:pt>
                <c:pt idx="6501">
                  <c:v>51.151000000000003</c:v>
                </c:pt>
                <c:pt idx="6502">
                  <c:v>51.231000000000002</c:v>
                </c:pt>
                <c:pt idx="6503">
                  <c:v>50.918999999999997</c:v>
                </c:pt>
                <c:pt idx="6504">
                  <c:v>51.552999999999997</c:v>
                </c:pt>
                <c:pt idx="6505">
                  <c:v>51.278000000000013</c:v>
                </c:pt>
                <c:pt idx="6506">
                  <c:v>51.003999999999998</c:v>
                </c:pt>
                <c:pt idx="6507">
                  <c:v>51.287000000000013</c:v>
                </c:pt>
                <c:pt idx="6508">
                  <c:v>51.576000000000001</c:v>
                </c:pt>
                <c:pt idx="6509">
                  <c:v>50.794000000000011</c:v>
                </c:pt>
                <c:pt idx="6510">
                  <c:v>50.875</c:v>
                </c:pt>
                <c:pt idx="6511">
                  <c:v>50.945</c:v>
                </c:pt>
                <c:pt idx="6512">
                  <c:v>51.043000000000013</c:v>
                </c:pt>
                <c:pt idx="6513">
                  <c:v>50.521000000000001</c:v>
                </c:pt>
                <c:pt idx="6514">
                  <c:v>50.683999999999997</c:v>
                </c:pt>
                <c:pt idx="6515">
                  <c:v>50.985999999999997</c:v>
                </c:pt>
                <c:pt idx="6516">
                  <c:v>51.086000000000013</c:v>
                </c:pt>
                <c:pt idx="6517">
                  <c:v>50.912999999999997</c:v>
                </c:pt>
                <c:pt idx="6518">
                  <c:v>50.539000000000001</c:v>
                </c:pt>
                <c:pt idx="6519">
                  <c:v>50.256999999999998</c:v>
                </c:pt>
                <c:pt idx="6520">
                  <c:v>50.906999999999996</c:v>
                </c:pt>
                <c:pt idx="6521">
                  <c:v>50.887</c:v>
                </c:pt>
                <c:pt idx="6522">
                  <c:v>51.027000000000001</c:v>
                </c:pt>
                <c:pt idx="6523">
                  <c:v>50.573</c:v>
                </c:pt>
                <c:pt idx="6524">
                  <c:v>49.89</c:v>
                </c:pt>
                <c:pt idx="6525">
                  <c:v>50.610999999999997</c:v>
                </c:pt>
                <c:pt idx="6526">
                  <c:v>50.760000000000012</c:v>
                </c:pt>
                <c:pt idx="6527">
                  <c:v>50.36</c:v>
                </c:pt>
                <c:pt idx="6528">
                  <c:v>50.121000000000002</c:v>
                </c:pt>
                <c:pt idx="6529">
                  <c:v>50.377000000000002</c:v>
                </c:pt>
                <c:pt idx="6530">
                  <c:v>50.146000000000001</c:v>
                </c:pt>
                <c:pt idx="6531">
                  <c:v>50.066000000000003</c:v>
                </c:pt>
                <c:pt idx="6532">
                  <c:v>50.608000000000011</c:v>
                </c:pt>
                <c:pt idx="6533">
                  <c:v>50.566000000000003</c:v>
                </c:pt>
                <c:pt idx="6534">
                  <c:v>51.524000000000001</c:v>
                </c:pt>
                <c:pt idx="6535">
                  <c:v>51.664000000000001</c:v>
                </c:pt>
                <c:pt idx="6536">
                  <c:v>50.89</c:v>
                </c:pt>
                <c:pt idx="6537">
                  <c:v>51.145000000000003</c:v>
                </c:pt>
                <c:pt idx="6538">
                  <c:v>52.497</c:v>
                </c:pt>
                <c:pt idx="6539">
                  <c:v>53.255000000000003</c:v>
                </c:pt>
                <c:pt idx="6540">
                  <c:v>51.935000000000002</c:v>
                </c:pt>
                <c:pt idx="6541">
                  <c:v>51.871000000000002</c:v>
                </c:pt>
                <c:pt idx="6542">
                  <c:v>51.079000000000001</c:v>
                </c:pt>
                <c:pt idx="6543">
                  <c:v>51.417999999999999</c:v>
                </c:pt>
                <c:pt idx="6544">
                  <c:v>51.313000000000002</c:v>
                </c:pt>
                <c:pt idx="6545">
                  <c:v>51.109000000000002</c:v>
                </c:pt>
                <c:pt idx="6546">
                  <c:v>51.456000000000003</c:v>
                </c:pt>
                <c:pt idx="6547">
                  <c:v>50.991</c:v>
                </c:pt>
                <c:pt idx="6548">
                  <c:v>52.152000000000001</c:v>
                </c:pt>
                <c:pt idx="6549">
                  <c:v>51.95</c:v>
                </c:pt>
                <c:pt idx="6550">
                  <c:v>52.607000000000014</c:v>
                </c:pt>
                <c:pt idx="6551">
                  <c:v>51.444000000000003</c:v>
                </c:pt>
                <c:pt idx="6552">
                  <c:v>51.665000000000013</c:v>
                </c:pt>
                <c:pt idx="6553">
                  <c:v>51.760000000000012</c:v>
                </c:pt>
                <c:pt idx="6554">
                  <c:v>51.574000000000012</c:v>
                </c:pt>
                <c:pt idx="6555">
                  <c:v>51.642000000000003</c:v>
                </c:pt>
                <c:pt idx="6556">
                  <c:v>51.769000000000013</c:v>
                </c:pt>
                <c:pt idx="6557">
                  <c:v>51.632000000000012</c:v>
                </c:pt>
                <c:pt idx="6558">
                  <c:v>51.658000000000001</c:v>
                </c:pt>
                <c:pt idx="6559">
                  <c:v>52.127000000000002</c:v>
                </c:pt>
                <c:pt idx="6560">
                  <c:v>52.038000000000011</c:v>
                </c:pt>
                <c:pt idx="6561">
                  <c:v>51.569000000000003</c:v>
                </c:pt>
                <c:pt idx="6562">
                  <c:v>52.082000000000001</c:v>
                </c:pt>
                <c:pt idx="6563">
                  <c:v>51.716000000000001</c:v>
                </c:pt>
                <c:pt idx="6564">
                  <c:v>51.967000000000013</c:v>
                </c:pt>
                <c:pt idx="6565">
                  <c:v>51.488</c:v>
                </c:pt>
                <c:pt idx="6566">
                  <c:v>51.854999999999997</c:v>
                </c:pt>
                <c:pt idx="6567">
                  <c:v>51.805999999999997</c:v>
                </c:pt>
                <c:pt idx="6568">
                  <c:v>51.884999999999998</c:v>
                </c:pt>
                <c:pt idx="6569">
                  <c:v>51.760000000000012</c:v>
                </c:pt>
                <c:pt idx="6570">
                  <c:v>51.768000000000008</c:v>
                </c:pt>
                <c:pt idx="6571">
                  <c:v>51.98</c:v>
                </c:pt>
                <c:pt idx="6572">
                  <c:v>51.736000000000011</c:v>
                </c:pt>
                <c:pt idx="6573">
                  <c:v>52.263000000000012</c:v>
                </c:pt>
                <c:pt idx="6574">
                  <c:v>51.857999999999997</c:v>
                </c:pt>
                <c:pt idx="6575">
                  <c:v>51.841000000000001</c:v>
                </c:pt>
                <c:pt idx="6576">
                  <c:v>51.628000000000007</c:v>
                </c:pt>
                <c:pt idx="6577">
                  <c:v>51.110999999999997</c:v>
                </c:pt>
                <c:pt idx="6578">
                  <c:v>51.467000000000013</c:v>
                </c:pt>
                <c:pt idx="6579">
                  <c:v>51.377000000000002</c:v>
                </c:pt>
                <c:pt idx="6580">
                  <c:v>51.21</c:v>
                </c:pt>
                <c:pt idx="6581">
                  <c:v>50.992000000000012</c:v>
                </c:pt>
                <c:pt idx="6582">
                  <c:v>51.262000000000008</c:v>
                </c:pt>
                <c:pt idx="6583">
                  <c:v>51.125000000000007</c:v>
                </c:pt>
                <c:pt idx="6584">
                  <c:v>51.446000000000012</c:v>
                </c:pt>
                <c:pt idx="6585">
                  <c:v>51.132000000000012</c:v>
                </c:pt>
                <c:pt idx="6586">
                  <c:v>50.979000000000013</c:v>
                </c:pt>
                <c:pt idx="6587">
                  <c:v>51.42</c:v>
                </c:pt>
                <c:pt idx="6588">
                  <c:v>50.859000000000002</c:v>
                </c:pt>
                <c:pt idx="6589">
                  <c:v>51.384</c:v>
                </c:pt>
                <c:pt idx="6590">
                  <c:v>51.092000000000013</c:v>
                </c:pt>
                <c:pt idx="6591">
                  <c:v>51.711000000000013</c:v>
                </c:pt>
                <c:pt idx="6592">
                  <c:v>52.226000000000013</c:v>
                </c:pt>
                <c:pt idx="6593">
                  <c:v>51.433999999999997</c:v>
                </c:pt>
                <c:pt idx="6594">
                  <c:v>51.433999999999997</c:v>
                </c:pt>
                <c:pt idx="6595">
                  <c:v>51.3</c:v>
                </c:pt>
                <c:pt idx="6596">
                  <c:v>51.145000000000003</c:v>
                </c:pt>
                <c:pt idx="6597">
                  <c:v>51.088000000000001</c:v>
                </c:pt>
                <c:pt idx="6598">
                  <c:v>50.783000000000001</c:v>
                </c:pt>
                <c:pt idx="6599">
                  <c:v>51.274000000000001</c:v>
                </c:pt>
                <c:pt idx="6600">
                  <c:v>50.908000000000001</c:v>
                </c:pt>
                <c:pt idx="6601">
                  <c:v>51.481999999999999</c:v>
                </c:pt>
                <c:pt idx="6602">
                  <c:v>51.45</c:v>
                </c:pt>
                <c:pt idx="6603">
                  <c:v>51.473000000000013</c:v>
                </c:pt>
                <c:pt idx="6604">
                  <c:v>51.906000000000013</c:v>
                </c:pt>
                <c:pt idx="6605">
                  <c:v>51.421000000000006</c:v>
                </c:pt>
                <c:pt idx="6606">
                  <c:v>51.4</c:v>
                </c:pt>
                <c:pt idx="6607">
                  <c:v>50.856000000000002</c:v>
                </c:pt>
                <c:pt idx="6608">
                  <c:v>50.962000000000003</c:v>
                </c:pt>
                <c:pt idx="6609">
                  <c:v>51.417000000000002</c:v>
                </c:pt>
                <c:pt idx="6610">
                  <c:v>51.463000000000001</c:v>
                </c:pt>
                <c:pt idx="6611">
                  <c:v>51.954999999999998</c:v>
                </c:pt>
                <c:pt idx="6612">
                  <c:v>51.884</c:v>
                </c:pt>
                <c:pt idx="6613">
                  <c:v>51.282000000000011</c:v>
                </c:pt>
                <c:pt idx="6614">
                  <c:v>51.305999999999997</c:v>
                </c:pt>
                <c:pt idx="6615">
                  <c:v>51.235000000000007</c:v>
                </c:pt>
                <c:pt idx="6616">
                  <c:v>51.808</c:v>
                </c:pt>
                <c:pt idx="6617">
                  <c:v>51.27</c:v>
                </c:pt>
                <c:pt idx="6618">
                  <c:v>51.514000000000003</c:v>
                </c:pt>
                <c:pt idx="6619">
                  <c:v>51.368000000000002</c:v>
                </c:pt>
                <c:pt idx="6620">
                  <c:v>51.42</c:v>
                </c:pt>
                <c:pt idx="6621">
                  <c:v>51.686999999999998</c:v>
                </c:pt>
                <c:pt idx="6622">
                  <c:v>51.58</c:v>
                </c:pt>
                <c:pt idx="6623">
                  <c:v>51.375</c:v>
                </c:pt>
                <c:pt idx="6624">
                  <c:v>51.771000000000001</c:v>
                </c:pt>
                <c:pt idx="6625">
                  <c:v>51.745000000000012</c:v>
                </c:pt>
                <c:pt idx="6626">
                  <c:v>52.037000000000013</c:v>
                </c:pt>
                <c:pt idx="6627">
                  <c:v>51.954000000000001</c:v>
                </c:pt>
                <c:pt idx="6628">
                  <c:v>51.644000000000013</c:v>
                </c:pt>
                <c:pt idx="6629">
                  <c:v>51.323</c:v>
                </c:pt>
                <c:pt idx="6630">
                  <c:v>51.576000000000001</c:v>
                </c:pt>
                <c:pt idx="6631">
                  <c:v>51.778000000000013</c:v>
                </c:pt>
                <c:pt idx="6632">
                  <c:v>51.889000000000003</c:v>
                </c:pt>
                <c:pt idx="6633">
                  <c:v>51.402000000000001</c:v>
                </c:pt>
                <c:pt idx="6634">
                  <c:v>51.759</c:v>
                </c:pt>
                <c:pt idx="6635">
                  <c:v>51.987000000000002</c:v>
                </c:pt>
                <c:pt idx="6636">
                  <c:v>51.625000000000007</c:v>
                </c:pt>
                <c:pt idx="6637">
                  <c:v>51.745000000000012</c:v>
                </c:pt>
                <c:pt idx="6638">
                  <c:v>51.608000000000011</c:v>
                </c:pt>
                <c:pt idx="6639">
                  <c:v>51.707000000000001</c:v>
                </c:pt>
                <c:pt idx="6640">
                  <c:v>51.596000000000011</c:v>
                </c:pt>
                <c:pt idx="6641">
                  <c:v>52.317999999999998</c:v>
                </c:pt>
                <c:pt idx="6642">
                  <c:v>52.282000000000011</c:v>
                </c:pt>
                <c:pt idx="6643">
                  <c:v>51.724000000000011</c:v>
                </c:pt>
                <c:pt idx="6644">
                  <c:v>51.298000000000009</c:v>
                </c:pt>
                <c:pt idx="6645">
                  <c:v>51.997</c:v>
                </c:pt>
                <c:pt idx="6646">
                  <c:v>51.351999999999997</c:v>
                </c:pt>
                <c:pt idx="6647">
                  <c:v>51.512</c:v>
                </c:pt>
                <c:pt idx="6648">
                  <c:v>51.176000000000002</c:v>
                </c:pt>
                <c:pt idx="6649">
                  <c:v>51.961000000000013</c:v>
                </c:pt>
                <c:pt idx="6650">
                  <c:v>52.230000000000011</c:v>
                </c:pt>
                <c:pt idx="6651">
                  <c:v>51.99</c:v>
                </c:pt>
                <c:pt idx="6652">
                  <c:v>51.966000000000001</c:v>
                </c:pt>
                <c:pt idx="6653">
                  <c:v>51.814</c:v>
                </c:pt>
                <c:pt idx="6654">
                  <c:v>52.018000000000001</c:v>
                </c:pt>
                <c:pt idx="6655">
                  <c:v>52.108000000000011</c:v>
                </c:pt>
                <c:pt idx="6656">
                  <c:v>51.942999999999998</c:v>
                </c:pt>
                <c:pt idx="6657">
                  <c:v>51.804000000000002</c:v>
                </c:pt>
                <c:pt idx="6658">
                  <c:v>51.543999999999997</c:v>
                </c:pt>
                <c:pt idx="6659">
                  <c:v>52.068000000000012</c:v>
                </c:pt>
                <c:pt idx="6660">
                  <c:v>52.558999999999997</c:v>
                </c:pt>
                <c:pt idx="6661">
                  <c:v>51.823</c:v>
                </c:pt>
                <c:pt idx="6662">
                  <c:v>52.003</c:v>
                </c:pt>
                <c:pt idx="6663">
                  <c:v>51.758000000000003</c:v>
                </c:pt>
                <c:pt idx="6664">
                  <c:v>51.531000000000013</c:v>
                </c:pt>
                <c:pt idx="6665">
                  <c:v>52</c:v>
                </c:pt>
                <c:pt idx="6666">
                  <c:v>51.494</c:v>
                </c:pt>
                <c:pt idx="6667">
                  <c:v>51.749000000000002</c:v>
                </c:pt>
                <c:pt idx="6668">
                  <c:v>51.615000000000002</c:v>
                </c:pt>
                <c:pt idx="6669">
                  <c:v>51.475000000000001</c:v>
                </c:pt>
                <c:pt idx="6670">
                  <c:v>51.41</c:v>
                </c:pt>
                <c:pt idx="6671">
                  <c:v>51.482999999999997</c:v>
                </c:pt>
                <c:pt idx="6672">
                  <c:v>51.835000000000001</c:v>
                </c:pt>
                <c:pt idx="6673">
                  <c:v>51.395000000000003</c:v>
                </c:pt>
                <c:pt idx="6674">
                  <c:v>51.914999999999999</c:v>
                </c:pt>
                <c:pt idx="6675">
                  <c:v>51.353000000000002</c:v>
                </c:pt>
                <c:pt idx="6676">
                  <c:v>51.377000000000002</c:v>
                </c:pt>
                <c:pt idx="6677">
                  <c:v>51.228000000000009</c:v>
                </c:pt>
                <c:pt idx="6678">
                  <c:v>51.619</c:v>
                </c:pt>
                <c:pt idx="6679">
                  <c:v>51.375999999999998</c:v>
                </c:pt>
                <c:pt idx="6680">
                  <c:v>51.56</c:v>
                </c:pt>
                <c:pt idx="6681">
                  <c:v>51.424000000000007</c:v>
                </c:pt>
                <c:pt idx="6682">
                  <c:v>51.712000000000003</c:v>
                </c:pt>
                <c:pt idx="6683">
                  <c:v>51.402000000000001</c:v>
                </c:pt>
                <c:pt idx="6684">
                  <c:v>52.152000000000001</c:v>
                </c:pt>
                <c:pt idx="6685">
                  <c:v>52.954000000000001</c:v>
                </c:pt>
                <c:pt idx="6686">
                  <c:v>52.64</c:v>
                </c:pt>
                <c:pt idx="6687">
                  <c:v>52.139000000000003</c:v>
                </c:pt>
                <c:pt idx="6688">
                  <c:v>51.735000000000007</c:v>
                </c:pt>
                <c:pt idx="6689">
                  <c:v>51.987000000000002</c:v>
                </c:pt>
                <c:pt idx="6690">
                  <c:v>51.618000000000002</c:v>
                </c:pt>
                <c:pt idx="6691">
                  <c:v>51.878999999999998</c:v>
                </c:pt>
                <c:pt idx="6692">
                  <c:v>51.144000000000013</c:v>
                </c:pt>
                <c:pt idx="6693">
                  <c:v>51.245000000000012</c:v>
                </c:pt>
                <c:pt idx="6694">
                  <c:v>51.47</c:v>
                </c:pt>
                <c:pt idx="6695">
                  <c:v>51.723000000000013</c:v>
                </c:pt>
                <c:pt idx="6696">
                  <c:v>51.43</c:v>
                </c:pt>
                <c:pt idx="6697">
                  <c:v>51.103000000000002</c:v>
                </c:pt>
                <c:pt idx="6698">
                  <c:v>51.596000000000011</c:v>
                </c:pt>
                <c:pt idx="6699">
                  <c:v>51.236000000000011</c:v>
                </c:pt>
                <c:pt idx="6700">
                  <c:v>51.304000000000002</c:v>
                </c:pt>
                <c:pt idx="6701">
                  <c:v>51.088000000000001</c:v>
                </c:pt>
                <c:pt idx="6702">
                  <c:v>51.294000000000011</c:v>
                </c:pt>
                <c:pt idx="6703">
                  <c:v>51.272000000000013</c:v>
                </c:pt>
                <c:pt idx="6704">
                  <c:v>51.43</c:v>
                </c:pt>
                <c:pt idx="6705">
                  <c:v>51.304000000000002</c:v>
                </c:pt>
                <c:pt idx="6706">
                  <c:v>51.613999999999997</c:v>
                </c:pt>
                <c:pt idx="6707">
                  <c:v>51.499000000000002</c:v>
                </c:pt>
                <c:pt idx="6708">
                  <c:v>51.317</c:v>
                </c:pt>
                <c:pt idx="6709">
                  <c:v>51.241</c:v>
                </c:pt>
                <c:pt idx="6710">
                  <c:v>51.781000000000013</c:v>
                </c:pt>
                <c:pt idx="6711">
                  <c:v>51.663000000000011</c:v>
                </c:pt>
                <c:pt idx="6712">
                  <c:v>52.054000000000002</c:v>
                </c:pt>
                <c:pt idx="6713">
                  <c:v>51.432000000000002</c:v>
                </c:pt>
                <c:pt idx="6714">
                  <c:v>51.408000000000001</c:v>
                </c:pt>
                <c:pt idx="6715">
                  <c:v>51.043000000000013</c:v>
                </c:pt>
                <c:pt idx="6716">
                  <c:v>51.46</c:v>
                </c:pt>
                <c:pt idx="6717">
                  <c:v>51.205000000000013</c:v>
                </c:pt>
                <c:pt idx="6718">
                  <c:v>51.155000000000001</c:v>
                </c:pt>
                <c:pt idx="6719">
                  <c:v>51.186</c:v>
                </c:pt>
                <c:pt idx="6720">
                  <c:v>50.985999999999997</c:v>
                </c:pt>
                <c:pt idx="6721">
                  <c:v>51.706000000000003</c:v>
                </c:pt>
                <c:pt idx="6722">
                  <c:v>51.031000000000013</c:v>
                </c:pt>
                <c:pt idx="6723">
                  <c:v>50.783000000000001</c:v>
                </c:pt>
                <c:pt idx="6724">
                  <c:v>51.164000000000001</c:v>
                </c:pt>
                <c:pt idx="6725">
                  <c:v>50.895000000000003</c:v>
                </c:pt>
                <c:pt idx="6726">
                  <c:v>50.917000000000002</c:v>
                </c:pt>
                <c:pt idx="6727">
                  <c:v>51.213000000000001</c:v>
                </c:pt>
                <c:pt idx="6728">
                  <c:v>50.498000000000012</c:v>
                </c:pt>
                <c:pt idx="6729">
                  <c:v>50.529000000000003</c:v>
                </c:pt>
                <c:pt idx="6730">
                  <c:v>51.177</c:v>
                </c:pt>
                <c:pt idx="6731">
                  <c:v>51.49</c:v>
                </c:pt>
                <c:pt idx="6732">
                  <c:v>51.063000000000002</c:v>
                </c:pt>
                <c:pt idx="6733">
                  <c:v>50.838000000000001</c:v>
                </c:pt>
                <c:pt idx="6734">
                  <c:v>51.28</c:v>
                </c:pt>
                <c:pt idx="6735">
                  <c:v>50.969000000000001</c:v>
                </c:pt>
                <c:pt idx="6736">
                  <c:v>51.161000000000001</c:v>
                </c:pt>
                <c:pt idx="6737">
                  <c:v>51.41</c:v>
                </c:pt>
                <c:pt idx="6738">
                  <c:v>51.354999999999997</c:v>
                </c:pt>
                <c:pt idx="6739">
                  <c:v>51.137</c:v>
                </c:pt>
                <c:pt idx="6740">
                  <c:v>51.417999999999999</c:v>
                </c:pt>
                <c:pt idx="6741">
                  <c:v>51.472000000000001</c:v>
                </c:pt>
                <c:pt idx="6742">
                  <c:v>51.99</c:v>
                </c:pt>
                <c:pt idx="6743">
                  <c:v>51.463000000000001</c:v>
                </c:pt>
                <c:pt idx="6744">
                  <c:v>51.67</c:v>
                </c:pt>
                <c:pt idx="6745">
                  <c:v>51.369</c:v>
                </c:pt>
                <c:pt idx="6746">
                  <c:v>51.135000000000012</c:v>
                </c:pt>
                <c:pt idx="6747">
                  <c:v>51.051000000000002</c:v>
                </c:pt>
                <c:pt idx="6748">
                  <c:v>51.216000000000001</c:v>
                </c:pt>
                <c:pt idx="6749">
                  <c:v>51.241</c:v>
                </c:pt>
                <c:pt idx="6750">
                  <c:v>51.35</c:v>
                </c:pt>
                <c:pt idx="6751">
                  <c:v>51.3</c:v>
                </c:pt>
                <c:pt idx="6752">
                  <c:v>51.322000000000003</c:v>
                </c:pt>
                <c:pt idx="6753">
                  <c:v>51.427</c:v>
                </c:pt>
                <c:pt idx="6754">
                  <c:v>51.641000000000012</c:v>
                </c:pt>
                <c:pt idx="6755">
                  <c:v>51.322000000000003</c:v>
                </c:pt>
                <c:pt idx="6756">
                  <c:v>51.404000000000003</c:v>
                </c:pt>
                <c:pt idx="6757">
                  <c:v>50.933999999999997</c:v>
                </c:pt>
                <c:pt idx="6758">
                  <c:v>50.997</c:v>
                </c:pt>
                <c:pt idx="6759">
                  <c:v>51.003999999999998</c:v>
                </c:pt>
                <c:pt idx="6760">
                  <c:v>50.93</c:v>
                </c:pt>
                <c:pt idx="6761">
                  <c:v>51.119</c:v>
                </c:pt>
                <c:pt idx="6762">
                  <c:v>50.619</c:v>
                </c:pt>
                <c:pt idx="6763">
                  <c:v>50.794000000000011</c:v>
                </c:pt>
                <c:pt idx="6764">
                  <c:v>51.005000000000003</c:v>
                </c:pt>
                <c:pt idx="6765">
                  <c:v>50.286000000000001</c:v>
                </c:pt>
                <c:pt idx="6766">
                  <c:v>50.689</c:v>
                </c:pt>
                <c:pt idx="6767">
                  <c:v>51.18</c:v>
                </c:pt>
                <c:pt idx="6768">
                  <c:v>50.841999999999999</c:v>
                </c:pt>
                <c:pt idx="6769">
                  <c:v>50.615000000000002</c:v>
                </c:pt>
                <c:pt idx="6770">
                  <c:v>50.305999999999997</c:v>
                </c:pt>
                <c:pt idx="6771">
                  <c:v>50.131</c:v>
                </c:pt>
                <c:pt idx="6772">
                  <c:v>50.08</c:v>
                </c:pt>
                <c:pt idx="6773">
                  <c:v>50.08</c:v>
                </c:pt>
                <c:pt idx="6774">
                  <c:v>49.854999999999997</c:v>
                </c:pt>
                <c:pt idx="6775">
                  <c:v>49.668000000000013</c:v>
                </c:pt>
                <c:pt idx="6776">
                  <c:v>49.426000000000002</c:v>
                </c:pt>
                <c:pt idx="6777">
                  <c:v>49.763000000000012</c:v>
                </c:pt>
                <c:pt idx="6778">
                  <c:v>49.773000000000003</c:v>
                </c:pt>
                <c:pt idx="6779">
                  <c:v>49.808999999999997</c:v>
                </c:pt>
                <c:pt idx="6780">
                  <c:v>49.724000000000011</c:v>
                </c:pt>
                <c:pt idx="6781">
                  <c:v>49.51</c:v>
                </c:pt>
                <c:pt idx="6782">
                  <c:v>49.543000000000013</c:v>
                </c:pt>
                <c:pt idx="6783">
                  <c:v>49.715000000000003</c:v>
                </c:pt>
                <c:pt idx="6784">
                  <c:v>49.266000000000012</c:v>
                </c:pt>
                <c:pt idx="6785">
                  <c:v>50.475000000000001</c:v>
                </c:pt>
                <c:pt idx="6786">
                  <c:v>49.927</c:v>
                </c:pt>
                <c:pt idx="6787">
                  <c:v>49.783000000000001</c:v>
                </c:pt>
                <c:pt idx="6788">
                  <c:v>50.343000000000004</c:v>
                </c:pt>
                <c:pt idx="6789">
                  <c:v>50.221000000000011</c:v>
                </c:pt>
                <c:pt idx="6790">
                  <c:v>50.54</c:v>
                </c:pt>
                <c:pt idx="6791">
                  <c:v>50.095000000000013</c:v>
                </c:pt>
                <c:pt idx="6792">
                  <c:v>50.887999999999998</c:v>
                </c:pt>
                <c:pt idx="6793">
                  <c:v>50.750999999999998</c:v>
                </c:pt>
                <c:pt idx="6794">
                  <c:v>50.716000000000001</c:v>
                </c:pt>
                <c:pt idx="6795">
                  <c:v>51.105000000000011</c:v>
                </c:pt>
                <c:pt idx="6796">
                  <c:v>51.421000000000006</c:v>
                </c:pt>
                <c:pt idx="6797">
                  <c:v>50.978000000000002</c:v>
                </c:pt>
                <c:pt idx="6798">
                  <c:v>50.756999999999998</c:v>
                </c:pt>
                <c:pt idx="6799">
                  <c:v>50.706000000000003</c:v>
                </c:pt>
                <c:pt idx="6800">
                  <c:v>50.465000000000003</c:v>
                </c:pt>
                <c:pt idx="6801">
                  <c:v>50.595000000000013</c:v>
                </c:pt>
                <c:pt idx="6802">
                  <c:v>50.448</c:v>
                </c:pt>
                <c:pt idx="6803">
                  <c:v>50.508000000000003</c:v>
                </c:pt>
                <c:pt idx="6804">
                  <c:v>50.511000000000003</c:v>
                </c:pt>
                <c:pt idx="6805">
                  <c:v>50.582000000000001</c:v>
                </c:pt>
                <c:pt idx="6806">
                  <c:v>51.652000000000001</c:v>
                </c:pt>
                <c:pt idx="6807">
                  <c:v>51.384</c:v>
                </c:pt>
                <c:pt idx="6808">
                  <c:v>51.356000000000002</c:v>
                </c:pt>
                <c:pt idx="6809">
                  <c:v>51.127000000000002</c:v>
                </c:pt>
                <c:pt idx="6810">
                  <c:v>50.976000000000013</c:v>
                </c:pt>
                <c:pt idx="6811">
                  <c:v>51.453000000000003</c:v>
                </c:pt>
                <c:pt idx="6812">
                  <c:v>50.679000000000002</c:v>
                </c:pt>
                <c:pt idx="6813">
                  <c:v>50.877000000000002</c:v>
                </c:pt>
                <c:pt idx="6814">
                  <c:v>50.908000000000001</c:v>
                </c:pt>
                <c:pt idx="6815">
                  <c:v>51.089000000000013</c:v>
                </c:pt>
                <c:pt idx="6816">
                  <c:v>51.106000000000002</c:v>
                </c:pt>
                <c:pt idx="6817">
                  <c:v>51.65</c:v>
                </c:pt>
                <c:pt idx="6818">
                  <c:v>51.381</c:v>
                </c:pt>
                <c:pt idx="6819">
                  <c:v>51.620000000000012</c:v>
                </c:pt>
                <c:pt idx="6820">
                  <c:v>51.606000000000002</c:v>
                </c:pt>
                <c:pt idx="6821">
                  <c:v>51.482999999999997</c:v>
                </c:pt>
                <c:pt idx="6822">
                  <c:v>51.283000000000001</c:v>
                </c:pt>
                <c:pt idx="6823">
                  <c:v>51.093000000000011</c:v>
                </c:pt>
                <c:pt idx="6824">
                  <c:v>51.062000000000012</c:v>
                </c:pt>
                <c:pt idx="6825">
                  <c:v>51.252000000000002</c:v>
                </c:pt>
                <c:pt idx="6826">
                  <c:v>51.35</c:v>
                </c:pt>
                <c:pt idx="6827">
                  <c:v>51.384999999999998</c:v>
                </c:pt>
                <c:pt idx="6828">
                  <c:v>51.505000000000003</c:v>
                </c:pt>
                <c:pt idx="6829">
                  <c:v>51.229000000000013</c:v>
                </c:pt>
                <c:pt idx="6830">
                  <c:v>50.981999999999999</c:v>
                </c:pt>
                <c:pt idx="6831">
                  <c:v>51.433</c:v>
                </c:pt>
                <c:pt idx="6832">
                  <c:v>52.028000000000013</c:v>
                </c:pt>
                <c:pt idx="6833">
                  <c:v>52.08</c:v>
                </c:pt>
                <c:pt idx="6834">
                  <c:v>51.680999999999997</c:v>
                </c:pt>
                <c:pt idx="6835">
                  <c:v>52.058</c:v>
                </c:pt>
                <c:pt idx="6836">
                  <c:v>51.45</c:v>
                </c:pt>
                <c:pt idx="6837">
                  <c:v>51.632000000000012</c:v>
                </c:pt>
                <c:pt idx="6838">
                  <c:v>51.115000000000002</c:v>
                </c:pt>
                <c:pt idx="6839">
                  <c:v>51.573</c:v>
                </c:pt>
                <c:pt idx="6840">
                  <c:v>51.963000000000001</c:v>
                </c:pt>
                <c:pt idx="6841">
                  <c:v>51.51</c:v>
                </c:pt>
                <c:pt idx="6842">
                  <c:v>52.06</c:v>
                </c:pt>
                <c:pt idx="6843">
                  <c:v>51.736000000000011</c:v>
                </c:pt>
                <c:pt idx="6844">
                  <c:v>51.891000000000012</c:v>
                </c:pt>
                <c:pt idx="6845">
                  <c:v>51.957999999999998</c:v>
                </c:pt>
                <c:pt idx="6846">
                  <c:v>51.699000000000012</c:v>
                </c:pt>
                <c:pt idx="6847">
                  <c:v>52.333000000000013</c:v>
                </c:pt>
                <c:pt idx="6848">
                  <c:v>52.253999999999998</c:v>
                </c:pt>
                <c:pt idx="6849">
                  <c:v>52.33</c:v>
                </c:pt>
                <c:pt idx="6850">
                  <c:v>51.854999999999997</c:v>
                </c:pt>
                <c:pt idx="6851">
                  <c:v>51.6</c:v>
                </c:pt>
                <c:pt idx="6852">
                  <c:v>51.682000000000002</c:v>
                </c:pt>
                <c:pt idx="6853">
                  <c:v>51.262000000000008</c:v>
                </c:pt>
                <c:pt idx="6854">
                  <c:v>51.763000000000012</c:v>
                </c:pt>
                <c:pt idx="6855">
                  <c:v>51.785000000000011</c:v>
                </c:pt>
                <c:pt idx="6856">
                  <c:v>51.808</c:v>
                </c:pt>
                <c:pt idx="6857">
                  <c:v>51.235000000000007</c:v>
                </c:pt>
                <c:pt idx="6858">
                  <c:v>51.099000000000011</c:v>
                </c:pt>
                <c:pt idx="6859">
                  <c:v>51.322000000000003</c:v>
                </c:pt>
                <c:pt idx="6860">
                  <c:v>51.475000000000001</c:v>
                </c:pt>
                <c:pt idx="6861">
                  <c:v>51.697000000000003</c:v>
                </c:pt>
                <c:pt idx="6862">
                  <c:v>51.442</c:v>
                </c:pt>
                <c:pt idx="6863">
                  <c:v>50.979000000000013</c:v>
                </c:pt>
                <c:pt idx="6864">
                  <c:v>50.847999999999999</c:v>
                </c:pt>
                <c:pt idx="6865">
                  <c:v>51.021000000000001</c:v>
                </c:pt>
                <c:pt idx="6866">
                  <c:v>51.115000000000002</c:v>
                </c:pt>
                <c:pt idx="6867">
                  <c:v>50.865000000000002</c:v>
                </c:pt>
                <c:pt idx="6868">
                  <c:v>51.04</c:v>
                </c:pt>
                <c:pt idx="6869">
                  <c:v>51.316000000000003</c:v>
                </c:pt>
                <c:pt idx="6870">
                  <c:v>51.59</c:v>
                </c:pt>
                <c:pt idx="6871">
                  <c:v>52.067</c:v>
                </c:pt>
                <c:pt idx="6872">
                  <c:v>51.801000000000002</c:v>
                </c:pt>
                <c:pt idx="6873">
                  <c:v>51.442999999999998</c:v>
                </c:pt>
                <c:pt idx="6874">
                  <c:v>51.230000000000011</c:v>
                </c:pt>
                <c:pt idx="6875">
                  <c:v>51.513000000000012</c:v>
                </c:pt>
                <c:pt idx="6876">
                  <c:v>51.831000000000003</c:v>
                </c:pt>
                <c:pt idx="6877">
                  <c:v>52.279000000000003</c:v>
                </c:pt>
                <c:pt idx="6878">
                  <c:v>51.953000000000003</c:v>
                </c:pt>
                <c:pt idx="6879">
                  <c:v>52.040999999999997</c:v>
                </c:pt>
                <c:pt idx="6880">
                  <c:v>52.186</c:v>
                </c:pt>
                <c:pt idx="6881">
                  <c:v>52.032000000000011</c:v>
                </c:pt>
                <c:pt idx="6882">
                  <c:v>51.83</c:v>
                </c:pt>
                <c:pt idx="6883">
                  <c:v>51.860999999999997</c:v>
                </c:pt>
                <c:pt idx="6884">
                  <c:v>51.94</c:v>
                </c:pt>
                <c:pt idx="6885">
                  <c:v>52.205000000000013</c:v>
                </c:pt>
                <c:pt idx="6886">
                  <c:v>51.889000000000003</c:v>
                </c:pt>
                <c:pt idx="6887">
                  <c:v>51.391000000000012</c:v>
                </c:pt>
                <c:pt idx="6888">
                  <c:v>51.531000000000013</c:v>
                </c:pt>
                <c:pt idx="6889">
                  <c:v>51.463000000000001</c:v>
                </c:pt>
                <c:pt idx="6890">
                  <c:v>51.739000000000011</c:v>
                </c:pt>
                <c:pt idx="6891">
                  <c:v>51.301000000000002</c:v>
                </c:pt>
                <c:pt idx="6892">
                  <c:v>51.566000000000003</c:v>
                </c:pt>
                <c:pt idx="6893">
                  <c:v>51.314</c:v>
                </c:pt>
                <c:pt idx="6894">
                  <c:v>51.46</c:v>
                </c:pt>
                <c:pt idx="6895">
                  <c:v>51.406999999999996</c:v>
                </c:pt>
                <c:pt idx="6896">
                  <c:v>51.68</c:v>
                </c:pt>
                <c:pt idx="6897">
                  <c:v>51.726000000000013</c:v>
                </c:pt>
                <c:pt idx="6898">
                  <c:v>51.473000000000013</c:v>
                </c:pt>
                <c:pt idx="6899">
                  <c:v>51.488999999999997</c:v>
                </c:pt>
                <c:pt idx="6900">
                  <c:v>51.552999999999997</c:v>
                </c:pt>
                <c:pt idx="6901">
                  <c:v>51.344999999999999</c:v>
                </c:pt>
                <c:pt idx="6902">
                  <c:v>51.216000000000001</c:v>
                </c:pt>
                <c:pt idx="6903">
                  <c:v>51.749000000000002</c:v>
                </c:pt>
                <c:pt idx="6904">
                  <c:v>51.491</c:v>
                </c:pt>
                <c:pt idx="6905">
                  <c:v>51.31</c:v>
                </c:pt>
                <c:pt idx="6906">
                  <c:v>51.525000000000013</c:v>
                </c:pt>
                <c:pt idx="6907">
                  <c:v>51.208000000000013</c:v>
                </c:pt>
                <c:pt idx="6908">
                  <c:v>50.845999999999997</c:v>
                </c:pt>
                <c:pt idx="6909">
                  <c:v>51.469000000000001</c:v>
                </c:pt>
                <c:pt idx="6910">
                  <c:v>51.987000000000002</c:v>
                </c:pt>
                <c:pt idx="6911">
                  <c:v>51.110999999999997</c:v>
                </c:pt>
                <c:pt idx="6912">
                  <c:v>52.135000000000012</c:v>
                </c:pt>
                <c:pt idx="6913">
                  <c:v>53.067</c:v>
                </c:pt>
                <c:pt idx="6914">
                  <c:v>52.334000000000003</c:v>
                </c:pt>
                <c:pt idx="6915">
                  <c:v>51.699000000000012</c:v>
                </c:pt>
                <c:pt idx="6916">
                  <c:v>52.408000000000001</c:v>
                </c:pt>
                <c:pt idx="6917">
                  <c:v>51.837000000000003</c:v>
                </c:pt>
                <c:pt idx="6918">
                  <c:v>51.685000000000002</c:v>
                </c:pt>
                <c:pt idx="6919">
                  <c:v>51.543999999999997</c:v>
                </c:pt>
                <c:pt idx="6920">
                  <c:v>51.954000000000001</c:v>
                </c:pt>
                <c:pt idx="6921">
                  <c:v>52.141000000000012</c:v>
                </c:pt>
                <c:pt idx="6922">
                  <c:v>52.311999999999998</c:v>
                </c:pt>
                <c:pt idx="6923">
                  <c:v>51.783000000000001</c:v>
                </c:pt>
                <c:pt idx="6924">
                  <c:v>51.86</c:v>
                </c:pt>
                <c:pt idx="6925">
                  <c:v>52.311</c:v>
                </c:pt>
                <c:pt idx="6926">
                  <c:v>52.035000000000011</c:v>
                </c:pt>
                <c:pt idx="6927">
                  <c:v>52.295000000000009</c:v>
                </c:pt>
                <c:pt idx="6928">
                  <c:v>52.39</c:v>
                </c:pt>
                <c:pt idx="6929">
                  <c:v>52.33</c:v>
                </c:pt>
                <c:pt idx="6930">
                  <c:v>51.847000000000001</c:v>
                </c:pt>
                <c:pt idx="6931">
                  <c:v>52.192000000000007</c:v>
                </c:pt>
                <c:pt idx="6932">
                  <c:v>52.173000000000002</c:v>
                </c:pt>
                <c:pt idx="6933">
                  <c:v>52.324000000000012</c:v>
                </c:pt>
                <c:pt idx="6934">
                  <c:v>52.399000000000001</c:v>
                </c:pt>
                <c:pt idx="6935">
                  <c:v>52.192000000000007</c:v>
                </c:pt>
                <c:pt idx="6936">
                  <c:v>52.067</c:v>
                </c:pt>
                <c:pt idx="6937">
                  <c:v>51.709000000000003</c:v>
                </c:pt>
                <c:pt idx="6938">
                  <c:v>52.002000000000002</c:v>
                </c:pt>
                <c:pt idx="6939">
                  <c:v>52.048000000000002</c:v>
                </c:pt>
                <c:pt idx="6940">
                  <c:v>52.502000000000002</c:v>
                </c:pt>
                <c:pt idx="6941">
                  <c:v>51.894000000000013</c:v>
                </c:pt>
                <c:pt idx="6942">
                  <c:v>51.731000000000002</c:v>
                </c:pt>
                <c:pt idx="6943">
                  <c:v>52.311</c:v>
                </c:pt>
                <c:pt idx="6944">
                  <c:v>52.191000000000003</c:v>
                </c:pt>
                <c:pt idx="6945">
                  <c:v>52.283000000000001</c:v>
                </c:pt>
                <c:pt idx="6946">
                  <c:v>51.294000000000011</c:v>
                </c:pt>
                <c:pt idx="6947">
                  <c:v>51.641000000000012</c:v>
                </c:pt>
                <c:pt idx="6948">
                  <c:v>51.436</c:v>
                </c:pt>
                <c:pt idx="6949">
                  <c:v>51.725000000000009</c:v>
                </c:pt>
                <c:pt idx="6950">
                  <c:v>51.775000000000013</c:v>
                </c:pt>
                <c:pt idx="6951">
                  <c:v>51.226000000000013</c:v>
                </c:pt>
                <c:pt idx="6952">
                  <c:v>51.18</c:v>
                </c:pt>
                <c:pt idx="6953">
                  <c:v>52.27</c:v>
                </c:pt>
                <c:pt idx="6954">
                  <c:v>52.739000000000011</c:v>
                </c:pt>
                <c:pt idx="6955">
                  <c:v>52.244</c:v>
                </c:pt>
                <c:pt idx="6956">
                  <c:v>51.942</c:v>
                </c:pt>
                <c:pt idx="6957">
                  <c:v>51.648000000000003</c:v>
                </c:pt>
                <c:pt idx="6958">
                  <c:v>51.683999999999997</c:v>
                </c:pt>
                <c:pt idx="6959">
                  <c:v>51.807000000000002</c:v>
                </c:pt>
                <c:pt idx="6960">
                  <c:v>51.725000000000009</c:v>
                </c:pt>
                <c:pt idx="6961">
                  <c:v>51.784000000000013</c:v>
                </c:pt>
                <c:pt idx="6962">
                  <c:v>51.652000000000001</c:v>
                </c:pt>
                <c:pt idx="6963">
                  <c:v>51.664000000000001</c:v>
                </c:pt>
                <c:pt idx="6964">
                  <c:v>51.519000000000013</c:v>
                </c:pt>
                <c:pt idx="6965">
                  <c:v>51.993000000000002</c:v>
                </c:pt>
                <c:pt idx="6966">
                  <c:v>51.239000000000011</c:v>
                </c:pt>
                <c:pt idx="6967">
                  <c:v>52.221000000000011</c:v>
                </c:pt>
                <c:pt idx="6968">
                  <c:v>51.831000000000003</c:v>
                </c:pt>
                <c:pt idx="6969">
                  <c:v>51.647000000000013</c:v>
                </c:pt>
                <c:pt idx="6970">
                  <c:v>52.282000000000011</c:v>
                </c:pt>
                <c:pt idx="6971">
                  <c:v>52.64</c:v>
                </c:pt>
                <c:pt idx="6972">
                  <c:v>52.1</c:v>
                </c:pt>
                <c:pt idx="6973">
                  <c:v>51.811</c:v>
                </c:pt>
                <c:pt idx="6974">
                  <c:v>51.993000000000002</c:v>
                </c:pt>
                <c:pt idx="6975">
                  <c:v>52.092000000000013</c:v>
                </c:pt>
                <c:pt idx="6976">
                  <c:v>51.68</c:v>
                </c:pt>
                <c:pt idx="6977">
                  <c:v>51.816000000000003</c:v>
                </c:pt>
                <c:pt idx="6978">
                  <c:v>52.103000000000002</c:v>
                </c:pt>
                <c:pt idx="6979">
                  <c:v>52.175000000000011</c:v>
                </c:pt>
                <c:pt idx="6980">
                  <c:v>51.54</c:v>
                </c:pt>
                <c:pt idx="6981">
                  <c:v>51.91</c:v>
                </c:pt>
                <c:pt idx="6982">
                  <c:v>52.028000000000013</c:v>
                </c:pt>
                <c:pt idx="6983">
                  <c:v>52.076000000000001</c:v>
                </c:pt>
                <c:pt idx="6984">
                  <c:v>52.058</c:v>
                </c:pt>
                <c:pt idx="6985">
                  <c:v>52.148000000000003</c:v>
                </c:pt>
                <c:pt idx="6986">
                  <c:v>52.348999999999997</c:v>
                </c:pt>
                <c:pt idx="6987">
                  <c:v>52.243000000000002</c:v>
                </c:pt>
                <c:pt idx="6988">
                  <c:v>52.156999999999996</c:v>
                </c:pt>
                <c:pt idx="6989">
                  <c:v>51.752000000000002</c:v>
                </c:pt>
                <c:pt idx="6990">
                  <c:v>51.905000000000001</c:v>
                </c:pt>
                <c:pt idx="6991">
                  <c:v>51.529000000000003</c:v>
                </c:pt>
                <c:pt idx="6992">
                  <c:v>51.592000000000013</c:v>
                </c:pt>
                <c:pt idx="6993">
                  <c:v>51.574000000000012</c:v>
                </c:pt>
                <c:pt idx="6994">
                  <c:v>51.552999999999997</c:v>
                </c:pt>
                <c:pt idx="6995">
                  <c:v>51.468000000000011</c:v>
                </c:pt>
                <c:pt idx="6996">
                  <c:v>51.357999999999997</c:v>
                </c:pt>
                <c:pt idx="6997">
                  <c:v>51.91</c:v>
                </c:pt>
                <c:pt idx="6998">
                  <c:v>51.613</c:v>
                </c:pt>
                <c:pt idx="6999">
                  <c:v>51.1</c:v>
                </c:pt>
                <c:pt idx="7000">
                  <c:v>51.317</c:v>
                </c:pt>
                <c:pt idx="7001">
                  <c:v>51.247</c:v>
                </c:pt>
                <c:pt idx="7002">
                  <c:v>51.332000000000001</c:v>
                </c:pt>
                <c:pt idx="7003">
                  <c:v>51.215000000000003</c:v>
                </c:pt>
                <c:pt idx="7004">
                  <c:v>51.103000000000002</c:v>
                </c:pt>
                <c:pt idx="7005">
                  <c:v>51.347999999999999</c:v>
                </c:pt>
                <c:pt idx="7006">
                  <c:v>51.093000000000011</c:v>
                </c:pt>
                <c:pt idx="7007">
                  <c:v>50.781000000000013</c:v>
                </c:pt>
                <c:pt idx="7008">
                  <c:v>51.067</c:v>
                </c:pt>
                <c:pt idx="7009">
                  <c:v>51.41</c:v>
                </c:pt>
                <c:pt idx="7010">
                  <c:v>51.572000000000003</c:v>
                </c:pt>
                <c:pt idx="7011">
                  <c:v>51.166000000000011</c:v>
                </c:pt>
                <c:pt idx="7012">
                  <c:v>51.381</c:v>
                </c:pt>
                <c:pt idx="7013">
                  <c:v>51.161000000000001</c:v>
                </c:pt>
                <c:pt idx="7014">
                  <c:v>50.936</c:v>
                </c:pt>
                <c:pt idx="7015">
                  <c:v>51.290000000000013</c:v>
                </c:pt>
                <c:pt idx="7016">
                  <c:v>51.2</c:v>
                </c:pt>
                <c:pt idx="7017">
                  <c:v>51.144000000000013</c:v>
                </c:pt>
                <c:pt idx="7018">
                  <c:v>51.248000000000012</c:v>
                </c:pt>
                <c:pt idx="7019">
                  <c:v>51.629000000000012</c:v>
                </c:pt>
                <c:pt idx="7020">
                  <c:v>51.709000000000003</c:v>
                </c:pt>
                <c:pt idx="7021">
                  <c:v>51.002000000000002</c:v>
                </c:pt>
                <c:pt idx="7022">
                  <c:v>51.716000000000001</c:v>
                </c:pt>
                <c:pt idx="7023">
                  <c:v>51.421000000000006</c:v>
                </c:pt>
                <c:pt idx="7024">
                  <c:v>51.866999999999997</c:v>
                </c:pt>
                <c:pt idx="7025">
                  <c:v>50.898000000000003</c:v>
                </c:pt>
                <c:pt idx="7026">
                  <c:v>51.395000000000003</c:v>
                </c:pt>
                <c:pt idx="7027">
                  <c:v>52.012</c:v>
                </c:pt>
                <c:pt idx="7028">
                  <c:v>51.96</c:v>
                </c:pt>
                <c:pt idx="7029">
                  <c:v>51.92</c:v>
                </c:pt>
                <c:pt idx="7030">
                  <c:v>51.466000000000001</c:v>
                </c:pt>
                <c:pt idx="7031">
                  <c:v>51.644000000000013</c:v>
                </c:pt>
                <c:pt idx="7032">
                  <c:v>51.017000000000003</c:v>
                </c:pt>
                <c:pt idx="7033">
                  <c:v>51.468000000000011</c:v>
                </c:pt>
                <c:pt idx="7034">
                  <c:v>51.551000000000002</c:v>
                </c:pt>
                <c:pt idx="7035">
                  <c:v>51.569000000000003</c:v>
                </c:pt>
                <c:pt idx="7036">
                  <c:v>50.949000000000012</c:v>
                </c:pt>
                <c:pt idx="7037">
                  <c:v>51.599000000000011</c:v>
                </c:pt>
                <c:pt idx="7038">
                  <c:v>51.46</c:v>
                </c:pt>
                <c:pt idx="7039">
                  <c:v>51.589000000000013</c:v>
                </c:pt>
                <c:pt idx="7040">
                  <c:v>51.7</c:v>
                </c:pt>
                <c:pt idx="7041">
                  <c:v>51.564</c:v>
                </c:pt>
                <c:pt idx="7042">
                  <c:v>50.887999999999998</c:v>
                </c:pt>
                <c:pt idx="7043">
                  <c:v>51.183999999999997</c:v>
                </c:pt>
                <c:pt idx="7044">
                  <c:v>51.863999999999997</c:v>
                </c:pt>
                <c:pt idx="7045">
                  <c:v>51.216000000000001</c:v>
                </c:pt>
                <c:pt idx="7046">
                  <c:v>51.753999999999998</c:v>
                </c:pt>
                <c:pt idx="7047">
                  <c:v>51.663000000000011</c:v>
                </c:pt>
                <c:pt idx="7048">
                  <c:v>51.546999999999997</c:v>
                </c:pt>
                <c:pt idx="7049">
                  <c:v>51.805999999999997</c:v>
                </c:pt>
                <c:pt idx="7050">
                  <c:v>51.802</c:v>
                </c:pt>
                <c:pt idx="7051">
                  <c:v>51.546000000000006</c:v>
                </c:pt>
                <c:pt idx="7052">
                  <c:v>51.826000000000001</c:v>
                </c:pt>
                <c:pt idx="7053">
                  <c:v>51.497</c:v>
                </c:pt>
                <c:pt idx="7054">
                  <c:v>51.801000000000002</c:v>
                </c:pt>
                <c:pt idx="7055">
                  <c:v>51.252000000000002</c:v>
                </c:pt>
                <c:pt idx="7056">
                  <c:v>51.673000000000002</c:v>
                </c:pt>
                <c:pt idx="7057">
                  <c:v>51.132000000000012</c:v>
                </c:pt>
                <c:pt idx="7058">
                  <c:v>51.067</c:v>
                </c:pt>
                <c:pt idx="7059">
                  <c:v>51.561</c:v>
                </c:pt>
                <c:pt idx="7060">
                  <c:v>51.554000000000002</c:v>
                </c:pt>
                <c:pt idx="7061">
                  <c:v>51.703000000000003</c:v>
                </c:pt>
                <c:pt idx="7062">
                  <c:v>51.473000000000013</c:v>
                </c:pt>
                <c:pt idx="7063">
                  <c:v>51.195000000000007</c:v>
                </c:pt>
                <c:pt idx="7064">
                  <c:v>50.997</c:v>
                </c:pt>
                <c:pt idx="7065">
                  <c:v>50.936</c:v>
                </c:pt>
                <c:pt idx="7066">
                  <c:v>50.726000000000013</c:v>
                </c:pt>
                <c:pt idx="7067">
                  <c:v>50.933</c:v>
                </c:pt>
                <c:pt idx="7068">
                  <c:v>51.118000000000002</c:v>
                </c:pt>
                <c:pt idx="7069">
                  <c:v>50.732000000000014</c:v>
                </c:pt>
                <c:pt idx="7070">
                  <c:v>50.979000000000013</c:v>
                </c:pt>
                <c:pt idx="7071">
                  <c:v>50.901000000000003</c:v>
                </c:pt>
                <c:pt idx="7072">
                  <c:v>50.347999999999999</c:v>
                </c:pt>
                <c:pt idx="7073">
                  <c:v>51.284000000000013</c:v>
                </c:pt>
                <c:pt idx="7074">
                  <c:v>50.538000000000011</c:v>
                </c:pt>
                <c:pt idx="7075">
                  <c:v>50.448</c:v>
                </c:pt>
                <c:pt idx="7076">
                  <c:v>50.669000000000011</c:v>
                </c:pt>
                <c:pt idx="7077">
                  <c:v>50.542000000000002</c:v>
                </c:pt>
                <c:pt idx="7078">
                  <c:v>50.457999999999998</c:v>
                </c:pt>
                <c:pt idx="7079">
                  <c:v>50.209000000000003</c:v>
                </c:pt>
                <c:pt idx="7080">
                  <c:v>50.397000000000013</c:v>
                </c:pt>
                <c:pt idx="7081">
                  <c:v>50.244</c:v>
                </c:pt>
                <c:pt idx="7082">
                  <c:v>50.078000000000003</c:v>
                </c:pt>
                <c:pt idx="7083">
                  <c:v>50.045000000000002</c:v>
                </c:pt>
                <c:pt idx="7084">
                  <c:v>50.428000000000011</c:v>
                </c:pt>
                <c:pt idx="7085">
                  <c:v>50.592000000000013</c:v>
                </c:pt>
                <c:pt idx="7086">
                  <c:v>50.51</c:v>
                </c:pt>
                <c:pt idx="7087">
                  <c:v>50.375</c:v>
                </c:pt>
                <c:pt idx="7088">
                  <c:v>50.664000000000001</c:v>
                </c:pt>
                <c:pt idx="7089">
                  <c:v>50.409000000000013</c:v>
                </c:pt>
                <c:pt idx="7090">
                  <c:v>50.583000000000013</c:v>
                </c:pt>
                <c:pt idx="7091">
                  <c:v>51.028000000000013</c:v>
                </c:pt>
                <c:pt idx="7092">
                  <c:v>51.336000000000013</c:v>
                </c:pt>
                <c:pt idx="7093">
                  <c:v>50.789000000000001</c:v>
                </c:pt>
                <c:pt idx="7094">
                  <c:v>51.161000000000001</c:v>
                </c:pt>
                <c:pt idx="7095">
                  <c:v>51.199000000000012</c:v>
                </c:pt>
                <c:pt idx="7096">
                  <c:v>50.796000000000021</c:v>
                </c:pt>
                <c:pt idx="7097">
                  <c:v>50.84</c:v>
                </c:pt>
                <c:pt idx="7098">
                  <c:v>51.357999999999997</c:v>
                </c:pt>
                <c:pt idx="7099">
                  <c:v>51.411999999999999</c:v>
                </c:pt>
                <c:pt idx="7100">
                  <c:v>51.732000000000014</c:v>
                </c:pt>
                <c:pt idx="7101">
                  <c:v>51.089000000000013</c:v>
                </c:pt>
                <c:pt idx="7102">
                  <c:v>51.399000000000001</c:v>
                </c:pt>
                <c:pt idx="7103">
                  <c:v>52.18</c:v>
                </c:pt>
                <c:pt idx="7104">
                  <c:v>51.534000000000013</c:v>
                </c:pt>
                <c:pt idx="7105">
                  <c:v>51.667000000000002</c:v>
                </c:pt>
                <c:pt idx="7106">
                  <c:v>51.532000000000011</c:v>
                </c:pt>
                <c:pt idx="7107">
                  <c:v>52.268000000000008</c:v>
                </c:pt>
                <c:pt idx="7108">
                  <c:v>52.588000000000001</c:v>
                </c:pt>
                <c:pt idx="7109">
                  <c:v>52.252000000000002</c:v>
                </c:pt>
                <c:pt idx="7110">
                  <c:v>52.065000000000012</c:v>
                </c:pt>
                <c:pt idx="7111">
                  <c:v>52.265000000000008</c:v>
                </c:pt>
                <c:pt idx="7112">
                  <c:v>52.685000000000002</c:v>
                </c:pt>
                <c:pt idx="7113">
                  <c:v>52.314999999999998</c:v>
                </c:pt>
                <c:pt idx="7114">
                  <c:v>52.548000000000002</c:v>
                </c:pt>
                <c:pt idx="7115">
                  <c:v>52.366</c:v>
                </c:pt>
                <c:pt idx="7116">
                  <c:v>52.468000000000011</c:v>
                </c:pt>
                <c:pt idx="7117">
                  <c:v>52.040999999999997</c:v>
                </c:pt>
                <c:pt idx="7118">
                  <c:v>52.112000000000002</c:v>
                </c:pt>
                <c:pt idx="7119">
                  <c:v>52.872</c:v>
                </c:pt>
                <c:pt idx="7120">
                  <c:v>52.911000000000001</c:v>
                </c:pt>
                <c:pt idx="7121">
                  <c:v>52.773000000000003</c:v>
                </c:pt>
                <c:pt idx="7122">
                  <c:v>52.195000000000007</c:v>
                </c:pt>
                <c:pt idx="7123">
                  <c:v>51.824000000000012</c:v>
                </c:pt>
                <c:pt idx="7124">
                  <c:v>52.665000000000013</c:v>
                </c:pt>
                <c:pt idx="7125">
                  <c:v>52.836000000000013</c:v>
                </c:pt>
                <c:pt idx="7126">
                  <c:v>52.293000000000013</c:v>
                </c:pt>
                <c:pt idx="7127">
                  <c:v>52.415999999999997</c:v>
                </c:pt>
                <c:pt idx="7128">
                  <c:v>52.241</c:v>
                </c:pt>
                <c:pt idx="7129">
                  <c:v>52.285000000000011</c:v>
                </c:pt>
                <c:pt idx="7130">
                  <c:v>52.334000000000003</c:v>
                </c:pt>
                <c:pt idx="7131">
                  <c:v>52.4</c:v>
                </c:pt>
                <c:pt idx="7132">
                  <c:v>52.993000000000002</c:v>
                </c:pt>
                <c:pt idx="7133">
                  <c:v>52.558999999999997</c:v>
                </c:pt>
                <c:pt idx="7134">
                  <c:v>51.834000000000003</c:v>
                </c:pt>
                <c:pt idx="7135">
                  <c:v>53.008000000000003</c:v>
                </c:pt>
                <c:pt idx="7136">
                  <c:v>53.381</c:v>
                </c:pt>
                <c:pt idx="7137">
                  <c:v>52.702000000000012</c:v>
                </c:pt>
                <c:pt idx="7138">
                  <c:v>52.704000000000001</c:v>
                </c:pt>
                <c:pt idx="7139">
                  <c:v>52.975000000000001</c:v>
                </c:pt>
                <c:pt idx="7140">
                  <c:v>52.328000000000003</c:v>
                </c:pt>
                <c:pt idx="7141">
                  <c:v>52.712000000000003</c:v>
                </c:pt>
                <c:pt idx="7142">
                  <c:v>53.287000000000013</c:v>
                </c:pt>
                <c:pt idx="7143">
                  <c:v>52.923000000000002</c:v>
                </c:pt>
                <c:pt idx="7144">
                  <c:v>52.478000000000002</c:v>
                </c:pt>
                <c:pt idx="7145">
                  <c:v>52.598000000000013</c:v>
                </c:pt>
                <c:pt idx="7146">
                  <c:v>54.072000000000003</c:v>
                </c:pt>
                <c:pt idx="7147">
                  <c:v>52.669000000000011</c:v>
                </c:pt>
                <c:pt idx="7148">
                  <c:v>53.113</c:v>
                </c:pt>
                <c:pt idx="7149">
                  <c:v>53.418999999999997</c:v>
                </c:pt>
                <c:pt idx="7150">
                  <c:v>52.996000000000002</c:v>
                </c:pt>
                <c:pt idx="7151">
                  <c:v>53.103000000000002</c:v>
                </c:pt>
                <c:pt idx="7152">
                  <c:v>52.93</c:v>
                </c:pt>
                <c:pt idx="7153">
                  <c:v>52.713000000000001</c:v>
                </c:pt>
                <c:pt idx="7154">
                  <c:v>52.683</c:v>
                </c:pt>
                <c:pt idx="7155">
                  <c:v>52.512</c:v>
                </c:pt>
                <c:pt idx="7156">
                  <c:v>52.704000000000001</c:v>
                </c:pt>
                <c:pt idx="7157">
                  <c:v>52.464000000000013</c:v>
                </c:pt>
                <c:pt idx="7158">
                  <c:v>52.47</c:v>
                </c:pt>
                <c:pt idx="7159">
                  <c:v>51.936</c:v>
                </c:pt>
                <c:pt idx="7160">
                  <c:v>51.998000000000012</c:v>
                </c:pt>
                <c:pt idx="7161">
                  <c:v>52.798000000000009</c:v>
                </c:pt>
                <c:pt idx="7162">
                  <c:v>52.21</c:v>
                </c:pt>
                <c:pt idx="7163">
                  <c:v>51.832000000000001</c:v>
                </c:pt>
                <c:pt idx="7164">
                  <c:v>52.103000000000002</c:v>
                </c:pt>
                <c:pt idx="7165">
                  <c:v>52.418999999999997</c:v>
                </c:pt>
                <c:pt idx="7166">
                  <c:v>52.793000000000013</c:v>
                </c:pt>
                <c:pt idx="7167">
                  <c:v>52.183</c:v>
                </c:pt>
                <c:pt idx="7168">
                  <c:v>51.992000000000012</c:v>
                </c:pt>
                <c:pt idx="7169">
                  <c:v>52.040999999999997</c:v>
                </c:pt>
                <c:pt idx="7170">
                  <c:v>52.191000000000003</c:v>
                </c:pt>
                <c:pt idx="7171">
                  <c:v>51.635000000000012</c:v>
                </c:pt>
                <c:pt idx="7172">
                  <c:v>51.098000000000013</c:v>
                </c:pt>
                <c:pt idx="7173">
                  <c:v>51.875</c:v>
                </c:pt>
                <c:pt idx="7174">
                  <c:v>51.274000000000001</c:v>
                </c:pt>
                <c:pt idx="7175">
                  <c:v>51.268000000000008</c:v>
                </c:pt>
                <c:pt idx="7176">
                  <c:v>51.465000000000003</c:v>
                </c:pt>
                <c:pt idx="7177">
                  <c:v>50.673000000000002</c:v>
                </c:pt>
                <c:pt idx="7178">
                  <c:v>50.043000000000013</c:v>
                </c:pt>
                <c:pt idx="7179">
                  <c:v>51.194000000000003</c:v>
                </c:pt>
                <c:pt idx="7180">
                  <c:v>50.339000000000013</c:v>
                </c:pt>
                <c:pt idx="7181">
                  <c:v>51.054000000000002</c:v>
                </c:pt>
                <c:pt idx="7182">
                  <c:v>50.804000000000002</c:v>
                </c:pt>
                <c:pt idx="7183">
                  <c:v>51.132000000000012</c:v>
                </c:pt>
                <c:pt idx="7184">
                  <c:v>50.999000000000002</c:v>
                </c:pt>
                <c:pt idx="7185">
                  <c:v>51.051000000000002</c:v>
                </c:pt>
                <c:pt idx="7186">
                  <c:v>51.301000000000002</c:v>
                </c:pt>
                <c:pt idx="7187">
                  <c:v>51.228000000000009</c:v>
                </c:pt>
                <c:pt idx="7188">
                  <c:v>50.887999999999998</c:v>
                </c:pt>
                <c:pt idx="7189">
                  <c:v>51.231000000000002</c:v>
                </c:pt>
                <c:pt idx="7190">
                  <c:v>50.773000000000003</c:v>
                </c:pt>
                <c:pt idx="7191">
                  <c:v>50.985999999999997</c:v>
                </c:pt>
                <c:pt idx="7192">
                  <c:v>50.954999999999998</c:v>
                </c:pt>
                <c:pt idx="7193">
                  <c:v>51.456000000000003</c:v>
                </c:pt>
                <c:pt idx="7194">
                  <c:v>51.664000000000001</c:v>
                </c:pt>
                <c:pt idx="7195">
                  <c:v>51.119</c:v>
                </c:pt>
                <c:pt idx="7196">
                  <c:v>51.311999999999998</c:v>
                </c:pt>
                <c:pt idx="7197">
                  <c:v>50.245000000000012</c:v>
                </c:pt>
                <c:pt idx="7198">
                  <c:v>50.558</c:v>
                </c:pt>
                <c:pt idx="7199">
                  <c:v>50.305</c:v>
                </c:pt>
                <c:pt idx="7200">
                  <c:v>51.682000000000002</c:v>
                </c:pt>
                <c:pt idx="7201">
                  <c:v>51.284000000000013</c:v>
                </c:pt>
                <c:pt idx="7202">
                  <c:v>51.922000000000011</c:v>
                </c:pt>
                <c:pt idx="7203">
                  <c:v>51.284000000000013</c:v>
                </c:pt>
                <c:pt idx="7204">
                  <c:v>51.025000000000013</c:v>
                </c:pt>
                <c:pt idx="7205">
                  <c:v>50.881</c:v>
                </c:pt>
                <c:pt idx="7206">
                  <c:v>51.219000000000001</c:v>
                </c:pt>
                <c:pt idx="7207">
                  <c:v>51.216000000000001</c:v>
                </c:pt>
                <c:pt idx="7208">
                  <c:v>50.848999999999997</c:v>
                </c:pt>
                <c:pt idx="7209">
                  <c:v>51.043000000000013</c:v>
                </c:pt>
                <c:pt idx="7210">
                  <c:v>51.177</c:v>
                </c:pt>
                <c:pt idx="7211">
                  <c:v>50.860999999999997</c:v>
                </c:pt>
                <c:pt idx="7212">
                  <c:v>51.720000000000013</c:v>
                </c:pt>
                <c:pt idx="7213">
                  <c:v>51.293000000000013</c:v>
                </c:pt>
                <c:pt idx="7214">
                  <c:v>51.540999999999997</c:v>
                </c:pt>
                <c:pt idx="7215">
                  <c:v>50.887999999999998</c:v>
                </c:pt>
                <c:pt idx="7216">
                  <c:v>50.981000000000002</c:v>
                </c:pt>
                <c:pt idx="7217">
                  <c:v>51.221000000000011</c:v>
                </c:pt>
                <c:pt idx="7218">
                  <c:v>50.484999999999999</c:v>
                </c:pt>
                <c:pt idx="7219">
                  <c:v>50.669000000000011</c:v>
                </c:pt>
                <c:pt idx="7220">
                  <c:v>50.658000000000001</c:v>
                </c:pt>
                <c:pt idx="7221">
                  <c:v>51.226000000000013</c:v>
                </c:pt>
                <c:pt idx="7222">
                  <c:v>50.939</c:v>
                </c:pt>
                <c:pt idx="7223">
                  <c:v>50.737000000000002</c:v>
                </c:pt>
                <c:pt idx="7224">
                  <c:v>50.999000000000002</c:v>
                </c:pt>
                <c:pt idx="7225">
                  <c:v>51.252000000000002</c:v>
                </c:pt>
                <c:pt idx="7226">
                  <c:v>51.248000000000012</c:v>
                </c:pt>
                <c:pt idx="7227">
                  <c:v>51.102000000000011</c:v>
                </c:pt>
                <c:pt idx="7228">
                  <c:v>51.127000000000002</c:v>
                </c:pt>
                <c:pt idx="7229">
                  <c:v>51.268000000000008</c:v>
                </c:pt>
                <c:pt idx="7230">
                  <c:v>50.677</c:v>
                </c:pt>
                <c:pt idx="7231">
                  <c:v>51.395000000000003</c:v>
                </c:pt>
                <c:pt idx="7232">
                  <c:v>51.371000000000002</c:v>
                </c:pt>
                <c:pt idx="7233">
                  <c:v>51.574000000000012</c:v>
                </c:pt>
                <c:pt idx="7234">
                  <c:v>51.222000000000008</c:v>
                </c:pt>
                <c:pt idx="7235">
                  <c:v>50.942</c:v>
                </c:pt>
                <c:pt idx="7236">
                  <c:v>51.502000000000002</c:v>
                </c:pt>
                <c:pt idx="7237">
                  <c:v>51.284000000000013</c:v>
                </c:pt>
                <c:pt idx="7238">
                  <c:v>50.621000000000002</c:v>
                </c:pt>
                <c:pt idx="7239">
                  <c:v>51.092000000000013</c:v>
                </c:pt>
                <c:pt idx="7240">
                  <c:v>50.739000000000011</c:v>
                </c:pt>
                <c:pt idx="7241">
                  <c:v>50.418999999999997</c:v>
                </c:pt>
                <c:pt idx="7242">
                  <c:v>51.119</c:v>
                </c:pt>
                <c:pt idx="7243">
                  <c:v>50.93</c:v>
                </c:pt>
                <c:pt idx="7244">
                  <c:v>51.033000000000001</c:v>
                </c:pt>
                <c:pt idx="7245">
                  <c:v>50.686</c:v>
                </c:pt>
                <c:pt idx="7246">
                  <c:v>50.794000000000011</c:v>
                </c:pt>
                <c:pt idx="7247">
                  <c:v>50.635000000000012</c:v>
                </c:pt>
                <c:pt idx="7248">
                  <c:v>50.904000000000003</c:v>
                </c:pt>
                <c:pt idx="7249">
                  <c:v>51.256</c:v>
                </c:pt>
                <c:pt idx="7250">
                  <c:v>51.369</c:v>
                </c:pt>
                <c:pt idx="7251">
                  <c:v>51.190000000000012</c:v>
                </c:pt>
                <c:pt idx="7252">
                  <c:v>51.45</c:v>
                </c:pt>
                <c:pt idx="7253">
                  <c:v>50.653000000000013</c:v>
                </c:pt>
                <c:pt idx="7254">
                  <c:v>50.599000000000011</c:v>
                </c:pt>
                <c:pt idx="7255">
                  <c:v>51.235000000000007</c:v>
                </c:pt>
                <c:pt idx="7256">
                  <c:v>51.242000000000012</c:v>
                </c:pt>
                <c:pt idx="7257">
                  <c:v>51.405000000000001</c:v>
                </c:pt>
                <c:pt idx="7258">
                  <c:v>51.403000000000013</c:v>
                </c:pt>
                <c:pt idx="7259">
                  <c:v>51.511000000000003</c:v>
                </c:pt>
                <c:pt idx="7260">
                  <c:v>51.261000000000003</c:v>
                </c:pt>
                <c:pt idx="7261">
                  <c:v>51.538000000000011</c:v>
                </c:pt>
                <c:pt idx="7262">
                  <c:v>51.496000000000002</c:v>
                </c:pt>
                <c:pt idx="7263">
                  <c:v>51.228000000000009</c:v>
                </c:pt>
                <c:pt idx="7264">
                  <c:v>50.789000000000001</c:v>
                </c:pt>
                <c:pt idx="7265">
                  <c:v>50.435000000000002</c:v>
                </c:pt>
                <c:pt idx="7266">
                  <c:v>50.844999999999999</c:v>
                </c:pt>
                <c:pt idx="7267">
                  <c:v>51.436</c:v>
                </c:pt>
                <c:pt idx="7268">
                  <c:v>50.992000000000012</c:v>
                </c:pt>
                <c:pt idx="7269">
                  <c:v>50.833000000000013</c:v>
                </c:pt>
                <c:pt idx="7270">
                  <c:v>50.286000000000001</c:v>
                </c:pt>
                <c:pt idx="7271">
                  <c:v>50.484000000000002</c:v>
                </c:pt>
                <c:pt idx="7272">
                  <c:v>50.511000000000003</c:v>
                </c:pt>
                <c:pt idx="7273">
                  <c:v>50.924000000000007</c:v>
                </c:pt>
                <c:pt idx="7274">
                  <c:v>50.537000000000013</c:v>
                </c:pt>
                <c:pt idx="7275">
                  <c:v>50.438000000000002</c:v>
                </c:pt>
                <c:pt idx="7276">
                  <c:v>50.266000000000012</c:v>
                </c:pt>
                <c:pt idx="7277">
                  <c:v>49.939</c:v>
                </c:pt>
                <c:pt idx="7278">
                  <c:v>50.637</c:v>
                </c:pt>
                <c:pt idx="7279">
                  <c:v>50.243000000000002</c:v>
                </c:pt>
                <c:pt idx="7280">
                  <c:v>49.922000000000011</c:v>
                </c:pt>
                <c:pt idx="7281">
                  <c:v>50.094000000000001</c:v>
                </c:pt>
                <c:pt idx="7282">
                  <c:v>49.973000000000013</c:v>
                </c:pt>
                <c:pt idx="7283">
                  <c:v>50.085000000000001</c:v>
                </c:pt>
                <c:pt idx="7284">
                  <c:v>49.994</c:v>
                </c:pt>
                <c:pt idx="7285">
                  <c:v>50.44</c:v>
                </c:pt>
                <c:pt idx="7286">
                  <c:v>50.115000000000002</c:v>
                </c:pt>
                <c:pt idx="7287">
                  <c:v>49.994</c:v>
                </c:pt>
                <c:pt idx="7288">
                  <c:v>50.321000000000012</c:v>
                </c:pt>
                <c:pt idx="7289">
                  <c:v>49.99</c:v>
                </c:pt>
                <c:pt idx="7290">
                  <c:v>49.988</c:v>
                </c:pt>
                <c:pt idx="7291">
                  <c:v>50.484999999999999</c:v>
                </c:pt>
                <c:pt idx="7292">
                  <c:v>50.354999999999997</c:v>
                </c:pt>
                <c:pt idx="7293">
                  <c:v>50.418999999999997</c:v>
                </c:pt>
                <c:pt idx="7294">
                  <c:v>50.81</c:v>
                </c:pt>
                <c:pt idx="7295">
                  <c:v>50.363999999999997</c:v>
                </c:pt>
                <c:pt idx="7296">
                  <c:v>50.391000000000012</c:v>
                </c:pt>
                <c:pt idx="7297">
                  <c:v>50.469000000000001</c:v>
                </c:pt>
                <c:pt idx="7298">
                  <c:v>50.021000000000001</c:v>
                </c:pt>
                <c:pt idx="7299">
                  <c:v>50.715000000000003</c:v>
                </c:pt>
                <c:pt idx="7300">
                  <c:v>49.909000000000013</c:v>
                </c:pt>
                <c:pt idx="7301">
                  <c:v>50.174000000000007</c:v>
                </c:pt>
                <c:pt idx="7302">
                  <c:v>51.038000000000011</c:v>
                </c:pt>
                <c:pt idx="7303">
                  <c:v>50.869</c:v>
                </c:pt>
                <c:pt idx="7304">
                  <c:v>50.612000000000002</c:v>
                </c:pt>
                <c:pt idx="7305">
                  <c:v>50.406000000000013</c:v>
                </c:pt>
                <c:pt idx="7306">
                  <c:v>50.124000000000002</c:v>
                </c:pt>
                <c:pt idx="7307">
                  <c:v>50.429000000000002</c:v>
                </c:pt>
                <c:pt idx="7308">
                  <c:v>50.01</c:v>
                </c:pt>
                <c:pt idx="7309">
                  <c:v>49.905000000000001</c:v>
                </c:pt>
                <c:pt idx="7310">
                  <c:v>49.968000000000011</c:v>
                </c:pt>
                <c:pt idx="7311">
                  <c:v>49.675000000000011</c:v>
                </c:pt>
                <c:pt idx="7312">
                  <c:v>50.192000000000007</c:v>
                </c:pt>
                <c:pt idx="7313">
                  <c:v>50.017000000000003</c:v>
                </c:pt>
                <c:pt idx="7314">
                  <c:v>49.835000000000001</c:v>
                </c:pt>
                <c:pt idx="7315">
                  <c:v>49.405000000000001</c:v>
                </c:pt>
                <c:pt idx="7316">
                  <c:v>49.472000000000001</c:v>
                </c:pt>
                <c:pt idx="7317">
                  <c:v>50.113</c:v>
                </c:pt>
                <c:pt idx="7318">
                  <c:v>50.317999999999998</c:v>
                </c:pt>
                <c:pt idx="7319">
                  <c:v>50.302999999999997</c:v>
                </c:pt>
                <c:pt idx="7320">
                  <c:v>49.696000000000012</c:v>
                </c:pt>
                <c:pt idx="7321">
                  <c:v>50.134</c:v>
                </c:pt>
                <c:pt idx="7322">
                  <c:v>49.992000000000012</c:v>
                </c:pt>
                <c:pt idx="7323">
                  <c:v>49.654000000000003</c:v>
                </c:pt>
                <c:pt idx="7324">
                  <c:v>48.954999999999998</c:v>
                </c:pt>
                <c:pt idx="7325">
                  <c:v>49.269000000000013</c:v>
                </c:pt>
                <c:pt idx="7326">
                  <c:v>49.856999999999999</c:v>
                </c:pt>
                <c:pt idx="7327">
                  <c:v>49.871000000000002</c:v>
                </c:pt>
                <c:pt idx="7328">
                  <c:v>49.229000000000013</c:v>
                </c:pt>
                <c:pt idx="7329">
                  <c:v>49.414999999999999</c:v>
                </c:pt>
                <c:pt idx="7330">
                  <c:v>49.356000000000002</c:v>
                </c:pt>
                <c:pt idx="7331">
                  <c:v>49.451000000000001</c:v>
                </c:pt>
                <c:pt idx="7332">
                  <c:v>49.302</c:v>
                </c:pt>
                <c:pt idx="7333">
                  <c:v>49.516000000000012</c:v>
                </c:pt>
                <c:pt idx="7334">
                  <c:v>49.629000000000012</c:v>
                </c:pt>
                <c:pt idx="7335">
                  <c:v>49.387999999999998</c:v>
                </c:pt>
                <c:pt idx="7336">
                  <c:v>49.648000000000003</c:v>
                </c:pt>
                <c:pt idx="7337">
                  <c:v>49.77</c:v>
                </c:pt>
                <c:pt idx="7338">
                  <c:v>49.227000000000011</c:v>
                </c:pt>
                <c:pt idx="7339">
                  <c:v>49.909000000000013</c:v>
                </c:pt>
                <c:pt idx="7340">
                  <c:v>49.582000000000001</c:v>
                </c:pt>
                <c:pt idx="7341">
                  <c:v>49.626000000000012</c:v>
                </c:pt>
                <c:pt idx="7342">
                  <c:v>49.995000000000012</c:v>
                </c:pt>
                <c:pt idx="7343">
                  <c:v>50.091000000000001</c:v>
                </c:pt>
                <c:pt idx="7344">
                  <c:v>49.567</c:v>
                </c:pt>
                <c:pt idx="7345">
                  <c:v>49.518000000000001</c:v>
                </c:pt>
                <c:pt idx="7346">
                  <c:v>49.654000000000003</c:v>
                </c:pt>
                <c:pt idx="7347">
                  <c:v>49.281000000000013</c:v>
                </c:pt>
                <c:pt idx="7348">
                  <c:v>49.552</c:v>
                </c:pt>
                <c:pt idx="7349">
                  <c:v>49.807000000000002</c:v>
                </c:pt>
                <c:pt idx="7350">
                  <c:v>49.023000000000003</c:v>
                </c:pt>
                <c:pt idx="7351">
                  <c:v>49.446000000000012</c:v>
                </c:pt>
                <c:pt idx="7352">
                  <c:v>49.523000000000003</c:v>
                </c:pt>
                <c:pt idx="7353">
                  <c:v>49.624000000000002</c:v>
                </c:pt>
                <c:pt idx="7354">
                  <c:v>49.981999999999999</c:v>
                </c:pt>
                <c:pt idx="7355">
                  <c:v>49.64</c:v>
                </c:pt>
                <c:pt idx="7356">
                  <c:v>49.83</c:v>
                </c:pt>
                <c:pt idx="7357">
                  <c:v>49.231000000000002</c:v>
                </c:pt>
                <c:pt idx="7358">
                  <c:v>49.566000000000003</c:v>
                </c:pt>
                <c:pt idx="7359">
                  <c:v>50.241</c:v>
                </c:pt>
                <c:pt idx="7360">
                  <c:v>50.583000000000013</c:v>
                </c:pt>
                <c:pt idx="7361">
                  <c:v>49.709000000000003</c:v>
                </c:pt>
                <c:pt idx="7362">
                  <c:v>50.221000000000011</c:v>
                </c:pt>
                <c:pt idx="7363">
                  <c:v>50.492000000000012</c:v>
                </c:pt>
                <c:pt idx="7364">
                  <c:v>50.166000000000011</c:v>
                </c:pt>
                <c:pt idx="7365">
                  <c:v>49.83</c:v>
                </c:pt>
                <c:pt idx="7366">
                  <c:v>49.984999999999999</c:v>
                </c:pt>
                <c:pt idx="7367">
                  <c:v>50.13</c:v>
                </c:pt>
                <c:pt idx="7368">
                  <c:v>50.158000000000001</c:v>
                </c:pt>
                <c:pt idx="7369">
                  <c:v>50.067</c:v>
                </c:pt>
                <c:pt idx="7370">
                  <c:v>49.548000000000002</c:v>
                </c:pt>
                <c:pt idx="7371">
                  <c:v>50.788000000000011</c:v>
                </c:pt>
                <c:pt idx="7372">
                  <c:v>50.271000000000001</c:v>
                </c:pt>
                <c:pt idx="7373">
                  <c:v>50.124000000000002</c:v>
                </c:pt>
                <c:pt idx="7374">
                  <c:v>49.605000000000011</c:v>
                </c:pt>
                <c:pt idx="7375">
                  <c:v>49.016000000000012</c:v>
                </c:pt>
                <c:pt idx="7376">
                  <c:v>49.323</c:v>
                </c:pt>
                <c:pt idx="7377">
                  <c:v>49.287000000000013</c:v>
                </c:pt>
                <c:pt idx="7378">
                  <c:v>49.606000000000002</c:v>
                </c:pt>
                <c:pt idx="7379">
                  <c:v>50.322000000000003</c:v>
                </c:pt>
                <c:pt idx="7380">
                  <c:v>50.052999999999997</c:v>
                </c:pt>
                <c:pt idx="7381">
                  <c:v>49.686999999999998</c:v>
                </c:pt>
                <c:pt idx="7382">
                  <c:v>49.752000000000002</c:v>
                </c:pt>
                <c:pt idx="7383">
                  <c:v>50.120000000000012</c:v>
                </c:pt>
                <c:pt idx="7384">
                  <c:v>50.052</c:v>
                </c:pt>
                <c:pt idx="7385">
                  <c:v>49.512</c:v>
                </c:pt>
                <c:pt idx="7386">
                  <c:v>49.596000000000011</c:v>
                </c:pt>
                <c:pt idx="7387">
                  <c:v>49.51</c:v>
                </c:pt>
                <c:pt idx="7388">
                  <c:v>49.717000000000013</c:v>
                </c:pt>
                <c:pt idx="7389">
                  <c:v>49.669000000000011</c:v>
                </c:pt>
                <c:pt idx="7390">
                  <c:v>49.734000000000002</c:v>
                </c:pt>
                <c:pt idx="7391">
                  <c:v>49.457999999999998</c:v>
                </c:pt>
                <c:pt idx="7392">
                  <c:v>49.637</c:v>
                </c:pt>
                <c:pt idx="7393">
                  <c:v>50.302</c:v>
                </c:pt>
                <c:pt idx="7394">
                  <c:v>50.492000000000012</c:v>
                </c:pt>
                <c:pt idx="7395">
                  <c:v>50.331000000000003</c:v>
                </c:pt>
                <c:pt idx="7396">
                  <c:v>49.705000000000013</c:v>
                </c:pt>
                <c:pt idx="7397">
                  <c:v>49.661000000000001</c:v>
                </c:pt>
                <c:pt idx="7398">
                  <c:v>49.994</c:v>
                </c:pt>
                <c:pt idx="7399">
                  <c:v>50.284000000000013</c:v>
                </c:pt>
                <c:pt idx="7400">
                  <c:v>50.008000000000003</c:v>
                </c:pt>
                <c:pt idx="7401">
                  <c:v>50.353999999999999</c:v>
                </c:pt>
                <c:pt idx="7402">
                  <c:v>49.769000000000013</c:v>
                </c:pt>
                <c:pt idx="7403">
                  <c:v>50.344000000000001</c:v>
                </c:pt>
                <c:pt idx="7404">
                  <c:v>49.841000000000001</c:v>
                </c:pt>
                <c:pt idx="7405">
                  <c:v>49.9</c:v>
                </c:pt>
                <c:pt idx="7406">
                  <c:v>49.61</c:v>
                </c:pt>
                <c:pt idx="7407">
                  <c:v>49.038000000000011</c:v>
                </c:pt>
                <c:pt idx="7408">
                  <c:v>48.801000000000002</c:v>
                </c:pt>
                <c:pt idx="7409">
                  <c:v>49.105000000000011</c:v>
                </c:pt>
                <c:pt idx="7410">
                  <c:v>50.588000000000001</c:v>
                </c:pt>
                <c:pt idx="7411">
                  <c:v>50.014000000000003</c:v>
                </c:pt>
                <c:pt idx="7412">
                  <c:v>50.375</c:v>
                </c:pt>
                <c:pt idx="7413">
                  <c:v>50.074000000000012</c:v>
                </c:pt>
                <c:pt idx="7414">
                  <c:v>49.457000000000001</c:v>
                </c:pt>
                <c:pt idx="7415">
                  <c:v>48.798000000000009</c:v>
                </c:pt>
                <c:pt idx="7416">
                  <c:v>49.023000000000003</c:v>
                </c:pt>
                <c:pt idx="7417">
                  <c:v>49.006</c:v>
                </c:pt>
                <c:pt idx="7418">
                  <c:v>49.272000000000013</c:v>
                </c:pt>
                <c:pt idx="7419">
                  <c:v>49.512</c:v>
                </c:pt>
                <c:pt idx="7420">
                  <c:v>49.261000000000003</c:v>
                </c:pt>
                <c:pt idx="7421">
                  <c:v>49.097000000000001</c:v>
                </c:pt>
                <c:pt idx="7422">
                  <c:v>49.392000000000003</c:v>
                </c:pt>
                <c:pt idx="7423">
                  <c:v>48.271000000000001</c:v>
                </c:pt>
                <c:pt idx="7424">
                  <c:v>48.113999999999997</c:v>
                </c:pt>
                <c:pt idx="7425">
                  <c:v>48.779000000000003</c:v>
                </c:pt>
                <c:pt idx="7426">
                  <c:v>48.598000000000013</c:v>
                </c:pt>
                <c:pt idx="7427">
                  <c:v>48.281000000000013</c:v>
                </c:pt>
                <c:pt idx="7428">
                  <c:v>48.521000000000001</c:v>
                </c:pt>
                <c:pt idx="7429">
                  <c:v>48.63</c:v>
                </c:pt>
                <c:pt idx="7430">
                  <c:v>48.138000000000012</c:v>
                </c:pt>
                <c:pt idx="7431">
                  <c:v>48.074000000000012</c:v>
                </c:pt>
                <c:pt idx="7432">
                  <c:v>48.298000000000009</c:v>
                </c:pt>
                <c:pt idx="7433">
                  <c:v>48.07</c:v>
                </c:pt>
                <c:pt idx="7434">
                  <c:v>48.466000000000001</c:v>
                </c:pt>
                <c:pt idx="7435">
                  <c:v>49.105000000000011</c:v>
                </c:pt>
                <c:pt idx="7436">
                  <c:v>48.365000000000002</c:v>
                </c:pt>
                <c:pt idx="7437">
                  <c:v>47.459000000000003</c:v>
                </c:pt>
                <c:pt idx="7438">
                  <c:v>47.323</c:v>
                </c:pt>
                <c:pt idx="7439">
                  <c:v>47.451000000000001</c:v>
                </c:pt>
                <c:pt idx="7440">
                  <c:v>48.229000000000013</c:v>
                </c:pt>
                <c:pt idx="7441">
                  <c:v>48.063000000000002</c:v>
                </c:pt>
                <c:pt idx="7442">
                  <c:v>47.658000000000001</c:v>
                </c:pt>
                <c:pt idx="7443">
                  <c:v>48.825000000000003</c:v>
                </c:pt>
                <c:pt idx="7444">
                  <c:v>48.314999999999998</c:v>
                </c:pt>
                <c:pt idx="7445">
                  <c:v>47.648000000000003</c:v>
                </c:pt>
                <c:pt idx="7446">
                  <c:v>47.002000000000002</c:v>
                </c:pt>
                <c:pt idx="7447">
                  <c:v>47.644000000000013</c:v>
                </c:pt>
                <c:pt idx="7448">
                  <c:v>47.179000000000002</c:v>
                </c:pt>
                <c:pt idx="7449">
                  <c:v>46.568000000000012</c:v>
                </c:pt>
                <c:pt idx="7450">
                  <c:v>48.07</c:v>
                </c:pt>
                <c:pt idx="7451">
                  <c:v>47.295000000000009</c:v>
                </c:pt>
                <c:pt idx="7452">
                  <c:v>47.667000000000002</c:v>
                </c:pt>
                <c:pt idx="7453">
                  <c:v>47.377000000000002</c:v>
                </c:pt>
                <c:pt idx="7454">
                  <c:v>47.466000000000001</c:v>
                </c:pt>
                <c:pt idx="7455">
                  <c:v>47.738000000000007</c:v>
                </c:pt>
                <c:pt idx="7456">
                  <c:v>48.063000000000002</c:v>
                </c:pt>
                <c:pt idx="7457">
                  <c:v>47.84</c:v>
                </c:pt>
                <c:pt idx="7458">
                  <c:v>47.871000000000002</c:v>
                </c:pt>
                <c:pt idx="7459">
                  <c:v>47.894000000000013</c:v>
                </c:pt>
                <c:pt idx="7460">
                  <c:v>47.56</c:v>
                </c:pt>
                <c:pt idx="7461">
                  <c:v>47.942</c:v>
                </c:pt>
                <c:pt idx="7462">
                  <c:v>47.665000000000013</c:v>
                </c:pt>
                <c:pt idx="7463">
                  <c:v>46.869</c:v>
                </c:pt>
                <c:pt idx="7464">
                  <c:v>46.214000000000013</c:v>
                </c:pt>
                <c:pt idx="7465">
                  <c:v>46.503999999999998</c:v>
                </c:pt>
                <c:pt idx="7466">
                  <c:v>46.709000000000003</c:v>
                </c:pt>
                <c:pt idx="7467">
                  <c:v>47.598000000000013</c:v>
                </c:pt>
                <c:pt idx="7468">
                  <c:v>47.217000000000013</c:v>
                </c:pt>
                <c:pt idx="7469">
                  <c:v>47.389000000000003</c:v>
                </c:pt>
                <c:pt idx="7470">
                  <c:v>47.414000000000001</c:v>
                </c:pt>
                <c:pt idx="7471">
                  <c:v>47.524000000000001</c:v>
                </c:pt>
                <c:pt idx="7472">
                  <c:v>47.228000000000009</c:v>
                </c:pt>
                <c:pt idx="7473">
                  <c:v>47.53</c:v>
                </c:pt>
                <c:pt idx="7474">
                  <c:v>47.129000000000012</c:v>
                </c:pt>
                <c:pt idx="7475">
                  <c:v>47.6</c:v>
                </c:pt>
                <c:pt idx="7476">
                  <c:v>47.175000000000011</c:v>
                </c:pt>
                <c:pt idx="7477">
                  <c:v>47.357999999999997</c:v>
                </c:pt>
                <c:pt idx="7478">
                  <c:v>47.073</c:v>
                </c:pt>
                <c:pt idx="7479">
                  <c:v>47.086000000000013</c:v>
                </c:pt>
                <c:pt idx="7480">
                  <c:v>47.225000000000009</c:v>
                </c:pt>
                <c:pt idx="7481">
                  <c:v>47.387999999999998</c:v>
                </c:pt>
                <c:pt idx="7482">
                  <c:v>47.236000000000011</c:v>
                </c:pt>
                <c:pt idx="7483">
                  <c:v>47.023000000000003</c:v>
                </c:pt>
                <c:pt idx="7484">
                  <c:v>46.881</c:v>
                </c:pt>
                <c:pt idx="7485">
                  <c:v>47.613</c:v>
                </c:pt>
                <c:pt idx="7486">
                  <c:v>47.589000000000013</c:v>
                </c:pt>
                <c:pt idx="7487">
                  <c:v>47.612000000000002</c:v>
                </c:pt>
                <c:pt idx="7488">
                  <c:v>47.314999999999998</c:v>
                </c:pt>
                <c:pt idx="7489">
                  <c:v>47.933</c:v>
                </c:pt>
                <c:pt idx="7490">
                  <c:v>46.814999999999998</c:v>
                </c:pt>
                <c:pt idx="7491">
                  <c:v>47.302999999999997</c:v>
                </c:pt>
                <c:pt idx="7492">
                  <c:v>47.567</c:v>
                </c:pt>
                <c:pt idx="7493">
                  <c:v>47.814999999999998</c:v>
                </c:pt>
                <c:pt idx="7494">
                  <c:v>46.95</c:v>
                </c:pt>
                <c:pt idx="7495">
                  <c:v>47.344000000000001</c:v>
                </c:pt>
                <c:pt idx="7496">
                  <c:v>47.256999999999998</c:v>
                </c:pt>
                <c:pt idx="7497">
                  <c:v>47.351999999999997</c:v>
                </c:pt>
                <c:pt idx="7498">
                  <c:v>47.297000000000011</c:v>
                </c:pt>
                <c:pt idx="7499">
                  <c:v>47.686</c:v>
                </c:pt>
                <c:pt idx="7500">
                  <c:v>47.324000000000012</c:v>
                </c:pt>
                <c:pt idx="7501">
                  <c:v>47.448</c:v>
                </c:pt>
                <c:pt idx="7502">
                  <c:v>47.034000000000013</c:v>
                </c:pt>
                <c:pt idx="7503">
                  <c:v>46.923000000000002</c:v>
                </c:pt>
                <c:pt idx="7504">
                  <c:v>46.564</c:v>
                </c:pt>
                <c:pt idx="7505">
                  <c:v>46.747</c:v>
                </c:pt>
                <c:pt idx="7506">
                  <c:v>47.077000000000012</c:v>
                </c:pt>
                <c:pt idx="7507">
                  <c:v>46.929000000000002</c:v>
                </c:pt>
                <c:pt idx="7508">
                  <c:v>46.761000000000003</c:v>
                </c:pt>
                <c:pt idx="7509">
                  <c:v>47.007000000000012</c:v>
                </c:pt>
                <c:pt idx="7510">
                  <c:v>46.857999999999997</c:v>
                </c:pt>
                <c:pt idx="7511">
                  <c:v>47.555</c:v>
                </c:pt>
                <c:pt idx="7512">
                  <c:v>47.1</c:v>
                </c:pt>
                <c:pt idx="7513">
                  <c:v>47.71</c:v>
                </c:pt>
                <c:pt idx="7514">
                  <c:v>47.421000000000006</c:v>
                </c:pt>
                <c:pt idx="7515">
                  <c:v>47.574000000000012</c:v>
                </c:pt>
                <c:pt idx="7516">
                  <c:v>47.158000000000001</c:v>
                </c:pt>
                <c:pt idx="7517">
                  <c:v>47.732000000000014</c:v>
                </c:pt>
                <c:pt idx="7518">
                  <c:v>47.276000000000003</c:v>
                </c:pt>
                <c:pt idx="7519">
                  <c:v>47.305999999999997</c:v>
                </c:pt>
                <c:pt idx="7520">
                  <c:v>47.758000000000003</c:v>
                </c:pt>
                <c:pt idx="7521">
                  <c:v>47.967000000000013</c:v>
                </c:pt>
                <c:pt idx="7522">
                  <c:v>46.997</c:v>
                </c:pt>
                <c:pt idx="7523">
                  <c:v>46.847999999999999</c:v>
                </c:pt>
                <c:pt idx="7524">
                  <c:v>46.999000000000002</c:v>
                </c:pt>
                <c:pt idx="7525">
                  <c:v>47.239000000000011</c:v>
                </c:pt>
                <c:pt idx="7526">
                  <c:v>46.772000000000013</c:v>
                </c:pt>
                <c:pt idx="7527">
                  <c:v>46.813000000000002</c:v>
                </c:pt>
                <c:pt idx="7528">
                  <c:v>46.966000000000001</c:v>
                </c:pt>
                <c:pt idx="7529">
                  <c:v>47.228000000000009</c:v>
                </c:pt>
                <c:pt idx="7530">
                  <c:v>46.808999999999997</c:v>
                </c:pt>
                <c:pt idx="7531">
                  <c:v>46.857999999999997</c:v>
                </c:pt>
                <c:pt idx="7532">
                  <c:v>47.192000000000007</c:v>
                </c:pt>
                <c:pt idx="7533">
                  <c:v>46.859000000000002</c:v>
                </c:pt>
                <c:pt idx="7534">
                  <c:v>46.828000000000003</c:v>
                </c:pt>
                <c:pt idx="7535">
                  <c:v>46.591000000000001</c:v>
                </c:pt>
                <c:pt idx="7536">
                  <c:v>48.013000000000012</c:v>
                </c:pt>
                <c:pt idx="7537">
                  <c:v>47.561</c:v>
                </c:pt>
                <c:pt idx="7538">
                  <c:v>47.345999999999997</c:v>
                </c:pt>
                <c:pt idx="7539">
                  <c:v>47.127000000000002</c:v>
                </c:pt>
                <c:pt idx="7540">
                  <c:v>47.350999999999999</c:v>
                </c:pt>
                <c:pt idx="7541">
                  <c:v>47.212000000000003</c:v>
                </c:pt>
                <c:pt idx="7542">
                  <c:v>47.102000000000011</c:v>
                </c:pt>
                <c:pt idx="7543">
                  <c:v>47.454999999999998</c:v>
                </c:pt>
                <c:pt idx="7544">
                  <c:v>47.071000000000012</c:v>
                </c:pt>
                <c:pt idx="7545">
                  <c:v>47.593000000000011</c:v>
                </c:pt>
                <c:pt idx="7546">
                  <c:v>47.49</c:v>
                </c:pt>
                <c:pt idx="7547">
                  <c:v>47.248000000000012</c:v>
                </c:pt>
                <c:pt idx="7548">
                  <c:v>46.991</c:v>
                </c:pt>
                <c:pt idx="7549">
                  <c:v>46.226000000000013</c:v>
                </c:pt>
                <c:pt idx="7550">
                  <c:v>45.949000000000012</c:v>
                </c:pt>
                <c:pt idx="7551">
                  <c:v>46.324000000000012</c:v>
                </c:pt>
                <c:pt idx="7552">
                  <c:v>46.421000000000006</c:v>
                </c:pt>
                <c:pt idx="7553">
                  <c:v>46.040999999999997</c:v>
                </c:pt>
                <c:pt idx="7554">
                  <c:v>47.668000000000013</c:v>
                </c:pt>
                <c:pt idx="7555">
                  <c:v>47.129000000000012</c:v>
                </c:pt>
                <c:pt idx="7556">
                  <c:v>47.727000000000011</c:v>
                </c:pt>
                <c:pt idx="7557">
                  <c:v>47.540999999999997</c:v>
                </c:pt>
                <c:pt idx="7558">
                  <c:v>47.172000000000011</c:v>
                </c:pt>
                <c:pt idx="7559">
                  <c:v>47.540999999999997</c:v>
                </c:pt>
                <c:pt idx="7560">
                  <c:v>47.243000000000002</c:v>
                </c:pt>
                <c:pt idx="7561">
                  <c:v>47.741</c:v>
                </c:pt>
                <c:pt idx="7562">
                  <c:v>47.4</c:v>
                </c:pt>
                <c:pt idx="7563">
                  <c:v>47.160000000000011</c:v>
                </c:pt>
                <c:pt idx="7564">
                  <c:v>47.237000000000002</c:v>
                </c:pt>
                <c:pt idx="7565">
                  <c:v>47.108000000000011</c:v>
                </c:pt>
                <c:pt idx="7566">
                  <c:v>47.162000000000013</c:v>
                </c:pt>
                <c:pt idx="7567">
                  <c:v>47.423000000000002</c:v>
                </c:pt>
                <c:pt idx="7568">
                  <c:v>46.968000000000011</c:v>
                </c:pt>
                <c:pt idx="7569">
                  <c:v>46.747</c:v>
                </c:pt>
                <c:pt idx="7570">
                  <c:v>46.64</c:v>
                </c:pt>
                <c:pt idx="7571">
                  <c:v>46.503</c:v>
                </c:pt>
                <c:pt idx="7572">
                  <c:v>47.054000000000002</c:v>
                </c:pt>
                <c:pt idx="7573">
                  <c:v>47.45</c:v>
                </c:pt>
                <c:pt idx="7574">
                  <c:v>47.078000000000003</c:v>
                </c:pt>
                <c:pt idx="7575">
                  <c:v>47.208000000000013</c:v>
                </c:pt>
                <c:pt idx="7576">
                  <c:v>46.628000000000007</c:v>
                </c:pt>
                <c:pt idx="7577">
                  <c:v>46.445</c:v>
                </c:pt>
                <c:pt idx="7578">
                  <c:v>46.645000000000003</c:v>
                </c:pt>
                <c:pt idx="7579">
                  <c:v>47.353000000000002</c:v>
                </c:pt>
                <c:pt idx="7580">
                  <c:v>46.962000000000003</c:v>
                </c:pt>
                <c:pt idx="7581">
                  <c:v>46.929000000000002</c:v>
                </c:pt>
                <c:pt idx="7582">
                  <c:v>46.253999999999998</c:v>
                </c:pt>
                <c:pt idx="7583">
                  <c:v>46.658000000000001</c:v>
                </c:pt>
                <c:pt idx="7584">
                  <c:v>46.607000000000014</c:v>
                </c:pt>
                <c:pt idx="7585">
                  <c:v>46.588000000000001</c:v>
                </c:pt>
                <c:pt idx="7586">
                  <c:v>46.798000000000009</c:v>
                </c:pt>
                <c:pt idx="7587">
                  <c:v>46.148000000000003</c:v>
                </c:pt>
                <c:pt idx="7588">
                  <c:v>46.748000000000012</c:v>
                </c:pt>
                <c:pt idx="7589">
                  <c:v>46.296000000000021</c:v>
                </c:pt>
                <c:pt idx="7590">
                  <c:v>46.428000000000011</c:v>
                </c:pt>
                <c:pt idx="7591">
                  <c:v>46.736000000000011</c:v>
                </c:pt>
                <c:pt idx="7592">
                  <c:v>46.552</c:v>
                </c:pt>
                <c:pt idx="7593">
                  <c:v>46.82</c:v>
                </c:pt>
                <c:pt idx="7594">
                  <c:v>46.282000000000011</c:v>
                </c:pt>
                <c:pt idx="7595">
                  <c:v>46.316000000000003</c:v>
                </c:pt>
                <c:pt idx="7596">
                  <c:v>46.496000000000002</c:v>
                </c:pt>
                <c:pt idx="7597">
                  <c:v>46.247</c:v>
                </c:pt>
                <c:pt idx="7598">
                  <c:v>46.341000000000001</c:v>
                </c:pt>
                <c:pt idx="7599">
                  <c:v>46.582000000000001</c:v>
                </c:pt>
                <c:pt idx="7600">
                  <c:v>46.406000000000013</c:v>
                </c:pt>
                <c:pt idx="7601">
                  <c:v>46.14</c:v>
                </c:pt>
                <c:pt idx="7602">
                  <c:v>46.767000000000003</c:v>
                </c:pt>
                <c:pt idx="7603">
                  <c:v>45.384</c:v>
                </c:pt>
                <c:pt idx="7604">
                  <c:v>45.542000000000002</c:v>
                </c:pt>
                <c:pt idx="7605">
                  <c:v>45.319000000000003</c:v>
                </c:pt>
                <c:pt idx="7606">
                  <c:v>45.353000000000002</c:v>
                </c:pt>
                <c:pt idx="7607">
                  <c:v>45.135000000000012</c:v>
                </c:pt>
                <c:pt idx="7608">
                  <c:v>45.087000000000003</c:v>
                </c:pt>
                <c:pt idx="7609">
                  <c:v>45.417999999999999</c:v>
                </c:pt>
                <c:pt idx="7610">
                  <c:v>45.224000000000011</c:v>
                </c:pt>
                <c:pt idx="7611">
                  <c:v>45.344999999999999</c:v>
                </c:pt>
                <c:pt idx="7612">
                  <c:v>45.719000000000001</c:v>
                </c:pt>
                <c:pt idx="7613">
                  <c:v>46.05</c:v>
                </c:pt>
                <c:pt idx="7614">
                  <c:v>46.36</c:v>
                </c:pt>
                <c:pt idx="7615">
                  <c:v>45.788000000000011</c:v>
                </c:pt>
                <c:pt idx="7616">
                  <c:v>45.928000000000011</c:v>
                </c:pt>
                <c:pt idx="7617">
                  <c:v>46.326000000000001</c:v>
                </c:pt>
                <c:pt idx="7618">
                  <c:v>45.7</c:v>
                </c:pt>
                <c:pt idx="7619">
                  <c:v>45.779000000000003</c:v>
                </c:pt>
                <c:pt idx="7620">
                  <c:v>45.788000000000011</c:v>
                </c:pt>
                <c:pt idx="7621">
                  <c:v>45.63</c:v>
                </c:pt>
                <c:pt idx="7622">
                  <c:v>45.822000000000003</c:v>
                </c:pt>
                <c:pt idx="7623">
                  <c:v>45.717000000000013</c:v>
                </c:pt>
                <c:pt idx="7624">
                  <c:v>45.567</c:v>
                </c:pt>
                <c:pt idx="7625">
                  <c:v>45.603000000000002</c:v>
                </c:pt>
                <c:pt idx="7626">
                  <c:v>45.969000000000001</c:v>
                </c:pt>
                <c:pt idx="7627">
                  <c:v>45.348999999999997</c:v>
                </c:pt>
                <c:pt idx="7628">
                  <c:v>44.593000000000011</c:v>
                </c:pt>
                <c:pt idx="7629">
                  <c:v>44.64</c:v>
                </c:pt>
                <c:pt idx="7630">
                  <c:v>45.180999999999997</c:v>
                </c:pt>
                <c:pt idx="7631">
                  <c:v>44.860999999999997</c:v>
                </c:pt>
                <c:pt idx="7632">
                  <c:v>45.234000000000002</c:v>
                </c:pt>
                <c:pt idx="7633">
                  <c:v>45.186999999999998</c:v>
                </c:pt>
                <c:pt idx="7634">
                  <c:v>45.055999999999997</c:v>
                </c:pt>
                <c:pt idx="7635">
                  <c:v>45.286000000000001</c:v>
                </c:pt>
                <c:pt idx="7636">
                  <c:v>45.540999999999997</c:v>
                </c:pt>
                <c:pt idx="7637">
                  <c:v>45.866</c:v>
                </c:pt>
                <c:pt idx="7638">
                  <c:v>44.601000000000013</c:v>
                </c:pt>
                <c:pt idx="7639">
                  <c:v>44.599000000000011</c:v>
                </c:pt>
                <c:pt idx="7640">
                  <c:v>44.844000000000001</c:v>
                </c:pt>
                <c:pt idx="7641">
                  <c:v>44.663000000000011</c:v>
                </c:pt>
                <c:pt idx="7642">
                  <c:v>44.725000000000009</c:v>
                </c:pt>
                <c:pt idx="7643">
                  <c:v>44.99</c:v>
                </c:pt>
                <c:pt idx="7644">
                  <c:v>44.558</c:v>
                </c:pt>
                <c:pt idx="7645">
                  <c:v>44.932000000000002</c:v>
                </c:pt>
                <c:pt idx="7646">
                  <c:v>44.985999999999997</c:v>
                </c:pt>
                <c:pt idx="7647">
                  <c:v>44.725000000000009</c:v>
                </c:pt>
                <c:pt idx="7648">
                  <c:v>44.704000000000001</c:v>
                </c:pt>
                <c:pt idx="7649">
                  <c:v>44.579000000000001</c:v>
                </c:pt>
                <c:pt idx="7650">
                  <c:v>44.758000000000003</c:v>
                </c:pt>
                <c:pt idx="7651">
                  <c:v>44.832000000000001</c:v>
                </c:pt>
                <c:pt idx="7652">
                  <c:v>44.591000000000001</c:v>
                </c:pt>
                <c:pt idx="7653">
                  <c:v>44.305</c:v>
                </c:pt>
                <c:pt idx="7654">
                  <c:v>43.814999999999998</c:v>
                </c:pt>
                <c:pt idx="7655">
                  <c:v>43.929000000000002</c:v>
                </c:pt>
                <c:pt idx="7656">
                  <c:v>43.872999999999998</c:v>
                </c:pt>
                <c:pt idx="7657">
                  <c:v>44.116</c:v>
                </c:pt>
                <c:pt idx="7658">
                  <c:v>43.89</c:v>
                </c:pt>
                <c:pt idx="7659">
                  <c:v>43.881999999999998</c:v>
                </c:pt>
                <c:pt idx="7660">
                  <c:v>44.043999999999997</c:v>
                </c:pt>
                <c:pt idx="7661">
                  <c:v>43.944000000000003</c:v>
                </c:pt>
                <c:pt idx="7662">
                  <c:v>44.244</c:v>
                </c:pt>
                <c:pt idx="7663">
                  <c:v>43.797000000000011</c:v>
                </c:pt>
                <c:pt idx="7664">
                  <c:v>43.957999999999998</c:v>
                </c:pt>
                <c:pt idx="7665">
                  <c:v>44.036000000000001</c:v>
                </c:pt>
                <c:pt idx="7666">
                  <c:v>43.656000000000013</c:v>
                </c:pt>
                <c:pt idx="7667">
                  <c:v>43.343000000000004</c:v>
                </c:pt>
                <c:pt idx="7668">
                  <c:v>43.326000000000001</c:v>
                </c:pt>
                <c:pt idx="7669">
                  <c:v>43.592000000000013</c:v>
                </c:pt>
                <c:pt idx="7670">
                  <c:v>43.3</c:v>
                </c:pt>
                <c:pt idx="7671">
                  <c:v>43.208000000000013</c:v>
                </c:pt>
                <c:pt idx="7672">
                  <c:v>43.526000000000003</c:v>
                </c:pt>
                <c:pt idx="7673">
                  <c:v>42.976000000000013</c:v>
                </c:pt>
                <c:pt idx="7674">
                  <c:v>42.887999999999998</c:v>
                </c:pt>
                <c:pt idx="7675">
                  <c:v>43.311999999999998</c:v>
                </c:pt>
                <c:pt idx="7676">
                  <c:v>43.179000000000002</c:v>
                </c:pt>
                <c:pt idx="7677">
                  <c:v>43.350999999999999</c:v>
                </c:pt>
                <c:pt idx="7678">
                  <c:v>43.089000000000013</c:v>
                </c:pt>
                <c:pt idx="7679">
                  <c:v>43.424000000000007</c:v>
                </c:pt>
                <c:pt idx="7680">
                  <c:v>42.999000000000002</c:v>
                </c:pt>
                <c:pt idx="7681">
                  <c:v>42.866999999999997</c:v>
                </c:pt>
                <c:pt idx="7682">
                  <c:v>43.139000000000003</c:v>
                </c:pt>
                <c:pt idx="7683">
                  <c:v>42.941000000000003</c:v>
                </c:pt>
                <c:pt idx="7684">
                  <c:v>42.612000000000002</c:v>
                </c:pt>
                <c:pt idx="7685">
                  <c:v>43.006</c:v>
                </c:pt>
                <c:pt idx="7686">
                  <c:v>42.642000000000003</c:v>
                </c:pt>
                <c:pt idx="7687">
                  <c:v>42.731000000000002</c:v>
                </c:pt>
                <c:pt idx="7688">
                  <c:v>43.088000000000001</c:v>
                </c:pt>
                <c:pt idx="7689">
                  <c:v>42.752000000000002</c:v>
                </c:pt>
                <c:pt idx="7690">
                  <c:v>43.144000000000013</c:v>
                </c:pt>
                <c:pt idx="7691">
                  <c:v>42.996000000000002</c:v>
                </c:pt>
                <c:pt idx="7692">
                  <c:v>42.682000000000002</c:v>
                </c:pt>
                <c:pt idx="7693">
                  <c:v>42.953000000000003</c:v>
                </c:pt>
                <c:pt idx="7694">
                  <c:v>42.719000000000001</c:v>
                </c:pt>
                <c:pt idx="7695">
                  <c:v>42.881</c:v>
                </c:pt>
                <c:pt idx="7696">
                  <c:v>42.929000000000002</c:v>
                </c:pt>
                <c:pt idx="7697">
                  <c:v>42.619</c:v>
                </c:pt>
                <c:pt idx="7698">
                  <c:v>43.243000000000002</c:v>
                </c:pt>
                <c:pt idx="7699">
                  <c:v>42.911000000000001</c:v>
                </c:pt>
                <c:pt idx="7700">
                  <c:v>42.664000000000001</c:v>
                </c:pt>
                <c:pt idx="7701">
                  <c:v>42.767000000000003</c:v>
                </c:pt>
                <c:pt idx="7702">
                  <c:v>42.778000000000013</c:v>
                </c:pt>
                <c:pt idx="7703">
                  <c:v>42.484000000000002</c:v>
                </c:pt>
                <c:pt idx="7704">
                  <c:v>42.055999999999997</c:v>
                </c:pt>
                <c:pt idx="7705">
                  <c:v>42.253999999999998</c:v>
                </c:pt>
                <c:pt idx="7706">
                  <c:v>41.936999999999998</c:v>
                </c:pt>
                <c:pt idx="7707">
                  <c:v>42.038000000000011</c:v>
                </c:pt>
                <c:pt idx="7708">
                  <c:v>41.543000000000013</c:v>
                </c:pt>
                <c:pt idx="7709">
                  <c:v>41.877000000000002</c:v>
                </c:pt>
                <c:pt idx="7710">
                  <c:v>41.975000000000001</c:v>
                </c:pt>
                <c:pt idx="7711">
                  <c:v>41.881</c:v>
                </c:pt>
                <c:pt idx="7712">
                  <c:v>41.613</c:v>
                </c:pt>
                <c:pt idx="7713">
                  <c:v>41.811999999999998</c:v>
                </c:pt>
                <c:pt idx="7714">
                  <c:v>41.399000000000001</c:v>
                </c:pt>
                <c:pt idx="7715">
                  <c:v>41.245000000000012</c:v>
                </c:pt>
                <c:pt idx="7716">
                  <c:v>41.769000000000013</c:v>
                </c:pt>
                <c:pt idx="7717">
                  <c:v>41.429000000000002</c:v>
                </c:pt>
                <c:pt idx="7718">
                  <c:v>41.418999999999997</c:v>
                </c:pt>
                <c:pt idx="7719">
                  <c:v>41.217000000000013</c:v>
                </c:pt>
                <c:pt idx="7720">
                  <c:v>41.506</c:v>
                </c:pt>
                <c:pt idx="7721">
                  <c:v>41.531000000000013</c:v>
                </c:pt>
                <c:pt idx="7722">
                  <c:v>41.197000000000003</c:v>
                </c:pt>
                <c:pt idx="7723">
                  <c:v>41.648000000000003</c:v>
                </c:pt>
                <c:pt idx="7724">
                  <c:v>41.512</c:v>
                </c:pt>
                <c:pt idx="7725">
                  <c:v>41.48</c:v>
                </c:pt>
                <c:pt idx="7726">
                  <c:v>40.304000000000002</c:v>
                </c:pt>
                <c:pt idx="7727">
                  <c:v>40.506</c:v>
                </c:pt>
                <c:pt idx="7728">
                  <c:v>40.68</c:v>
                </c:pt>
                <c:pt idx="7729">
                  <c:v>40.337000000000003</c:v>
                </c:pt>
                <c:pt idx="7730">
                  <c:v>40.859000000000002</c:v>
                </c:pt>
                <c:pt idx="7731">
                  <c:v>40.887999999999998</c:v>
                </c:pt>
                <c:pt idx="7732">
                  <c:v>40.503999999999998</c:v>
                </c:pt>
                <c:pt idx="7733">
                  <c:v>41.814</c:v>
                </c:pt>
                <c:pt idx="7734">
                  <c:v>41.558</c:v>
                </c:pt>
                <c:pt idx="7735">
                  <c:v>41.589000000000013</c:v>
                </c:pt>
                <c:pt idx="7736">
                  <c:v>41.436999999999998</c:v>
                </c:pt>
                <c:pt idx="7737">
                  <c:v>41.273000000000003</c:v>
                </c:pt>
                <c:pt idx="7738">
                  <c:v>41.397000000000013</c:v>
                </c:pt>
                <c:pt idx="7739">
                  <c:v>41.713000000000001</c:v>
                </c:pt>
                <c:pt idx="7740">
                  <c:v>41.613</c:v>
                </c:pt>
                <c:pt idx="7741">
                  <c:v>41.287000000000013</c:v>
                </c:pt>
                <c:pt idx="7742">
                  <c:v>41.290000000000013</c:v>
                </c:pt>
                <c:pt idx="7743">
                  <c:v>41.561</c:v>
                </c:pt>
                <c:pt idx="7744">
                  <c:v>41.372</c:v>
                </c:pt>
                <c:pt idx="7745">
                  <c:v>41.68</c:v>
                </c:pt>
                <c:pt idx="7746">
                  <c:v>41.673000000000002</c:v>
                </c:pt>
                <c:pt idx="7747">
                  <c:v>41.08</c:v>
                </c:pt>
                <c:pt idx="7748">
                  <c:v>41.680999999999997</c:v>
                </c:pt>
                <c:pt idx="7749">
                  <c:v>41.503</c:v>
                </c:pt>
                <c:pt idx="7750">
                  <c:v>41.933</c:v>
                </c:pt>
                <c:pt idx="7751">
                  <c:v>41.596000000000011</c:v>
                </c:pt>
                <c:pt idx="7752">
                  <c:v>41.521000000000001</c:v>
                </c:pt>
                <c:pt idx="7753">
                  <c:v>41.545000000000002</c:v>
                </c:pt>
                <c:pt idx="7754">
                  <c:v>41.316000000000003</c:v>
                </c:pt>
                <c:pt idx="7755">
                  <c:v>41.031000000000013</c:v>
                </c:pt>
                <c:pt idx="7756">
                  <c:v>41.143000000000001</c:v>
                </c:pt>
                <c:pt idx="7757">
                  <c:v>41.18</c:v>
                </c:pt>
                <c:pt idx="7758">
                  <c:v>41.137</c:v>
                </c:pt>
                <c:pt idx="7759">
                  <c:v>40.805999999999997</c:v>
                </c:pt>
                <c:pt idx="7760">
                  <c:v>40.995000000000012</c:v>
                </c:pt>
                <c:pt idx="7761">
                  <c:v>41.220000000000013</c:v>
                </c:pt>
                <c:pt idx="7762">
                  <c:v>41.3</c:v>
                </c:pt>
                <c:pt idx="7763">
                  <c:v>41.039000000000001</c:v>
                </c:pt>
                <c:pt idx="7764">
                  <c:v>41.131</c:v>
                </c:pt>
                <c:pt idx="7765">
                  <c:v>41.353999999999999</c:v>
                </c:pt>
                <c:pt idx="7766">
                  <c:v>40.790000000000013</c:v>
                </c:pt>
                <c:pt idx="7767">
                  <c:v>41.939</c:v>
                </c:pt>
                <c:pt idx="7768">
                  <c:v>41.558999999999997</c:v>
                </c:pt>
                <c:pt idx="7769">
                  <c:v>41.767000000000003</c:v>
                </c:pt>
                <c:pt idx="7770">
                  <c:v>41.473000000000013</c:v>
                </c:pt>
                <c:pt idx="7771">
                  <c:v>41.609000000000002</c:v>
                </c:pt>
                <c:pt idx="7772">
                  <c:v>41.429000000000002</c:v>
                </c:pt>
                <c:pt idx="7773">
                  <c:v>41.173000000000002</c:v>
                </c:pt>
                <c:pt idx="7774">
                  <c:v>41.155000000000001</c:v>
                </c:pt>
                <c:pt idx="7775">
                  <c:v>41.154000000000003</c:v>
                </c:pt>
                <c:pt idx="7776">
                  <c:v>41.267000000000003</c:v>
                </c:pt>
                <c:pt idx="7777">
                  <c:v>40.954000000000001</c:v>
                </c:pt>
                <c:pt idx="7778">
                  <c:v>41.197000000000003</c:v>
                </c:pt>
                <c:pt idx="7779">
                  <c:v>40.528000000000013</c:v>
                </c:pt>
                <c:pt idx="7780">
                  <c:v>41.344000000000001</c:v>
                </c:pt>
                <c:pt idx="7781">
                  <c:v>40.984000000000002</c:v>
                </c:pt>
                <c:pt idx="7782">
                  <c:v>40.430999999999997</c:v>
                </c:pt>
                <c:pt idx="7783">
                  <c:v>41.125000000000007</c:v>
                </c:pt>
                <c:pt idx="7784">
                  <c:v>40.427</c:v>
                </c:pt>
                <c:pt idx="7785">
                  <c:v>40.592000000000013</c:v>
                </c:pt>
                <c:pt idx="7786">
                  <c:v>40.921000000000006</c:v>
                </c:pt>
                <c:pt idx="7787">
                  <c:v>40.923000000000002</c:v>
                </c:pt>
                <c:pt idx="7788">
                  <c:v>41.881</c:v>
                </c:pt>
                <c:pt idx="7789">
                  <c:v>41.529000000000003</c:v>
                </c:pt>
                <c:pt idx="7790">
                  <c:v>41.331000000000003</c:v>
                </c:pt>
                <c:pt idx="7791">
                  <c:v>41.473000000000013</c:v>
                </c:pt>
                <c:pt idx="7792">
                  <c:v>41.660000000000011</c:v>
                </c:pt>
                <c:pt idx="7793">
                  <c:v>41.826000000000001</c:v>
                </c:pt>
                <c:pt idx="7794">
                  <c:v>41.540999999999997</c:v>
                </c:pt>
                <c:pt idx="7795">
                  <c:v>40.997</c:v>
                </c:pt>
                <c:pt idx="7796">
                  <c:v>40.618000000000002</c:v>
                </c:pt>
                <c:pt idx="7797">
                  <c:v>40.666000000000011</c:v>
                </c:pt>
                <c:pt idx="7798">
                  <c:v>40.877000000000002</c:v>
                </c:pt>
                <c:pt idx="7799">
                  <c:v>40.711000000000013</c:v>
                </c:pt>
                <c:pt idx="7800">
                  <c:v>41.228000000000009</c:v>
                </c:pt>
                <c:pt idx="7801">
                  <c:v>40.761000000000003</c:v>
                </c:pt>
                <c:pt idx="7802">
                  <c:v>41.205000000000013</c:v>
                </c:pt>
                <c:pt idx="7803">
                  <c:v>40.336000000000013</c:v>
                </c:pt>
                <c:pt idx="7804">
                  <c:v>40.415999999999997</c:v>
                </c:pt>
                <c:pt idx="7805">
                  <c:v>40.796000000000021</c:v>
                </c:pt>
                <c:pt idx="7806">
                  <c:v>40.381</c:v>
                </c:pt>
                <c:pt idx="7807">
                  <c:v>40.411999999999999</c:v>
                </c:pt>
                <c:pt idx="7808">
                  <c:v>40.591000000000001</c:v>
                </c:pt>
                <c:pt idx="7809">
                  <c:v>40.294000000000011</c:v>
                </c:pt>
                <c:pt idx="7810">
                  <c:v>40.964000000000013</c:v>
                </c:pt>
                <c:pt idx="7811">
                  <c:v>40.766000000000012</c:v>
                </c:pt>
                <c:pt idx="7812">
                  <c:v>40.923000000000002</c:v>
                </c:pt>
                <c:pt idx="7813">
                  <c:v>40.294000000000011</c:v>
                </c:pt>
                <c:pt idx="7814">
                  <c:v>40.656000000000013</c:v>
                </c:pt>
                <c:pt idx="7815">
                  <c:v>40.802999999999997</c:v>
                </c:pt>
                <c:pt idx="7816">
                  <c:v>40.574000000000012</c:v>
                </c:pt>
                <c:pt idx="7817">
                  <c:v>39.973000000000013</c:v>
                </c:pt>
                <c:pt idx="7818">
                  <c:v>39.899000000000001</c:v>
                </c:pt>
                <c:pt idx="7819">
                  <c:v>40.028000000000013</c:v>
                </c:pt>
                <c:pt idx="7820">
                  <c:v>39.476999999999997</c:v>
                </c:pt>
                <c:pt idx="7821">
                  <c:v>39.667000000000002</c:v>
                </c:pt>
                <c:pt idx="7822">
                  <c:v>40.149000000000001</c:v>
                </c:pt>
                <c:pt idx="7823">
                  <c:v>39.766000000000012</c:v>
                </c:pt>
                <c:pt idx="7824">
                  <c:v>40</c:v>
                </c:pt>
                <c:pt idx="7825">
                  <c:v>39.688000000000002</c:v>
                </c:pt>
                <c:pt idx="7826">
                  <c:v>39.844000000000001</c:v>
                </c:pt>
                <c:pt idx="7827">
                  <c:v>39.341999999999999</c:v>
                </c:pt>
                <c:pt idx="7828">
                  <c:v>39.841000000000001</c:v>
                </c:pt>
                <c:pt idx="7829">
                  <c:v>40.021000000000001</c:v>
                </c:pt>
                <c:pt idx="7830">
                  <c:v>39.697000000000003</c:v>
                </c:pt>
                <c:pt idx="7831">
                  <c:v>39.801000000000002</c:v>
                </c:pt>
                <c:pt idx="7832">
                  <c:v>39.49</c:v>
                </c:pt>
                <c:pt idx="7833">
                  <c:v>39.844999999999999</c:v>
                </c:pt>
                <c:pt idx="7834">
                  <c:v>39.753999999999998</c:v>
                </c:pt>
                <c:pt idx="7835">
                  <c:v>39.627000000000002</c:v>
                </c:pt>
                <c:pt idx="7836">
                  <c:v>39.65</c:v>
                </c:pt>
                <c:pt idx="7837">
                  <c:v>39.865000000000002</c:v>
                </c:pt>
                <c:pt idx="7838">
                  <c:v>39.574000000000012</c:v>
                </c:pt>
                <c:pt idx="7839">
                  <c:v>40.08</c:v>
                </c:pt>
                <c:pt idx="7840">
                  <c:v>39.451999999999998</c:v>
                </c:pt>
                <c:pt idx="7841">
                  <c:v>39.46</c:v>
                </c:pt>
                <c:pt idx="7842">
                  <c:v>39.603000000000002</c:v>
                </c:pt>
                <c:pt idx="7843">
                  <c:v>40.683</c:v>
                </c:pt>
                <c:pt idx="7844">
                  <c:v>39.924000000000007</c:v>
                </c:pt>
                <c:pt idx="7845">
                  <c:v>40.409000000000013</c:v>
                </c:pt>
                <c:pt idx="7846">
                  <c:v>39.838000000000001</c:v>
                </c:pt>
                <c:pt idx="7847">
                  <c:v>40.15</c:v>
                </c:pt>
                <c:pt idx="7848">
                  <c:v>40.323</c:v>
                </c:pt>
                <c:pt idx="7849">
                  <c:v>40.202000000000012</c:v>
                </c:pt>
                <c:pt idx="7850">
                  <c:v>40.42</c:v>
                </c:pt>
                <c:pt idx="7851">
                  <c:v>40.127000000000002</c:v>
                </c:pt>
                <c:pt idx="7852">
                  <c:v>40.249000000000002</c:v>
                </c:pt>
                <c:pt idx="7853">
                  <c:v>40.612000000000002</c:v>
                </c:pt>
                <c:pt idx="7854">
                  <c:v>40.149000000000001</c:v>
                </c:pt>
                <c:pt idx="7855">
                  <c:v>40.054000000000002</c:v>
                </c:pt>
                <c:pt idx="7856">
                  <c:v>39.979000000000013</c:v>
                </c:pt>
                <c:pt idx="7857">
                  <c:v>40.172000000000011</c:v>
                </c:pt>
                <c:pt idx="7858">
                  <c:v>40.088000000000001</c:v>
                </c:pt>
                <c:pt idx="7859">
                  <c:v>40.256999999999998</c:v>
                </c:pt>
                <c:pt idx="7860">
                  <c:v>39.933999999999997</c:v>
                </c:pt>
                <c:pt idx="7861">
                  <c:v>40.106000000000002</c:v>
                </c:pt>
                <c:pt idx="7862">
                  <c:v>39.866</c:v>
                </c:pt>
                <c:pt idx="7863">
                  <c:v>39.538000000000011</c:v>
                </c:pt>
                <c:pt idx="7864">
                  <c:v>39.591000000000001</c:v>
                </c:pt>
                <c:pt idx="7865">
                  <c:v>39.384999999999998</c:v>
                </c:pt>
                <c:pt idx="7866">
                  <c:v>39.914999999999999</c:v>
                </c:pt>
                <c:pt idx="7867">
                  <c:v>39.552</c:v>
                </c:pt>
                <c:pt idx="7868">
                  <c:v>39.734000000000002</c:v>
                </c:pt>
                <c:pt idx="7869">
                  <c:v>39.583000000000013</c:v>
                </c:pt>
                <c:pt idx="7870">
                  <c:v>39.394000000000013</c:v>
                </c:pt>
                <c:pt idx="7871">
                  <c:v>39.610999999999997</c:v>
                </c:pt>
                <c:pt idx="7872">
                  <c:v>39.546000000000006</c:v>
                </c:pt>
                <c:pt idx="7873">
                  <c:v>39.596000000000011</c:v>
                </c:pt>
                <c:pt idx="7874">
                  <c:v>39.753999999999998</c:v>
                </c:pt>
                <c:pt idx="7875">
                  <c:v>39.649000000000001</c:v>
                </c:pt>
                <c:pt idx="7876">
                  <c:v>39.502000000000002</c:v>
                </c:pt>
                <c:pt idx="7877">
                  <c:v>39.715000000000003</c:v>
                </c:pt>
                <c:pt idx="7878">
                  <c:v>39.613999999999997</c:v>
                </c:pt>
                <c:pt idx="7879">
                  <c:v>39.378</c:v>
                </c:pt>
                <c:pt idx="7880">
                  <c:v>39.497</c:v>
                </c:pt>
                <c:pt idx="7881">
                  <c:v>39.426000000000002</c:v>
                </c:pt>
                <c:pt idx="7882">
                  <c:v>39.435000000000002</c:v>
                </c:pt>
                <c:pt idx="7883">
                  <c:v>39.824000000000012</c:v>
                </c:pt>
                <c:pt idx="7884">
                  <c:v>40.073</c:v>
                </c:pt>
                <c:pt idx="7885">
                  <c:v>39.44</c:v>
                </c:pt>
                <c:pt idx="7886">
                  <c:v>39.9</c:v>
                </c:pt>
                <c:pt idx="7887">
                  <c:v>39.522000000000013</c:v>
                </c:pt>
                <c:pt idx="7888">
                  <c:v>39.592000000000013</c:v>
                </c:pt>
                <c:pt idx="7889">
                  <c:v>39.389000000000003</c:v>
                </c:pt>
                <c:pt idx="7890">
                  <c:v>40.042000000000002</c:v>
                </c:pt>
                <c:pt idx="7891">
                  <c:v>39.755000000000003</c:v>
                </c:pt>
                <c:pt idx="7892">
                  <c:v>39.994</c:v>
                </c:pt>
                <c:pt idx="7893">
                  <c:v>39.9</c:v>
                </c:pt>
                <c:pt idx="7894">
                  <c:v>39.369</c:v>
                </c:pt>
                <c:pt idx="7895">
                  <c:v>39.487000000000002</c:v>
                </c:pt>
                <c:pt idx="7896">
                  <c:v>39.683999999999997</c:v>
                </c:pt>
                <c:pt idx="7897">
                  <c:v>39.899000000000001</c:v>
                </c:pt>
                <c:pt idx="7898">
                  <c:v>39.584000000000003</c:v>
                </c:pt>
                <c:pt idx="7899">
                  <c:v>39.694000000000003</c:v>
                </c:pt>
                <c:pt idx="7900">
                  <c:v>40.112000000000002</c:v>
                </c:pt>
                <c:pt idx="7901">
                  <c:v>39.994</c:v>
                </c:pt>
                <c:pt idx="7902">
                  <c:v>40.084000000000003</c:v>
                </c:pt>
                <c:pt idx="7903">
                  <c:v>40.162000000000013</c:v>
                </c:pt>
                <c:pt idx="7904">
                  <c:v>39.542000000000002</c:v>
                </c:pt>
                <c:pt idx="7905">
                  <c:v>39.231000000000002</c:v>
                </c:pt>
                <c:pt idx="7906">
                  <c:v>40.508000000000003</c:v>
                </c:pt>
                <c:pt idx="7907">
                  <c:v>39.89</c:v>
                </c:pt>
                <c:pt idx="7908">
                  <c:v>40.368000000000002</c:v>
                </c:pt>
                <c:pt idx="7909">
                  <c:v>39.915999999999997</c:v>
                </c:pt>
                <c:pt idx="7910">
                  <c:v>39.94</c:v>
                </c:pt>
                <c:pt idx="7911">
                  <c:v>40.668000000000013</c:v>
                </c:pt>
                <c:pt idx="7912">
                  <c:v>40.705000000000013</c:v>
                </c:pt>
                <c:pt idx="7913">
                  <c:v>40.052</c:v>
                </c:pt>
                <c:pt idx="7914">
                  <c:v>40.290000000000013</c:v>
                </c:pt>
                <c:pt idx="7915">
                  <c:v>40.156000000000013</c:v>
                </c:pt>
                <c:pt idx="7916">
                  <c:v>40.301000000000002</c:v>
                </c:pt>
                <c:pt idx="7917">
                  <c:v>40.659000000000013</c:v>
                </c:pt>
                <c:pt idx="7918">
                  <c:v>40.317999999999998</c:v>
                </c:pt>
                <c:pt idx="7919">
                  <c:v>40.061</c:v>
                </c:pt>
                <c:pt idx="7920">
                  <c:v>40.116999999999997</c:v>
                </c:pt>
                <c:pt idx="7921">
                  <c:v>40.669000000000011</c:v>
                </c:pt>
                <c:pt idx="7922">
                  <c:v>40.090000000000003</c:v>
                </c:pt>
                <c:pt idx="7923">
                  <c:v>40.126000000000012</c:v>
                </c:pt>
                <c:pt idx="7924">
                  <c:v>40.321000000000012</c:v>
                </c:pt>
                <c:pt idx="7925">
                  <c:v>40.651000000000003</c:v>
                </c:pt>
                <c:pt idx="7926">
                  <c:v>41.05</c:v>
                </c:pt>
                <c:pt idx="7927">
                  <c:v>40.984999999999999</c:v>
                </c:pt>
                <c:pt idx="7928">
                  <c:v>40.717000000000013</c:v>
                </c:pt>
                <c:pt idx="7929">
                  <c:v>40.479999999999997</c:v>
                </c:pt>
                <c:pt idx="7930">
                  <c:v>39.998000000000012</c:v>
                </c:pt>
                <c:pt idx="7931">
                  <c:v>39.527000000000001</c:v>
                </c:pt>
                <c:pt idx="7932">
                  <c:v>39.113</c:v>
                </c:pt>
                <c:pt idx="7933">
                  <c:v>39.789000000000001</c:v>
                </c:pt>
                <c:pt idx="7934">
                  <c:v>39.14</c:v>
                </c:pt>
                <c:pt idx="7935">
                  <c:v>39.122000000000007</c:v>
                </c:pt>
                <c:pt idx="7936">
                  <c:v>39.774000000000001</c:v>
                </c:pt>
                <c:pt idx="7937">
                  <c:v>39.512</c:v>
                </c:pt>
                <c:pt idx="7938">
                  <c:v>38.985999999999997</c:v>
                </c:pt>
                <c:pt idx="7939">
                  <c:v>39.084000000000003</c:v>
                </c:pt>
                <c:pt idx="7940">
                  <c:v>39.016000000000012</c:v>
                </c:pt>
                <c:pt idx="7941">
                  <c:v>38.656999999999996</c:v>
                </c:pt>
                <c:pt idx="7942">
                  <c:v>39.195000000000007</c:v>
                </c:pt>
                <c:pt idx="7943">
                  <c:v>39.732000000000014</c:v>
                </c:pt>
                <c:pt idx="7944">
                  <c:v>39.363</c:v>
                </c:pt>
                <c:pt idx="7945">
                  <c:v>38.923000000000002</c:v>
                </c:pt>
                <c:pt idx="7946">
                  <c:v>38.595000000000013</c:v>
                </c:pt>
                <c:pt idx="7947">
                  <c:v>38.979000000000013</c:v>
                </c:pt>
                <c:pt idx="7948">
                  <c:v>39.068000000000012</c:v>
                </c:pt>
                <c:pt idx="7949">
                  <c:v>39.142000000000003</c:v>
                </c:pt>
                <c:pt idx="7950">
                  <c:v>39.375</c:v>
                </c:pt>
                <c:pt idx="7951">
                  <c:v>38.771000000000001</c:v>
                </c:pt>
                <c:pt idx="7952">
                  <c:v>38.992000000000012</c:v>
                </c:pt>
                <c:pt idx="7953">
                  <c:v>39.092000000000013</c:v>
                </c:pt>
                <c:pt idx="7954">
                  <c:v>38.844999999999999</c:v>
                </c:pt>
                <c:pt idx="7955">
                  <c:v>38.555</c:v>
                </c:pt>
                <c:pt idx="7956">
                  <c:v>39.235000000000007</c:v>
                </c:pt>
                <c:pt idx="7957">
                  <c:v>39.256999999999998</c:v>
                </c:pt>
                <c:pt idx="7958">
                  <c:v>38.880000000000003</c:v>
                </c:pt>
                <c:pt idx="7959">
                  <c:v>38.705000000000013</c:v>
                </c:pt>
                <c:pt idx="7960">
                  <c:v>38.850999999999999</c:v>
                </c:pt>
                <c:pt idx="7961">
                  <c:v>38.862000000000002</c:v>
                </c:pt>
                <c:pt idx="7962">
                  <c:v>38.719000000000001</c:v>
                </c:pt>
                <c:pt idx="7963">
                  <c:v>38.616999999999997</c:v>
                </c:pt>
                <c:pt idx="7964">
                  <c:v>39.142000000000003</c:v>
                </c:pt>
                <c:pt idx="7965">
                  <c:v>39.383000000000003</c:v>
                </c:pt>
                <c:pt idx="7966">
                  <c:v>39.649000000000001</c:v>
                </c:pt>
                <c:pt idx="7967">
                  <c:v>39.36</c:v>
                </c:pt>
                <c:pt idx="7968">
                  <c:v>39.717000000000013</c:v>
                </c:pt>
                <c:pt idx="7969">
                  <c:v>39.228000000000009</c:v>
                </c:pt>
                <c:pt idx="7970">
                  <c:v>39.133000000000003</c:v>
                </c:pt>
                <c:pt idx="7971">
                  <c:v>38.521000000000001</c:v>
                </c:pt>
                <c:pt idx="7972">
                  <c:v>39.446000000000012</c:v>
                </c:pt>
                <c:pt idx="7973">
                  <c:v>39.341999999999999</c:v>
                </c:pt>
                <c:pt idx="7974">
                  <c:v>38.82</c:v>
                </c:pt>
                <c:pt idx="7975">
                  <c:v>39.639000000000003</c:v>
                </c:pt>
                <c:pt idx="7976">
                  <c:v>38</c:v>
                </c:pt>
                <c:pt idx="7977">
                  <c:v>38.230000000000011</c:v>
                </c:pt>
                <c:pt idx="7978">
                  <c:v>38.551000000000002</c:v>
                </c:pt>
                <c:pt idx="7979">
                  <c:v>37.995000000000012</c:v>
                </c:pt>
                <c:pt idx="7980">
                  <c:v>37.898000000000003</c:v>
                </c:pt>
                <c:pt idx="7981">
                  <c:v>38.526000000000003</c:v>
                </c:pt>
                <c:pt idx="7982">
                  <c:v>38.641000000000012</c:v>
                </c:pt>
                <c:pt idx="7983">
                  <c:v>38.372999999999998</c:v>
                </c:pt>
                <c:pt idx="7984">
                  <c:v>38.479999999999997</c:v>
                </c:pt>
                <c:pt idx="7985">
                  <c:v>38.411000000000001</c:v>
                </c:pt>
                <c:pt idx="7986">
                  <c:v>38.717000000000013</c:v>
                </c:pt>
                <c:pt idx="7987">
                  <c:v>38.11</c:v>
                </c:pt>
                <c:pt idx="7988">
                  <c:v>38.449000000000012</c:v>
                </c:pt>
                <c:pt idx="7989">
                  <c:v>38.31</c:v>
                </c:pt>
                <c:pt idx="7990">
                  <c:v>37.481000000000002</c:v>
                </c:pt>
                <c:pt idx="7991">
                  <c:v>38.201000000000001</c:v>
                </c:pt>
                <c:pt idx="7992">
                  <c:v>38.305999999999997</c:v>
                </c:pt>
                <c:pt idx="7993">
                  <c:v>38.042000000000002</c:v>
                </c:pt>
                <c:pt idx="7994">
                  <c:v>37.623000000000012</c:v>
                </c:pt>
                <c:pt idx="7995">
                  <c:v>38.383000000000003</c:v>
                </c:pt>
                <c:pt idx="7996">
                  <c:v>38.462000000000003</c:v>
                </c:pt>
                <c:pt idx="7997">
                  <c:v>38.281000000000013</c:v>
                </c:pt>
                <c:pt idx="7998">
                  <c:v>37.844000000000001</c:v>
                </c:pt>
                <c:pt idx="7999">
                  <c:v>37.838000000000001</c:v>
                </c:pt>
                <c:pt idx="8000">
                  <c:v>37.834000000000003</c:v>
                </c:pt>
                <c:pt idx="8001">
                  <c:v>38.624000000000002</c:v>
                </c:pt>
                <c:pt idx="8002">
                  <c:v>38.152000000000001</c:v>
                </c:pt>
                <c:pt idx="8003">
                  <c:v>38.105000000000011</c:v>
                </c:pt>
                <c:pt idx="8004">
                  <c:v>37.581000000000003</c:v>
                </c:pt>
                <c:pt idx="8005">
                  <c:v>37.487000000000002</c:v>
                </c:pt>
                <c:pt idx="8006">
                  <c:v>37.363999999999997</c:v>
                </c:pt>
                <c:pt idx="8007">
                  <c:v>37.446000000000012</c:v>
                </c:pt>
                <c:pt idx="8008">
                  <c:v>37.266000000000012</c:v>
                </c:pt>
                <c:pt idx="8009">
                  <c:v>37.275000000000013</c:v>
                </c:pt>
                <c:pt idx="8010">
                  <c:v>36.654000000000003</c:v>
                </c:pt>
                <c:pt idx="8011">
                  <c:v>37.275000000000013</c:v>
                </c:pt>
                <c:pt idx="8012">
                  <c:v>37.396000000000001</c:v>
                </c:pt>
                <c:pt idx="8013">
                  <c:v>37.620000000000012</c:v>
                </c:pt>
                <c:pt idx="8014">
                  <c:v>36.875</c:v>
                </c:pt>
                <c:pt idx="8015">
                  <c:v>36.634</c:v>
                </c:pt>
                <c:pt idx="8016">
                  <c:v>37.380000000000003</c:v>
                </c:pt>
                <c:pt idx="8017">
                  <c:v>37.503</c:v>
                </c:pt>
                <c:pt idx="8018">
                  <c:v>37.319000000000003</c:v>
                </c:pt>
                <c:pt idx="8019">
                  <c:v>36.804000000000002</c:v>
                </c:pt>
                <c:pt idx="8020">
                  <c:v>37.831000000000003</c:v>
                </c:pt>
                <c:pt idx="8021">
                  <c:v>36.936999999999998</c:v>
                </c:pt>
                <c:pt idx="8022">
                  <c:v>37.529000000000003</c:v>
                </c:pt>
                <c:pt idx="8023">
                  <c:v>37.481999999999999</c:v>
                </c:pt>
                <c:pt idx="8024">
                  <c:v>36.321000000000012</c:v>
                </c:pt>
                <c:pt idx="8025">
                  <c:v>36.746000000000002</c:v>
                </c:pt>
                <c:pt idx="8026">
                  <c:v>37.049000000000007</c:v>
                </c:pt>
                <c:pt idx="8027">
                  <c:v>37.519000000000013</c:v>
                </c:pt>
                <c:pt idx="8028">
                  <c:v>37.052</c:v>
                </c:pt>
                <c:pt idx="8029">
                  <c:v>37.371000000000002</c:v>
                </c:pt>
                <c:pt idx="8030">
                  <c:v>37.028000000000013</c:v>
                </c:pt>
                <c:pt idx="8031">
                  <c:v>37.250999999999998</c:v>
                </c:pt>
                <c:pt idx="8032">
                  <c:v>37.104000000000013</c:v>
                </c:pt>
                <c:pt idx="8033">
                  <c:v>37.066000000000003</c:v>
                </c:pt>
                <c:pt idx="8034">
                  <c:v>37.659000000000013</c:v>
                </c:pt>
                <c:pt idx="8035">
                  <c:v>37.113999999999997</c:v>
                </c:pt>
                <c:pt idx="8036">
                  <c:v>37.397000000000013</c:v>
                </c:pt>
                <c:pt idx="8037">
                  <c:v>36.847999999999999</c:v>
                </c:pt>
                <c:pt idx="8038">
                  <c:v>37.161000000000001</c:v>
                </c:pt>
                <c:pt idx="8039">
                  <c:v>37.333000000000013</c:v>
                </c:pt>
                <c:pt idx="8040">
                  <c:v>37.214000000000013</c:v>
                </c:pt>
                <c:pt idx="8041">
                  <c:v>36.969000000000001</c:v>
                </c:pt>
                <c:pt idx="8042">
                  <c:v>36.811</c:v>
                </c:pt>
                <c:pt idx="8043">
                  <c:v>37.353000000000002</c:v>
                </c:pt>
                <c:pt idx="8044">
                  <c:v>37.415999999999997</c:v>
                </c:pt>
                <c:pt idx="8045">
                  <c:v>37.248000000000012</c:v>
                </c:pt>
                <c:pt idx="8046">
                  <c:v>37.475000000000001</c:v>
                </c:pt>
                <c:pt idx="8047">
                  <c:v>36.856000000000002</c:v>
                </c:pt>
                <c:pt idx="8048">
                  <c:v>36.337000000000003</c:v>
                </c:pt>
                <c:pt idx="8049">
                  <c:v>36.207000000000001</c:v>
                </c:pt>
                <c:pt idx="8050">
                  <c:v>36.153000000000013</c:v>
                </c:pt>
                <c:pt idx="8051">
                  <c:v>36.692000000000007</c:v>
                </c:pt>
                <c:pt idx="8052">
                  <c:v>36.869999999999997</c:v>
                </c:pt>
                <c:pt idx="8053">
                  <c:v>36.174000000000007</c:v>
                </c:pt>
                <c:pt idx="8054">
                  <c:v>36.293000000000013</c:v>
                </c:pt>
                <c:pt idx="8055">
                  <c:v>35.988999999999997</c:v>
                </c:pt>
                <c:pt idx="8056">
                  <c:v>36.433999999999997</c:v>
                </c:pt>
                <c:pt idx="8057">
                  <c:v>36.533000000000001</c:v>
                </c:pt>
                <c:pt idx="8058">
                  <c:v>36.408000000000001</c:v>
                </c:pt>
                <c:pt idx="8059">
                  <c:v>35.982999999999997</c:v>
                </c:pt>
                <c:pt idx="8060">
                  <c:v>36.384</c:v>
                </c:pt>
                <c:pt idx="8061">
                  <c:v>36.162000000000013</c:v>
                </c:pt>
                <c:pt idx="8062">
                  <c:v>36.686</c:v>
                </c:pt>
                <c:pt idx="8063">
                  <c:v>36.592000000000013</c:v>
                </c:pt>
                <c:pt idx="8064">
                  <c:v>37.098000000000013</c:v>
                </c:pt>
                <c:pt idx="8065">
                  <c:v>36.408000000000001</c:v>
                </c:pt>
                <c:pt idx="8066">
                  <c:v>36.229000000000013</c:v>
                </c:pt>
                <c:pt idx="8067">
                  <c:v>36.274000000000001</c:v>
                </c:pt>
                <c:pt idx="8068">
                  <c:v>36.374000000000002</c:v>
                </c:pt>
                <c:pt idx="8069">
                  <c:v>36.904000000000003</c:v>
                </c:pt>
                <c:pt idx="8070">
                  <c:v>36.298000000000009</c:v>
                </c:pt>
                <c:pt idx="8071">
                  <c:v>36.859000000000002</c:v>
                </c:pt>
                <c:pt idx="8072">
                  <c:v>36.498000000000012</c:v>
                </c:pt>
                <c:pt idx="8073">
                  <c:v>36.599000000000011</c:v>
                </c:pt>
                <c:pt idx="8074">
                  <c:v>36.363999999999997</c:v>
                </c:pt>
                <c:pt idx="8075">
                  <c:v>36.596000000000011</c:v>
                </c:pt>
                <c:pt idx="8076">
                  <c:v>36.566000000000003</c:v>
                </c:pt>
                <c:pt idx="8077">
                  <c:v>35.844000000000001</c:v>
                </c:pt>
                <c:pt idx="8078">
                  <c:v>36.246000000000002</c:v>
                </c:pt>
                <c:pt idx="8079">
                  <c:v>36.371000000000002</c:v>
                </c:pt>
                <c:pt idx="8080">
                  <c:v>36.470999999999997</c:v>
                </c:pt>
                <c:pt idx="8081">
                  <c:v>36.773000000000003</c:v>
                </c:pt>
                <c:pt idx="8082">
                  <c:v>36.007000000000012</c:v>
                </c:pt>
                <c:pt idx="8083">
                  <c:v>34.847999999999999</c:v>
                </c:pt>
                <c:pt idx="8084">
                  <c:v>34.982999999999997</c:v>
                </c:pt>
                <c:pt idx="8085">
                  <c:v>34.677</c:v>
                </c:pt>
                <c:pt idx="8086">
                  <c:v>34.992000000000012</c:v>
                </c:pt>
                <c:pt idx="8087">
                  <c:v>35.099000000000011</c:v>
                </c:pt>
                <c:pt idx="8088">
                  <c:v>35.18</c:v>
                </c:pt>
                <c:pt idx="8089">
                  <c:v>35.25</c:v>
                </c:pt>
                <c:pt idx="8090">
                  <c:v>34.796000000000021</c:v>
                </c:pt>
                <c:pt idx="8091">
                  <c:v>35.013000000000012</c:v>
                </c:pt>
                <c:pt idx="8092">
                  <c:v>35.232000000000014</c:v>
                </c:pt>
                <c:pt idx="8093">
                  <c:v>35.238000000000007</c:v>
                </c:pt>
                <c:pt idx="8094">
                  <c:v>35.359000000000002</c:v>
                </c:pt>
                <c:pt idx="8095">
                  <c:v>35.4</c:v>
                </c:pt>
                <c:pt idx="8096">
                  <c:v>35.102000000000011</c:v>
                </c:pt>
                <c:pt idx="8097">
                  <c:v>35.334000000000003</c:v>
                </c:pt>
                <c:pt idx="8098">
                  <c:v>34.841999999999999</c:v>
                </c:pt>
                <c:pt idx="8099">
                  <c:v>34.92</c:v>
                </c:pt>
                <c:pt idx="8100">
                  <c:v>35.110999999999997</c:v>
                </c:pt>
                <c:pt idx="8101">
                  <c:v>35.226000000000013</c:v>
                </c:pt>
                <c:pt idx="8102">
                  <c:v>35.241</c:v>
                </c:pt>
                <c:pt idx="8103">
                  <c:v>35.252000000000002</c:v>
                </c:pt>
                <c:pt idx="8104">
                  <c:v>35.203000000000003</c:v>
                </c:pt>
                <c:pt idx="8105">
                  <c:v>34.856999999999999</c:v>
                </c:pt>
                <c:pt idx="8106">
                  <c:v>35.03</c:v>
                </c:pt>
                <c:pt idx="8107">
                  <c:v>35.316000000000003</c:v>
                </c:pt>
                <c:pt idx="8108">
                  <c:v>35.750999999999998</c:v>
                </c:pt>
                <c:pt idx="8109">
                  <c:v>35.642000000000003</c:v>
                </c:pt>
                <c:pt idx="8110">
                  <c:v>34.654000000000003</c:v>
                </c:pt>
                <c:pt idx="8111">
                  <c:v>35.137</c:v>
                </c:pt>
                <c:pt idx="8112">
                  <c:v>35.333000000000013</c:v>
                </c:pt>
                <c:pt idx="8113">
                  <c:v>35.596000000000011</c:v>
                </c:pt>
                <c:pt idx="8114">
                  <c:v>35.394000000000013</c:v>
                </c:pt>
                <c:pt idx="8115">
                  <c:v>35.350999999999999</c:v>
                </c:pt>
                <c:pt idx="8116">
                  <c:v>35.697000000000003</c:v>
                </c:pt>
                <c:pt idx="8117">
                  <c:v>35.743000000000002</c:v>
                </c:pt>
                <c:pt idx="8118">
                  <c:v>35.316000000000003</c:v>
                </c:pt>
                <c:pt idx="8119">
                  <c:v>35.593000000000011</c:v>
                </c:pt>
                <c:pt idx="8120">
                  <c:v>34.954999999999998</c:v>
                </c:pt>
                <c:pt idx="8121">
                  <c:v>35.232000000000014</c:v>
                </c:pt>
                <c:pt idx="8122">
                  <c:v>35.636000000000003</c:v>
                </c:pt>
                <c:pt idx="8123">
                  <c:v>35.359000000000002</c:v>
                </c:pt>
                <c:pt idx="8124">
                  <c:v>35.610999999999997</c:v>
                </c:pt>
                <c:pt idx="8125">
                  <c:v>35.743000000000002</c:v>
                </c:pt>
                <c:pt idx="8126">
                  <c:v>35.778000000000013</c:v>
                </c:pt>
                <c:pt idx="8127">
                  <c:v>35.411000000000001</c:v>
                </c:pt>
                <c:pt idx="8128">
                  <c:v>35.275000000000013</c:v>
                </c:pt>
                <c:pt idx="8129">
                  <c:v>36.063000000000002</c:v>
                </c:pt>
                <c:pt idx="8130">
                  <c:v>35.546999999999997</c:v>
                </c:pt>
                <c:pt idx="8131">
                  <c:v>35.403000000000013</c:v>
                </c:pt>
                <c:pt idx="8132">
                  <c:v>35.131</c:v>
                </c:pt>
                <c:pt idx="8133">
                  <c:v>35.911000000000001</c:v>
                </c:pt>
                <c:pt idx="8134">
                  <c:v>35.31</c:v>
                </c:pt>
                <c:pt idx="8135">
                  <c:v>35.605000000000011</c:v>
                </c:pt>
                <c:pt idx="8136">
                  <c:v>36.055</c:v>
                </c:pt>
                <c:pt idx="8137">
                  <c:v>35.862000000000002</c:v>
                </c:pt>
                <c:pt idx="8138">
                  <c:v>35.741</c:v>
                </c:pt>
                <c:pt idx="8139">
                  <c:v>35.804000000000002</c:v>
                </c:pt>
                <c:pt idx="8140">
                  <c:v>35.259</c:v>
                </c:pt>
                <c:pt idx="8141">
                  <c:v>35.188000000000002</c:v>
                </c:pt>
                <c:pt idx="8142">
                  <c:v>34.770000000000003</c:v>
                </c:pt>
                <c:pt idx="8143">
                  <c:v>34.859000000000002</c:v>
                </c:pt>
                <c:pt idx="8144">
                  <c:v>34.585000000000001</c:v>
                </c:pt>
                <c:pt idx="8145">
                  <c:v>34.253</c:v>
                </c:pt>
                <c:pt idx="8146">
                  <c:v>35.119</c:v>
                </c:pt>
                <c:pt idx="8147">
                  <c:v>35.212000000000003</c:v>
                </c:pt>
                <c:pt idx="8148">
                  <c:v>34.9</c:v>
                </c:pt>
                <c:pt idx="8149">
                  <c:v>34.469000000000001</c:v>
                </c:pt>
                <c:pt idx="8150">
                  <c:v>34.813000000000002</c:v>
                </c:pt>
                <c:pt idx="8151">
                  <c:v>34.582000000000001</c:v>
                </c:pt>
                <c:pt idx="8152">
                  <c:v>34.148000000000003</c:v>
                </c:pt>
                <c:pt idx="8153">
                  <c:v>34.599000000000011</c:v>
                </c:pt>
                <c:pt idx="8154">
                  <c:v>34.634</c:v>
                </c:pt>
                <c:pt idx="8155">
                  <c:v>34.172000000000011</c:v>
                </c:pt>
                <c:pt idx="8156">
                  <c:v>34.738000000000007</c:v>
                </c:pt>
                <c:pt idx="8157">
                  <c:v>35.189</c:v>
                </c:pt>
                <c:pt idx="8158">
                  <c:v>35.246000000000002</c:v>
                </c:pt>
                <c:pt idx="8159">
                  <c:v>35.013000000000012</c:v>
                </c:pt>
                <c:pt idx="8160">
                  <c:v>35.125000000000007</c:v>
                </c:pt>
                <c:pt idx="8161">
                  <c:v>35.073</c:v>
                </c:pt>
                <c:pt idx="8162">
                  <c:v>35.099000000000011</c:v>
                </c:pt>
                <c:pt idx="8163">
                  <c:v>34.850999999999999</c:v>
                </c:pt>
                <c:pt idx="8164">
                  <c:v>35.007000000000012</c:v>
                </c:pt>
                <c:pt idx="8165">
                  <c:v>35.082000000000001</c:v>
                </c:pt>
                <c:pt idx="8166">
                  <c:v>34.403000000000013</c:v>
                </c:pt>
                <c:pt idx="8167">
                  <c:v>34.631</c:v>
                </c:pt>
                <c:pt idx="8168">
                  <c:v>35.156999999999996</c:v>
                </c:pt>
                <c:pt idx="8169">
                  <c:v>35.350999999999999</c:v>
                </c:pt>
                <c:pt idx="8170">
                  <c:v>35.656999999999996</c:v>
                </c:pt>
                <c:pt idx="8171">
                  <c:v>35.417000000000002</c:v>
                </c:pt>
                <c:pt idx="8172">
                  <c:v>35.767000000000003</c:v>
                </c:pt>
                <c:pt idx="8173">
                  <c:v>34.284000000000013</c:v>
                </c:pt>
                <c:pt idx="8174">
                  <c:v>33.99</c:v>
                </c:pt>
                <c:pt idx="8175">
                  <c:v>33.964000000000013</c:v>
                </c:pt>
                <c:pt idx="8176">
                  <c:v>33.562000000000012</c:v>
                </c:pt>
                <c:pt idx="8177">
                  <c:v>34.319000000000003</c:v>
                </c:pt>
                <c:pt idx="8178">
                  <c:v>34.287000000000013</c:v>
                </c:pt>
                <c:pt idx="8179">
                  <c:v>34.81</c:v>
                </c:pt>
                <c:pt idx="8180">
                  <c:v>34.172000000000011</c:v>
                </c:pt>
                <c:pt idx="8181">
                  <c:v>34.285000000000011</c:v>
                </c:pt>
                <c:pt idx="8182">
                  <c:v>33.887999999999998</c:v>
                </c:pt>
                <c:pt idx="8183">
                  <c:v>34.021000000000001</c:v>
                </c:pt>
                <c:pt idx="8184">
                  <c:v>34.949000000000012</c:v>
                </c:pt>
                <c:pt idx="8185">
                  <c:v>34.99</c:v>
                </c:pt>
                <c:pt idx="8186">
                  <c:v>34.57</c:v>
                </c:pt>
                <c:pt idx="8187">
                  <c:v>34.143000000000001</c:v>
                </c:pt>
                <c:pt idx="8188">
                  <c:v>33.964000000000013</c:v>
                </c:pt>
                <c:pt idx="8189">
                  <c:v>33.932000000000002</c:v>
                </c:pt>
                <c:pt idx="8190">
                  <c:v>34.284000000000013</c:v>
                </c:pt>
                <c:pt idx="8191">
                  <c:v>34.449000000000012</c:v>
                </c:pt>
                <c:pt idx="8192">
                  <c:v>34.472000000000001</c:v>
                </c:pt>
                <c:pt idx="8193">
                  <c:v>34.646000000000001</c:v>
                </c:pt>
                <c:pt idx="8194">
                  <c:v>35.03</c:v>
                </c:pt>
                <c:pt idx="8195">
                  <c:v>35.007000000000012</c:v>
                </c:pt>
                <c:pt idx="8196">
                  <c:v>34.807000000000002</c:v>
                </c:pt>
                <c:pt idx="8197">
                  <c:v>34.539000000000001</c:v>
                </c:pt>
                <c:pt idx="8198">
                  <c:v>34.942999999999998</c:v>
                </c:pt>
                <c:pt idx="8199">
                  <c:v>35.249000000000002</c:v>
                </c:pt>
                <c:pt idx="8200">
                  <c:v>35.073</c:v>
                </c:pt>
                <c:pt idx="8201">
                  <c:v>34.215000000000003</c:v>
                </c:pt>
                <c:pt idx="8202">
                  <c:v>34.403000000000013</c:v>
                </c:pt>
                <c:pt idx="8203">
                  <c:v>34.588000000000001</c:v>
                </c:pt>
                <c:pt idx="8204">
                  <c:v>34.319000000000003</c:v>
                </c:pt>
                <c:pt idx="8205">
                  <c:v>34.558999999999997</c:v>
                </c:pt>
                <c:pt idx="8206">
                  <c:v>34.333000000000013</c:v>
                </c:pt>
                <c:pt idx="8207">
                  <c:v>34.383000000000003</c:v>
                </c:pt>
                <c:pt idx="8208">
                  <c:v>34.238000000000007</c:v>
                </c:pt>
                <c:pt idx="8209">
                  <c:v>34.227000000000011</c:v>
                </c:pt>
                <c:pt idx="8210">
                  <c:v>34.654000000000003</c:v>
                </c:pt>
                <c:pt idx="8211">
                  <c:v>35.442999999999998</c:v>
                </c:pt>
                <c:pt idx="8212">
                  <c:v>34.686</c:v>
                </c:pt>
                <c:pt idx="8213">
                  <c:v>35.238000000000007</c:v>
                </c:pt>
                <c:pt idx="8214">
                  <c:v>34.646000000000001</c:v>
                </c:pt>
                <c:pt idx="8215">
                  <c:v>35.18</c:v>
                </c:pt>
                <c:pt idx="8216">
                  <c:v>35.198000000000008</c:v>
                </c:pt>
                <c:pt idx="8217">
                  <c:v>35.261000000000003</c:v>
                </c:pt>
                <c:pt idx="8218">
                  <c:v>34.903000000000013</c:v>
                </c:pt>
                <c:pt idx="8219">
                  <c:v>34.613999999999997</c:v>
                </c:pt>
                <c:pt idx="8220">
                  <c:v>35.258000000000003</c:v>
                </c:pt>
                <c:pt idx="8221">
                  <c:v>34.825000000000003</c:v>
                </c:pt>
                <c:pt idx="8222">
                  <c:v>34.969000000000001</c:v>
                </c:pt>
                <c:pt idx="8223">
                  <c:v>34.689</c:v>
                </c:pt>
                <c:pt idx="8224">
                  <c:v>35.293000000000013</c:v>
                </c:pt>
                <c:pt idx="8225">
                  <c:v>34.984000000000002</c:v>
                </c:pt>
                <c:pt idx="8226">
                  <c:v>34.917000000000002</c:v>
                </c:pt>
                <c:pt idx="8227">
                  <c:v>35.307000000000002</c:v>
                </c:pt>
                <c:pt idx="8228">
                  <c:v>33.409000000000013</c:v>
                </c:pt>
                <c:pt idx="8229">
                  <c:v>34.539000000000001</c:v>
                </c:pt>
                <c:pt idx="8230">
                  <c:v>34.741</c:v>
                </c:pt>
                <c:pt idx="8231">
                  <c:v>34.302</c:v>
                </c:pt>
                <c:pt idx="8232">
                  <c:v>34.091000000000001</c:v>
                </c:pt>
                <c:pt idx="8233">
                  <c:v>34.331000000000003</c:v>
                </c:pt>
                <c:pt idx="8234">
                  <c:v>33.856999999999999</c:v>
                </c:pt>
                <c:pt idx="8235">
                  <c:v>33.942999999999998</c:v>
                </c:pt>
                <c:pt idx="8236">
                  <c:v>34.819000000000003</c:v>
                </c:pt>
                <c:pt idx="8237">
                  <c:v>34.767000000000003</c:v>
                </c:pt>
                <c:pt idx="8238">
                  <c:v>34.995000000000012</c:v>
                </c:pt>
                <c:pt idx="8239">
                  <c:v>34.331000000000003</c:v>
                </c:pt>
                <c:pt idx="8240">
                  <c:v>34.741</c:v>
                </c:pt>
                <c:pt idx="8241">
                  <c:v>34.833000000000013</c:v>
                </c:pt>
                <c:pt idx="8242">
                  <c:v>34.426000000000002</c:v>
                </c:pt>
                <c:pt idx="8243">
                  <c:v>34.53</c:v>
                </c:pt>
                <c:pt idx="8244">
                  <c:v>34.689</c:v>
                </c:pt>
                <c:pt idx="8245">
                  <c:v>34.296000000000021</c:v>
                </c:pt>
                <c:pt idx="8246">
                  <c:v>34.558999999999997</c:v>
                </c:pt>
                <c:pt idx="8247">
                  <c:v>34.735000000000007</c:v>
                </c:pt>
                <c:pt idx="8248">
                  <c:v>34.122000000000007</c:v>
                </c:pt>
                <c:pt idx="8249">
                  <c:v>34.68</c:v>
                </c:pt>
                <c:pt idx="8250">
                  <c:v>33.954999999999998</c:v>
                </c:pt>
                <c:pt idx="8251">
                  <c:v>34.836000000000013</c:v>
                </c:pt>
                <c:pt idx="8252">
                  <c:v>34.749000000000002</c:v>
                </c:pt>
                <c:pt idx="8253">
                  <c:v>35.018000000000001</c:v>
                </c:pt>
                <c:pt idx="8254">
                  <c:v>34.53</c:v>
                </c:pt>
                <c:pt idx="8255">
                  <c:v>34.552999999999997</c:v>
                </c:pt>
                <c:pt idx="8256">
                  <c:v>34.608000000000011</c:v>
                </c:pt>
                <c:pt idx="8257">
                  <c:v>34.058999999999997</c:v>
                </c:pt>
                <c:pt idx="8258">
                  <c:v>34.261000000000003</c:v>
                </c:pt>
                <c:pt idx="8259">
                  <c:v>34.221000000000011</c:v>
                </c:pt>
                <c:pt idx="8260">
                  <c:v>33.887999999999998</c:v>
                </c:pt>
                <c:pt idx="8261">
                  <c:v>34.299000000000021</c:v>
                </c:pt>
                <c:pt idx="8262">
                  <c:v>34.68</c:v>
                </c:pt>
                <c:pt idx="8263">
                  <c:v>34.946000000000012</c:v>
                </c:pt>
                <c:pt idx="8264">
                  <c:v>34.380000000000003</c:v>
                </c:pt>
                <c:pt idx="8265">
                  <c:v>34.602000000000011</c:v>
                </c:pt>
                <c:pt idx="8266">
                  <c:v>33.936999999999998</c:v>
                </c:pt>
                <c:pt idx="8267">
                  <c:v>34.543999999999997</c:v>
                </c:pt>
                <c:pt idx="8268">
                  <c:v>33.897000000000013</c:v>
                </c:pt>
                <c:pt idx="8269">
                  <c:v>33.744</c:v>
                </c:pt>
                <c:pt idx="8270">
                  <c:v>33.285000000000011</c:v>
                </c:pt>
                <c:pt idx="8271">
                  <c:v>33.831000000000003</c:v>
                </c:pt>
                <c:pt idx="8272">
                  <c:v>34.055999999999997</c:v>
                </c:pt>
                <c:pt idx="8273">
                  <c:v>34.099000000000011</c:v>
                </c:pt>
                <c:pt idx="8274">
                  <c:v>33.923000000000002</c:v>
                </c:pt>
                <c:pt idx="8275">
                  <c:v>33.545000000000002</c:v>
                </c:pt>
                <c:pt idx="8276">
                  <c:v>33.802</c:v>
                </c:pt>
                <c:pt idx="8277">
                  <c:v>34.302</c:v>
                </c:pt>
                <c:pt idx="8278">
                  <c:v>33.911999999999999</c:v>
                </c:pt>
                <c:pt idx="8279">
                  <c:v>34.305</c:v>
                </c:pt>
                <c:pt idx="8280">
                  <c:v>33.129000000000012</c:v>
                </c:pt>
                <c:pt idx="8281">
                  <c:v>33.796000000000021</c:v>
                </c:pt>
                <c:pt idx="8282">
                  <c:v>33.951999999999998</c:v>
                </c:pt>
                <c:pt idx="8283">
                  <c:v>33.784000000000013</c:v>
                </c:pt>
                <c:pt idx="8284">
                  <c:v>34.125000000000007</c:v>
                </c:pt>
                <c:pt idx="8285">
                  <c:v>32.951999999999998</c:v>
                </c:pt>
                <c:pt idx="8286">
                  <c:v>34.013000000000012</c:v>
                </c:pt>
                <c:pt idx="8287">
                  <c:v>33.423000000000002</c:v>
                </c:pt>
                <c:pt idx="8288">
                  <c:v>33.649000000000001</c:v>
                </c:pt>
                <c:pt idx="8289">
                  <c:v>33.183999999999997</c:v>
                </c:pt>
                <c:pt idx="8290">
                  <c:v>33.288000000000011</c:v>
                </c:pt>
                <c:pt idx="8291">
                  <c:v>33.201000000000001</c:v>
                </c:pt>
                <c:pt idx="8292">
                  <c:v>33.932000000000002</c:v>
                </c:pt>
                <c:pt idx="8293">
                  <c:v>33.516000000000012</c:v>
                </c:pt>
                <c:pt idx="8294">
                  <c:v>34.227000000000011</c:v>
                </c:pt>
                <c:pt idx="8295">
                  <c:v>34.14</c:v>
                </c:pt>
                <c:pt idx="8296">
                  <c:v>33.941000000000003</c:v>
                </c:pt>
                <c:pt idx="8297">
                  <c:v>33.86</c:v>
                </c:pt>
                <c:pt idx="8298">
                  <c:v>33.984000000000002</c:v>
                </c:pt>
                <c:pt idx="8299">
                  <c:v>33.68</c:v>
                </c:pt>
                <c:pt idx="8300">
                  <c:v>33.314</c:v>
                </c:pt>
                <c:pt idx="8301">
                  <c:v>32.998000000000012</c:v>
                </c:pt>
                <c:pt idx="8302">
                  <c:v>32.839000000000013</c:v>
                </c:pt>
                <c:pt idx="8303">
                  <c:v>32.417000000000002</c:v>
                </c:pt>
                <c:pt idx="8304">
                  <c:v>33.502000000000002</c:v>
                </c:pt>
                <c:pt idx="8305">
                  <c:v>33.807000000000002</c:v>
                </c:pt>
                <c:pt idx="8306">
                  <c:v>33.988999999999997</c:v>
                </c:pt>
                <c:pt idx="8307">
                  <c:v>34.105000000000011</c:v>
                </c:pt>
                <c:pt idx="8308">
                  <c:v>33.672000000000011</c:v>
                </c:pt>
                <c:pt idx="8309">
                  <c:v>33.561</c:v>
                </c:pt>
                <c:pt idx="8310">
                  <c:v>33.473000000000013</c:v>
                </c:pt>
                <c:pt idx="8311">
                  <c:v>33.426000000000002</c:v>
                </c:pt>
                <c:pt idx="8312">
                  <c:v>33.799000000000021</c:v>
                </c:pt>
                <c:pt idx="8313">
                  <c:v>33.336000000000013</c:v>
                </c:pt>
                <c:pt idx="8314">
                  <c:v>32.891000000000012</c:v>
                </c:pt>
                <c:pt idx="8315">
                  <c:v>33.853999999999999</c:v>
                </c:pt>
                <c:pt idx="8316">
                  <c:v>33.906000000000013</c:v>
                </c:pt>
                <c:pt idx="8317">
                  <c:v>33.432000000000002</c:v>
                </c:pt>
                <c:pt idx="8318">
                  <c:v>33.841999999999999</c:v>
                </c:pt>
                <c:pt idx="8319">
                  <c:v>33.545000000000002</c:v>
                </c:pt>
                <c:pt idx="8320">
                  <c:v>33.785000000000011</c:v>
                </c:pt>
                <c:pt idx="8321">
                  <c:v>33.698000000000008</c:v>
                </c:pt>
                <c:pt idx="8322">
                  <c:v>33.633000000000003</c:v>
                </c:pt>
                <c:pt idx="8323">
                  <c:v>33.218000000000011</c:v>
                </c:pt>
                <c:pt idx="8324">
                  <c:v>33.020000000000003</c:v>
                </c:pt>
                <c:pt idx="8325">
                  <c:v>33.903000000000013</c:v>
                </c:pt>
                <c:pt idx="8326">
                  <c:v>33.276000000000003</c:v>
                </c:pt>
                <c:pt idx="8327">
                  <c:v>33.805</c:v>
                </c:pt>
                <c:pt idx="8328">
                  <c:v>33.648000000000003</c:v>
                </c:pt>
                <c:pt idx="8329">
                  <c:v>33.802</c:v>
                </c:pt>
                <c:pt idx="8330">
                  <c:v>32.67</c:v>
                </c:pt>
                <c:pt idx="8331">
                  <c:v>33.744</c:v>
                </c:pt>
                <c:pt idx="8332">
                  <c:v>33.189</c:v>
                </c:pt>
                <c:pt idx="8333">
                  <c:v>34.178000000000011</c:v>
                </c:pt>
                <c:pt idx="8334">
                  <c:v>33.146000000000001</c:v>
                </c:pt>
                <c:pt idx="8335">
                  <c:v>32.626000000000012</c:v>
                </c:pt>
                <c:pt idx="8336">
                  <c:v>32.463000000000001</c:v>
                </c:pt>
                <c:pt idx="8337">
                  <c:v>32.557000000000002</c:v>
                </c:pt>
                <c:pt idx="8338">
                  <c:v>33.259</c:v>
                </c:pt>
                <c:pt idx="8339">
                  <c:v>32.802</c:v>
                </c:pt>
                <c:pt idx="8340">
                  <c:v>33.051000000000002</c:v>
                </c:pt>
                <c:pt idx="8341">
                  <c:v>32.733000000000011</c:v>
                </c:pt>
                <c:pt idx="8342">
                  <c:v>32.339000000000013</c:v>
                </c:pt>
                <c:pt idx="8343">
                  <c:v>31.975999999999988</c:v>
                </c:pt>
                <c:pt idx="8344">
                  <c:v>32.227000000000011</c:v>
                </c:pt>
                <c:pt idx="8345">
                  <c:v>31.786999999999988</c:v>
                </c:pt>
                <c:pt idx="8346">
                  <c:v>31.372</c:v>
                </c:pt>
                <c:pt idx="8347">
                  <c:v>31.173999999999999</c:v>
                </c:pt>
                <c:pt idx="8348">
                  <c:v>32.558999999999997</c:v>
                </c:pt>
                <c:pt idx="8349">
                  <c:v>32.392000000000003</c:v>
                </c:pt>
                <c:pt idx="8350">
                  <c:v>32.311</c:v>
                </c:pt>
                <c:pt idx="8351">
                  <c:v>32.07</c:v>
                </c:pt>
                <c:pt idx="8352">
                  <c:v>32.731000000000002</c:v>
                </c:pt>
                <c:pt idx="8353">
                  <c:v>32.118000000000002</c:v>
                </c:pt>
                <c:pt idx="8354">
                  <c:v>32.449000000000012</c:v>
                </c:pt>
                <c:pt idx="8355">
                  <c:v>32.161000000000001</c:v>
                </c:pt>
                <c:pt idx="8356">
                  <c:v>32.129000000000012</c:v>
                </c:pt>
                <c:pt idx="8357">
                  <c:v>32.172000000000011</c:v>
                </c:pt>
                <c:pt idx="8358">
                  <c:v>32.259</c:v>
                </c:pt>
                <c:pt idx="8359">
                  <c:v>32.328000000000003</c:v>
                </c:pt>
                <c:pt idx="8360">
                  <c:v>32.695000000000007</c:v>
                </c:pt>
                <c:pt idx="8361">
                  <c:v>32.192000000000007</c:v>
                </c:pt>
                <c:pt idx="8362">
                  <c:v>32.311</c:v>
                </c:pt>
                <c:pt idx="8363">
                  <c:v>32.305</c:v>
                </c:pt>
                <c:pt idx="8364">
                  <c:v>32.495000000000012</c:v>
                </c:pt>
                <c:pt idx="8365">
                  <c:v>32.647000000000013</c:v>
                </c:pt>
                <c:pt idx="8366">
                  <c:v>32.011000000000003</c:v>
                </c:pt>
                <c:pt idx="8367">
                  <c:v>32.299000000000021</c:v>
                </c:pt>
                <c:pt idx="8368">
                  <c:v>32.406000000000013</c:v>
                </c:pt>
                <c:pt idx="8369">
                  <c:v>32.206000000000003</c:v>
                </c:pt>
                <c:pt idx="8370">
                  <c:v>32.402000000000001</c:v>
                </c:pt>
                <c:pt idx="8371">
                  <c:v>32.612000000000002</c:v>
                </c:pt>
                <c:pt idx="8372">
                  <c:v>32.297000000000011</c:v>
                </c:pt>
                <c:pt idx="8373">
                  <c:v>32.588000000000001</c:v>
                </c:pt>
                <c:pt idx="8374">
                  <c:v>32.82</c:v>
                </c:pt>
                <c:pt idx="8375">
                  <c:v>32.693000000000012</c:v>
                </c:pt>
                <c:pt idx="8376">
                  <c:v>32.626000000000012</c:v>
                </c:pt>
                <c:pt idx="8377">
                  <c:v>32.386000000000003</c:v>
                </c:pt>
                <c:pt idx="8378">
                  <c:v>31.952000000000002</c:v>
                </c:pt>
                <c:pt idx="8379">
                  <c:v>32.1</c:v>
                </c:pt>
                <c:pt idx="8380">
                  <c:v>32.299000000000021</c:v>
                </c:pt>
                <c:pt idx="8381">
                  <c:v>32.08</c:v>
                </c:pt>
                <c:pt idx="8382">
                  <c:v>32.658000000000001</c:v>
                </c:pt>
                <c:pt idx="8383">
                  <c:v>32.773000000000003</c:v>
                </c:pt>
                <c:pt idx="8384">
                  <c:v>32.464000000000013</c:v>
                </c:pt>
                <c:pt idx="8385">
                  <c:v>32.457999999999998</c:v>
                </c:pt>
                <c:pt idx="8386">
                  <c:v>32.051000000000002</c:v>
                </c:pt>
                <c:pt idx="8387">
                  <c:v>32.074000000000012</c:v>
                </c:pt>
                <c:pt idx="8388">
                  <c:v>32.478000000000002</c:v>
                </c:pt>
                <c:pt idx="8389">
                  <c:v>32.03</c:v>
                </c:pt>
                <c:pt idx="8390">
                  <c:v>31.98899999999999</c:v>
                </c:pt>
                <c:pt idx="8391">
                  <c:v>32.099000000000011</c:v>
                </c:pt>
                <c:pt idx="8392">
                  <c:v>31.858000000000001</c:v>
                </c:pt>
                <c:pt idx="8393">
                  <c:v>31.866</c:v>
                </c:pt>
                <c:pt idx="8394">
                  <c:v>31.213000000000001</c:v>
                </c:pt>
                <c:pt idx="8395">
                  <c:v>31.42199999999999</c:v>
                </c:pt>
                <c:pt idx="8396">
                  <c:v>31.64</c:v>
                </c:pt>
                <c:pt idx="8397">
                  <c:v>31.530999999999999</c:v>
                </c:pt>
                <c:pt idx="8398">
                  <c:v>32.046999999999997</c:v>
                </c:pt>
                <c:pt idx="8399">
                  <c:v>31.504000000000001</c:v>
                </c:pt>
                <c:pt idx="8400">
                  <c:v>31.512</c:v>
                </c:pt>
                <c:pt idx="8401">
                  <c:v>31.154000000000011</c:v>
                </c:pt>
                <c:pt idx="8402">
                  <c:v>31.015000000000001</c:v>
                </c:pt>
                <c:pt idx="8403">
                  <c:v>31.314000000000011</c:v>
                </c:pt>
                <c:pt idx="8404">
                  <c:v>31.193999999999999</c:v>
                </c:pt>
                <c:pt idx="8405">
                  <c:v>31.506</c:v>
                </c:pt>
                <c:pt idx="8406">
                  <c:v>30.971</c:v>
                </c:pt>
                <c:pt idx="8407">
                  <c:v>31.335000000000001</c:v>
                </c:pt>
                <c:pt idx="8408">
                  <c:v>31.491</c:v>
                </c:pt>
                <c:pt idx="8409">
                  <c:v>31.263000000000002</c:v>
                </c:pt>
                <c:pt idx="8410">
                  <c:v>31.125</c:v>
                </c:pt>
                <c:pt idx="8411">
                  <c:v>31.518999999999991</c:v>
                </c:pt>
                <c:pt idx="8412">
                  <c:v>31.212</c:v>
                </c:pt>
                <c:pt idx="8413">
                  <c:v>30.672000000000001</c:v>
                </c:pt>
                <c:pt idx="8414">
                  <c:v>30.712</c:v>
                </c:pt>
                <c:pt idx="8415">
                  <c:v>30.998999999999992</c:v>
                </c:pt>
                <c:pt idx="8416">
                  <c:v>30.594000000000001</c:v>
                </c:pt>
                <c:pt idx="8417">
                  <c:v>31.09</c:v>
                </c:pt>
                <c:pt idx="8418">
                  <c:v>30.878</c:v>
                </c:pt>
                <c:pt idx="8419">
                  <c:v>31.081</c:v>
                </c:pt>
                <c:pt idx="8420">
                  <c:v>30.98899999999999</c:v>
                </c:pt>
                <c:pt idx="8421">
                  <c:v>30.94499999999999</c:v>
                </c:pt>
                <c:pt idx="8422">
                  <c:v>30.991</c:v>
                </c:pt>
                <c:pt idx="8423">
                  <c:v>30.922999999999981</c:v>
                </c:pt>
                <c:pt idx="8424">
                  <c:v>31.222999999999988</c:v>
                </c:pt>
                <c:pt idx="8425">
                  <c:v>30.850999999999999</c:v>
                </c:pt>
                <c:pt idx="8426">
                  <c:v>31.187000000000001</c:v>
                </c:pt>
                <c:pt idx="8427">
                  <c:v>31.152999999999999</c:v>
                </c:pt>
                <c:pt idx="8428">
                  <c:v>30.724999999999991</c:v>
                </c:pt>
                <c:pt idx="8429">
                  <c:v>30.760999999999989</c:v>
                </c:pt>
                <c:pt idx="8430">
                  <c:v>30.795000000000002</c:v>
                </c:pt>
                <c:pt idx="8431">
                  <c:v>30.974999999999991</c:v>
                </c:pt>
                <c:pt idx="8432">
                  <c:v>30.856999999999999</c:v>
                </c:pt>
                <c:pt idx="8433">
                  <c:v>30.667000000000009</c:v>
                </c:pt>
                <c:pt idx="8434">
                  <c:v>31.154000000000011</c:v>
                </c:pt>
                <c:pt idx="8435">
                  <c:v>30.967999999999989</c:v>
                </c:pt>
                <c:pt idx="8436">
                  <c:v>31.010999999999999</c:v>
                </c:pt>
                <c:pt idx="8437">
                  <c:v>30.911999999999999</c:v>
                </c:pt>
                <c:pt idx="8438">
                  <c:v>30.741</c:v>
                </c:pt>
                <c:pt idx="8439">
                  <c:v>30.370999999999999</c:v>
                </c:pt>
                <c:pt idx="8440">
                  <c:v>30.966999999999992</c:v>
                </c:pt>
                <c:pt idx="8441">
                  <c:v>30.727</c:v>
                </c:pt>
                <c:pt idx="8442">
                  <c:v>30.998999999999992</c:v>
                </c:pt>
                <c:pt idx="8443">
                  <c:v>30.215</c:v>
                </c:pt>
                <c:pt idx="8444">
                  <c:v>30.611000000000011</c:v>
                </c:pt>
                <c:pt idx="8445">
                  <c:v>30.687999999999999</c:v>
                </c:pt>
                <c:pt idx="8446">
                  <c:v>30.96299999999999</c:v>
                </c:pt>
                <c:pt idx="8447">
                  <c:v>30.658000000000001</c:v>
                </c:pt>
                <c:pt idx="8448">
                  <c:v>30.306999999999999</c:v>
                </c:pt>
                <c:pt idx="8449">
                  <c:v>30.088999999999992</c:v>
                </c:pt>
                <c:pt idx="8450">
                  <c:v>30.779</c:v>
                </c:pt>
                <c:pt idx="8451">
                  <c:v>30.251000000000001</c:v>
                </c:pt>
                <c:pt idx="8452">
                  <c:v>30.501000000000001</c:v>
                </c:pt>
                <c:pt idx="8453">
                  <c:v>30.785999999999991</c:v>
                </c:pt>
                <c:pt idx="8454">
                  <c:v>30.835999999999999</c:v>
                </c:pt>
                <c:pt idx="8455">
                  <c:v>30.547999999999991</c:v>
                </c:pt>
                <c:pt idx="8456">
                  <c:v>30.07</c:v>
                </c:pt>
                <c:pt idx="8457">
                  <c:v>30.324000000000009</c:v>
                </c:pt>
                <c:pt idx="8458">
                  <c:v>31.128</c:v>
                </c:pt>
                <c:pt idx="8459">
                  <c:v>30.956</c:v>
                </c:pt>
                <c:pt idx="8460">
                  <c:v>30.59</c:v>
                </c:pt>
                <c:pt idx="8461">
                  <c:v>30.643999999999991</c:v>
                </c:pt>
                <c:pt idx="8462">
                  <c:v>30.986999999999981</c:v>
                </c:pt>
                <c:pt idx="8463">
                  <c:v>30.940999999999988</c:v>
                </c:pt>
                <c:pt idx="8464">
                  <c:v>30.702000000000002</c:v>
                </c:pt>
                <c:pt idx="8465">
                  <c:v>30.863</c:v>
                </c:pt>
                <c:pt idx="8466">
                  <c:v>30.609000000000009</c:v>
                </c:pt>
                <c:pt idx="8467">
                  <c:v>30.187000000000001</c:v>
                </c:pt>
                <c:pt idx="8468">
                  <c:v>30.640999999999991</c:v>
                </c:pt>
                <c:pt idx="8469">
                  <c:v>30.859000000000009</c:v>
                </c:pt>
                <c:pt idx="8470">
                  <c:v>30.898</c:v>
                </c:pt>
                <c:pt idx="8471">
                  <c:v>30.510999999999999</c:v>
                </c:pt>
                <c:pt idx="8472">
                  <c:v>30.670999999999999</c:v>
                </c:pt>
                <c:pt idx="8473">
                  <c:v>30.526</c:v>
                </c:pt>
                <c:pt idx="8474">
                  <c:v>31.381</c:v>
                </c:pt>
                <c:pt idx="8475">
                  <c:v>30.26499999999999</c:v>
                </c:pt>
                <c:pt idx="8476">
                  <c:v>30.748999999999992</c:v>
                </c:pt>
                <c:pt idx="8477">
                  <c:v>30.846</c:v>
                </c:pt>
                <c:pt idx="8478">
                  <c:v>30.736000000000001</c:v>
                </c:pt>
                <c:pt idx="8479">
                  <c:v>30.376000000000001</c:v>
                </c:pt>
                <c:pt idx="8480">
                  <c:v>30.192</c:v>
                </c:pt>
                <c:pt idx="8481">
                  <c:v>30.221</c:v>
                </c:pt>
                <c:pt idx="8482">
                  <c:v>30.706</c:v>
                </c:pt>
                <c:pt idx="8483">
                  <c:v>30.594999999999999</c:v>
                </c:pt>
                <c:pt idx="8484">
                  <c:v>30.402999999999992</c:v>
                </c:pt>
                <c:pt idx="8485">
                  <c:v>29.876000000000001</c:v>
                </c:pt>
                <c:pt idx="8486">
                  <c:v>29.532</c:v>
                </c:pt>
                <c:pt idx="8487">
                  <c:v>30.103000000000009</c:v>
                </c:pt>
                <c:pt idx="8488">
                  <c:v>29.672999999999991</c:v>
                </c:pt>
                <c:pt idx="8489">
                  <c:v>29.939999999999991</c:v>
                </c:pt>
                <c:pt idx="8490">
                  <c:v>29.978000000000002</c:v>
                </c:pt>
                <c:pt idx="8491">
                  <c:v>30.254999999999999</c:v>
                </c:pt>
                <c:pt idx="8492">
                  <c:v>29.602</c:v>
                </c:pt>
                <c:pt idx="8493">
                  <c:v>29.693000000000001</c:v>
                </c:pt>
                <c:pt idx="8494">
                  <c:v>29.632000000000001</c:v>
                </c:pt>
                <c:pt idx="8495">
                  <c:v>29.385000000000002</c:v>
                </c:pt>
                <c:pt idx="8496">
                  <c:v>29.626999999999999</c:v>
                </c:pt>
                <c:pt idx="8497">
                  <c:v>29.553000000000001</c:v>
                </c:pt>
                <c:pt idx="8498">
                  <c:v>29.510999999999999</c:v>
                </c:pt>
                <c:pt idx="8499">
                  <c:v>29.478000000000002</c:v>
                </c:pt>
                <c:pt idx="8500">
                  <c:v>28.94499999999999</c:v>
                </c:pt>
                <c:pt idx="8501">
                  <c:v>29.805</c:v>
                </c:pt>
                <c:pt idx="8502">
                  <c:v>30.010999999999999</c:v>
                </c:pt>
                <c:pt idx="8503">
                  <c:v>29.873999999999999</c:v>
                </c:pt>
                <c:pt idx="8504">
                  <c:v>29.484999999999989</c:v>
                </c:pt>
                <c:pt idx="8505">
                  <c:v>29.777000000000001</c:v>
                </c:pt>
                <c:pt idx="8506">
                  <c:v>29.805</c:v>
                </c:pt>
                <c:pt idx="8507">
                  <c:v>29.79</c:v>
                </c:pt>
                <c:pt idx="8508">
                  <c:v>29.065999999999988</c:v>
                </c:pt>
                <c:pt idx="8509">
                  <c:v>28.844000000000001</c:v>
                </c:pt>
                <c:pt idx="8510">
                  <c:v>29.783999999999988</c:v>
                </c:pt>
                <c:pt idx="8511">
                  <c:v>30.096</c:v>
                </c:pt>
                <c:pt idx="8512">
                  <c:v>29.585999999999991</c:v>
                </c:pt>
                <c:pt idx="8513">
                  <c:v>29.797000000000001</c:v>
                </c:pt>
                <c:pt idx="8514">
                  <c:v>29.713999999999999</c:v>
                </c:pt>
                <c:pt idx="8515">
                  <c:v>29.98299999999999</c:v>
                </c:pt>
                <c:pt idx="8516">
                  <c:v>29.577000000000009</c:v>
                </c:pt>
                <c:pt idx="8517">
                  <c:v>29.876000000000001</c:v>
                </c:pt>
                <c:pt idx="8518">
                  <c:v>29.553999999999991</c:v>
                </c:pt>
                <c:pt idx="8519">
                  <c:v>29.756</c:v>
                </c:pt>
                <c:pt idx="8520">
                  <c:v>29.542000000000002</c:v>
                </c:pt>
                <c:pt idx="8521">
                  <c:v>29.330000000000009</c:v>
                </c:pt>
                <c:pt idx="8522">
                  <c:v>29.977</c:v>
                </c:pt>
                <c:pt idx="8523">
                  <c:v>29.810000000000009</c:v>
                </c:pt>
                <c:pt idx="8524">
                  <c:v>29.324999999999999</c:v>
                </c:pt>
                <c:pt idx="8525">
                  <c:v>29.425999999999981</c:v>
                </c:pt>
                <c:pt idx="8526">
                  <c:v>29.487999999999989</c:v>
                </c:pt>
                <c:pt idx="8527">
                  <c:v>29.664000000000001</c:v>
                </c:pt>
                <c:pt idx="8528">
                  <c:v>29.687000000000001</c:v>
                </c:pt>
                <c:pt idx="8529">
                  <c:v>28.521999999999991</c:v>
                </c:pt>
                <c:pt idx="8530">
                  <c:v>30.164000000000001</c:v>
                </c:pt>
                <c:pt idx="8531">
                  <c:v>29.753</c:v>
                </c:pt>
                <c:pt idx="8532">
                  <c:v>29.591999999999999</c:v>
                </c:pt>
                <c:pt idx="8533">
                  <c:v>29.40199999999999</c:v>
                </c:pt>
                <c:pt idx="8534">
                  <c:v>29.094000000000001</c:v>
                </c:pt>
                <c:pt idx="8535">
                  <c:v>28.609000000000009</c:v>
                </c:pt>
                <c:pt idx="8536">
                  <c:v>29.777000000000001</c:v>
                </c:pt>
                <c:pt idx="8537">
                  <c:v>29.388999999999989</c:v>
                </c:pt>
                <c:pt idx="8538">
                  <c:v>29.187000000000001</c:v>
                </c:pt>
                <c:pt idx="8539">
                  <c:v>29.422999999999981</c:v>
                </c:pt>
                <c:pt idx="8540">
                  <c:v>29.678000000000001</c:v>
                </c:pt>
                <c:pt idx="8541">
                  <c:v>29.507000000000001</c:v>
                </c:pt>
                <c:pt idx="8542">
                  <c:v>29.324999999999999</c:v>
                </c:pt>
                <c:pt idx="8543">
                  <c:v>29.548999999999989</c:v>
                </c:pt>
                <c:pt idx="8544">
                  <c:v>29.745999999999992</c:v>
                </c:pt>
                <c:pt idx="8545">
                  <c:v>29.367000000000001</c:v>
                </c:pt>
                <c:pt idx="8546">
                  <c:v>29.561</c:v>
                </c:pt>
                <c:pt idx="8547">
                  <c:v>29.684000000000001</c:v>
                </c:pt>
                <c:pt idx="8548">
                  <c:v>29.748999999999992</c:v>
                </c:pt>
                <c:pt idx="8549">
                  <c:v>29.683</c:v>
                </c:pt>
                <c:pt idx="8550">
                  <c:v>29.44499999999999</c:v>
                </c:pt>
                <c:pt idx="8551">
                  <c:v>29.26599999999998</c:v>
                </c:pt>
                <c:pt idx="8552">
                  <c:v>29.548999999999989</c:v>
                </c:pt>
                <c:pt idx="8553">
                  <c:v>29.411000000000001</c:v>
                </c:pt>
                <c:pt idx="8554">
                  <c:v>29.634000000000011</c:v>
                </c:pt>
                <c:pt idx="8555">
                  <c:v>29.608000000000001</c:v>
                </c:pt>
                <c:pt idx="8556">
                  <c:v>29.21</c:v>
                </c:pt>
                <c:pt idx="8557">
                  <c:v>29.513000000000009</c:v>
                </c:pt>
                <c:pt idx="8558">
                  <c:v>29.11000000000001</c:v>
                </c:pt>
                <c:pt idx="8559">
                  <c:v>29.542000000000002</c:v>
                </c:pt>
                <c:pt idx="8560">
                  <c:v>29.59</c:v>
                </c:pt>
                <c:pt idx="8561">
                  <c:v>29.966999999999992</c:v>
                </c:pt>
                <c:pt idx="8562">
                  <c:v>30.100999999999999</c:v>
                </c:pt>
                <c:pt idx="8563">
                  <c:v>30.396000000000001</c:v>
                </c:pt>
                <c:pt idx="8564">
                  <c:v>29.672999999999991</c:v>
                </c:pt>
                <c:pt idx="8565">
                  <c:v>30.024999999999999</c:v>
                </c:pt>
                <c:pt idx="8566">
                  <c:v>29.698</c:v>
                </c:pt>
                <c:pt idx="8567">
                  <c:v>29.330000000000009</c:v>
                </c:pt>
                <c:pt idx="8568">
                  <c:v>28.709</c:v>
                </c:pt>
                <c:pt idx="8569">
                  <c:v>29.35</c:v>
                </c:pt>
                <c:pt idx="8570">
                  <c:v>29.887</c:v>
                </c:pt>
                <c:pt idx="8571">
                  <c:v>29.698</c:v>
                </c:pt>
                <c:pt idx="8572">
                  <c:v>29.277999999999999</c:v>
                </c:pt>
                <c:pt idx="8573">
                  <c:v>29.783999999999988</c:v>
                </c:pt>
                <c:pt idx="8574">
                  <c:v>29.097000000000001</c:v>
                </c:pt>
                <c:pt idx="8575">
                  <c:v>29.661000000000001</c:v>
                </c:pt>
                <c:pt idx="8576">
                  <c:v>29.565999999999988</c:v>
                </c:pt>
                <c:pt idx="8577">
                  <c:v>29.536999999999999</c:v>
                </c:pt>
                <c:pt idx="8578">
                  <c:v>29.324000000000009</c:v>
                </c:pt>
                <c:pt idx="8579">
                  <c:v>29.574999999999999</c:v>
                </c:pt>
                <c:pt idx="8580">
                  <c:v>29.376999999999999</c:v>
                </c:pt>
                <c:pt idx="8581">
                  <c:v>29.332000000000001</c:v>
                </c:pt>
                <c:pt idx="8582">
                  <c:v>29.760999999999989</c:v>
                </c:pt>
                <c:pt idx="8583">
                  <c:v>28.446999999999989</c:v>
                </c:pt>
                <c:pt idx="8584">
                  <c:v>28.094000000000001</c:v>
                </c:pt>
                <c:pt idx="8585">
                  <c:v>28.167000000000009</c:v>
                </c:pt>
                <c:pt idx="8586">
                  <c:v>27.931000000000001</c:v>
                </c:pt>
                <c:pt idx="8587">
                  <c:v>28.097999999999999</c:v>
                </c:pt>
                <c:pt idx="8588">
                  <c:v>27.88</c:v>
                </c:pt>
                <c:pt idx="8589">
                  <c:v>28.524999999999999</c:v>
                </c:pt>
                <c:pt idx="8590">
                  <c:v>28.5</c:v>
                </c:pt>
                <c:pt idx="8591">
                  <c:v>28.251000000000001</c:v>
                </c:pt>
                <c:pt idx="8592">
                  <c:v>28.207000000000001</c:v>
                </c:pt>
                <c:pt idx="8593">
                  <c:v>28.257999999999999</c:v>
                </c:pt>
                <c:pt idx="8594">
                  <c:v>28.696999999999999</c:v>
                </c:pt>
                <c:pt idx="8595">
                  <c:v>27.710999999999999</c:v>
                </c:pt>
                <c:pt idx="8596">
                  <c:v>28.170999999999999</c:v>
                </c:pt>
                <c:pt idx="8597">
                  <c:v>28.317000000000011</c:v>
                </c:pt>
                <c:pt idx="8598">
                  <c:v>28.461999999999989</c:v>
                </c:pt>
                <c:pt idx="8599">
                  <c:v>28.155000000000001</c:v>
                </c:pt>
                <c:pt idx="8600">
                  <c:v>28.210999999999999</c:v>
                </c:pt>
                <c:pt idx="8601">
                  <c:v>27.881999999999991</c:v>
                </c:pt>
                <c:pt idx="8602">
                  <c:v>28.324999999999999</c:v>
                </c:pt>
                <c:pt idx="8603">
                  <c:v>27.797999999999991</c:v>
                </c:pt>
                <c:pt idx="8604">
                  <c:v>27.902999999999992</c:v>
                </c:pt>
                <c:pt idx="8605">
                  <c:v>27.98599999999999</c:v>
                </c:pt>
                <c:pt idx="8606">
                  <c:v>28.632000000000001</c:v>
                </c:pt>
                <c:pt idx="8607">
                  <c:v>28.097000000000001</c:v>
                </c:pt>
                <c:pt idx="8608">
                  <c:v>27.713000000000001</c:v>
                </c:pt>
                <c:pt idx="8609">
                  <c:v>28.495999999999992</c:v>
                </c:pt>
                <c:pt idx="8610">
                  <c:v>28.172999999999991</c:v>
                </c:pt>
                <c:pt idx="8611">
                  <c:v>28.388000000000002</c:v>
                </c:pt>
                <c:pt idx="8612">
                  <c:v>28.321000000000009</c:v>
                </c:pt>
                <c:pt idx="8613">
                  <c:v>27.61900000000001</c:v>
                </c:pt>
                <c:pt idx="8614">
                  <c:v>28.555</c:v>
                </c:pt>
                <c:pt idx="8615">
                  <c:v>28.295000000000002</c:v>
                </c:pt>
                <c:pt idx="8616">
                  <c:v>28.530999999999999</c:v>
                </c:pt>
                <c:pt idx="8617">
                  <c:v>28.335000000000001</c:v>
                </c:pt>
                <c:pt idx="8618">
                  <c:v>28.352</c:v>
                </c:pt>
                <c:pt idx="8619">
                  <c:v>28.393999999999991</c:v>
                </c:pt>
                <c:pt idx="8620">
                  <c:v>28.47999999999999</c:v>
                </c:pt>
                <c:pt idx="8621">
                  <c:v>28.464999999999989</c:v>
                </c:pt>
                <c:pt idx="8622">
                  <c:v>28.734000000000009</c:v>
                </c:pt>
                <c:pt idx="8623">
                  <c:v>28.14</c:v>
                </c:pt>
                <c:pt idx="8624">
                  <c:v>28.198</c:v>
                </c:pt>
                <c:pt idx="8625">
                  <c:v>28.276</c:v>
                </c:pt>
                <c:pt idx="8626">
                  <c:v>27.443999999999988</c:v>
                </c:pt>
                <c:pt idx="8627">
                  <c:v>27.977</c:v>
                </c:pt>
                <c:pt idx="8628">
                  <c:v>28.26599999999998</c:v>
                </c:pt>
                <c:pt idx="8629">
                  <c:v>28.899000000000001</c:v>
                </c:pt>
                <c:pt idx="8630">
                  <c:v>28.713999999999999</c:v>
                </c:pt>
                <c:pt idx="8631">
                  <c:v>28.29</c:v>
                </c:pt>
                <c:pt idx="8632">
                  <c:v>28.885999999999989</c:v>
                </c:pt>
                <c:pt idx="8633">
                  <c:v>29.01</c:v>
                </c:pt>
                <c:pt idx="8634">
                  <c:v>28.675000000000001</c:v>
                </c:pt>
                <c:pt idx="8635">
                  <c:v>29.05</c:v>
                </c:pt>
                <c:pt idx="8636">
                  <c:v>28.696999999999999</c:v>
                </c:pt>
                <c:pt idx="8637">
                  <c:v>28.43</c:v>
                </c:pt>
                <c:pt idx="8638">
                  <c:v>28.364000000000001</c:v>
                </c:pt>
                <c:pt idx="8639">
                  <c:v>28.042000000000002</c:v>
                </c:pt>
                <c:pt idx="8640">
                  <c:v>28.606999999999999</c:v>
                </c:pt>
                <c:pt idx="8641">
                  <c:v>28.515999999999991</c:v>
                </c:pt>
                <c:pt idx="8642">
                  <c:v>29.030999999999999</c:v>
                </c:pt>
                <c:pt idx="8643">
                  <c:v>29.106000000000009</c:v>
                </c:pt>
                <c:pt idx="8644">
                  <c:v>29.064999999999991</c:v>
                </c:pt>
                <c:pt idx="8645">
                  <c:v>28.8</c:v>
                </c:pt>
                <c:pt idx="8646">
                  <c:v>27.841999999999999</c:v>
                </c:pt>
                <c:pt idx="8647">
                  <c:v>29.001000000000001</c:v>
                </c:pt>
                <c:pt idx="8648">
                  <c:v>29.23</c:v>
                </c:pt>
                <c:pt idx="8649">
                  <c:v>29.282999999999991</c:v>
                </c:pt>
                <c:pt idx="8650">
                  <c:v>29.175999999999991</c:v>
                </c:pt>
                <c:pt idx="8651">
                  <c:v>29.157000000000011</c:v>
                </c:pt>
                <c:pt idx="8652">
                  <c:v>29.452000000000002</c:v>
                </c:pt>
                <c:pt idx="8653">
                  <c:v>28.824999999999999</c:v>
                </c:pt>
                <c:pt idx="8654">
                  <c:v>29.33100000000001</c:v>
                </c:pt>
                <c:pt idx="8655">
                  <c:v>29.527999999999999</c:v>
                </c:pt>
                <c:pt idx="8656">
                  <c:v>28.896999999999991</c:v>
                </c:pt>
                <c:pt idx="8657">
                  <c:v>28.526</c:v>
                </c:pt>
                <c:pt idx="8658">
                  <c:v>28.760999999999989</c:v>
                </c:pt>
                <c:pt idx="8659">
                  <c:v>28.696000000000002</c:v>
                </c:pt>
                <c:pt idx="8660">
                  <c:v>28.751999999999999</c:v>
                </c:pt>
                <c:pt idx="8661">
                  <c:v>29.027999999999999</c:v>
                </c:pt>
                <c:pt idx="8662">
                  <c:v>29.120999999999999</c:v>
                </c:pt>
                <c:pt idx="8663">
                  <c:v>29.08499999999999</c:v>
                </c:pt>
                <c:pt idx="8664">
                  <c:v>29.145</c:v>
                </c:pt>
                <c:pt idx="8665">
                  <c:v>29.276</c:v>
                </c:pt>
                <c:pt idx="8666">
                  <c:v>29.26799999999999</c:v>
                </c:pt>
                <c:pt idx="8667">
                  <c:v>28.963999999999992</c:v>
                </c:pt>
                <c:pt idx="8668">
                  <c:v>29.17700000000001</c:v>
                </c:pt>
                <c:pt idx="8669">
                  <c:v>28.33400000000001</c:v>
                </c:pt>
                <c:pt idx="8670">
                  <c:v>28.494</c:v>
                </c:pt>
                <c:pt idx="8671">
                  <c:v>28.763999999999989</c:v>
                </c:pt>
                <c:pt idx="8672">
                  <c:v>28.981000000000002</c:v>
                </c:pt>
                <c:pt idx="8673">
                  <c:v>28.928999999999981</c:v>
                </c:pt>
                <c:pt idx="8674">
                  <c:v>28.797999999999991</c:v>
                </c:pt>
                <c:pt idx="8675">
                  <c:v>29.408999999999988</c:v>
                </c:pt>
                <c:pt idx="8676">
                  <c:v>29.036000000000001</c:v>
                </c:pt>
                <c:pt idx="8677">
                  <c:v>28.724999999999991</c:v>
                </c:pt>
                <c:pt idx="8678">
                  <c:v>29.33700000000001</c:v>
                </c:pt>
                <c:pt idx="8679">
                  <c:v>29.088999999999992</c:v>
                </c:pt>
                <c:pt idx="8680">
                  <c:v>28.6</c:v>
                </c:pt>
                <c:pt idx="8681">
                  <c:v>29.404</c:v>
                </c:pt>
                <c:pt idx="8682">
                  <c:v>29.161999999999999</c:v>
                </c:pt>
                <c:pt idx="8683">
                  <c:v>29.148</c:v>
                </c:pt>
                <c:pt idx="8684">
                  <c:v>29.06</c:v>
                </c:pt>
                <c:pt idx="8685">
                  <c:v>28.981000000000002</c:v>
                </c:pt>
                <c:pt idx="8686">
                  <c:v>29.123999999999999</c:v>
                </c:pt>
                <c:pt idx="8687">
                  <c:v>28.887</c:v>
                </c:pt>
                <c:pt idx="8688">
                  <c:v>29.504999999999999</c:v>
                </c:pt>
                <c:pt idx="8689">
                  <c:v>29.725999999999988</c:v>
                </c:pt>
                <c:pt idx="8690">
                  <c:v>29.79</c:v>
                </c:pt>
                <c:pt idx="8691">
                  <c:v>29.385999999999989</c:v>
                </c:pt>
                <c:pt idx="8692">
                  <c:v>29.28799999999999</c:v>
                </c:pt>
                <c:pt idx="8693">
                  <c:v>28.873000000000001</c:v>
                </c:pt>
                <c:pt idx="8694">
                  <c:v>29.376000000000001</c:v>
                </c:pt>
                <c:pt idx="8695">
                  <c:v>29.41</c:v>
                </c:pt>
                <c:pt idx="8696">
                  <c:v>30.26199999999999</c:v>
                </c:pt>
                <c:pt idx="8697">
                  <c:v>29.271000000000001</c:v>
                </c:pt>
                <c:pt idx="8698">
                  <c:v>30.053999999999991</c:v>
                </c:pt>
                <c:pt idx="8699">
                  <c:v>29.588999999999992</c:v>
                </c:pt>
                <c:pt idx="8700">
                  <c:v>29.812999999999999</c:v>
                </c:pt>
                <c:pt idx="8701">
                  <c:v>29.675000000000001</c:v>
                </c:pt>
                <c:pt idx="8702">
                  <c:v>29.876999999999999</c:v>
                </c:pt>
                <c:pt idx="8703">
                  <c:v>29.934999999999999</c:v>
                </c:pt>
                <c:pt idx="8704">
                  <c:v>29.890999999999991</c:v>
                </c:pt>
                <c:pt idx="8705">
                  <c:v>28.783999999999988</c:v>
                </c:pt>
                <c:pt idx="8706">
                  <c:v>28.934000000000001</c:v>
                </c:pt>
                <c:pt idx="8707">
                  <c:v>28.681999999999999</c:v>
                </c:pt>
                <c:pt idx="8708">
                  <c:v>29.82</c:v>
                </c:pt>
                <c:pt idx="8709">
                  <c:v>29.34</c:v>
                </c:pt>
                <c:pt idx="8710">
                  <c:v>29.972999999999988</c:v>
                </c:pt>
                <c:pt idx="8711">
                  <c:v>29.706</c:v>
                </c:pt>
                <c:pt idx="8712">
                  <c:v>29.802</c:v>
                </c:pt>
                <c:pt idx="8713">
                  <c:v>29.863</c:v>
                </c:pt>
                <c:pt idx="8714">
                  <c:v>29.439</c:v>
                </c:pt>
                <c:pt idx="8715">
                  <c:v>29.86</c:v>
                </c:pt>
                <c:pt idx="8716">
                  <c:v>29.966999999999992</c:v>
                </c:pt>
                <c:pt idx="8717">
                  <c:v>29.51</c:v>
                </c:pt>
                <c:pt idx="8718">
                  <c:v>29.487999999999989</c:v>
                </c:pt>
                <c:pt idx="8719">
                  <c:v>29.908999999999988</c:v>
                </c:pt>
                <c:pt idx="8720">
                  <c:v>30.263000000000002</c:v>
                </c:pt>
                <c:pt idx="8721">
                  <c:v>29.661000000000001</c:v>
                </c:pt>
                <c:pt idx="8722">
                  <c:v>29.824000000000009</c:v>
                </c:pt>
                <c:pt idx="8723">
                  <c:v>29.908999999999988</c:v>
                </c:pt>
                <c:pt idx="8724">
                  <c:v>29.143000000000001</c:v>
                </c:pt>
                <c:pt idx="8725">
                  <c:v>29.55</c:v>
                </c:pt>
                <c:pt idx="8726">
                  <c:v>29.830000000000009</c:v>
                </c:pt>
                <c:pt idx="8727">
                  <c:v>30.209</c:v>
                </c:pt>
                <c:pt idx="8728">
                  <c:v>29.954999999999991</c:v>
                </c:pt>
                <c:pt idx="8729">
                  <c:v>29.698</c:v>
                </c:pt>
                <c:pt idx="8730">
                  <c:v>30.172000000000001</c:v>
                </c:pt>
                <c:pt idx="8731">
                  <c:v>30.199000000000009</c:v>
                </c:pt>
                <c:pt idx="8732">
                  <c:v>29.625</c:v>
                </c:pt>
                <c:pt idx="8733">
                  <c:v>29.67700000000001</c:v>
                </c:pt>
                <c:pt idx="8734">
                  <c:v>29.041</c:v>
                </c:pt>
                <c:pt idx="8735">
                  <c:v>29.22</c:v>
                </c:pt>
                <c:pt idx="8736">
                  <c:v>29.86</c:v>
                </c:pt>
                <c:pt idx="8737">
                  <c:v>30.149000000000001</c:v>
                </c:pt>
                <c:pt idx="8738">
                  <c:v>29.821000000000009</c:v>
                </c:pt>
                <c:pt idx="8739">
                  <c:v>29.88</c:v>
                </c:pt>
                <c:pt idx="8740">
                  <c:v>30.172999999999991</c:v>
                </c:pt>
                <c:pt idx="8741">
                  <c:v>29.99199999999999</c:v>
                </c:pt>
                <c:pt idx="8742">
                  <c:v>30.166</c:v>
                </c:pt>
                <c:pt idx="8743">
                  <c:v>29.652999999999999</c:v>
                </c:pt>
                <c:pt idx="8744">
                  <c:v>29.135000000000009</c:v>
                </c:pt>
                <c:pt idx="8745">
                  <c:v>29.125</c:v>
                </c:pt>
                <c:pt idx="8746">
                  <c:v>29.288999999999991</c:v>
                </c:pt>
                <c:pt idx="8747">
                  <c:v>29.44499999999999</c:v>
                </c:pt>
                <c:pt idx="8748">
                  <c:v>29.646999999999991</c:v>
                </c:pt>
                <c:pt idx="8749">
                  <c:v>30.038</c:v>
                </c:pt>
                <c:pt idx="8750">
                  <c:v>29.359000000000009</c:v>
                </c:pt>
                <c:pt idx="8751">
                  <c:v>29.626000000000001</c:v>
                </c:pt>
                <c:pt idx="8752">
                  <c:v>29.58199999999999</c:v>
                </c:pt>
                <c:pt idx="8753">
                  <c:v>29.939999999999991</c:v>
                </c:pt>
                <c:pt idx="8754">
                  <c:v>29.675999999999991</c:v>
                </c:pt>
                <c:pt idx="8755">
                  <c:v>29.881999999999991</c:v>
                </c:pt>
                <c:pt idx="8756">
                  <c:v>29.751000000000001</c:v>
                </c:pt>
                <c:pt idx="8757">
                  <c:v>29.571999999999999</c:v>
                </c:pt>
                <c:pt idx="8758">
                  <c:v>29.523</c:v>
                </c:pt>
                <c:pt idx="8759">
                  <c:v>29.591999999999999</c:v>
                </c:pt>
                <c:pt idx="8760">
                  <c:v>29.341999999999999</c:v>
                </c:pt>
                <c:pt idx="8761">
                  <c:v>29.844999999999999</c:v>
                </c:pt>
                <c:pt idx="8762">
                  <c:v>30.49499999999999</c:v>
                </c:pt>
                <c:pt idx="8763">
                  <c:v>30.231999999999999</c:v>
                </c:pt>
                <c:pt idx="8764">
                  <c:v>29.90499999999999</c:v>
                </c:pt>
                <c:pt idx="8765">
                  <c:v>30.172999999999991</c:v>
                </c:pt>
                <c:pt idx="8766">
                  <c:v>30.11600000000001</c:v>
                </c:pt>
                <c:pt idx="8767">
                  <c:v>29.884</c:v>
                </c:pt>
                <c:pt idx="8768">
                  <c:v>30.181000000000001</c:v>
                </c:pt>
                <c:pt idx="8769">
                  <c:v>29.846</c:v>
                </c:pt>
                <c:pt idx="8770">
                  <c:v>29.951000000000001</c:v>
                </c:pt>
                <c:pt idx="8771">
                  <c:v>29.166</c:v>
                </c:pt>
                <c:pt idx="8772">
                  <c:v>29.827999999999999</c:v>
                </c:pt>
                <c:pt idx="8773">
                  <c:v>29.306000000000001</c:v>
                </c:pt>
                <c:pt idx="8774">
                  <c:v>28.937999999999999</c:v>
                </c:pt>
                <c:pt idx="8775">
                  <c:v>29.338000000000001</c:v>
                </c:pt>
                <c:pt idx="8776">
                  <c:v>29.61600000000001</c:v>
                </c:pt>
                <c:pt idx="8777">
                  <c:v>29.74</c:v>
                </c:pt>
                <c:pt idx="8778">
                  <c:v>29.186</c:v>
                </c:pt>
                <c:pt idx="8779">
                  <c:v>29.202999999999989</c:v>
                </c:pt>
                <c:pt idx="8780">
                  <c:v>29.390999999999991</c:v>
                </c:pt>
                <c:pt idx="8781">
                  <c:v>30.012</c:v>
                </c:pt>
                <c:pt idx="8782">
                  <c:v>29.64</c:v>
                </c:pt>
                <c:pt idx="8783">
                  <c:v>29.071000000000009</c:v>
                </c:pt>
                <c:pt idx="8784">
                  <c:v>29.34</c:v>
                </c:pt>
                <c:pt idx="8785">
                  <c:v>29.716999999999999</c:v>
                </c:pt>
                <c:pt idx="8786">
                  <c:v>30.227</c:v>
                </c:pt>
                <c:pt idx="8787">
                  <c:v>30.364999999999991</c:v>
                </c:pt>
                <c:pt idx="8788">
                  <c:v>30.53</c:v>
                </c:pt>
                <c:pt idx="8789">
                  <c:v>29.922999999999981</c:v>
                </c:pt>
                <c:pt idx="8790">
                  <c:v>29.527000000000001</c:v>
                </c:pt>
                <c:pt idx="8791">
                  <c:v>30.132999999999999</c:v>
                </c:pt>
                <c:pt idx="8792">
                  <c:v>30.062999999999992</c:v>
                </c:pt>
                <c:pt idx="8793">
                  <c:v>30.186</c:v>
                </c:pt>
                <c:pt idx="8794">
                  <c:v>29.937999999999999</c:v>
                </c:pt>
                <c:pt idx="8795">
                  <c:v>29.850999999999999</c:v>
                </c:pt>
                <c:pt idx="8796">
                  <c:v>29.277000000000001</c:v>
                </c:pt>
                <c:pt idx="8797">
                  <c:v>30.454000000000001</c:v>
                </c:pt>
                <c:pt idx="8798">
                  <c:v>29.561999999999991</c:v>
                </c:pt>
                <c:pt idx="8799">
                  <c:v>29.899000000000001</c:v>
                </c:pt>
                <c:pt idx="8800">
                  <c:v>29.577999999999999</c:v>
                </c:pt>
                <c:pt idx="8801">
                  <c:v>30.071000000000009</c:v>
                </c:pt>
                <c:pt idx="8802">
                  <c:v>29.736999999999991</c:v>
                </c:pt>
                <c:pt idx="8803">
                  <c:v>29.46599999999999</c:v>
                </c:pt>
                <c:pt idx="8804">
                  <c:v>29.611000000000011</c:v>
                </c:pt>
                <c:pt idx="8805">
                  <c:v>29.210999999999999</c:v>
                </c:pt>
                <c:pt idx="8806">
                  <c:v>29.263999999999989</c:v>
                </c:pt>
                <c:pt idx="8807">
                  <c:v>29.61900000000001</c:v>
                </c:pt>
                <c:pt idx="8808">
                  <c:v>29.763999999999989</c:v>
                </c:pt>
                <c:pt idx="8809">
                  <c:v>29.58499999999999</c:v>
                </c:pt>
                <c:pt idx="8810">
                  <c:v>30.149000000000001</c:v>
                </c:pt>
                <c:pt idx="8811">
                  <c:v>29.978000000000002</c:v>
                </c:pt>
                <c:pt idx="8812">
                  <c:v>29.661999999999999</c:v>
                </c:pt>
                <c:pt idx="8813">
                  <c:v>29.539000000000001</c:v>
                </c:pt>
                <c:pt idx="8814">
                  <c:v>29.709</c:v>
                </c:pt>
                <c:pt idx="8815">
                  <c:v>29.864000000000001</c:v>
                </c:pt>
                <c:pt idx="8816">
                  <c:v>29.861000000000001</c:v>
                </c:pt>
                <c:pt idx="8817">
                  <c:v>29.167000000000009</c:v>
                </c:pt>
                <c:pt idx="8818">
                  <c:v>29.827000000000009</c:v>
                </c:pt>
                <c:pt idx="8819">
                  <c:v>29.388000000000002</c:v>
                </c:pt>
                <c:pt idx="8820">
                  <c:v>29.562999999999992</c:v>
                </c:pt>
                <c:pt idx="8821">
                  <c:v>29.49499999999999</c:v>
                </c:pt>
                <c:pt idx="8822">
                  <c:v>29.535</c:v>
                </c:pt>
                <c:pt idx="8823">
                  <c:v>29.26799999999999</c:v>
                </c:pt>
                <c:pt idx="8824">
                  <c:v>29.285999999999991</c:v>
                </c:pt>
                <c:pt idx="8825">
                  <c:v>29.463999999999992</c:v>
                </c:pt>
                <c:pt idx="8826">
                  <c:v>29.861999999999991</c:v>
                </c:pt>
                <c:pt idx="8827">
                  <c:v>29.087</c:v>
                </c:pt>
                <c:pt idx="8828">
                  <c:v>29.024999999999999</c:v>
                </c:pt>
                <c:pt idx="8829">
                  <c:v>29.573</c:v>
                </c:pt>
                <c:pt idx="8830">
                  <c:v>29.56</c:v>
                </c:pt>
                <c:pt idx="8831">
                  <c:v>29.202000000000002</c:v>
                </c:pt>
                <c:pt idx="8832">
                  <c:v>29.231999999999999</c:v>
                </c:pt>
                <c:pt idx="8833">
                  <c:v>29.824000000000009</c:v>
                </c:pt>
                <c:pt idx="8834">
                  <c:v>29.161000000000001</c:v>
                </c:pt>
                <c:pt idx="8835">
                  <c:v>29.640999999999991</c:v>
                </c:pt>
                <c:pt idx="8836">
                  <c:v>29.559000000000001</c:v>
                </c:pt>
                <c:pt idx="8837">
                  <c:v>29.431000000000001</c:v>
                </c:pt>
                <c:pt idx="8838">
                  <c:v>28.977</c:v>
                </c:pt>
                <c:pt idx="8839">
                  <c:v>29.507000000000001</c:v>
                </c:pt>
                <c:pt idx="8840">
                  <c:v>29.459</c:v>
                </c:pt>
                <c:pt idx="8841">
                  <c:v>29.501999999999999</c:v>
                </c:pt>
                <c:pt idx="8842">
                  <c:v>29.433</c:v>
                </c:pt>
                <c:pt idx="8843">
                  <c:v>29.2</c:v>
                </c:pt>
                <c:pt idx="8844">
                  <c:v>29.314000000000011</c:v>
                </c:pt>
                <c:pt idx="8845">
                  <c:v>29.074999999999999</c:v>
                </c:pt>
                <c:pt idx="8846">
                  <c:v>29.355</c:v>
                </c:pt>
                <c:pt idx="8847">
                  <c:v>29.05</c:v>
                </c:pt>
                <c:pt idx="8848">
                  <c:v>28.994</c:v>
                </c:pt>
                <c:pt idx="8849">
                  <c:v>29.49</c:v>
                </c:pt>
                <c:pt idx="8850">
                  <c:v>29.402999999999992</c:v>
                </c:pt>
                <c:pt idx="8851">
                  <c:v>29.457000000000001</c:v>
                </c:pt>
                <c:pt idx="8852">
                  <c:v>29.34</c:v>
                </c:pt>
                <c:pt idx="8853">
                  <c:v>29.565999999999988</c:v>
                </c:pt>
                <c:pt idx="8854">
                  <c:v>29.100999999999999</c:v>
                </c:pt>
                <c:pt idx="8855">
                  <c:v>29.806000000000001</c:v>
                </c:pt>
                <c:pt idx="8856">
                  <c:v>29.542000000000002</c:v>
                </c:pt>
                <c:pt idx="8857">
                  <c:v>29.779</c:v>
                </c:pt>
                <c:pt idx="8858">
                  <c:v>30.141999999999999</c:v>
                </c:pt>
                <c:pt idx="8859">
                  <c:v>29.856999999999999</c:v>
                </c:pt>
                <c:pt idx="8860">
                  <c:v>29.768999999999981</c:v>
                </c:pt>
                <c:pt idx="8861">
                  <c:v>29.652999999999999</c:v>
                </c:pt>
                <c:pt idx="8862">
                  <c:v>30.196000000000009</c:v>
                </c:pt>
                <c:pt idx="8863">
                  <c:v>29.067999999999991</c:v>
                </c:pt>
                <c:pt idx="8864">
                  <c:v>29.48599999999999</c:v>
                </c:pt>
                <c:pt idx="8865">
                  <c:v>28.98899999999999</c:v>
                </c:pt>
                <c:pt idx="8866">
                  <c:v>29.797999999999991</c:v>
                </c:pt>
                <c:pt idx="8867">
                  <c:v>29.388999999999989</c:v>
                </c:pt>
                <c:pt idx="8868">
                  <c:v>29.67</c:v>
                </c:pt>
                <c:pt idx="8869">
                  <c:v>29.83100000000001</c:v>
                </c:pt>
                <c:pt idx="8870">
                  <c:v>29.748999999999992</c:v>
                </c:pt>
                <c:pt idx="8871">
                  <c:v>30.039000000000001</c:v>
                </c:pt>
                <c:pt idx="8872">
                  <c:v>29.893000000000001</c:v>
                </c:pt>
                <c:pt idx="8873">
                  <c:v>29.649000000000001</c:v>
                </c:pt>
                <c:pt idx="8874">
                  <c:v>29.59</c:v>
                </c:pt>
                <c:pt idx="8875">
                  <c:v>29.571999999999999</c:v>
                </c:pt>
                <c:pt idx="8876">
                  <c:v>29.90199999999999</c:v>
                </c:pt>
                <c:pt idx="8877">
                  <c:v>28.92199999999999</c:v>
                </c:pt>
                <c:pt idx="8878">
                  <c:v>29.847000000000001</c:v>
                </c:pt>
                <c:pt idx="8879">
                  <c:v>28.648</c:v>
                </c:pt>
                <c:pt idx="8880">
                  <c:v>28.49799999999999</c:v>
                </c:pt>
                <c:pt idx="8881">
                  <c:v>28.478000000000002</c:v>
                </c:pt>
                <c:pt idx="8882">
                  <c:v>28.323</c:v>
                </c:pt>
                <c:pt idx="8883">
                  <c:v>28.628</c:v>
                </c:pt>
                <c:pt idx="8884">
                  <c:v>28.41</c:v>
                </c:pt>
                <c:pt idx="8885">
                  <c:v>28.68</c:v>
                </c:pt>
                <c:pt idx="8886">
                  <c:v>28.571999999999999</c:v>
                </c:pt>
                <c:pt idx="8887">
                  <c:v>28.672999999999991</c:v>
                </c:pt>
                <c:pt idx="8888">
                  <c:v>28.91</c:v>
                </c:pt>
                <c:pt idx="8889">
                  <c:v>28.367999999999999</c:v>
                </c:pt>
                <c:pt idx="8890">
                  <c:v>28.440999999999988</c:v>
                </c:pt>
                <c:pt idx="8891">
                  <c:v>28.824999999999999</c:v>
                </c:pt>
                <c:pt idx="8892">
                  <c:v>28.434999999999999</c:v>
                </c:pt>
                <c:pt idx="8893">
                  <c:v>28.244</c:v>
                </c:pt>
                <c:pt idx="8894">
                  <c:v>28.529</c:v>
                </c:pt>
                <c:pt idx="8895">
                  <c:v>28.652999999999999</c:v>
                </c:pt>
                <c:pt idx="8896">
                  <c:v>28.724</c:v>
                </c:pt>
                <c:pt idx="8897">
                  <c:v>28.696999999999999</c:v>
                </c:pt>
                <c:pt idx="8898">
                  <c:v>28.39</c:v>
                </c:pt>
                <c:pt idx="8899">
                  <c:v>28.777000000000001</c:v>
                </c:pt>
                <c:pt idx="8900">
                  <c:v>28.33400000000001</c:v>
                </c:pt>
                <c:pt idx="8901">
                  <c:v>28.57</c:v>
                </c:pt>
                <c:pt idx="8902">
                  <c:v>28.193000000000001</c:v>
                </c:pt>
                <c:pt idx="8903">
                  <c:v>28.588999999999992</c:v>
                </c:pt>
                <c:pt idx="8904">
                  <c:v>28.759999999999991</c:v>
                </c:pt>
                <c:pt idx="8905">
                  <c:v>28.385999999999989</c:v>
                </c:pt>
                <c:pt idx="8906">
                  <c:v>28.635000000000009</c:v>
                </c:pt>
                <c:pt idx="8907">
                  <c:v>29.294</c:v>
                </c:pt>
                <c:pt idx="8908">
                  <c:v>28.995999999999992</c:v>
                </c:pt>
                <c:pt idx="8909">
                  <c:v>28.545000000000002</c:v>
                </c:pt>
                <c:pt idx="8910">
                  <c:v>29.033000000000001</c:v>
                </c:pt>
                <c:pt idx="8911">
                  <c:v>28.734999999999999</c:v>
                </c:pt>
                <c:pt idx="8912">
                  <c:v>28.995999999999992</c:v>
                </c:pt>
                <c:pt idx="8913">
                  <c:v>28.916</c:v>
                </c:pt>
                <c:pt idx="8914">
                  <c:v>28.97</c:v>
                </c:pt>
                <c:pt idx="8915">
                  <c:v>28.629000000000001</c:v>
                </c:pt>
                <c:pt idx="8916">
                  <c:v>28.748999999999992</c:v>
                </c:pt>
                <c:pt idx="8917">
                  <c:v>29.396000000000001</c:v>
                </c:pt>
                <c:pt idx="8918">
                  <c:v>28.984000000000002</c:v>
                </c:pt>
                <c:pt idx="8919">
                  <c:v>28.704999999999991</c:v>
                </c:pt>
                <c:pt idx="8920">
                  <c:v>29.17700000000001</c:v>
                </c:pt>
                <c:pt idx="8921">
                  <c:v>29.471999999999991</c:v>
                </c:pt>
                <c:pt idx="8922">
                  <c:v>28.844000000000001</c:v>
                </c:pt>
                <c:pt idx="8923">
                  <c:v>29.308</c:v>
                </c:pt>
                <c:pt idx="8924">
                  <c:v>29.40499999999999</c:v>
                </c:pt>
                <c:pt idx="8925">
                  <c:v>29.047000000000001</c:v>
                </c:pt>
                <c:pt idx="8926">
                  <c:v>29.08799999999999</c:v>
                </c:pt>
                <c:pt idx="8927">
                  <c:v>28.806999999999999</c:v>
                </c:pt>
                <c:pt idx="8928">
                  <c:v>28.995999999999992</c:v>
                </c:pt>
                <c:pt idx="8929">
                  <c:v>29.135999999999999</c:v>
                </c:pt>
                <c:pt idx="8930">
                  <c:v>28.957999999999991</c:v>
                </c:pt>
                <c:pt idx="8931">
                  <c:v>29.068999999999988</c:v>
                </c:pt>
                <c:pt idx="8932">
                  <c:v>29.771999999999991</c:v>
                </c:pt>
                <c:pt idx="8933">
                  <c:v>28.701000000000001</c:v>
                </c:pt>
                <c:pt idx="8934">
                  <c:v>29.263000000000002</c:v>
                </c:pt>
                <c:pt idx="8935">
                  <c:v>28.635999999999999</c:v>
                </c:pt>
                <c:pt idx="8936">
                  <c:v>28.591999999999999</c:v>
                </c:pt>
                <c:pt idx="8937">
                  <c:v>28.643000000000001</c:v>
                </c:pt>
                <c:pt idx="8938">
                  <c:v>29.318999999999999</c:v>
                </c:pt>
                <c:pt idx="8939">
                  <c:v>29.452000000000002</c:v>
                </c:pt>
                <c:pt idx="8940">
                  <c:v>29.14</c:v>
                </c:pt>
                <c:pt idx="8941">
                  <c:v>28.97</c:v>
                </c:pt>
                <c:pt idx="8942">
                  <c:v>29.324999999999999</c:v>
                </c:pt>
                <c:pt idx="8943">
                  <c:v>29.204999999999991</c:v>
                </c:pt>
                <c:pt idx="8944">
                  <c:v>29.456</c:v>
                </c:pt>
                <c:pt idx="8945">
                  <c:v>29.829000000000001</c:v>
                </c:pt>
                <c:pt idx="8946">
                  <c:v>29.952000000000002</c:v>
                </c:pt>
                <c:pt idx="8947">
                  <c:v>29.4</c:v>
                </c:pt>
                <c:pt idx="8948">
                  <c:v>29.128</c:v>
                </c:pt>
                <c:pt idx="8949">
                  <c:v>29.623000000000001</c:v>
                </c:pt>
                <c:pt idx="8950">
                  <c:v>28.766999999999989</c:v>
                </c:pt>
                <c:pt idx="8951">
                  <c:v>29.718</c:v>
                </c:pt>
                <c:pt idx="8952">
                  <c:v>29.911000000000001</c:v>
                </c:pt>
                <c:pt idx="8953">
                  <c:v>29.69</c:v>
                </c:pt>
                <c:pt idx="8954">
                  <c:v>29.527999999999999</c:v>
                </c:pt>
                <c:pt idx="8955">
                  <c:v>29.358000000000001</c:v>
                </c:pt>
                <c:pt idx="8956">
                  <c:v>29.92499999999999</c:v>
                </c:pt>
                <c:pt idx="8957">
                  <c:v>29.661999999999999</c:v>
                </c:pt>
                <c:pt idx="8958">
                  <c:v>29.587</c:v>
                </c:pt>
                <c:pt idx="8959">
                  <c:v>29.356999999999999</c:v>
                </c:pt>
                <c:pt idx="8960">
                  <c:v>30.11300000000001</c:v>
                </c:pt>
                <c:pt idx="8961">
                  <c:v>29.414999999999999</c:v>
                </c:pt>
                <c:pt idx="8962">
                  <c:v>29.108000000000001</c:v>
                </c:pt>
                <c:pt idx="8963">
                  <c:v>29.359000000000009</c:v>
                </c:pt>
                <c:pt idx="8964">
                  <c:v>29.067999999999991</c:v>
                </c:pt>
                <c:pt idx="8965">
                  <c:v>29.411000000000001</c:v>
                </c:pt>
                <c:pt idx="8966">
                  <c:v>29.55</c:v>
                </c:pt>
                <c:pt idx="8967">
                  <c:v>29.724</c:v>
                </c:pt>
                <c:pt idx="8968">
                  <c:v>29.702999999999989</c:v>
                </c:pt>
                <c:pt idx="8969">
                  <c:v>30.114000000000011</c:v>
                </c:pt>
                <c:pt idx="8970">
                  <c:v>29.302</c:v>
                </c:pt>
                <c:pt idx="8971">
                  <c:v>29.486999999999981</c:v>
                </c:pt>
                <c:pt idx="8972">
                  <c:v>30.222999999999988</c:v>
                </c:pt>
                <c:pt idx="8973">
                  <c:v>30.28799999999999</c:v>
                </c:pt>
                <c:pt idx="8974">
                  <c:v>30.12</c:v>
                </c:pt>
                <c:pt idx="8975">
                  <c:v>29.628</c:v>
                </c:pt>
                <c:pt idx="8976">
                  <c:v>29.291</c:v>
                </c:pt>
                <c:pt idx="8977">
                  <c:v>29.62</c:v>
                </c:pt>
                <c:pt idx="8978">
                  <c:v>29.061999999999991</c:v>
                </c:pt>
                <c:pt idx="8979">
                  <c:v>29.584</c:v>
                </c:pt>
                <c:pt idx="8980">
                  <c:v>29.536000000000001</c:v>
                </c:pt>
                <c:pt idx="8981">
                  <c:v>29.251000000000001</c:v>
                </c:pt>
                <c:pt idx="8982">
                  <c:v>29.83400000000001</c:v>
                </c:pt>
                <c:pt idx="8983">
                  <c:v>29.82</c:v>
                </c:pt>
                <c:pt idx="8984">
                  <c:v>29.585999999999991</c:v>
                </c:pt>
                <c:pt idx="8985">
                  <c:v>29.506</c:v>
                </c:pt>
                <c:pt idx="8986">
                  <c:v>29.721999999999991</c:v>
                </c:pt>
                <c:pt idx="8987">
                  <c:v>29.978000000000002</c:v>
                </c:pt>
                <c:pt idx="8988">
                  <c:v>29.74499999999999</c:v>
                </c:pt>
                <c:pt idx="8989">
                  <c:v>29.759</c:v>
                </c:pt>
                <c:pt idx="8990">
                  <c:v>30.372</c:v>
                </c:pt>
                <c:pt idx="8991">
                  <c:v>29.89</c:v>
                </c:pt>
                <c:pt idx="8992">
                  <c:v>30.303000000000001</c:v>
                </c:pt>
                <c:pt idx="8993">
                  <c:v>30.83100000000001</c:v>
                </c:pt>
                <c:pt idx="8994">
                  <c:v>30.353999999999999</c:v>
                </c:pt>
                <c:pt idx="8995">
                  <c:v>30.513000000000009</c:v>
                </c:pt>
                <c:pt idx="8996">
                  <c:v>30.451000000000001</c:v>
                </c:pt>
                <c:pt idx="8997">
                  <c:v>30.048999999999989</c:v>
                </c:pt>
                <c:pt idx="8998">
                  <c:v>30.361000000000001</c:v>
                </c:pt>
                <c:pt idx="8999">
                  <c:v>30.259999999999991</c:v>
                </c:pt>
                <c:pt idx="9000">
                  <c:v>30.638000000000009</c:v>
                </c:pt>
                <c:pt idx="9001">
                  <c:v>29.68</c:v>
                </c:pt>
                <c:pt idx="9002">
                  <c:v>30.093</c:v>
                </c:pt>
                <c:pt idx="9003">
                  <c:v>29.957000000000001</c:v>
                </c:pt>
                <c:pt idx="9004">
                  <c:v>30.1</c:v>
                </c:pt>
                <c:pt idx="9005">
                  <c:v>29.803000000000001</c:v>
                </c:pt>
                <c:pt idx="9006">
                  <c:v>30.183</c:v>
                </c:pt>
                <c:pt idx="9007">
                  <c:v>30.594999999999999</c:v>
                </c:pt>
                <c:pt idx="9008">
                  <c:v>30.323</c:v>
                </c:pt>
                <c:pt idx="9009">
                  <c:v>30.356999999999999</c:v>
                </c:pt>
                <c:pt idx="9010">
                  <c:v>30.210999999999999</c:v>
                </c:pt>
                <c:pt idx="9011">
                  <c:v>30.332999999999991</c:v>
                </c:pt>
                <c:pt idx="9012">
                  <c:v>30.454000000000001</c:v>
                </c:pt>
                <c:pt idx="9013">
                  <c:v>30.33700000000001</c:v>
                </c:pt>
                <c:pt idx="9014">
                  <c:v>30.18</c:v>
                </c:pt>
                <c:pt idx="9015">
                  <c:v>30.521000000000001</c:v>
                </c:pt>
                <c:pt idx="9016">
                  <c:v>30.806000000000001</c:v>
                </c:pt>
                <c:pt idx="9017">
                  <c:v>30.274999999999999</c:v>
                </c:pt>
                <c:pt idx="9018">
                  <c:v>30.315999999999999</c:v>
                </c:pt>
                <c:pt idx="9019">
                  <c:v>30.388000000000002</c:v>
                </c:pt>
                <c:pt idx="9020">
                  <c:v>30.814000000000011</c:v>
                </c:pt>
                <c:pt idx="9021">
                  <c:v>30.692</c:v>
                </c:pt>
                <c:pt idx="9022">
                  <c:v>29.808</c:v>
                </c:pt>
                <c:pt idx="9023">
                  <c:v>29.667999999999999</c:v>
                </c:pt>
                <c:pt idx="9024">
                  <c:v>30.023</c:v>
                </c:pt>
                <c:pt idx="9025">
                  <c:v>30.905999999999992</c:v>
                </c:pt>
                <c:pt idx="9026">
                  <c:v>30.413</c:v>
                </c:pt>
                <c:pt idx="9027">
                  <c:v>30.934000000000001</c:v>
                </c:pt>
                <c:pt idx="9028">
                  <c:v>30.88</c:v>
                </c:pt>
                <c:pt idx="9029">
                  <c:v>30.472999999999988</c:v>
                </c:pt>
                <c:pt idx="9030">
                  <c:v>30.584</c:v>
                </c:pt>
                <c:pt idx="9031">
                  <c:v>30.44799999999999</c:v>
                </c:pt>
                <c:pt idx="9032">
                  <c:v>30.821999999999999</c:v>
                </c:pt>
                <c:pt idx="9033">
                  <c:v>31.001000000000001</c:v>
                </c:pt>
                <c:pt idx="9034">
                  <c:v>30.963999999999992</c:v>
                </c:pt>
                <c:pt idx="9035">
                  <c:v>30.597999999999999</c:v>
                </c:pt>
                <c:pt idx="9036">
                  <c:v>30.984999999999989</c:v>
                </c:pt>
                <c:pt idx="9037">
                  <c:v>30.632000000000001</c:v>
                </c:pt>
                <c:pt idx="9038">
                  <c:v>30.626000000000001</c:v>
                </c:pt>
                <c:pt idx="9039">
                  <c:v>30.236999999999991</c:v>
                </c:pt>
                <c:pt idx="9040">
                  <c:v>30.513999999999999</c:v>
                </c:pt>
                <c:pt idx="9041">
                  <c:v>30.318999999999999</c:v>
                </c:pt>
                <c:pt idx="9042">
                  <c:v>30.378</c:v>
                </c:pt>
                <c:pt idx="9043">
                  <c:v>30.452000000000002</c:v>
                </c:pt>
                <c:pt idx="9044">
                  <c:v>30.001999999999999</c:v>
                </c:pt>
                <c:pt idx="9045">
                  <c:v>30.907999999999991</c:v>
                </c:pt>
                <c:pt idx="9046">
                  <c:v>30.515000000000001</c:v>
                </c:pt>
                <c:pt idx="9047">
                  <c:v>31.125</c:v>
                </c:pt>
                <c:pt idx="9048">
                  <c:v>31.21</c:v>
                </c:pt>
                <c:pt idx="9049">
                  <c:v>31.69</c:v>
                </c:pt>
                <c:pt idx="9050">
                  <c:v>30.457000000000001</c:v>
                </c:pt>
                <c:pt idx="9051">
                  <c:v>31.053999999999991</c:v>
                </c:pt>
                <c:pt idx="9052">
                  <c:v>31.6</c:v>
                </c:pt>
                <c:pt idx="9053">
                  <c:v>31.027000000000001</c:v>
                </c:pt>
                <c:pt idx="9054">
                  <c:v>31.713999999999999</c:v>
                </c:pt>
                <c:pt idx="9055">
                  <c:v>30.284999999999989</c:v>
                </c:pt>
                <c:pt idx="9056">
                  <c:v>30.556000000000001</c:v>
                </c:pt>
                <c:pt idx="9057">
                  <c:v>30.082999999999981</c:v>
                </c:pt>
                <c:pt idx="9058">
                  <c:v>30.890999999999991</c:v>
                </c:pt>
                <c:pt idx="9059">
                  <c:v>30.581</c:v>
                </c:pt>
                <c:pt idx="9060">
                  <c:v>30.571999999999999</c:v>
                </c:pt>
                <c:pt idx="9061">
                  <c:v>30.491</c:v>
                </c:pt>
                <c:pt idx="9062">
                  <c:v>31.12</c:v>
                </c:pt>
                <c:pt idx="9063">
                  <c:v>30.49199999999999</c:v>
                </c:pt>
                <c:pt idx="9064">
                  <c:v>30.544</c:v>
                </c:pt>
                <c:pt idx="9065">
                  <c:v>30.952999999999989</c:v>
                </c:pt>
                <c:pt idx="9066">
                  <c:v>30.875</c:v>
                </c:pt>
                <c:pt idx="9067">
                  <c:v>30.646999999999991</c:v>
                </c:pt>
                <c:pt idx="9068">
                  <c:v>30.759</c:v>
                </c:pt>
                <c:pt idx="9069">
                  <c:v>30.545999999999989</c:v>
                </c:pt>
                <c:pt idx="9070">
                  <c:v>30.879000000000001</c:v>
                </c:pt>
                <c:pt idx="9071">
                  <c:v>29.92799999999999</c:v>
                </c:pt>
                <c:pt idx="9072">
                  <c:v>30.315000000000001</c:v>
                </c:pt>
                <c:pt idx="9073">
                  <c:v>30.094999999999999</c:v>
                </c:pt>
                <c:pt idx="9074">
                  <c:v>30.178999999999991</c:v>
                </c:pt>
                <c:pt idx="9075">
                  <c:v>30.23</c:v>
                </c:pt>
                <c:pt idx="9076">
                  <c:v>30.62</c:v>
                </c:pt>
                <c:pt idx="9077">
                  <c:v>30</c:v>
                </c:pt>
                <c:pt idx="9078">
                  <c:v>30.1</c:v>
                </c:pt>
                <c:pt idx="9079">
                  <c:v>30.751000000000001</c:v>
                </c:pt>
                <c:pt idx="9080">
                  <c:v>30.94799999999999</c:v>
                </c:pt>
                <c:pt idx="9081">
                  <c:v>30.83700000000001</c:v>
                </c:pt>
                <c:pt idx="9082">
                  <c:v>30.050999999999991</c:v>
                </c:pt>
                <c:pt idx="9083">
                  <c:v>30.366</c:v>
                </c:pt>
                <c:pt idx="9084">
                  <c:v>30.125</c:v>
                </c:pt>
                <c:pt idx="9085">
                  <c:v>30.24</c:v>
                </c:pt>
                <c:pt idx="9086">
                  <c:v>30.44499999999999</c:v>
                </c:pt>
                <c:pt idx="9087">
                  <c:v>30.376000000000001</c:v>
                </c:pt>
                <c:pt idx="9088">
                  <c:v>30.530999999999999</c:v>
                </c:pt>
                <c:pt idx="9089">
                  <c:v>30.288999999999991</c:v>
                </c:pt>
                <c:pt idx="9090">
                  <c:v>30.71</c:v>
                </c:pt>
                <c:pt idx="9091">
                  <c:v>30.428999999999981</c:v>
                </c:pt>
                <c:pt idx="9092">
                  <c:v>30.605</c:v>
                </c:pt>
                <c:pt idx="9093">
                  <c:v>30.814000000000011</c:v>
                </c:pt>
                <c:pt idx="9094">
                  <c:v>30.363</c:v>
                </c:pt>
                <c:pt idx="9095">
                  <c:v>29.650000000000009</c:v>
                </c:pt>
                <c:pt idx="9096">
                  <c:v>30.384</c:v>
                </c:pt>
                <c:pt idx="9097">
                  <c:v>30.003</c:v>
                </c:pt>
                <c:pt idx="9098">
                  <c:v>30.751999999999999</c:v>
                </c:pt>
                <c:pt idx="9099">
                  <c:v>30.721999999999991</c:v>
                </c:pt>
                <c:pt idx="9100">
                  <c:v>30.867999999999999</c:v>
                </c:pt>
                <c:pt idx="9101">
                  <c:v>30.61300000000001</c:v>
                </c:pt>
                <c:pt idx="9102">
                  <c:v>30.650000000000009</c:v>
                </c:pt>
                <c:pt idx="9103">
                  <c:v>30.533999999999999</c:v>
                </c:pt>
                <c:pt idx="9104">
                  <c:v>30.815000000000001</c:v>
                </c:pt>
                <c:pt idx="9105">
                  <c:v>30.094999999999999</c:v>
                </c:pt>
                <c:pt idx="9106">
                  <c:v>30.792999999999989</c:v>
                </c:pt>
                <c:pt idx="9107">
                  <c:v>30.310000000000009</c:v>
                </c:pt>
                <c:pt idx="9108">
                  <c:v>30.638999999999999</c:v>
                </c:pt>
                <c:pt idx="9109">
                  <c:v>30.359000000000009</c:v>
                </c:pt>
                <c:pt idx="9110">
                  <c:v>29.646000000000001</c:v>
                </c:pt>
                <c:pt idx="9111">
                  <c:v>30.841000000000001</c:v>
                </c:pt>
                <c:pt idx="9112">
                  <c:v>30.376999999999999</c:v>
                </c:pt>
                <c:pt idx="9113">
                  <c:v>30.305</c:v>
                </c:pt>
                <c:pt idx="9114">
                  <c:v>30.277999999999999</c:v>
                </c:pt>
                <c:pt idx="9115">
                  <c:v>30.419999999999991</c:v>
                </c:pt>
                <c:pt idx="9116">
                  <c:v>30.6</c:v>
                </c:pt>
                <c:pt idx="9117">
                  <c:v>30.565999999999988</c:v>
                </c:pt>
                <c:pt idx="9118">
                  <c:v>29.98299999999999</c:v>
                </c:pt>
                <c:pt idx="9119">
                  <c:v>30.61000000000001</c:v>
                </c:pt>
                <c:pt idx="9120">
                  <c:v>30.140999999999991</c:v>
                </c:pt>
                <c:pt idx="9121">
                  <c:v>30.288999999999991</c:v>
                </c:pt>
                <c:pt idx="9122">
                  <c:v>30.363</c:v>
                </c:pt>
                <c:pt idx="9123">
                  <c:v>30.611999999999998</c:v>
                </c:pt>
                <c:pt idx="9124">
                  <c:v>30.67700000000001</c:v>
                </c:pt>
                <c:pt idx="9125">
                  <c:v>30.75</c:v>
                </c:pt>
                <c:pt idx="9126">
                  <c:v>30.675000000000001</c:v>
                </c:pt>
                <c:pt idx="9127">
                  <c:v>30.736000000000001</c:v>
                </c:pt>
                <c:pt idx="9128">
                  <c:v>30.666</c:v>
                </c:pt>
                <c:pt idx="9129">
                  <c:v>30.61000000000001</c:v>
                </c:pt>
                <c:pt idx="9130">
                  <c:v>30.486999999999981</c:v>
                </c:pt>
                <c:pt idx="9131">
                  <c:v>30.784999999999989</c:v>
                </c:pt>
                <c:pt idx="9132">
                  <c:v>31.027000000000001</c:v>
                </c:pt>
                <c:pt idx="9133">
                  <c:v>31.106999999999999</c:v>
                </c:pt>
                <c:pt idx="9134">
                  <c:v>30.597000000000001</c:v>
                </c:pt>
                <c:pt idx="9135">
                  <c:v>30.196000000000009</c:v>
                </c:pt>
                <c:pt idx="9136">
                  <c:v>31.504999999999999</c:v>
                </c:pt>
                <c:pt idx="9137">
                  <c:v>31.547999999999991</c:v>
                </c:pt>
                <c:pt idx="9138">
                  <c:v>31.204000000000001</c:v>
                </c:pt>
                <c:pt idx="9139">
                  <c:v>31.49199999999999</c:v>
                </c:pt>
                <c:pt idx="9140">
                  <c:v>31.128</c:v>
                </c:pt>
                <c:pt idx="9141">
                  <c:v>31.385000000000002</c:v>
                </c:pt>
                <c:pt idx="9142">
                  <c:v>31.042999999999989</c:v>
                </c:pt>
                <c:pt idx="9143">
                  <c:v>31.477</c:v>
                </c:pt>
                <c:pt idx="9144">
                  <c:v>30.78799999999999</c:v>
                </c:pt>
                <c:pt idx="9145">
                  <c:v>30.712</c:v>
                </c:pt>
                <c:pt idx="9146">
                  <c:v>30.542999999999989</c:v>
                </c:pt>
                <c:pt idx="9147">
                  <c:v>30.734000000000009</c:v>
                </c:pt>
                <c:pt idx="9148">
                  <c:v>31.05</c:v>
                </c:pt>
                <c:pt idx="9149">
                  <c:v>30.591999999999999</c:v>
                </c:pt>
                <c:pt idx="9150">
                  <c:v>30.942999999999991</c:v>
                </c:pt>
                <c:pt idx="9151">
                  <c:v>31.599</c:v>
                </c:pt>
                <c:pt idx="9152">
                  <c:v>30.981999999999989</c:v>
                </c:pt>
                <c:pt idx="9153">
                  <c:v>31.648</c:v>
                </c:pt>
                <c:pt idx="9154">
                  <c:v>31.471</c:v>
                </c:pt>
                <c:pt idx="9155">
                  <c:v>31.219000000000001</c:v>
                </c:pt>
                <c:pt idx="9156">
                  <c:v>31.225999999999988</c:v>
                </c:pt>
                <c:pt idx="9157">
                  <c:v>31.038</c:v>
                </c:pt>
                <c:pt idx="9158">
                  <c:v>31.347000000000001</c:v>
                </c:pt>
                <c:pt idx="9159">
                  <c:v>31.693000000000001</c:v>
                </c:pt>
                <c:pt idx="9160">
                  <c:v>31.547999999999991</c:v>
                </c:pt>
                <c:pt idx="9161">
                  <c:v>30.890999999999991</c:v>
                </c:pt>
                <c:pt idx="9162">
                  <c:v>31.129000000000001</c:v>
                </c:pt>
                <c:pt idx="9163">
                  <c:v>30.952000000000002</c:v>
                </c:pt>
                <c:pt idx="9164">
                  <c:v>31.163</c:v>
                </c:pt>
                <c:pt idx="9165">
                  <c:v>31.27999999999999</c:v>
                </c:pt>
                <c:pt idx="9166">
                  <c:v>31.628</c:v>
                </c:pt>
                <c:pt idx="9167">
                  <c:v>31.539000000000001</c:v>
                </c:pt>
                <c:pt idx="9168">
                  <c:v>31.071000000000009</c:v>
                </c:pt>
                <c:pt idx="9169">
                  <c:v>31.310000000000009</c:v>
                </c:pt>
                <c:pt idx="9170">
                  <c:v>31.018000000000001</c:v>
                </c:pt>
                <c:pt idx="9171">
                  <c:v>31.358000000000001</c:v>
                </c:pt>
                <c:pt idx="9172">
                  <c:v>31.442999999999991</c:v>
                </c:pt>
                <c:pt idx="9173">
                  <c:v>31.521999999999991</c:v>
                </c:pt>
                <c:pt idx="9174">
                  <c:v>31.768999999999981</c:v>
                </c:pt>
                <c:pt idx="9175">
                  <c:v>31.843</c:v>
                </c:pt>
                <c:pt idx="9176">
                  <c:v>31.492999999999991</c:v>
                </c:pt>
                <c:pt idx="9177">
                  <c:v>31.461999999999989</c:v>
                </c:pt>
                <c:pt idx="9178">
                  <c:v>31.324999999999999</c:v>
                </c:pt>
                <c:pt idx="9179">
                  <c:v>31.062999999999992</c:v>
                </c:pt>
                <c:pt idx="9180">
                  <c:v>31.163</c:v>
                </c:pt>
                <c:pt idx="9181">
                  <c:v>31.216999999999999</c:v>
                </c:pt>
                <c:pt idx="9182">
                  <c:v>31.556999999999999</c:v>
                </c:pt>
                <c:pt idx="9183">
                  <c:v>31.257999999999999</c:v>
                </c:pt>
                <c:pt idx="9184">
                  <c:v>31.527000000000001</c:v>
                </c:pt>
                <c:pt idx="9185">
                  <c:v>31.044</c:v>
                </c:pt>
                <c:pt idx="9186">
                  <c:v>31.442999999999991</c:v>
                </c:pt>
                <c:pt idx="9187">
                  <c:v>31.367000000000001</c:v>
                </c:pt>
                <c:pt idx="9188">
                  <c:v>31.559000000000001</c:v>
                </c:pt>
                <c:pt idx="9189">
                  <c:v>31.641999999999999</c:v>
                </c:pt>
                <c:pt idx="9190">
                  <c:v>31.881999999999991</c:v>
                </c:pt>
                <c:pt idx="9191">
                  <c:v>31.667000000000009</c:v>
                </c:pt>
                <c:pt idx="9192">
                  <c:v>31.784999999999989</c:v>
                </c:pt>
                <c:pt idx="9193">
                  <c:v>31.561999999999991</c:v>
                </c:pt>
                <c:pt idx="9194">
                  <c:v>32.043000000000013</c:v>
                </c:pt>
                <c:pt idx="9195">
                  <c:v>31.888999999999989</c:v>
                </c:pt>
                <c:pt idx="9196">
                  <c:v>31.882999999999988</c:v>
                </c:pt>
                <c:pt idx="9197">
                  <c:v>31.952999999999989</c:v>
                </c:pt>
                <c:pt idx="9198">
                  <c:v>31.641999999999999</c:v>
                </c:pt>
                <c:pt idx="9199">
                  <c:v>32.112000000000002</c:v>
                </c:pt>
                <c:pt idx="9200">
                  <c:v>31.446999999999989</c:v>
                </c:pt>
                <c:pt idx="9201">
                  <c:v>31.256</c:v>
                </c:pt>
                <c:pt idx="9202">
                  <c:v>31.111999999999998</c:v>
                </c:pt>
                <c:pt idx="9203">
                  <c:v>31.744</c:v>
                </c:pt>
                <c:pt idx="9204">
                  <c:v>31.623000000000001</c:v>
                </c:pt>
                <c:pt idx="9205">
                  <c:v>32.156999999999996</c:v>
                </c:pt>
                <c:pt idx="9206">
                  <c:v>31.86</c:v>
                </c:pt>
                <c:pt idx="9207">
                  <c:v>31.781999999999989</c:v>
                </c:pt>
                <c:pt idx="9208">
                  <c:v>32.762000000000008</c:v>
                </c:pt>
                <c:pt idx="9209">
                  <c:v>32.244</c:v>
                </c:pt>
                <c:pt idx="9210">
                  <c:v>31.863</c:v>
                </c:pt>
                <c:pt idx="9211">
                  <c:v>31.474999999999991</c:v>
                </c:pt>
                <c:pt idx="9212">
                  <c:v>31.637000000000011</c:v>
                </c:pt>
                <c:pt idx="9213">
                  <c:v>32.619</c:v>
                </c:pt>
                <c:pt idx="9214">
                  <c:v>32.104000000000013</c:v>
                </c:pt>
                <c:pt idx="9215">
                  <c:v>32.267000000000003</c:v>
                </c:pt>
                <c:pt idx="9216">
                  <c:v>32.81</c:v>
                </c:pt>
                <c:pt idx="9217">
                  <c:v>31.93</c:v>
                </c:pt>
                <c:pt idx="9218">
                  <c:v>31.61000000000001</c:v>
                </c:pt>
                <c:pt idx="9219">
                  <c:v>32.221000000000011</c:v>
                </c:pt>
                <c:pt idx="9220">
                  <c:v>31.634000000000011</c:v>
                </c:pt>
                <c:pt idx="9221">
                  <c:v>32.371000000000002</c:v>
                </c:pt>
                <c:pt idx="9222">
                  <c:v>32.204000000000001</c:v>
                </c:pt>
                <c:pt idx="9223">
                  <c:v>32.139000000000003</c:v>
                </c:pt>
                <c:pt idx="9224">
                  <c:v>32.669000000000011</c:v>
                </c:pt>
                <c:pt idx="9225">
                  <c:v>32.51</c:v>
                </c:pt>
                <c:pt idx="9226">
                  <c:v>31.872</c:v>
                </c:pt>
                <c:pt idx="9227">
                  <c:v>31.692</c:v>
                </c:pt>
                <c:pt idx="9228">
                  <c:v>32.345999999999997</c:v>
                </c:pt>
                <c:pt idx="9229">
                  <c:v>31.77</c:v>
                </c:pt>
                <c:pt idx="9230">
                  <c:v>31.763000000000002</c:v>
                </c:pt>
                <c:pt idx="9231">
                  <c:v>32.046999999999997</c:v>
                </c:pt>
                <c:pt idx="9232">
                  <c:v>31.734999999999999</c:v>
                </c:pt>
                <c:pt idx="9233">
                  <c:v>31.256</c:v>
                </c:pt>
                <c:pt idx="9234">
                  <c:v>32.433</c:v>
                </c:pt>
                <c:pt idx="9235">
                  <c:v>31.975999999999988</c:v>
                </c:pt>
                <c:pt idx="9236">
                  <c:v>31.594000000000001</c:v>
                </c:pt>
                <c:pt idx="9237">
                  <c:v>31.94799999999999</c:v>
                </c:pt>
                <c:pt idx="9238">
                  <c:v>31.527999999999999</c:v>
                </c:pt>
                <c:pt idx="9239">
                  <c:v>32.350999999999999</c:v>
                </c:pt>
                <c:pt idx="9240">
                  <c:v>31.96299999999999</c:v>
                </c:pt>
                <c:pt idx="9241">
                  <c:v>32.136000000000003</c:v>
                </c:pt>
                <c:pt idx="9242">
                  <c:v>32.647000000000013</c:v>
                </c:pt>
                <c:pt idx="9243">
                  <c:v>31.689</c:v>
                </c:pt>
                <c:pt idx="9244">
                  <c:v>31.981999999999989</c:v>
                </c:pt>
                <c:pt idx="9245">
                  <c:v>31.92199999999999</c:v>
                </c:pt>
                <c:pt idx="9246">
                  <c:v>32.061</c:v>
                </c:pt>
                <c:pt idx="9247">
                  <c:v>32.038000000000011</c:v>
                </c:pt>
                <c:pt idx="9248">
                  <c:v>32.345999999999997</c:v>
                </c:pt>
                <c:pt idx="9249">
                  <c:v>31.628</c:v>
                </c:pt>
                <c:pt idx="9250">
                  <c:v>31.776</c:v>
                </c:pt>
                <c:pt idx="9251">
                  <c:v>31.638000000000009</c:v>
                </c:pt>
                <c:pt idx="9252">
                  <c:v>31.815000000000001</c:v>
                </c:pt>
                <c:pt idx="9253">
                  <c:v>31.939999999999991</c:v>
                </c:pt>
                <c:pt idx="9254">
                  <c:v>32.188000000000002</c:v>
                </c:pt>
                <c:pt idx="9255">
                  <c:v>31.728999999999989</c:v>
                </c:pt>
                <c:pt idx="9256">
                  <c:v>31.756</c:v>
                </c:pt>
                <c:pt idx="9257">
                  <c:v>31.609000000000009</c:v>
                </c:pt>
                <c:pt idx="9258">
                  <c:v>31.786999999999988</c:v>
                </c:pt>
                <c:pt idx="9259">
                  <c:v>32.259</c:v>
                </c:pt>
                <c:pt idx="9260">
                  <c:v>32.220000000000013</c:v>
                </c:pt>
                <c:pt idx="9261">
                  <c:v>31.876999999999999</c:v>
                </c:pt>
                <c:pt idx="9262">
                  <c:v>31.533000000000001</c:v>
                </c:pt>
                <c:pt idx="9263">
                  <c:v>31.687999999999999</c:v>
                </c:pt>
                <c:pt idx="9264">
                  <c:v>31.11000000000001</c:v>
                </c:pt>
                <c:pt idx="9265">
                  <c:v>31.454999999999991</c:v>
                </c:pt>
                <c:pt idx="9266">
                  <c:v>31.026</c:v>
                </c:pt>
                <c:pt idx="9267">
                  <c:v>30.895</c:v>
                </c:pt>
                <c:pt idx="9268">
                  <c:v>31.399000000000001</c:v>
                </c:pt>
                <c:pt idx="9269">
                  <c:v>31.071000000000009</c:v>
                </c:pt>
                <c:pt idx="9270">
                  <c:v>31.314000000000011</c:v>
                </c:pt>
                <c:pt idx="9271">
                  <c:v>31.443999999999988</c:v>
                </c:pt>
                <c:pt idx="9272">
                  <c:v>31.224</c:v>
                </c:pt>
                <c:pt idx="9273">
                  <c:v>30.745999999999992</c:v>
                </c:pt>
                <c:pt idx="9274">
                  <c:v>31.105</c:v>
                </c:pt>
                <c:pt idx="9275">
                  <c:v>31.242999999999991</c:v>
                </c:pt>
                <c:pt idx="9276">
                  <c:v>31.541</c:v>
                </c:pt>
                <c:pt idx="9277">
                  <c:v>31.257000000000001</c:v>
                </c:pt>
                <c:pt idx="9278">
                  <c:v>30.907</c:v>
                </c:pt>
                <c:pt idx="9279">
                  <c:v>31.155999999999999</c:v>
                </c:pt>
                <c:pt idx="9280">
                  <c:v>31.143000000000001</c:v>
                </c:pt>
                <c:pt idx="9281">
                  <c:v>30.808</c:v>
                </c:pt>
                <c:pt idx="9282">
                  <c:v>31.452000000000002</c:v>
                </c:pt>
                <c:pt idx="9283">
                  <c:v>31.536000000000001</c:v>
                </c:pt>
                <c:pt idx="9284">
                  <c:v>30.599</c:v>
                </c:pt>
                <c:pt idx="9285">
                  <c:v>31.536999999999999</c:v>
                </c:pt>
                <c:pt idx="9286">
                  <c:v>31.302</c:v>
                </c:pt>
                <c:pt idx="9287">
                  <c:v>31.556999999999999</c:v>
                </c:pt>
                <c:pt idx="9288">
                  <c:v>31.893999999999991</c:v>
                </c:pt>
                <c:pt idx="9289">
                  <c:v>31.553000000000001</c:v>
                </c:pt>
                <c:pt idx="9290">
                  <c:v>31.734999999999999</c:v>
                </c:pt>
                <c:pt idx="9291">
                  <c:v>31.61600000000001</c:v>
                </c:pt>
                <c:pt idx="9292">
                  <c:v>31.143000000000001</c:v>
                </c:pt>
                <c:pt idx="9293">
                  <c:v>31.841000000000001</c:v>
                </c:pt>
                <c:pt idx="9294">
                  <c:v>31.587</c:v>
                </c:pt>
                <c:pt idx="9295">
                  <c:v>31.033000000000001</c:v>
                </c:pt>
                <c:pt idx="9296">
                  <c:v>32.01</c:v>
                </c:pt>
                <c:pt idx="9297">
                  <c:v>31.192</c:v>
                </c:pt>
                <c:pt idx="9298">
                  <c:v>31.298999999999989</c:v>
                </c:pt>
                <c:pt idx="9299">
                  <c:v>31.38</c:v>
                </c:pt>
                <c:pt idx="9300">
                  <c:v>31.085999999999991</c:v>
                </c:pt>
                <c:pt idx="9301">
                  <c:v>31.137000000000011</c:v>
                </c:pt>
                <c:pt idx="9302">
                  <c:v>31.419999999999991</c:v>
                </c:pt>
                <c:pt idx="9303">
                  <c:v>30.864999999999991</c:v>
                </c:pt>
                <c:pt idx="9304">
                  <c:v>31.335999999999999</c:v>
                </c:pt>
                <c:pt idx="9305">
                  <c:v>31.404</c:v>
                </c:pt>
                <c:pt idx="9306">
                  <c:v>31.494</c:v>
                </c:pt>
                <c:pt idx="9307">
                  <c:v>32.037000000000013</c:v>
                </c:pt>
                <c:pt idx="9308">
                  <c:v>32.548000000000002</c:v>
                </c:pt>
                <c:pt idx="9309">
                  <c:v>31.908999999999988</c:v>
                </c:pt>
                <c:pt idx="9310">
                  <c:v>32.234000000000002</c:v>
                </c:pt>
                <c:pt idx="9311">
                  <c:v>31.95</c:v>
                </c:pt>
                <c:pt idx="9312">
                  <c:v>32.427</c:v>
                </c:pt>
                <c:pt idx="9313">
                  <c:v>31.90499999999999</c:v>
                </c:pt>
                <c:pt idx="9314">
                  <c:v>32.01</c:v>
                </c:pt>
                <c:pt idx="9315">
                  <c:v>32.023000000000003</c:v>
                </c:pt>
                <c:pt idx="9316">
                  <c:v>32.07</c:v>
                </c:pt>
                <c:pt idx="9317">
                  <c:v>31.829000000000001</c:v>
                </c:pt>
                <c:pt idx="9318">
                  <c:v>31.503</c:v>
                </c:pt>
                <c:pt idx="9319">
                  <c:v>31.192</c:v>
                </c:pt>
                <c:pt idx="9320">
                  <c:v>30.867999999999999</c:v>
                </c:pt>
                <c:pt idx="9321">
                  <c:v>31.68</c:v>
                </c:pt>
                <c:pt idx="9322">
                  <c:v>31.361999999999991</c:v>
                </c:pt>
                <c:pt idx="9323">
                  <c:v>31.451000000000001</c:v>
                </c:pt>
                <c:pt idx="9324">
                  <c:v>31.42799999999999</c:v>
                </c:pt>
                <c:pt idx="9325">
                  <c:v>31.356000000000009</c:v>
                </c:pt>
                <c:pt idx="9326">
                  <c:v>31.957999999999991</c:v>
                </c:pt>
                <c:pt idx="9327">
                  <c:v>31.850999999999999</c:v>
                </c:pt>
                <c:pt idx="9328">
                  <c:v>32.102000000000011</c:v>
                </c:pt>
                <c:pt idx="9329">
                  <c:v>31.914000000000001</c:v>
                </c:pt>
                <c:pt idx="9330">
                  <c:v>31.824999999999999</c:v>
                </c:pt>
                <c:pt idx="9331">
                  <c:v>31.33700000000001</c:v>
                </c:pt>
                <c:pt idx="9332">
                  <c:v>31.295999999999989</c:v>
                </c:pt>
                <c:pt idx="9333">
                  <c:v>32.328000000000003</c:v>
                </c:pt>
                <c:pt idx="9334">
                  <c:v>32.145000000000003</c:v>
                </c:pt>
                <c:pt idx="9335">
                  <c:v>32.120000000000012</c:v>
                </c:pt>
                <c:pt idx="9336">
                  <c:v>31.645</c:v>
                </c:pt>
                <c:pt idx="9337">
                  <c:v>32.099000000000011</c:v>
                </c:pt>
                <c:pt idx="9338">
                  <c:v>31.96599999999999</c:v>
                </c:pt>
                <c:pt idx="9339">
                  <c:v>32.265000000000008</c:v>
                </c:pt>
                <c:pt idx="9340">
                  <c:v>32.290000000000013</c:v>
                </c:pt>
                <c:pt idx="9341">
                  <c:v>31.846</c:v>
                </c:pt>
                <c:pt idx="9342">
                  <c:v>31.401</c:v>
                </c:pt>
                <c:pt idx="9343">
                  <c:v>32.383000000000003</c:v>
                </c:pt>
                <c:pt idx="9344">
                  <c:v>31.03</c:v>
                </c:pt>
                <c:pt idx="9345">
                  <c:v>31.138000000000009</c:v>
                </c:pt>
                <c:pt idx="9346">
                  <c:v>30.222999999999988</c:v>
                </c:pt>
                <c:pt idx="9347">
                  <c:v>30.484000000000002</c:v>
                </c:pt>
                <c:pt idx="9348">
                  <c:v>30.504000000000001</c:v>
                </c:pt>
                <c:pt idx="9349">
                  <c:v>30.548999999999989</c:v>
                </c:pt>
                <c:pt idx="9350">
                  <c:v>30.846</c:v>
                </c:pt>
                <c:pt idx="9351">
                  <c:v>31.085999999999991</c:v>
                </c:pt>
                <c:pt idx="9352">
                  <c:v>30.675000000000001</c:v>
                </c:pt>
                <c:pt idx="9353">
                  <c:v>31.099</c:v>
                </c:pt>
                <c:pt idx="9354">
                  <c:v>30.957999999999991</c:v>
                </c:pt>
                <c:pt idx="9355">
                  <c:v>30.603000000000002</c:v>
                </c:pt>
                <c:pt idx="9356">
                  <c:v>30.905999999999992</c:v>
                </c:pt>
                <c:pt idx="9357">
                  <c:v>31.152000000000001</c:v>
                </c:pt>
                <c:pt idx="9358">
                  <c:v>31.038</c:v>
                </c:pt>
                <c:pt idx="9359">
                  <c:v>31.236999999999991</c:v>
                </c:pt>
                <c:pt idx="9360">
                  <c:v>31.117000000000012</c:v>
                </c:pt>
                <c:pt idx="9361">
                  <c:v>30.954000000000001</c:v>
                </c:pt>
                <c:pt idx="9362">
                  <c:v>30.781999999999989</c:v>
                </c:pt>
                <c:pt idx="9363">
                  <c:v>30.853000000000009</c:v>
                </c:pt>
                <c:pt idx="9364">
                  <c:v>30.738</c:v>
                </c:pt>
                <c:pt idx="9365">
                  <c:v>32.233000000000011</c:v>
                </c:pt>
                <c:pt idx="9366">
                  <c:v>32.186</c:v>
                </c:pt>
                <c:pt idx="9367">
                  <c:v>31.574999999999999</c:v>
                </c:pt>
                <c:pt idx="9368">
                  <c:v>31.036999999999999</c:v>
                </c:pt>
                <c:pt idx="9369">
                  <c:v>31.545000000000002</c:v>
                </c:pt>
                <c:pt idx="9370">
                  <c:v>31.221999999999991</c:v>
                </c:pt>
                <c:pt idx="9371">
                  <c:v>31.379000000000001</c:v>
                </c:pt>
                <c:pt idx="9372">
                  <c:v>31.29</c:v>
                </c:pt>
                <c:pt idx="9373">
                  <c:v>31.09</c:v>
                </c:pt>
                <c:pt idx="9374">
                  <c:v>31.196999999999999</c:v>
                </c:pt>
                <c:pt idx="9375">
                  <c:v>31.273</c:v>
                </c:pt>
                <c:pt idx="9376">
                  <c:v>31.472999999999988</c:v>
                </c:pt>
                <c:pt idx="9377">
                  <c:v>31.57</c:v>
                </c:pt>
                <c:pt idx="9378">
                  <c:v>31.157000000000011</c:v>
                </c:pt>
                <c:pt idx="9379">
                  <c:v>30.954000000000001</c:v>
                </c:pt>
                <c:pt idx="9380">
                  <c:v>31.335999999999999</c:v>
                </c:pt>
                <c:pt idx="9381">
                  <c:v>31.248999999999992</c:v>
                </c:pt>
                <c:pt idx="9382">
                  <c:v>31.22</c:v>
                </c:pt>
                <c:pt idx="9383">
                  <c:v>30.95</c:v>
                </c:pt>
                <c:pt idx="9384">
                  <c:v>31.866</c:v>
                </c:pt>
                <c:pt idx="9385">
                  <c:v>31.805</c:v>
                </c:pt>
                <c:pt idx="9386">
                  <c:v>31.52</c:v>
                </c:pt>
                <c:pt idx="9387">
                  <c:v>31.49199999999999</c:v>
                </c:pt>
                <c:pt idx="9388">
                  <c:v>31.187999999999999</c:v>
                </c:pt>
                <c:pt idx="9389">
                  <c:v>31.111999999999998</c:v>
                </c:pt>
                <c:pt idx="9390">
                  <c:v>30.45999999999999</c:v>
                </c:pt>
                <c:pt idx="9391">
                  <c:v>31.106000000000009</c:v>
                </c:pt>
                <c:pt idx="9392">
                  <c:v>31.712</c:v>
                </c:pt>
                <c:pt idx="9393">
                  <c:v>31.349</c:v>
                </c:pt>
                <c:pt idx="9394">
                  <c:v>31.393000000000001</c:v>
                </c:pt>
                <c:pt idx="9395">
                  <c:v>31.407</c:v>
                </c:pt>
                <c:pt idx="9396">
                  <c:v>31.251000000000001</c:v>
                </c:pt>
                <c:pt idx="9397">
                  <c:v>31.202000000000002</c:v>
                </c:pt>
                <c:pt idx="9398">
                  <c:v>31.356999999999999</c:v>
                </c:pt>
                <c:pt idx="9399">
                  <c:v>31.45</c:v>
                </c:pt>
                <c:pt idx="9400">
                  <c:v>31.475999999999988</c:v>
                </c:pt>
                <c:pt idx="9401">
                  <c:v>31.074000000000009</c:v>
                </c:pt>
                <c:pt idx="9402">
                  <c:v>31.643999999999991</c:v>
                </c:pt>
                <c:pt idx="9403">
                  <c:v>31.736999999999991</c:v>
                </c:pt>
                <c:pt idx="9404">
                  <c:v>31.442999999999991</c:v>
                </c:pt>
                <c:pt idx="9405">
                  <c:v>31.093</c:v>
                </c:pt>
                <c:pt idx="9406">
                  <c:v>31.67</c:v>
                </c:pt>
                <c:pt idx="9407">
                  <c:v>31.547000000000001</c:v>
                </c:pt>
                <c:pt idx="9408">
                  <c:v>31.504000000000001</c:v>
                </c:pt>
                <c:pt idx="9409">
                  <c:v>31.120999999999999</c:v>
                </c:pt>
                <c:pt idx="9410">
                  <c:v>30.843</c:v>
                </c:pt>
                <c:pt idx="9411">
                  <c:v>31.192</c:v>
                </c:pt>
                <c:pt idx="9412">
                  <c:v>31.146000000000001</c:v>
                </c:pt>
                <c:pt idx="9413">
                  <c:v>31.292000000000002</c:v>
                </c:pt>
                <c:pt idx="9414">
                  <c:v>31.218</c:v>
                </c:pt>
                <c:pt idx="9415">
                  <c:v>31.759</c:v>
                </c:pt>
                <c:pt idx="9416">
                  <c:v>31.363</c:v>
                </c:pt>
                <c:pt idx="9417">
                  <c:v>31.684000000000001</c:v>
                </c:pt>
                <c:pt idx="9418">
                  <c:v>30.876999999999999</c:v>
                </c:pt>
                <c:pt idx="9419">
                  <c:v>31.042000000000002</c:v>
                </c:pt>
                <c:pt idx="9420">
                  <c:v>31.356000000000009</c:v>
                </c:pt>
                <c:pt idx="9421">
                  <c:v>31.542000000000002</c:v>
                </c:pt>
                <c:pt idx="9422">
                  <c:v>31.800999999999991</c:v>
                </c:pt>
                <c:pt idx="9423">
                  <c:v>31.638000000000009</c:v>
                </c:pt>
                <c:pt idx="9424">
                  <c:v>31.895</c:v>
                </c:pt>
                <c:pt idx="9425">
                  <c:v>31.626000000000001</c:v>
                </c:pt>
                <c:pt idx="9426">
                  <c:v>31.623000000000001</c:v>
                </c:pt>
                <c:pt idx="9427">
                  <c:v>31.321999999999999</c:v>
                </c:pt>
                <c:pt idx="9428">
                  <c:v>31.934999999999999</c:v>
                </c:pt>
                <c:pt idx="9429">
                  <c:v>31.513000000000009</c:v>
                </c:pt>
                <c:pt idx="9430">
                  <c:v>31.236000000000001</c:v>
                </c:pt>
                <c:pt idx="9431">
                  <c:v>31.61300000000001</c:v>
                </c:pt>
                <c:pt idx="9432">
                  <c:v>31.667000000000009</c:v>
                </c:pt>
                <c:pt idx="9433">
                  <c:v>31.437999999999999</c:v>
                </c:pt>
                <c:pt idx="9434">
                  <c:v>31.436</c:v>
                </c:pt>
                <c:pt idx="9435">
                  <c:v>31.228999999999989</c:v>
                </c:pt>
                <c:pt idx="9436">
                  <c:v>31.541</c:v>
                </c:pt>
                <c:pt idx="9437">
                  <c:v>30.849</c:v>
                </c:pt>
                <c:pt idx="9438">
                  <c:v>31.28799999999999</c:v>
                </c:pt>
                <c:pt idx="9439">
                  <c:v>31.064</c:v>
                </c:pt>
                <c:pt idx="9440">
                  <c:v>31.407</c:v>
                </c:pt>
                <c:pt idx="9441">
                  <c:v>31.367000000000001</c:v>
                </c:pt>
                <c:pt idx="9442">
                  <c:v>30.771000000000001</c:v>
                </c:pt>
                <c:pt idx="9443">
                  <c:v>31.417999999999999</c:v>
                </c:pt>
                <c:pt idx="9444">
                  <c:v>31.992999999999991</c:v>
                </c:pt>
                <c:pt idx="9445">
                  <c:v>31.846</c:v>
                </c:pt>
                <c:pt idx="9446">
                  <c:v>31.646000000000001</c:v>
                </c:pt>
                <c:pt idx="9447">
                  <c:v>31.75</c:v>
                </c:pt>
                <c:pt idx="9448">
                  <c:v>32.164000000000001</c:v>
                </c:pt>
                <c:pt idx="9449">
                  <c:v>31.815999999999999</c:v>
                </c:pt>
                <c:pt idx="9450">
                  <c:v>31.718</c:v>
                </c:pt>
                <c:pt idx="9451">
                  <c:v>31.722999999999988</c:v>
                </c:pt>
                <c:pt idx="9452">
                  <c:v>32.090000000000003</c:v>
                </c:pt>
                <c:pt idx="9453">
                  <c:v>31.89</c:v>
                </c:pt>
                <c:pt idx="9454">
                  <c:v>31.259</c:v>
                </c:pt>
                <c:pt idx="9455">
                  <c:v>31.393999999999991</c:v>
                </c:pt>
                <c:pt idx="9456">
                  <c:v>30.667999999999999</c:v>
                </c:pt>
                <c:pt idx="9457">
                  <c:v>31.126999999999999</c:v>
                </c:pt>
                <c:pt idx="9458">
                  <c:v>31.244</c:v>
                </c:pt>
                <c:pt idx="9459">
                  <c:v>31.036000000000001</c:v>
                </c:pt>
                <c:pt idx="9460">
                  <c:v>31.38</c:v>
                </c:pt>
                <c:pt idx="9461">
                  <c:v>31.936</c:v>
                </c:pt>
                <c:pt idx="9462">
                  <c:v>31.911999999999999</c:v>
                </c:pt>
                <c:pt idx="9463">
                  <c:v>31.634000000000011</c:v>
                </c:pt>
                <c:pt idx="9464">
                  <c:v>31.689</c:v>
                </c:pt>
                <c:pt idx="9465">
                  <c:v>31.861000000000001</c:v>
                </c:pt>
                <c:pt idx="9466">
                  <c:v>31.794</c:v>
                </c:pt>
                <c:pt idx="9467">
                  <c:v>31.824999999999999</c:v>
                </c:pt>
                <c:pt idx="9468">
                  <c:v>31.209</c:v>
                </c:pt>
                <c:pt idx="9469">
                  <c:v>31.76199999999999</c:v>
                </c:pt>
                <c:pt idx="9470">
                  <c:v>31.381</c:v>
                </c:pt>
                <c:pt idx="9471">
                  <c:v>31.457000000000001</c:v>
                </c:pt>
                <c:pt idx="9472">
                  <c:v>31.933</c:v>
                </c:pt>
                <c:pt idx="9473">
                  <c:v>31.821999999999999</c:v>
                </c:pt>
                <c:pt idx="9474">
                  <c:v>30.890999999999991</c:v>
                </c:pt>
                <c:pt idx="9475">
                  <c:v>31.824000000000009</c:v>
                </c:pt>
                <c:pt idx="9476">
                  <c:v>32.287000000000013</c:v>
                </c:pt>
                <c:pt idx="9477">
                  <c:v>31.541</c:v>
                </c:pt>
                <c:pt idx="9478">
                  <c:v>31.814000000000011</c:v>
                </c:pt>
                <c:pt idx="9479">
                  <c:v>30.905999999999992</c:v>
                </c:pt>
                <c:pt idx="9480">
                  <c:v>31.26799999999999</c:v>
                </c:pt>
                <c:pt idx="9481">
                  <c:v>31.757999999999999</c:v>
                </c:pt>
                <c:pt idx="9482">
                  <c:v>31.567999999999991</c:v>
                </c:pt>
                <c:pt idx="9483">
                  <c:v>31.54</c:v>
                </c:pt>
                <c:pt idx="9484">
                  <c:v>32.175000000000011</c:v>
                </c:pt>
                <c:pt idx="9485">
                  <c:v>31.933</c:v>
                </c:pt>
                <c:pt idx="9486">
                  <c:v>32.043999999999997</c:v>
                </c:pt>
                <c:pt idx="9487">
                  <c:v>31.715</c:v>
                </c:pt>
                <c:pt idx="9488">
                  <c:v>31.622</c:v>
                </c:pt>
                <c:pt idx="9489">
                  <c:v>31.61600000000001</c:v>
                </c:pt>
                <c:pt idx="9490">
                  <c:v>31.024999999999999</c:v>
                </c:pt>
                <c:pt idx="9491">
                  <c:v>31.780999999999992</c:v>
                </c:pt>
                <c:pt idx="9492">
                  <c:v>31.454999999999991</c:v>
                </c:pt>
                <c:pt idx="9493">
                  <c:v>31.664000000000001</c:v>
                </c:pt>
                <c:pt idx="9494">
                  <c:v>29.507999999999999</c:v>
                </c:pt>
                <c:pt idx="9495">
                  <c:v>30.98599999999999</c:v>
                </c:pt>
                <c:pt idx="9496">
                  <c:v>30.701000000000001</c:v>
                </c:pt>
                <c:pt idx="9497">
                  <c:v>30.461999999999989</c:v>
                </c:pt>
                <c:pt idx="9498">
                  <c:v>30.672000000000001</c:v>
                </c:pt>
                <c:pt idx="9499">
                  <c:v>30.436</c:v>
                </c:pt>
                <c:pt idx="9500">
                  <c:v>30.756</c:v>
                </c:pt>
                <c:pt idx="9501">
                  <c:v>29.713000000000001</c:v>
                </c:pt>
                <c:pt idx="9502">
                  <c:v>30.388000000000002</c:v>
                </c:pt>
                <c:pt idx="9503">
                  <c:v>29.58</c:v>
                </c:pt>
                <c:pt idx="9504">
                  <c:v>30.286999999999988</c:v>
                </c:pt>
                <c:pt idx="9505">
                  <c:v>30.724999999999991</c:v>
                </c:pt>
                <c:pt idx="9506">
                  <c:v>31.058</c:v>
                </c:pt>
                <c:pt idx="9507">
                  <c:v>30.937000000000001</c:v>
                </c:pt>
                <c:pt idx="9508">
                  <c:v>30.7</c:v>
                </c:pt>
                <c:pt idx="9509">
                  <c:v>30.292999999999989</c:v>
                </c:pt>
                <c:pt idx="9510">
                  <c:v>30.67700000000001</c:v>
                </c:pt>
                <c:pt idx="9511">
                  <c:v>30.367999999999999</c:v>
                </c:pt>
                <c:pt idx="9512">
                  <c:v>30.917000000000009</c:v>
                </c:pt>
                <c:pt idx="9513">
                  <c:v>30.175999999999991</c:v>
                </c:pt>
                <c:pt idx="9514">
                  <c:v>30.600999999999999</c:v>
                </c:pt>
                <c:pt idx="9515">
                  <c:v>31.094999999999999</c:v>
                </c:pt>
                <c:pt idx="9516">
                  <c:v>30.567</c:v>
                </c:pt>
                <c:pt idx="9517">
                  <c:v>30.064999999999991</c:v>
                </c:pt>
                <c:pt idx="9518">
                  <c:v>30.776</c:v>
                </c:pt>
                <c:pt idx="9519">
                  <c:v>31.183</c:v>
                </c:pt>
                <c:pt idx="9520">
                  <c:v>30.664999999999999</c:v>
                </c:pt>
                <c:pt idx="9521">
                  <c:v>30.388000000000002</c:v>
                </c:pt>
                <c:pt idx="9522">
                  <c:v>30.385999999999989</c:v>
                </c:pt>
                <c:pt idx="9523">
                  <c:v>30.634000000000011</c:v>
                </c:pt>
                <c:pt idx="9524">
                  <c:v>30.66</c:v>
                </c:pt>
                <c:pt idx="9525">
                  <c:v>31.295999999999989</c:v>
                </c:pt>
                <c:pt idx="9526">
                  <c:v>31.170999999999999</c:v>
                </c:pt>
                <c:pt idx="9527">
                  <c:v>30.446999999999989</c:v>
                </c:pt>
                <c:pt idx="9528">
                  <c:v>30.798999999999989</c:v>
                </c:pt>
                <c:pt idx="9529">
                  <c:v>30.545000000000002</c:v>
                </c:pt>
                <c:pt idx="9530">
                  <c:v>31.109000000000009</c:v>
                </c:pt>
                <c:pt idx="9531">
                  <c:v>30.844000000000001</c:v>
                </c:pt>
                <c:pt idx="9532">
                  <c:v>30.847000000000001</c:v>
                </c:pt>
                <c:pt idx="9533">
                  <c:v>31.064999999999991</c:v>
                </c:pt>
                <c:pt idx="9534">
                  <c:v>30.823</c:v>
                </c:pt>
                <c:pt idx="9535">
                  <c:v>31.032</c:v>
                </c:pt>
                <c:pt idx="9536">
                  <c:v>31.22</c:v>
                </c:pt>
                <c:pt idx="9537">
                  <c:v>31.646000000000001</c:v>
                </c:pt>
                <c:pt idx="9538">
                  <c:v>32.077000000000012</c:v>
                </c:pt>
                <c:pt idx="9539">
                  <c:v>31.702000000000002</c:v>
                </c:pt>
                <c:pt idx="9540">
                  <c:v>31.795999999999989</c:v>
                </c:pt>
                <c:pt idx="9541">
                  <c:v>31.564</c:v>
                </c:pt>
                <c:pt idx="9542">
                  <c:v>29.92799999999999</c:v>
                </c:pt>
                <c:pt idx="9543">
                  <c:v>31.472999999999988</c:v>
                </c:pt>
                <c:pt idx="9544">
                  <c:v>30.686</c:v>
                </c:pt>
                <c:pt idx="9545">
                  <c:v>31.129000000000001</c:v>
                </c:pt>
                <c:pt idx="9546">
                  <c:v>30.687999999999999</c:v>
                </c:pt>
                <c:pt idx="9547">
                  <c:v>30.779</c:v>
                </c:pt>
                <c:pt idx="9548">
                  <c:v>30.48899999999999</c:v>
                </c:pt>
                <c:pt idx="9549">
                  <c:v>30.5</c:v>
                </c:pt>
                <c:pt idx="9550">
                  <c:v>30.436</c:v>
                </c:pt>
                <c:pt idx="9551">
                  <c:v>31.015999999999991</c:v>
                </c:pt>
                <c:pt idx="9552">
                  <c:v>30.96299999999999</c:v>
                </c:pt>
                <c:pt idx="9553">
                  <c:v>30.416</c:v>
                </c:pt>
                <c:pt idx="9554">
                  <c:v>30.853000000000009</c:v>
                </c:pt>
                <c:pt idx="9555">
                  <c:v>30.74199999999999</c:v>
                </c:pt>
                <c:pt idx="9556">
                  <c:v>30.797999999999991</c:v>
                </c:pt>
                <c:pt idx="9557">
                  <c:v>30.6</c:v>
                </c:pt>
                <c:pt idx="9558">
                  <c:v>31.100999999999999</c:v>
                </c:pt>
                <c:pt idx="9559">
                  <c:v>31.030999999999999</c:v>
                </c:pt>
                <c:pt idx="9560">
                  <c:v>31.163</c:v>
                </c:pt>
                <c:pt idx="9561">
                  <c:v>30.584</c:v>
                </c:pt>
                <c:pt idx="9562">
                  <c:v>30.672000000000001</c:v>
                </c:pt>
                <c:pt idx="9563">
                  <c:v>30.866</c:v>
                </c:pt>
                <c:pt idx="9564">
                  <c:v>30.885999999999989</c:v>
                </c:pt>
                <c:pt idx="9565">
                  <c:v>31.33100000000001</c:v>
                </c:pt>
                <c:pt idx="9566">
                  <c:v>30.734000000000009</c:v>
                </c:pt>
                <c:pt idx="9567">
                  <c:v>30.937999999999999</c:v>
                </c:pt>
                <c:pt idx="9568">
                  <c:v>31.238</c:v>
                </c:pt>
                <c:pt idx="9569">
                  <c:v>31.306999999999999</c:v>
                </c:pt>
                <c:pt idx="9570">
                  <c:v>30.44199999999999</c:v>
                </c:pt>
                <c:pt idx="9571">
                  <c:v>30.54</c:v>
                </c:pt>
                <c:pt idx="9572">
                  <c:v>30.823</c:v>
                </c:pt>
                <c:pt idx="9573">
                  <c:v>30.882999999999988</c:v>
                </c:pt>
                <c:pt idx="9574">
                  <c:v>30.006</c:v>
                </c:pt>
                <c:pt idx="9575">
                  <c:v>30.784999999999989</c:v>
                </c:pt>
                <c:pt idx="9576">
                  <c:v>30.281999999999989</c:v>
                </c:pt>
                <c:pt idx="9577">
                  <c:v>31.308</c:v>
                </c:pt>
                <c:pt idx="9578">
                  <c:v>31.42799999999999</c:v>
                </c:pt>
                <c:pt idx="9579">
                  <c:v>31.21</c:v>
                </c:pt>
                <c:pt idx="9580">
                  <c:v>30.744</c:v>
                </c:pt>
                <c:pt idx="9581">
                  <c:v>31.184999999999999</c:v>
                </c:pt>
                <c:pt idx="9582">
                  <c:v>30.847999999999999</c:v>
                </c:pt>
                <c:pt idx="9583">
                  <c:v>30.777000000000001</c:v>
                </c:pt>
                <c:pt idx="9584">
                  <c:v>30.951000000000001</c:v>
                </c:pt>
                <c:pt idx="9585">
                  <c:v>31.012</c:v>
                </c:pt>
                <c:pt idx="9586">
                  <c:v>30.934999999999999</c:v>
                </c:pt>
                <c:pt idx="9587">
                  <c:v>31.329000000000001</c:v>
                </c:pt>
                <c:pt idx="9588">
                  <c:v>31.24799999999999</c:v>
                </c:pt>
                <c:pt idx="9589">
                  <c:v>31.471999999999991</c:v>
                </c:pt>
                <c:pt idx="9590">
                  <c:v>31.132000000000001</c:v>
                </c:pt>
                <c:pt idx="9591">
                  <c:v>31.326000000000001</c:v>
                </c:pt>
                <c:pt idx="9592">
                  <c:v>31.059000000000001</c:v>
                </c:pt>
                <c:pt idx="9593">
                  <c:v>31.187999999999999</c:v>
                </c:pt>
                <c:pt idx="9594">
                  <c:v>31.59</c:v>
                </c:pt>
                <c:pt idx="9595">
                  <c:v>31.001999999999999</c:v>
                </c:pt>
                <c:pt idx="9596">
                  <c:v>30.832999999999991</c:v>
                </c:pt>
                <c:pt idx="9597">
                  <c:v>30.457999999999991</c:v>
                </c:pt>
                <c:pt idx="9598">
                  <c:v>31.036000000000001</c:v>
                </c:pt>
                <c:pt idx="9599">
                  <c:v>30.195</c:v>
                </c:pt>
                <c:pt idx="9600">
                  <c:v>30.26799999999999</c:v>
                </c:pt>
                <c:pt idx="9601">
                  <c:v>30.24</c:v>
                </c:pt>
                <c:pt idx="9602">
                  <c:v>30.321999999999999</c:v>
                </c:pt>
                <c:pt idx="9603">
                  <c:v>30.15100000000001</c:v>
                </c:pt>
                <c:pt idx="9604">
                  <c:v>30.571000000000009</c:v>
                </c:pt>
                <c:pt idx="9605">
                  <c:v>30</c:v>
                </c:pt>
                <c:pt idx="9606">
                  <c:v>29.234000000000009</c:v>
                </c:pt>
                <c:pt idx="9607">
                  <c:v>30.355</c:v>
                </c:pt>
                <c:pt idx="9608">
                  <c:v>29.166</c:v>
                </c:pt>
                <c:pt idx="9609">
                  <c:v>30.526</c:v>
                </c:pt>
                <c:pt idx="9610">
                  <c:v>29.920999999999989</c:v>
                </c:pt>
                <c:pt idx="9611">
                  <c:v>29.356999999999999</c:v>
                </c:pt>
                <c:pt idx="9612">
                  <c:v>30.018000000000001</c:v>
                </c:pt>
                <c:pt idx="9613">
                  <c:v>30.433</c:v>
                </c:pt>
                <c:pt idx="9614">
                  <c:v>30.065999999999988</c:v>
                </c:pt>
                <c:pt idx="9615">
                  <c:v>30.47</c:v>
                </c:pt>
                <c:pt idx="9616">
                  <c:v>30.376999999999999</c:v>
                </c:pt>
                <c:pt idx="9617">
                  <c:v>30.431000000000001</c:v>
                </c:pt>
                <c:pt idx="9618">
                  <c:v>30.58199999999999</c:v>
                </c:pt>
                <c:pt idx="9619">
                  <c:v>30.178999999999991</c:v>
                </c:pt>
                <c:pt idx="9620">
                  <c:v>30.422999999999981</c:v>
                </c:pt>
                <c:pt idx="9621">
                  <c:v>30.327000000000009</c:v>
                </c:pt>
                <c:pt idx="9622">
                  <c:v>30.277999999999999</c:v>
                </c:pt>
                <c:pt idx="9623">
                  <c:v>30.145</c:v>
                </c:pt>
                <c:pt idx="9624">
                  <c:v>30.233000000000001</c:v>
                </c:pt>
                <c:pt idx="9625">
                  <c:v>29.84</c:v>
                </c:pt>
                <c:pt idx="9626">
                  <c:v>30.306000000000001</c:v>
                </c:pt>
                <c:pt idx="9627">
                  <c:v>30.407</c:v>
                </c:pt>
                <c:pt idx="9628">
                  <c:v>30.123000000000001</c:v>
                </c:pt>
                <c:pt idx="9629">
                  <c:v>30.321000000000009</c:v>
                </c:pt>
                <c:pt idx="9630">
                  <c:v>30.451000000000001</c:v>
                </c:pt>
                <c:pt idx="9631">
                  <c:v>30.184999999999999</c:v>
                </c:pt>
                <c:pt idx="9632">
                  <c:v>30.013999999999999</c:v>
                </c:pt>
                <c:pt idx="9633">
                  <c:v>30.091000000000001</c:v>
                </c:pt>
                <c:pt idx="9634">
                  <c:v>29.961999999999989</c:v>
                </c:pt>
                <c:pt idx="9635">
                  <c:v>30.027000000000001</c:v>
                </c:pt>
                <c:pt idx="9636">
                  <c:v>30.056000000000001</c:v>
                </c:pt>
                <c:pt idx="9637">
                  <c:v>29.355</c:v>
                </c:pt>
                <c:pt idx="9638">
                  <c:v>30.271999999999991</c:v>
                </c:pt>
                <c:pt idx="9639">
                  <c:v>29.821999999999999</c:v>
                </c:pt>
                <c:pt idx="9640">
                  <c:v>30.128</c:v>
                </c:pt>
                <c:pt idx="9641">
                  <c:v>29.701000000000001</c:v>
                </c:pt>
                <c:pt idx="9642">
                  <c:v>29.86</c:v>
                </c:pt>
                <c:pt idx="9643">
                  <c:v>29.39</c:v>
                </c:pt>
                <c:pt idx="9644">
                  <c:v>29.882999999999988</c:v>
                </c:pt>
                <c:pt idx="9645">
                  <c:v>29.673999999999999</c:v>
                </c:pt>
                <c:pt idx="9646">
                  <c:v>29.632999999999999</c:v>
                </c:pt>
                <c:pt idx="9647">
                  <c:v>29.487999999999989</c:v>
                </c:pt>
                <c:pt idx="9648">
                  <c:v>29.579000000000001</c:v>
                </c:pt>
                <c:pt idx="9649">
                  <c:v>29.792999999999989</c:v>
                </c:pt>
                <c:pt idx="9650">
                  <c:v>29.78799999999999</c:v>
                </c:pt>
                <c:pt idx="9651">
                  <c:v>30.1</c:v>
                </c:pt>
                <c:pt idx="9652">
                  <c:v>29.696000000000002</c:v>
                </c:pt>
                <c:pt idx="9653">
                  <c:v>29.795000000000002</c:v>
                </c:pt>
                <c:pt idx="9654">
                  <c:v>29.9</c:v>
                </c:pt>
                <c:pt idx="9655">
                  <c:v>29.582999999999981</c:v>
                </c:pt>
                <c:pt idx="9656">
                  <c:v>30.13000000000001</c:v>
                </c:pt>
                <c:pt idx="9657">
                  <c:v>30.555</c:v>
                </c:pt>
                <c:pt idx="9658">
                  <c:v>30.461999999999989</c:v>
                </c:pt>
                <c:pt idx="9659">
                  <c:v>30.291</c:v>
                </c:pt>
                <c:pt idx="9660">
                  <c:v>30.461999999999989</c:v>
                </c:pt>
                <c:pt idx="9661">
                  <c:v>30.353000000000009</c:v>
                </c:pt>
                <c:pt idx="9662">
                  <c:v>30.55</c:v>
                </c:pt>
                <c:pt idx="9663">
                  <c:v>30.602</c:v>
                </c:pt>
                <c:pt idx="9664">
                  <c:v>30.376000000000001</c:v>
                </c:pt>
                <c:pt idx="9665">
                  <c:v>30.103999999999999</c:v>
                </c:pt>
                <c:pt idx="9666">
                  <c:v>30.001999999999999</c:v>
                </c:pt>
                <c:pt idx="9667">
                  <c:v>30.093</c:v>
                </c:pt>
                <c:pt idx="9668">
                  <c:v>29.992999999999991</c:v>
                </c:pt>
                <c:pt idx="9669">
                  <c:v>30.087</c:v>
                </c:pt>
                <c:pt idx="9670">
                  <c:v>29.544</c:v>
                </c:pt>
                <c:pt idx="9671">
                  <c:v>30.221999999999991</c:v>
                </c:pt>
                <c:pt idx="9672">
                  <c:v>30.233000000000001</c:v>
                </c:pt>
                <c:pt idx="9673">
                  <c:v>30.338000000000001</c:v>
                </c:pt>
                <c:pt idx="9674">
                  <c:v>30.149000000000001</c:v>
                </c:pt>
                <c:pt idx="9675">
                  <c:v>30.4</c:v>
                </c:pt>
                <c:pt idx="9676">
                  <c:v>30.675999999999991</c:v>
                </c:pt>
                <c:pt idx="9677">
                  <c:v>30.436</c:v>
                </c:pt>
                <c:pt idx="9678">
                  <c:v>30.24799999999999</c:v>
                </c:pt>
                <c:pt idx="9679">
                  <c:v>30.059000000000001</c:v>
                </c:pt>
                <c:pt idx="9680">
                  <c:v>30.582999999999981</c:v>
                </c:pt>
                <c:pt idx="9681">
                  <c:v>30.06</c:v>
                </c:pt>
                <c:pt idx="9682">
                  <c:v>30.288999999999991</c:v>
                </c:pt>
                <c:pt idx="9683">
                  <c:v>29.844000000000001</c:v>
                </c:pt>
                <c:pt idx="9684">
                  <c:v>30.123999999999999</c:v>
                </c:pt>
                <c:pt idx="9685">
                  <c:v>30.08199999999999</c:v>
                </c:pt>
                <c:pt idx="9686">
                  <c:v>29.907</c:v>
                </c:pt>
                <c:pt idx="9687">
                  <c:v>30.539000000000001</c:v>
                </c:pt>
                <c:pt idx="9688">
                  <c:v>30.431999999999999</c:v>
                </c:pt>
                <c:pt idx="9689">
                  <c:v>30.318999999999999</c:v>
                </c:pt>
                <c:pt idx="9690">
                  <c:v>29.806999999999999</c:v>
                </c:pt>
                <c:pt idx="9691">
                  <c:v>29.867000000000001</c:v>
                </c:pt>
                <c:pt idx="9692">
                  <c:v>30.091999999999999</c:v>
                </c:pt>
                <c:pt idx="9693">
                  <c:v>29.92799999999999</c:v>
                </c:pt>
                <c:pt idx="9694">
                  <c:v>29.803999999999991</c:v>
                </c:pt>
                <c:pt idx="9695">
                  <c:v>29.960999999999991</c:v>
                </c:pt>
                <c:pt idx="9696">
                  <c:v>30.4</c:v>
                </c:pt>
                <c:pt idx="9697">
                  <c:v>30.036000000000001</c:v>
                </c:pt>
                <c:pt idx="9698">
                  <c:v>29.699000000000009</c:v>
                </c:pt>
                <c:pt idx="9699">
                  <c:v>30.461999999999989</c:v>
                </c:pt>
                <c:pt idx="9700">
                  <c:v>30.007000000000001</c:v>
                </c:pt>
                <c:pt idx="9701">
                  <c:v>30.225999999999988</c:v>
                </c:pt>
                <c:pt idx="9702">
                  <c:v>30.015000000000001</c:v>
                </c:pt>
                <c:pt idx="9703">
                  <c:v>30.327000000000009</c:v>
                </c:pt>
                <c:pt idx="9704">
                  <c:v>30.041</c:v>
                </c:pt>
                <c:pt idx="9705">
                  <c:v>28.686</c:v>
                </c:pt>
                <c:pt idx="9706">
                  <c:v>29.757000000000001</c:v>
                </c:pt>
                <c:pt idx="9707">
                  <c:v>29.731999999999999</c:v>
                </c:pt>
                <c:pt idx="9708">
                  <c:v>29.85</c:v>
                </c:pt>
                <c:pt idx="9709">
                  <c:v>30.431999999999999</c:v>
                </c:pt>
                <c:pt idx="9710">
                  <c:v>29.795999999999989</c:v>
                </c:pt>
                <c:pt idx="9711">
                  <c:v>30.047000000000001</c:v>
                </c:pt>
                <c:pt idx="9712">
                  <c:v>29.524000000000001</c:v>
                </c:pt>
                <c:pt idx="9713">
                  <c:v>29.629000000000001</c:v>
                </c:pt>
                <c:pt idx="9714">
                  <c:v>29.997</c:v>
                </c:pt>
                <c:pt idx="9715">
                  <c:v>30.452000000000002</c:v>
                </c:pt>
                <c:pt idx="9716">
                  <c:v>29.858000000000001</c:v>
                </c:pt>
                <c:pt idx="9717">
                  <c:v>30.047000000000001</c:v>
                </c:pt>
                <c:pt idx="9718">
                  <c:v>29.756</c:v>
                </c:pt>
                <c:pt idx="9719">
                  <c:v>29.916</c:v>
                </c:pt>
                <c:pt idx="9720">
                  <c:v>30.079000000000001</c:v>
                </c:pt>
                <c:pt idx="9721">
                  <c:v>30.321000000000009</c:v>
                </c:pt>
                <c:pt idx="9722">
                  <c:v>29.487999999999989</c:v>
                </c:pt>
                <c:pt idx="9723">
                  <c:v>29.934999999999999</c:v>
                </c:pt>
                <c:pt idx="9724">
                  <c:v>30.09</c:v>
                </c:pt>
                <c:pt idx="9725">
                  <c:v>29.817000000000011</c:v>
                </c:pt>
                <c:pt idx="9726">
                  <c:v>29.781999999999989</c:v>
                </c:pt>
                <c:pt idx="9727">
                  <c:v>30.42799999999999</c:v>
                </c:pt>
                <c:pt idx="9728">
                  <c:v>29.623000000000001</c:v>
                </c:pt>
                <c:pt idx="9729">
                  <c:v>29.707999999999991</c:v>
                </c:pt>
                <c:pt idx="9730">
                  <c:v>29.603000000000002</c:v>
                </c:pt>
                <c:pt idx="9731">
                  <c:v>29.521999999999991</c:v>
                </c:pt>
                <c:pt idx="9732">
                  <c:v>29.637000000000011</c:v>
                </c:pt>
                <c:pt idx="9733">
                  <c:v>30.18</c:v>
                </c:pt>
                <c:pt idx="9734">
                  <c:v>29.702000000000002</c:v>
                </c:pt>
                <c:pt idx="9735">
                  <c:v>30.07</c:v>
                </c:pt>
                <c:pt idx="9736">
                  <c:v>29.981999999999989</c:v>
                </c:pt>
                <c:pt idx="9737">
                  <c:v>29.725999999999988</c:v>
                </c:pt>
                <c:pt idx="9738">
                  <c:v>29.86</c:v>
                </c:pt>
                <c:pt idx="9739">
                  <c:v>30.117000000000012</c:v>
                </c:pt>
                <c:pt idx="9740">
                  <c:v>29.614000000000011</c:v>
                </c:pt>
                <c:pt idx="9741">
                  <c:v>29.308</c:v>
                </c:pt>
                <c:pt idx="9742">
                  <c:v>29.161000000000001</c:v>
                </c:pt>
                <c:pt idx="9743">
                  <c:v>28.818000000000001</c:v>
                </c:pt>
                <c:pt idx="9744">
                  <c:v>28.875</c:v>
                </c:pt>
                <c:pt idx="9745">
                  <c:v>28.692</c:v>
                </c:pt>
                <c:pt idx="9746">
                  <c:v>29.172000000000001</c:v>
                </c:pt>
                <c:pt idx="9747">
                  <c:v>28.561999999999991</c:v>
                </c:pt>
                <c:pt idx="9748">
                  <c:v>28.82</c:v>
                </c:pt>
                <c:pt idx="9749">
                  <c:v>28.721999999999991</c:v>
                </c:pt>
                <c:pt idx="9750">
                  <c:v>28.757999999999999</c:v>
                </c:pt>
                <c:pt idx="9751">
                  <c:v>29.361000000000001</c:v>
                </c:pt>
                <c:pt idx="9752">
                  <c:v>29.195</c:v>
                </c:pt>
                <c:pt idx="9753">
                  <c:v>29.541</c:v>
                </c:pt>
                <c:pt idx="9754">
                  <c:v>29.129000000000001</c:v>
                </c:pt>
                <c:pt idx="9755">
                  <c:v>28.760999999999989</c:v>
                </c:pt>
                <c:pt idx="9756">
                  <c:v>29.538</c:v>
                </c:pt>
                <c:pt idx="9757">
                  <c:v>29.324999999999999</c:v>
                </c:pt>
                <c:pt idx="9758">
                  <c:v>28.92499999999999</c:v>
                </c:pt>
                <c:pt idx="9759">
                  <c:v>29.4</c:v>
                </c:pt>
                <c:pt idx="9760">
                  <c:v>28.97999999999999</c:v>
                </c:pt>
                <c:pt idx="9761">
                  <c:v>29.356000000000009</c:v>
                </c:pt>
                <c:pt idx="9762">
                  <c:v>28.75</c:v>
                </c:pt>
                <c:pt idx="9763">
                  <c:v>29.184000000000001</c:v>
                </c:pt>
                <c:pt idx="9764">
                  <c:v>28.98899999999999</c:v>
                </c:pt>
                <c:pt idx="9765">
                  <c:v>28.754999999999999</c:v>
                </c:pt>
                <c:pt idx="9766">
                  <c:v>28.603000000000002</c:v>
                </c:pt>
                <c:pt idx="9767">
                  <c:v>29.048999999999989</c:v>
                </c:pt>
                <c:pt idx="9768">
                  <c:v>28.832000000000001</c:v>
                </c:pt>
                <c:pt idx="9769">
                  <c:v>29.481999999999989</c:v>
                </c:pt>
                <c:pt idx="9770">
                  <c:v>29.093</c:v>
                </c:pt>
                <c:pt idx="9771">
                  <c:v>29.669</c:v>
                </c:pt>
                <c:pt idx="9772">
                  <c:v>29.524999999999999</c:v>
                </c:pt>
                <c:pt idx="9773">
                  <c:v>29.693000000000001</c:v>
                </c:pt>
                <c:pt idx="9774">
                  <c:v>29.838999999999999</c:v>
                </c:pt>
                <c:pt idx="9775">
                  <c:v>29.896999999999991</c:v>
                </c:pt>
                <c:pt idx="9776">
                  <c:v>29.86</c:v>
                </c:pt>
                <c:pt idx="9777">
                  <c:v>28.76199999999999</c:v>
                </c:pt>
                <c:pt idx="9778">
                  <c:v>29.138000000000009</c:v>
                </c:pt>
                <c:pt idx="9779">
                  <c:v>28.99199999999999</c:v>
                </c:pt>
                <c:pt idx="9780">
                  <c:v>28.803000000000001</c:v>
                </c:pt>
                <c:pt idx="9781">
                  <c:v>28.664000000000001</c:v>
                </c:pt>
                <c:pt idx="9782">
                  <c:v>29.196999999999999</c:v>
                </c:pt>
                <c:pt idx="9783">
                  <c:v>29.393000000000001</c:v>
                </c:pt>
                <c:pt idx="9784">
                  <c:v>28.963999999999992</c:v>
                </c:pt>
                <c:pt idx="9785">
                  <c:v>28.899000000000001</c:v>
                </c:pt>
                <c:pt idx="9786">
                  <c:v>29.189</c:v>
                </c:pt>
                <c:pt idx="9787">
                  <c:v>29.222999999999988</c:v>
                </c:pt>
                <c:pt idx="9788">
                  <c:v>29.321999999999999</c:v>
                </c:pt>
                <c:pt idx="9789">
                  <c:v>28.803000000000001</c:v>
                </c:pt>
                <c:pt idx="9790">
                  <c:v>28.673999999999999</c:v>
                </c:pt>
                <c:pt idx="9791">
                  <c:v>29.038</c:v>
                </c:pt>
                <c:pt idx="9792">
                  <c:v>29.309000000000001</c:v>
                </c:pt>
                <c:pt idx="9793">
                  <c:v>29.617000000000012</c:v>
                </c:pt>
                <c:pt idx="9794">
                  <c:v>28.986999999999981</c:v>
                </c:pt>
                <c:pt idx="9795">
                  <c:v>29.215</c:v>
                </c:pt>
                <c:pt idx="9796">
                  <c:v>29.347000000000001</c:v>
                </c:pt>
                <c:pt idx="9797">
                  <c:v>29.48299999999999</c:v>
                </c:pt>
                <c:pt idx="9798">
                  <c:v>29.471</c:v>
                </c:pt>
                <c:pt idx="9799">
                  <c:v>29.079000000000001</c:v>
                </c:pt>
                <c:pt idx="9800">
                  <c:v>29.317000000000011</c:v>
                </c:pt>
                <c:pt idx="9801">
                  <c:v>29.306999999999999</c:v>
                </c:pt>
                <c:pt idx="9802">
                  <c:v>28.792000000000002</c:v>
                </c:pt>
                <c:pt idx="9803">
                  <c:v>28.978999999999989</c:v>
                </c:pt>
                <c:pt idx="9804">
                  <c:v>29.140999999999991</c:v>
                </c:pt>
                <c:pt idx="9805">
                  <c:v>29.419</c:v>
                </c:pt>
                <c:pt idx="9806">
                  <c:v>29.281999999999989</c:v>
                </c:pt>
                <c:pt idx="9807">
                  <c:v>29.309000000000001</c:v>
                </c:pt>
                <c:pt idx="9808">
                  <c:v>29.321999999999999</c:v>
                </c:pt>
                <c:pt idx="9809">
                  <c:v>29.7</c:v>
                </c:pt>
                <c:pt idx="9810">
                  <c:v>28.984000000000002</c:v>
                </c:pt>
                <c:pt idx="9811">
                  <c:v>29.308</c:v>
                </c:pt>
                <c:pt idx="9812">
                  <c:v>29.45</c:v>
                </c:pt>
                <c:pt idx="9813">
                  <c:v>29.381</c:v>
                </c:pt>
                <c:pt idx="9814">
                  <c:v>29.385999999999989</c:v>
                </c:pt>
                <c:pt idx="9815">
                  <c:v>29.584</c:v>
                </c:pt>
                <c:pt idx="9816">
                  <c:v>28.98299999999999</c:v>
                </c:pt>
                <c:pt idx="9817">
                  <c:v>29.254000000000001</c:v>
                </c:pt>
                <c:pt idx="9818">
                  <c:v>28.695</c:v>
                </c:pt>
                <c:pt idx="9819">
                  <c:v>28.751000000000001</c:v>
                </c:pt>
                <c:pt idx="9820">
                  <c:v>29.125</c:v>
                </c:pt>
                <c:pt idx="9821">
                  <c:v>28.867000000000001</c:v>
                </c:pt>
                <c:pt idx="9822">
                  <c:v>28.829000000000001</c:v>
                </c:pt>
                <c:pt idx="9823">
                  <c:v>29.221999999999991</c:v>
                </c:pt>
                <c:pt idx="9824">
                  <c:v>29.645</c:v>
                </c:pt>
                <c:pt idx="9825">
                  <c:v>29.716999999999999</c:v>
                </c:pt>
                <c:pt idx="9826">
                  <c:v>29.292000000000002</c:v>
                </c:pt>
                <c:pt idx="9827">
                  <c:v>29.280999999999992</c:v>
                </c:pt>
                <c:pt idx="9828">
                  <c:v>29.097000000000001</c:v>
                </c:pt>
                <c:pt idx="9829">
                  <c:v>29.419</c:v>
                </c:pt>
                <c:pt idx="9830">
                  <c:v>28.939999999999991</c:v>
                </c:pt>
                <c:pt idx="9831">
                  <c:v>29.08499999999999</c:v>
                </c:pt>
                <c:pt idx="9832">
                  <c:v>29.417999999999999</c:v>
                </c:pt>
                <c:pt idx="9833">
                  <c:v>29.2</c:v>
                </c:pt>
                <c:pt idx="9834">
                  <c:v>29.414999999999999</c:v>
                </c:pt>
                <c:pt idx="9835">
                  <c:v>28.972999999999988</c:v>
                </c:pt>
                <c:pt idx="9836">
                  <c:v>29.125</c:v>
                </c:pt>
                <c:pt idx="9837">
                  <c:v>29.562999999999992</c:v>
                </c:pt>
                <c:pt idx="9838">
                  <c:v>29.452999999999989</c:v>
                </c:pt>
                <c:pt idx="9839">
                  <c:v>29.212</c:v>
                </c:pt>
                <c:pt idx="9840">
                  <c:v>29.039000000000001</c:v>
                </c:pt>
                <c:pt idx="9841">
                  <c:v>29.414999999999999</c:v>
                </c:pt>
                <c:pt idx="9842">
                  <c:v>29.44199999999999</c:v>
                </c:pt>
                <c:pt idx="9843">
                  <c:v>28.94799999999999</c:v>
                </c:pt>
                <c:pt idx="9844">
                  <c:v>29.161000000000001</c:v>
                </c:pt>
                <c:pt idx="9845">
                  <c:v>29.181000000000001</c:v>
                </c:pt>
                <c:pt idx="9846">
                  <c:v>29.118000000000009</c:v>
                </c:pt>
                <c:pt idx="9847">
                  <c:v>28.925999999999981</c:v>
                </c:pt>
                <c:pt idx="9848">
                  <c:v>27.858000000000001</c:v>
                </c:pt>
                <c:pt idx="9849">
                  <c:v>29.149000000000001</c:v>
                </c:pt>
                <c:pt idx="9850">
                  <c:v>29.40199999999999</c:v>
                </c:pt>
                <c:pt idx="9851">
                  <c:v>29.393000000000001</c:v>
                </c:pt>
                <c:pt idx="9852">
                  <c:v>29.594000000000001</c:v>
                </c:pt>
                <c:pt idx="9853">
                  <c:v>29.783999999999988</c:v>
                </c:pt>
                <c:pt idx="9854">
                  <c:v>29.635000000000009</c:v>
                </c:pt>
                <c:pt idx="9855">
                  <c:v>30.015999999999991</c:v>
                </c:pt>
                <c:pt idx="9856">
                  <c:v>29.297999999999991</c:v>
                </c:pt>
                <c:pt idx="9857">
                  <c:v>29.713000000000001</c:v>
                </c:pt>
                <c:pt idx="9858">
                  <c:v>28.398</c:v>
                </c:pt>
                <c:pt idx="9859">
                  <c:v>28.614999999999998</c:v>
                </c:pt>
                <c:pt idx="9860">
                  <c:v>29.190999999999999</c:v>
                </c:pt>
                <c:pt idx="9861">
                  <c:v>29.279</c:v>
                </c:pt>
                <c:pt idx="9862">
                  <c:v>28.917000000000009</c:v>
                </c:pt>
                <c:pt idx="9863">
                  <c:v>29.236000000000001</c:v>
                </c:pt>
                <c:pt idx="9864">
                  <c:v>29.472999999999988</c:v>
                </c:pt>
                <c:pt idx="9865">
                  <c:v>29.5</c:v>
                </c:pt>
                <c:pt idx="9866">
                  <c:v>29.706</c:v>
                </c:pt>
                <c:pt idx="9867">
                  <c:v>28.98599999999999</c:v>
                </c:pt>
                <c:pt idx="9868">
                  <c:v>29.018000000000001</c:v>
                </c:pt>
                <c:pt idx="9869">
                  <c:v>29.42799999999999</c:v>
                </c:pt>
                <c:pt idx="9870">
                  <c:v>29.46599999999999</c:v>
                </c:pt>
                <c:pt idx="9871">
                  <c:v>29.22</c:v>
                </c:pt>
                <c:pt idx="9872">
                  <c:v>29.364999999999991</c:v>
                </c:pt>
                <c:pt idx="9873">
                  <c:v>29.812999999999999</c:v>
                </c:pt>
                <c:pt idx="9874">
                  <c:v>29.548999999999989</c:v>
                </c:pt>
                <c:pt idx="9875">
                  <c:v>29.201000000000001</c:v>
                </c:pt>
                <c:pt idx="9876">
                  <c:v>29.247</c:v>
                </c:pt>
                <c:pt idx="9877">
                  <c:v>29.347999999999999</c:v>
                </c:pt>
                <c:pt idx="9878">
                  <c:v>29.844000000000001</c:v>
                </c:pt>
                <c:pt idx="9879">
                  <c:v>29.536999999999999</c:v>
                </c:pt>
                <c:pt idx="9880">
                  <c:v>29.427</c:v>
                </c:pt>
                <c:pt idx="9881">
                  <c:v>28.998999999999992</c:v>
                </c:pt>
                <c:pt idx="9882">
                  <c:v>29.257000000000001</c:v>
                </c:pt>
                <c:pt idx="9883">
                  <c:v>29.524999999999999</c:v>
                </c:pt>
                <c:pt idx="9884">
                  <c:v>29.207000000000001</c:v>
                </c:pt>
                <c:pt idx="9885">
                  <c:v>29.55</c:v>
                </c:pt>
                <c:pt idx="9886">
                  <c:v>29.594999999999999</c:v>
                </c:pt>
                <c:pt idx="9887">
                  <c:v>28.896999999999991</c:v>
                </c:pt>
                <c:pt idx="9888">
                  <c:v>27.667000000000009</c:v>
                </c:pt>
                <c:pt idx="9889">
                  <c:v>27.920999999999989</c:v>
                </c:pt>
                <c:pt idx="9890">
                  <c:v>27.960999999999991</c:v>
                </c:pt>
                <c:pt idx="9891">
                  <c:v>27.696999999999999</c:v>
                </c:pt>
                <c:pt idx="9892">
                  <c:v>28.158000000000001</c:v>
                </c:pt>
                <c:pt idx="9893">
                  <c:v>28.221</c:v>
                </c:pt>
                <c:pt idx="9894">
                  <c:v>28.248999999999992</c:v>
                </c:pt>
                <c:pt idx="9895">
                  <c:v>28.228000000000002</c:v>
                </c:pt>
                <c:pt idx="9896">
                  <c:v>28.367000000000001</c:v>
                </c:pt>
                <c:pt idx="9897">
                  <c:v>28.411000000000001</c:v>
                </c:pt>
                <c:pt idx="9898">
                  <c:v>28.577000000000009</c:v>
                </c:pt>
                <c:pt idx="9899">
                  <c:v>28.611999999999998</c:v>
                </c:pt>
                <c:pt idx="9900">
                  <c:v>28.645</c:v>
                </c:pt>
                <c:pt idx="9901">
                  <c:v>28.527000000000001</c:v>
                </c:pt>
                <c:pt idx="9902">
                  <c:v>28.244</c:v>
                </c:pt>
                <c:pt idx="9903">
                  <c:v>28.504999999999999</c:v>
                </c:pt>
                <c:pt idx="9904">
                  <c:v>28.202000000000002</c:v>
                </c:pt>
                <c:pt idx="9905">
                  <c:v>28.196999999999999</c:v>
                </c:pt>
                <c:pt idx="9906">
                  <c:v>28.006</c:v>
                </c:pt>
                <c:pt idx="9907">
                  <c:v>28.7</c:v>
                </c:pt>
                <c:pt idx="9908">
                  <c:v>28.388000000000002</c:v>
                </c:pt>
                <c:pt idx="9909">
                  <c:v>28.73</c:v>
                </c:pt>
                <c:pt idx="9910">
                  <c:v>28.251999999999999</c:v>
                </c:pt>
                <c:pt idx="9911">
                  <c:v>28.593</c:v>
                </c:pt>
                <c:pt idx="9912">
                  <c:v>28.731000000000009</c:v>
                </c:pt>
                <c:pt idx="9913">
                  <c:v>28.143999999999991</c:v>
                </c:pt>
                <c:pt idx="9914">
                  <c:v>28.472999999999988</c:v>
                </c:pt>
                <c:pt idx="9915">
                  <c:v>28.196000000000009</c:v>
                </c:pt>
                <c:pt idx="9916">
                  <c:v>28.344000000000001</c:v>
                </c:pt>
                <c:pt idx="9917">
                  <c:v>28.167999999999999</c:v>
                </c:pt>
                <c:pt idx="9918">
                  <c:v>28.326000000000001</c:v>
                </c:pt>
                <c:pt idx="9919">
                  <c:v>28.77</c:v>
                </c:pt>
                <c:pt idx="9920">
                  <c:v>28.728000000000002</c:v>
                </c:pt>
                <c:pt idx="9921">
                  <c:v>28.914000000000001</c:v>
                </c:pt>
                <c:pt idx="9922">
                  <c:v>28.861000000000001</c:v>
                </c:pt>
                <c:pt idx="9923">
                  <c:v>28.719000000000001</c:v>
                </c:pt>
                <c:pt idx="9924">
                  <c:v>28.501999999999999</c:v>
                </c:pt>
                <c:pt idx="9925">
                  <c:v>27.898</c:v>
                </c:pt>
                <c:pt idx="9926">
                  <c:v>29.206</c:v>
                </c:pt>
                <c:pt idx="9927">
                  <c:v>28.344000000000001</c:v>
                </c:pt>
                <c:pt idx="9928">
                  <c:v>28.335000000000001</c:v>
                </c:pt>
                <c:pt idx="9929">
                  <c:v>28.85</c:v>
                </c:pt>
                <c:pt idx="9930">
                  <c:v>28.260999999999989</c:v>
                </c:pt>
                <c:pt idx="9931">
                  <c:v>28.771999999999991</c:v>
                </c:pt>
                <c:pt idx="9932">
                  <c:v>28.141999999999999</c:v>
                </c:pt>
                <c:pt idx="9933">
                  <c:v>28.47999999999999</c:v>
                </c:pt>
                <c:pt idx="9934">
                  <c:v>28.398</c:v>
                </c:pt>
                <c:pt idx="9935">
                  <c:v>28.678999999999991</c:v>
                </c:pt>
                <c:pt idx="9936">
                  <c:v>28.646000000000001</c:v>
                </c:pt>
                <c:pt idx="9937">
                  <c:v>28.706</c:v>
                </c:pt>
                <c:pt idx="9938">
                  <c:v>28.805</c:v>
                </c:pt>
                <c:pt idx="9939">
                  <c:v>28.74</c:v>
                </c:pt>
                <c:pt idx="9940">
                  <c:v>29.145</c:v>
                </c:pt>
                <c:pt idx="9941">
                  <c:v>28.667000000000009</c:v>
                </c:pt>
                <c:pt idx="9942">
                  <c:v>28.77</c:v>
                </c:pt>
                <c:pt idx="9943">
                  <c:v>29.067</c:v>
                </c:pt>
                <c:pt idx="9944">
                  <c:v>29.216000000000001</c:v>
                </c:pt>
                <c:pt idx="9945">
                  <c:v>29.317000000000011</c:v>
                </c:pt>
                <c:pt idx="9946">
                  <c:v>29.178000000000001</c:v>
                </c:pt>
                <c:pt idx="9947">
                  <c:v>29.248999999999992</c:v>
                </c:pt>
                <c:pt idx="9948">
                  <c:v>29.001000000000001</c:v>
                </c:pt>
                <c:pt idx="9949">
                  <c:v>29.048999999999989</c:v>
                </c:pt>
                <c:pt idx="9950">
                  <c:v>29.081</c:v>
                </c:pt>
                <c:pt idx="9951">
                  <c:v>28.497</c:v>
                </c:pt>
                <c:pt idx="9952">
                  <c:v>29.058</c:v>
                </c:pt>
                <c:pt idx="9953">
                  <c:v>28.824999999999999</c:v>
                </c:pt>
                <c:pt idx="9954">
                  <c:v>28.904</c:v>
                </c:pt>
                <c:pt idx="9955">
                  <c:v>28.492999999999991</c:v>
                </c:pt>
                <c:pt idx="9956">
                  <c:v>27.516999999999999</c:v>
                </c:pt>
                <c:pt idx="9957">
                  <c:v>28.881999999999991</c:v>
                </c:pt>
                <c:pt idx="9958">
                  <c:v>28.437999999999999</c:v>
                </c:pt>
                <c:pt idx="9959">
                  <c:v>28.395</c:v>
                </c:pt>
                <c:pt idx="9960">
                  <c:v>28.902999999999992</c:v>
                </c:pt>
                <c:pt idx="9961">
                  <c:v>28.618000000000009</c:v>
                </c:pt>
                <c:pt idx="9962">
                  <c:v>29.207999999999991</c:v>
                </c:pt>
                <c:pt idx="9963">
                  <c:v>28.83400000000001</c:v>
                </c:pt>
                <c:pt idx="9964">
                  <c:v>28.661999999999999</c:v>
                </c:pt>
                <c:pt idx="9965">
                  <c:v>28.434000000000001</c:v>
                </c:pt>
                <c:pt idx="9966">
                  <c:v>28.550999999999991</c:v>
                </c:pt>
                <c:pt idx="9967">
                  <c:v>28.330000000000009</c:v>
                </c:pt>
                <c:pt idx="9968">
                  <c:v>28.835000000000001</c:v>
                </c:pt>
                <c:pt idx="9969">
                  <c:v>28.297000000000001</c:v>
                </c:pt>
                <c:pt idx="9970">
                  <c:v>28.286999999999988</c:v>
                </c:pt>
                <c:pt idx="9971">
                  <c:v>28.806999999999999</c:v>
                </c:pt>
                <c:pt idx="9972">
                  <c:v>28.638999999999999</c:v>
                </c:pt>
                <c:pt idx="9973">
                  <c:v>28.884</c:v>
                </c:pt>
                <c:pt idx="9974">
                  <c:v>28.597999999999999</c:v>
                </c:pt>
                <c:pt idx="9975">
                  <c:v>28.683</c:v>
                </c:pt>
                <c:pt idx="9976">
                  <c:v>28.934999999999999</c:v>
                </c:pt>
                <c:pt idx="9977">
                  <c:v>28.77999999999999</c:v>
                </c:pt>
                <c:pt idx="9978">
                  <c:v>28.542000000000002</c:v>
                </c:pt>
                <c:pt idx="9979">
                  <c:v>28.957000000000001</c:v>
                </c:pt>
                <c:pt idx="9980">
                  <c:v>28.689</c:v>
                </c:pt>
                <c:pt idx="9981">
                  <c:v>28.646999999999991</c:v>
                </c:pt>
                <c:pt idx="9982">
                  <c:v>28.484000000000002</c:v>
                </c:pt>
                <c:pt idx="9983">
                  <c:v>28.98599999999999</c:v>
                </c:pt>
                <c:pt idx="9984">
                  <c:v>28.824999999999999</c:v>
                </c:pt>
                <c:pt idx="9985">
                  <c:v>29.02</c:v>
                </c:pt>
                <c:pt idx="9986">
                  <c:v>28.654000000000011</c:v>
                </c:pt>
                <c:pt idx="9987">
                  <c:v>28.747</c:v>
                </c:pt>
                <c:pt idx="9988">
                  <c:v>29.012</c:v>
                </c:pt>
                <c:pt idx="9989">
                  <c:v>28.559000000000001</c:v>
                </c:pt>
                <c:pt idx="9990">
                  <c:v>28.85</c:v>
                </c:pt>
                <c:pt idx="9991">
                  <c:v>28.57</c:v>
                </c:pt>
                <c:pt idx="9992">
                  <c:v>28.166</c:v>
                </c:pt>
                <c:pt idx="9993">
                  <c:v>28.827999999999999</c:v>
                </c:pt>
                <c:pt idx="9994">
                  <c:v>28.376999999999999</c:v>
                </c:pt>
                <c:pt idx="9995">
                  <c:v>28.893000000000001</c:v>
                </c:pt>
                <c:pt idx="9996">
                  <c:v>28.501999999999999</c:v>
                </c:pt>
                <c:pt idx="9997">
                  <c:v>28.571000000000009</c:v>
                </c:pt>
                <c:pt idx="9998">
                  <c:v>28.461999999999989</c:v>
                </c:pt>
                <c:pt idx="9999">
                  <c:v>28.738</c:v>
                </c:pt>
                <c:pt idx="10000">
                  <c:v>28.513000000000009</c:v>
                </c:pt>
                <c:pt idx="10001">
                  <c:v>28.302</c:v>
                </c:pt>
                <c:pt idx="10002">
                  <c:v>28.411999999999999</c:v>
                </c:pt>
                <c:pt idx="10003">
                  <c:v>29.099</c:v>
                </c:pt>
                <c:pt idx="10004">
                  <c:v>28.42199999999999</c:v>
                </c:pt>
                <c:pt idx="10005">
                  <c:v>28.41</c:v>
                </c:pt>
                <c:pt idx="10006">
                  <c:v>28.704000000000001</c:v>
                </c:pt>
                <c:pt idx="10007">
                  <c:v>28.190999999999999</c:v>
                </c:pt>
                <c:pt idx="10008">
                  <c:v>28.94499999999999</c:v>
                </c:pt>
                <c:pt idx="10009">
                  <c:v>28.487999999999989</c:v>
                </c:pt>
                <c:pt idx="10010">
                  <c:v>28.728999999999989</c:v>
                </c:pt>
                <c:pt idx="10011">
                  <c:v>28.44799999999999</c:v>
                </c:pt>
                <c:pt idx="10012">
                  <c:v>28.45</c:v>
                </c:pt>
                <c:pt idx="10013">
                  <c:v>28.8</c:v>
                </c:pt>
                <c:pt idx="10014">
                  <c:v>28.94199999999999</c:v>
                </c:pt>
                <c:pt idx="10015">
                  <c:v>28.632999999999999</c:v>
                </c:pt>
                <c:pt idx="10016">
                  <c:v>28.974999999999991</c:v>
                </c:pt>
                <c:pt idx="10017">
                  <c:v>29.024000000000001</c:v>
                </c:pt>
                <c:pt idx="10018">
                  <c:v>27.155000000000001</c:v>
                </c:pt>
                <c:pt idx="10019">
                  <c:v>27.451000000000001</c:v>
                </c:pt>
                <c:pt idx="10020">
                  <c:v>27.696999999999999</c:v>
                </c:pt>
                <c:pt idx="10021">
                  <c:v>27.521000000000001</c:v>
                </c:pt>
                <c:pt idx="10022">
                  <c:v>27.172000000000001</c:v>
                </c:pt>
                <c:pt idx="10023">
                  <c:v>27.055</c:v>
                </c:pt>
                <c:pt idx="10024">
                  <c:v>27.26499999999999</c:v>
                </c:pt>
                <c:pt idx="10025">
                  <c:v>27.683</c:v>
                </c:pt>
                <c:pt idx="10026">
                  <c:v>27.251999999999999</c:v>
                </c:pt>
                <c:pt idx="10027">
                  <c:v>26.654000000000011</c:v>
                </c:pt>
                <c:pt idx="10028">
                  <c:v>26.657000000000011</c:v>
                </c:pt>
                <c:pt idx="10029">
                  <c:v>27.315999999999999</c:v>
                </c:pt>
                <c:pt idx="10030">
                  <c:v>27.475999999999988</c:v>
                </c:pt>
                <c:pt idx="10031">
                  <c:v>27.443999999999988</c:v>
                </c:pt>
                <c:pt idx="10032">
                  <c:v>27.26599999999998</c:v>
                </c:pt>
                <c:pt idx="10033">
                  <c:v>27.145</c:v>
                </c:pt>
                <c:pt idx="10034">
                  <c:v>27.047000000000001</c:v>
                </c:pt>
                <c:pt idx="10035">
                  <c:v>27.375</c:v>
                </c:pt>
                <c:pt idx="10036">
                  <c:v>27.213999999999999</c:v>
                </c:pt>
                <c:pt idx="10037">
                  <c:v>26.776</c:v>
                </c:pt>
                <c:pt idx="10038">
                  <c:v>27.196000000000009</c:v>
                </c:pt>
                <c:pt idx="10039">
                  <c:v>27.542999999999989</c:v>
                </c:pt>
                <c:pt idx="10040">
                  <c:v>27.51</c:v>
                </c:pt>
                <c:pt idx="10041">
                  <c:v>27.173999999999999</c:v>
                </c:pt>
                <c:pt idx="10042">
                  <c:v>27.009</c:v>
                </c:pt>
                <c:pt idx="10043">
                  <c:v>27.344000000000001</c:v>
                </c:pt>
                <c:pt idx="10044">
                  <c:v>27.594999999999999</c:v>
                </c:pt>
                <c:pt idx="10045">
                  <c:v>27.44499999999999</c:v>
                </c:pt>
                <c:pt idx="10046">
                  <c:v>27.28799999999999</c:v>
                </c:pt>
                <c:pt idx="10047">
                  <c:v>27.259</c:v>
                </c:pt>
                <c:pt idx="10048">
                  <c:v>27.347999999999999</c:v>
                </c:pt>
                <c:pt idx="10049">
                  <c:v>27.433</c:v>
                </c:pt>
                <c:pt idx="10050">
                  <c:v>27.050999999999991</c:v>
                </c:pt>
                <c:pt idx="10051">
                  <c:v>27.77</c:v>
                </c:pt>
                <c:pt idx="10052">
                  <c:v>27.771000000000001</c:v>
                </c:pt>
                <c:pt idx="10053">
                  <c:v>27.603000000000002</c:v>
                </c:pt>
                <c:pt idx="10054">
                  <c:v>27.477</c:v>
                </c:pt>
                <c:pt idx="10055">
                  <c:v>27.634000000000011</c:v>
                </c:pt>
                <c:pt idx="10056">
                  <c:v>27.52</c:v>
                </c:pt>
                <c:pt idx="10057">
                  <c:v>27.675000000000001</c:v>
                </c:pt>
                <c:pt idx="10058">
                  <c:v>27.626999999999999</c:v>
                </c:pt>
                <c:pt idx="10059">
                  <c:v>27.404</c:v>
                </c:pt>
                <c:pt idx="10060">
                  <c:v>27.56</c:v>
                </c:pt>
                <c:pt idx="10061">
                  <c:v>27.474</c:v>
                </c:pt>
                <c:pt idx="10062">
                  <c:v>27.241</c:v>
                </c:pt>
                <c:pt idx="10063">
                  <c:v>26.74199999999999</c:v>
                </c:pt>
                <c:pt idx="10064">
                  <c:v>27.408999999999988</c:v>
                </c:pt>
                <c:pt idx="10065">
                  <c:v>27.646000000000001</c:v>
                </c:pt>
                <c:pt idx="10066">
                  <c:v>27.663</c:v>
                </c:pt>
                <c:pt idx="10067">
                  <c:v>27.3</c:v>
                </c:pt>
                <c:pt idx="10068">
                  <c:v>27.215</c:v>
                </c:pt>
                <c:pt idx="10069">
                  <c:v>27.577999999999999</c:v>
                </c:pt>
                <c:pt idx="10070">
                  <c:v>27.428999999999981</c:v>
                </c:pt>
                <c:pt idx="10071">
                  <c:v>27.602</c:v>
                </c:pt>
                <c:pt idx="10072">
                  <c:v>27.541</c:v>
                </c:pt>
                <c:pt idx="10073">
                  <c:v>27.719000000000001</c:v>
                </c:pt>
                <c:pt idx="10074">
                  <c:v>27.19</c:v>
                </c:pt>
                <c:pt idx="10075">
                  <c:v>26.978000000000002</c:v>
                </c:pt>
                <c:pt idx="10076">
                  <c:v>27.308</c:v>
                </c:pt>
                <c:pt idx="10077">
                  <c:v>27.068999999999988</c:v>
                </c:pt>
                <c:pt idx="10078">
                  <c:v>27.274999999999999</c:v>
                </c:pt>
                <c:pt idx="10079">
                  <c:v>26.68</c:v>
                </c:pt>
                <c:pt idx="10080">
                  <c:v>26.74199999999999</c:v>
                </c:pt>
                <c:pt idx="10081">
                  <c:v>27.478999999999989</c:v>
                </c:pt>
                <c:pt idx="10082">
                  <c:v>27.650000000000009</c:v>
                </c:pt>
                <c:pt idx="10083">
                  <c:v>27.99499999999999</c:v>
                </c:pt>
                <c:pt idx="10084">
                  <c:v>27.481999999999989</c:v>
                </c:pt>
                <c:pt idx="10085">
                  <c:v>27.324000000000009</c:v>
                </c:pt>
                <c:pt idx="10086">
                  <c:v>27.395</c:v>
                </c:pt>
                <c:pt idx="10087">
                  <c:v>27.431999999999999</c:v>
                </c:pt>
                <c:pt idx="10088">
                  <c:v>27.731999999999999</c:v>
                </c:pt>
                <c:pt idx="10089">
                  <c:v>27.536999999999999</c:v>
                </c:pt>
                <c:pt idx="10090">
                  <c:v>27.513000000000009</c:v>
                </c:pt>
                <c:pt idx="10091">
                  <c:v>27.364000000000001</c:v>
                </c:pt>
                <c:pt idx="10092">
                  <c:v>27.780999999999992</c:v>
                </c:pt>
                <c:pt idx="10093">
                  <c:v>27.931000000000001</c:v>
                </c:pt>
                <c:pt idx="10094">
                  <c:v>28.006</c:v>
                </c:pt>
                <c:pt idx="10095">
                  <c:v>27.545999999999989</c:v>
                </c:pt>
                <c:pt idx="10096">
                  <c:v>27.663</c:v>
                </c:pt>
                <c:pt idx="10097">
                  <c:v>28.120999999999999</c:v>
                </c:pt>
                <c:pt idx="10098">
                  <c:v>27.939999999999991</c:v>
                </c:pt>
                <c:pt idx="10099">
                  <c:v>27.795999999999989</c:v>
                </c:pt>
                <c:pt idx="10100">
                  <c:v>27.663</c:v>
                </c:pt>
                <c:pt idx="10101">
                  <c:v>27.61900000000001</c:v>
                </c:pt>
                <c:pt idx="10102">
                  <c:v>27.523</c:v>
                </c:pt>
                <c:pt idx="10103">
                  <c:v>27.712</c:v>
                </c:pt>
                <c:pt idx="10104">
                  <c:v>27.792000000000002</c:v>
                </c:pt>
                <c:pt idx="10105">
                  <c:v>27.773</c:v>
                </c:pt>
                <c:pt idx="10106">
                  <c:v>27.587</c:v>
                </c:pt>
                <c:pt idx="10107">
                  <c:v>27.608000000000001</c:v>
                </c:pt>
                <c:pt idx="10108">
                  <c:v>27.869</c:v>
                </c:pt>
                <c:pt idx="10109">
                  <c:v>27.942999999999991</c:v>
                </c:pt>
                <c:pt idx="10110">
                  <c:v>27.509</c:v>
                </c:pt>
                <c:pt idx="10111">
                  <c:v>27.79</c:v>
                </c:pt>
                <c:pt idx="10112">
                  <c:v>27.785999999999991</c:v>
                </c:pt>
                <c:pt idx="10113">
                  <c:v>28.058</c:v>
                </c:pt>
                <c:pt idx="10114">
                  <c:v>27.317000000000011</c:v>
                </c:pt>
                <c:pt idx="10115">
                  <c:v>27.731999999999999</c:v>
                </c:pt>
                <c:pt idx="10116">
                  <c:v>27.649000000000001</c:v>
                </c:pt>
                <c:pt idx="10117">
                  <c:v>27.434000000000001</c:v>
                </c:pt>
                <c:pt idx="10118">
                  <c:v>27.585999999999991</c:v>
                </c:pt>
                <c:pt idx="10119">
                  <c:v>27.771999999999991</c:v>
                </c:pt>
                <c:pt idx="10120">
                  <c:v>27.757999999999999</c:v>
                </c:pt>
                <c:pt idx="10121">
                  <c:v>27.43</c:v>
                </c:pt>
                <c:pt idx="10122">
                  <c:v>27.47999999999999</c:v>
                </c:pt>
                <c:pt idx="10123">
                  <c:v>27.145</c:v>
                </c:pt>
                <c:pt idx="10124">
                  <c:v>26.704999999999991</c:v>
                </c:pt>
                <c:pt idx="10125">
                  <c:v>26.967999999999989</c:v>
                </c:pt>
                <c:pt idx="10126">
                  <c:v>27.22</c:v>
                </c:pt>
                <c:pt idx="10127">
                  <c:v>26.776</c:v>
                </c:pt>
                <c:pt idx="10128">
                  <c:v>26.927</c:v>
                </c:pt>
                <c:pt idx="10129">
                  <c:v>26.934000000000001</c:v>
                </c:pt>
                <c:pt idx="10130">
                  <c:v>26.967999999999989</c:v>
                </c:pt>
                <c:pt idx="10131">
                  <c:v>26.971999999999991</c:v>
                </c:pt>
                <c:pt idx="10132">
                  <c:v>26.76599999999998</c:v>
                </c:pt>
                <c:pt idx="10133">
                  <c:v>27.120999999999999</c:v>
                </c:pt>
                <c:pt idx="10134">
                  <c:v>27.300999999999991</c:v>
                </c:pt>
                <c:pt idx="10135">
                  <c:v>27.338999999999999</c:v>
                </c:pt>
                <c:pt idx="10136">
                  <c:v>27.314000000000011</c:v>
                </c:pt>
                <c:pt idx="10137">
                  <c:v>27.574000000000009</c:v>
                </c:pt>
                <c:pt idx="10138">
                  <c:v>27.234000000000009</c:v>
                </c:pt>
                <c:pt idx="10139">
                  <c:v>27.562999999999992</c:v>
                </c:pt>
                <c:pt idx="10140">
                  <c:v>27.457000000000001</c:v>
                </c:pt>
                <c:pt idx="10141">
                  <c:v>27.236000000000001</c:v>
                </c:pt>
                <c:pt idx="10142">
                  <c:v>27.024999999999999</c:v>
                </c:pt>
                <c:pt idx="10143">
                  <c:v>27.295999999999989</c:v>
                </c:pt>
                <c:pt idx="10144">
                  <c:v>27.123999999999999</c:v>
                </c:pt>
                <c:pt idx="10145">
                  <c:v>27.414999999999999</c:v>
                </c:pt>
                <c:pt idx="10146">
                  <c:v>27.783999999999988</c:v>
                </c:pt>
                <c:pt idx="10147">
                  <c:v>27.523</c:v>
                </c:pt>
                <c:pt idx="10148">
                  <c:v>27.004000000000001</c:v>
                </c:pt>
                <c:pt idx="10149">
                  <c:v>27.335000000000001</c:v>
                </c:pt>
                <c:pt idx="10150">
                  <c:v>27.501000000000001</c:v>
                </c:pt>
                <c:pt idx="10151">
                  <c:v>27.388000000000002</c:v>
                </c:pt>
                <c:pt idx="10152">
                  <c:v>27.204000000000001</c:v>
                </c:pt>
                <c:pt idx="10153">
                  <c:v>27.533000000000001</c:v>
                </c:pt>
                <c:pt idx="10154">
                  <c:v>26.666</c:v>
                </c:pt>
                <c:pt idx="10155">
                  <c:v>26.695</c:v>
                </c:pt>
                <c:pt idx="10156">
                  <c:v>27.067999999999991</c:v>
                </c:pt>
                <c:pt idx="10157">
                  <c:v>26.72</c:v>
                </c:pt>
                <c:pt idx="10158">
                  <c:v>26.88</c:v>
                </c:pt>
                <c:pt idx="10159">
                  <c:v>26.792000000000002</c:v>
                </c:pt>
                <c:pt idx="10160">
                  <c:v>26.74199999999999</c:v>
                </c:pt>
                <c:pt idx="10161">
                  <c:v>26.702000000000002</c:v>
                </c:pt>
                <c:pt idx="10162">
                  <c:v>26.664999999999999</c:v>
                </c:pt>
                <c:pt idx="10163">
                  <c:v>26.263999999999989</c:v>
                </c:pt>
                <c:pt idx="10164">
                  <c:v>26.33400000000001</c:v>
                </c:pt>
                <c:pt idx="10165">
                  <c:v>26.359000000000009</c:v>
                </c:pt>
                <c:pt idx="10166">
                  <c:v>25.876000000000001</c:v>
                </c:pt>
                <c:pt idx="10167">
                  <c:v>26.44799999999999</c:v>
                </c:pt>
                <c:pt idx="10168">
                  <c:v>26.24</c:v>
                </c:pt>
                <c:pt idx="10169">
                  <c:v>26.349</c:v>
                </c:pt>
                <c:pt idx="10170">
                  <c:v>26.934000000000001</c:v>
                </c:pt>
                <c:pt idx="10171">
                  <c:v>26.53</c:v>
                </c:pt>
                <c:pt idx="10172">
                  <c:v>26.318000000000001</c:v>
                </c:pt>
                <c:pt idx="10173">
                  <c:v>27.175999999999991</c:v>
                </c:pt>
                <c:pt idx="10174">
                  <c:v>27.096</c:v>
                </c:pt>
                <c:pt idx="10175">
                  <c:v>26.98299999999999</c:v>
                </c:pt>
                <c:pt idx="10176">
                  <c:v>26.885000000000002</c:v>
                </c:pt>
                <c:pt idx="10177">
                  <c:v>26.87</c:v>
                </c:pt>
                <c:pt idx="10178">
                  <c:v>26.991</c:v>
                </c:pt>
                <c:pt idx="10179">
                  <c:v>26.814000000000011</c:v>
                </c:pt>
                <c:pt idx="10180">
                  <c:v>26.814000000000011</c:v>
                </c:pt>
                <c:pt idx="10181">
                  <c:v>27.274000000000001</c:v>
                </c:pt>
                <c:pt idx="10182">
                  <c:v>27.274000000000001</c:v>
                </c:pt>
                <c:pt idx="10183">
                  <c:v>26.805</c:v>
                </c:pt>
                <c:pt idx="10184">
                  <c:v>27.36</c:v>
                </c:pt>
                <c:pt idx="10185">
                  <c:v>27.363</c:v>
                </c:pt>
                <c:pt idx="10186">
                  <c:v>26.907</c:v>
                </c:pt>
                <c:pt idx="10187">
                  <c:v>27.024999999999999</c:v>
                </c:pt>
                <c:pt idx="10188">
                  <c:v>26.916</c:v>
                </c:pt>
                <c:pt idx="10189">
                  <c:v>26.864999999999991</c:v>
                </c:pt>
                <c:pt idx="10190">
                  <c:v>26.864000000000001</c:v>
                </c:pt>
                <c:pt idx="10191">
                  <c:v>27.321000000000009</c:v>
                </c:pt>
                <c:pt idx="10192">
                  <c:v>26.899000000000001</c:v>
                </c:pt>
                <c:pt idx="10193">
                  <c:v>26.353999999999999</c:v>
                </c:pt>
                <c:pt idx="10194">
                  <c:v>26.885000000000002</c:v>
                </c:pt>
                <c:pt idx="10195">
                  <c:v>26.943999999999988</c:v>
                </c:pt>
                <c:pt idx="10196">
                  <c:v>27.106000000000009</c:v>
                </c:pt>
                <c:pt idx="10197">
                  <c:v>26.904</c:v>
                </c:pt>
                <c:pt idx="10198">
                  <c:v>26.606999999999999</c:v>
                </c:pt>
                <c:pt idx="10199">
                  <c:v>26.6</c:v>
                </c:pt>
                <c:pt idx="10200">
                  <c:v>27.15100000000001</c:v>
                </c:pt>
                <c:pt idx="10201">
                  <c:v>27.303999999999991</c:v>
                </c:pt>
                <c:pt idx="10202">
                  <c:v>26.672000000000001</c:v>
                </c:pt>
                <c:pt idx="10203">
                  <c:v>25.597000000000001</c:v>
                </c:pt>
                <c:pt idx="10204">
                  <c:v>25.808</c:v>
                </c:pt>
                <c:pt idx="10205">
                  <c:v>26.724</c:v>
                </c:pt>
                <c:pt idx="10206">
                  <c:v>26.852</c:v>
                </c:pt>
                <c:pt idx="10207">
                  <c:v>26.4</c:v>
                </c:pt>
                <c:pt idx="10208">
                  <c:v>27.152000000000001</c:v>
                </c:pt>
                <c:pt idx="10209">
                  <c:v>26.759999999999991</c:v>
                </c:pt>
                <c:pt idx="10210">
                  <c:v>26.731999999999999</c:v>
                </c:pt>
                <c:pt idx="10211">
                  <c:v>26.704000000000001</c:v>
                </c:pt>
                <c:pt idx="10212">
                  <c:v>26.728000000000002</c:v>
                </c:pt>
                <c:pt idx="10213">
                  <c:v>26.202999999999989</c:v>
                </c:pt>
                <c:pt idx="10214">
                  <c:v>26.201000000000001</c:v>
                </c:pt>
                <c:pt idx="10215">
                  <c:v>26.587</c:v>
                </c:pt>
                <c:pt idx="10216">
                  <c:v>26.48599999999999</c:v>
                </c:pt>
                <c:pt idx="10217">
                  <c:v>26.437999999999999</c:v>
                </c:pt>
                <c:pt idx="10218">
                  <c:v>26.571000000000009</c:v>
                </c:pt>
                <c:pt idx="10219">
                  <c:v>26.721999999999991</c:v>
                </c:pt>
                <c:pt idx="10220">
                  <c:v>26.853000000000009</c:v>
                </c:pt>
                <c:pt idx="10221">
                  <c:v>27.059000000000001</c:v>
                </c:pt>
                <c:pt idx="10222">
                  <c:v>27.24199999999999</c:v>
                </c:pt>
                <c:pt idx="10223">
                  <c:v>27.33700000000001</c:v>
                </c:pt>
                <c:pt idx="10224">
                  <c:v>27.478999999999989</c:v>
                </c:pt>
                <c:pt idx="10225">
                  <c:v>26.90199999999999</c:v>
                </c:pt>
                <c:pt idx="10226">
                  <c:v>26.97999999999999</c:v>
                </c:pt>
                <c:pt idx="10227">
                  <c:v>26.95</c:v>
                </c:pt>
                <c:pt idx="10228">
                  <c:v>27.024000000000001</c:v>
                </c:pt>
                <c:pt idx="10229">
                  <c:v>26.693999999999999</c:v>
                </c:pt>
                <c:pt idx="10230">
                  <c:v>27.024999999999999</c:v>
                </c:pt>
                <c:pt idx="10231">
                  <c:v>26.956</c:v>
                </c:pt>
                <c:pt idx="10232">
                  <c:v>26.451000000000001</c:v>
                </c:pt>
                <c:pt idx="10233">
                  <c:v>27.027999999999999</c:v>
                </c:pt>
                <c:pt idx="10234">
                  <c:v>27.279</c:v>
                </c:pt>
                <c:pt idx="10235">
                  <c:v>26.803999999999991</c:v>
                </c:pt>
                <c:pt idx="10236">
                  <c:v>26.503</c:v>
                </c:pt>
                <c:pt idx="10237">
                  <c:v>26.510999999999999</c:v>
                </c:pt>
                <c:pt idx="10238">
                  <c:v>27.125</c:v>
                </c:pt>
                <c:pt idx="10239">
                  <c:v>26.597000000000001</c:v>
                </c:pt>
                <c:pt idx="10240">
                  <c:v>27.007000000000001</c:v>
                </c:pt>
                <c:pt idx="10241">
                  <c:v>26.849</c:v>
                </c:pt>
                <c:pt idx="10242">
                  <c:v>27.196000000000009</c:v>
                </c:pt>
                <c:pt idx="10243">
                  <c:v>27.073</c:v>
                </c:pt>
                <c:pt idx="10244">
                  <c:v>26.745999999999992</c:v>
                </c:pt>
                <c:pt idx="10245">
                  <c:v>27.013000000000009</c:v>
                </c:pt>
                <c:pt idx="10246">
                  <c:v>26.18</c:v>
                </c:pt>
                <c:pt idx="10247">
                  <c:v>26.754999999999999</c:v>
                </c:pt>
                <c:pt idx="10248">
                  <c:v>26.62</c:v>
                </c:pt>
                <c:pt idx="10249">
                  <c:v>26.75</c:v>
                </c:pt>
                <c:pt idx="10250">
                  <c:v>26.501999999999999</c:v>
                </c:pt>
                <c:pt idx="10251">
                  <c:v>26.276</c:v>
                </c:pt>
                <c:pt idx="10252">
                  <c:v>26.396000000000001</c:v>
                </c:pt>
                <c:pt idx="10253">
                  <c:v>26.911999999999999</c:v>
                </c:pt>
                <c:pt idx="10254">
                  <c:v>26.751000000000001</c:v>
                </c:pt>
                <c:pt idx="10255">
                  <c:v>26.609000000000009</c:v>
                </c:pt>
                <c:pt idx="10256">
                  <c:v>26.795999999999989</c:v>
                </c:pt>
                <c:pt idx="10257">
                  <c:v>26.588999999999992</c:v>
                </c:pt>
                <c:pt idx="10258">
                  <c:v>26.545000000000002</c:v>
                </c:pt>
                <c:pt idx="10259">
                  <c:v>26.850999999999999</c:v>
                </c:pt>
                <c:pt idx="10260">
                  <c:v>26.47999999999999</c:v>
                </c:pt>
                <c:pt idx="10261">
                  <c:v>26.539000000000001</c:v>
                </c:pt>
                <c:pt idx="10262">
                  <c:v>26.34</c:v>
                </c:pt>
                <c:pt idx="10263">
                  <c:v>26.457999999999991</c:v>
                </c:pt>
                <c:pt idx="10264">
                  <c:v>27.067</c:v>
                </c:pt>
                <c:pt idx="10265">
                  <c:v>26.385000000000002</c:v>
                </c:pt>
                <c:pt idx="10266">
                  <c:v>26.640999999999991</c:v>
                </c:pt>
                <c:pt idx="10267">
                  <c:v>26.367000000000001</c:v>
                </c:pt>
                <c:pt idx="10268">
                  <c:v>26.609000000000009</c:v>
                </c:pt>
                <c:pt idx="10269">
                  <c:v>26.484000000000002</c:v>
                </c:pt>
                <c:pt idx="10270">
                  <c:v>26.664000000000001</c:v>
                </c:pt>
                <c:pt idx="10271">
                  <c:v>26.646999999999991</c:v>
                </c:pt>
                <c:pt idx="10272">
                  <c:v>26.494</c:v>
                </c:pt>
                <c:pt idx="10273">
                  <c:v>26.567</c:v>
                </c:pt>
                <c:pt idx="10274">
                  <c:v>26.484999999999989</c:v>
                </c:pt>
                <c:pt idx="10275">
                  <c:v>26.190999999999999</c:v>
                </c:pt>
                <c:pt idx="10276">
                  <c:v>26.359000000000009</c:v>
                </c:pt>
                <c:pt idx="10277">
                  <c:v>26.407</c:v>
                </c:pt>
                <c:pt idx="10278">
                  <c:v>26.609000000000009</c:v>
                </c:pt>
                <c:pt idx="10279">
                  <c:v>26.806999999999999</c:v>
                </c:pt>
                <c:pt idx="10280">
                  <c:v>26.658000000000001</c:v>
                </c:pt>
                <c:pt idx="10281">
                  <c:v>26.684000000000001</c:v>
                </c:pt>
                <c:pt idx="10282">
                  <c:v>26.413</c:v>
                </c:pt>
                <c:pt idx="10283">
                  <c:v>26.471999999999991</c:v>
                </c:pt>
                <c:pt idx="10284">
                  <c:v>26.135000000000009</c:v>
                </c:pt>
                <c:pt idx="10285">
                  <c:v>26.78799999999999</c:v>
                </c:pt>
                <c:pt idx="10286">
                  <c:v>25.901</c:v>
                </c:pt>
                <c:pt idx="10287">
                  <c:v>26.15100000000001</c:v>
                </c:pt>
                <c:pt idx="10288">
                  <c:v>26.018999999999991</c:v>
                </c:pt>
                <c:pt idx="10289">
                  <c:v>26.506</c:v>
                </c:pt>
                <c:pt idx="10290">
                  <c:v>26.206</c:v>
                </c:pt>
                <c:pt idx="10291">
                  <c:v>26.48899999999999</c:v>
                </c:pt>
                <c:pt idx="10292">
                  <c:v>26.11900000000001</c:v>
                </c:pt>
                <c:pt idx="10293">
                  <c:v>26.454999999999991</c:v>
                </c:pt>
                <c:pt idx="10294">
                  <c:v>26.855</c:v>
                </c:pt>
                <c:pt idx="10295">
                  <c:v>26.302</c:v>
                </c:pt>
                <c:pt idx="10296">
                  <c:v>26.872</c:v>
                </c:pt>
                <c:pt idx="10297">
                  <c:v>26.48899999999999</c:v>
                </c:pt>
                <c:pt idx="10298">
                  <c:v>26.681999999999999</c:v>
                </c:pt>
                <c:pt idx="10299">
                  <c:v>27.071999999999999</c:v>
                </c:pt>
                <c:pt idx="10300">
                  <c:v>26.885000000000002</c:v>
                </c:pt>
                <c:pt idx="10301">
                  <c:v>26.724</c:v>
                </c:pt>
                <c:pt idx="10302">
                  <c:v>26.533000000000001</c:v>
                </c:pt>
                <c:pt idx="10303">
                  <c:v>27.247</c:v>
                </c:pt>
                <c:pt idx="10304">
                  <c:v>25.83400000000001</c:v>
                </c:pt>
                <c:pt idx="10305">
                  <c:v>26.471999999999991</c:v>
                </c:pt>
                <c:pt idx="10306">
                  <c:v>26.329000000000001</c:v>
                </c:pt>
                <c:pt idx="10307">
                  <c:v>26.196000000000009</c:v>
                </c:pt>
                <c:pt idx="10308">
                  <c:v>26.561</c:v>
                </c:pt>
                <c:pt idx="10309">
                  <c:v>26.471999999999991</c:v>
                </c:pt>
                <c:pt idx="10310">
                  <c:v>25.99499999999999</c:v>
                </c:pt>
                <c:pt idx="10311">
                  <c:v>26.356000000000009</c:v>
                </c:pt>
                <c:pt idx="10312">
                  <c:v>26.288999999999991</c:v>
                </c:pt>
                <c:pt idx="10313">
                  <c:v>25.949000000000002</c:v>
                </c:pt>
                <c:pt idx="10314">
                  <c:v>26.02</c:v>
                </c:pt>
                <c:pt idx="10315">
                  <c:v>26.695</c:v>
                </c:pt>
                <c:pt idx="10316">
                  <c:v>26.204999999999991</c:v>
                </c:pt>
                <c:pt idx="10317">
                  <c:v>26.103000000000009</c:v>
                </c:pt>
                <c:pt idx="10318">
                  <c:v>26.39</c:v>
                </c:pt>
                <c:pt idx="10319">
                  <c:v>26.407999999999991</c:v>
                </c:pt>
                <c:pt idx="10320">
                  <c:v>26.49499999999999</c:v>
                </c:pt>
                <c:pt idx="10321">
                  <c:v>25.939999999999991</c:v>
                </c:pt>
                <c:pt idx="10322">
                  <c:v>26.07</c:v>
                </c:pt>
                <c:pt idx="10323">
                  <c:v>26.141999999999999</c:v>
                </c:pt>
                <c:pt idx="10324">
                  <c:v>26.347000000000001</c:v>
                </c:pt>
                <c:pt idx="10325">
                  <c:v>26.15100000000001</c:v>
                </c:pt>
                <c:pt idx="10326">
                  <c:v>26.146000000000001</c:v>
                </c:pt>
                <c:pt idx="10327">
                  <c:v>26.431999999999999</c:v>
                </c:pt>
                <c:pt idx="10328">
                  <c:v>26.04</c:v>
                </c:pt>
                <c:pt idx="10329">
                  <c:v>26.446000000000002</c:v>
                </c:pt>
                <c:pt idx="10330">
                  <c:v>26.427</c:v>
                </c:pt>
                <c:pt idx="10331">
                  <c:v>26.074000000000009</c:v>
                </c:pt>
                <c:pt idx="10332">
                  <c:v>26.233000000000001</c:v>
                </c:pt>
                <c:pt idx="10333">
                  <c:v>25.95</c:v>
                </c:pt>
                <c:pt idx="10334">
                  <c:v>26.385999999999989</c:v>
                </c:pt>
                <c:pt idx="10335">
                  <c:v>25.89</c:v>
                </c:pt>
                <c:pt idx="10336">
                  <c:v>26.428999999999981</c:v>
                </c:pt>
                <c:pt idx="10337">
                  <c:v>26.01</c:v>
                </c:pt>
                <c:pt idx="10338">
                  <c:v>26.138999999999999</c:v>
                </c:pt>
                <c:pt idx="10339">
                  <c:v>26.49799999999999</c:v>
                </c:pt>
                <c:pt idx="10340">
                  <c:v>26.350999999999999</c:v>
                </c:pt>
                <c:pt idx="10341">
                  <c:v>26.12</c:v>
                </c:pt>
                <c:pt idx="10342">
                  <c:v>26.463999999999992</c:v>
                </c:pt>
                <c:pt idx="10343">
                  <c:v>26.288999999999991</c:v>
                </c:pt>
                <c:pt idx="10344">
                  <c:v>26.303000000000001</c:v>
                </c:pt>
                <c:pt idx="10345">
                  <c:v>26.26199999999999</c:v>
                </c:pt>
                <c:pt idx="10346">
                  <c:v>26.206</c:v>
                </c:pt>
                <c:pt idx="10347">
                  <c:v>26.512</c:v>
                </c:pt>
                <c:pt idx="10348">
                  <c:v>25.658999999999999</c:v>
                </c:pt>
                <c:pt idx="10349">
                  <c:v>25.693999999999999</c:v>
                </c:pt>
                <c:pt idx="10350">
                  <c:v>25.3</c:v>
                </c:pt>
                <c:pt idx="10351">
                  <c:v>25.538</c:v>
                </c:pt>
                <c:pt idx="10352">
                  <c:v>26.018999999999991</c:v>
                </c:pt>
                <c:pt idx="10353">
                  <c:v>25.73</c:v>
                </c:pt>
                <c:pt idx="10354">
                  <c:v>25.526</c:v>
                </c:pt>
                <c:pt idx="10355">
                  <c:v>25.957999999999991</c:v>
                </c:pt>
                <c:pt idx="10356">
                  <c:v>25.547000000000001</c:v>
                </c:pt>
                <c:pt idx="10357">
                  <c:v>25.431999999999999</c:v>
                </c:pt>
                <c:pt idx="10358">
                  <c:v>25.797999999999991</c:v>
                </c:pt>
                <c:pt idx="10359">
                  <c:v>25.311000000000011</c:v>
                </c:pt>
                <c:pt idx="10360">
                  <c:v>25.471</c:v>
                </c:pt>
                <c:pt idx="10361">
                  <c:v>25.495999999999992</c:v>
                </c:pt>
                <c:pt idx="10362">
                  <c:v>25.228999999999989</c:v>
                </c:pt>
                <c:pt idx="10363">
                  <c:v>25.026</c:v>
                </c:pt>
                <c:pt idx="10364">
                  <c:v>25.603000000000002</c:v>
                </c:pt>
                <c:pt idx="10365">
                  <c:v>25.626000000000001</c:v>
                </c:pt>
                <c:pt idx="10366">
                  <c:v>26.577999999999999</c:v>
                </c:pt>
                <c:pt idx="10367">
                  <c:v>26.92799999999999</c:v>
                </c:pt>
                <c:pt idx="10368">
                  <c:v>26.388000000000002</c:v>
                </c:pt>
                <c:pt idx="10369">
                  <c:v>26.588999999999992</c:v>
                </c:pt>
                <c:pt idx="10370">
                  <c:v>26.402999999999992</c:v>
                </c:pt>
                <c:pt idx="10371">
                  <c:v>26.712</c:v>
                </c:pt>
                <c:pt idx="10372">
                  <c:v>26.951000000000001</c:v>
                </c:pt>
                <c:pt idx="10373">
                  <c:v>26.870999999999999</c:v>
                </c:pt>
                <c:pt idx="10374">
                  <c:v>26.76199999999999</c:v>
                </c:pt>
                <c:pt idx="10375">
                  <c:v>26.802</c:v>
                </c:pt>
                <c:pt idx="10376">
                  <c:v>26.145</c:v>
                </c:pt>
                <c:pt idx="10377">
                  <c:v>26.850999999999999</c:v>
                </c:pt>
                <c:pt idx="10378">
                  <c:v>26.905999999999992</c:v>
                </c:pt>
                <c:pt idx="10379">
                  <c:v>26.37</c:v>
                </c:pt>
                <c:pt idx="10380">
                  <c:v>26.721</c:v>
                </c:pt>
                <c:pt idx="10381">
                  <c:v>26.992999999999991</c:v>
                </c:pt>
                <c:pt idx="10382">
                  <c:v>26.856999999999999</c:v>
                </c:pt>
                <c:pt idx="10383">
                  <c:v>26.824999999999999</c:v>
                </c:pt>
                <c:pt idx="10384">
                  <c:v>26.385999999999989</c:v>
                </c:pt>
                <c:pt idx="10385">
                  <c:v>26.74</c:v>
                </c:pt>
                <c:pt idx="10386">
                  <c:v>26.933</c:v>
                </c:pt>
                <c:pt idx="10387">
                  <c:v>26.474</c:v>
                </c:pt>
                <c:pt idx="10388">
                  <c:v>26.672000000000001</c:v>
                </c:pt>
                <c:pt idx="10389">
                  <c:v>26.847999999999999</c:v>
                </c:pt>
                <c:pt idx="10390">
                  <c:v>25.5</c:v>
                </c:pt>
                <c:pt idx="10391">
                  <c:v>25.83100000000001</c:v>
                </c:pt>
                <c:pt idx="10392">
                  <c:v>26.016999999999999</c:v>
                </c:pt>
                <c:pt idx="10393">
                  <c:v>26.004999999999999</c:v>
                </c:pt>
                <c:pt idx="10394">
                  <c:v>26.172000000000001</c:v>
                </c:pt>
                <c:pt idx="10395">
                  <c:v>26.3</c:v>
                </c:pt>
                <c:pt idx="10396">
                  <c:v>25.96299999999999</c:v>
                </c:pt>
                <c:pt idx="10397">
                  <c:v>25.92199999999999</c:v>
                </c:pt>
                <c:pt idx="10398">
                  <c:v>25.763999999999989</c:v>
                </c:pt>
                <c:pt idx="10399">
                  <c:v>25.763999999999989</c:v>
                </c:pt>
                <c:pt idx="10400">
                  <c:v>25.936</c:v>
                </c:pt>
                <c:pt idx="10401">
                  <c:v>26.129000000000001</c:v>
                </c:pt>
                <c:pt idx="10402">
                  <c:v>25.911999999999999</c:v>
                </c:pt>
                <c:pt idx="10403">
                  <c:v>26.206</c:v>
                </c:pt>
                <c:pt idx="10404">
                  <c:v>25.959</c:v>
                </c:pt>
                <c:pt idx="10405">
                  <c:v>26.187999999999999</c:v>
                </c:pt>
                <c:pt idx="10406">
                  <c:v>25.67</c:v>
                </c:pt>
                <c:pt idx="10407">
                  <c:v>26.007999999999999</c:v>
                </c:pt>
                <c:pt idx="10408">
                  <c:v>25.97</c:v>
                </c:pt>
                <c:pt idx="10409">
                  <c:v>26.122</c:v>
                </c:pt>
                <c:pt idx="10410">
                  <c:v>26.111000000000011</c:v>
                </c:pt>
                <c:pt idx="10411">
                  <c:v>26.16</c:v>
                </c:pt>
                <c:pt idx="10412">
                  <c:v>26.114000000000011</c:v>
                </c:pt>
                <c:pt idx="10413">
                  <c:v>25.995999999999992</c:v>
                </c:pt>
                <c:pt idx="10414">
                  <c:v>26.282999999999991</c:v>
                </c:pt>
                <c:pt idx="10415">
                  <c:v>26.071999999999999</c:v>
                </c:pt>
                <c:pt idx="10416">
                  <c:v>25.72</c:v>
                </c:pt>
                <c:pt idx="10417">
                  <c:v>25.887</c:v>
                </c:pt>
                <c:pt idx="10418">
                  <c:v>26.024000000000001</c:v>
                </c:pt>
                <c:pt idx="10419">
                  <c:v>26.224</c:v>
                </c:pt>
                <c:pt idx="10420">
                  <c:v>25.899000000000001</c:v>
                </c:pt>
                <c:pt idx="10421">
                  <c:v>26.106000000000009</c:v>
                </c:pt>
                <c:pt idx="10422">
                  <c:v>26.257999999999999</c:v>
                </c:pt>
                <c:pt idx="10423">
                  <c:v>26.238</c:v>
                </c:pt>
                <c:pt idx="10424">
                  <c:v>25.942999999999991</c:v>
                </c:pt>
                <c:pt idx="10425">
                  <c:v>25.826000000000001</c:v>
                </c:pt>
                <c:pt idx="10426">
                  <c:v>26.077999999999999</c:v>
                </c:pt>
                <c:pt idx="10427">
                  <c:v>26.102</c:v>
                </c:pt>
                <c:pt idx="10428">
                  <c:v>25.934000000000001</c:v>
                </c:pt>
                <c:pt idx="10429">
                  <c:v>25.533999999999999</c:v>
                </c:pt>
                <c:pt idx="10430">
                  <c:v>25.279</c:v>
                </c:pt>
                <c:pt idx="10431">
                  <c:v>25.146000000000001</c:v>
                </c:pt>
                <c:pt idx="10432">
                  <c:v>25.094999999999999</c:v>
                </c:pt>
                <c:pt idx="10433">
                  <c:v>25.018999999999991</c:v>
                </c:pt>
                <c:pt idx="10434">
                  <c:v>24.943999999999988</c:v>
                </c:pt>
                <c:pt idx="10435">
                  <c:v>24.902999999999992</c:v>
                </c:pt>
                <c:pt idx="10436">
                  <c:v>25.016999999999999</c:v>
                </c:pt>
                <c:pt idx="10437">
                  <c:v>25.305</c:v>
                </c:pt>
                <c:pt idx="10438">
                  <c:v>24.92199999999999</c:v>
                </c:pt>
                <c:pt idx="10439">
                  <c:v>25.294</c:v>
                </c:pt>
                <c:pt idx="10440">
                  <c:v>25.221</c:v>
                </c:pt>
                <c:pt idx="10441">
                  <c:v>25.152999999999999</c:v>
                </c:pt>
                <c:pt idx="10442">
                  <c:v>24.98299999999999</c:v>
                </c:pt>
                <c:pt idx="10443">
                  <c:v>25.3</c:v>
                </c:pt>
                <c:pt idx="10444">
                  <c:v>25.225999999999988</c:v>
                </c:pt>
                <c:pt idx="10445">
                  <c:v>24.991</c:v>
                </c:pt>
                <c:pt idx="10446">
                  <c:v>25.404</c:v>
                </c:pt>
                <c:pt idx="10447">
                  <c:v>24.954999999999991</c:v>
                </c:pt>
                <c:pt idx="10448">
                  <c:v>25.118000000000009</c:v>
                </c:pt>
                <c:pt idx="10449">
                  <c:v>25.164999999999999</c:v>
                </c:pt>
                <c:pt idx="10450">
                  <c:v>25.375</c:v>
                </c:pt>
                <c:pt idx="10451">
                  <c:v>25.419</c:v>
                </c:pt>
                <c:pt idx="10452">
                  <c:v>25.074999999999999</c:v>
                </c:pt>
                <c:pt idx="10453">
                  <c:v>25.164000000000001</c:v>
                </c:pt>
                <c:pt idx="10454">
                  <c:v>25.181999999999999</c:v>
                </c:pt>
                <c:pt idx="10455">
                  <c:v>25.227</c:v>
                </c:pt>
                <c:pt idx="10456">
                  <c:v>25.274000000000001</c:v>
                </c:pt>
                <c:pt idx="10457">
                  <c:v>24.917000000000009</c:v>
                </c:pt>
                <c:pt idx="10458">
                  <c:v>25.146000000000001</c:v>
                </c:pt>
                <c:pt idx="10459">
                  <c:v>25.108000000000001</c:v>
                </c:pt>
                <c:pt idx="10460">
                  <c:v>25.041</c:v>
                </c:pt>
                <c:pt idx="10461">
                  <c:v>25.356999999999999</c:v>
                </c:pt>
                <c:pt idx="10462">
                  <c:v>25.125</c:v>
                </c:pt>
                <c:pt idx="10463">
                  <c:v>25.427</c:v>
                </c:pt>
                <c:pt idx="10464">
                  <c:v>25.071000000000009</c:v>
                </c:pt>
                <c:pt idx="10465">
                  <c:v>25.14</c:v>
                </c:pt>
                <c:pt idx="10466">
                  <c:v>25.306999999999999</c:v>
                </c:pt>
                <c:pt idx="10467">
                  <c:v>25.567</c:v>
                </c:pt>
                <c:pt idx="10468">
                  <c:v>25.125</c:v>
                </c:pt>
                <c:pt idx="10469">
                  <c:v>25.247</c:v>
                </c:pt>
                <c:pt idx="10470">
                  <c:v>25.178999999999991</c:v>
                </c:pt>
                <c:pt idx="10471">
                  <c:v>25.206</c:v>
                </c:pt>
                <c:pt idx="10472">
                  <c:v>24.974</c:v>
                </c:pt>
                <c:pt idx="10473">
                  <c:v>26.251000000000001</c:v>
                </c:pt>
                <c:pt idx="10474">
                  <c:v>25.890999999999991</c:v>
                </c:pt>
                <c:pt idx="10475">
                  <c:v>26.172999999999991</c:v>
                </c:pt>
                <c:pt idx="10476">
                  <c:v>26.885999999999989</c:v>
                </c:pt>
                <c:pt idx="10477">
                  <c:v>26.574999999999999</c:v>
                </c:pt>
                <c:pt idx="10478">
                  <c:v>26.824999999999999</c:v>
                </c:pt>
                <c:pt idx="10479">
                  <c:v>26.45999999999999</c:v>
                </c:pt>
                <c:pt idx="10480">
                  <c:v>27.131000000000011</c:v>
                </c:pt>
                <c:pt idx="10481">
                  <c:v>26.118000000000009</c:v>
                </c:pt>
                <c:pt idx="10482">
                  <c:v>26.216999999999999</c:v>
                </c:pt>
                <c:pt idx="10483">
                  <c:v>26.84</c:v>
                </c:pt>
                <c:pt idx="10484">
                  <c:v>27.103000000000009</c:v>
                </c:pt>
                <c:pt idx="10485">
                  <c:v>26.471999999999991</c:v>
                </c:pt>
                <c:pt idx="10486">
                  <c:v>27.010999999999999</c:v>
                </c:pt>
                <c:pt idx="10487">
                  <c:v>26.571999999999999</c:v>
                </c:pt>
                <c:pt idx="10488">
                  <c:v>26.460999999999991</c:v>
                </c:pt>
                <c:pt idx="10489">
                  <c:v>26.69</c:v>
                </c:pt>
                <c:pt idx="10490">
                  <c:v>26.692</c:v>
                </c:pt>
                <c:pt idx="10491">
                  <c:v>26.810000000000009</c:v>
                </c:pt>
                <c:pt idx="10492">
                  <c:v>26.771000000000001</c:v>
                </c:pt>
                <c:pt idx="10493">
                  <c:v>26.295000000000002</c:v>
                </c:pt>
                <c:pt idx="10494">
                  <c:v>26.67700000000001</c:v>
                </c:pt>
                <c:pt idx="10495">
                  <c:v>26.794</c:v>
                </c:pt>
                <c:pt idx="10496">
                  <c:v>26.187999999999999</c:v>
                </c:pt>
                <c:pt idx="10497">
                  <c:v>26.434000000000001</c:v>
                </c:pt>
                <c:pt idx="10498">
                  <c:v>26.939</c:v>
                </c:pt>
                <c:pt idx="10499">
                  <c:v>26.542999999999989</c:v>
                </c:pt>
                <c:pt idx="10500">
                  <c:v>26.664999999999999</c:v>
                </c:pt>
                <c:pt idx="10501">
                  <c:v>26.536000000000001</c:v>
                </c:pt>
                <c:pt idx="10502">
                  <c:v>26.74</c:v>
                </c:pt>
                <c:pt idx="10503">
                  <c:v>26.92199999999999</c:v>
                </c:pt>
                <c:pt idx="10504">
                  <c:v>26.768999999999981</c:v>
                </c:pt>
                <c:pt idx="10505">
                  <c:v>27.044</c:v>
                </c:pt>
                <c:pt idx="10506">
                  <c:v>26.475999999999988</c:v>
                </c:pt>
                <c:pt idx="10507">
                  <c:v>26.57</c:v>
                </c:pt>
                <c:pt idx="10508">
                  <c:v>26.654000000000011</c:v>
                </c:pt>
                <c:pt idx="10509">
                  <c:v>26.277000000000001</c:v>
                </c:pt>
                <c:pt idx="10510">
                  <c:v>26.509</c:v>
                </c:pt>
                <c:pt idx="10511">
                  <c:v>26.69</c:v>
                </c:pt>
                <c:pt idx="10512">
                  <c:v>26.384</c:v>
                </c:pt>
                <c:pt idx="10513">
                  <c:v>27.1</c:v>
                </c:pt>
                <c:pt idx="10514">
                  <c:v>26.439999999999991</c:v>
                </c:pt>
                <c:pt idx="10515">
                  <c:v>26.42199999999999</c:v>
                </c:pt>
                <c:pt idx="10516">
                  <c:v>26.361999999999991</c:v>
                </c:pt>
                <c:pt idx="10517">
                  <c:v>26.686</c:v>
                </c:pt>
                <c:pt idx="10518">
                  <c:v>26.327000000000009</c:v>
                </c:pt>
                <c:pt idx="10519">
                  <c:v>26.204999999999991</c:v>
                </c:pt>
                <c:pt idx="10520">
                  <c:v>26.68</c:v>
                </c:pt>
                <c:pt idx="10521">
                  <c:v>26.552</c:v>
                </c:pt>
                <c:pt idx="10522">
                  <c:v>26.658999999999999</c:v>
                </c:pt>
                <c:pt idx="10523">
                  <c:v>26.687000000000001</c:v>
                </c:pt>
                <c:pt idx="10524">
                  <c:v>26.405999999999992</c:v>
                </c:pt>
                <c:pt idx="10525">
                  <c:v>26.896000000000001</c:v>
                </c:pt>
                <c:pt idx="10526">
                  <c:v>26.721</c:v>
                </c:pt>
                <c:pt idx="10527">
                  <c:v>26.849</c:v>
                </c:pt>
                <c:pt idx="10528">
                  <c:v>26.57</c:v>
                </c:pt>
                <c:pt idx="10529">
                  <c:v>26.664000000000001</c:v>
                </c:pt>
                <c:pt idx="10530">
                  <c:v>26.96299999999999</c:v>
                </c:pt>
                <c:pt idx="10531">
                  <c:v>26.766999999999989</c:v>
                </c:pt>
                <c:pt idx="10532">
                  <c:v>26.797999999999991</c:v>
                </c:pt>
                <c:pt idx="10533">
                  <c:v>26.5</c:v>
                </c:pt>
                <c:pt idx="10534">
                  <c:v>26.105</c:v>
                </c:pt>
                <c:pt idx="10535">
                  <c:v>26.774999999999999</c:v>
                </c:pt>
                <c:pt idx="10536">
                  <c:v>26.276</c:v>
                </c:pt>
                <c:pt idx="10537">
                  <c:v>26.699000000000009</c:v>
                </c:pt>
                <c:pt idx="10538">
                  <c:v>26.370999999999999</c:v>
                </c:pt>
                <c:pt idx="10539">
                  <c:v>26.574999999999999</c:v>
                </c:pt>
                <c:pt idx="10540">
                  <c:v>26.678000000000001</c:v>
                </c:pt>
                <c:pt idx="10541">
                  <c:v>26.446999999999989</c:v>
                </c:pt>
                <c:pt idx="10542">
                  <c:v>26.404</c:v>
                </c:pt>
                <c:pt idx="10543">
                  <c:v>26.516999999999999</c:v>
                </c:pt>
                <c:pt idx="10544">
                  <c:v>26.49199999999999</c:v>
                </c:pt>
                <c:pt idx="10545">
                  <c:v>26.341000000000001</c:v>
                </c:pt>
                <c:pt idx="10546">
                  <c:v>26.509</c:v>
                </c:pt>
                <c:pt idx="10547">
                  <c:v>26.672000000000001</c:v>
                </c:pt>
                <c:pt idx="10548">
                  <c:v>26.149000000000001</c:v>
                </c:pt>
                <c:pt idx="10549">
                  <c:v>26.641999999999999</c:v>
                </c:pt>
                <c:pt idx="10550">
                  <c:v>26.863</c:v>
                </c:pt>
                <c:pt idx="10551">
                  <c:v>26.82</c:v>
                </c:pt>
                <c:pt idx="10552">
                  <c:v>26.143999999999991</c:v>
                </c:pt>
                <c:pt idx="10553">
                  <c:v>26.609000000000009</c:v>
                </c:pt>
                <c:pt idx="10554">
                  <c:v>26.385999999999989</c:v>
                </c:pt>
                <c:pt idx="10555">
                  <c:v>26.533999999999999</c:v>
                </c:pt>
                <c:pt idx="10556">
                  <c:v>27.241</c:v>
                </c:pt>
                <c:pt idx="10557">
                  <c:v>26.747</c:v>
                </c:pt>
                <c:pt idx="10558">
                  <c:v>26.385999999999989</c:v>
                </c:pt>
                <c:pt idx="10559">
                  <c:v>26.535</c:v>
                </c:pt>
                <c:pt idx="10560">
                  <c:v>26.526</c:v>
                </c:pt>
                <c:pt idx="10561">
                  <c:v>26.64</c:v>
                </c:pt>
                <c:pt idx="10562">
                  <c:v>26.74199999999999</c:v>
                </c:pt>
                <c:pt idx="10563">
                  <c:v>26.798999999999989</c:v>
                </c:pt>
                <c:pt idx="10564">
                  <c:v>26.881999999999991</c:v>
                </c:pt>
                <c:pt idx="10565">
                  <c:v>26.63000000000001</c:v>
                </c:pt>
                <c:pt idx="10566">
                  <c:v>26.565999999999988</c:v>
                </c:pt>
                <c:pt idx="10567">
                  <c:v>26.599</c:v>
                </c:pt>
                <c:pt idx="10568">
                  <c:v>26.823</c:v>
                </c:pt>
                <c:pt idx="10569">
                  <c:v>26.321000000000009</c:v>
                </c:pt>
                <c:pt idx="10570">
                  <c:v>26.594000000000001</c:v>
                </c:pt>
                <c:pt idx="10571">
                  <c:v>26.608000000000001</c:v>
                </c:pt>
                <c:pt idx="10572">
                  <c:v>26.864000000000001</c:v>
                </c:pt>
                <c:pt idx="10573">
                  <c:v>26.669</c:v>
                </c:pt>
                <c:pt idx="10574">
                  <c:v>26.74499999999999</c:v>
                </c:pt>
                <c:pt idx="10575">
                  <c:v>26.82</c:v>
                </c:pt>
                <c:pt idx="10576">
                  <c:v>26.530999999999999</c:v>
                </c:pt>
                <c:pt idx="10577">
                  <c:v>26.556000000000001</c:v>
                </c:pt>
                <c:pt idx="10578">
                  <c:v>26.390999999999991</c:v>
                </c:pt>
                <c:pt idx="10579">
                  <c:v>26.582999999999981</c:v>
                </c:pt>
                <c:pt idx="10580">
                  <c:v>26.367000000000001</c:v>
                </c:pt>
                <c:pt idx="10581">
                  <c:v>26.710999999999999</c:v>
                </c:pt>
                <c:pt idx="10582">
                  <c:v>26.739000000000001</c:v>
                </c:pt>
                <c:pt idx="10583">
                  <c:v>26.597000000000001</c:v>
                </c:pt>
                <c:pt idx="10584">
                  <c:v>26.67700000000001</c:v>
                </c:pt>
                <c:pt idx="10585">
                  <c:v>26.341000000000001</c:v>
                </c:pt>
                <c:pt idx="10586">
                  <c:v>26.917000000000009</c:v>
                </c:pt>
                <c:pt idx="10587">
                  <c:v>26.436</c:v>
                </c:pt>
                <c:pt idx="10588">
                  <c:v>26.773</c:v>
                </c:pt>
                <c:pt idx="10589">
                  <c:v>26.824999999999999</c:v>
                </c:pt>
                <c:pt idx="10590">
                  <c:v>26.74199999999999</c:v>
                </c:pt>
                <c:pt idx="10591">
                  <c:v>26.47</c:v>
                </c:pt>
                <c:pt idx="10592">
                  <c:v>26.081</c:v>
                </c:pt>
                <c:pt idx="10593">
                  <c:v>26.643000000000001</c:v>
                </c:pt>
                <c:pt idx="10594">
                  <c:v>26.521000000000001</c:v>
                </c:pt>
                <c:pt idx="10595">
                  <c:v>26.785999999999991</c:v>
                </c:pt>
                <c:pt idx="10596">
                  <c:v>26.263000000000002</c:v>
                </c:pt>
                <c:pt idx="10597">
                  <c:v>26.210999999999999</c:v>
                </c:pt>
                <c:pt idx="10598">
                  <c:v>26.611999999999998</c:v>
                </c:pt>
                <c:pt idx="10599">
                  <c:v>26.61000000000001</c:v>
                </c:pt>
                <c:pt idx="10600">
                  <c:v>26.332999999999991</c:v>
                </c:pt>
                <c:pt idx="10601">
                  <c:v>26.271999999999991</c:v>
                </c:pt>
                <c:pt idx="10602">
                  <c:v>26.463999999999992</c:v>
                </c:pt>
                <c:pt idx="10603">
                  <c:v>26.452999999999989</c:v>
                </c:pt>
                <c:pt idx="10604">
                  <c:v>26.702999999999989</c:v>
                </c:pt>
                <c:pt idx="10605">
                  <c:v>26.582999999999981</c:v>
                </c:pt>
                <c:pt idx="10606">
                  <c:v>26.38</c:v>
                </c:pt>
                <c:pt idx="10607">
                  <c:v>26.555</c:v>
                </c:pt>
                <c:pt idx="10608">
                  <c:v>26.678000000000001</c:v>
                </c:pt>
                <c:pt idx="10609">
                  <c:v>26.285999999999991</c:v>
                </c:pt>
                <c:pt idx="10610">
                  <c:v>26.42499999999999</c:v>
                </c:pt>
                <c:pt idx="10611">
                  <c:v>26.341999999999999</c:v>
                </c:pt>
                <c:pt idx="10612">
                  <c:v>26.244</c:v>
                </c:pt>
                <c:pt idx="10613">
                  <c:v>26.196999999999999</c:v>
                </c:pt>
                <c:pt idx="10614">
                  <c:v>26.623000000000001</c:v>
                </c:pt>
                <c:pt idx="10615">
                  <c:v>26.385999999999989</c:v>
                </c:pt>
                <c:pt idx="10616">
                  <c:v>26.24799999999999</c:v>
                </c:pt>
                <c:pt idx="10617">
                  <c:v>26.219000000000001</c:v>
                </c:pt>
                <c:pt idx="10618">
                  <c:v>26.472999999999988</c:v>
                </c:pt>
                <c:pt idx="10619">
                  <c:v>26.911999999999999</c:v>
                </c:pt>
                <c:pt idx="10620">
                  <c:v>26.404</c:v>
                </c:pt>
                <c:pt idx="10621">
                  <c:v>26.614000000000011</c:v>
                </c:pt>
                <c:pt idx="10622">
                  <c:v>26.593</c:v>
                </c:pt>
                <c:pt idx="10623">
                  <c:v>26.709</c:v>
                </c:pt>
                <c:pt idx="10624">
                  <c:v>26.57</c:v>
                </c:pt>
                <c:pt idx="10625">
                  <c:v>26.298999999999989</c:v>
                </c:pt>
                <c:pt idx="10626">
                  <c:v>26.518000000000001</c:v>
                </c:pt>
                <c:pt idx="10627">
                  <c:v>26.207000000000001</c:v>
                </c:pt>
                <c:pt idx="10628">
                  <c:v>26.725999999999988</c:v>
                </c:pt>
                <c:pt idx="10629">
                  <c:v>26.733000000000001</c:v>
                </c:pt>
                <c:pt idx="10630">
                  <c:v>26.310000000000009</c:v>
                </c:pt>
                <c:pt idx="10631">
                  <c:v>26.283999999999988</c:v>
                </c:pt>
                <c:pt idx="10632">
                  <c:v>26.411000000000001</c:v>
                </c:pt>
                <c:pt idx="10633">
                  <c:v>26.271000000000001</c:v>
                </c:pt>
                <c:pt idx="10634">
                  <c:v>26.308</c:v>
                </c:pt>
                <c:pt idx="10635">
                  <c:v>26.281999999999989</c:v>
                </c:pt>
                <c:pt idx="10636">
                  <c:v>26.297999999999991</c:v>
                </c:pt>
                <c:pt idx="10637">
                  <c:v>26.468999999999991</c:v>
                </c:pt>
                <c:pt idx="10638">
                  <c:v>26.501000000000001</c:v>
                </c:pt>
                <c:pt idx="10639">
                  <c:v>26.486999999999981</c:v>
                </c:pt>
                <c:pt idx="10640">
                  <c:v>26.684999999999999</c:v>
                </c:pt>
                <c:pt idx="10641">
                  <c:v>26.667999999999999</c:v>
                </c:pt>
                <c:pt idx="10642">
                  <c:v>26.702999999999989</c:v>
                </c:pt>
                <c:pt idx="10643">
                  <c:v>26.759999999999991</c:v>
                </c:pt>
                <c:pt idx="10644">
                  <c:v>26.356999999999999</c:v>
                </c:pt>
                <c:pt idx="10645">
                  <c:v>26.760999999999989</c:v>
                </c:pt>
                <c:pt idx="10646">
                  <c:v>26.164999999999999</c:v>
                </c:pt>
                <c:pt idx="10647">
                  <c:v>26.442999999999991</c:v>
                </c:pt>
                <c:pt idx="10648">
                  <c:v>26.071000000000009</c:v>
                </c:pt>
                <c:pt idx="10649">
                  <c:v>26.350999999999999</c:v>
                </c:pt>
                <c:pt idx="10650">
                  <c:v>26.292999999999989</c:v>
                </c:pt>
                <c:pt idx="10651">
                  <c:v>26.878</c:v>
                </c:pt>
                <c:pt idx="10652">
                  <c:v>26.86</c:v>
                </c:pt>
                <c:pt idx="10653">
                  <c:v>26.356999999999999</c:v>
                </c:pt>
                <c:pt idx="10654">
                  <c:v>26.65100000000001</c:v>
                </c:pt>
                <c:pt idx="10655">
                  <c:v>26.061999999999991</c:v>
                </c:pt>
                <c:pt idx="10656">
                  <c:v>26.992999999999991</c:v>
                </c:pt>
                <c:pt idx="10657">
                  <c:v>26.288999999999991</c:v>
                </c:pt>
                <c:pt idx="10658">
                  <c:v>26.663</c:v>
                </c:pt>
                <c:pt idx="10659">
                  <c:v>26.556000000000001</c:v>
                </c:pt>
                <c:pt idx="10660">
                  <c:v>26.356999999999999</c:v>
                </c:pt>
                <c:pt idx="10661">
                  <c:v>26.135999999999999</c:v>
                </c:pt>
                <c:pt idx="10662">
                  <c:v>26.088999999999992</c:v>
                </c:pt>
                <c:pt idx="10663">
                  <c:v>26.49499999999999</c:v>
                </c:pt>
                <c:pt idx="10664">
                  <c:v>26.297999999999991</c:v>
                </c:pt>
                <c:pt idx="10665">
                  <c:v>26.352</c:v>
                </c:pt>
                <c:pt idx="10666">
                  <c:v>26.42499999999999</c:v>
                </c:pt>
                <c:pt idx="10667">
                  <c:v>26.414999999999999</c:v>
                </c:pt>
                <c:pt idx="10668">
                  <c:v>26.451000000000001</c:v>
                </c:pt>
                <c:pt idx="10669">
                  <c:v>26.61600000000001</c:v>
                </c:pt>
                <c:pt idx="10670">
                  <c:v>26.26599999999998</c:v>
                </c:pt>
                <c:pt idx="10671">
                  <c:v>26.684000000000001</c:v>
                </c:pt>
                <c:pt idx="10672">
                  <c:v>26.634000000000011</c:v>
                </c:pt>
                <c:pt idx="10673">
                  <c:v>26.629000000000001</c:v>
                </c:pt>
                <c:pt idx="10674">
                  <c:v>26.675000000000001</c:v>
                </c:pt>
                <c:pt idx="10675">
                  <c:v>26.393000000000001</c:v>
                </c:pt>
                <c:pt idx="10676">
                  <c:v>26.324000000000009</c:v>
                </c:pt>
                <c:pt idx="10677">
                  <c:v>26.433</c:v>
                </c:pt>
                <c:pt idx="10678">
                  <c:v>26.44199999999999</c:v>
                </c:pt>
                <c:pt idx="10679">
                  <c:v>26.065999999999988</c:v>
                </c:pt>
                <c:pt idx="10680">
                  <c:v>27.077999999999999</c:v>
                </c:pt>
                <c:pt idx="10681">
                  <c:v>26.41</c:v>
                </c:pt>
                <c:pt idx="10682">
                  <c:v>26.536000000000001</c:v>
                </c:pt>
                <c:pt idx="10683">
                  <c:v>26.221</c:v>
                </c:pt>
                <c:pt idx="10684">
                  <c:v>26.768999999999981</c:v>
                </c:pt>
                <c:pt idx="10685">
                  <c:v>26.702999999999989</c:v>
                </c:pt>
                <c:pt idx="10686">
                  <c:v>26.356999999999999</c:v>
                </c:pt>
                <c:pt idx="10687">
                  <c:v>26.434999999999999</c:v>
                </c:pt>
                <c:pt idx="10688">
                  <c:v>26.667000000000009</c:v>
                </c:pt>
                <c:pt idx="10689">
                  <c:v>26.138999999999999</c:v>
                </c:pt>
                <c:pt idx="10690">
                  <c:v>26.555</c:v>
                </c:pt>
                <c:pt idx="10691">
                  <c:v>26.658000000000001</c:v>
                </c:pt>
                <c:pt idx="10692">
                  <c:v>26.594000000000001</c:v>
                </c:pt>
                <c:pt idx="10693">
                  <c:v>26.344000000000001</c:v>
                </c:pt>
                <c:pt idx="10694">
                  <c:v>26.366</c:v>
                </c:pt>
                <c:pt idx="10695">
                  <c:v>26.76799999999999</c:v>
                </c:pt>
                <c:pt idx="10696">
                  <c:v>26.509</c:v>
                </c:pt>
                <c:pt idx="10697">
                  <c:v>26.106999999999999</c:v>
                </c:pt>
                <c:pt idx="10698">
                  <c:v>26.457000000000001</c:v>
                </c:pt>
                <c:pt idx="10699">
                  <c:v>26.545999999999989</c:v>
                </c:pt>
                <c:pt idx="10700">
                  <c:v>26.138999999999999</c:v>
                </c:pt>
                <c:pt idx="10701">
                  <c:v>26.187999999999999</c:v>
                </c:pt>
                <c:pt idx="10702">
                  <c:v>26.716000000000001</c:v>
                </c:pt>
                <c:pt idx="10703">
                  <c:v>26.292000000000002</c:v>
                </c:pt>
                <c:pt idx="10704">
                  <c:v>27.073</c:v>
                </c:pt>
                <c:pt idx="10705">
                  <c:v>26.93</c:v>
                </c:pt>
                <c:pt idx="10706">
                  <c:v>26.294</c:v>
                </c:pt>
                <c:pt idx="10707">
                  <c:v>26.57</c:v>
                </c:pt>
                <c:pt idx="10708">
                  <c:v>26.744</c:v>
                </c:pt>
                <c:pt idx="10709">
                  <c:v>26.650000000000009</c:v>
                </c:pt>
                <c:pt idx="10710">
                  <c:v>26.178999999999991</c:v>
                </c:pt>
                <c:pt idx="10711">
                  <c:v>26.611999999999998</c:v>
                </c:pt>
                <c:pt idx="10712">
                  <c:v>26.844999999999999</c:v>
                </c:pt>
                <c:pt idx="10713">
                  <c:v>26.515999999999991</c:v>
                </c:pt>
                <c:pt idx="10714">
                  <c:v>26.539000000000001</c:v>
                </c:pt>
                <c:pt idx="10715">
                  <c:v>26.242999999999991</c:v>
                </c:pt>
                <c:pt idx="10716">
                  <c:v>26.277999999999999</c:v>
                </c:pt>
                <c:pt idx="10717">
                  <c:v>26.841000000000001</c:v>
                </c:pt>
                <c:pt idx="10718">
                  <c:v>26.74499999999999</c:v>
                </c:pt>
                <c:pt idx="10719">
                  <c:v>26.396000000000001</c:v>
                </c:pt>
                <c:pt idx="10720">
                  <c:v>26.745999999999992</c:v>
                </c:pt>
                <c:pt idx="10721">
                  <c:v>26.253</c:v>
                </c:pt>
                <c:pt idx="10722">
                  <c:v>26.446999999999989</c:v>
                </c:pt>
                <c:pt idx="10723">
                  <c:v>26.42199999999999</c:v>
                </c:pt>
                <c:pt idx="10724">
                  <c:v>27.001999999999999</c:v>
                </c:pt>
                <c:pt idx="10725">
                  <c:v>26.187999999999999</c:v>
                </c:pt>
                <c:pt idx="10726">
                  <c:v>26.792999999999989</c:v>
                </c:pt>
                <c:pt idx="10727">
                  <c:v>26.385000000000002</c:v>
                </c:pt>
                <c:pt idx="10728">
                  <c:v>26.606000000000009</c:v>
                </c:pt>
                <c:pt idx="10729">
                  <c:v>26.638999999999999</c:v>
                </c:pt>
                <c:pt idx="10730">
                  <c:v>26.379000000000001</c:v>
                </c:pt>
                <c:pt idx="10731">
                  <c:v>26.189</c:v>
                </c:pt>
                <c:pt idx="10732">
                  <c:v>26.547000000000001</c:v>
                </c:pt>
                <c:pt idx="10733">
                  <c:v>26.652999999999999</c:v>
                </c:pt>
                <c:pt idx="10734">
                  <c:v>26.346</c:v>
                </c:pt>
                <c:pt idx="10735">
                  <c:v>26.641999999999999</c:v>
                </c:pt>
                <c:pt idx="10736">
                  <c:v>26.48599999999999</c:v>
                </c:pt>
                <c:pt idx="10737">
                  <c:v>26.236999999999991</c:v>
                </c:pt>
                <c:pt idx="10738">
                  <c:v>26.724</c:v>
                </c:pt>
                <c:pt idx="10739">
                  <c:v>26.939999999999991</c:v>
                </c:pt>
                <c:pt idx="10740">
                  <c:v>26.529</c:v>
                </c:pt>
                <c:pt idx="10741">
                  <c:v>26.544</c:v>
                </c:pt>
                <c:pt idx="10742">
                  <c:v>26.64</c:v>
                </c:pt>
                <c:pt idx="10743">
                  <c:v>26.169</c:v>
                </c:pt>
                <c:pt idx="10744">
                  <c:v>26.143999999999991</c:v>
                </c:pt>
                <c:pt idx="10745">
                  <c:v>28.373000000000001</c:v>
                </c:pt>
                <c:pt idx="10746">
                  <c:v>28.841000000000001</c:v>
                </c:pt>
                <c:pt idx="10747">
                  <c:v>28.372</c:v>
                </c:pt>
                <c:pt idx="10748">
                  <c:v>28.65100000000001</c:v>
                </c:pt>
                <c:pt idx="10749">
                  <c:v>28.754999999999999</c:v>
                </c:pt>
                <c:pt idx="10750">
                  <c:v>27.931000000000001</c:v>
                </c:pt>
                <c:pt idx="10751">
                  <c:v>28.565999999999988</c:v>
                </c:pt>
                <c:pt idx="10752">
                  <c:v>28.509</c:v>
                </c:pt>
                <c:pt idx="10753">
                  <c:v>28.484999999999989</c:v>
                </c:pt>
                <c:pt idx="10754">
                  <c:v>28.521999999999991</c:v>
                </c:pt>
                <c:pt idx="10755">
                  <c:v>28.481000000000002</c:v>
                </c:pt>
                <c:pt idx="10756">
                  <c:v>28.404</c:v>
                </c:pt>
                <c:pt idx="10757">
                  <c:v>28.367000000000001</c:v>
                </c:pt>
                <c:pt idx="10758">
                  <c:v>28.58499999999999</c:v>
                </c:pt>
                <c:pt idx="10759">
                  <c:v>28.254999999999999</c:v>
                </c:pt>
                <c:pt idx="10760">
                  <c:v>28.087</c:v>
                </c:pt>
                <c:pt idx="10761">
                  <c:v>28.3</c:v>
                </c:pt>
                <c:pt idx="10762">
                  <c:v>28.92499999999999</c:v>
                </c:pt>
                <c:pt idx="10763">
                  <c:v>28.033999999999999</c:v>
                </c:pt>
                <c:pt idx="10764">
                  <c:v>28.292000000000002</c:v>
                </c:pt>
                <c:pt idx="10765">
                  <c:v>28.204999999999991</c:v>
                </c:pt>
                <c:pt idx="10766">
                  <c:v>28.312000000000001</c:v>
                </c:pt>
                <c:pt idx="10767">
                  <c:v>28.494</c:v>
                </c:pt>
                <c:pt idx="10768">
                  <c:v>28.312999999999999</c:v>
                </c:pt>
                <c:pt idx="10769">
                  <c:v>28.117000000000012</c:v>
                </c:pt>
                <c:pt idx="10770">
                  <c:v>28.212</c:v>
                </c:pt>
                <c:pt idx="10771">
                  <c:v>28.542999999999989</c:v>
                </c:pt>
                <c:pt idx="10772">
                  <c:v>28.242999999999991</c:v>
                </c:pt>
                <c:pt idx="10773">
                  <c:v>28.24199999999999</c:v>
                </c:pt>
                <c:pt idx="10774">
                  <c:v>27.782999999999991</c:v>
                </c:pt>
                <c:pt idx="10775">
                  <c:v>28.302</c:v>
                </c:pt>
                <c:pt idx="10776">
                  <c:v>28.369</c:v>
                </c:pt>
                <c:pt idx="10777">
                  <c:v>28.596</c:v>
                </c:pt>
                <c:pt idx="10778">
                  <c:v>28.364000000000001</c:v>
                </c:pt>
                <c:pt idx="10779">
                  <c:v>28.07</c:v>
                </c:pt>
                <c:pt idx="10780">
                  <c:v>28.439</c:v>
                </c:pt>
                <c:pt idx="10781">
                  <c:v>28.097000000000001</c:v>
                </c:pt>
                <c:pt idx="10782">
                  <c:v>27.992999999999991</c:v>
                </c:pt>
                <c:pt idx="10783">
                  <c:v>28.352</c:v>
                </c:pt>
                <c:pt idx="10784">
                  <c:v>28.437999999999999</c:v>
                </c:pt>
                <c:pt idx="10785">
                  <c:v>27.987999999999989</c:v>
                </c:pt>
                <c:pt idx="10786">
                  <c:v>28.338999999999999</c:v>
                </c:pt>
                <c:pt idx="10787">
                  <c:v>28.431000000000001</c:v>
                </c:pt>
                <c:pt idx="10788">
                  <c:v>28.102</c:v>
                </c:pt>
                <c:pt idx="10789">
                  <c:v>28.779</c:v>
                </c:pt>
                <c:pt idx="10790">
                  <c:v>28.068999999999988</c:v>
                </c:pt>
                <c:pt idx="10791">
                  <c:v>27.853999999999999</c:v>
                </c:pt>
                <c:pt idx="10792">
                  <c:v>28.559000000000001</c:v>
                </c:pt>
                <c:pt idx="10793">
                  <c:v>28.228000000000002</c:v>
                </c:pt>
                <c:pt idx="10794">
                  <c:v>28.523</c:v>
                </c:pt>
                <c:pt idx="10795">
                  <c:v>28.081</c:v>
                </c:pt>
                <c:pt idx="10796">
                  <c:v>28.370999999999999</c:v>
                </c:pt>
                <c:pt idx="10797">
                  <c:v>27.994</c:v>
                </c:pt>
                <c:pt idx="10798">
                  <c:v>27.61300000000001</c:v>
                </c:pt>
                <c:pt idx="10799">
                  <c:v>28.094999999999999</c:v>
                </c:pt>
                <c:pt idx="10800">
                  <c:v>27.911999999999999</c:v>
                </c:pt>
                <c:pt idx="10801">
                  <c:v>27.901</c:v>
                </c:pt>
                <c:pt idx="10802">
                  <c:v>27.867000000000001</c:v>
                </c:pt>
                <c:pt idx="10803">
                  <c:v>28.391999999999999</c:v>
                </c:pt>
                <c:pt idx="10804">
                  <c:v>28.141999999999999</c:v>
                </c:pt>
                <c:pt idx="10805">
                  <c:v>27.803000000000001</c:v>
                </c:pt>
                <c:pt idx="10806">
                  <c:v>28.035</c:v>
                </c:pt>
                <c:pt idx="10807">
                  <c:v>28.033000000000001</c:v>
                </c:pt>
                <c:pt idx="10808">
                  <c:v>28.33700000000001</c:v>
                </c:pt>
                <c:pt idx="10809">
                  <c:v>28.314000000000011</c:v>
                </c:pt>
                <c:pt idx="10810">
                  <c:v>28.154000000000011</c:v>
                </c:pt>
                <c:pt idx="10811">
                  <c:v>28.050999999999991</c:v>
                </c:pt>
                <c:pt idx="10812">
                  <c:v>27.635999999999999</c:v>
                </c:pt>
                <c:pt idx="10813">
                  <c:v>28.302</c:v>
                </c:pt>
                <c:pt idx="10814">
                  <c:v>27.994</c:v>
                </c:pt>
                <c:pt idx="10815">
                  <c:v>27.748999999999992</c:v>
                </c:pt>
                <c:pt idx="10816">
                  <c:v>28.201000000000001</c:v>
                </c:pt>
                <c:pt idx="10817">
                  <c:v>28.221999999999991</c:v>
                </c:pt>
                <c:pt idx="10818">
                  <c:v>27.812999999999999</c:v>
                </c:pt>
                <c:pt idx="10819">
                  <c:v>28.24199999999999</c:v>
                </c:pt>
                <c:pt idx="10820">
                  <c:v>28.204999999999991</c:v>
                </c:pt>
                <c:pt idx="10821">
                  <c:v>28.06</c:v>
                </c:pt>
                <c:pt idx="10822">
                  <c:v>28.312000000000001</c:v>
                </c:pt>
                <c:pt idx="10823">
                  <c:v>27.9</c:v>
                </c:pt>
                <c:pt idx="10824">
                  <c:v>27.843</c:v>
                </c:pt>
                <c:pt idx="10825">
                  <c:v>28.175000000000001</c:v>
                </c:pt>
                <c:pt idx="10826">
                  <c:v>27.946000000000002</c:v>
                </c:pt>
                <c:pt idx="10827">
                  <c:v>28.05</c:v>
                </c:pt>
                <c:pt idx="10828">
                  <c:v>28.074000000000009</c:v>
                </c:pt>
                <c:pt idx="10829">
                  <c:v>28.129000000000001</c:v>
                </c:pt>
                <c:pt idx="10830">
                  <c:v>27.754999999999999</c:v>
                </c:pt>
                <c:pt idx="10831">
                  <c:v>28.21</c:v>
                </c:pt>
                <c:pt idx="10832">
                  <c:v>27.736999999999991</c:v>
                </c:pt>
                <c:pt idx="10833">
                  <c:v>28.140999999999991</c:v>
                </c:pt>
                <c:pt idx="10834">
                  <c:v>27.79</c:v>
                </c:pt>
                <c:pt idx="10835">
                  <c:v>27.99199999999999</c:v>
                </c:pt>
                <c:pt idx="10836">
                  <c:v>28.061</c:v>
                </c:pt>
                <c:pt idx="10837">
                  <c:v>27.687000000000001</c:v>
                </c:pt>
                <c:pt idx="10838">
                  <c:v>27.98599999999999</c:v>
                </c:pt>
                <c:pt idx="10839">
                  <c:v>28.393000000000001</c:v>
                </c:pt>
                <c:pt idx="10840">
                  <c:v>27.964999999999989</c:v>
                </c:pt>
                <c:pt idx="10841">
                  <c:v>28.292000000000002</c:v>
                </c:pt>
                <c:pt idx="10842">
                  <c:v>27.931000000000001</c:v>
                </c:pt>
                <c:pt idx="10843">
                  <c:v>27.895</c:v>
                </c:pt>
                <c:pt idx="10844">
                  <c:v>27.895</c:v>
                </c:pt>
                <c:pt idx="10845">
                  <c:v>28.146000000000001</c:v>
                </c:pt>
                <c:pt idx="10846">
                  <c:v>27.870999999999999</c:v>
                </c:pt>
                <c:pt idx="10847">
                  <c:v>27.954000000000001</c:v>
                </c:pt>
                <c:pt idx="10848">
                  <c:v>27.74499999999999</c:v>
                </c:pt>
                <c:pt idx="10849">
                  <c:v>28.146000000000001</c:v>
                </c:pt>
                <c:pt idx="10850">
                  <c:v>27.86</c:v>
                </c:pt>
                <c:pt idx="10851">
                  <c:v>28.166</c:v>
                </c:pt>
                <c:pt idx="10852">
                  <c:v>28.202000000000002</c:v>
                </c:pt>
                <c:pt idx="10853">
                  <c:v>28.158999999999999</c:v>
                </c:pt>
                <c:pt idx="10854">
                  <c:v>27.727</c:v>
                </c:pt>
                <c:pt idx="10855">
                  <c:v>28.016999999999999</c:v>
                </c:pt>
                <c:pt idx="10856">
                  <c:v>28.15100000000001</c:v>
                </c:pt>
                <c:pt idx="10857">
                  <c:v>27.971999999999991</c:v>
                </c:pt>
                <c:pt idx="10858">
                  <c:v>28.064999999999991</c:v>
                </c:pt>
                <c:pt idx="10859">
                  <c:v>27.78799999999999</c:v>
                </c:pt>
                <c:pt idx="10860">
                  <c:v>27.716000000000001</c:v>
                </c:pt>
                <c:pt idx="10861">
                  <c:v>28.504000000000001</c:v>
                </c:pt>
                <c:pt idx="10862">
                  <c:v>27.805</c:v>
                </c:pt>
                <c:pt idx="10863">
                  <c:v>27.76199999999999</c:v>
                </c:pt>
                <c:pt idx="10864">
                  <c:v>28.065999999999988</c:v>
                </c:pt>
                <c:pt idx="10865">
                  <c:v>28.303000000000001</c:v>
                </c:pt>
                <c:pt idx="10866">
                  <c:v>28.068999999999988</c:v>
                </c:pt>
                <c:pt idx="10867">
                  <c:v>28.033999999999999</c:v>
                </c:pt>
                <c:pt idx="10868">
                  <c:v>28.353999999999999</c:v>
                </c:pt>
                <c:pt idx="10869">
                  <c:v>28.024999999999999</c:v>
                </c:pt>
                <c:pt idx="10870">
                  <c:v>27.565999999999988</c:v>
                </c:pt>
                <c:pt idx="10871">
                  <c:v>28.068999999999988</c:v>
                </c:pt>
                <c:pt idx="10872">
                  <c:v>27.617000000000012</c:v>
                </c:pt>
                <c:pt idx="10873">
                  <c:v>27.821000000000009</c:v>
                </c:pt>
                <c:pt idx="10874">
                  <c:v>27.841999999999999</c:v>
                </c:pt>
                <c:pt idx="10875">
                  <c:v>27.781999999999989</c:v>
                </c:pt>
                <c:pt idx="10876">
                  <c:v>28.131000000000011</c:v>
                </c:pt>
                <c:pt idx="10877">
                  <c:v>28.484999999999989</c:v>
                </c:pt>
                <c:pt idx="10878">
                  <c:v>28.27</c:v>
                </c:pt>
                <c:pt idx="10879">
                  <c:v>27.757999999999999</c:v>
                </c:pt>
                <c:pt idx="10880">
                  <c:v>28.067999999999991</c:v>
                </c:pt>
                <c:pt idx="10881">
                  <c:v>28.321000000000009</c:v>
                </c:pt>
                <c:pt idx="10882">
                  <c:v>26.784999999999989</c:v>
                </c:pt>
                <c:pt idx="10883">
                  <c:v>26.405999999999992</c:v>
                </c:pt>
                <c:pt idx="10884">
                  <c:v>26.074999999999999</c:v>
                </c:pt>
                <c:pt idx="10885">
                  <c:v>26.451000000000001</c:v>
                </c:pt>
                <c:pt idx="10886">
                  <c:v>26.609000000000009</c:v>
                </c:pt>
                <c:pt idx="10887">
                  <c:v>26.29</c:v>
                </c:pt>
                <c:pt idx="10888">
                  <c:v>26.18</c:v>
                </c:pt>
                <c:pt idx="10889">
                  <c:v>26.564999999999991</c:v>
                </c:pt>
                <c:pt idx="10890">
                  <c:v>26.18</c:v>
                </c:pt>
                <c:pt idx="10891">
                  <c:v>26.184999999999999</c:v>
                </c:pt>
                <c:pt idx="10892">
                  <c:v>26.347000000000001</c:v>
                </c:pt>
                <c:pt idx="10893">
                  <c:v>26.198</c:v>
                </c:pt>
                <c:pt idx="10894">
                  <c:v>26.545999999999989</c:v>
                </c:pt>
                <c:pt idx="10895">
                  <c:v>26.419</c:v>
                </c:pt>
                <c:pt idx="10896">
                  <c:v>26.126999999999999</c:v>
                </c:pt>
                <c:pt idx="10897">
                  <c:v>26.288999999999991</c:v>
                </c:pt>
                <c:pt idx="10898">
                  <c:v>26.12</c:v>
                </c:pt>
                <c:pt idx="10899">
                  <c:v>26.253</c:v>
                </c:pt>
                <c:pt idx="10900">
                  <c:v>26.219000000000001</c:v>
                </c:pt>
                <c:pt idx="10901">
                  <c:v>26.684999999999999</c:v>
                </c:pt>
                <c:pt idx="10902">
                  <c:v>26.338999999999999</c:v>
                </c:pt>
                <c:pt idx="10903">
                  <c:v>26.577000000000009</c:v>
                </c:pt>
                <c:pt idx="10904">
                  <c:v>26.274000000000001</c:v>
                </c:pt>
                <c:pt idx="10905">
                  <c:v>26.536999999999999</c:v>
                </c:pt>
                <c:pt idx="10906">
                  <c:v>25.966999999999992</c:v>
                </c:pt>
                <c:pt idx="10907">
                  <c:v>26.353999999999999</c:v>
                </c:pt>
                <c:pt idx="10908">
                  <c:v>26.286999999999988</c:v>
                </c:pt>
                <c:pt idx="10909">
                  <c:v>26.584</c:v>
                </c:pt>
                <c:pt idx="10910">
                  <c:v>26.196000000000009</c:v>
                </c:pt>
                <c:pt idx="10911">
                  <c:v>26.061</c:v>
                </c:pt>
                <c:pt idx="10912">
                  <c:v>26.597999999999999</c:v>
                </c:pt>
                <c:pt idx="10913">
                  <c:v>26.367000000000001</c:v>
                </c:pt>
                <c:pt idx="10914">
                  <c:v>26.460999999999991</c:v>
                </c:pt>
                <c:pt idx="10915">
                  <c:v>26.175999999999991</c:v>
                </c:pt>
                <c:pt idx="10916">
                  <c:v>26.201000000000001</c:v>
                </c:pt>
                <c:pt idx="10917">
                  <c:v>26.08</c:v>
                </c:pt>
                <c:pt idx="10918">
                  <c:v>26.44499999999999</c:v>
                </c:pt>
                <c:pt idx="10919">
                  <c:v>26.283999999999988</c:v>
                </c:pt>
                <c:pt idx="10920">
                  <c:v>26.638000000000009</c:v>
                </c:pt>
                <c:pt idx="10921">
                  <c:v>25.896999999999991</c:v>
                </c:pt>
                <c:pt idx="10922">
                  <c:v>26.308</c:v>
                </c:pt>
                <c:pt idx="10923">
                  <c:v>26.736000000000001</c:v>
                </c:pt>
                <c:pt idx="10924">
                  <c:v>26.513000000000009</c:v>
                </c:pt>
                <c:pt idx="10925">
                  <c:v>26.52</c:v>
                </c:pt>
                <c:pt idx="10926">
                  <c:v>26.571999999999999</c:v>
                </c:pt>
                <c:pt idx="10927">
                  <c:v>26.33100000000001</c:v>
                </c:pt>
                <c:pt idx="10928">
                  <c:v>25.911000000000001</c:v>
                </c:pt>
                <c:pt idx="10929">
                  <c:v>26.141999999999999</c:v>
                </c:pt>
                <c:pt idx="10930">
                  <c:v>26.510999999999999</c:v>
                </c:pt>
                <c:pt idx="10931">
                  <c:v>26.164999999999999</c:v>
                </c:pt>
                <c:pt idx="10932">
                  <c:v>26.420999999999989</c:v>
                </c:pt>
                <c:pt idx="10933">
                  <c:v>26.381</c:v>
                </c:pt>
                <c:pt idx="10934">
                  <c:v>26.103999999999999</c:v>
                </c:pt>
                <c:pt idx="10935">
                  <c:v>26.135999999999999</c:v>
                </c:pt>
                <c:pt idx="10936">
                  <c:v>26.303000000000001</c:v>
                </c:pt>
                <c:pt idx="10937">
                  <c:v>26.536999999999999</c:v>
                </c:pt>
                <c:pt idx="10938">
                  <c:v>26.481999999999989</c:v>
                </c:pt>
                <c:pt idx="10939">
                  <c:v>25.902999999999992</c:v>
                </c:pt>
                <c:pt idx="10940">
                  <c:v>26.318999999999999</c:v>
                </c:pt>
                <c:pt idx="10941">
                  <c:v>26.257000000000001</c:v>
                </c:pt>
                <c:pt idx="10942">
                  <c:v>26.792000000000002</c:v>
                </c:pt>
                <c:pt idx="10943">
                  <c:v>26.29</c:v>
                </c:pt>
                <c:pt idx="10944">
                  <c:v>26.227</c:v>
                </c:pt>
                <c:pt idx="10945">
                  <c:v>26.190999999999999</c:v>
                </c:pt>
                <c:pt idx="10946">
                  <c:v>26.541</c:v>
                </c:pt>
                <c:pt idx="10947">
                  <c:v>26.007999999999999</c:v>
                </c:pt>
                <c:pt idx="10948">
                  <c:v>26.556999999999999</c:v>
                </c:pt>
                <c:pt idx="10949">
                  <c:v>26.149000000000001</c:v>
                </c:pt>
                <c:pt idx="10950">
                  <c:v>26.484000000000002</c:v>
                </c:pt>
                <c:pt idx="10951">
                  <c:v>25.981000000000002</c:v>
                </c:pt>
                <c:pt idx="10952">
                  <c:v>26.3</c:v>
                </c:pt>
                <c:pt idx="10953">
                  <c:v>26.545000000000002</c:v>
                </c:pt>
                <c:pt idx="10954">
                  <c:v>26.460999999999991</c:v>
                </c:pt>
                <c:pt idx="10955">
                  <c:v>26.131000000000011</c:v>
                </c:pt>
                <c:pt idx="10956">
                  <c:v>26.18</c:v>
                </c:pt>
                <c:pt idx="10957">
                  <c:v>26.210999999999999</c:v>
                </c:pt>
                <c:pt idx="10958">
                  <c:v>26.529</c:v>
                </c:pt>
                <c:pt idx="10959">
                  <c:v>26.061</c:v>
                </c:pt>
                <c:pt idx="10960">
                  <c:v>26.24799999999999</c:v>
                </c:pt>
                <c:pt idx="10961">
                  <c:v>26.42199999999999</c:v>
                </c:pt>
                <c:pt idx="10962">
                  <c:v>26.526</c:v>
                </c:pt>
                <c:pt idx="10963">
                  <c:v>26.239000000000001</c:v>
                </c:pt>
                <c:pt idx="10964">
                  <c:v>26.44499999999999</c:v>
                </c:pt>
                <c:pt idx="10965">
                  <c:v>26.216999999999999</c:v>
                </c:pt>
                <c:pt idx="10966">
                  <c:v>26.65100000000001</c:v>
                </c:pt>
                <c:pt idx="10967">
                  <c:v>26.204000000000001</c:v>
                </c:pt>
                <c:pt idx="10968">
                  <c:v>26.004000000000001</c:v>
                </c:pt>
                <c:pt idx="10969">
                  <c:v>26.03</c:v>
                </c:pt>
                <c:pt idx="10970">
                  <c:v>26.282999999999991</c:v>
                </c:pt>
                <c:pt idx="10971">
                  <c:v>26.42499999999999</c:v>
                </c:pt>
                <c:pt idx="10972">
                  <c:v>26.312999999999999</c:v>
                </c:pt>
                <c:pt idx="10973">
                  <c:v>26.459</c:v>
                </c:pt>
                <c:pt idx="10974">
                  <c:v>26.111000000000011</c:v>
                </c:pt>
                <c:pt idx="10975">
                  <c:v>26.402999999999992</c:v>
                </c:pt>
                <c:pt idx="10976">
                  <c:v>26.167000000000009</c:v>
                </c:pt>
                <c:pt idx="10977">
                  <c:v>26.241</c:v>
                </c:pt>
                <c:pt idx="10978">
                  <c:v>26.422999999999981</c:v>
                </c:pt>
                <c:pt idx="10979">
                  <c:v>26.353000000000009</c:v>
                </c:pt>
                <c:pt idx="10980">
                  <c:v>26.2</c:v>
                </c:pt>
                <c:pt idx="10981">
                  <c:v>26.689</c:v>
                </c:pt>
                <c:pt idx="10982">
                  <c:v>25.88</c:v>
                </c:pt>
                <c:pt idx="10983">
                  <c:v>26.195</c:v>
                </c:pt>
                <c:pt idx="10984">
                  <c:v>26.361999999999991</c:v>
                </c:pt>
                <c:pt idx="10985">
                  <c:v>25.987999999999989</c:v>
                </c:pt>
                <c:pt idx="10986">
                  <c:v>26.356000000000009</c:v>
                </c:pt>
                <c:pt idx="10987">
                  <c:v>26.035</c:v>
                </c:pt>
                <c:pt idx="10988">
                  <c:v>26.056000000000001</c:v>
                </c:pt>
                <c:pt idx="10989">
                  <c:v>26.667000000000009</c:v>
                </c:pt>
                <c:pt idx="10990">
                  <c:v>26.393000000000001</c:v>
                </c:pt>
                <c:pt idx="10991">
                  <c:v>26.37</c:v>
                </c:pt>
                <c:pt idx="10992">
                  <c:v>26.118000000000009</c:v>
                </c:pt>
                <c:pt idx="10993">
                  <c:v>26.184000000000001</c:v>
                </c:pt>
                <c:pt idx="10994">
                  <c:v>26.196000000000009</c:v>
                </c:pt>
                <c:pt idx="10995">
                  <c:v>26.318000000000001</c:v>
                </c:pt>
                <c:pt idx="10996">
                  <c:v>25.98299999999999</c:v>
                </c:pt>
                <c:pt idx="10997">
                  <c:v>26.477</c:v>
                </c:pt>
                <c:pt idx="10998">
                  <c:v>25.90199999999999</c:v>
                </c:pt>
                <c:pt idx="10999">
                  <c:v>25.74199999999999</c:v>
                </c:pt>
                <c:pt idx="11000">
                  <c:v>26.215</c:v>
                </c:pt>
                <c:pt idx="11001">
                  <c:v>26.439999999999991</c:v>
                </c:pt>
                <c:pt idx="11002">
                  <c:v>26.074000000000009</c:v>
                </c:pt>
                <c:pt idx="11003">
                  <c:v>26.231999999999999</c:v>
                </c:pt>
                <c:pt idx="11004">
                  <c:v>26.26499999999999</c:v>
                </c:pt>
                <c:pt idx="11005">
                  <c:v>25.936</c:v>
                </c:pt>
                <c:pt idx="11006">
                  <c:v>25.954999999999991</c:v>
                </c:pt>
                <c:pt idx="11007">
                  <c:v>26.411999999999999</c:v>
                </c:pt>
                <c:pt idx="11008">
                  <c:v>26.413</c:v>
                </c:pt>
                <c:pt idx="11009">
                  <c:v>26.446999999999989</c:v>
                </c:pt>
                <c:pt idx="11010">
                  <c:v>26.242999999999991</c:v>
                </c:pt>
                <c:pt idx="11011">
                  <c:v>26.18</c:v>
                </c:pt>
                <c:pt idx="11012">
                  <c:v>26.157000000000011</c:v>
                </c:pt>
                <c:pt idx="11013">
                  <c:v>25.873999999999999</c:v>
                </c:pt>
                <c:pt idx="11014">
                  <c:v>26.33100000000001</c:v>
                </c:pt>
                <c:pt idx="11015">
                  <c:v>26.138999999999999</c:v>
                </c:pt>
                <c:pt idx="11016">
                  <c:v>26.213999999999999</c:v>
                </c:pt>
                <c:pt idx="11017">
                  <c:v>25.954000000000001</c:v>
                </c:pt>
                <c:pt idx="11018">
                  <c:v>26.04</c:v>
                </c:pt>
                <c:pt idx="11019">
                  <c:v>26.018999999999991</c:v>
                </c:pt>
                <c:pt idx="11020">
                  <c:v>26.05</c:v>
                </c:pt>
                <c:pt idx="11021">
                  <c:v>26.213999999999999</c:v>
                </c:pt>
                <c:pt idx="11022">
                  <c:v>26.378</c:v>
                </c:pt>
                <c:pt idx="11023">
                  <c:v>26.442999999999991</c:v>
                </c:pt>
                <c:pt idx="11024">
                  <c:v>26.395</c:v>
                </c:pt>
                <c:pt idx="11025">
                  <c:v>26.061</c:v>
                </c:pt>
                <c:pt idx="11026">
                  <c:v>26.577999999999999</c:v>
                </c:pt>
                <c:pt idx="11027">
                  <c:v>26.474999999999991</c:v>
                </c:pt>
                <c:pt idx="11028">
                  <c:v>26.143000000000001</c:v>
                </c:pt>
                <c:pt idx="11029">
                  <c:v>26.295000000000002</c:v>
                </c:pt>
                <c:pt idx="11030">
                  <c:v>26.253</c:v>
                </c:pt>
                <c:pt idx="11031">
                  <c:v>26.097999999999999</c:v>
                </c:pt>
                <c:pt idx="11032">
                  <c:v>26.439999999999991</c:v>
                </c:pt>
                <c:pt idx="11033">
                  <c:v>26.285999999999991</c:v>
                </c:pt>
                <c:pt idx="11034">
                  <c:v>26.72</c:v>
                </c:pt>
                <c:pt idx="11035">
                  <c:v>26.08499999999999</c:v>
                </c:pt>
                <c:pt idx="11036">
                  <c:v>26.367000000000001</c:v>
                </c:pt>
                <c:pt idx="11037">
                  <c:v>26.158999999999999</c:v>
                </c:pt>
                <c:pt idx="11038">
                  <c:v>26.11000000000001</c:v>
                </c:pt>
                <c:pt idx="11039">
                  <c:v>26.152999999999999</c:v>
                </c:pt>
                <c:pt idx="11040">
                  <c:v>25.94799999999999</c:v>
                </c:pt>
                <c:pt idx="11041">
                  <c:v>26.581</c:v>
                </c:pt>
                <c:pt idx="11042">
                  <c:v>26.030999999999999</c:v>
                </c:pt>
                <c:pt idx="11043">
                  <c:v>26.241</c:v>
                </c:pt>
                <c:pt idx="11044">
                  <c:v>26.63000000000001</c:v>
                </c:pt>
                <c:pt idx="11045">
                  <c:v>26.474999999999991</c:v>
                </c:pt>
                <c:pt idx="11046">
                  <c:v>26.545000000000002</c:v>
                </c:pt>
                <c:pt idx="11047">
                  <c:v>26.356999999999999</c:v>
                </c:pt>
                <c:pt idx="11048">
                  <c:v>26.310000000000009</c:v>
                </c:pt>
                <c:pt idx="11049">
                  <c:v>26.029</c:v>
                </c:pt>
                <c:pt idx="11050">
                  <c:v>26.373000000000001</c:v>
                </c:pt>
                <c:pt idx="11051">
                  <c:v>26.358000000000001</c:v>
                </c:pt>
                <c:pt idx="11052">
                  <c:v>26.417999999999999</c:v>
                </c:pt>
                <c:pt idx="11053">
                  <c:v>26.170999999999999</c:v>
                </c:pt>
                <c:pt idx="11054">
                  <c:v>26.224999999999991</c:v>
                </c:pt>
                <c:pt idx="11055">
                  <c:v>26.058</c:v>
                </c:pt>
                <c:pt idx="11056">
                  <c:v>26.594000000000001</c:v>
                </c:pt>
                <c:pt idx="11057">
                  <c:v>26.161000000000001</c:v>
                </c:pt>
                <c:pt idx="11058">
                  <c:v>26.216000000000001</c:v>
                </c:pt>
                <c:pt idx="11059">
                  <c:v>26.173999999999999</c:v>
                </c:pt>
                <c:pt idx="11060">
                  <c:v>26.001999999999999</c:v>
                </c:pt>
                <c:pt idx="11061">
                  <c:v>26.062999999999992</c:v>
                </c:pt>
                <c:pt idx="11062">
                  <c:v>26.279</c:v>
                </c:pt>
                <c:pt idx="11063">
                  <c:v>26.303000000000001</c:v>
                </c:pt>
                <c:pt idx="11064">
                  <c:v>26.042999999999989</c:v>
                </c:pt>
                <c:pt idx="11065">
                  <c:v>26.076000000000001</c:v>
                </c:pt>
                <c:pt idx="11066">
                  <c:v>25.939</c:v>
                </c:pt>
                <c:pt idx="11067">
                  <c:v>26.521000000000001</c:v>
                </c:pt>
                <c:pt idx="11068">
                  <c:v>26.292000000000002</c:v>
                </c:pt>
                <c:pt idx="11069">
                  <c:v>26.312999999999999</c:v>
                </c:pt>
                <c:pt idx="11070">
                  <c:v>26</c:v>
                </c:pt>
                <c:pt idx="11071">
                  <c:v>26.004000000000001</c:v>
                </c:pt>
                <c:pt idx="11072">
                  <c:v>26.079000000000001</c:v>
                </c:pt>
                <c:pt idx="11073">
                  <c:v>26.477</c:v>
                </c:pt>
                <c:pt idx="11074">
                  <c:v>26.18</c:v>
                </c:pt>
                <c:pt idx="11075">
                  <c:v>26.128</c:v>
                </c:pt>
                <c:pt idx="11076">
                  <c:v>26.251000000000001</c:v>
                </c:pt>
                <c:pt idx="11077">
                  <c:v>26.393999999999991</c:v>
                </c:pt>
                <c:pt idx="11078">
                  <c:v>25.95</c:v>
                </c:pt>
                <c:pt idx="11079">
                  <c:v>26.053000000000001</c:v>
                </c:pt>
                <c:pt idx="11080">
                  <c:v>26.326000000000001</c:v>
                </c:pt>
                <c:pt idx="11081">
                  <c:v>26.15100000000001</c:v>
                </c:pt>
                <c:pt idx="11082">
                  <c:v>26.452000000000002</c:v>
                </c:pt>
                <c:pt idx="11083">
                  <c:v>26.047999999999991</c:v>
                </c:pt>
                <c:pt idx="11084">
                  <c:v>26.292000000000002</c:v>
                </c:pt>
                <c:pt idx="11085">
                  <c:v>26.459</c:v>
                </c:pt>
                <c:pt idx="11086">
                  <c:v>26.274000000000001</c:v>
                </c:pt>
                <c:pt idx="11087">
                  <c:v>26.236999999999991</c:v>
                </c:pt>
                <c:pt idx="11088">
                  <c:v>26.7</c:v>
                </c:pt>
                <c:pt idx="11089">
                  <c:v>27.568999999999988</c:v>
                </c:pt>
                <c:pt idx="11090">
                  <c:v>27.876000000000001</c:v>
                </c:pt>
                <c:pt idx="11091">
                  <c:v>27.501000000000001</c:v>
                </c:pt>
                <c:pt idx="11092">
                  <c:v>28.055</c:v>
                </c:pt>
                <c:pt idx="11093">
                  <c:v>27.937000000000001</c:v>
                </c:pt>
                <c:pt idx="11094">
                  <c:v>28.033999999999999</c:v>
                </c:pt>
                <c:pt idx="11095">
                  <c:v>27.867999999999999</c:v>
                </c:pt>
                <c:pt idx="11096">
                  <c:v>27.90199999999999</c:v>
                </c:pt>
                <c:pt idx="11097">
                  <c:v>27.77</c:v>
                </c:pt>
                <c:pt idx="11098">
                  <c:v>27.681000000000001</c:v>
                </c:pt>
                <c:pt idx="11099">
                  <c:v>27.684000000000001</c:v>
                </c:pt>
                <c:pt idx="11100">
                  <c:v>28.007999999999999</c:v>
                </c:pt>
                <c:pt idx="11101">
                  <c:v>27.776</c:v>
                </c:pt>
                <c:pt idx="11102">
                  <c:v>28.010999999999999</c:v>
                </c:pt>
                <c:pt idx="11103">
                  <c:v>27.390999999999991</c:v>
                </c:pt>
                <c:pt idx="11104">
                  <c:v>27.372</c:v>
                </c:pt>
                <c:pt idx="11105">
                  <c:v>27.937999999999999</c:v>
                </c:pt>
                <c:pt idx="11106">
                  <c:v>27.913</c:v>
                </c:pt>
                <c:pt idx="11107">
                  <c:v>27.838000000000001</c:v>
                </c:pt>
                <c:pt idx="11108">
                  <c:v>27.673999999999999</c:v>
                </c:pt>
                <c:pt idx="11109">
                  <c:v>28.120999999999999</c:v>
                </c:pt>
                <c:pt idx="11110">
                  <c:v>27.109000000000009</c:v>
                </c:pt>
                <c:pt idx="11111">
                  <c:v>27.399000000000001</c:v>
                </c:pt>
                <c:pt idx="11112">
                  <c:v>27.706</c:v>
                </c:pt>
                <c:pt idx="11113">
                  <c:v>27.759999999999991</c:v>
                </c:pt>
                <c:pt idx="11114">
                  <c:v>27.491</c:v>
                </c:pt>
                <c:pt idx="11115">
                  <c:v>27.74799999999999</c:v>
                </c:pt>
                <c:pt idx="11116">
                  <c:v>27.512</c:v>
                </c:pt>
                <c:pt idx="11117">
                  <c:v>27.542999999999989</c:v>
                </c:pt>
                <c:pt idx="11118">
                  <c:v>27.609000000000009</c:v>
                </c:pt>
                <c:pt idx="11119">
                  <c:v>27.431000000000001</c:v>
                </c:pt>
                <c:pt idx="11120">
                  <c:v>27.835000000000001</c:v>
                </c:pt>
                <c:pt idx="11121">
                  <c:v>27.274999999999999</c:v>
                </c:pt>
                <c:pt idx="11122">
                  <c:v>27.324999999999999</c:v>
                </c:pt>
                <c:pt idx="11123">
                  <c:v>27.32</c:v>
                </c:pt>
                <c:pt idx="11124">
                  <c:v>27.427</c:v>
                </c:pt>
                <c:pt idx="11125">
                  <c:v>27.675999999999991</c:v>
                </c:pt>
                <c:pt idx="11126">
                  <c:v>27.64</c:v>
                </c:pt>
                <c:pt idx="11127">
                  <c:v>27.45999999999999</c:v>
                </c:pt>
                <c:pt idx="11128">
                  <c:v>27.181000000000001</c:v>
                </c:pt>
                <c:pt idx="11129">
                  <c:v>27.83100000000001</c:v>
                </c:pt>
                <c:pt idx="11130">
                  <c:v>27.309000000000001</c:v>
                </c:pt>
                <c:pt idx="11131">
                  <c:v>27.864000000000001</c:v>
                </c:pt>
                <c:pt idx="11132">
                  <c:v>27.513000000000009</c:v>
                </c:pt>
                <c:pt idx="11133">
                  <c:v>27.419999999999991</c:v>
                </c:pt>
                <c:pt idx="11134">
                  <c:v>27.425999999999981</c:v>
                </c:pt>
                <c:pt idx="11135">
                  <c:v>27.332999999999991</c:v>
                </c:pt>
                <c:pt idx="11136">
                  <c:v>27.474999999999991</c:v>
                </c:pt>
                <c:pt idx="11137">
                  <c:v>27.401</c:v>
                </c:pt>
                <c:pt idx="11138">
                  <c:v>27.378</c:v>
                </c:pt>
                <c:pt idx="11139">
                  <c:v>27.41</c:v>
                </c:pt>
                <c:pt idx="11140">
                  <c:v>27.288999999999991</c:v>
                </c:pt>
                <c:pt idx="11141">
                  <c:v>27.747</c:v>
                </c:pt>
                <c:pt idx="11142">
                  <c:v>27.849</c:v>
                </c:pt>
                <c:pt idx="11143">
                  <c:v>27.487999999999989</c:v>
                </c:pt>
                <c:pt idx="11144">
                  <c:v>27.282999999999991</c:v>
                </c:pt>
                <c:pt idx="11145">
                  <c:v>27.495999999999992</c:v>
                </c:pt>
                <c:pt idx="11146">
                  <c:v>27.36</c:v>
                </c:pt>
                <c:pt idx="11147">
                  <c:v>27.33100000000001</c:v>
                </c:pt>
                <c:pt idx="11148">
                  <c:v>27.295999999999989</c:v>
                </c:pt>
                <c:pt idx="11149">
                  <c:v>27.823</c:v>
                </c:pt>
                <c:pt idx="11150">
                  <c:v>27.369</c:v>
                </c:pt>
                <c:pt idx="11151">
                  <c:v>27.137000000000011</c:v>
                </c:pt>
                <c:pt idx="11152">
                  <c:v>27.26199999999999</c:v>
                </c:pt>
                <c:pt idx="11153">
                  <c:v>27.856000000000009</c:v>
                </c:pt>
                <c:pt idx="11154">
                  <c:v>27.567</c:v>
                </c:pt>
                <c:pt idx="11155">
                  <c:v>27.484999999999989</c:v>
                </c:pt>
                <c:pt idx="11156">
                  <c:v>27.623000000000001</c:v>
                </c:pt>
                <c:pt idx="11157">
                  <c:v>27.366</c:v>
                </c:pt>
                <c:pt idx="11158">
                  <c:v>27.079000000000001</c:v>
                </c:pt>
                <c:pt idx="11159">
                  <c:v>27.559000000000001</c:v>
                </c:pt>
                <c:pt idx="11160">
                  <c:v>27.634000000000011</c:v>
                </c:pt>
                <c:pt idx="11161">
                  <c:v>27.553999999999991</c:v>
                </c:pt>
                <c:pt idx="11162">
                  <c:v>27.17700000000001</c:v>
                </c:pt>
                <c:pt idx="11163">
                  <c:v>27.198</c:v>
                </c:pt>
                <c:pt idx="11164">
                  <c:v>27.468999999999991</c:v>
                </c:pt>
                <c:pt idx="11165">
                  <c:v>27.26499999999999</c:v>
                </c:pt>
                <c:pt idx="11166">
                  <c:v>27.47999999999999</c:v>
                </c:pt>
                <c:pt idx="11167">
                  <c:v>27.695</c:v>
                </c:pt>
                <c:pt idx="11168">
                  <c:v>27.263000000000002</c:v>
                </c:pt>
                <c:pt idx="11169">
                  <c:v>27.064999999999991</c:v>
                </c:pt>
                <c:pt idx="11170">
                  <c:v>27.446000000000002</c:v>
                </c:pt>
                <c:pt idx="11171">
                  <c:v>27.684999999999999</c:v>
                </c:pt>
                <c:pt idx="11172">
                  <c:v>27.562999999999992</c:v>
                </c:pt>
                <c:pt idx="11173">
                  <c:v>27.468999999999991</c:v>
                </c:pt>
                <c:pt idx="11174">
                  <c:v>27.280999999999992</c:v>
                </c:pt>
                <c:pt idx="11175">
                  <c:v>27.521999999999991</c:v>
                </c:pt>
                <c:pt idx="11176">
                  <c:v>27.936</c:v>
                </c:pt>
                <c:pt idx="11177">
                  <c:v>27.315999999999999</c:v>
                </c:pt>
                <c:pt idx="11178">
                  <c:v>27.024999999999999</c:v>
                </c:pt>
                <c:pt idx="11179">
                  <c:v>27.035</c:v>
                </c:pt>
                <c:pt idx="11180">
                  <c:v>27.44499999999999</c:v>
                </c:pt>
                <c:pt idx="11181">
                  <c:v>27.437000000000001</c:v>
                </c:pt>
                <c:pt idx="11182">
                  <c:v>27.401</c:v>
                </c:pt>
                <c:pt idx="11183">
                  <c:v>27.631000000000011</c:v>
                </c:pt>
                <c:pt idx="11184">
                  <c:v>27.26199999999999</c:v>
                </c:pt>
                <c:pt idx="11185">
                  <c:v>27.692</c:v>
                </c:pt>
                <c:pt idx="11186">
                  <c:v>27.082999999999981</c:v>
                </c:pt>
                <c:pt idx="11187">
                  <c:v>27.573</c:v>
                </c:pt>
                <c:pt idx="11188">
                  <c:v>27.297000000000001</c:v>
                </c:pt>
                <c:pt idx="11189">
                  <c:v>27.423999999999989</c:v>
                </c:pt>
                <c:pt idx="11190">
                  <c:v>27.515999999999991</c:v>
                </c:pt>
                <c:pt idx="11191">
                  <c:v>27.224999999999991</c:v>
                </c:pt>
                <c:pt idx="11192">
                  <c:v>27.231000000000009</c:v>
                </c:pt>
                <c:pt idx="11193">
                  <c:v>27.605</c:v>
                </c:pt>
                <c:pt idx="11194">
                  <c:v>27.216000000000001</c:v>
                </c:pt>
                <c:pt idx="11195">
                  <c:v>27.399000000000001</c:v>
                </c:pt>
                <c:pt idx="11196">
                  <c:v>27.49799999999999</c:v>
                </c:pt>
                <c:pt idx="11197">
                  <c:v>27.515000000000001</c:v>
                </c:pt>
                <c:pt idx="11198">
                  <c:v>27.303999999999991</c:v>
                </c:pt>
                <c:pt idx="11199">
                  <c:v>27.259</c:v>
                </c:pt>
                <c:pt idx="11200">
                  <c:v>27.584</c:v>
                </c:pt>
                <c:pt idx="11201">
                  <c:v>27.728000000000002</c:v>
                </c:pt>
                <c:pt idx="11202">
                  <c:v>27.26499999999999</c:v>
                </c:pt>
                <c:pt idx="11203">
                  <c:v>27.442999999999991</c:v>
                </c:pt>
                <c:pt idx="11204">
                  <c:v>27.052</c:v>
                </c:pt>
                <c:pt idx="11205">
                  <c:v>27.507000000000001</c:v>
                </c:pt>
                <c:pt idx="11206">
                  <c:v>27.509</c:v>
                </c:pt>
                <c:pt idx="11207">
                  <c:v>27.308</c:v>
                </c:pt>
                <c:pt idx="11208">
                  <c:v>27.274000000000001</c:v>
                </c:pt>
                <c:pt idx="11209">
                  <c:v>27.626000000000001</c:v>
                </c:pt>
                <c:pt idx="11210">
                  <c:v>26.959</c:v>
                </c:pt>
                <c:pt idx="11211">
                  <c:v>27.46599999999999</c:v>
                </c:pt>
                <c:pt idx="11212">
                  <c:v>27.353999999999999</c:v>
                </c:pt>
                <c:pt idx="11213">
                  <c:v>26.995999999999992</c:v>
                </c:pt>
                <c:pt idx="11214">
                  <c:v>27.221</c:v>
                </c:pt>
                <c:pt idx="11215">
                  <c:v>27.452999999999989</c:v>
                </c:pt>
                <c:pt idx="11216">
                  <c:v>27.281999999999989</c:v>
                </c:pt>
                <c:pt idx="11217">
                  <c:v>27.452000000000002</c:v>
                </c:pt>
                <c:pt idx="11218">
                  <c:v>27.323</c:v>
                </c:pt>
                <c:pt idx="11219">
                  <c:v>26.957000000000001</c:v>
                </c:pt>
                <c:pt idx="11220">
                  <c:v>27.026</c:v>
                </c:pt>
                <c:pt idx="11221">
                  <c:v>27.286999999999988</c:v>
                </c:pt>
                <c:pt idx="11222">
                  <c:v>27.407999999999991</c:v>
                </c:pt>
                <c:pt idx="11223">
                  <c:v>27.221</c:v>
                </c:pt>
                <c:pt idx="11224">
                  <c:v>27.382999999999988</c:v>
                </c:pt>
                <c:pt idx="11225">
                  <c:v>27.623000000000001</c:v>
                </c:pt>
                <c:pt idx="11226">
                  <c:v>27.582999999999981</c:v>
                </c:pt>
                <c:pt idx="11227">
                  <c:v>27.242999999999991</c:v>
                </c:pt>
                <c:pt idx="11228">
                  <c:v>27.282999999999991</c:v>
                </c:pt>
                <c:pt idx="11229">
                  <c:v>27.305</c:v>
                </c:pt>
                <c:pt idx="11230">
                  <c:v>27.523</c:v>
                </c:pt>
                <c:pt idx="11231">
                  <c:v>27.097000000000001</c:v>
                </c:pt>
                <c:pt idx="11232">
                  <c:v>27.297999999999991</c:v>
                </c:pt>
                <c:pt idx="11233">
                  <c:v>27.335000000000001</c:v>
                </c:pt>
                <c:pt idx="11234">
                  <c:v>27.111000000000011</c:v>
                </c:pt>
                <c:pt idx="11235">
                  <c:v>27.216999999999999</c:v>
                </c:pt>
                <c:pt idx="11236">
                  <c:v>27.207000000000001</c:v>
                </c:pt>
                <c:pt idx="11237">
                  <c:v>27.35</c:v>
                </c:pt>
                <c:pt idx="11238">
                  <c:v>27.161000000000001</c:v>
                </c:pt>
                <c:pt idx="11239">
                  <c:v>27.053000000000001</c:v>
                </c:pt>
                <c:pt idx="11240">
                  <c:v>27.175999999999991</c:v>
                </c:pt>
                <c:pt idx="11241">
                  <c:v>26.893000000000001</c:v>
                </c:pt>
                <c:pt idx="11242">
                  <c:v>27.395</c:v>
                </c:pt>
                <c:pt idx="11243">
                  <c:v>27.507000000000001</c:v>
                </c:pt>
                <c:pt idx="11244">
                  <c:v>27.556999999999999</c:v>
                </c:pt>
                <c:pt idx="11245">
                  <c:v>27.081</c:v>
                </c:pt>
                <c:pt idx="11246">
                  <c:v>27.11900000000001</c:v>
                </c:pt>
                <c:pt idx="11247">
                  <c:v>27.158999999999999</c:v>
                </c:pt>
                <c:pt idx="11248">
                  <c:v>27.373000000000001</c:v>
                </c:pt>
                <c:pt idx="11249">
                  <c:v>27.238</c:v>
                </c:pt>
                <c:pt idx="11250">
                  <c:v>27.321999999999999</c:v>
                </c:pt>
                <c:pt idx="11251">
                  <c:v>27.338000000000001</c:v>
                </c:pt>
                <c:pt idx="11252">
                  <c:v>27.417999999999999</c:v>
                </c:pt>
                <c:pt idx="11253">
                  <c:v>27.588999999999992</c:v>
                </c:pt>
                <c:pt idx="11254">
                  <c:v>27.178000000000001</c:v>
                </c:pt>
                <c:pt idx="11255">
                  <c:v>27.302</c:v>
                </c:pt>
                <c:pt idx="11256">
                  <c:v>27.42499999999999</c:v>
                </c:pt>
                <c:pt idx="11257">
                  <c:v>27.202999999999989</c:v>
                </c:pt>
                <c:pt idx="11258">
                  <c:v>27.411999999999999</c:v>
                </c:pt>
                <c:pt idx="11259">
                  <c:v>27.231999999999999</c:v>
                </c:pt>
                <c:pt idx="11260">
                  <c:v>26.802</c:v>
                </c:pt>
                <c:pt idx="11261">
                  <c:v>27.216999999999999</c:v>
                </c:pt>
                <c:pt idx="11262">
                  <c:v>26.74</c:v>
                </c:pt>
                <c:pt idx="11263">
                  <c:v>27.186</c:v>
                </c:pt>
                <c:pt idx="11264">
                  <c:v>27.518000000000001</c:v>
                </c:pt>
                <c:pt idx="11265">
                  <c:v>27.123999999999999</c:v>
                </c:pt>
                <c:pt idx="11266">
                  <c:v>27.37</c:v>
                </c:pt>
                <c:pt idx="11267">
                  <c:v>26.893000000000001</c:v>
                </c:pt>
                <c:pt idx="11268">
                  <c:v>27.49499999999999</c:v>
                </c:pt>
                <c:pt idx="11269">
                  <c:v>27.236000000000001</c:v>
                </c:pt>
                <c:pt idx="11270">
                  <c:v>27.087</c:v>
                </c:pt>
                <c:pt idx="11271">
                  <c:v>26.94799999999999</c:v>
                </c:pt>
                <c:pt idx="11272">
                  <c:v>27.37</c:v>
                </c:pt>
                <c:pt idx="11273">
                  <c:v>27.192</c:v>
                </c:pt>
                <c:pt idx="11274">
                  <c:v>27.461999999999989</c:v>
                </c:pt>
                <c:pt idx="11275">
                  <c:v>27.431999999999999</c:v>
                </c:pt>
                <c:pt idx="11276">
                  <c:v>27.161999999999999</c:v>
                </c:pt>
                <c:pt idx="11277">
                  <c:v>27.26199999999999</c:v>
                </c:pt>
                <c:pt idx="11278">
                  <c:v>27.039000000000001</c:v>
                </c:pt>
                <c:pt idx="11279">
                  <c:v>26.873000000000001</c:v>
                </c:pt>
                <c:pt idx="11280">
                  <c:v>27.027000000000001</c:v>
                </c:pt>
                <c:pt idx="11281">
                  <c:v>27.132999999999999</c:v>
                </c:pt>
                <c:pt idx="11282">
                  <c:v>27.315000000000001</c:v>
                </c:pt>
                <c:pt idx="11283">
                  <c:v>27.300999999999991</c:v>
                </c:pt>
                <c:pt idx="11284">
                  <c:v>27.042000000000002</c:v>
                </c:pt>
                <c:pt idx="11285">
                  <c:v>27.364000000000001</c:v>
                </c:pt>
                <c:pt idx="11286">
                  <c:v>26.971999999999991</c:v>
                </c:pt>
                <c:pt idx="11287">
                  <c:v>27.349</c:v>
                </c:pt>
                <c:pt idx="11288">
                  <c:v>27.388000000000002</c:v>
                </c:pt>
                <c:pt idx="11289">
                  <c:v>27.048999999999989</c:v>
                </c:pt>
                <c:pt idx="11290">
                  <c:v>27.109000000000009</c:v>
                </c:pt>
                <c:pt idx="11291">
                  <c:v>27.137000000000011</c:v>
                </c:pt>
                <c:pt idx="11292">
                  <c:v>27.736000000000001</c:v>
                </c:pt>
                <c:pt idx="11293">
                  <c:v>27.198</c:v>
                </c:pt>
                <c:pt idx="11294">
                  <c:v>27.497</c:v>
                </c:pt>
                <c:pt idx="11295">
                  <c:v>27.306999999999999</c:v>
                </c:pt>
                <c:pt idx="11296">
                  <c:v>27.823</c:v>
                </c:pt>
                <c:pt idx="11297">
                  <c:v>27.08499999999999</c:v>
                </c:pt>
                <c:pt idx="11298">
                  <c:v>27.281999999999989</c:v>
                </c:pt>
                <c:pt idx="11299">
                  <c:v>27.146999999999991</c:v>
                </c:pt>
                <c:pt idx="11300">
                  <c:v>27.385000000000002</c:v>
                </c:pt>
                <c:pt idx="11301">
                  <c:v>27.256</c:v>
                </c:pt>
                <c:pt idx="11302">
                  <c:v>27.40499999999999</c:v>
                </c:pt>
                <c:pt idx="11303">
                  <c:v>27.187000000000001</c:v>
                </c:pt>
                <c:pt idx="11304">
                  <c:v>27.004000000000001</c:v>
                </c:pt>
                <c:pt idx="11305">
                  <c:v>27.277999999999999</c:v>
                </c:pt>
                <c:pt idx="11306">
                  <c:v>27.318999999999999</c:v>
                </c:pt>
                <c:pt idx="11307">
                  <c:v>27.324999999999999</c:v>
                </c:pt>
                <c:pt idx="11308">
                  <c:v>27.280999999999992</c:v>
                </c:pt>
                <c:pt idx="11309">
                  <c:v>27.434000000000001</c:v>
                </c:pt>
                <c:pt idx="11310">
                  <c:v>26.858000000000001</c:v>
                </c:pt>
                <c:pt idx="11311">
                  <c:v>27.273</c:v>
                </c:pt>
                <c:pt idx="11312">
                  <c:v>27.228000000000002</c:v>
                </c:pt>
                <c:pt idx="11313">
                  <c:v>27.135000000000009</c:v>
                </c:pt>
                <c:pt idx="11314">
                  <c:v>27.11600000000001</c:v>
                </c:pt>
                <c:pt idx="11315">
                  <c:v>27.045999999999989</c:v>
                </c:pt>
                <c:pt idx="11316">
                  <c:v>26.803000000000001</c:v>
                </c:pt>
                <c:pt idx="11317">
                  <c:v>27.001000000000001</c:v>
                </c:pt>
                <c:pt idx="11318">
                  <c:v>26.841000000000001</c:v>
                </c:pt>
                <c:pt idx="11319">
                  <c:v>27.321999999999999</c:v>
                </c:pt>
                <c:pt idx="11320">
                  <c:v>27.11600000000001</c:v>
                </c:pt>
                <c:pt idx="11321">
                  <c:v>27.372</c:v>
                </c:pt>
                <c:pt idx="11322">
                  <c:v>27.132000000000001</c:v>
                </c:pt>
                <c:pt idx="11323">
                  <c:v>27.207000000000001</c:v>
                </c:pt>
                <c:pt idx="11324">
                  <c:v>27.17700000000001</c:v>
                </c:pt>
                <c:pt idx="11325">
                  <c:v>27.195</c:v>
                </c:pt>
                <c:pt idx="11326">
                  <c:v>27.097999999999999</c:v>
                </c:pt>
                <c:pt idx="11327">
                  <c:v>27.367000000000001</c:v>
                </c:pt>
                <c:pt idx="11328">
                  <c:v>26.866</c:v>
                </c:pt>
                <c:pt idx="11329">
                  <c:v>27.172000000000001</c:v>
                </c:pt>
                <c:pt idx="11330">
                  <c:v>27.297000000000001</c:v>
                </c:pt>
                <c:pt idx="11331">
                  <c:v>27.257999999999999</c:v>
                </c:pt>
                <c:pt idx="11332">
                  <c:v>27.074999999999999</c:v>
                </c:pt>
                <c:pt idx="11333">
                  <c:v>26.724999999999991</c:v>
                </c:pt>
                <c:pt idx="11334">
                  <c:v>27.164999999999999</c:v>
                </c:pt>
                <c:pt idx="11335">
                  <c:v>27.081</c:v>
                </c:pt>
                <c:pt idx="11336">
                  <c:v>26.975999999999988</c:v>
                </c:pt>
                <c:pt idx="11337">
                  <c:v>27.259</c:v>
                </c:pt>
                <c:pt idx="11338">
                  <c:v>26.841999999999999</c:v>
                </c:pt>
                <c:pt idx="11339">
                  <c:v>27.061999999999991</c:v>
                </c:pt>
                <c:pt idx="11340">
                  <c:v>27.129000000000001</c:v>
                </c:pt>
                <c:pt idx="11341">
                  <c:v>27.568999999999988</c:v>
                </c:pt>
                <c:pt idx="11342">
                  <c:v>27.228999999999989</c:v>
                </c:pt>
                <c:pt idx="11343">
                  <c:v>27.206</c:v>
                </c:pt>
                <c:pt idx="11344">
                  <c:v>26.92199999999999</c:v>
                </c:pt>
                <c:pt idx="11345">
                  <c:v>27.288999999999991</c:v>
                </c:pt>
                <c:pt idx="11346">
                  <c:v>27.067</c:v>
                </c:pt>
                <c:pt idx="11347">
                  <c:v>26.98899999999999</c:v>
                </c:pt>
                <c:pt idx="11348">
                  <c:v>27.274999999999999</c:v>
                </c:pt>
                <c:pt idx="11349">
                  <c:v>27.213000000000001</c:v>
                </c:pt>
                <c:pt idx="11350">
                  <c:v>27.24499999999999</c:v>
                </c:pt>
                <c:pt idx="11351">
                  <c:v>27.123000000000001</c:v>
                </c:pt>
                <c:pt idx="11352">
                  <c:v>26.967999999999989</c:v>
                </c:pt>
                <c:pt idx="11353">
                  <c:v>27.279</c:v>
                </c:pt>
                <c:pt idx="11354">
                  <c:v>27.09</c:v>
                </c:pt>
                <c:pt idx="11355">
                  <c:v>26.908999999999988</c:v>
                </c:pt>
                <c:pt idx="11356">
                  <c:v>27.231999999999999</c:v>
                </c:pt>
                <c:pt idx="11357">
                  <c:v>27.234999999999999</c:v>
                </c:pt>
                <c:pt idx="11358">
                  <c:v>27.257000000000001</c:v>
                </c:pt>
                <c:pt idx="11359">
                  <c:v>27.105</c:v>
                </c:pt>
                <c:pt idx="11360">
                  <c:v>26.885000000000002</c:v>
                </c:pt>
                <c:pt idx="11361">
                  <c:v>26.997</c:v>
                </c:pt>
                <c:pt idx="11362">
                  <c:v>27.079000000000001</c:v>
                </c:pt>
                <c:pt idx="11363">
                  <c:v>27.123999999999999</c:v>
                </c:pt>
                <c:pt idx="11364">
                  <c:v>27.254000000000001</c:v>
                </c:pt>
                <c:pt idx="11365">
                  <c:v>27.050999999999991</c:v>
                </c:pt>
                <c:pt idx="11366">
                  <c:v>27.181999999999999</c:v>
                </c:pt>
                <c:pt idx="11367">
                  <c:v>26.97999999999999</c:v>
                </c:pt>
                <c:pt idx="11368">
                  <c:v>27.225999999999988</c:v>
                </c:pt>
                <c:pt idx="11369">
                  <c:v>27.08</c:v>
                </c:pt>
                <c:pt idx="11370">
                  <c:v>26.966999999999992</c:v>
                </c:pt>
                <c:pt idx="11371">
                  <c:v>26.95999999999999</c:v>
                </c:pt>
                <c:pt idx="11372">
                  <c:v>27.42499999999999</c:v>
                </c:pt>
                <c:pt idx="11373">
                  <c:v>27.2</c:v>
                </c:pt>
                <c:pt idx="11374">
                  <c:v>27.061999999999991</c:v>
                </c:pt>
                <c:pt idx="11375">
                  <c:v>26.707999999999991</c:v>
                </c:pt>
                <c:pt idx="11376">
                  <c:v>26.931999999999999</c:v>
                </c:pt>
                <c:pt idx="11377">
                  <c:v>27.03</c:v>
                </c:pt>
                <c:pt idx="11378">
                  <c:v>27.271999999999991</c:v>
                </c:pt>
                <c:pt idx="11379">
                  <c:v>27.135999999999999</c:v>
                </c:pt>
                <c:pt idx="11380">
                  <c:v>27.431000000000001</c:v>
                </c:pt>
                <c:pt idx="11381">
                  <c:v>27.292999999999989</c:v>
                </c:pt>
                <c:pt idx="11382">
                  <c:v>26.895</c:v>
                </c:pt>
                <c:pt idx="11383">
                  <c:v>26.949000000000002</c:v>
                </c:pt>
                <c:pt idx="11384">
                  <c:v>26.984999999999989</c:v>
                </c:pt>
                <c:pt idx="11385">
                  <c:v>26.779</c:v>
                </c:pt>
                <c:pt idx="11386">
                  <c:v>27.062999999999992</c:v>
                </c:pt>
                <c:pt idx="11387">
                  <c:v>26.943999999999988</c:v>
                </c:pt>
                <c:pt idx="11388">
                  <c:v>27.40499999999999</c:v>
                </c:pt>
                <c:pt idx="11389">
                  <c:v>27.077000000000009</c:v>
                </c:pt>
                <c:pt idx="11390">
                  <c:v>26.92199999999999</c:v>
                </c:pt>
                <c:pt idx="11391">
                  <c:v>26.111999999999998</c:v>
                </c:pt>
                <c:pt idx="11392">
                  <c:v>26.446000000000002</c:v>
                </c:pt>
                <c:pt idx="11393">
                  <c:v>25.734000000000009</c:v>
                </c:pt>
                <c:pt idx="11394">
                  <c:v>25.632000000000001</c:v>
                </c:pt>
                <c:pt idx="11395">
                  <c:v>26.481999999999989</c:v>
                </c:pt>
                <c:pt idx="11396">
                  <c:v>25.861000000000001</c:v>
                </c:pt>
                <c:pt idx="11397">
                  <c:v>26.067</c:v>
                </c:pt>
                <c:pt idx="11398">
                  <c:v>25.959</c:v>
                </c:pt>
                <c:pt idx="11399">
                  <c:v>26.117000000000012</c:v>
                </c:pt>
                <c:pt idx="11400">
                  <c:v>26.276</c:v>
                </c:pt>
                <c:pt idx="11401">
                  <c:v>25.974</c:v>
                </c:pt>
                <c:pt idx="11402">
                  <c:v>25.867999999999999</c:v>
                </c:pt>
                <c:pt idx="11403">
                  <c:v>26.190999999999999</c:v>
                </c:pt>
                <c:pt idx="11404">
                  <c:v>25.933</c:v>
                </c:pt>
                <c:pt idx="11405">
                  <c:v>25.83400000000001</c:v>
                </c:pt>
                <c:pt idx="11406">
                  <c:v>26.388999999999989</c:v>
                </c:pt>
                <c:pt idx="11407">
                  <c:v>26.294</c:v>
                </c:pt>
                <c:pt idx="11408">
                  <c:v>26.433</c:v>
                </c:pt>
                <c:pt idx="11409">
                  <c:v>26.018000000000001</c:v>
                </c:pt>
                <c:pt idx="11410">
                  <c:v>26.283999999999988</c:v>
                </c:pt>
                <c:pt idx="11411">
                  <c:v>25.99199999999999</c:v>
                </c:pt>
                <c:pt idx="11412">
                  <c:v>26.11000000000001</c:v>
                </c:pt>
                <c:pt idx="11413">
                  <c:v>26.414000000000001</c:v>
                </c:pt>
                <c:pt idx="11414">
                  <c:v>26.152999999999999</c:v>
                </c:pt>
                <c:pt idx="11415">
                  <c:v>26.218</c:v>
                </c:pt>
                <c:pt idx="11416">
                  <c:v>26.170999999999999</c:v>
                </c:pt>
                <c:pt idx="11417">
                  <c:v>26.40199999999999</c:v>
                </c:pt>
                <c:pt idx="11418">
                  <c:v>26.128</c:v>
                </c:pt>
                <c:pt idx="11419">
                  <c:v>25.832999999999991</c:v>
                </c:pt>
                <c:pt idx="11420">
                  <c:v>26.222999999999988</c:v>
                </c:pt>
                <c:pt idx="11421">
                  <c:v>26.256</c:v>
                </c:pt>
                <c:pt idx="11422">
                  <c:v>25.811000000000011</c:v>
                </c:pt>
                <c:pt idx="11423">
                  <c:v>26.49499999999999</c:v>
                </c:pt>
                <c:pt idx="11424">
                  <c:v>26.228999999999989</c:v>
                </c:pt>
                <c:pt idx="11425">
                  <c:v>25.957999999999991</c:v>
                </c:pt>
                <c:pt idx="11426">
                  <c:v>25.625</c:v>
                </c:pt>
                <c:pt idx="11427">
                  <c:v>26.143999999999991</c:v>
                </c:pt>
                <c:pt idx="11428">
                  <c:v>26.152000000000001</c:v>
                </c:pt>
                <c:pt idx="11429">
                  <c:v>26.123000000000001</c:v>
                </c:pt>
                <c:pt idx="11430">
                  <c:v>26.094000000000001</c:v>
                </c:pt>
                <c:pt idx="11431">
                  <c:v>26.33400000000001</c:v>
                </c:pt>
                <c:pt idx="11432">
                  <c:v>26.13000000000001</c:v>
                </c:pt>
                <c:pt idx="11433">
                  <c:v>26.212</c:v>
                </c:pt>
                <c:pt idx="11434">
                  <c:v>25.891999999999999</c:v>
                </c:pt>
                <c:pt idx="11435">
                  <c:v>25.675999999999991</c:v>
                </c:pt>
                <c:pt idx="11436">
                  <c:v>26.338000000000001</c:v>
                </c:pt>
                <c:pt idx="11437">
                  <c:v>25.922999999999981</c:v>
                </c:pt>
                <c:pt idx="11438">
                  <c:v>26.152999999999999</c:v>
                </c:pt>
                <c:pt idx="11439">
                  <c:v>25.888000000000002</c:v>
                </c:pt>
                <c:pt idx="11440">
                  <c:v>25.827000000000009</c:v>
                </c:pt>
                <c:pt idx="11441">
                  <c:v>26.21</c:v>
                </c:pt>
                <c:pt idx="11442">
                  <c:v>26.695</c:v>
                </c:pt>
                <c:pt idx="11443">
                  <c:v>26.946999999999989</c:v>
                </c:pt>
                <c:pt idx="11444">
                  <c:v>26.95</c:v>
                </c:pt>
                <c:pt idx="11445">
                  <c:v>27.291</c:v>
                </c:pt>
                <c:pt idx="11446">
                  <c:v>26.893000000000001</c:v>
                </c:pt>
                <c:pt idx="11447">
                  <c:v>27.228999999999989</c:v>
                </c:pt>
                <c:pt idx="11448">
                  <c:v>26.878</c:v>
                </c:pt>
                <c:pt idx="11449">
                  <c:v>26.856999999999999</c:v>
                </c:pt>
                <c:pt idx="11450">
                  <c:v>26.632999999999999</c:v>
                </c:pt>
                <c:pt idx="11451">
                  <c:v>26.718</c:v>
                </c:pt>
                <c:pt idx="11452">
                  <c:v>27.16</c:v>
                </c:pt>
                <c:pt idx="11453">
                  <c:v>26.810000000000009</c:v>
                </c:pt>
                <c:pt idx="11454">
                  <c:v>26.911999999999999</c:v>
                </c:pt>
                <c:pt idx="11455">
                  <c:v>26.966999999999992</c:v>
                </c:pt>
                <c:pt idx="11456">
                  <c:v>26.74799999999999</c:v>
                </c:pt>
                <c:pt idx="11457">
                  <c:v>26.869</c:v>
                </c:pt>
                <c:pt idx="11458">
                  <c:v>26.967999999999989</c:v>
                </c:pt>
                <c:pt idx="11459">
                  <c:v>27.24499999999999</c:v>
                </c:pt>
                <c:pt idx="11460">
                  <c:v>26.634000000000011</c:v>
                </c:pt>
                <c:pt idx="11461">
                  <c:v>26.937999999999999</c:v>
                </c:pt>
                <c:pt idx="11462">
                  <c:v>27.254000000000001</c:v>
                </c:pt>
                <c:pt idx="11463">
                  <c:v>26.776</c:v>
                </c:pt>
                <c:pt idx="11464">
                  <c:v>26.32</c:v>
                </c:pt>
                <c:pt idx="11465">
                  <c:v>26.52</c:v>
                </c:pt>
                <c:pt idx="11466">
                  <c:v>26.347000000000001</c:v>
                </c:pt>
                <c:pt idx="11467">
                  <c:v>26.084</c:v>
                </c:pt>
                <c:pt idx="11468">
                  <c:v>26.001000000000001</c:v>
                </c:pt>
                <c:pt idx="11469">
                  <c:v>25.98899999999999</c:v>
                </c:pt>
                <c:pt idx="11470">
                  <c:v>26.7</c:v>
                </c:pt>
                <c:pt idx="11471">
                  <c:v>27.055</c:v>
                </c:pt>
                <c:pt idx="11472">
                  <c:v>26.686</c:v>
                </c:pt>
                <c:pt idx="11473">
                  <c:v>27.081</c:v>
                </c:pt>
                <c:pt idx="11474">
                  <c:v>27.4</c:v>
                </c:pt>
                <c:pt idx="11475">
                  <c:v>27.367000000000001</c:v>
                </c:pt>
                <c:pt idx="11476">
                  <c:v>27.37</c:v>
                </c:pt>
                <c:pt idx="11477">
                  <c:v>27.646000000000001</c:v>
                </c:pt>
                <c:pt idx="11478">
                  <c:v>27.273</c:v>
                </c:pt>
                <c:pt idx="11479">
                  <c:v>27.27999999999999</c:v>
                </c:pt>
                <c:pt idx="11480">
                  <c:v>27.018999999999991</c:v>
                </c:pt>
                <c:pt idx="11481">
                  <c:v>27.582999999999981</c:v>
                </c:pt>
                <c:pt idx="11482">
                  <c:v>27.077999999999999</c:v>
                </c:pt>
                <c:pt idx="11483">
                  <c:v>27.565999999999988</c:v>
                </c:pt>
                <c:pt idx="11484">
                  <c:v>26.782999999999991</c:v>
                </c:pt>
                <c:pt idx="11485">
                  <c:v>26.88</c:v>
                </c:pt>
                <c:pt idx="11486">
                  <c:v>27.422999999999981</c:v>
                </c:pt>
                <c:pt idx="11487">
                  <c:v>27.106000000000009</c:v>
                </c:pt>
                <c:pt idx="11488">
                  <c:v>27.310000000000009</c:v>
                </c:pt>
                <c:pt idx="11489">
                  <c:v>27.530999999999999</c:v>
                </c:pt>
                <c:pt idx="11490">
                  <c:v>27.11300000000001</c:v>
                </c:pt>
                <c:pt idx="11491">
                  <c:v>27.420999999999989</c:v>
                </c:pt>
                <c:pt idx="11492">
                  <c:v>27.452999999999989</c:v>
                </c:pt>
                <c:pt idx="11493">
                  <c:v>27.38</c:v>
                </c:pt>
                <c:pt idx="11494">
                  <c:v>26.99499999999999</c:v>
                </c:pt>
                <c:pt idx="11495">
                  <c:v>27.254999999999999</c:v>
                </c:pt>
                <c:pt idx="11496">
                  <c:v>27.047000000000001</c:v>
                </c:pt>
                <c:pt idx="11497">
                  <c:v>27.256</c:v>
                </c:pt>
                <c:pt idx="11498">
                  <c:v>27.372</c:v>
                </c:pt>
                <c:pt idx="11499">
                  <c:v>27.45999999999999</c:v>
                </c:pt>
                <c:pt idx="11500">
                  <c:v>27.122</c:v>
                </c:pt>
                <c:pt idx="11501">
                  <c:v>27.210999999999999</c:v>
                </c:pt>
                <c:pt idx="11502">
                  <c:v>26.942999999999991</c:v>
                </c:pt>
                <c:pt idx="11503">
                  <c:v>27.77999999999999</c:v>
                </c:pt>
                <c:pt idx="11504">
                  <c:v>27.42499999999999</c:v>
                </c:pt>
                <c:pt idx="11505">
                  <c:v>27.45</c:v>
                </c:pt>
                <c:pt idx="11506">
                  <c:v>26.86</c:v>
                </c:pt>
                <c:pt idx="11507">
                  <c:v>26.227</c:v>
                </c:pt>
                <c:pt idx="11508">
                  <c:v>27.11000000000001</c:v>
                </c:pt>
                <c:pt idx="11509">
                  <c:v>26.24199999999999</c:v>
                </c:pt>
                <c:pt idx="11510">
                  <c:v>26.459</c:v>
                </c:pt>
                <c:pt idx="11511">
                  <c:v>27.183</c:v>
                </c:pt>
                <c:pt idx="11512">
                  <c:v>27.077999999999999</c:v>
                </c:pt>
                <c:pt idx="11513">
                  <c:v>26.585999999999991</c:v>
                </c:pt>
                <c:pt idx="11514">
                  <c:v>27.387</c:v>
                </c:pt>
                <c:pt idx="11515">
                  <c:v>26.501000000000001</c:v>
                </c:pt>
                <c:pt idx="11516">
                  <c:v>26.841000000000001</c:v>
                </c:pt>
                <c:pt idx="11517">
                  <c:v>26.902999999999992</c:v>
                </c:pt>
                <c:pt idx="11518">
                  <c:v>26.869</c:v>
                </c:pt>
                <c:pt idx="11519">
                  <c:v>26.931000000000001</c:v>
                </c:pt>
                <c:pt idx="11520">
                  <c:v>26.664000000000001</c:v>
                </c:pt>
                <c:pt idx="11521">
                  <c:v>26.838000000000001</c:v>
                </c:pt>
                <c:pt idx="11522">
                  <c:v>26.571999999999999</c:v>
                </c:pt>
                <c:pt idx="11523">
                  <c:v>26.96299999999999</c:v>
                </c:pt>
                <c:pt idx="11524">
                  <c:v>26.827999999999999</c:v>
                </c:pt>
                <c:pt idx="11525">
                  <c:v>26.467999999999989</c:v>
                </c:pt>
                <c:pt idx="11526">
                  <c:v>26.98599999999999</c:v>
                </c:pt>
                <c:pt idx="11527">
                  <c:v>26.678999999999991</c:v>
                </c:pt>
                <c:pt idx="11528">
                  <c:v>26.777999999999999</c:v>
                </c:pt>
                <c:pt idx="11529">
                  <c:v>27.155999999999999</c:v>
                </c:pt>
                <c:pt idx="11530">
                  <c:v>27.094000000000001</c:v>
                </c:pt>
                <c:pt idx="11531">
                  <c:v>26.821999999999999</c:v>
                </c:pt>
                <c:pt idx="11532">
                  <c:v>27.02</c:v>
                </c:pt>
                <c:pt idx="11533">
                  <c:v>26.66</c:v>
                </c:pt>
                <c:pt idx="11534">
                  <c:v>26.805</c:v>
                </c:pt>
                <c:pt idx="11535">
                  <c:v>26.338000000000001</c:v>
                </c:pt>
                <c:pt idx="11536">
                  <c:v>26.844000000000001</c:v>
                </c:pt>
                <c:pt idx="11537">
                  <c:v>26.315000000000001</c:v>
                </c:pt>
                <c:pt idx="11538">
                  <c:v>27.001999999999999</c:v>
                </c:pt>
                <c:pt idx="11539">
                  <c:v>27.11000000000001</c:v>
                </c:pt>
                <c:pt idx="11540">
                  <c:v>26.417000000000009</c:v>
                </c:pt>
                <c:pt idx="11541">
                  <c:v>26.808</c:v>
                </c:pt>
                <c:pt idx="11542">
                  <c:v>26.781999999999989</c:v>
                </c:pt>
                <c:pt idx="11543">
                  <c:v>26.622</c:v>
                </c:pt>
                <c:pt idx="11544">
                  <c:v>26.487999999999989</c:v>
                </c:pt>
                <c:pt idx="11545">
                  <c:v>26.719000000000001</c:v>
                </c:pt>
                <c:pt idx="11546">
                  <c:v>26.847999999999999</c:v>
                </c:pt>
                <c:pt idx="11547">
                  <c:v>26.635000000000009</c:v>
                </c:pt>
                <c:pt idx="11548">
                  <c:v>26.815000000000001</c:v>
                </c:pt>
                <c:pt idx="11549">
                  <c:v>26.449000000000002</c:v>
                </c:pt>
                <c:pt idx="11550">
                  <c:v>26.614999999999998</c:v>
                </c:pt>
                <c:pt idx="11551">
                  <c:v>26.724</c:v>
                </c:pt>
                <c:pt idx="11552">
                  <c:v>26.75</c:v>
                </c:pt>
                <c:pt idx="11553">
                  <c:v>26.317000000000011</c:v>
                </c:pt>
                <c:pt idx="11554">
                  <c:v>27.571000000000009</c:v>
                </c:pt>
                <c:pt idx="11555">
                  <c:v>27.135000000000009</c:v>
                </c:pt>
                <c:pt idx="11556">
                  <c:v>27.48899999999999</c:v>
                </c:pt>
                <c:pt idx="11557">
                  <c:v>27.241</c:v>
                </c:pt>
                <c:pt idx="11558">
                  <c:v>26.923999999999989</c:v>
                </c:pt>
                <c:pt idx="11559">
                  <c:v>27.052</c:v>
                </c:pt>
                <c:pt idx="11560">
                  <c:v>27.036000000000001</c:v>
                </c:pt>
                <c:pt idx="11561">
                  <c:v>26.920999999999989</c:v>
                </c:pt>
                <c:pt idx="11562">
                  <c:v>27.11300000000001</c:v>
                </c:pt>
                <c:pt idx="11563">
                  <c:v>26.942999999999991</c:v>
                </c:pt>
                <c:pt idx="11564">
                  <c:v>26.805</c:v>
                </c:pt>
                <c:pt idx="11565">
                  <c:v>27.315999999999999</c:v>
                </c:pt>
                <c:pt idx="11566">
                  <c:v>26.971</c:v>
                </c:pt>
                <c:pt idx="11567">
                  <c:v>26.757999999999999</c:v>
                </c:pt>
                <c:pt idx="11568">
                  <c:v>26.925999999999981</c:v>
                </c:pt>
                <c:pt idx="11569">
                  <c:v>26.934999999999999</c:v>
                </c:pt>
                <c:pt idx="11570">
                  <c:v>27.372</c:v>
                </c:pt>
                <c:pt idx="11571">
                  <c:v>27.015000000000001</c:v>
                </c:pt>
                <c:pt idx="11572">
                  <c:v>26.815999999999999</c:v>
                </c:pt>
                <c:pt idx="11573">
                  <c:v>27.100999999999999</c:v>
                </c:pt>
                <c:pt idx="11574">
                  <c:v>27.231000000000009</c:v>
                </c:pt>
                <c:pt idx="11575">
                  <c:v>27.13000000000001</c:v>
                </c:pt>
                <c:pt idx="11576">
                  <c:v>26.859000000000009</c:v>
                </c:pt>
                <c:pt idx="11577">
                  <c:v>26.791</c:v>
                </c:pt>
                <c:pt idx="11578">
                  <c:v>27.067999999999991</c:v>
                </c:pt>
                <c:pt idx="11579">
                  <c:v>26.707000000000001</c:v>
                </c:pt>
                <c:pt idx="11580">
                  <c:v>27.013000000000009</c:v>
                </c:pt>
                <c:pt idx="11581">
                  <c:v>26.74</c:v>
                </c:pt>
                <c:pt idx="11582">
                  <c:v>27.08499999999999</c:v>
                </c:pt>
                <c:pt idx="11583">
                  <c:v>27.234000000000009</c:v>
                </c:pt>
                <c:pt idx="11584">
                  <c:v>26.974999999999991</c:v>
                </c:pt>
                <c:pt idx="11585">
                  <c:v>26.6</c:v>
                </c:pt>
                <c:pt idx="11586">
                  <c:v>26.946000000000002</c:v>
                </c:pt>
                <c:pt idx="11587">
                  <c:v>26.67</c:v>
                </c:pt>
                <c:pt idx="11588">
                  <c:v>27.09</c:v>
                </c:pt>
                <c:pt idx="11589">
                  <c:v>26.67700000000001</c:v>
                </c:pt>
                <c:pt idx="11590">
                  <c:v>26.11900000000001</c:v>
                </c:pt>
                <c:pt idx="11591">
                  <c:v>26.414000000000001</c:v>
                </c:pt>
                <c:pt idx="11592">
                  <c:v>26.405999999999992</c:v>
                </c:pt>
                <c:pt idx="11593">
                  <c:v>26.99499999999999</c:v>
                </c:pt>
                <c:pt idx="11594">
                  <c:v>26.8</c:v>
                </c:pt>
                <c:pt idx="11595">
                  <c:v>26.338999999999999</c:v>
                </c:pt>
                <c:pt idx="11596">
                  <c:v>26.795999999999989</c:v>
                </c:pt>
                <c:pt idx="11597">
                  <c:v>27.01</c:v>
                </c:pt>
                <c:pt idx="11598">
                  <c:v>26.852</c:v>
                </c:pt>
                <c:pt idx="11599">
                  <c:v>26.669</c:v>
                </c:pt>
                <c:pt idx="11600">
                  <c:v>26.992999999999991</c:v>
                </c:pt>
                <c:pt idx="11601">
                  <c:v>26.827999999999999</c:v>
                </c:pt>
                <c:pt idx="11602">
                  <c:v>26.904</c:v>
                </c:pt>
                <c:pt idx="11603">
                  <c:v>26.76199999999999</c:v>
                </c:pt>
                <c:pt idx="11604">
                  <c:v>26.856999999999999</c:v>
                </c:pt>
                <c:pt idx="11605">
                  <c:v>26.943999999999988</c:v>
                </c:pt>
                <c:pt idx="11606">
                  <c:v>27.25</c:v>
                </c:pt>
                <c:pt idx="11607">
                  <c:v>26.75</c:v>
                </c:pt>
                <c:pt idx="11608">
                  <c:v>26.814000000000011</c:v>
                </c:pt>
                <c:pt idx="11609">
                  <c:v>26.45999999999999</c:v>
                </c:pt>
                <c:pt idx="11610">
                  <c:v>26.956</c:v>
                </c:pt>
                <c:pt idx="11611">
                  <c:v>26.59</c:v>
                </c:pt>
                <c:pt idx="11612">
                  <c:v>26.802</c:v>
                </c:pt>
                <c:pt idx="11613">
                  <c:v>26.573</c:v>
                </c:pt>
                <c:pt idx="11614">
                  <c:v>26.797000000000001</c:v>
                </c:pt>
                <c:pt idx="11615">
                  <c:v>26.64</c:v>
                </c:pt>
                <c:pt idx="11616">
                  <c:v>27.231999999999999</c:v>
                </c:pt>
                <c:pt idx="11617">
                  <c:v>26.872</c:v>
                </c:pt>
                <c:pt idx="11618">
                  <c:v>26.853999999999999</c:v>
                </c:pt>
                <c:pt idx="11619">
                  <c:v>26.558</c:v>
                </c:pt>
                <c:pt idx="11620">
                  <c:v>26.898</c:v>
                </c:pt>
                <c:pt idx="11621">
                  <c:v>26.777999999999999</c:v>
                </c:pt>
                <c:pt idx="11622">
                  <c:v>26.497</c:v>
                </c:pt>
                <c:pt idx="11623">
                  <c:v>26.861000000000001</c:v>
                </c:pt>
                <c:pt idx="11624">
                  <c:v>26.657000000000011</c:v>
                </c:pt>
                <c:pt idx="11625">
                  <c:v>26.637000000000011</c:v>
                </c:pt>
                <c:pt idx="11626">
                  <c:v>26.800999999999991</c:v>
                </c:pt>
                <c:pt idx="11627">
                  <c:v>26.933</c:v>
                </c:pt>
                <c:pt idx="11628">
                  <c:v>26.672999999999991</c:v>
                </c:pt>
                <c:pt idx="11629">
                  <c:v>26.870999999999999</c:v>
                </c:pt>
                <c:pt idx="11630">
                  <c:v>26.864000000000001</c:v>
                </c:pt>
                <c:pt idx="11631">
                  <c:v>27.007999999999999</c:v>
                </c:pt>
                <c:pt idx="11632">
                  <c:v>26.605</c:v>
                </c:pt>
                <c:pt idx="11633">
                  <c:v>26.716999999999999</c:v>
                </c:pt>
                <c:pt idx="11634">
                  <c:v>26.861000000000001</c:v>
                </c:pt>
                <c:pt idx="11635">
                  <c:v>26.286999999999988</c:v>
                </c:pt>
                <c:pt idx="11636">
                  <c:v>26.96599999999999</c:v>
                </c:pt>
                <c:pt idx="11637">
                  <c:v>27.282999999999991</c:v>
                </c:pt>
                <c:pt idx="11638">
                  <c:v>26.986999999999981</c:v>
                </c:pt>
                <c:pt idx="11639">
                  <c:v>26.9</c:v>
                </c:pt>
                <c:pt idx="11640">
                  <c:v>26.83100000000001</c:v>
                </c:pt>
                <c:pt idx="11641">
                  <c:v>26.721</c:v>
                </c:pt>
                <c:pt idx="11642">
                  <c:v>26.538</c:v>
                </c:pt>
                <c:pt idx="11643">
                  <c:v>26.95999999999999</c:v>
                </c:pt>
                <c:pt idx="11644">
                  <c:v>26.675000000000001</c:v>
                </c:pt>
                <c:pt idx="11645">
                  <c:v>26.802</c:v>
                </c:pt>
                <c:pt idx="11646">
                  <c:v>26.911999999999999</c:v>
                </c:pt>
                <c:pt idx="11647">
                  <c:v>26.914000000000001</c:v>
                </c:pt>
                <c:pt idx="11648">
                  <c:v>26.933</c:v>
                </c:pt>
                <c:pt idx="11649">
                  <c:v>26.815999999999999</c:v>
                </c:pt>
                <c:pt idx="11650">
                  <c:v>26.48299999999999</c:v>
                </c:pt>
                <c:pt idx="11651">
                  <c:v>27.035</c:v>
                </c:pt>
                <c:pt idx="11652">
                  <c:v>26.716999999999999</c:v>
                </c:pt>
                <c:pt idx="11653">
                  <c:v>26.591999999999999</c:v>
                </c:pt>
                <c:pt idx="11654">
                  <c:v>26.503</c:v>
                </c:pt>
                <c:pt idx="11655">
                  <c:v>26.277000000000001</c:v>
                </c:pt>
                <c:pt idx="11656">
                  <c:v>26.407</c:v>
                </c:pt>
                <c:pt idx="11657">
                  <c:v>26.131000000000011</c:v>
                </c:pt>
                <c:pt idx="11658">
                  <c:v>26.824999999999999</c:v>
                </c:pt>
                <c:pt idx="11659">
                  <c:v>26.614999999999998</c:v>
                </c:pt>
                <c:pt idx="11660">
                  <c:v>26.396000000000001</c:v>
                </c:pt>
                <c:pt idx="11661">
                  <c:v>26.327000000000009</c:v>
                </c:pt>
                <c:pt idx="11662">
                  <c:v>26.53</c:v>
                </c:pt>
                <c:pt idx="11663">
                  <c:v>26.341000000000001</c:v>
                </c:pt>
                <c:pt idx="11664">
                  <c:v>26.593</c:v>
                </c:pt>
                <c:pt idx="11665">
                  <c:v>26.411999999999999</c:v>
                </c:pt>
                <c:pt idx="11666">
                  <c:v>26.812999999999999</c:v>
                </c:pt>
                <c:pt idx="11667">
                  <c:v>26.446000000000002</c:v>
                </c:pt>
                <c:pt idx="11668">
                  <c:v>26.731999999999999</c:v>
                </c:pt>
                <c:pt idx="11669">
                  <c:v>26.68</c:v>
                </c:pt>
                <c:pt idx="11670">
                  <c:v>26.512</c:v>
                </c:pt>
                <c:pt idx="11671">
                  <c:v>26.42199999999999</c:v>
                </c:pt>
                <c:pt idx="11672">
                  <c:v>26.13000000000001</c:v>
                </c:pt>
                <c:pt idx="11673">
                  <c:v>26.4</c:v>
                </c:pt>
                <c:pt idx="11674">
                  <c:v>26.724999999999991</c:v>
                </c:pt>
                <c:pt idx="11675">
                  <c:v>26.393000000000001</c:v>
                </c:pt>
                <c:pt idx="11676">
                  <c:v>26.634000000000011</c:v>
                </c:pt>
                <c:pt idx="11677">
                  <c:v>26.545999999999989</c:v>
                </c:pt>
                <c:pt idx="11678">
                  <c:v>26.181000000000001</c:v>
                </c:pt>
                <c:pt idx="11679">
                  <c:v>26.074000000000009</c:v>
                </c:pt>
                <c:pt idx="11680">
                  <c:v>26.40499999999999</c:v>
                </c:pt>
                <c:pt idx="11681">
                  <c:v>26.431000000000001</c:v>
                </c:pt>
                <c:pt idx="11682">
                  <c:v>26.408999999999988</c:v>
                </c:pt>
                <c:pt idx="11683">
                  <c:v>25.873999999999999</c:v>
                </c:pt>
                <c:pt idx="11684">
                  <c:v>26.35</c:v>
                </c:pt>
                <c:pt idx="11685">
                  <c:v>26.707999999999991</c:v>
                </c:pt>
                <c:pt idx="11686">
                  <c:v>26.622</c:v>
                </c:pt>
                <c:pt idx="11687">
                  <c:v>27.056000000000001</c:v>
                </c:pt>
                <c:pt idx="11688">
                  <c:v>26.797000000000001</c:v>
                </c:pt>
                <c:pt idx="11689">
                  <c:v>26.716000000000001</c:v>
                </c:pt>
                <c:pt idx="11690">
                  <c:v>27.071999999999999</c:v>
                </c:pt>
                <c:pt idx="11691">
                  <c:v>26.655999999999999</c:v>
                </c:pt>
                <c:pt idx="11692">
                  <c:v>26.518000000000001</c:v>
                </c:pt>
                <c:pt idx="11693">
                  <c:v>26.645</c:v>
                </c:pt>
                <c:pt idx="11694">
                  <c:v>26.933</c:v>
                </c:pt>
                <c:pt idx="11695">
                  <c:v>26.939999999999991</c:v>
                </c:pt>
                <c:pt idx="11696">
                  <c:v>26.538</c:v>
                </c:pt>
                <c:pt idx="11697">
                  <c:v>26.481999999999989</c:v>
                </c:pt>
                <c:pt idx="11698">
                  <c:v>26.515999999999991</c:v>
                </c:pt>
                <c:pt idx="11699">
                  <c:v>26.824999999999999</c:v>
                </c:pt>
                <c:pt idx="11700">
                  <c:v>26.771999999999991</c:v>
                </c:pt>
                <c:pt idx="11701">
                  <c:v>26.591000000000001</c:v>
                </c:pt>
                <c:pt idx="11702">
                  <c:v>26.841999999999999</c:v>
                </c:pt>
                <c:pt idx="11703">
                  <c:v>26.623000000000001</c:v>
                </c:pt>
                <c:pt idx="11704">
                  <c:v>26.678000000000001</c:v>
                </c:pt>
                <c:pt idx="11705">
                  <c:v>26.727</c:v>
                </c:pt>
                <c:pt idx="11706">
                  <c:v>26.661999999999999</c:v>
                </c:pt>
                <c:pt idx="11707">
                  <c:v>26.37</c:v>
                </c:pt>
                <c:pt idx="11708">
                  <c:v>26.706</c:v>
                </c:pt>
                <c:pt idx="11709">
                  <c:v>26.811000000000011</c:v>
                </c:pt>
                <c:pt idx="11710">
                  <c:v>26.504000000000001</c:v>
                </c:pt>
                <c:pt idx="11711">
                  <c:v>26.85</c:v>
                </c:pt>
                <c:pt idx="11712">
                  <c:v>26.899000000000001</c:v>
                </c:pt>
                <c:pt idx="11713">
                  <c:v>26.867000000000001</c:v>
                </c:pt>
                <c:pt idx="11714">
                  <c:v>26.675000000000001</c:v>
                </c:pt>
                <c:pt idx="11715">
                  <c:v>26.766999999999989</c:v>
                </c:pt>
                <c:pt idx="11716">
                  <c:v>26.861999999999991</c:v>
                </c:pt>
                <c:pt idx="11717">
                  <c:v>26.664000000000001</c:v>
                </c:pt>
                <c:pt idx="11718">
                  <c:v>26.771000000000001</c:v>
                </c:pt>
                <c:pt idx="11719">
                  <c:v>26.625</c:v>
                </c:pt>
                <c:pt idx="11720">
                  <c:v>26.77</c:v>
                </c:pt>
                <c:pt idx="11721">
                  <c:v>26.385999999999989</c:v>
                </c:pt>
                <c:pt idx="11722">
                  <c:v>26.506</c:v>
                </c:pt>
                <c:pt idx="11723">
                  <c:v>26.646000000000001</c:v>
                </c:pt>
                <c:pt idx="11724">
                  <c:v>26.346</c:v>
                </c:pt>
                <c:pt idx="11725">
                  <c:v>25.951000000000001</c:v>
                </c:pt>
                <c:pt idx="11726">
                  <c:v>26.593</c:v>
                </c:pt>
                <c:pt idx="11727">
                  <c:v>26.352</c:v>
                </c:pt>
                <c:pt idx="11728">
                  <c:v>25.631000000000011</c:v>
                </c:pt>
                <c:pt idx="11729">
                  <c:v>26.152999999999999</c:v>
                </c:pt>
                <c:pt idx="11730">
                  <c:v>26.347999999999999</c:v>
                </c:pt>
                <c:pt idx="11731">
                  <c:v>26.427</c:v>
                </c:pt>
                <c:pt idx="11732">
                  <c:v>26.356000000000009</c:v>
                </c:pt>
                <c:pt idx="11733">
                  <c:v>26.148</c:v>
                </c:pt>
                <c:pt idx="11734">
                  <c:v>26.209</c:v>
                </c:pt>
                <c:pt idx="11735">
                  <c:v>26.11600000000001</c:v>
                </c:pt>
                <c:pt idx="11736">
                  <c:v>26.213999999999999</c:v>
                </c:pt>
                <c:pt idx="11737">
                  <c:v>26.408999999999988</c:v>
                </c:pt>
                <c:pt idx="11738">
                  <c:v>25.952999999999989</c:v>
                </c:pt>
                <c:pt idx="11739">
                  <c:v>26</c:v>
                </c:pt>
                <c:pt idx="11740">
                  <c:v>26.530999999999999</c:v>
                </c:pt>
                <c:pt idx="11741">
                  <c:v>25.8</c:v>
                </c:pt>
                <c:pt idx="11742">
                  <c:v>26.361999999999991</c:v>
                </c:pt>
                <c:pt idx="11743">
                  <c:v>26.091999999999999</c:v>
                </c:pt>
                <c:pt idx="11744">
                  <c:v>25.878</c:v>
                </c:pt>
                <c:pt idx="11745">
                  <c:v>26.350999999999999</c:v>
                </c:pt>
                <c:pt idx="11746">
                  <c:v>26.03</c:v>
                </c:pt>
                <c:pt idx="11747">
                  <c:v>26.48899999999999</c:v>
                </c:pt>
                <c:pt idx="11748">
                  <c:v>26.172000000000001</c:v>
                </c:pt>
                <c:pt idx="11749">
                  <c:v>25.83700000000001</c:v>
                </c:pt>
                <c:pt idx="11750">
                  <c:v>26.065999999999988</c:v>
                </c:pt>
                <c:pt idx="11751">
                  <c:v>26.204000000000001</c:v>
                </c:pt>
                <c:pt idx="11752">
                  <c:v>25.974</c:v>
                </c:pt>
                <c:pt idx="11753">
                  <c:v>26.321999999999999</c:v>
                </c:pt>
                <c:pt idx="11754">
                  <c:v>26.08499999999999</c:v>
                </c:pt>
                <c:pt idx="11755">
                  <c:v>26.302</c:v>
                </c:pt>
                <c:pt idx="11756">
                  <c:v>26.029</c:v>
                </c:pt>
                <c:pt idx="11757">
                  <c:v>26.367999999999999</c:v>
                </c:pt>
                <c:pt idx="11758">
                  <c:v>26.09</c:v>
                </c:pt>
                <c:pt idx="11759">
                  <c:v>26.399000000000001</c:v>
                </c:pt>
                <c:pt idx="11760">
                  <c:v>25.565999999999988</c:v>
                </c:pt>
                <c:pt idx="11761">
                  <c:v>26.123999999999999</c:v>
                </c:pt>
                <c:pt idx="11762">
                  <c:v>25.971</c:v>
                </c:pt>
                <c:pt idx="11763">
                  <c:v>26.442999999999991</c:v>
                </c:pt>
                <c:pt idx="11764">
                  <c:v>26.08199999999999</c:v>
                </c:pt>
                <c:pt idx="11765">
                  <c:v>26.312999999999999</c:v>
                </c:pt>
                <c:pt idx="11766">
                  <c:v>25.692</c:v>
                </c:pt>
                <c:pt idx="11767">
                  <c:v>26.468999999999991</c:v>
                </c:pt>
                <c:pt idx="11768">
                  <c:v>25.942999999999991</c:v>
                </c:pt>
                <c:pt idx="11769">
                  <c:v>26.234000000000009</c:v>
                </c:pt>
                <c:pt idx="11770">
                  <c:v>26.338000000000001</c:v>
                </c:pt>
                <c:pt idx="11771">
                  <c:v>26.100999999999999</c:v>
                </c:pt>
                <c:pt idx="11772">
                  <c:v>26.143000000000001</c:v>
                </c:pt>
                <c:pt idx="11773">
                  <c:v>25.90199999999999</c:v>
                </c:pt>
                <c:pt idx="11774">
                  <c:v>26.202000000000002</c:v>
                </c:pt>
                <c:pt idx="11775">
                  <c:v>26.152999999999999</c:v>
                </c:pt>
                <c:pt idx="11776">
                  <c:v>25.728000000000002</c:v>
                </c:pt>
                <c:pt idx="11777">
                  <c:v>26.378</c:v>
                </c:pt>
                <c:pt idx="11778">
                  <c:v>25.687999999999999</c:v>
                </c:pt>
                <c:pt idx="11779">
                  <c:v>26.724</c:v>
                </c:pt>
                <c:pt idx="11780">
                  <c:v>26.367000000000001</c:v>
                </c:pt>
                <c:pt idx="11781">
                  <c:v>26.175000000000001</c:v>
                </c:pt>
                <c:pt idx="11782">
                  <c:v>26.11000000000001</c:v>
                </c:pt>
                <c:pt idx="11783">
                  <c:v>26.1</c:v>
                </c:pt>
                <c:pt idx="11784">
                  <c:v>26.19</c:v>
                </c:pt>
                <c:pt idx="11785">
                  <c:v>26.245999999999992</c:v>
                </c:pt>
                <c:pt idx="11786">
                  <c:v>26.201000000000001</c:v>
                </c:pt>
                <c:pt idx="11787">
                  <c:v>26.035</c:v>
                </c:pt>
                <c:pt idx="11788">
                  <c:v>26.228000000000002</c:v>
                </c:pt>
                <c:pt idx="11789">
                  <c:v>26.294</c:v>
                </c:pt>
                <c:pt idx="11790">
                  <c:v>26.356999999999999</c:v>
                </c:pt>
                <c:pt idx="11791">
                  <c:v>26.231999999999999</c:v>
                </c:pt>
                <c:pt idx="11792">
                  <c:v>25.963999999999992</c:v>
                </c:pt>
                <c:pt idx="11793">
                  <c:v>26.326000000000001</c:v>
                </c:pt>
                <c:pt idx="11794">
                  <c:v>26.167000000000009</c:v>
                </c:pt>
                <c:pt idx="11795">
                  <c:v>26.427</c:v>
                </c:pt>
                <c:pt idx="11796">
                  <c:v>26.076000000000001</c:v>
                </c:pt>
                <c:pt idx="11797">
                  <c:v>26.454000000000001</c:v>
                </c:pt>
                <c:pt idx="11798">
                  <c:v>25.844999999999999</c:v>
                </c:pt>
                <c:pt idx="11799">
                  <c:v>26.016999999999999</c:v>
                </c:pt>
                <c:pt idx="11800">
                  <c:v>26.085999999999991</c:v>
                </c:pt>
                <c:pt idx="11801">
                  <c:v>26.512</c:v>
                </c:pt>
                <c:pt idx="11802">
                  <c:v>26.356999999999999</c:v>
                </c:pt>
                <c:pt idx="11803">
                  <c:v>26.263999999999989</c:v>
                </c:pt>
                <c:pt idx="11804">
                  <c:v>26.361999999999991</c:v>
                </c:pt>
                <c:pt idx="11805">
                  <c:v>26.029</c:v>
                </c:pt>
                <c:pt idx="11806">
                  <c:v>26.061</c:v>
                </c:pt>
                <c:pt idx="11807">
                  <c:v>26.484999999999989</c:v>
                </c:pt>
                <c:pt idx="11808">
                  <c:v>26.093</c:v>
                </c:pt>
                <c:pt idx="11809">
                  <c:v>26.452999999999989</c:v>
                </c:pt>
                <c:pt idx="11810">
                  <c:v>26.341000000000001</c:v>
                </c:pt>
                <c:pt idx="11811">
                  <c:v>26.170999999999999</c:v>
                </c:pt>
                <c:pt idx="11812">
                  <c:v>25.994</c:v>
                </c:pt>
                <c:pt idx="11813">
                  <c:v>26.341999999999999</c:v>
                </c:pt>
                <c:pt idx="11814">
                  <c:v>26.451000000000001</c:v>
                </c:pt>
                <c:pt idx="11815">
                  <c:v>26.081</c:v>
                </c:pt>
                <c:pt idx="11816">
                  <c:v>26.132999999999999</c:v>
                </c:pt>
                <c:pt idx="11817">
                  <c:v>26.199000000000009</c:v>
                </c:pt>
                <c:pt idx="11818">
                  <c:v>25.721</c:v>
                </c:pt>
                <c:pt idx="11819">
                  <c:v>26.06</c:v>
                </c:pt>
                <c:pt idx="11820">
                  <c:v>25.571000000000009</c:v>
                </c:pt>
                <c:pt idx="11821">
                  <c:v>25.416</c:v>
                </c:pt>
                <c:pt idx="11822">
                  <c:v>25.707999999999991</c:v>
                </c:pt>
                <c:pt idx="11823">
                  <c:v>25.622</c:v>
                </c:pt>
                <c:pt idx="11824">
                  <c:v>26.395</c:v>
                </c:pt>
                <c:pt idx="11825">
                  <c:v>26.198</c:v>
                </c:pt>
                <c:pt idx="11826">
                  <c:v>25.901</c:v>
                </c:pt>
                <c:pt idx="11827">
                  <c:v>25.844999999999999</c:v>
                </c:pt>
                <c:pt idx="11828">
                  <c:v>26.003</c:v>
                </c:pt>
                <c:pt idx="11829">
                  <c:v>24.213000000000001</c:v>
                </c:pt>
                <c:pt idx="11830">
                  <c:v>24.791</c:v>
                </c:pt>
                <c:pt idx="11831">
                  <c:v>24.456</c:v>
                </c:pt>
                <c:pt idx="11832">
                  <c:v>24.625</c:v>
                </c:pt>
                <c:pt idx="11833">
                  <c:v>25.015000000000001</c:v>
                </c:pt>
                <c:pt idx="11834">
                  <c:v>24.91</c:v>
                </c:pt>
                <c:pt idx="11835">
                  <c:v>24.61300000000001</c:v>
                </c:pt>
                <c:pt idx="11836">
                  <c:v>24.49499999999999</c:v>
                </c:pt>
                <c:pt idx="11837">
                  <c:v>24.631000000000011</c:v>
                </c:pt>
                <c:pt idx="11838">
                  <c:v>24.507000000000001</c:v>
                </c:pt>
                <c:pt idx="11839">
                  <c:v>24.614000000000011</c:v>
                </c:pt>
                <c:pt idx="11840">
                  <c:v>24.556000000000001</c:v>
                </c:pt>
                <c:pt idx="11841">
                  <c:v>24.797999999999991</c:v>
                </c:pt>
                <c:pt idx="11842">
                  <c:v>25.061999999999991</c:v>
                </c:pt>
                <c:pt idx="11843">
                  <c:v>24.385999999999989</c:v>
                </c:pt>
                <c:pt idx="11844">
                  <c:v>24.866</c:v>
                </c:pt>
                <c:pt idx="11845">
                  <c:v>24.52</c:v>
                </c:pt>
                <c:pt idx="11846">
                  <c:v>24.911999999999999</c:v>
                </c:pt>
                <c:pt idx="11847">
                  <c:v>24.504000000000001</c:v>
                </c:pt>
                <c:pt idx="11848">
                  <c:v>24.587</c:v>
                </c:pt>
                <c:pt idx="11849">
                  <c:v>24.58</c:v>
                </c:pt>
                <c:pt idx="11850">
                  <c:v>24.664999999999999</c:v>
                </c:pt>
                <c:pt idx="11851">
                  <c:v>24.829000000000001</c:v>
                </c:pt>
                <c:pt idx="11852">
                  <c:v>24.928999999999981</c:v>
                </c:pt>
                <c:pt idx="11853">
                  <c:v>24.471</c:v>
                </c:pt>
                <c:pt idx="11854">
                  <c:v>24.876999999999999</c:v>
                </c:pt>
                <c:pt idx="11855">
                  <c:v>24.78799999999999</c:v>
                </c:pt>
                <c:pt idx="11856">
                  <c:v>24.134000000000011</c:v>
                </c:pt>
                <c:pt idx="11857">
                  <c:v>24.684999999999999</c:v>
                </c:pt>
                <c:pt idx="11858">
                  <c:v>24.605</c:v>
                </c:pt>
                <c:pt idx="11859">
                  <c:v>24.618000000000009</c:v>
                </c:pt>
                <c:pt idx="11860">
                  <c:v>24.856000000000009</c:v>
                </c:pt>
                <c:pt idx="11861">
                  <c:v>24.84</c:v>
                </c:pt>
                <c:pt idx="11862">
                  <c:v>24.670999999999999</c:v>
                </c:pt>
                <c:pt idx="11863">
                  <c:v>24.521000000000001</c:v>
                </c:pt>
                <c:pt idx="11864">
                  <c:v>24.721</c:v>
                </c:pt>
                <c:pt idx="11865">
                  <c:v>24.719000000000001</c:v>
                </c:pt>
                <c:pt idx="11866">
                  <c:v>24.548999999999989</c:v>
                </c:pt>
                <c:pt idx="11867">
                  <c:v>24.527999999999999</c:v>
                </c:pt>
                <c:pt idx="11868">
                  <c:v>24.707000000000001</c:v>
                </c:pt>
                <c:pt idx="11869">
                  <c:v>24.702999999999989</c:v>
                </c:pt>
                <c:pt idx="11870">
                  <c:v>24.55</c:v>
                </c:pt>
                <c:pt idx="11871">
                  <c:v>24.74199999999999</c:v>
                </c:pt>
                <c:pt idx="11872">
                  <c:v>24.791</c:v>
                </c:pt>
                <c:pt idx="11873">
                  <c:v>24.937000000000001</c:v>
                </c:pt>
                <c:pt idx="11874">
                  <c:v>24.577000000000009</c:v>
                </c:pt>
                <c:pt idx="11875">
                  <c:v>24.719000000000001</c:v>
                </c:pt>
                <c:pt idx="11876">
                  <c:v>24.379000000000001</c:v>
                </c:pt>
                <c:pt idx="11877">
                  <c:v>24.524000000000001</c:v>
                </c:pt>
                <c:pt idx="11878">
                  <c:v>24.504999999999999</c:v>
                </c:pt>
                <c:pt idx="11879">
                  <c:v>24.99499999999999</c:v>
                </c:pt>
                <c:pt idx="11880">
                  <c:v>24.599</c:v>
                </c:pt>
                <c:pt idx="11881">
                  <c:v>24.61600000000001</c:v>
                </c:pt>
                <c:pt idx="11882">
                  <c:v>24.284999999999989</c:v>
                </c:pt>
                <c:pt idx="11883">
                  <c:v>25.012</c:v>
                </c:pt>
                <c:pt idx="11884">
                  <c:v>24.817000000000011</c:v>
                </c:pt>
                <c:pt idx="11885">
                  <c:v>24.757999999999999</c:v>
                </c:pt>
                <c:pt idx="11886">
                  <c:v>24.832999999999991</c:v>
                </c:pt>
                <c:pt idx="11887">
                  <c:v>24.504000000000001</c:v>
                </c:pt>
                <c:pt idx="11888">
                  <c:v>24.573</c:v>
                </c:pt>
                <c:pt idx="11889">
                  <c:v>24.608000000000001</c:v>
                </c:pt>
                <c:pt idx="11890">
                  <c:v>24.61300000000001</c:v>
                </c:pt>
                <c:pt idx="11891">
                  <c:v>24.361000000000001</c:v>
                </c:pt>
                <c:pt idx="11892">
                  <c:v>24.07</c:v>
                </c:pt>
                <c:pt idx="11893">
                  <c:v>24.641999999999999</c:v>
                </c:pt>
                <c:pt idx="11894">
                  <c:v>24.678000000000001</c:v>
                </c:pt>
                <c:pt idx="11895">
                  <c:v>24.021999999999991</c:v>
                </c:pt>
                <c:pt idx="11896">
                  <c:v>24.652000000000001</c:v>
                </c:pt>
                <c:pt idx="11897">
                  <c:v>24.414000000000001</c:v>
                </c:pt>
                <c:pt idx="11898">
                  <c:v>24.280999999999992</c:v>
                </c:pt>
                <c:pt idx="11899">
                  <c:v>24.186</c:v>
                </c:pt>
                <c:pt idx="11900">
                  <c:v>24.777000000000001</c:v>
                </c:pt>
                <c:pt idx="11901">
                  <c:v>24.58499999999999</c:v>
                </c:pt>
                <c:pt idx="11902">
                  <c:v>24.59</c:v>
                </c:pt>
                <c:pt idx="11903">
                  <c:v>23.963999999999992</c:v>
                </c:pt>
                <c:pt idx="11904">
                  <c:v>24.507999999999999</c:v>
                </c:pt>
                <c:pt idx="11905">
                  <c:v>24.231000000000009</c:v>
                </c:pt>
                <c:pt idx="11906">
                  <c:v>24.312999999999999</c:v>
                </c:pt>
                <c:pt idx="11907">
                  <c:v>24.323</c:v>
                </c:pt>
                <c:pt idx="11908">
                  <c:v>24.393000000000001</c:v>
                </c:pt>
                <c:pt idx="11909">
                  <c:v>24.757999999999999</c:v>
                </c:pt>
                <c:pt idx="11910">
                  <c:v>24.885000000000002</c:v>
                </c:pt>
                <c:pt idx="11911">
                  <c:v>24.420999999999989</c:v>
                </c:pt>
                <c:pt idx="11912">
                  <c:v>24.13000000000001</c:v>
                </c:pt>
                <c:pt idx="11913">
                  <c:v>24.567999999999991</c:v>
                </c:pt>
                <c:pt idx="11914">
                  <c:v>24.747</c:v>
                </c:pt>
                <c:pt idx="11915">
                  <c:v>24.099</c:v>
                </c:pt>
                <c:pt idx="11916">
                  <c:v>24.242999999999991</c:v>
                </c:pt>
                <c:pt idx="11917">
                  <c:v>24.687999999999999</c:v>
                </c:pt>
                <c:pt idx="11918">
                  <c:v>24.957000000000001</c:v>
                </c:pt>
                <c:pt idx="11919">
                  <c:v>24.135000000000009</c:v>
                </c:pt>
                <c:pt idx="11920">
                  <c:v>24.468999999999991</c:v>
                </c:pt>
                <c:pt idx="11921">
                  <c:v>24.628</c:v>
                </c:pt>
                <c:pt idx="11922">
                  <c:v>24.591000000000001</c:v>
                </c:pt>
                <c:pt idx="11923">
                  <c:v>24.707000000000001</c:v>
                </c:pt>
                <c:pt idx="11924">
                  <c:v>24.827000000000009</c:v>
                </c:pt>
                <c:pt idx="11925">
                  <c:v>24.271000000000001</c:v>
                </c:pt>
                <c:pt idx="11926">
                  <c:v>24.423999999999989</c:v>
                </c:pt>
                <c:pt idx="11927">
                  <c:v>24.175999999999991</c:v>
                </c:pt>
                <c:pt idx="11928">
                  <c:v>24.407999999999991</c:v>
                </c:pt>
                <c:pt idx="11929">
                  <c:v>24.529</c:v>
                </c:pt>
                <c:pt idx="11930">
                  <c:v>24.446000000000002</c:v>
                </c:pt>
                <c:pt idx="11931">
                  <c:v>24.018999999999991</c:v>
                </c:pt>
                <c:pt idx="11932">
                  <c:v>24.474999999999991</c:v>
                </c:pt>
                <c:pt idx="11933">
                  <c:v>24.605</c:v>
                </c:pt>
                <c:pt idx="11934">
                  <c:v>24.45999999999999</c:v>
                </c:pt>
                <c:pt idx="11935">
                  <c:v>24.54</c:v>
                </c:pt>
                <c:pt idx="11936">
                  <c:v>24.777000000000001</c:v>
                </c:pt>
                <c:pt idx="11937">
                  <c:v>24.358000000000001</c:v>
                </c:pt>
                <c:pt idx="11938">
                  <c:v>24.35</c:v>
                </c:pt>
                <c:pt idx="11939">
                  <c:v>24.390999999999991</c:v>
                </c:pt>
                <c:pt idx="11940">
                  <c:v>24.606999999999999</c:v>
                </c:pt>
                <c:pt idx="11941">
                  <c:v>24.608000000000001</c:v>
                </c:pt>
                <c:pt idx="11942">
                  <c:v>24.231000000000009</c:v>
                </c:pt>
                <c:pt idx="11943">
                  <c:v>24.530999999999999</c:v>
                </c:pt>
                <c:pt idx="11944">
                  <c:v>24.257999999999999</c:v>
                </c:pt>
                <c:pt idx="11945">
                  <c:v>24.875</c:v>
                </c:pt>
                <c:pt idx="11946">
                  <c:v>24.422999999999981</c:v>
                </c:pt>
                <c:pt idx="11947">
                  <c:v>24.254999999999999</c:v>
                </c:pt>
                <c:pt idx="11948">
                  <c:v>24.48899999999999</c:v>
                </c:pt>
                <c:pt idx="11949">
                  <c:v>24.283999999999988</c:v>
                </c:pt>
                <c:pt idx="11950">
                  <c:v>24.620999999999999</c:v>
                </c:pt>
                <c:pt idx="11951">
                  <c:v>24.332000000000001</c:v>
                </c:pt>
                <c:pt idx="11952">
                  <c:v>24.189</c:v>
                </c:pt>
                <c:pt idx="11953">
                  <c:v>23.90199999999999</c:v>
                </c:pt>
                <c:pt idx="11954">
                  <c:v>23.994</c:v>
                </c:pt>
                <c:pt idx="11955">
                  <c:v>24.673999999999999</c:v>
                </c:pt>
                <c:pt idx="11956">
                  <c:v>24.326000000000001</c:v>
                </c:pt>
                <c:pt idx="11957">
                  <c:v>24.126000000000001</c:v>
                </c:pt>
                <c:pt idx="11958">
                  <c:v>24.477</c:v>
                </c:pt>
                <c:pt idx="11959">
                  <c:v>24.302</c:v>
                </c:pt>
                <c:pt idx="11960">
                  <c:v>24.501000000000001</c:v>
                </c:pt>
                <c:pt idx="11961">
                  <c:v>24.657000000000011</c:v>
                </c:pt>
                <c:pt idx="11962">
                  <c:v>24.407999999999991</c:v>
                </c:pt>
                <c:pt idx="11963">
                  <c:v>24.047000000000001</c:v>
                </c:pt>
                <c:pt idx="11964">
                  <c:v>24.212</c:v>
                </c:pt>
                <c:pt idx="11965">
                  <c:v>24.556000000000001</c:v>
                </c:pt>
                <c:pt idx="11966">
                  <c:v>24.491</c:v>
                </c:pt>
                <c:pt idx="11967">
                  <c:v>24.42499999999999</c:v>
                </c:pt>
                <c:pt idx="11968">
                  <c:v>24.012</c:v>
                </c:pt>
                <c:pt idx="11969">
                  <c:v>24.364000000000001</c:v>
                </c:pt>
                <c:pt idx="11970">
                  <c:v>24.402999999999992</c:v>
                </c:pt>
                <c:pt idx="11971">
                  <c:v>24.419</c:v>
                </c:pt>
                <c:pt idx="11972">
                  <c:v>24.472999999999988</c:v>
                </c:pt>
                <c:pt idx="11973">
                  <c:v>24.189</c:v>
                </c:pt>
                <c:pt idx="11974">
                  <c:v>24.138999999999999</c:v>
                </c:pt>
                <c:pt idx="11975">
                  <c:v>24.905999999999992</c:v>
                </c:pt>
                <c:pt idx="11976">
                  <c:v>24.41</c:v>
                </c:pt>
                <c:pt idx="11977">
                  <c:v>24.7</c:v>
                </c:pt>
                <c:pt idx="11978">
                  <c:v>23.754000000000001</c:v>
                </c:pt>
                <c:pt idx="11979">
                  <c:v>24.271999999999991</c:v>
                </c:pt>
                <c:pt idx="11980">
                  <c:v>24.510999999999999</c:v>
                </c:pt>
                <c:pt idx="11981">
                  <c:v>23.806999999999999</c:v>
                </c:pt>
                <c:pt idx="11982">
                  <c:v>24.224999999999991</c:v>
                </c:pt>
                <c:pt idx="11983">
                  <c:v>24.207000000000001</c:v>
                </c:pt>
                <c:pt idx="11984">
                  <c:v>24.533999999999999</c:v>
                </c:pt>
                <c:pt idx="11985">
                  <c:v>24.073</c:v>
                </c:pt>
                <c:pt idx="11986">
                  <c:v>24.007999999999999</c:v>
                </c:pt>
                <c:pt idx="11987">
                  <c:v>23.936</c:v>
                </c:pt>
                <c:pt idx="11988">
                  <c:v>23.52</c:v>
                </c:pt>
                <c:pt idx="11989">
                  <c:v>23.411000000000001</c:v>
                </c:pt>
                <c:pt idx="11990">
                  <c:v>24.2</c:v>
                </c:pt>
                <c:pt idx="11991">
                  <c:v>24.381</c:v>
                </c:pt>
                <c:pt idx="11992">
                  <c:v>23.954999999999991</c:v>
                </c:pt>
                <c:pt idx="11993">
                  <c:v>24.513000000000009</c:v>
                </c:pt>
                <c:pt idx="11994">
                  <c:v>24.294</c:v>
                </c:pt>
                <c:pt idx="11995">
                  <c:v>24.007999999999999</c:v>
                </c:pt>
                <c:pt idx="11996">
                  <c:v>24.21</c:v>
                </c:pt>
                <c:pt idx="11997">
                  <c:v>24.515999999999991</c:v>
                </c:pt>
                <c:pt idx="11998">
                  <c:v>24.310000000000009</c:v>
                </c:pt>
                <c:pt idx="11999">
                  <c:v>24.224</c:v>
                </c:pt>
                <c:pt idx="12000">
                  <c:v>24.422999999999981</c:v>
                </c:pt>
                <c:pt idx="12001">
                  <c:v>24.507000000000001</c:v>
                </c:pt>
                <c:pt idx="12002">
                  <c:v>24.321000000000009</c:v>
                </c:pt>
                <c:pt idx="12003">
                  <c:v>24.091000000000001</c:v>
                </c:pt>
                <c:pt idx="12004">
                  <c:v>24.457999999999991</c:v>
                </c:pt>
                <c:pt idx="12005">
                  <c:v>24.61300000000001</c:v>
                </c:pt>
                <c:pt idx="12006">
                  <c:v>24.835999999999999</c:v>
                </c:pt>
                <c:pt idx="12007">
                  <c:v>24.024999999999999</c:v>
                </c:pt>
                <c:pt idx="12008">
                  <c:v>24.62</c:v>
                </c:pt>
                <c:pt idx="12009">
                  <c:v>24.352</c:v>
                </c:pt>
                <c:pt idx="12010">
                  <c:v>24.367000000000001</c:v>
                </c:pt>
                <c:pt idx="12011">
                  <c:v>24.22</c:v>
                </c:pt>
                <c:pt idx="12012">
                  <c:v>24.42499999999999</c:v>
                </c:pt>
                <c:pt idx="12013">
                  <c:v>24.129000000000001</c:v>
                </c:pt>
                <c:pt idx="12014">
                  <c:v>24.509</c:v>
                </c:pt>
                <c:pt idx="12015">
                  <c:v>24.727</c:v>
                </c:pt>
                <c:pt idx="12016">
                  <c:v>24.388999999999989</c:v>
                </c:pt>
                <c:pt idx="12017">
                  <c:v>24.442999999999991</c:v>
                </c:pt>
                <c:pt idx="12018">
                  <c:v>24.503</c:v>
                </c:pt>
                <c:pt idx="12019">
                  <c:v>24.416</c:v>
                </c:pt>
                <c:pt idx="12020">
                  <c:v>24.056000000000001</c:v>
                </c:pt>
                <c:pt idx="12021">
                  <c:v>24.437999999999999</c:v>
                </c:pt>
                <c:pt idx="12022">
                  <c:v>24.170999999999999</c:v>
                </c:pt>
                <c:pt idx="12023">
                  <c:v>24.547999999999991</c:v>
                </c:pt>
                <c:pt idx="12024">
                  <c:v>24.297999999999991</c:v>
                </c:pt>
                <c:pt idx="12025">
                  <c:v>24.062999999999992</c:v>
                </c:pt>
                <c:pt idx="12026">
                  <c:v>24.446999999999989</c:v>
                </c:pt>
                <c:pt idx="12027">
                  <c:v>24.561999999999991</c:v>
                </c:pt>
                <c:pt idx="12028">
                  <c:v>24.774000000000001</c:v>
                </c:pt>
                <c:pt idx="12029">
                  <c:v>24.376000000000001</c:v>
                </c:pt>
                <c:pt idx="12030">
                  <c:v>24.283999999999988</c:v>
                </c:pt>
                <c:pt idx="12031">
                  <c:v>24.295000000000002</c:v>
                </c:pt>
                <c:pt idx="12032">
                  <c:v>24.367999999999999</c:v>
                </c:pt>
                <c:pt idx="12033">
                  <c:v>24.091999999999999</c:v>
                </c:pt>
                <c:pt idx="12034">
                  <c:v>24.43</c:v>
                </c:pt>
                <c:pt idx="12035">
                  <c:v>24.207000000000001</c:v>
                </c:pt>
                <c:pt idx="12036">
                  <c:v>24.097000000000001</c:v>
                </c:pt>
                <c:pt idx="12037">
                  <c:v>24.100999999999999</c:v>
                </c:pt>
                <c:pt idx="12038">
                  <c:v>24.515999999999991</c:v>
                </c:pt>
                <c:pt idx="12039">
                  <c:v>24.015999999999991</c:v>
                </c:pt>
                <c:pt idx="12040">
                  <c:v>23.754000000000001</c:v>
                </c:pt>
                <c:pt idx="12041">
                  <c:v>24.013999999999999</c:v>
                </c:pt>
                <c:pt idx="12042">
                  <c:v>23.69</c:v>
                </c:pt>
                <c:pt idx="12043">
                  <c:v>23.934000000000001</c:v>
                </c:pt>
                <c:pt idx="12044">
                  <c:v>24.186</c:v>
                </c:pt>
                <c:pt idx="12045">
                  <c:v>24.42199999999999</c:v>
                </c:pt>
                <c:pt idx="12046">
                  <c:v>24.149000000000001</c:v>
                </c:pt>
                <c:pt idx="12047">
                  <c:v>23.933</c:v>
                </c:pt>
                <c:pt idx="12048">
                  <c:v>24.045000000000002</c:v>
                </c:pt>
                <c:pt idx="12049">
                  <c:v>23.978999999999989</c:v>
                </c:pt>
                <c:pt idx="12050">
                  <c:v>23.558</c:v>
                </c:pt>
                <c:pt idx="12051">
                  <c:v>23.971</c:v>
                </c:pt>
                <c:pt idx="12052">
                  <c:v>23.803000000000001</c:v>
                </c:pt>
                <c:pt idx="12053">
                  <c:v>24.266999999999989</c:v>
                </c:pt>
                <c:pt idx="12054">
                  <c:v>23.777999999999999</c:v>
                </c:pt>
                <c:pt idx="12055">
                  <c:v>24.259</c:v>
                </c:pt>
                <c:pt idx="12056">
                  <c:v>24.248999999999992</c:v>
                </c:pt>
                <c:pt idx="12057">
                  <c:v>24.024000000000001</c:v>
                </c:pt>
                <c:pt idx="12058">
                  <c:v>24.231000000000009</c:v>
                </c:pt>
                <c:pt idx="12059">
                  <c:v>24.221999999999991</c:v>
                </c:pt>
                <c:pt idx="12060">
                  <c:v>24.387</c:v>
                </c:pt>
                <c:pt idx="12061">
                  <c:v>24.280999999999992</c:v>
                </c:pt>
                <c:pt idx="12062">
                  <c:v>23.987999999999989</c:v>
                </c:pt>
                <c:pt idx="12063">
                  <c:v>24.021999999999991</c:v>
                </c:pt>
                <c:pt idx="12064">
                  <c:v>24.303999999999991</c:v>
                </c:pt>
                <c:pt idx="12065">
                  <c:v>23.808</c:v>
                </c:pt>
                <c:pt idx="12066">
                  <c:v>23.936</c:v>
                </c:pt>
                <c:pt idx="12067">
                  <c:v>23.888000000000002</c:v>
                </c:pt>
                <c:pt idx="12068">
                  <c:v>24.347000000000001</c:v>
                </c:pt>
                <c:pt idx="12069">
                  <c:v>24.384</c:v>
                </c:pt>
                <c:pt idx="12070">
                  <c:v>23.367000000000001</c:v>
                </c:pt>
                <c:pt idx="12071">
                  <c:v>24.247</c:v>
                </c:pt>
                <c:pt idx="12072">
                  <c:v>23.695</c:v>
                </c:pt>
                <c:pt idx="12073">
                  <c:v>23.978000000000002</c:v>
                </c:pt>
                <c:pt idx="12074">
                  <c:v>24.25</c:v>
                </c:pt>
                <c:pt idx="12075">
                  <c:v>24.091999999999999</c:v>
                </c:pt>
                <c:pt idx="12076">
                  <c:v>24.042999999999989</c:v>
                </c:pt>
                <c:pt idx="12077">
                  <c:v>24.132000000000001</c:v>
                </c:pt>
                <c:pt idx="12078">
                  <c:v>23.943999999999988</c:v>
                </c:pt>
                <c:pt idx="12079">
                  <c:v>24.161000000000001</c:v>
                </c:pt>
                <c:pt idx="12080">
                  <c:v>24.105</c:v>
                </c:pt>
                <c:pt idx="12081">
                  <c:v>24.007000000000001</c:v>
                </c:pt>
                <c:pt idx="12082">
                  <c:v>24.170999999999999</c:v>
                </c:pt>
                <c:pt idx="12083">
                  <c:v>24.143999999999991</c:v>
                </c:pt>
                <c:pt idx="12084">
                  <c:v>23.98899999999999</c:v>
                </c:pt>
                <c:pt idx="12085">
                  <c:v>23.99799999999999</c:v>
                </c:pt>
                <c:pt idx="12086">
                  <c:v>24.338999999999999</c:v>
                </c:pt>
                <c:pt idx="12087">
                  <c:v>24.097999999999999</c:v>
                </c:pt>
                <c:pt idx="12088">
                  <c:v>23.95</c:v>
                </c:pt>
                <c:pt idx="12089">
                  <c:v>24.17</c:v>
                </c:pt>
                <c:pt idx="12090">
                  <c:v>24.204999999999991</c:v>
                </c:pt>
                <c:pt idx="12091">
                  <c:v>24.24499999999999</c:v>
                </c:pt>
                <c:pt idx="12092">
                  <c:v>23.881999999999991</c:v>
                </c:pt>
                <c:pt idx="12093">
                  <c:v>24.353000000000009</c:v>
                </c:pt>
                <c:pt idx="12094">
                  <c:v>24.013999999999999</c:v>
                </c:pt>
                <c:pt idx="12095">
                  <c:v>23.693000000000001</c:v>
                </c:pt>
                <c:pt idx="12096">
                  <c:v>24.256</c:v>
                </c:pt>
                <c:pt idx="12097">
                  <c:v>23.919</c:v>
                </c:pt>
                <c:pt idx="12098">
                  <c:v>24.327000000000009</c:v>
                </c:pt>
                <c:pt idx="12099">
                  <c:v>24.045000000000002</c:v>
                </c:pt>
                <c:pt idx="12100">
                  <c:v>24.024000000000001</c:v>
                </c:pt>
                <c:pt idx="12101">
                  <c:v>24.207000000000001</c:v>
                </c:pt>
                <c:pt idx="12102">
                  <c:v>24.239000000000001</c:v>
                </c:pt>
                <c:pt idx="12103">
                  <c:v>24.094999999999999</c:v>
                </c:pt>
                <c:pt idx="12104">
                  <c:v>24.321000000000009</c:v>
                </c:pt>
                <c:pt idx="12105">
                  <c:v>24.08499999999999</c:v>
                </c:pt>
                <c:pt idx="12106">
                  <c:v>24.5</c:v>
                </c:pt>
                <c:pt idx="12107">
                  <c:v>24.431000000000001</c:v>
                </c:pt>
                <c:pt idx="12108">
                  <c:v>24.363</c:v>
                </c:pt>
                <c:pt idx="12109">
                  <c:v>23.809000000000001</c:v>
                </c:pt>
                <c:pt idx="12110">
                  <c:v>23.904</c:v>
                </c:pt>
                <c:pt idx="12111">
                  <c:v>24.001000000000001</c:v>
                </c:pt>
                <c:pt idx="12112">
                  <c:v>23.876999999999999</c:v>
                </c:pt>
                <c:pt idx="12113">
                  <c:v>24.004000000000001</c:v>
                </c:pt>
                <c:pt idx="12114">
                  <c:v>23.861999999999991</c:v>
                </c:pt>
                <c:pt idx="12115">
                  <c:v>23.869</c:v>
                </c:pt>
                <c:pt idx="12116">
                  <c:v>24.472999999999988</c:v>
                </c:pt>
                <c:pt idx="12117">
                  <c:v>24.085999999999991</c:v>
                </c:pt>
                <c:pt idx="12118">
                  <c:v>24.315999999999999</c:v>
                </c:pt>
                <c:pt idx="12119">
                  <c:v>24.733000000000001</c:v>
                </c:pt>
                <c:pt idx="12120">
                  <c:v>24.507999999999999</c:v>
                </c:pt>
                <c:pt idx="12121">
                  <c:v>24.033000000000001</c:v>
                </c:pt>
                <c:pt idx="12122">
                  <c:v>24.303999999999991</c:v>
                </c:pt>
                <c:pt idx="12123">
                  <c:v>23.957999999999991</c:v>
                </c:pt>
                <c:pt idx="12124">
                  <c:v>24.045000000000002</c:v>
                </c:pt>
                <c:pt idx="12125">
                  <c:v>24.094000000000001</c:v>
                </c:pt>
                <c:pt idx="12126">
                  <c:v>23.887</c:v>
                </c:pt>
                <c:pt idx="12127">
                  <c:v>23.82</c:v>
                </c:pt>
                <c:pt idx="12128">
                  <c:v>23.881999999999991</c:v>
                </c:pt>
                <c:pt idx="12129">
                  <c:v>24.45</c:v>
                </c:pt>
                <c:pt idx="12130">
                  <c:v>23.76499999999999</c:v>
                </c:pt>
                <c:pt idx="12131">
                  <c:v>23.704999999999991</c:v>
                </c:pt>
                <c:pt idx="12132">
                  <c:v>23.93</c:v>
                </c:pt>
                <c:pt idx="12133">
                  <c:v>23.756</c:v>
                </c:pt>
                <c:pt idx="12134">
                  <c:v>24.209</c:v>
                </c:pt>
                <c:pt idx="12135">
                  <c:v>23.567999999999991</c:v>
                </c:pt>
                <c:pt idx="12136">
                  <c:v>23.632000000000001</c:v>
                </c:pt>
                <c:pt idx="12137">
                  <c:v>24.396000000000001</c:v>
                </c:pt>
                <c:pt idx="12138">
                  <c:v>23.611999999999998</c:v>
                </c:pt>
                <c:pt idx="12139">
                  <c:v>23.594000000000001</c:v>
                </c:pt>
                <c:pt idx="12140">
                  <c:v>23.785999999999991</c:v>
                </c:pt>
                <c:pt idx="12141">
                  <c:v>23.548999999999989</c:v>
                </c:pt>
                <c:pt idx="12142">
                  <c:v>23.784999999999989</c:v>
                </c:pt>
                <c:pt idx="12143">
                  <c:v>23.84</c:v>
                </c:pt>
                <c:pt idx="12144">
                  <c:v>23.90499999999999</c:v>
                </c:pt>
                <c:pt idx="12145">
                  <c:v>24.285999999999991</c:v>
                </c:pt>
                <c:pt idx="12146">
                  <c:v>24.192</c:v>
                </c:pt>
                <c:pt idx="12147">
                  <c:v>23.939999999999991</c:v>
                </c:pt>
                <c:pt idx="12148">
                  <c:v>23.850999999999999</c:v>
                </c:pt>
                <c:pt idx="12149">
                  <c:v>24.067999999999991</c:v>
                </c:pt>
                <c:pt idx="12150">
                  <c:v>23.98899999999999</c:v>
                </c:pt>
                <c:pt idx="12151">
                  <c:v>23.875</c:v>
                </c:pt>
                <c:pt idx="12152">
                  <c:v>24.154000000000011</c:v>
                </c:pt>
                <c:pt idx="12153">
                  <c:v>23.991</c:v>
                </c:pt>
                <c:pt idx="12154">
                  <c:v>24.079000000000001</c:v>
                </c:pt>
                <c:pt idx="12155">
                  <c:v>24.419</c:v>
                </c:pt>
                <c:pt idx="12156">
                  <c:v>24.373000000000001</c:v>
                </c:pt>
                <c:pt idx="12157">
                  <c:v>24.138999999999999</c:v>
                </c:pt>
                <c:pt idx="12158">
                  <c:v>24.062999999999992</c:v>
                </c:pt>
                <c:pt idx="12159">
                  <c:v>24.08</c:v>
                </c:pt>
                <c:pt idx="12160">
                  <c:v>23.744</c:v>
                </c:pt>
                <c:pt idx="12161">
                  <c:v>23.946999999999989</c:v>
                </c:pt>
                <c:pt idx="12162">
                  <c:v>23.937000000000001</c:v>
                </c:pt>
                <c:pt idx="12163">
                  <c:v>24.280999999999992</c:v>
                </c:pt>
                <c:pt idx="12164">
                  <c:v>24.047999999999991</c:v>
                </c:pt>
                <c:pt idx="12165">
                  <c:v>24.32</c:v>
                </c:pt>
                <c:pt idx="12166">
                  <c:v>24.17700000000001</c:v>
                </c:pt>
                <c:pt idx="12167">
                  <c:v>23.562999999999992</c:v>
                </c:pt>
                <c:pt idx="12168">
                  <c:v>24.33700000000001</c:v>
                </c:pt>
                <c:pt idx="12169">
                  <c:v>23.751999999999999</c:v>
                </c:pt>
                <c:pt idx="12170">
                  <c:v>24.324999999999999</c:v>
                </c:pt>
                <c:pt idx="12171">
                  <c:v>23.847999999999999</c:v>
                </c:pt>
                <c:pt idx="12172">
                  <c:v>24.353999999999999</c:v>
                </c:pt>
                <c:pt idx="12173">
                  <c:v>24.288999999999991</c:v>
                </c:pt>
                <c:pt idx="12174">
                  <c:v>24.187000000000001</c:v>
                </c:pt>
                <c:pt idx="12175">
                  <c:v>24.486999999999981</c:v>
                </c:pt>
                <c:pt idx="12176">
                  <c:v>24.132999999999999</c:v>
                </c:pt>
                <c:pt idx="12177">
                  <c:v>24.571999999999999</c:v>
                </c:pt>
                <c:pt idx="12178">
                  <c:v>23.92199999999999</c:v>
                </c:pt>
                <c:pt idx="12179">
                  <c:v>24.190999999999999</c:v>
                </c:pt>
                <c:pt idx="12180">
                  <c:v>24.023</c:v>
                </c:pt>
                <c:pt idx="12181">
                  <c:v>23.702000000000002</c:v>
                </c:pt>
                <c:pt idx="12182">
                  <c:v>23.94499999999999</c:v>
                </c:pt>
                <c:pt idx="12183">
                  <c:v>23.901</c:v>
                </c:pt>
                <c:pt idx="12184">
                  <c:v>24.391999999999999</c:v>
                </c:pt>
                <c:pt idx="12185">
                  <c:v>24.256</c:v>
                </c:pt>
                <c:pt idx="12186">
                  <c:v>23.701000000000001</c:v>
                </c:pt>
                <c:pt idx="12187">
                  <c:v>23.722999999999988</c:v>
                </c:pt>
                <c:pt idx="12188">
                  <c:v>23.067999999999991</c:v>
                </c:pt>
                <c:pt idx="12189">
                  <c:v>23.187000000000001</c:v>
                </c:pt>
                <c:pt idx="12190">
                  <c:v>23.781999999999989</c:v>
                </c:pt>
                <c:pt idx="12191">
                  <c:v>23.234999999999999</c:v>
                </c:pt>
                <c:pt idx="12192">
                  <c:v>23.597999999999999</c:v>
                </c:pt>
                <c:pt idx="12193">
                  <c:v>23.466999999999992</c:v>
                </c:pt>
                <c:pt idx="12194">
                  <c:v>23.698</c:v>
                </c:pt>
                <c:pt idx="12195">
                  <c:v>23.466999999999992</c:v>
                </c:pt>
                <c:pt idx="12196">
                  <c:v>23.352</c:v>
                </c:pt>
                <c:pt idx="12197">
                  <c:v>22.961999999999989</c:v>
                </c:pt>
                <c:pt idx="12198">
                  <c:v>23.401</c:v>
                </c:pt>
                <c:pt idx="12199">
                  <c:v>23.206</c:v>
                </c:pt>
                <c:pt idx="12200">
                  <c:v>23.259</c:v>
                </c:pt>
                <c:pt idx="12201">
                  <c:v>23.457999999999991</c:v>
                </c:pt>
                <c:pt idx="12202">
                  <c:v>23.202999999999989</c:v>
                </c:pt>
                <c:pt idx="12203">
                  <c:v>23.388999999999989</c:v>
                </c:pt>
                <c:pt idx="12204">
                  <c:v>22.873000000000001</c:v>
                </c:pt>
                <c:pt idx="12205">
                  <c:v>23.349</c:v>
                </c:pt>
                <c:pt idx="12206">
                  <c:v>23.367999999999999</c:v>
                </c:pt>
                <c:pt idx="12207">
                  <c:v>23.843</c:v>
                </c:pt>
                <c:pt idx="12208">
                  <c:v>23.364999999999991</c:v>
                </c:pt>
                <c:pt idx="12209">
                  <c:v>23.545999999999989</c:v>
                </c:pt>
                <c:pt idx="12210">
                  <c:v>23.157000000000011</c:v>
                </c:pt>
                <c:pt idx="12211">
                  <c:v>23.661999999999999</c:v>
                </c:pt>
                <c:pt idx="12212">
                  <c:v>23.484000000000002</c:v>
                </c:pt>
                <c:pt idx="12213">
                  <c:v>23.553000000000001</c:v>
                </c:pt>
                <c:pt idx="12214">
                  <c:v>23.27</c:v>
                </c:pt>
                <c:pt idx="12215">
                  <c:v>23.300999999999991</c:v>
                </c:pt>
                <c:pt idx="12216">
                  <c:v>23.344999999999999</c:v>
                </c:pt>
                <c:pt idx="12217">
                  <c:v>23.539000000000001</c:v>
                </c:pt>
                <c:pt idx="12218">
                  <c:v>23.593</c:v>
                </c:pt>
                <c:pt idx="12219">
                  <c:v>23.280999999999992</c:v>
                </c:pt>
                <c:pt idx="12220">
                  <c:v>23.395</c:v>
                </c:pt>
                <c:pt idx="12221">
                  <c:v>23.305</c:v>
                </c:pt>
                <c:pt idx="12222">
                  <c:v>23.587</c:v>
                </c:pt>
                <c:pt idx="12223">
                  <c:v>23.138000000000009</c:v>
                </c:pt>
                <c:pt idx="12224">
                  <c:v>23.231000000000009</c:v>
                </c:pt>
                <c:pt idx="12225">
                  <c:v>23.08199999999999</c:v>
                </c:pt>
                <c:pt idx="12226">
                  <c:v>23.744</c:v>
                </c:pt>
                <c:pt idx="12227">
                  <c:v>23.033999999999999</c:v>
                </c:pt>
                <c:pt idx="12228">
                  <c:v>23.454000000000001</c:v>
                </c:pt>
                <c:pt idx="12229">
                  <c:v>23.297999999999991</c:v>
                </c:pt>
                <c:pt idx="12230">
                  <c:v>23.21</c:v>
                </c:pt>
                <c:pt idx="12231">
                  <c:v>23.58499999999999</c:v>
                </c:pt>
                <c:pt idx="12232">
                  <c:v>23.114000000000011</c:v>
                </c:pt>
                <c:pt idx="12233">
                  <c:v>23.472999999999988</c:v>
                </c:pt>
                <c:pt idx="12234">
                  <c:v>23.187999999999999</c:v>
                </c:pt>
                <c:pt idx="12235">
                  <c:v>23.686</c:v>
                </c:pt>
                <c:pt idx="12236">
                  <c:v>23.042000000000002</c:v>
                </c:pt>
                <c:pt idx="12237">
                  <c:v>23.754999999999999</c:v>
                </c:pt>
                <c:pt idx="12238">
                  <c:v>23.257000000000001</c:v>
                </c:pt>
                <c:pt idx="12239">
                  <c:v>23.138999999999999</c:v>
                </c:pt>
                <c:pt idx="12240">
                  <c:v>23.364000000000001</c:v>
                </c:pt>
                <c:pt idx="12241">
                  <c:v>23.835000000000001</c:v>
                </c:pt>
                <c:pt idx="12242">
                  <c:v>23.867000000000001</c:v>
                </c:pt>
                <c:pt idx="12243">
                  <c:v>23.577000000000009</c:v>
                </c:pt>
                <c:pt idx="12244">
                  <c:v>23.806999999999999</c:v>
                </c:pt>
                <c:pt idx="12245">
                  <c:v>24.12</c:v>
                </c:pt>
                <c:pt idx="12246">
                  <c:v>23.757000000000001</c:v>
                </c:pt>
                <c:pt idx="12247">
                  <c:v>24.021000000000001</c:v>
                </c:pt>
                <c:pt idx="12248">
                  <c:v>24.123000000000001</c:v>
                </c:pt>
                <c:pt idx="12249">
                  <c:v>23.754999999999999</c:v>
                </c:pt>
                <c:pt idx="12250">
                  <c:v>23.835999999999999</c:v>
                </c:pt>
                <c:pt idx="12251">
                  <c:v>23.414999999999999</c:v>
                </c:pt>
                <c:pt idx="12252">
                  <c:v>24.120999999999999</c:v>
                </c:pt>
                <c:pt idx="12253">
                  <c:v>23.652000000000001</c:v>
                </c:pt>
                <c:pt idx="12254">
                  <c:v>24.02</c:v>
                </c:pt>
                <c:pt idx="12255">
                  <c:v>23.568999999999988</c:v>
                </c:pt>
                <c:pt idx="12256">
                  <c:v>24.01</c:v>
                </c:pt>
                <c:pt idx="12257">
                  <c:v>23.661000000000001</c:v>
                </c:pt>
                <c:pt idx="12258">
                  <c:v>24.225999999999988</c:v>
                </c:pt>
                <c:pt idx="12259">
                  <c:v>23.744</c:v>
                </c:pt>
                <c:pt idx="12260">
                  <c:v>23.715</c:v>
                </c:pt>
                <c:pt idx="12261">
                  <c:v>23.759999999999991</c:v>
                </c:pt>
                <c:pt idx="12262">
                  <c:v>23.85</c:v>
                </c:pt>
                <c:pt idx="12263">
                  <c:v>23.815999999999999</c:v>
                </c:pt>
                <c:pt idx="12264">
                  <c:v>23.835000000000001</c:v>
                </c:pt>
                <c:pt idx="12265">
                  <c:v>23.713000000000001</c:v>
                </c:pt>
                <c:pt idx="12266">
                  <c:v>23.806000000000001</c:v>
                </c:pt>
                <c:pt idx="12267">
                  <c:v>23.461999999999989</c:v>
                </c:pt>
                <c:pt idx="12268">
                  <c:v>23.959</c:v>
                </c:pt>
                <c:pt idx="12269">
                  <c:v>23.655999999999999</c:v>
                </c:pt>
                <c:pt idx="12270">
                  <c:v>23.751999999999999</c:v>
                </c:pt>
                <c:pt idx="12271">
                  <c:v>23.58</c:v>
                </c:pt>
                <c:pt idx="12272">
                  <c:v>23.49799999999999</c:v>
                </c:pt>
                <c:pt idx="12273">
                  <c:v>23.646000000000001</c:v>
                </c:pt>
                <c:pt idx="12274">
                  <c:v>23.873000000000001</c:v>
                </c:pt>
                <c:pt idx="12275">
                  <c:v>23.45</c:v>
                </c:pt>
                <c:pt idx="12276">
                  <c:v>23.295000000000002</c:v>
                </c:pt>
                <c:pt idx="12277">
                  <c:v>22.67700000000001</c:v>
                </c:pt>
                <c:pt idx="12278">
                  <c:v>22.623999999999999</c:v>
                </c:pt>
                <c:pt idx="12279">
                  <c:v>23.123000000000001</c:v>
                </c:pt>
                <c:pt idx="12280">
                  <c:v>23.052</c:v>
                </c:pt>
                <c:pt idx="12281">
                  <c:v>22.954999999999991</c:v>
                </c:pt>
                <c:pt idx="12282">
                  <c:v>22.94199999999999</c:v>
                </c:pt>
                <c:pt idx="12283">
                  <c:v>22.85</c:v>
                </c:pt>
                <c:pt idx="12284">
                  <c:v>22.561999999999991</c:v>
                </c:pt>
                <c:pt idx="12285">
                  <c:v>22.826000000000001</c:v>
                </c:pt>
                <c:pt idx="12286">
                  <c:v>23.158000000000001</c:v>
                </c:pt>
                <c:pt idx="12287">
                  <c:v>23.068999999999988</c:v>
                </c:pt>
                <c:pt idx="12288">
                  <c:v>23.370999999999999</c:v>
                </c:pt>
                <c:pt idx="12289">
                  <c:v>23.620999999999999</c:v>
                </c:pt>
                <c:pt idx="12290">
                  <c:v>23.506</c:v>
                </c:pt>
                <c:pt idx="12291">
                  <c:v>23.358000000000001</c:v>
                </c:pt>
                <c:pt idx="12292">
                  <c:v>23.353000000000009</c:v>
                </c:pt>
                <c:pt idx="12293">
                  <c:v>23.277999999999999</c:v>
                </c:pt>
                <c:pt idx="12294">
                  <c:v>23.550999999999991</c:v>
                </c:pt>
                <c:pt idx="12295">
                  <c:v>23.224</c:v>
                </c:pt>
                <c:pt idx="12296">
                  <c:v>22.87</c:v>
                </c:pt>
                <c:pt idx="12297">
                  <c:v>23.085999999999991</c:v>
                </c:pt>
                <c:pt idx="12298">
                  <c:v>23.061</c:v>
                </c:pt>
                <c:pt idx="12299">
                  <c:v>23.058</c:v>
                </c:pt>
                <c:pt idx="12300">
                  <c:v>23.40499999999999</c:v>
                </c:pt>
                <c:pt idx="12301">
                  <c:v>23.091999999999999</c:v>
                </c:pt>
                <c:pt idx="12302">
                  <c:v>23.373999999999999</c:v>
                </c:pt>
                <c:pt idx="12303">
                  <c:v>23.329000000000001</c:v>
                </c:pt>
                <c:pt idx="12304">
                  <c:v>23.596</c:v>
                </c:pt>
                <c:pt idx="12305">
                  <c:v>23.11600000000001</c:v>
                </c:pt>
                <c:pt idx="12306">
                  <c:v>23.385000000000002</c:v>
                </c:pt>
                <c:pt idx="12307">
                  <c:v>23.068999999999988</c:v>
                </c:pt>
                <c:pt idx="12308">
                  <c:v>23.393999999999991</c:v>
                </c:pt>
                <c:pt idx="12309">
                  <c:v>22.914999999999999</c:v>
                </c:pt>
                <c:pt idx="12310">
                  <c:v>23.026</c:v>
                </c:pt>
                <c:pt idx="12311">
                  <c:v>23.114999999999998</c:v>
                </c:pt>
                <c:pt idx="12312">
                  <c:v>23.451000000000001</c:v>
                </c:pt>
                <c:pt idx="12313">
                  <c:v>23.018000000000001</c:v>
                </c:pt>
                <c:pt idx="12314">
                  <c:v>22.83700000000001</c:v>
                </c:pt>
                <c:pt idx="12315">
                  <c:v>23.1</c:v>
                </c:pt>
                <c:pt idx="12316">
                  <c:v>22.652999999999999</c:v>
                </c:pt>
                <c:pt idx="12317">
                  <c:v>22.917999999999999</c:v>
                </c:pt>
                <c:pt idx="12318">
                  <c:v>23.013000000000009</c:v>
                </c:pt>
                <c:pt idx="12319">
                  <c:v>23.32</c:v>
                </c:pt>
                <c:pt idx="12320">
                  <c:v>23.236000000000001</c:v>
                </c:pt>
                <c:pt idx="12321">
                  <c:v>23.11600000000001</c:v>
                </c:pt>
                <c:pt idx="12322">
                  <c:v>23.428999999999981</c:v>
                </c:pt>
                <c:pt idx="12323">
                  <c:v>23.021999999999991</c:v>
                </c:pt>
                <c:pt idx="12324">
                  <c:v>22.838999999999999</c:v>
                </c:pt>
                <c:pt idx="12325">
                  <c:v>23.251000000000001</c:v>
                </c:pt>
                <c:pt idx="12326">
                  <c:v>23.494</c:v>
                </c:pt>
                <c:pt idx="12327">
                  <c:v>23.231000000000009</c:v>
                </c:pt>
                <c:pt idx="12328">
                  <c:v>23.361000000000001</c:v>
                </c:pt>
                <c:pt idx="12329">
                  <c:v>23.106000000000009</c:v>
                </c:pt>
                <c:pt idx="12330">
                  <c:v>22.887</c:v>
                </c:pt>
                <c:pt idx="12331">
                  <c:v>23.094999999999999</c:v>
                </c:pt>
                <c:pt idx="12332">
                  <c:v>23.542999999999989</c:v>
                </c:pt>
                <c:pt idx="12333">
                  <c:v>23.297000000000001</c:v>
                </c:pt>
                <c:pt idx="12334">
                  <c:v>22.74199999999999</c:v>
                </c:pt>
                <c:pt idx="12335">
                  <c:v>23.521999999999991</c:v>
                </c:pt>
                <c:pt idx="12336">
                  <c:v>23.26199999999999</c:v>
                </c:pt>
                <c:pt idx="12337">
                  <c:v>22.967999999999989</c:v>
                </c:pt>
                <c:pt idx="12338">
                  <c:v>23.164000000000001</c:v>
                </c:pt>
                <c:pt idx="12339">
                  <c:v>22.940999999999988</c:v>
                </c:pt>
                <c:pt idx="12340">
                  <c:v>22.669</c:v>
                </c:pt>
                <c:pt idx="12341">
                  <c:v>22.984999999999989</c:v>
                </c:pt>
                <c:pt idx="12342">
                  <c:v>22.884</c:v>
                </c:pt>
                <c:pt idx="12343">
                  <c:v>23.295000000000002</c:v>
                </c:pt>
                <c:pt idx="12344">
                  <c:v>23.282999999999991</c:v>
                </c:pt>
                <c:pt idx="12345">
                  <c:v>23.3</c:v>
                </c:pt>
                <c:pt idx="12346">
                  <c:v>23.459</c:v>
                </c:pt>
                <c:pt idx="12347">
                  <c:v>23.346</c:v>
                </c:pt>
                <c:pt idx="12348">
                  <c:v>23.247</c:v>
                </c:pt>
                <c:pt idx="12349">
                  <c:v>22.814000000000011</c:v>
                </c:pt>
                <c:pt idx="12350">
                  <c:v>23.154000000000011</c:v>
                </c:pt>
                <c:pt idx="12351">
                  <c:v>23.154000000000011</c:v>
                </c:pt>
                <c:pt idx="12352">
                  <c:v>23.204000000000001</c:v>
                </c:pt>
                <c:pt idx="12353">
                  <c:v>23.02</c:v>
                </c:pt>
                <c:pt idx="12354">
                  <c:v>23.190999999999999</c:v>
                </c:pt>
                <c:pt idx="12355">
                  <c:v>23.385999999999989</c:v>
                </c:pt>
                <c:pt idx="12356">
                  <c:v>23.597999999999999</c:v>
                </c:pt>
                <c:pt idx="12357">
                  <c:v>23.655000000000001</c:v>
                </c:pt>
                <c:pt idx="12358">
                  <c:v>22.934999999999999</c:v>
                </c:pt>
                <c:pt idx="12359">
                  <c:v>22.588999999999992</c:v>
                </c:pt>
                <c:pt idx="12360">
                  <c:v>22.757999999999999</c:v>
                </c:pt>
                <c:pt idx="12361">
                  <c:v>22.576000000000001</c:v>
                </c:pt>
                <c:pt idx="12362">
                  <c:v>22.376999999999999</c:v>
                </c:pt>
                <c:pt idx="12363">
                  <c:v>22.721</c:v>
                </c:pt>
                <c:pt idx="12364">
                  <c:v>22.841000000000001</c:v>
                </c:pt>
                <c:pt idx="12365">
                  <c:v>22.49799999999999</c:v>
                </c:pt>
                <c:pt idx="12366">
                  <c:v>22.417000000000009</c:v>
                </c:pt>
                <c:pt idx="12367">
                  <c:v>22.326000000000001</c:v>
                </c:pt>
                <c:pt idx="12368">
                  <c:v>23.152999999999999</c:v>
                </c:pt>
                <c:pt idx="12369">
                  <c:v>23.004000000000001</c:v>
                </c:pt>
                <c:pt idx="12370">
                  <c:v>23.404</c:v>
                </c:pt>
                <c:pt idx="12371">
                  <c:v>22.95</c:v>
                </c:pt>
                <c:pt idx="12372">
                  <c:v>22.890999999999991</c:v>
                </c:pt>
                <c:pt idx="12373">
                  <c:v>23.427</c:v>
                </c:pt>
                <c:pt idx="12374">
                  <c:v>22.97999999999999</c:v>
                </c:pt>
                <c:pt idx="12375">
                  <c:v>23.375</c:v>
                </c:pt>
                <c:pt idx="12376">
                  <c:v>23.241</c:v>
                </c:pt>
                <c:pt idx="12377">
                  <c:v>22.920999999999989</c:v>
                </c:pt>
                <c:pt idx="12378">
                  <c:v>23.045999999999989</c:v>
                </c:pt>
                <c:pt idx="12379">
                  <c:v>23.327999999999999</c:v>
                </c:pt>
                <c:pt idx="12380">
                  <c:v>23.003</c:v>
                </c:pt>
                <c:pt idx="12381">
                  <c:v>23.021000000000001</c:v>
                </c:pt>
                <c:pt idx="12382">
                  <c:v>22.893000000000001</c:v>
                </c:pt>
                <c:pt idx="12383">
                  <c:v>23.123000000000001</c:v>
                </c:pt>
                <c:pt idx="12384">
                  <c:v>22.96299999999999</c:v>
                </c:pt>
                <c:pt idx="12385">
                  <c:v>23.218</c:v>
                </c:pt>
                <c:pt idx="12386">
                  <c:v>22.946000000000002</c:v>
                </c:pt>
                <c:pt idx="12387">
                  <c:v>23.163</c:v>
                </c:pt>
                <c:pt idx="12388">
                  <c:v>22.8</c:v>
                </c:pt>
                <c:pt idx="12389">
                  <c:v>22.454999999999991</c:v>
                </c:pt>
                <c:pt idx="12390">
                  <c:v>22.38</c:v>
                </c:pt>
                <c:pt idx="12391">
                  <c:v>22.623000000000001</c:v>
                </c:pt>
                <c:pt idx="12392">
                  <c:v>22.957999999999991</c:v>
                </c:pt>
                <c:pt idx="12393">
                  <c:v>23.079000000000001</c:v>
                </c:pt>
                <c:pt idx="12394">
                  <c:v>22.961999999999989</c:v>
                </c:pt>
                <c:pt idx="12395">
                  <c:v>22.402999999999992</c:v>
                </c:pt>
                <c:pt idx="12396">
                  <c:v>22.664999999999999</c:v>
                </c:pt>
                <c:pt idx="12397">
                  <c:v>22.254999999999999</c:v>
                </c:pt>
                <c:pt idx="12398">
                  <c:v>22.638999999999999</c:v>
                </c:pt>
                <c:pt idx="12399">
                  <c:v>23.041</c:v>
                </c:pt>
                <c:pt idx="12400">
                  <c:v>22.748999999999992</c:v>
                </c:pt>
                <c:pt idx="12401">
                  <c:v>22.821000000000009</c:v>
                </c:pt>
                <c:pt idx="12402">
                  <c:v>22.881</c:v>
                </c:pt>
                <c:pt idx="12403">
                  <c:v>22.536000000000001</c:v>
                </c:pt>
                <c:pt idx="12404">
                  <c:v>22.396000000000001</c:v>
                </c:pt>
                <c:pt idx="12405">
                  <c:v>22.634000000000011</c:v>
                </c:pt>
                <c:pt idx="12406">
                  <c:v>22.571000000000009</c:v>
                </c:pt>
                <c:pt idx="12407">
                  <c:v>22.810000000000009</c:v>
                </c:pt>
                <c:pt idx="12408">
                  <c:v>23.03</c:v>
                </c:pt>
                <c:pt idx="12409">
                  <c:v>22.997</c:v>
                </c:pt>
                <c:pt idx="12410">
                  <c:v>22.526</c:v>
                </c:pt>
                <c:pt idx="12411">
                  <c:v>22.436</c:v>
                </c:pt>
                <c:pt idx="12412">
                  <c:v>22.907999999999991</c:v>
                </c:pt>
                <c:pt idx="12413">
                  <c:v>22.568999999999988</c:v>
                </c:pt>
                <c:pt idx="12414">
                  <c:v>22.56</c:v>
                </c:pt>
                <c:pt idx="12415">
                  <c:v>22.954000000000001</c:v>
                </c:pt>
                <c:pt idx="12416">
                  <c:v>22.548999999999989</c:v>
                </c:pt>
                <c:pt idx="12417">
                  <c:v>22.675999999999991</c:v>
                </c:pt>
                <c:pt idx="12418">
                  <c:v>22.901</c:v>
                </c:pt>
                <c:pt idx="12419">
                  <c:v>22.810000000000009</c:v>
                </c:pt>
                <c:pt idx="12420">
                  <c:v>22.719000000000001</c:v>
                </c:pt>
                <c:pt idx="12421">
                  <c:v>22.673999999999999</c:v>
                </c:pt>
                <c:pt idx="12422">
                  <c:v>22.777000000000001</c:v>
                </c:pt>
                <c:pt idx="12423">
                  <c:v>22.58</c:v>
                </c:pt>
                <c:pt idx="12424">
                  <c:v>22.77999999999999</c:v>
                </c:pt>
                <c:pt idx="12425">
                  <c:v>22.954999999999991</c:v>
                </c:pt>
                <c:pt idx="12426">
                  <c:v>22.623000000000001</c:v>
                </c:pt>
                <c:pt idx="12427">
                  <c:v>23.04</c:v>
                </c:pt>
                <c:pt idx="12428">
                  <c:v>22.917000000000009</c:v>
                </c:pt>
                <c:pt idx="12429">
                  <c:v>22.532</c:v>
                </c:pt>
                <c:pt idx="12430">
                  <c:v>22.606999999999999</c:v>
                </c:pt>
                <c:pt idx="12431">
                  <c:v>22.638999999999999</c:v>
                </c:pt>
                <c:pt idx="12432">
                  <c:v>23.001000000000001</c:v>
                </c:pt>
                <c:pt idx="12433">
                  <c:v>23.016999999999999</c:v>
                </c:pt>
                <c:pt idx="12434">
                  <c:v>22.843</c:v>
                </c:pt>
                <c:pt idx="12435">
                  <c:v>22.902999999999992</c:v>
                </c:pt>
                <c:pt idx="12436">
                  <c:v>22.704000000000001</c:v>
                </c:pt>
                <c:pt idx="12437">
                  <c:v>22.390999999999991</c:v>
                </c:pt>
                <c:pt idx="12438">
                  <c:v>22.40199999999999</c:v>
                </c:pt>
                <c:pt idx="12439">
                  <c:v>22.728000000000002</c:v>
                </c:pt>
                <c:pt idx="12440">
                  <c:v>22.727</c:v>
                </c:pt>
                <c:pt idx="12441">
                  <c:v>22.721</c:v>
                </c:pt>
                <c:pt idx="12442">
                  <c:v>23.09</c:v>
                </c:pt>
                <c:pt idx="12443">
                  <c:v>23</c:v>
                </c:pt>
                <c:pt idx="12444">
                  <c:v>23.013999999999999</c:v>
                </c:pt>
                <c:pt idx="12445">
                  <c:v>22.978000000000002</c:v>
                </c:pt>
                <c:pt idx="12446">
                  <c:v>21.49499999999999</c:v>
                </c:pt>
                <c:pt idx="12447">
                  <c:v>21.512</c:v>
                </c:pt>
                <c:pt idx="12448">
                  <c:v>21.234000000000009</c:v>
                </c:pt>
                <c:pt idx="12449">
                  <c:v>21.597999999999999</c:v>
                </c:pt>
                <c:pt idx="12450">
                  <c:v>21.763000000000002</c:v>
                </c:pt>
                <c:pt idx="12451">
                  <c:v>21.536000000000001</c:v>
                </c:pt>
                <c:pt idx="12452">
                  <c:v>21.893000000000001</c:v>
                </c:pt>
                <c:pt idx="12453">
                  <c:v>21.739000000000001</c:v>
                </c:pt>
                <c:pt idx="12454">
                  <c:v>21.533999999999999</c:v>
                </c:pt>
                <c:pt idx="12455">
                  <c:v>21.753</c:v>
                </c:pt>
                <c:pt idx="12456">
                  <c:v>21.413</c:v>
                </c:pt>
                <c:pt idx="12457">
                  <c:v>21.498999999999992</c:v>
                </c:pt>
                <c:pt idx="12458">
                  <c:v>21.233000000000001</c:v>
                </c:pt>
                <c:pt idx="12459">
                  <c:v>21.791</c:v>
                </c:pt>
                <c:pt idx="12460">
                  <c:v>21.300999999999991</c:v>
                </c:pt>
                <c:pt idx="12461">
                  <c:v>21.314000000000011</c:v>
                </c:pt>
                <c:pt idx="12462">
                  <c:v>21.838999999999999</c:v>
                </c:pt>
                <c:pt idx="12463">
                  <c:v>21.353999999999999</c:v>
                </c:pt>
                <c:pt idx="12464">
                  <c:v>21.49799999999999</c:v>
                </c:pt>
                <c:pt idx="12465">
                  <c:v>22.096</c:v>
                </c:pt>
                <c:pt idx="12466">
                  <c:v>22.161999999999999</c:v>
                </c:pt>
                <c:pt idx="12467">
                  <c:v>21.802</c:v>
                </c:pt>
                <c:pt idx="12468">
                  <c:v>21.748999999999992</c:v>
                </c:pt>
                <c:pt idx="12469">
                  <c:v>21.401</c:v>
                </c:pt>
                <c:pt idx="12470">
                  <c:v>21.667999999999999</c:v>
                </c:pt>
                <c:pt idx="12471">
                  <c:v>21.373000000000001</c:v>
                </c:pt>
                <c:pt idx="12472">
                  <c:v>21.37</c:v>
                </c:pt>
                <c:pt idx="12473">
                  <c:v>21.661000000000001</c:v>
                </c:pt>
                <c:pt idx="12474">
                  <c:v>21.271999999999991</c:v>
                </c:pt>
                <c:pt idx="12475">
                  <c:v>21.434000000000001</c:v>
                </c:pt>
                <c:pt idx="12476">
                  <c:v>21.631000000000011</c:v>
                </c:pt>
                <c:pt idx="12477">
                  <c:v>21.404</c:v>
                </c:pt>
                <c:pt idx="12478">
                  <c:v>21.141999999999999</c:v>
                </c:pt>
                <c:pt idx="12479">
                  <c:v>21.675999999999991</c:v>
                </c:pt>
                <c:pt idx="12480">
                  <c:v>22.08</c:v>
                </c:pt>
                <c:pt idx="12481">
                  <c:v>21.797999999999991</c:v>
                </c:pt>
                <c:pt idx="12482">
                  <c:v>21.419999999999991</c:v>
                </c:pt>
                <c:pt idx="12483">
                  <c:v>21.797999999999991</c:v>
                </c:pt>
                <c:pt idx="12484">
                  <c:v>22.553000000000001</c:v>
                </c:pt>
                <c:pt idx="12485">
                  <c:v>22.143999999999991</c:v>
                </c:pt>
                <c:pt idx="12486">
                  <c:v>21.9</c:v>
                </c:pt>
                <c:pt idx="12487">
                  <c:v>22.123000000000001</c:v>
                </c:pt>
                <c:pt idx="12488">
                  <c:v>21.77</c:v>
                </c:pt>
                <c:pt idx="12489">
                  <c:v>21.678000000000001</c:v>
                </c:pt>
                <c:pt idx="12490">
                  <c:v>21.99499999999999</c:v>
                </c:pt>
                <c:pt idx="12491">
                  <c:v>21.422999999999981</c:v>
                </c:pt>
                <c:pt idx="12492">
                  <c:v>21.821000000000009</c:v>
                </c:pt>
                <c:pt idx="12493">
                  <c:v>22.154000000000011</c:v>
                </c:pt>
                <c:pt idx="12494">
                  <c:v>21.797000000000001</c:v>
                </c:pt>
                <c:pt idx="12495">
                  <c:v>21.98899999999999</c:v>
                </c:pt>
                <c:pt idx="12496">
                  <c:v>21.931999999999999</c:v>
                </c:pt>
                <c:pt idx="12497">
                  <c:v>21.672999999999991</c:v>
                </c:pt>
                <c:pt idx="12498">
                  <c:v>21.95999999999999</c:v>
                </c:pt>
                <c:pt idx="12499">
                  <c:v>22.077000000000009</c:v>
                </c:pt>
                <c:pt idx="12500">
                  <c:v>21.279</c:v>
                </c:pt>
                <c:pt idx="12501">
                  <c:v>21.384</c:v>
                </c:pt>
                <c:pt idx="12502">
                  <c:v>21.68</c:v>
                </c:pt>
                <c:pt idx="12503">
                  <c:v>21.923999999999989</c:v>
                </c:pt>
                <c:pt idx="12504">
                  <c:v>21.76799999999999</c:v>
                </c:pt>
                <c:pt idx="12505">
                  <c:v>21.332000000000001</c:v>
                </c:pt>
                <c:pt idx="12506">
                  <c:v>21.474999999999991</c:v>
                </c:pt>
                <c:pt idx="12507">
                  <c:v>21.178000000000001</c:v>
                </c:pt>
                <c:pt idx="12508">
                  <c:v>21.805</c:v>
                </c:pt>
                <c:pt idx="12509">
                  <c:v>22.036999999999999</c:v>
                </c:pt>
                <c:pt idx="12510">
                  <c:v>22.079000000000001</c:v>
                </c:pt>
                <c:pt idx="12511">
                  <c:v>21.827999999999999</c:v>
                </c:pt>
                <c:pt idx="12512">
                  <c:v>21.558</c:v>
                </c:pt>
                <c:pt idx="12513">
                  <c:v>22</c:v>
                </c:pt>
                <c:pt idx="12514">
                  <c:v>21.547999999999991</c:v>
                </c:pt>
                <c:pt idx="12515">
                  <c:v>22.29</c:v>
                </c:pt>
                <c:pt idx="12516">
                  <c:v>21.591999999999999</c:v>
                </c:pt>
                <c:pt idx="12517">
                  <c:v>21.731000000000009</c:v>
                </c:pt>
                <c:pt idx="12518">
                  <c:v>21.75</c:v>
                </c:pt>
                <c:pt idx="12519">
                  <c:v>21.85</c:v>
                </c:pt>
                <c:pt idx="12520">
                  <c:v>22.093</c:v>
                </c:pt>
                <c:pt idx="12521">
                  <c:v>21.981999999999989</c:v>
                </c:pt>
                <c:pt idx="12522">
                  <c:v>21.48599999999999</c:v>
                </c:pt>
                <c:pt idx="12523">
                  <c:v>22.379000000000001</c:v>
                </c:pt>
                <c:pt idx="12524">
                  <c:v>21.727</c:v>
                </c:pt>
                <c:pt idx="12525">
                  <c:v>22.134000000000011</c:v>
                </c:pt>
                <c:pt idx="12526">
                  <c:v>21.858000000000001</c:v>
                </c:pt>
                <c:pt idx="12527">
                  <c:v>21.548999999999989</c:v>
                </c:pt>
                <c:pt idx="12528">
                  <c:v>21.92799999999999</c:v>
                </c:pt>
                <c:pt idx="12529">
                  <c:v>21.471999999999991</c:v>
                </c:pt>
                <c:pt idx="12530">
                  <c:v>21.800999999999991</c:v>
                </c:pt>
                <c:pt idx="12531">
                  <c:v>21.899000000000001</c:v>
                </c:pt>
                <c:pt idx="12532">
                  <c:v>22.143000000000001</c:v>
                </c:pt>
                <c:pt idx="12533">
                  <c:v>21.56</c:v>
                </c:pt>
                <c:pt idx="12534">
                  <c:v>21.367000000000001</c:v>
                </c:pt>
                <c:pt idx="12535">
                  <c:v>21.675999999999991</c:v>
                </c:pt>
                <c:pt idx="12536">
                  <c:v>21.564</c:v>
                </c:pt>
                <c:pt idx="12537">
                  <c:v>21.861000000000001</c:v>
                </c:pt>
                <c:pt idx="12538">
                  <c:v>21.535</c:v>
                </c:pt>
                <c:pt idx="12539">
                  <c:v>21.689</c:v>
                </c:pt>
                <c:pt idx="12540">
                  <c:v>21.956</c:v>
                </c:pt>
                <c:pt idx="12541">
                  <c:v>21.629000000000001</c:v>
                </c:pt>
                <c:pt idx="12542">
                  <c:v>21.907</c:v>
                </c:pt>
                <c:pt idx="12543">
                  <c:v>21.923999999999989</c:v>
                </c:pt>
                <c:pt idx="12544">
                  <c:v>21.643000000000001</c:v>
                </c:pt>
                <c:pt idx="12545">
                  <c:v>21.602</c:v>
                </c:pt>
                <c:pt idx="12546">
                  <c:v>21.74799999999999</c:v>
                </c:pt>
                <c:pt idx="12547">
                  <c:v>21.68</c:v>
                </c:pt>
                <c:pt idx="12548">
                  <c:v>21.464999999999989</c:v>
                </c:pt>
                <c:pt idx="12549">
                  <c:v>21.783999999999988</c:v>
                </c:pt>
                <c:pt idx="12550">
                  <c:v>20.794</c:v>
                </c:pt>
                <c:pt idx="12551">
                  <c:v>21.47</c:v>
                </c:pt>
                <c:pt idx="12552">
                  <c:v>21.471999999999991</c:v>
                </c:pt>
                <c:pt idx="12553">
                  <c:v>21.54</c:v>
                </c:pt>
                <c:pt idx="12554">
                  <c:v>21.550999999999991</c:v>
                </c:pt>
                <c:pt idx="12555">
                  <c:v>21.625</c:v>
                </c:pt>
                <c:pt idx="12556">
                  <c:v>21.738</c:v>
                </c:pt>
                <c:pt idx="12557">
                  <c:v>21.658000000000001</c:v>
                </c:pt>
                <c:pt idx="12558">
                  <c:v>21.224999999999991</c:v>
                </c:pt>
                <c:pt idx="12559">
                  <c:v>21.43</c:v>
                </c:pt>
                <c:pt idx="12560">
                  <c:v>21.209</c:v>
                </c:pt>
                <c:pt idx="12561">
                  <c:v>21.530999999999999</c:v>
                </c:pt>
                <c:pt idx="12562">
                  <c:v>21.088999999999992</c:v>
                </c:pt>
                <c:pt idx="12563">
                  <c:v>21.241</c:v>
                </c:pt>
                <c:pt idx="12564">
                  <c:v>21.648</c:v>
                </c:pt>
                <c:pt idx="12565">
                  <c:v>21.481999999999989</c:v>
                </c:pt>
                <c:pt idx="12566">
                  <c:v>21.43</c:v>
                </c:pt>
                <c:pt idx="12567">
                  <c:v>21.311000000000011</c:v>
                </c:pt>
                <c:pt idx="12568">
                  <c:v>21.428999999999981</c:v>
                </c:pt>
                <c:pt idx="12569">
                  <c:v>21.606000000000009</c:v>
                </c:pt>
                <c:pt idx="12570">
                  <c:v>21.701000000000001</c:v>
                </c:pt>
                <c:pt idx="12571">
                  <c:v>21.460999999999991</c:v>
                </c:pt>
                <c:pt idx="12572">
                  <c:v>22.06</c:v>
                </c:pt>
                <c:pt idx="12573">
                  <c:v>21.538</c:v>
                </c:pt>
                <c:pt idx="12574">
                  <c:v>22.088999999999992</c:v>
                </c:pt>
                <c:pt idx="12575">
                  <c:v>21.898</c:v>
                </c:pt>
                <c:pt idx="12576">
                  <c:v>21.381</c:v>
                </c:pt>
                <c:pt idx="12577">
                  <c:v>21.42799999999999</c:v>
                </c:pt>
                <c:pt idx="12578">
                  <c:v>21.576000000000001</c:v>
                </c:pt>
                <c:pt idx="12579">
                  <c:v>21.673999999999999</c:v>
                </c:pt>
                <c:pt idx="12580">
                  <c:v>21.099</c:v>
                </c:pt>
                <c:pt idx="12581">
                  <c:v>21.376000000000001</c:v>
                </c:pt>
                <c:pt idx="12582">
                  <c:v>21.695</c:v>
                </c:pt>
                <c:pt idx="12583">
                  <c:v>21.274999999999999</c:v>
                </c:pt>
                <c:pt idx="12584">
                  <c:v>21.648</c:v>
                </c:pt>
                <c:pt idx="12585">
                  <c:v>21.308</c:v>
                </c:pt>
                <c:pt idx="12586">
                  <c:v>21.259</c:v>
                </c:pt>
                <c:pt idx="12587">
                  <c:v>21.638999999999999</c:v>
                </c:pt>
                <c:pt idx="12588">
                  <c:v>21.501999999999999</c:v>
                </c:pt>
                <c:pt idx="12589">
                  <c:v>21.643000000000001</c:v>
                </c:pt>
                <c:pt idx="12590">
                  <c:v>21.420999999999989</c:v>
                </c:pt>
                <c:pt idx="12591">
                  <c:v>21.513999999999999</c:v>
                </c:pt>
                <c:pt idx="12592">
                  <c:v>21.41</c:v>
                </c:pt>
                <c:pt idx="12593">
                  <c:v>21.638000000000009</c:v>
                </c:pt>
                <c:pt idx="12594">
                  <c:v>21.936</c:v>
                </c:pt>
                <c:pt idx="12595">
                  <c:v>21.388999999999989</c:v>
                </c:pt>
                <c:pt idx="12596">
                  <c:v>21.855</c:v>
                </c:pt>
                <c:pt idx="12597">
                  <c:v>21.26199999999999</c:v>
                </c:pt>
                <c:pt idx="12598">
                  <c:v>21.670999999999999</c:v>
                </c:pt>
                <c:pt idx="12599">
                  <c:v>21.934000000000001</c:v>
                </c:pt>
                <c:pt idx="12600">
                  <c:v>21.875</c:v>
                </c:pt>
                <c:pt idx="12601">
                  <c:v>21.776</c:v>
                </c:pt>
                <c:pt idx="12602">
                  <c:v>21.992999999999991</c:v>
                </c:pt>
                <c:pt idx="12603">
                  <c:v>21.431000000000001</c:v>
                </c:pt>
                <c:pt idx="12604">
                  <c:v>21.82</c:v>
                </c:pt>
                <c:pt idx="12605">
                  <c:v>21.797000000000001</c:v>
                </c:pt>
                <c:pt idx="12606">
                  <c:v>21.77999999999999</c:v>
                </c:pt>
                <c:pt idx="12607">
                  <c:v>21.754999999999999</c:v>
                </c:pt>
                <c:pt idx="12608">
                  <c:v>21.748999999999992</c:v>
                </c:pt>
                <c:pt idx="12609">
                  <c:v>21.76199999999999</c:v>
                </c:pt>
                <c:pt idx="12610">
                  <c:v>22.282999999999991</c:v>
                </c:pt>
                <c:pt idx="12611">
                  <c:v>22.021000000000001</c:v>
                </c:pt>
                <c:pt idx="12612">
                  <c:v>21.75</c:v>
                </c:pt>
                <c:pt idx="12613">
                  <c:v>21.683</c:v>
                </c:pt>
                <c:pt idx="12614">
                  <c:v>21.818000000000001</c:v>
                </c:pt>
                <c:pt idx="12615">
                  <c:v>21.591999999999999</c:v>
                </c:pt>
                <c:pt idx="12616">
                  <c:v>21.506</c:v>
                </c:pt>
                <c:pt idx="12617">
                  <c:v>21.73</c:v>
                </c:pt>
                <c:pt idx="12618">
                  <c:v>21.55</c:v>
                </c:pt>
                <c:pt idx="12619">
                  <c:v>21.858000000000001</c:v>
                </c:pt>
                <c:pt idx="12620">
                  <c:v>21.992999999999991</c:v>
                </c:pt>
                <c:pt idx="12621">
                  <c:v>21.513000000000009</c:v>
                </c:pt>
                <c:pt idx="12622">
                  <c:v>21.463999999999992</c:v>
                </c:pt>
                <c:pt idx="12623">
                  <c:v>21.693000000000001</c:v>
                </c:pt>
                <c:pt idx="12624">
                  <c:v>21.372</c:v>
                </c:pt>
                <c:pt idx="12625">
                  <c:v>21.302</c:v>
                </c:pt>
                <c:pt idx="12626">
                  <c:v>21.67700000000001</c:v>
                </c:pt>
                <c:pt idx="12627">
                  <c:v>21.823</c:v>
                </c:pt>
                <c:pt idx="12628">
                  <c:v>21.302</c:v>
                </c:pt>
                <c:pt idx="12629">
                  <c:v>21.44199999999999</c:v>
                </c:pt>
                <c:pt idx="12630">
                  <c:v>21.42199999999999</c:v>
                </c:pt>
                <c:pt idx="12631">
                  <c:v>20.864999999999991</c:v>
                </c:pt>
                <c:pt idx="12632">
                  <c:v>20.736000000000001</c:v>
                </c:pt>
                <c:pt idx="12633">
                  <c:v>21.28799999999999</c:v>
                </c:pt>
                <c:pt idx="12634">
                  <c:v>20.920999999999989</c:v>
                </c:pt>
                <c:pt idx="12635">
                  <c:v>20.826000000000001</c:v>
                </c:pt>
                <c:pt idx="12636">
                  <c:v>21.231000000000009</c:v>
                </c:pt>
                <c:pt idx="12637">
                  <c:v>21.074000000000009</c:v>
                </c:pt>
                <c:pt idx="12638">
                  <c:v>21.074000000000009</c:v>
                </c:pt>
                <c:pt idx="12639">
                  <c:v>21.004999999999999</c:v>
                </c:pt>
                <c:pt idx="12640">
                  <c:v>21.361000000000001</c:v>
                </c:pt>
                <c:pt idx="12641">
                  <c:v>21.419</c:v>
                </c:pt>
                <c:pt idx="12642">
                  <c:v>21.097999999999999</c:v>
                </c:pt>
                <c:pt idx="12643">
                  <c:v>21.323</c:v>
                </c:pt>
                <c:pt idx="12644">
                  <c:v>21.29</c:v>
                </c:pt>
                <c:pt idx="12645">
                  <c:v>20.95999999999999</c:v>
                </c:pt>
                <c:pt idx="12646">
                  <c:v>20.89</c:v>
                </c:pt>
                <c:pt idx="12647">
                  <c:v>21.053000000000001</c:v>
                </c:pt>
                <c:pt idx="12648">
                  <c:v>20.902999999999992</c:v>
                </c:pt>
                <c:pt idx="12649">
                  <c:v>21.19</c:v>
                </c:pt>
                <c:pt idx="12650">
                  <c:v>21.32</c:v>
                </c:pt>
                <c:pt idx="12651">
                  <c:v>21.32</c:v>
                </c:pt>
                <c:pt idx="12652">
                  <c:v>21.248999999999992</c:v>
                </c:pt>
                <c:pt idx="12653">
                  <c:v>21.05</c:v>
                </c:pt>
                <c:pt idx="12654">
                  <c:v>21.323</c:v>
                </c:pt>
                <c:pt idx="12655">
                  <c:v>21.007999999999999</c:v>
                </c:pt>
                <c:pt idx="12656">
                  <c:v>21.292999999999989</c:v>
                </c:pt>
                <c:pt idx="12657">
                  <c:v>20.975999999999988</c:v>
                </c:pt>
                <c:pt idx="12658">
                  <c:v>21.411999999999999</c:v>
                </c:pt>
                <c:pt idx="12659">
                  <c:v>21.004000000000001</c:v>
                </c:pt>
                <c:pt idx="12660">
                  <c:v>21.44499999999999</c:v>
                </c:pt>
                <c:pt idx="12661">
                  <c:v>21.302</c:v>
                </c:pt>
                <c:pt idx="12662">
                  <c:v>21.150000000000009</c:v>
                </c:pt>
                <c:pt idx="12663">
                  <c:v>21.155000000000001</c:v>
                </c:pt>
                <c:pt idx="12664">
                  <c:v>21.286999999999988</c:v>
                </c:pt>
                <c:pt idx="12665">
                  <c:v>20.964999999999989</c:v>
                </c:pt>
                <c:pt idx="12666">
                  <c:v>20.875</c:v>
                </c:pt>
                <c:pt idx="12667">
                  <c:v>21.010999999999999</c:v>
                </c:pt>
                <c:pt idx="12668">
                  <c:v>20.78799999999999</c:v>
                </c:pt>
                <c:pt idx="12669">
                  <c:v>20.927</c:v>
                </c:pt>
                <c:pt idx="12670">
                  <c:v>20.895</c:v>
                </c:pt>
                <c:pt idx="12671">
                  <c:v>20.92799999999999</c:v>
                </c:pt>
                <c:pt idx="12672">
                  <c:v>20.949000000000002</c:v>
                </c:pt>
                <c:pt idx="12673">
                  <c:v>21.097000000000001</c:v>
                </c:pt>
                <c:pt idx="12674">
                  <c:v>20.794</c:v>
                </c:pt>
                <c:pt idx="12675">
                  <c:v>20.954999999999991</c:v>
                </c:pt>
                <c:pt idx="12676">
                  <c:v>20.792000000000002</c:v>
                </c:pt>
                <c:pt idx="12677">
                  <c:v>21.077999999999999</c:v>
                </c:pt>
                <c:pt idx="12678">
                  <c:v>21.094999999999999</c:v>
                </c:pt>
                <c:pt idx="12679">
                  <c:v>21.035</c:v>
                </c:pt>
                <c:pt idx="12680">
                  <c:v>20.998999999999992</c:v>
                </c:pt>
                <c:pt idx="12681">
                  <c:v>21.122</c:v>
                </c:pt>
                <c:pt idx="12682">
                  <c:v>21.221999999999991</c:v>
                </c:pt>
                <c:pt idx="12683">
                  <c:v>21.033000000000001</c:v>
                </c:pt>
                <c:pt idx="12684">
                  <c:v>21.24499999999999</c:v>
                </c:pt>
                <c:pt idx="12685">
                  <c:v>21.018000000000001</c:v>
                </c:pt>
                <c:pt idx="12686">
                  <c:v>20.99499999999999</c:v>
                </c:pt>
                <c:pt idx="12687">
                  <c:v>21.343</c:v>
                </c:pt>
                <c:pt idx="12688">
                  <c:v>21.234000000000009</c:v>
                </c:pt>
                <c:pt idx="12689">
                  <c:v>20.939</c:v>
                </c:pt>
                <c:pt idx="12690">
                  <c:v>21.379000000000001</c:v>
                </c:pt>
                <c:pt idx="12691">
                  <c:v>21.195</c:v>
                </c:pt>
                <c:pt idx="12692">
                  <c:v>20.716999999999999</c:v>
                </c:pt>
                <c:pt idx="12693">
                  <c:v>21.138000000000009</c:v>
                </c:pt>
                <c:pt idx="12694">
                  <c:v>20.766999999999989</c:v>
                </c:pt>
                <c:pt idx="12695">
                  <c:v>20.974999999999991</c:v>
                </c:pt>
                <c:pt idx="12696">
                  <c:v>20.82</c:v>
                </c:pt>
                <c:pt idx="12697">
                  <c:v>20.681999999999999</c:v>
                </c:pt>
                <c:pt idx="12698">
                  <c:v>20.536999999999999</c:v>
                </c:pt>
                <c:pt idx="12699">
                  <c:v>20.363</c:v>
                </c:pt>
                <c:pt idx="12700">
                  <c:v>20.609000000000009</c:v>
                </c:pt>
                <c:pt idx="12701">
                  <c:v>20.385000000000002</c:v>
                </c:pt>
                <c:pt idx="12702">
                  <c:v>20.048999999999989</c:v>
                </c:pt>
                <c:pt idx="12703">
                  <c:v>20.155999999999999</c:v>
                </c:pt>
                <c:pt idx="12704">
                  <c:v>20.39</c:v>
                </c:pt>
                <c:pt idx="12705">
                  <c:v>20.329000000000001</c:v>
                </c:pt>
                <c:pt idx="12706">
                  <c:v>20.169</c:v>
                </c:pt>
                <c:pt idx="12707">
                  <c:v>20.21</c:v>
                </c:pt>
                <c:pt idx="12708">
                  <c:v>19.707000000000001</c:v>
                </c:pt>
                <c:pt idx="12709">
                  <c:v>19.823</c:v>
                </c:pt>
                <c:pt idx="12710">
                  <c:v>19.739000000000001</c:v>
                </c:pt>
                <c:pt idx="12711">
                  <c:v>19.587</c:v>
                </c:pt>
                <c:pt idx="12712">
                  <c:v>19.481999999999989</c:v>
                </c:pt>
                <c:pt idx="12713">
                  <c:v>19.928999999999981</c:v>
                </c:pt>
                <c:pt idx="12714">
                  <c:v>19.545000000000002</c:v>
                </c:pt>
                <c:pt idx="12715">
                  <c:v>19.106999999999999</c:v>
                </c:pt>
                <c:pt idx="12716">
                  <c:v>19.87</c:v>
                </c:pt>
                <c:pt idx="12717">
                  <c:v>19.753</c:v>
                </c:pt>
                <c:pt idx="12718">
                  <c:v>19.411999999999999</c:v>
                </c:pt>
                <c:pt idx="12719">
                  <c:v>19.439999999999991</c:v>
                </c:pt>
                <c:pt idx="12720">
                  <c:v>19.611999999999998</c:v>
                </c:pt>
                <c:pt idx="12721">
                  <c:v>19.731000000000009</c:v>
                </c:pt>
                <c:pt idx="12722">
                  <c:v>19.118000000000009</c:v>
                </c:pt>
                <c:pt idx="12723">
                  <c:v>19.440999999999988</c:v>
                </c:pt>
                <c:pt idx="12724">
                  <c:v>19.652999999999999</c:v>
                </c:pt>
                <c:pt idx="12725">
                  <c:v>19.18</c:v>
                </c:pt>
                <c:pt idx="12726">
                  <c:v>19.917999999999999</c:v>
                </c:pt>
                <c:pt idx="12727">
                  <c:v>19.652999999999999</c:v>
                </c:pt>
                <c:pt idx="12728">
                  <c:v>19.494</c:v>
                </c:pt>
                <c:pt idx="12729">
                  <c:v>19.420000000000002</c:v>
                </c:pt>
                <c:pt idx="12730">
                  <c:v>19.64</c:v>
                </c:pt>
                <c:pt idx="12731">
                  <c:v>19.344000000000001</c:v>
                </c:pt>
                <c:pt idx="12732">
                  <c:v>19.611000000000011</c:v>
                </c:pt>
                <c:pt idx="12733">
                  <c:v>19.367000000000001</c:v>
                </c:pt>
                <c:pt idx="12734">
                  <c:v>19.437999999999999</c:v>
                </c:pt>
                <c:pt idx="12735">
                  <c:v>19.49199999999999</c:v>
                </c:pt>
                <c:pt idx="12736">
                  <c:v>19.436</c:v>
                </c:pt>
                <c:pt idx="12737">
                  <c:v>19.759</c:v>
                </c:pt>
                <c:pt idx="12738">
                  <c:v>19.464999999999989</c:v>
                </c:pt>
                <c:pt idx="12739">
                  <c:v>19.61000000000001</c:v>
                </c:pt>
                <c:pt idx="12740">
                  <c:v>19.474999999999991</c:v>
                </c:pt>
                <c:pt idx="12741">
                  <c:v>19.436</c:v>
                </c:pt>
                <c:pt idx="12742">
                  <c:v>19.344000000000001</c:v>
                </c:pt>
                <c:pt idx="12743">
                  <c:v>19.512</c:v>
                </c:pt>
                <c:pt idx="12744">
                  <c:v>19.504000000000001</c:v>
                </c:pt>
                <c:pt idx="12745">
                  <c:v>19.434000000000001</c:v>
                </c:pt>
                <c:pt idx="12746">
                  <c:v>19.353999999999999</c:v>
                </c:pt>
                <c:pt idx="12747">
                  <c:v>19.698</c:v>
                </c:pt>
                <c:pt idx="12748">
                  <c:v>19.728000000000002</c:v>
                </c:pt>
                <c:pt idx="12749">
                  <c:v>19.253</c:v>
                </c:pt>
                <c:pt idx="12750">
                  <c:v>19.672000000000001</c:v>
                </c:pt>
                <c:pt idx="12751">
                  <c:v>19.687999999999999</c:v>
                </c:pt>
                <c:pt idx="12752">
                  <c:v>19.495999999999992</c:v>
                </c:pt>
                <c:pt idx="12753">
                  <c:v>19.571000000000009</c:v>
                </c:pt>
                <c:pt idx="12754">
                  <c:v>19.530999999999999</c:v>
                </c:pt>
                <c:pt idx="12755">
                  <c:v>19.484999999999989</c:v>
                </c:pt>
                <c:pt idx="12756">
                  <c:v>19.957000000000001</c:v>
                </c:pt>
                <c:pt idx="12757">
                  <c:v>19.513000000000009</c:v>
                </c:pt>
                <c:pt idx="12758">
                  <c:v>19.712</c:v>
                </c:pt>
                <c:pt idx="12759">
                  <c:v>19.805</c:v>
                </c:pt>
                <c:pt idx="12760">
                  <c:v>19.92199999999999</c:v>
                </c:pt>
                <c:pt idx="12761">
                  <c:v>19.649999999999999</c:v>
                </c:pt>
                <c:pt idx="12762">
                  <c:v>19.937000000000001</c:v>
                </c:pt>
                <c:pt idx="12763">
                  <c:v>19.556000000000001</c:v>
                </c:pt>
                <c:pt idx="12764">
                  <c:v>19.335000000000001</c:v>
                </c:pt>
                <c:pt idx="12765">
                  <c:v>19.564999999999991</c:v>
                </c:pt>
                <c:pt idx="12766">
                  <c:v>19.315000000000001</c:v>
                </c:pt>
                <c:pt idx="12767">
                  <c:v>19.937000000000001</c:v>
                </c:pt>
                <c:pt idx="12768">
                  <c:v>19.27</c:v>
                </c:pt>
                <c:pt idx="12769">
                  <c:v>19.8</c:v>
                </c:pt>
                <c:pt idx="12770">
                  <c:v>19.77999999999999</c:v>
                </c:pt>
                <c:pt idx="12771">
                  <c:v>19.713999999999999</c:v>
                </c:pt>
                <c:pt idx="12772">
                  <c:v>19.823</c:v>
                </c:pt>
                <c:pt idx="12773">
                  <c:v>19.927</c:v>
                </c:pt>
                <c:pt idx="12774">
                  <c:v>20.09</c:v>
                </c:pt>
                <c:pt idx="12775">
                  <c:v>19.785999999999991</c:v>
                </c:pt>
                <c:pt idx="12776">
                  <c:v>20.202000000000002</c:v>
                </c:pt>
                <c:pt idx="12777">
                  <c:v>19.684000000000001</c:v>
                </c:pt>
                <c:pt idx="12778">
                  <c:v>19.530999999999999</c:v>
                </c:pt>
                <c:pt idx="12779">
                  <c:v>19.55</c:v>
                </c:pt>
                <c:pt idx="12780">
                  <c:v>19.74799999999999</c:v>
                </c:pt>
                <c:pt idx="12781">
                  <c:v>19.523</c:v>
                </c:pt>
                <c:pt idx="12782">
                  <c:v>19.71</c:v>
                </c:pt>
                <c:pt idx="12783">
                  <c:v>19.388000000000002</c:v>
                </c:pt>
                <c:pt idx="12784">
                  <c:v>19.166</c:v>
                </c:pt>
                <c:pt idx="12785">
                  <c:v>19.971</c:v>
                </c:pt>
                <c:pt idx="12786">
                  <c:v>19.288999999999991</c:v>
                </c:pt>
                <c:pt idx="12787">
                  <c:v>19.565999999999988</c:v>
                </c:pt>
                <c:pt idx="12788">
                  <c:v>19.487999999999989</c:v>
                </c:pt>
                <c:pt idx="12789">
                  <c:v>19.92499999999999</c:v>
                </c:pt>
                <c:pt idx="12790">
                  <c:v>19.40199999999999</c:v>
                </c:pt>
                <c:pt idx="12791">
                  <c:v>19.401</c:v>
                </c:pt>
                <c:pt idx="12792">
                  <c:v>19.440999999999988</c:v>
                </c:pt>
                <c:pt idx="12793">
                  <c:v>19.54</c:v>
                </c:pt>
                <c:pt idx="12794">
                  <c:v>19.376999999999999</c:v>
                </c:pt>
                <c:pt idx="12795">
                  <c:v>19.721</c:v>
                </c:pt>
                <c:pt idx="12796">
                  <c:v>19.77999999999999</c:v>
                </c:pt>
                <c:pt idx="12797">
                  <c:v>19.004999999999999</c:v>
                </c:pt>
                <c:pt idx="12798">
                  <c:v>19.472999999999988</c:v>
                </c:pt>
                <c:pt idx="12799">
                  <c:v>19.638999999999999</c:v>
                </c:pt>
                <c:pt idx="12800">
                  <c:v>19.481000000000002</c:v>
                </c:pt>
                <c:pt idx="12801">
                  <c:v>19.436</c:v>
                </c:pt>
                <c:pt idx="12802">
                  <c:v>19.437000000000001</c:v>
                </c:pt>
                <c:pt idx="12803">
                  <c:v>19.695</c:v>
                </c:pt>
                <c:pt idx="12804">
                  <c:v>19.54</c:v>
                </c:pt>
                <c:pt idx="12805">
                  <c:v>19.501999999999999</c:v>
                </c:pt>
                <c:pt idx="12806">
                  <c:v>19.887</c:v>
                </c:pt>
                <c:pt idx="12807">
                  <c:v>19.890999999999991</c:v>
                </c:pt>
                <c:pt idx="12808">
                  <c:v>19.356999999999999</c:v>
                </c:pt>
                <c:pt idx="12809">
                  <c:v>19.687000000000001</c:v>
                </c:pt>
                <c:pt idx="12810">
                  <c:v>19.628</c:v>
                </c:pt>
                <c:pt idx="12811">
                  <c:v>19.405999999999992</c:v>
                </c:pt>
                <c:pt idx="12812">
                  <c:v>19.178000000000001</c:v>
                </c:pt>
                <c:pt idx="12813">
                  <c:v>19.338000000000001</c:v>
                </c:pt>
                <c:pt idx="12814">
                  <c:v>19.420000000000002</c:v>
                </c:pt>
                <c:pt idx="12815">
                  <c:v>19.472999999999988</c:v>
                </c:pt>
                <c:pt idx="12816">
                  <c:v>19.466999999999992</c:v>
                </c:pt>
                <c:pt idx="12817">
                  <c:v>19.67700000000001</c:v>
                </c:pt>
                <c:pt idx="12818">
                  <c:v>19.097999999999999</c:v>
                </c:pt>
                <c:pt idx="12819">
                  <c:v>19.975999999999988</c:v>
                </c:pt>
                <c:pt idx="12820">
                  <c:v>19.882999999999988</c:v>
                </c:pt>
                <c:pt idx="12821">
                  <c:v>19.574999999999999</c:v>
                </c:pt>
                <c:pt idx="12822">
                  <c:v>19.504000000000001</c:v>
                </c:pt>
                <c:pt idx="12823">
                  <c:v>19.90499999999999</c:v>
                </c:pt>
                <c:pt idx="12824">
                  <c:v>19.33100000000001</c:v>
                </c:pt>
                <c:pt idx="12825">
                  <c:v>19.552</c:v>
                </c:pt>
                <c:pt idx="12826">
                  <c:v>19.776</c:v>
                </c:pt>
                <c:pt idx="12827">
                  <c:v>19.638000000000009</c:v>
                </c:pt>
                <c:pt idx="12828">
                  <c:v>19.971</c:v>
                </c:pt>
                <c:pt idx="12829">
                  <c:v>20.012</c:v>
                </c:pt>
                <c:pt idx="12830">
                  <c:v>19.773</c:v>
                </c:pt>
                <c:pt idx="12831">
                  <c:v>19.736999999999991</c:v>
                </c:pt>
                <c:pt idx="12832">
                  <c:v>19.460999999999991</c:v>
                </c:pt>
                <c:pt idx="12833">
                  <c:v>19.359000000000009</c:v>
                </c:pt>
                <c:pt idx="12834">
                  <c:v>19.690000000000001</c:v>
                </c:pt>
                <c:pt idx="12835">
                  <c:v>19.22</c:v>
                </c:pt>
                <c:pt idx="12836">
                  <c:v>19.43</c:v>
                </c:pt>
                <c:pt idx="12837">
                  <c:v>19.550999999999991</c:v>
                </c:pt>
                <c:pt idx="12838">
                  <c:v>19.527000000000001</c:v>
                </c:pt>
                <c:pt idx="12839">
                  <c:v>19.381999999999991</c:v>
                </c:pt>
                <c:pt idx="12840">
                  <c:v>19.474</c:v>
                </c:pt>
                <c:pt idx="12841">
                  <c:v>19.367999999999999</c:v>
                </c:pt>
                <c:pt idx="12842">
                  <c:v>19.338999999999999</c:v>
                </c:pt>
                <c:pt idx="12843">
                  <c:v>19.361000000000001</c:v>
                </c:pt>
                <c:pt idx="12844">
                  <c:v>19.306000000000001</c:v>
                </c:pt>
                <c:pt idx="12845">
                  <c:v>19.477</c:v>
                </c:pt>
                <c:pt idx="12846">
                  <c:v>19.321000000000009</c:v>
                </c:pt>
                <c:pt idx="12847">
                  <c:v>19.323</c:v>
                </c:pt>
                <c:pt idx="12848">
                  <c:v>19.614000000000011</c:v>
                </c:pt>
                <c:pt idx="12849">
                  <c:v>19.440999999999988</c:v>
                </c:pt>
                <c:pt idx="12850">
                  <c:v>19.669</c:v>
                </c:pt>
                <c:pt idx="12851">
                  <c:v>19.416</c:v>
                </c:pt>
                <c:pt idx="12852">
                  <c:v>19.617000000000012</c:v>
                </c:pt>
                <c:pt idx="12853">
                  <c:v>19.696999999999999</c:v>
                </c:pt>
                <c:pt idx="12854">
                  <c:v>19.27999999999999</c:v>
                </c:pt>
                <c:pt idx="12855">
                  <c:v>18.908999999999988</c:v>
                </c:pt>
                <c:pt idx="12856">
                  <c:v>19.431000000000001</c:v>
                </c:pt>
                <c:pt idx="12857">
                  <c:v>19.155999999999999</c:v>
                </c:pt>
                <c:pt idx="12858">
                  <c:v>19.376999999999999</c:v>
                </c:pt>
                <c:pt idx="12859">
                  <c:v>19.620999999999999</c:v>
                </c:pt>
                <c:pt idx="12860">
                  <c:v>19.254000000000001</c:v>
                </c:pt>
                <c:pt idx="12861">
                  <c:v>19.195</c:v>
                </c:pt>
                <c:pt idx="12862">
                  <c:v>19.838999999999999</c:v>
                </c:pt>
                <c:pt idx="12863">
                  <c:v>19.099</c:v>
                </c:pt>
                <c:pt idx="12864">
                  <c:v>18.939</c:v>
                </c:pt>
                <c:pt idx="12865">
                  <c:v>18.893000000000001</c:v>
                </c:pt>
                <c:pt idx="12866">
                  <c:v>18.93</c:v>
                </c:pt>
                <c:pt idx="12867">
                  <c:v>19.097000000000001</c:v>
                </c:pt>
                <c:pt idx="12868">
                  <c:v>18.952000000000002</c:v>
                </c:pt>
                <c:pt idx="12869">
                  <c:v>18.814000000000011</c:v>
                </c:pt>
                <c:pt idx="12870">
                  <c:v>19.134000000000011</c:v>
                </c:pt>
                <c:pt idx="12871">
                  <c:v>18.806000000000001</c:v>
                </c:pt>
                <c:pt idx="12872">
                  <c:v>18.920000000000002</c:v>
                </c:pt>
                <c:pt idx="12873">
                  <c:v>18.917000000000009</c:v>
                </c:pt>
                <c:pt idx="12874">
                  <c:v>18.876999999999999</c:v>
                </c:pt>
                <c:pt idx="12875">
                  <c:v>18.863</c:v>
                </c:pt>
                <c:pt idx="12876">
                  <c:v>19.24199999999999</c:v>
                </c:pt>
                <c:pt idx="12877">
                  <c:v>19.617000000000012</c:v>
                </c:pt>
                <c:pt idx="12878">
                  <c:v>19.501000000000001</c:v>
                </c:pt>
                <c:pt idx="12879">
                  <c:v>19.673999999999999</c:v>
                </c:pt>
                <c:pt idx="12880">
                  <c:v>19.329999999999991</c:v>
                </c:pt>
                <c:pt idx="12881">
                  <c:v>19.349</c:v>
                </c:pt>
                <c:pt idx="12882">
                  <c:v>19.221999999999991</c:v>
                </c:pt>
                <c:pt idx="12883">
                  <c:v>19.260000000000002</c:v>
                </c:pt>
                <c:pt idx="12884">
                  <c:v>19.42799999999999</c:v>
                </c:pt>
                <c:pt idx="12885">
                  <c:v>19.562999999999992</c:v>
                </c:pt>
                <c:pt idx="12886">
                  <c:v>19.512</c:v>
                </c:pt>
                <c:pt idx="12887">
                  <c:v>19.72</c:v>
                </c:pt>
                <c:pt idx="12888">
                  <c:v>19.433</c:v>
                </c:pt>
                <c:pt idx="12889">
                  <c:v>19.640999999999991</c:v>
                </c:pt>
                <c:pt idx="12890">
                  <c:v>19.623000000000001</c:v>
                </c:pt>
                <c:pt idx="12891">
                  <c:v>19.42199999999999</c:v>
                </c:pt>
                <c:pt idx="12892">
                  <c:v>19.207999999999991</c:v>
                </c:pt>
                <c:pt idx="12893">
                  <c:v>19.24199999999999</c:v>
                </c:pt>
                <c:pt idx="12894">
                  <c:v>19.350999999999999</c:v>
                </c:pt>
                <c:pt idx="12895">
                  <c:v>19.594000000000001</c:v>
                </c:pt>
                <c:pt idx="12896">
                  <c:v>19.384</c:v>
                </c:pt>
                <c:pt idx="12897">
                  <c:v>19.042000000000002</c:v>
                </c:pt>
                <c:pt idx="12898">
                  <c:v>19.192</c:v>
                </c:pt>
                <c:pt idx="12899">
                  <c:v>19.460999999999991</c:v>
                </c:pt>
                <c:pt idx="12900">
                  <c:v>19.236000000000001</c:v>
                </c:pt>
                <c:pt idx="12901">
                  <c:v>19.768999999999981</c:v>
                </c:pt>
                <c:pt idx="12902">
                  <c:v>19.600000000000001</c:v>
                </c:pt>
                <c:pt idx="12903">
                  <c:v>19.401</c:v>
                </c:pt>
                <c:pt idx="12904">
                  <c:v>19.295000000000002</c:v>
                </c:pt>
                <c:pt idx="12905">
                  <c:v>19.591000000000001</c:v>
                </c:pt>
                <c:pt idx="12906">
                  <c:v>19.565999999999988</c:v>
                </c:pt>
                <c:pt idx="12907">
                  <c:v>19.231999999999999</c:v>
                </c:pt>
                <c:pt idx="12908">
                  <c:v>19.491</c:v>
                </c:pt>
                <c:pt idx="12909">
                  <c:v>19.873000000000001</c:v>
                </c:pt>
                <c:pt idx="12910">
                  <c:v>19.103999999999999</c:v>
                </c:pt>
                <c:pt idx="12911">
                  <c:v>19.248999999999992</c:v>
                </c:pt>
                <c:pt idx="12912">
                  <c:v>19.210999999999999</c:v>
                </c:pt>
                <c:pt idx="12913">
                  <c:v>19.648</c:v>
                </c:pt>
                <c:pt idx="12914">
                  <c:v>19.431000000000001</c:v>
                </c:pt>
                <c:pt idx="12915">
                  <c:v>19.332000000000001</c:v>
                </c:pt>
                <c:pt idx="12916">
                  <c:v>19.16</c:v>
                </c:pt>
                <c:pt idx="12917">
                  <c:v>19.466999999999992</c:v>
                </c:pt>
                <c:pt idx="12918">
                  <c:v>19.166</c:v>
                </c:pt>
                <c:pt idx="12919">
                  <c:v>19.356000000000009</c:v>
                </c:pt>
                <c:pt idx="12920">
                  <c:v>19.041</c:v>
                </c:pt>
                <c:pt idx="12921">
                  <c:v>19.164000000000001</c:v>
                </c:pt>
                <c:pt idx="12922">
                  <c:v>19.591000000000001</c:v>
                </c:pt>
                <c:pt idx="12923">
                  <c:v>19.53</c:v>
                </c:pt>
                <c:pt idx="12924">
                  <c:v>18.981999999999989</c:v>
                </c:pt>
                <c:pt idx="12925">
                  <c:v>19.760000000000002</c:v>
                </c:pt>
                <c:pt idx="12926">
                  <c:v>19.407999999999991</c:v>
                </c:pt>
                <c:pt idx="12927">
                  <c:v>18.959</c:v>
                </c:pt>
                <c:pt idx="12928">
                  <c:v>19.449000000000002</c:v>
                </c:pt>
                <c:pt idx="12929">
                  <c:v>19.257000000000001</c:v>
                </c:pt>
                <c:pt idx="12930">
                  <c:v>19.681000000000001</c:v>
                </c:pt>
                <c:pt idx="12931">
                  <c:v>19.006</c:v>
                </c:pt>
                <c:pt idx="12932">
                  <c:v>19.216999999999999</c:v>
                </c:pt>
                <c:pt idx="12933">
                  <c:v>19.251999999999999</c:v>
                </c:pt>
                <c:pt idx="12934">
                  <c:v>19.135999999999999</c:v>
                </c:pt>
                <c:pt idx="12935">
                  <c:v>19.094999999999999</c:v>
                </c:pt>
                <c:pt idx="12936">
                  <c:v>19.731999999999999</c:v>
                </c:pt>
                <c:pt idx="12937">
                  <c:v>18.744</c:v>
                </c:pt>
                <c:pt idx="12938">
                  <c:v>19.927</c:v>
                </c:pt>
                <c:pt idx="12939">
                  <c:v>19.957000000000001</c:v>
                </c:pt>
                <c:pt idx="12940">
                  <c:v>19.213999999999999</c:v>
                </c:pt>
                <c:pt idx="12941">
                  <c:v>19.475999999999988</c:v>
                </c:pt>
                <c:pt idx="12942">
                  <c:v>19.614000000000011</c:v>
                </c:pt>
                <c:pt idx="12943">
                  <c:v>19.63000000000001</c:v>
                </c:pt>
                <c:pt idx="12944">
                  <c:v>19.596</c:v>
                </c:pt>
                <c:pt idx="12945">
                  <c:v>19.992999999999991</c:v>
                </c:pt>
                <c:pt idx="12946">
                  <c:v>19.571999999999999</c:v>
                </c:pt>
                <c:pt idx="12947">
                  <c:v>19.49799999999999</c:v>
                </c:pt>
                <c:pt idx="12948">
                  <c:v>19.504000000000001</c:v>
                </c:pt>
                <c:pt idx="12949">
                  <c:v>19.741</c:v>
                </c:pt>
                <c:pt idx="12950">
                  <c:v>19.776</c:v>
                </c:pt>
                <c:pt idx="12951">
                  <c:v>19.253</c:v>
                </c:pt>
                <c:pt idx="12952">
                  <c:v>19.53</c:v>
                </c:pt>
                <c:pt idx="12953">
                  <c:v>19.279</c:v>
                </c:pt>
                <c:pt idx="12954">
                  <c:v>19.84</c:v>
                </c:pt>
                <c:pt idx="12955">
                  <c:v>19.244</c:v>
                </c:pt>
                <c:pt idx="12956">
                  <c:v>19.46299999999999</c:v>
                </c:pt>
                <c:pt idx="12957">
                  <c:v>19.782999999999991</c:v>
                </c:pt>
                <c:pt idx="12958">
                  <c:v>19.626000000000001</c:v>
                </c:pt>
                <c:pt idx="12959">
                  <c:v>19.48899999999999</c:v>
                </c:pt>
                <c:pt idx="12960">
                  <c:v>19.818999999999999</c:v>
                </c:pt>
                <c:pt idx="12961">
                  <c:v>19.33700000000001</c:v>
                </c:pt>
                <c:pt idx="12962">
                  <c:v>19.317000000000011</c:v>
                </c:pt>
                <c:pt idx="12963">
                  <c:v>19.515000000000001</c:v>
                </c:pt>
                <c:pt idx="12964">
                  <c:v>19.594000000000001</c:v>
                </c:pt>
                <c:pt idx="12965">
                  <c:v>19.413</c:v>
                </c:pt>
                <c:pt idx="12966">
                  <c:v>19.718</c:v>
                </c:pt>
                <c:pt idx="12967">
                  <c:v>19.565999999999988</c:v>
                </c:pt>
                <c:pt idx="12968">
                  <c:v>19.581</c:v>
                </c:pt>
                <c:pt idx="12969">
                  <c:v>19.786999999999988</c:v>
                </c:pt>
                <c:pt idx="12970">
                  <c:v>19.460999999999991</c:v>
                </c:pt>
                <c:pt idx="12971">
                  <c:v>19.725999999999988</c:v>
                </c:pt>
                <c:pt idx="12972">
                  <c:v>19.207999999999991</c:v>
                </c:pt>
                <c:pt idx="12973">
                  <c:v>19.591999999999999</c:v>
                </c:pt>
                <c:pt idx="12974">
                  <c:v>19.391999999999999</c:v>
                </c:pt>
                <c:pt idx="12975">
                  <c:v>19.221999999999991</c:v>
                </c:pt>
                <c:pt idx="12976">
                  <c:v>19.122</c:v>
                </c:pt>
                <c:pt idx="12977">
                  <c:v>18.888999999999989</c:v>
                </c:pt>
                <c:pt idx="12978">
                  <c:v>19.114999999999998</c:v>
                </c:pt>
                <c:pt idx="12979">
                  <c:v>18.984000000000002</c:v>
                </c:pt>
                <c:pt idx="12980">
                  <c:v>18.827999999999999</c:v>
                </c:pt>
                <c:pt idx="12981">
                  <c:v>19.28799999999999</c:v>
                </c:pt>
                <c:pt idx="12982">
                  <c:v>19.434999999999999</c:v>
                </c:pt>
                <c:pt idx="12983">
                  <c:v>19.548999999999989</c:v>
                </c:pt>
                <c:pt idx="12984">
                  <c:v>19.016999999999999</c:v>
                </c:pt>
                <c:pt idx="12985">
                  <c:v>19.478999999999989</c:v>
                </c:pt>
                <c:pt idx="12986">
                  <c:v>19.73</c:v>
                </c:pt>
                <c:pt idx="12987">
                  <c:v>19.21</c:v>
                </c:pt>
                <c:pt idx="12988">
                  <c:v>19.24199999999999</c:v>
                </c:pt>
                <c:pt idx="12989">
                  <c:v>19.661999999999999</c:v>
                </c:pt>
                <c:pt idx="12990">
                  <c:v>19.08799999999999</c:v>
                </c:pt>
                <c:pt idx="12991">
                  <c:v>20.050999999999991</c:v>
                </c:pt>
                <c:pt idx="12992">
                  <c:v>19.42199999999999</c:v>
                </c:pt>
                <c:pt idx="12993">
                  <c:v>19.492999999999991</c:v>
                </c:pt>
                <c:pt idx="12994">
                  <c:v>19.475999999999988</c:v>
                </c:pt>
                <c:pt idx="12995">
                  <c:v>19.181999999999999</c:v>
                </c:pt>
                <c:pt idx="12996">
                  <c:v>19.381999999999991</c:v>
                </c:pt>
                <c:pt idx="12997">
                  <c:v>19.504000000000001</c:v>
                </c:pt>
                <c:pt idx="12998">
                  <c:v>19.149000000000001</c:v>
                </c:pt>
                <c:pt idx="12999">
                  <c:v>19.148</c:v>
                </c:pt>
                <c:pt idx="13000">
                  <c:v>19.244</c:v>
                </c:pt>
                <c:pt idx="13001">
                  <c:v>19.657000000000011</c:v>
                </c:pt>
                <c:pt idx="13002">
                  <c:v>19.542999999999989</c:v>
                </c:pt>
                <c:pt idx="13003">
                  <c:v>19.251000000000001</c:v>
                </c:pt>
                <c:pt idx="13004">
                  <c:v>19.260000000000002</c:v>
                </c:pt>
                <c:pt idx="13005">
                  <c:v>19.545999999999989</c:v>
                </c:pt>
                <c:pt idx="13006">
                  <c:v>19.428999999999981</c:v>
                </c:pt>
                <c:pt idx="13007">
                  <c:v>19.209</c:v>
                </c:pt>
                <c:pt idx="13008">
                  <c:v>19.352</c:v>
                </c:pt>
                <c:pt idx="13009">
                  <c:v>19.253</c:v>
                </c:pt>
                <c:pt idx="13010">
                  <c:v>19.196000000000009</c:v>
                </c:pt>
                <c:pt idx="13011">
                  <c:v>19.74799999999999</c:v>
                </c:pt>
                <c:pt idx="13012">
                  <c:v>19.263999999999989</c:v>
                </c:pt>
                <c:pt idx="13013">
                  <c:v>19.288999999999991</c:v>
                </c:pt>
                <c:pt idx="13014">
                  <c:v>19.516999999999999</c:v>
                </c:pt>
                <c:pt idx="13015">
                  <c:v>18.949000000000002</c:v>
                </c:pt>
                <c:pt idx="13016">
                  <c:v>19.297000000000001</c:v>
                </c:pt>
                <c:pt idx="13017">
                  <c:v>19.247</c:v>
                </c:pt>
                <c:pt idx="13018">
                  <c:v>19.006</c:v>
                </c:pt>
                <c:pt idx="13019">
                  <c:v>19.344999999999999</c:v>
                </c:pt>
                <c:pt idx="13020">
                  <c:v>19.573</c:v>
                </c:pt>
                <c:pt idx="13021">
                  <c:v>19.702000000000002</c:v>
                </c:pt>
                <c:pt idx="13022">
                  <c:v>19.64</c:v>
                </c:pt>
                <c:pt idx="13023">
                  <c:v>19.523</c:v>
                </c:pt>
                <c:pt idx="13024">
                  <c:v>19.451000000000001</c:v>
                </c:pt>
                <c:pt idx="13025">
                  <c:v>19.321999999999999</c:v>
                </c:pt>
                <c:pt idx="13026">
                  <c:v>19.187000000000001</c:v>
                </c:pt>
                <c:pt idx="13027">
                  <c:v>19.393000000000001</c:v>
                </c:pt>
                <c:pt idx="13028">
                  <c:v>19.591999999999999</c:v>
                </c:pt>
                <c:pt idx="13029">
                  <c:v>19.456</c:v>
                </c:pt>
                <c:pt idx="13030">
                  <c:v>19.747</c:v>
                </c:pt>
                <c:pt idx="13031">
                  <c:v>19.274000000000001</c:v>
                </c:pt>
                <c:pt idx="13032">
                  <c:v>19.497</c:v>
                </c:pt>
                <c:pt idx="13033">
                  <c:v>19.186</c:v>
                </c:pt>
                <c:pt idx="13034">
                  <c:v>19.667999999999999</c:v>
                </c:pt>
                <c:pt idx="13035">
                  <c:v>19.626999999999999</c:v>
                </c:pt>
                <c:pt idx="13036">
                  <c:v>18.902999999999992</c:v>
                </c:pt>
                <c:pt idx="13037">
                  <c:v>18.989999999999981</c:v>
                </c:pt>
                <c:pt idx="13038">
                  <c:v>19.154000000000011</c:v>
                </c:pt>
                <c:pt idx="13039">
                  <c:v>19.464999999999989</c:v>
                </c:pt>
                <c:pt idx="13040">
                  <c:v>19.527000000000001</c:v>
                </c:pt>
                <c:pt idx="13041">
                  <c:v>19.707000000000001</c:v>
                </c:pt>
                <c:pt idx="13042">
                  <c:v>19.341999999999999</c:v>
                </c:pt>
                <c:pt idx="13043">
                  <c:v>19.452999999999989</c:v>
                </c:pt>
                <c:pt idx="13044">
                  <c:v>19.584</c:v>
                </c:pt>
                <c:pt idx="13045">
                  <c:v>19.600999999999999</c:v>
                </c:pt>
                <c:pt idx="13046">
                  <c:v>19.771999999999991</c:v>
                </c:pt>
                <c:pt idx="13047">
                  <c:v>19.5</c:v>
                </c:pt>
                <c:pt idx="13048">
                  <c:v>19.286999999999988</c:v>
                </c:pt>
                <c:pt idx="13049">
                  <c:v>19.251999999999999</c:v>
                </c:pt>
                <c:pt idx="13050">
                  <c:v>19.524999999999999</c:v>
                </c:pt>
                <c:pt idx="13051">
                  <c:v>19.646999999999991</c:v>
                </c:pt>
                <c:pt idx="13052">
                  <c:v>19.099</c:v>
                </c:pt>
                <c:pt idx="13053">
                  <c:v>19.652999999999999</c:v>
                </c:pt>
                <c:pt idx="13054">
                  <c:v>19.292000000000002</c:v>
                </c:pt>
                <c:pt idx="13055">
                  <c:v>19.474999999999991</c:v>
                </c:pt>
                <c:pt idx="13056">
                  <c:v>19.52</c:v>
                </c:pt>
                <c:pt idx="13057">
                  <c:v>19.210999999999999</c:v>
                </c:pt>
                <c:pt idx="13058">
                  <c:v>19.16</c:v>
                </c:pt>
                <c:pt idx="13059">
                  <c:v>19.420000000000002</c:v>
                </c:pt>
                <c:pt idx="13060">
                  <c:v>19.459</c:v>
                </c:pt>
                <c:pt idx="13061">
                  <c:v>19.326000000000001</c:v>
                </c:pt>
                <c:pt idx="13062">
                  <c:v>19.574999999999999</c:v>
                </c:pt>
                <c:pt idx="13063">
                  <c:v>19.023</c:v>
                </c:pt>
                <c:pt idx="13064">
                  <c:v>19.530999999999999</c:v>
                </c:pt>
                <c:pt idx="13065">
                  <c:v>19.606000000000009</c:v>
                </c:pt>
                <c:pt idx="13066">
                  <c:v>19.529</c:v>
                </c:pt>
                <c:pt idx="13067">
                  <c:v>19.291</c:v>
                </c:pt>
                <c:pt idx="13068">
                  <c:v>19.774999999999999</c:v>
                </c:pt>
                <c:pt idx="13069">
                  <c:v>19.27</c:v>
                </c:pt>
                <c:pt idx="13070">
                  <c:v>19.224999999999991</c:v>
                </c:pt>
                <c:pt idx="13071">
                  <c:v>19.312000000000001</c:v>
                </c:pt>
                <c:pt idx="13072">
                  <c:v>19.047000000000001</c:v>
                </c:pt>
                <c:pt idx="13073">
                  <c:v>19.547000000000001</c:v>
                </c:pt>
                <c:pt idx="13074">
                  <c:v>19.24799999999999</c:v>
                </c:pt>
                <c:pt idx="13075">
                  <c:v>19.539000000000001</c:v>
                </c:pt>
                <c:pt idx="13076">
                  <c:v>19.306000000000001</c:v>
                </c:pt>
                <c:pt idx="13077">
                  <c:v>19.315000000000001</c:v>
                </c:pt>
                <c:pt idx="13078">
                  <c:v>19.292000000000002</c:v>
                </c:pt>
                <c:pt idx="13079">
                  <c:v>19.559999999999999</c:v>
                </c:pt>
                <c:pt idx="13080">
                  <c:v>19.236999999999991</c:v>
                </c:pt>
                <c:pt idx="13081">
                  <c:v>19.393999999999991</c:v>
                </c:pt>
                <c:pt idx="13082">
                  <c:v>19.123000000000001</c:v>
                </c:pt>
                <c:pt idx="13083">
                  <c:v>19.628</c:v>
                </c:pt>
                <c:pt idx="13084">
                  <c:v>19.591000000000001</c:v>
                </c:pt>
                <c:pt idx="13085">
                  <c:v>19.42799999999999</c:v>
                </c:pt>
                <c:pt idx="13086">
                  <c:v>19.390999999999991</c:v>
                </c:pt>
                <c:pt idx="13087">
                  <c:v>18.994</c:v>
                </c:pt>
                <c:pt idx="13088">
                  <c:v>18.315999999999999</c:v>
                </c:pt>
                <c:pt idx="13089">
                  <c:v>19.459</c:v>
                </c:pt>
                <c:pt idx="13090">
                  <c:v>18.888000000000002</c:v>
                </c:pt>
                <c:pt idx="13091">
                  <c:v>19.564999999999991</c:v>
                </c:pt>
                <c:pt idx="13092">
                  <c:v>19.309000000000001</c:v>
                </c:pt>
                <c:pt idx="13093">
                  <c:v>19.178999999999991</c:v>
                </c:pt>
                <c:pt idx="13094">
                  <c:v>18.920999999999989</c:v>
                </c:pt>
                <c:pt idx="13095">
                  <c:v>19.513000000000009</c:v>
                </c:pt>
                <c:pt idx="13096">
                  <c:v>19.079999999999991</c:v>
                </c:pt>
                <c:pt idx="13097">
                  <c:v>19.641999999999999</c:v>
                </c:pt>
                <c:pt idx="13098">
                  <c:v>19.210999999999999</c:v>
                </c:pt>
                <c:pt idx="13099">
                  <c:v>19.215</c:v>
                </c:pt>
                <c:pt idx="13100">
                  <c:v>19.42499999999999</c:v>
                </c:pt>
                <c:pt idx="13101">
                  <c:v>19.344000000000001</c:v>
                </c:pt>
                <c:pt idx="13102">
                  <c:v>19.361000000000001</c:v>
                </c:pt>
                <c:pt idx="13103">
                  <c:v>19.567</c:v>
                </c:pt>
                <c:pt idx="13104">
                  <c:v>19.271000000000001</c:v>
                </c:pt>
                <c:pt idx="13105">
                  <c:v>19.471999999999991</c:v>
                </c:pt>
                <c:pt idx="13106">
                  <c:v>19.434000000000001</c:v>
                </c:pt>
                <c:pt idx="13107">
                  <c:v>19.097999999999999</c:v>
                </c:pt>
                <c:pt idx="13108">
                  <c:v>19.238</c:v>
                </c:pt>
                <c:pt idx="13109">
                  <c:v>19.231000000000009</c:v>
                </c:pt>
                <c:pt idx="13110">
                  <c:v>19.481999999999989</c:v>
                </c:pt>
                <c:pt idx="13111">
                  <c:v>19.420999999999989</c:v>
                </c:pt>
                <c:pt idx="13112">
                  <c:v>19.24799999999999</c:v>
                </c:pt>
                <c:pt idx="13113">
                  <c:v>19.172999999999991</c:v>
                </c:pt>
                <c:pt idx="13114">
                  <c:v>19.416</c:v>
                </c:pt>
                <c:pt idx="13115">
                  <c:v>20.030999999999999</c:v>
                </c:pt>
                <c:pt idx="13116">
                  <c:v>19.143000000000001</c:v>
                </c:pt>
                <c:pt idx="13117">
                  <c:v>19.369</c:v>
                </c:pt>
                <c:pt idx="13118">
                  <c:v>19.346</c:v>
                </c:pt>
                <c:pt idx="13119">
                  <c:v>19.474</c:v>
                </c:pt>
                <c:pt idx="13120">
                  <c:v>19</c:v>
                </c:pt>
                <c:pt idx="13121">
                  <c:v>19.209</c:v>
                </c:pt>
                <c:pt idx="13122">
                  <c:v>19.622</c:v>
                </c:pt>
                <c:pt idx="13123">
                  <c:v>19.37</c:v>
                </c:pt>
                <c:pt idx="13124">
                  <c:v>19.78799999999999</c:v>
                </c:pt>
                <c:pt idx="13125">
                  <c:v>19.780999999999992</c:v>
                </c:pt>
                <c:pt idx="13126">
                  <c:v>19.449000000000002</c:v>
                </c:pt>
                <c:pt idx="13127">
                  <c:v>19.78799999999999</c:v>
                </c:pt>
                <c:pt idx="13128">
                  <c:v>19.57</c:v>
                </c:pt>
                <c:pt idx="13129">
                  <c:v>19.356000000000009</c:v>
                </c:pt>
                <c:pt idx="13130">
                  <c:v>19.408999999999988</c:v>
                </c:pt>
                <c:pt idx="13131">
                  <c:v>19.44199999999999</c:v>
                </c:pt>
                <c:pt idx="13132">
                  <c:v>19.786999999999988</c:v>
                </c:pt>
                <c:pt idx="13133">
                  <c:v>19.74799999999999</c:v>
                </c:pt>
                <c:pt idx="13134">
                  <c:v>19.385000000000002</c:v>
                </c:pt>
                <c:pt idx="13135">
                  <c:v>19.353000000000009</c:v>
                </c:pt>
                <c:pt idx="13136">
                  <c:v>19.323</c:v>
                </c:pt>
                <c:pt idx="13137">
                  <c:v>19.349</c:v>
                </c:pt>
                <c:pt idx="13138">
                  <c:v>19.169</c:v>
                </c:pt>
                <c:pt idx="13139">
                  <c:v>19.297000000000001</c:v>
                </c:pt>
                <c:pt idx="13140">
                  <c:v>19.393999999999991</c:v>
                </c:pt>
                <c:pt idx="13141">
                  <c:v>19.306000000000001</c:v>
                </c:pt>
                <c:pt idx="13142">
                  <c:v>19.206</c:v>
                </c:pt>
                <c:pt idx="13143">
                  <c:v>19.271999999999991</c:v>
                </c:pt>
                <c:pt idx="13144">
                  <c:v>19.771000000000001</c:v>
                </c:pt>
                <c:pt idx="13145">
                  <c:v>19.077000000000009</c:v>
                </c:pt>
                <c:pt idx="13146">
                  <c:v>19.390999999999991</c:v>
                </c:pt>
                <c:pt idx="13147">
                  <c:v>19.271000000000001</c:v>
                </c:pt>
                <c:pt idx="13148">
                  <c:v>19.373000000000001</c:v>
                </c:pt>
                <c:pt idx="13149">
                  <c:v>19.035</c:v>
                </c:pt>
                <c:pt idx="13150">
                  <c:v>19.199000000000009</c:v>
                </c:pt>
                <c:pt idx="13151">
                  <c:v>19.36</c:v>
                </c:pt>
                <c:pt idx="13152">
                  <c:v>19.308</c:v>
                </c:pt>
                <c:pt idx="13153">
                  <c:v>19.186</c:v>
                </c:pt>
                <c:pt idx="13154">
                  <c:v>19.818000000000001</c:v>
                </c:pt>
                <c:pt idx="13155">
                  <c:v>19.649999999999999</c:v>
                </c:pt>
                <c:pt idx="13156">
                  <c:v>19.305</c:v>
                </c:pt>
                <c:pt idx="13157">
                  <c:v>19.495999999999992</c:v>
                </c:pt>
                <c:pt idx="13158">
                  <c:v>19.222999999999988</c:v>
                </c:pt>
                <c:pt idx="13159">
                  <c:v>18.844999999999999</c:v>
                </c:pt>
                <c:pt idx="13160">
                  <c:v>19.004000000000001</c:v>
                </c:pt>
                <c:pt idx="13161">
                  <c:v>19.818999999999999</c:v>
                </c:pt>
                <c:pt idx="13162">
                  <c:v>19.167000000000009</c:v>
                </c:pt>
                <c:pt idx="13163">
                  <c:v>19.678999999999991</c:v>
                </c:pt>
                <c:pt idx="13164">
                  <c:v>19.335000000000001</c:v>
                </c:pt>
                <c:pt idx="13165">
                  <c:v>19.04</c:v>
                </c:pt>
                <c:pt idx="13166">
                  <c:v>19.244</c:v>
                </c:pt>
                <c:pt idx="13167">
                  <c:v>18.94499999999999</c:v>
                </c:pt>
                <c:pt idx="13168">
                  <c:v>19.061999999999991</c:v>
                </c:pt>
                <c:pt idx="13169">
                  <c:v>18.940999999999988</c:v>
                </c:pt>
                <c:pt idx="13170">
                  <c:v>19.100999999999999</c:v>
                </c:pt>
                <c:pt idx="13171">
                  <c:v>19.464999999999989</c:v>
                </c:pt>
                <c:pt idx="13172">
                  <c:v>19.559000000000001</c:v>
                </c:pt>
                <c:pt idx="13173">
                  <c:v>19.861000000000001</c:v>
                </c:pt>
                <c:pt idx="13174">
                  <c:v>19.454999999999991</c:v>
                </c:pt>
                <c:pt idx="13175">
                  <c:v>19.379000000000001</c:v>
                </c:pt>
                <c:pt idx="13176">
                  <c:v>19.664000000000001</c:v>
                </c:pt>
                <c:pt idx="13177">
                  <c:v>19.806999999999999</c:v>
                </c:pt>
                <c:pt idx="13178">
                  <c:v>19.46599999999999</c:v>
                </c:pt>
                <c:pt idx="13179">
                  <c:v>19.766999999999989</c:v>
                </c:pt>
                <c:pt idx="13180">
                  <c:v>19.33100000000001</c:v>
                </c:pt>
                <c:pt idx="13181">
                  <c:v>19.809000000000001</c:v>
                </c:pt>
                <c:pt idx="13182">
                  <c:v>19.562999999999992</c:v>
                </c:pt>
                <c:pt idx="13183">
                  <c:v>19.536999999999999</c:v>
                </c:pt>
                <c:pt idx="13184">
                  <c:v>19.696000000000002</c:v>
                </c:pt>
                <c:pt idx="13185">
                  <c:v>19.594999999999999</c:v>
                </c:pt>
                <c:pt idx="13186">
                  <c:v>19.702000000000002</c:v>
                </c:pt>
                <c:pt idx="13187">
                  <c:v>19.76599999999998</c:v>
                </c:pt>
                <c:pt idx="13188">
                  <c:v>19.567</c:v>
                </c:pt>
                <c:pt idx="13189">
                  <c:v>19.491</c:v>
                </c:pt>
                <c:pt idx="13190">
                  <c:v>19.555</c:v>
                </c:pt>
                <c:pt idx="13191">
                  <c:v>19.114999999999998</c:v>
                </c:pt>
                <c:pt idx="13192">
                  <c:v>19.454999999999991</c:v>
                </c:pt>
                <c:pt idx="13193">
                  <c:v>19.178000000000001</c:v>
                </c:pt>
                <c:pt idx="13194">
                  <c:v>18.904</c:v>
                </c:pt>
                <c:pt idx="13195">
                  <c:v>19.277000000000001</c:v>
                </c:pt>
                <c:pt idx="13196">
                  <c:v>19.288999999999991</c:v>
                </c:pt>
                <c:pt idx="13197">
                  <c:v>19.466999999999992</c:v>
                </c:pt>
                <c:pt idx="13198">
                  <c:v>19.260000000000002</c:v>
                </c:pt>
                <c:pt idx="13199">
                  <c:v>19.539000000000001</c:v>
                </c:pt>
                <c:pt idx="13200">
                  <c:v>19.146999999999991</c:v>
                </c:pt>
                <c:pt idx="13201">
                  <c:v>19.152999999999999</c:v>
                </c:pt>
                <c:pt idx="13202">
                  <c:v>19.062999999999992</c:v>
                </c:pt>
                <c:pt idx="13203">
                  <c:v>19.632000000000001</c:v>
                </c:pt>
                <c:pt idx="13204">
                  <c:v>19.632999999999999</c:v>
                </c:pt>
                <c:pt idx="13205">
                  <c:v>19.309999999999999</c:v>
                </c:pt>
                <c:pt idx="13206">
                  <c:v>19.494</c:v>
                </c:pt>
                <c:pt idx="13207">
                  <c:v>19.327000000000009</c:v>
                </c:pt>
                <c:pt idx="13208">
                  <c:v>18.884</c:v>
                </c:pt>
                <c:pt idx="13209">
                  <c:v>19.029</c:v>
                </c:pt>
                <c:pt idx="13210">
                  <c:v>19.646000000000001</c:v>
                </c:pt>
                <c:pt idx="13211">
                  <c:v>19.766999999999989</c:v>
                </c:pt>
                <c:pt idx="13212">
                  <c:v>19.734999999999999</c:v>
                </c:pt>
                <c:pt idx="13213">
                  <c:v>19.481999999999989</c:v>
                </c:pt>
                <c:pt idx="13214">
                  <c:v>19.824000000000009</c:v>
                </c:pt>
                <c:pt idx="13215">
                  <c:v>19.600999999999999</c:v>
                </c:pt>
                <c:pt idx="13216">
                  <c:v>19.395</c:v>
                </c:pt>
                <c:pt idx="13217">
                  <c:v>19.196999999999999</c:v>
                </c:pt>
                <c:pt idx="13218">
                  <c:v>19.573</c:v>
                </c:pt>
                <c:pt idx="13219">
                  <c:v>19.754000000000001</c:v>
                </c:pt>
                <c:pt idx="13220">
                  <c:v>19.52</c:v>
                </c:pt>
                <c:pt idx="13221">
                  <c:v>19.686</c:v>
                </c:pt>
                <c:pt idx="13222">
                  <c:v>19.652999999999999</c:v>
                </c:pt>
                <c:pt idx="13223">
                  <c:v>19.510000000000009</c:v>
                </c:pt>
                <c:pt idx="13224">
                  <c:v>19.254999999999999</c:v>
                </c:pt>
                <c:pt idx="13225">
                  <c:v>19.464999999999989</c:v>
                </c:pt>
                <c:pt idx="13226">
                  <c:v>19.433</c:v>
                </c:pt>
                <c:pt idx="13227">
                  <c:v>19.797000000000001</c:v>
                </c:pt>
                <c:pt idx="13228">
                  <c:v>19.49799999999999</c:v>
                </c:pt>
                <c:pt idx="13229">
                  <c:v>19.776</c:v>
                </c:pt>
                <c:pt idx="13230">
                  <c:v>19.550999999999991</c:v>
                </c:pt>
                <c:pt idx="13231">
                  <c:v>19.388000000000002</c:v>
                </c:pt>
                <c:pt idx="13232">
                  <c:v>19.646999999999991</c:v>
                </c:pt>
                <c:pt idx="13233">
                  <c:v>19.44199999999999</c:v>
                </c:pt>
                <c:pt idx="13234">
                  <c:v>19.11000000000001</c:v>
                </c:pt>
                <c:pt idx="13235">
                  <c:v>19.195</c:v>
                </c:pt>
                <c:pt idx="13236">
                  <c:v>19.934999999999999</c:v>
                </c:pt>
                <c:pt idx="13237">
                  <c:v>19.29</c:v>
                </c:pt>
                <c:pt idx="13238">
                  <c:v>19.559999999999999</c:v>
                </c:pt>
                <c:pt idx="13239">
                  <c:v>19.574000000000009</c:v>
                </c:pt>
                <c:pt idx="13240">
                  <c:v>19.167999999999999</c:v>
                </c:pt>
                <c:pt idx="13241">
                  <c:v>19.256</c:v>
                </c:pt>
                <c:pt idx="13242">
                  <c:v>19.471</c:v>
                </c:pt>
                <c:pt idx="13243">
                  <c:v>19.523</c:v>
                </c:pt>
                <c:pt idx="13244">
                  <c:v>19.044</c:v>
                </c:pt>
                <c:pt idx="13245">
                  <c:v>19.231000000000009</c:v>
                </c:pt>
                <c:pt idx="13246">
                  <c:v>19.015999999999991</c:v>
                </c:pt>
                <c:pt idx="13247">
                  <c:v>18.731999999999999</c:v>
                </c:pt>
                <c:pt idx="13248">
                  <c:v>18.721</c:v>
                </c:pt>
                <c:pt idx="13249">
                  <c:v>19.178999999999991</c:v>
                </c:pt>
                <c:pt idx="13250">
                  <c:v>19.315999999999999</c:v>
                </c:pt>
                <c:pt idx="13251">
                  <c:v>18.756</c:v>
                </c:pt>
                <c:pt idx="13252">
                  <c:v>19.312000000000001</c:v>
                </c:pt>
                <c:pt idx="13253">
                  <c:v>19.63000000000001</c:v>
                </c:pt>
                <c:pt idx="13254">
                  <c:v>19.056000000000001</c:v>
                </c:pt>
                <c:pt idx="13255">
                  <c:v>18.916</c:v>
                </c:pt>
                <c:pt idx="13256">
                  <c:v>19.161999999999999</c:v>
                </c:pt>
                <c:pt idx="13257">
                  <c:v>18.87</c:v>
                </c:pt>
                <c:pt idx="13258">
                  <c:v>19.065999999999988</c:v>
                </c:pt>
                <c:pt idx="13259">
                  <c:v>19.048999999999989</c:v>
                </c:pt>
                <c:pt idx="13260">
                  <c:v>19.260999999999989</c:v>
                </c:pt>
                <c:pt idx="13261">
                  <c:v>18.99499999999999</c:v>
                </c:pt>
                <c:pt idx="13262">
                  <c:v>19.352</c:v>
                </c:pt>
                <c:pt idx="13263">
                  <c:v>19.118000000000009</c:v>
                </c:pt>
                <c:pt idx="13264">
                  <c:v>18.984999999999989</c:v>
                </c:pt>
                <c:pt idx="13265">
                  <c:v>19.626999999999999</c:v>
                </c:pt>
                <c:pt idx="13266">
                  <c:v>19.146999999999991</c:v>
                </c:pt>
                <c:pt idx="13267">
                  <c:v>19.539000000000001</c:v>
                </c:pt>
                <c:pt idx="13268">
                  <c:v>19.388000000000002</c:v>
                </c:pt>
                <c:pt idx="13269">
                  <c:v>19.44799999999999</c:v>
                </c:pt>
                <c:pt idx="13270">
                  <c:v>19.158999999999999</c:v>
                </c:pt>
                <c:pt idx="13271">
                  <c:v>19.247</c:v>
                </c:pt>
                <c:pt idx="13272">
                  <c:v>19.332000000000001</c:v>
                </c:pt>
                <c:pt idx="13273">
                  <c:v>19.178999999999991</c:v>
                </c:pt>
                <c:pt idx="13274">
                  <c:v>19.498999999999992</c:v>
                </c:pt>
                <c:pt idx="13275">
                  <c:v>19.094000000000001</c:v>
                </c:pt>
                <c:pt idx="13276">
                  <c:v>19.231000000000009</c:v>
                </c:pt>
                <c:pt idx="13277">
                  <c:v>19.126000000000001</c:v>
                </c:pt>
                <c:pt idx="13278">
                  <c:v>19.318999999999999</c:v>
                </c:pt>
                <c:pt idx="13279">
                  <c:v>19.152000000000001</c:v>
                </c:pt>
                <c:pt idx="13280">
                  <c:v>19.286999999999988</c:v>
                </c:pt>
                <c:pt idx="13281">
                  <c:v>19.407999999999991</c:v>
                </c:pt>
                <c:pt idx="13282">
                  <c:v>19.353000000000009</c:v>
                </c:pt>
                <c:pt idx="13283">
                  <c:v>19.164999999999999</c:v>
                </c:pt>
                <c:pt idx="13284">
                  <c:v>19.571000000000009</c:v>
                </c:pt>
                <c:pt idx="13285">
                  <c:v>18.971</c:v>
                </c:pt>
                <c:pt idx="13286">
                  <c:v>19.175000000000001</c:v>
                </c:pt>
                <c:pt idx="13287">
                  <c:v>18.913</c:v>
                </c:pt>
                <c:pt idx="13288">
                  <c:v>19.111000000000011</c:v>
                </c:pt>
                <c:pt idx="13289">
                  <c:v>19.338000000000001</c:v>
                </c:pt>
                <c:pt idx="13290">
                  <c:v>19.294</c:v>
                </c:pt>
                <c:pt idx="13291">
                  <c:v>19.422999999999981</c:v>
                </c:pt>
                <c:pt idx="13292">
                  <c:v>19.420999999999989</c:v>
                </c:pt>
                <c:pt idx="13293">
                  <c:v>19.24499999999999</c:v>
                </c:pt>
                <c:pt idx="13294">
                  <c:v>19.329000000000001</c:v>
                </c:pt>
                <c:pt idx="13295">
                  <c:v>18.978999999999989</c:v>
                </c:pt>
                <c:pt idx="13296">
                  <c:v>19.323</c:v>
                </c:pt>
                <c:pt idx="13297">
                  <c:v>18.914000000000001</c:v>
                </c:pt>
                <c:pt idx="13298">
                  <c:v>19.181999999999999</c:v>
                </c:pt>
                <c:pt idx="13299">
                  <c:v>19.54</c:v>
                </c:pt>
                <c:pt idx="13300">
                  <c:v>18.952000000000002</c:v>
                </c:pt>
                <c:pt idx="13301">
                  <c:v>19.001000000000001</c:v>
                </c:pt>
                <c:pt idx="13302">
                  <c:v>19.212</c:v>
                </c:pt>
                <c:pt idx="13303">
                  <c:v>19.146999999999991</c:v>
                </c:pt>
                <c:pt idx="13304">
                  <c:v>19.224999999999991</c:v>
                </c:pt>
                <c:pt idx="13305">
                  <c:v>19.309000000000001</c:v>
                </c:pt>
                <c:pt idx="13306">
                  <c:v>19.097999999999999</c:v>
                </c:pt>
                <c:pt idx="13307">
                  <c:v>18.989999999999981</c:v>
                </c:pt>
                <c:pt idx="13308">
                  <c:v>19.318000000000001</c:v>
                </c:pt>
                <c:pt idx="13309">
                  <c:v>19.120999999999999</c:v>
                </c:pt>
                <c:pt idx="13310">
                  <c:v>19.221</c:v>
                </c:pt>
                <c:pt idx="13311">
                  <c:v>19.134000000000011</c:v>
                </c:pt>
                <c:pt idx="13312">
                  <c:v>19.600999999999999</c:v>
                </c:pt>
                <c:pt idx="13313">
                  <c:v>19.26799999999999</c:v>
                </c:pt>
                <c:pt idx="13314">
                  <c:v>19.157000000000011</c:v>
                </c:pt>
                <c:pt idx="13315">
                  <c:v>19.297999999999991</c:v>
                </c:pt>
                <c:pt idx="13316">
                  <c:v>18.247</c:v>
                </c:pt>
                <c:pt idx="13317">
                  <c:v>18.212</c:v>
                </c:pt>
                <c:pt idx="13318">
                  <c:v>18.091999999999999</c:v>
                </c:pt>
                <c:pt idx="13319">
                  <c:v>19.074999999999999</c:v>
                </c:pt>
                <c:pt idx="13320">
                  <c:v>19.238</c:v>
                </c:pt>
                <c:pt idx="13321">
                  <c:v>19.187000000000001</c:v>
                </c:pt>
                <c:pt idx="13322">
                  <c:v>19.013000000000009</c:v>
                </c:pt>
                <c:pt idx="13323">
                  <c:v>18.728000000000002</c:v>
                </c:pt>
                <c:pt idx="13324">
                  <c:v>19.234000000000009</c:v>
                </c:pt>
                <c:pt idx="13325">
                  <c:v>19.641999999999999</c:v>
                </c:pt>
                <c:pt idx="13326">
                  <c:v>18.785999999999991</c:v>
                </c:pt>
                <c:pt idx="13327">
                  <c:v>18.823</c:v>
                </c:pt>
                <c:pt idx="13328">
                  <c:v>18.991</c:v>
                </c:pt>
                <c:pt idx="13329">
                  <c:v>19.126000000000001</c:v>
                </c:pt>
                <c:pt idx="13330">
                  <c:v>19.408999999999988</c:v>
                </c:pt>
                <c:pt idx="13331">
                  <c:v>18.754000000000001</c:v>
                </c:pt>
                <c:pt idx="13332">
                  <c:v>18.821000000000009</c:v>
                </c:pt>
                <c:pt idx="13333">
                  <c:v>19.173999999999999</c:v>
                </c:pt>
                <c:pt idx="13334">
                  <c:v>18.97999999999999</c:v>
                </c:pt>
                <c:pt idx="13335">
                  <c:v>19.123000000000001</c:v>
                </c:pt>
                <c:pt idx="13336">
                  <c:v>18.99499999999999</c:v>
                </c:pt>
                <c:pt idx="13337">
                  <c:v>19.312999999999999</c:v>
                </c:pt>
                <c:pt idx="13338">
                  <c:v>18.739999999999991</c:v>
                </c:pt>
                <c:pt idx="13339">
                  <c:v>18.858000000000001</c:v>
                </c:pt>
                <c:pt idx="13340">
                  <c:v>19.298999999999989</c:v>
                </c:pt>
                <c:pt idx="13341">
                  <c:v>19.204999999999991</c:v>
                </c:pt>
                <c:pt idx="13342">
                  <c:v>19.491</c:v>
                </c:pt>
                <c:pt idx="13343">
                  <c:v>19.079999999999991</c:v>
                </c:pt>
                <c:pt idx="13344">
                  <c:v>19.481000000000002</c:v>
                </c:pt>
                <c:pt idx="13345">
                  <c:v>18.987999999999989</c:v>
                </c:pt>
                <c:pt idx="13346">
                  <c:v>19.251000000000001</c:v>
                </c:pt>
                <c:pt idx="13347">
                  <c:v>18.984999999999989</c:v>
                </c:pt>
                <c:pt idx="13348">
                  <c:v>19.440999999999988</c:v>
                </c:pt>
                <c:pt idx="13349">
                  <c:v>19.398</c:v>
                </c:pt>
                <c:pt idx="13350">
                  <c:v>18.974</c:v>
                </c:pt>
                <c:pt idx="13351">
                  <c:v>18.949000000000002</c:v>
                </c:pt>
                <c:pt idx="13352">
                  <c:v>19.408999999999988</c:v>
                </c:pt>
                <c:pt idx="13353">
                  <c:v>19.091999999999999</c:v>
                </c:pt>
                <c:pt idx="13354">
                  <c:v>18.997</c:v>
                </c:pt>
                <c:pt idx="13355">
                  <c:v>19.247</c:v>
                </c:pt>
                <c:pt idx="13356">
                  <c:v>19.263000000000002</c:v>
                </c:pt>
                <c:pt idx="13357">
                  <c:v>18.904</c:v>
                </c:pt>
                <c:pt idx="13358">
                  <c:v>19.667999999999999</c:v>
                </c:pt>
                <c:pt idx="13359">
                  <c:v>19.241</c:v>
                </c:pt>
                <c:pt idx="13360">
                  <c:v>19.108000000000001</c:v>
                </c:pt>
                <c:pt idx="13361">
                  <c:v>18.803000000000001</c:v>
                </c:pt>
                <c:pt idx="13362">
                  <c:v>19.052</c:v>
                </c:pt>
                <c:pt idx="13363">
                  <c:v>19.100000000000001</c:v>
                </c:pt>
                <c:pt idx="13364">
                  <c:v>19.40499999999999</c:v>
                </c:pt>
                <c:pt idx="13365">
                  <c:v>18.751000000000001</c:v>
                </c:pt>
                <c:pt idx="13366">
                  <c:v>18.879000000000001</c:v>
                </c:pt>
                <c:pt idx="13367">
                  <c:v>19.440999999999988</c:v>
                </c:pt>
                <c:pt idx="13368">
                  <c:v>18.850999999999999</c:v>
                </c:pt>
                <c:pt idx="13369">
                  <c:v>18.933</c:v>
                </c:pt>
                <c:pt idx="13370">
                  <c:v>19.401</c:v>
                </c:pt>
                <c:pt idx="13371">
                  <c:v>19.073</c:v>
                </c:pt>
                <c:pt idx="13372">
                  <c:v>18.884</c:v>
                </c:pt>
                <c:pt idx="13373">
                  <c:v>19.126000000000001</c:v>
                </c:pt>
                <c:pt idx="13374">
                  <c:v>19.077000000000009</c:v>
                </c:pt>
                <c:pt idx="13375">
                  <c:v>18.931000000000001</c:v>
                </c:pt>
                <c:pt idx="13376">
                  <c:v>18.899999999999999</c:v>
                </c:pt>
                <c:pt idx="13377">
                  <c:v>19.312999999999999</c:v>
                </c:pt>
                <c:pt idx="13378">
                  <c:v>19.309000000000001</c:v>
                </c:pt>
                <c:pt idx="13379">
                  <c:v>18.998999999999992</c:v>
                </c:pt>
                <c:pt idx="13380">
                  <c:v>19.228000000000002</c:v>
                </c:pt>
                <c:pt idx="13381">
                  <c:v>19.053000000000001</c:v>
                </c:pt>
                <c:pt idx="13382">
                  <c:v>19.42499999999999</c:v>
                </c:pt>
                <c:pt idx="13383">
                  <c:v>19.029</c:v>
                </c:pt>
                <c:pt idx="13384">
                  <c:v>19.45</c:v>
                </c:pt>
                <c:pt idx="13385">
                  <c:v>18.079000000000001</c:v>
                </c:pt>
                <c:pt idx="13386">
                  <c:v>18.318000000000001</c:v>
                </c:pt>
                <c:pt idx="13387">
                  <c:v>17.91</c:v>
                </c:pt>
                <c:pt idx="13388">
                  <c:v>18.721</c:v>
                </c:pt>
                <c:pt idx="13389">
                  <c:v>18.987999999999989</c:v>
                </c:pt>
                <c:pt idx="13390">
                  <c:v>18.832000000000001</c:v>
                </c:pt>
                <c:pt idx="13391">
                  <c:v>19.11600000000001</c:v>
                </c:pt>
                <c:pt idx="13392">
                  <c:v>19.035</c:v>
                </c:pt>
                <c:pt idx="13393">
                  <c:v>19.140999999999991</c:v>
                </c:pt>
                <c:pt idx="13394">
                  <c:v>19.431000000000001</c:v>
                </c:pt>
                <c:pt idx="13395">
                  <c:v>18.861000000000001</c:v>
                </c:pt>
                <c:pt idx="13396">
                  <c:v>18.994</c:v>
                </c:pt>
                <c:pt idx="13397">
                  <c:v>18.84</c:v>
                </c:pt>
                <c:pt idx="13398">
                  <c:v>19.11000000000001</c:v>
                </c:pt>
                <c:pt idx="13399">
                  <c:v>18.946000000000002</c:v>
                </c:pt>
                <c:pt idx="13400">
                  <c:v>19.164000000000001</c:v>
                </c:pt>
                <c:pt idx="13401">
                  <c:v>18.824000000000009</c:v>
                </c:pt>
                <c:pt idx="13402">
                  <c:v>18.856999999999999</c:v>
                </c:pt>
                <c:pt idx="13403">
                  <c:v>19.306999999999999</c:v>
                </c:pt>
                <c:pt idx="13404">
                  <c:v>18.911999999999999</c:v>
                </c:pt>
                <c:pt idx="13405">
                  <c:v>18.984999999999989</c:v>
                </c:pt>
                <c:pt idx="13406">
                  <c:v>18.766999999999989</c:v>
                </c:pt>
                <c:pt idx="13407">
                  <c:v>18.516999999999999</c:v>
                </c:pt>
                <c:pt idx="13408">
                  <c:v>19.071999999999999</c:v>
                </c:pt>
                <c:pt idx="13409">
                  <c:v>18.856000000000009</c:v>
                </c:pt>
                <c:pt idx="13410">
                  <c:v>18.893999999999991</c:v>
                </c:pt>
                <c:pt idx="13411">
                  <c:v>19.274000000000001</c:v>
                </c:pt>
                <c:pt idx="13412">
                  <c:v>18.829000000000001</c:v>
                </c:pt>
                <c:pt idx="13413">
                  <c:v>18.666</c:v>
                </c:pt>
                <c:pt idx="13414">
                  <c:v>19.146999999999991</c:v>
                </c:pt>
                <c:pt idx="13415">
                  <c:v>18.800999999999991</c:v>
                </c:pt>
                <c:pt idx="13416">
                  <c:v>18.702999999999989</c:v>
                </c:pt>
                <c:pt idx="13417">
                  <c:v>19.015000000000001</c:v>
                </c:pt>
                <c:pt idx="13418">
                  <c:v>18.585999999999991</c:v>
                </c:pt>
                <c:pt idx="13419">
                  <c:v>19.396999999999991</c:v>
                </c:pt>
                <c:pt idx="13420">
                  <c:v>18.581</c:v>
                </c:pt>
                <c:pt idx="13421">
                  <c:v>18.78799999999999</c:v>
                </c:pt>
                <c:pt idx="13422">
                  <c:v>18.968999999999991</c:v>
                </c:pt>
                <c:pt idx="13423">
                  <c:v>19.084</c:v>
                </c:pt>
                <c:pt idx="13424">
                  <c:v>19.042000000000002</c:v>
                </c:pt>
                <c:pt idx="13425">
                  <c:v>18.803999999999991</c:v>
                </c:pt>
                <c:pt idx="13426">
                  <c:v>18.937999999999999</c:v>
                </c:pt>
                <c:pt idx="13427">
                  <c:v>18.94799999999999</c:v>
                </c:pt>
                <c:pt idx="13428">
                  <c:v>19.201000000000001</c:v>
                </c:pt>
                <c:pt idx="13429">
                  <c:v>18.838000000000001</c:v>
                </c:pt>
                <c:pt idx="13430">
                  <c:v>19.27</c:v>
                </c:pt>
                <c:pt idx="13431">
                  <c:v>18.884</c:v>
                </c:pt>
                <c:pt idx="13432">
                  <c:v>18.49499999999999</c:v>
                </c:pt>
                <c:pt idx="13433">
                  <c:v>18.388000000000002</c:v>
                </c:pt>
                <c:pt idx="13434">
                  <c:v>18.977</c:v>
                </c:pt>
                <c:pt idx="13435">
                  <c:v>19.154000000000011</c:v>
                </c:pt>
                <c:pt idx="13436">
                  <c:v>19.245999999999992</c:v>
                </c:pt>
                <c:pt idx="13437">
                  <c:v>19.132999999999999</c:v>
                </c:pt>
                <c:pt idx="13438">
                  <c:v>19.227</c:v>
                </c:pt>
                <c:pt idx="13439">
                  <c:v>18.809000000000001</c:v>
                </c:pt>
                <c:pt idx="13440">
                  <c:v>18.827999999999999</c:v>
                </c:pt>
                <c:pt idx="13441">
                  <c:v>19.172999999999991</c:v>
                </c:pt>
                <c:pt idx="13442">
                  <c:v>19.02</c:v>
                </c:pt>
                <c:pt idx="13443">
                  <c:v>19.170000000000009</c:v>
                </c:pt>
                <c:pt idx="13444">
                  <c:v>18.946000000000002</c:v>
                </c:pt>
                <c:pt idx="13445">
                  <c:v>19.08199999999999</c:v>
                </c:pt>
                <c:pt idx="13446">
                  <c:v>19.123000000000001</c:v>
                </c:pt>
                <c:pt idx="13447">
                  <c:v>19.273</c:v>
                </c:pt>
                <c:pt idx="13448">
                  <c:v>19.081</c:v>
                </c:pt>
                <c:pt idx="13449">
                  <c:v>19.271999999999991</c:v>
                </c:pt>
                <c:pt idx="13450">
                  <c:v>19.478000000000002</c:v>
                </c:pt>
                <c:pt idx="13451">
                  <c:v>19.172000000000001</c:v>
                </c:pt>
                <c:pt idx="13452">
                  <c:v>19.437000000000001</c:v>
                </c:pt>
                <c:pt idx="13453">
                  <c:v>19.173999999999999</c:v>
                </c:pt>
                <c:pt idx="13454">
                  <c:v>19.100999999999999</c:v>
                </c:pt>
                <c:pt idx="13455">
                  <c:v>19.068999999999988</c:v>
                </c:pt>
                <c:pt idx="13456">
                  <c:v>19.312000000000001</c:v>
                </c:pt>
                <c:pt idx="13457">
                  <c:v>19.047000000000001</c:v>
                </c:pt>
                <c:pt idx="13458">
                  <c:v>19.152000000000001</c:v>
                </c:pt>
                <c:pt idx="13459">
                  <c:v>19.219000000000001</c:v>
                </c:pt>
                <c:pt idx="13460">
                  <c:v>18.887</c:v>
                </c:pt>
                <c:pt idx="13461">
                  <c:v>19.013999999999999</c:v>
                </c:pt>
                <c:pt idx="13462">
                  <c:v>18.867999999999999</c:v>
                </c:pt>
                <c:pt idx="13463">
                  <c:v>19.504000000000001</c:v>
                </c:pt>
                <c:pt idx="13464">
                  <c:v>19.274000000000001</c:v>
                </c:pt>
                <c:pt idx="13465">
                  <c:v>19.416</c:v>
                </c:pt>
                <c:pt idx="13466">
                  <c:v>18.87</c:v>
                </c:pt>
                <c:pt idx="13467">
                  <c:v>19.280999999999992</c:v>
                </c:pt>
                <c:pt idx="13468">
                  <c:v>19.17700000000001</c:v>
                </c:pt>
                <c:pt idx="13469">
                  <c:v>18.952999999999989</c:v>
                </c:pt>
                <c:pt idx="13470">
                  <c:v>19.414999999999999</c:v>
                </c:pt>
                <c:pt idx="13471">
                  <c:v>19.120999999999999</c:v>
                </c:pt>
                <c:pt idx="13472">
                  <c:v>19.285999999999991</c:v>
                </c:pt>
                <c:pt idx="13473">
                  <c:v>19.035</c:v>
                </c:pt>
                <c:pt idx="13474">
                  <c:v>18.946000000000002</c:v>
                </c:pt>
                <c:pt idx="13475">
                  <c:v>19.49499999999999</c:v>
                </c:pt>
                <c:pt idx="13476">
                  <c:v>19.367999999999999</c:v>
                </c:pt>
                <c:pt idx="13477">
                  <c:v>18.942999999999991</c:v>
                </c:pt>
                <c:pt idx="13478">
                  <c:v>18.83100000000001</c:v>
                </c:pt>
                <c:pt idx="13479">
                  <c:v>19.172999999999991</c:v>
                </c:pt>
                <c:pt idx="13480">
                  <c:v>18.695</c:v>
                </c:pt>
                <c:pt idx="13481">
                  <c:v>19.407</c:v>
                </c:pt>
                <c:pt idx="13482">
                  <c:v>19.302</c:v>
                </c:pt>
                <c:pt idx="13483">
                  <c:v>19.225999999999988</c:v>
                </c:pt>
                <c:pt idx="13484">
                  <c:v>19.152999999999999</c:v>
                </c:pt>
                <c:pt idx="13485">
                  <c:v>19.456</c:v>
                </c:pt>
                <c:pt idx="13486">
                  <c:v>19.04</c:v>
                </c:pt>
                <c:pt idx="13487">
                  <c:v>18.815999999999999</c:v>
                </c:pt>
                <c:pt idx="13488">
                  <c:v>19.292999999999989</c:v>
                </c:pt>
                <c:pt idx="13489">
                  <c:v>18.978000000000002</c:v>
                </c:pt>
                <c:pt idx="13490">
                  <c:v>19.388000000000002</c:v>
                </c:pt>
                <c:pt idx="13491">
                  <c:v>19.056000000000001</c:v>
                </c:pt>
                <c:pt idx="13492">
                  <c:v>19.571999999999999</c:v>
                </c:pt>
                <c:pt idx="13493">
                  <c:v>19.451000000000001</c:v>
                </c:pt>
                <c:pt idx="13494">
                  <c:v>19.221</c:v>
                </c:pt>
                <c:pt idx="13495">
                  <c:v>19.161999999999999</c:v>
                </c:pt>
                <c:pt idx="13496">
                  <c:v>19.280999999999992</c:v>
                </c:pt>
                <c:pt idx="13497">
                  <c:v>19.399999999999999</c:v>
                </c:pt>
                <c:pt idx="13498">
                  <c:v>18.312000000000001</c:v>
                </c:pt>
                <c:pt idx="13499">
                  <c:v>19.039000000000001</c:v>
                </c:pt>
                <c:pt idx="13500">
                  <c:v>19.114999999999998</c:v>
                </c:pt>
                <c:pt idx="13501">
                  <c:v>19.326000000000001</c:v>
                </c:pt>
                <c:pt idx="13502">
                  <c:v>19.08199999999999</c:v>
                </c:pt>
                <c:pt idx="13503">
                  <c:v>18.98299999999999</c:v>
                </c:pt>
                <c:pt idx="13504">
                  <c:v>18.99499999999999</c:v>
                </c:pt>
                <c:pt idx="13505">
                  <c:v>19.120999999999999</c:v>
                </c:pt>
                <c:pt idx="13506">
                  <c:v>19.004000000000001</c:v>
                </c:pt>
                <c:pt idx="13507">
                  <c:v>19.358000000000001</c:v>
                </c:pt>
                <c:pt idx="13508">
                  <c:v>18.731000000000009</c:v>
                </c:pt>
                <c:pt idx="13509">
                  <c:v>19.010999999999999</c:v>
                </c:pt>
                <c:pt idx="13510">
                  <c:v>19.196000000000009</c:v>
                </c:pt>
                <c:pt idx="13511">
                  <c:v>18.867999999999999</c:v>
                </c:pt>
                <c:pt idx="13512">
                  <c:v>18.911999999999999</c:v>
                </c:pt>
                <c:pt idx="13513">
                  <c:v>18.76599999999998</c:v>
                </c:pt>
                <c:pt idx="13514">
                  <c:v>18.530999999999999</c:v>
                </c:pt>
                <c:pt idx="13515">
                  <c:v>18.972999999999988</c:v>
                </c:pt>
                <c:pt idx="13516">
                  <c:v>18.536999999999999</c:v>
                </c:pt>
                <c:pt idx="13517">
                  <c:v>18.657000000000011</c:v>
                </c:pt>
                <c:pt idx="13518">
                  <c:v>18.957000000000001</c:v>
                </c:pt>
                <c:pt idx="13519">
                  <c:v>18.611999999999998</c:v>
                </c:pt>
                <c:pt idx="13520">
                  <c:v>18.90199999999999</c:v>
                </c:pt>
                <c:pt idx="13521">
                  <c:v>19.041</c:v>
                </c:pt>
                <c:pt idx="13522">
                  <c:v>18.867999999999999</c:v>
                </c:pt>
                <c:pt idx="13523">
                  <c:v>19.195</c:v>
                </c:pt>
                <c:pt idx="13524">
                  <c:v>18.350000000000001</c:v>
                </c:pt>
                <c:pt idx="13525">
                  <c:v>18.835000000000001</c:v>
                </c:pt>
                <c:pt idx="13526">
                  <c:v>18.835999999999999</c:v>
                </c:pt>
                <c:pt idx="13527">
                  <c:v>18.632000000000001</c:v>
                </c:pt>
                <c:pt idx="13528">
                  <c:v>18.741</c:v>
                </c:pt>
                <c:pt idx="13529">
                  <c:v>18.864999999999991</c:v>
                </c:pt>
                <c:pt idx="13530">
                  <c:v>19.24799999999999</c:v>
                </c:pt>
                <c:pt idx="13531">
                  <c:v>18.614000000000011</c:v>
                </c:pt>
                <c:pt idx="13532">
                  <c:v>18.809999999999999</c:v>
                </c:pt>
                <c:pt idx="13533">
                  <c:v>18.928999999999981</c:v>
                </c:pt>
                <c:pt idx="13534">
                  <c:v>18.564999999999991</c:v>
                </c:pt>
                <c:pt idx="13535">
                  <c:v>18.77999999999999</c:v>
                </c:pt>
                <c:pt idx="13536">
                  <c:v>18.657000000000011</c:v>
                </c:pt>
                <c:pt idx="13537">
                  <c:v>18.795000000000002</c:v>
                </c:pt>
                <c:pt idx="13538">
                  <c:v>18.631000000000011</c:v>
                </c:pt>
                <c:pt idx="13539">
                  <c:v>18.734000000000009</c:v>
                </c:pt>
                <c:pt idx="13540">
                  <c:v>18.53</c:v>
                </c:pt>
                <c:pt idx="13541">
                  <c:v>18.718</c:v>
                </c:pt>
                <c:pt idx="13542">
                  <c:v>19.120999999999999</c:v>
                </c:pt>
                <c:pt idx="13543">
                  <c:v>18.815999999999999</c:v>
                </c:pt>
                <c:pt idx="13544">
                  <c:v>18.864000000000001</c:v>
                </c:pt>
                <c:pt idx="13545">
                  <c:v>18.949000000000002</c:v>
                </c:pt>
                <c:pt idx="13546">
                  <c:v>19.026</c:v>
                </c:pt>
                <c:pt idx="13547">
                  <c:v>18.829000000000001</c:v>
                </c:pt>
                <c:pt idx="13548">
                  <c:v>18.548999999999989</c:v>
                </c:pt>
                <c:pt idx="13549">
                  <c:v>18.978999999999989</c:v>
                </c:pt>
                <c:pt idx="13550">
                  <c:v>19.138000000000009</c:v>
                </c:pt>
                <c:pt idx="13551">
                  <c:v>18.768999999999981</c:v>
                </c:pt>
                <c:pt idx="13552">
                  <c:v>18.718</c:v>
                </c:pt>
                <c:pt idx="13553">
                  <c:v>18.957000000000001</c:v>
                </c:pt>
                <c:pt idx="13554">
                  <c:v>18.826000000000001</c:v>
                </c:pt>
                <c:pt idx="13555">
                  <c:v>18.696000000000002</c:v>
                </c:pt>
                <c:pt idx="13556">
                  <c:v>18.606999999999999</c:v>
                </c:pt>
                <c:pt idx="13557">
                  <c:v>18.908999999999988</c:v>
                </c:pt>
                <c:pt idx="13558">
                  <c:v>19.032</c:v>
                </c:pt>
                <c:pt idx="13559">
                  <c:v>18.873999999999999</c:v>
                </c:pt>
                <c:pt idx="13560">
                  <c:v>18.901</c:v>
                </c:pt>
                <c:pt idx="13561">
                  <c:v>18.88</c:v>
                </c:pt>
                <c:pt idx="13562">
                  <c:v>18.971999999999991</c:v>
                </c:pt>
                <c:pt idx="13563">
                  <c:v>18.922999999999981</c:v>
                </c:pt>
                <c:pt idx="13564">
                  <c:v>18.83100000000001</c:v>
                </c:pt>
                <c:pt idx="13565">
                  <c:v>18.959</c:v>
                </c:pt>
                <c:pt idx="13566">
                  <c:v>18.66</c:v>
                </c:pt>
                <c:pt idx="13567">
                  <c:v>19.091999999999999</c:v>
                </c:pt>
                <c:pt idx="13568">
                  <c:v>18.695</c:v>
                </c:pt>
                <c:pt idx="13569">
                  <c:v>19.076000000000001</c:v>
                </c:pt>
                <c:pt idx="13570">
                  <c:v>18.809999999999999</c:v>
                </c:pt>
                <c:pt idx="13571">
                  <c:v>18.672999999999991</c:v>
                </c:pt>
                <c:pt idx="13572">
                  <c:v>19.263999999999989</c:v>
                </c:pt>
                <c:pt idx="13573">
                  <c:v>19.190999999999999</c:v>
                </c:pt>
                <c:pt idx="13574">
                  <c:v>19.010999999999999</c:v>
                </c:pt>
                <c:pt idx="13575">
                  <c:v>18.94499999999999</c:v>
                </c:pt>
                <c:pt idx="13576">
                  <c:v>18.939999999999991</c:v>
                </c:pt>
                <c:pt idx="13577">
                  <c:v>19.213999999999999</c:v>
                </c:pt>
                <c:pt idx="13578">
                  <c:v>19.016999999999999</c:v>
                </c:pt>
                <c:pt idx="13579">
                  <c:v>19.172000000000001</c:v>
                </c:pt>
                <c:pt idx="13580">
                  <c:v>19.26199999999999</c:v>
                </c:pt>
                <c:pt idx="13581">
                  <c:v>19.076000000000001</c:v>
                </c:pt>
                <c:pt idx="13582">
                  <c:v>18.663</c:v>
                </c:pt>
                <c:pt idx="13583">
                  <c:v>18.792000000000002</c:v>
                </c:pt>
                <c:pt idx="13584">
                  <c:v>19.111999999999998</c:v>
                </c:pt>
                <c:pt idx="13585">
                  <c:v>19.08799999999999</c:v>
                </c:pt>
                <c:pt idx="13586">
                  <c:v>19.242999999999991</c:v>
                </c:pt>
                <c:pt idx="13587">
                  <c:v>19.079000000000001</c:v>
                </c:pt>
                <c:pt idx="13588">
                  <c:v>18.92799999999999</c:v>
                </c:pt>
                <c:pt idx="13589">
                  <c:v>19.137000000000011</c:v>
                </c:pt>
                <c:pt idx="13590">
                  <c:v>18.846</c:v>
                </c:pt>
                <c:pt idx="13591">
                  <c:v>18.437999999999999</c:v>
                </c:pt>
                <c:pt idx="13592">
                  <c:v>19.821000000000009</c:v>
                </c:pt>
                <c:pt idx="13593">
                  <c:v>19.629000000000001</c:v>
                </c:pt>
                <c:pt idx="13594">
                  <c:v>19.478000000000002</c:v>
                </c:pt>
                <c:pt idx="13595">
                  <c:v>19.902999999999992</c:v>
                </c:pt>
                <c:pt idx="13596">
                  <c:v>19.754999999999999</c:v>
                </c:pt>
                <c:pt idx="13597">
                  <c:v>19.433</c:v>
                </c:pt>
                <c:pt idx="13598">
                  <c:v>19.532</c:v>
                </c:pt>
                <c:pt idx="13599">
                  <c:v>19.58799999999999</c:v>
                </c:pt>
                <c:pt idx="13600">
                  <c:v>19.29</c:v>
                </c:pt>
                <c:pt idx="13601">
                  <c:v>19.297000000000001</c:v>
                </c:pt>
                <c:pt idx="13602">
                  <c:v>19.234999999999999</c:v>
                </c:pt>
                <c:pt idx="13603">
                  <c:v>19.414000000000001</c:v>
                </c:pt>
                <c:pt idx="13604">
                  <c:v>19.295000000000002</c:v>
                </c:pt>
                <c:pt idx="13605">
                  <c:v>19.577000000000009</c:v>
                </c:pt>
                <c:pt idx="13606">
                  <c:v>19.14</c:v>
                </c:pt>
                <c:pt idx="13607">
                  <c:v>19.187999999999999</c:v>
                </c:pt>
                <c:pt idx="13608">
                  <c:v>18.474</c:v>
                </c:pt>
                <c:pt idx="13609">
                  <c:v>19.036999999999999</c:v>
                </c:pt>
                <c:pt idx="13610">
                  <c:v>18.670000000000009</c:v>
                </c:pt>
                <c:pt idx="13611">
                  <c:v>19.08199999999999</c:v>
                </c:pt>
                <c:pt idx="13612">
                  <c:v>18.562999999999992</c:v>
                </c:pt>
                <c:pt idx="13613">
                  <c:v>18.704000000000001</c:v>
                </c:pt>
                <c:pt idx="13614">
                  <c:v>18.471</c:v>
                </c:pt>
                <c:pt idx="13615">
                  <c:v>18.396000000000001</c:v>
                </c:pt>
                <c:pt idx="13616">
                  <c:v>19.381</c:v>
                </c:pt>
                <c:pt idx="13617">
                  <c:v>18.964999999999989</c:v>
                </c:pt>
                <c:pt idx="13618">
                  <c:v>19.088999999999992</c:v>
                </c:pt>
                <c:pt idx="13619">
                  <c:v>19.388000000000002</c:v>
                </c:pt>
                <c:pt idx="13620">
                  <c:v>19.082999999999981</c:v>
                </c:pt>
                <c:pt idx="13621">
                  <c:v>19.029</c:v>
                </c:pt>
                <c:pt idx="13622">
                  <c:v>18.867999999999999</c:v>
                </c:pt>
                <c:pt idx="13623">
                  <c:v>18.715</c:v>
                </c:pt>
                <c:pt idx="13624">
                  <c:v>18.908999999999988</c:v>
                </c:pt>
                <c:pt idx="13625">
                  <c:v>18.667000000000009</c:v>
                </c:pt>
                <c:pt idx="13626">
                  <c:v>18.478000000000002</c:v>
                </c:pt>
                <c:pt idx="13627">
                  <c:v>18.689</c:v>
                </c:pt>
                <c:pt idx="13628">
                  <c:v>18.841000000000001</c:v>
                </c:pt>
                <c:pt idx="13629">
                  <c:v>18.198</c:v>
                </c:pt>
                <c:pt idx="13630">
                  <c:v>18.638000000000009</c:v>
                </c:pt>
                <c:pt idx="13631">
                  <c:v>19.042000000000002</c:v>
                </c:pt>
                <c:pt idx="13632">
                  <c:v>18.559999999999999</c:v>
                </c:pt>
                <c:pt idx="13633">
                  <c:v>18.734999999999999</c:v>
                </c:pt>
                <c:pt idx="13634">
                  <c:v>18.899999999999999</c:v>
                </c:pt>
                <c:pt idx="13635">
                  <c:v>18.79</c:v>
                </c:pt>
                <c:pt idx="13636">
                  <c:v>18.553000000000001</c:v>
                </c:pt>
                <c:pt idx="13637">
                  <c:v>18.536000000000001</c:v>
                </c:pt>
                <c:pt idx="13638">
                  <c:v>18.356999999999999</c:v>
                </c:pt>
                <c:pt idx="13639">
                  <c:v>18.731999999999999</c:v>
                </c:pt>
                <c:pt idx="13640">
                  <c:v>18.925999999999981</c:v>
                </c:pt>
                <c:pt idx="13641">
                  <c:v>18.548999999999989</c:v>
                </c:pt>
                <c:pt idx="13642">
                  <c:v>18.664000000000001</c:v>
                </c:pt>
                <c:pt idx="13643">
                  <c:v>18.721999999999991</c:v>
                </c:pt>
                <c:pt idx="13644">
                  <c:v>19.228999999999989</c:v>
                </c:pt>
                <c:pt idx="13645">
                  <c:v>19.26199999999999</c:v>
                </c:pt>
                <c:pt idx="13646">
                  <c:v>19.344999999999999</c:v>
                </c:pt>
                <c:pt idx="13647">
                  <c:v>19.114999999999998</c:v>
                </c:pt>
                <c:pt idx="13648">
                  <c:v>19.678999999999991</c:v>
                </c:pt>
                <c:pt idx="13649">
                  <c:v>19.571000000000009</c:v>
                </c:pt>
                <c:pt idx="13650">
                  <c:v>19.190000000000001</c:v>
                </c:pt>
                <c:pt idx="13651">
                  <c:v>19.420000000000002</c:v>
                </c:pt>
                <c:pt idx="13652">
                  <c:v>19.263999999999989</c:v>
                </c:pt>
                <c:pt idx="13653">
                  <c:v>18.934000000000001</c:v>
                </c:pt>
                <c:pt idx="13654">
                  <c:v>18.698</c:v>
                </c:pt>
                <c:pt idx="13655">
                  <c:v>19.035</c:v>
                </c:pt>
                <c:pt idx="13656">
                  <c:v>18.600000000000001</c:v>
                </c:pt>
                <c:pt idx="13657">
                  <c:v>19.024999999999999</c:v>
                </c:pt>
                <c:pt idx="13658">
                  <c:v>18.58799999999999</c:v>
                </c:pt>
                <c:pt idx="13659">
                  <c:v>19.029</c:v>
                </c:pt>
                <c:pt idx="13660">
                  <c:v>18.933</c:v>
                </c:pt>
                <c:pt idx="13661">
                  <c:v>18.670000000000009</c:v>
                </c:pt>
                <c:pt idx="13662">
                  <c:v>18.961999999999989</c:v>
                </c:pt>
                <c:pt idx="13663">
                  <c:v>18.77</c:v>
                </c:pt>
                <c:pt idx="13664">
                  <c:v>19.100000000000001</c:v>
                </c:pt>
                <c:pt idx="13665">
                  <c:v>19.221999999999991</c:v>
                </c:pt>
                <c:pt idx="13666">
                  <c:v>18.96299999999999</c:v>
                </c:pt>
                <c:pt idx="13667">
                  <c:v>18.643000000000001</c:v>
                </c:pt>
                <c:pt idx="13668">
                  <c:v>18.608000000000001</c:v>
                </c:pt>
                <c:pt idx="13669">
                  <c:v>19.103000000000009</c:v>
                </c:pt>
                <c:pt idx="13670">
                  <c:v>19.048999999999989</c:v>
                </c:pt>
                <c:pt idx="13671">
                  <c:v>18.367000000000001</c:v>
                </c:pt>
                <c:pt idx="13672">
                  <c:v>18.52</c:v>
                </c:pt>
                <c:pt idx="13673">
                  <c:v>18.427</c:v>
                </c:pt>
                <c:pt idx="13674">
                  <c:v>18.91</c:v>
                </c:pt>
                <c:pt idx="13675">
                  <c:v>18.774999999999999</c:v>
                </c:pt>
                <c:pt idx="13676">
                  <c:v>18.788999999999991</c:v>
                </c:pt>
                <c:pt idx="13677">
                  <c:v>19.228999999999989</c:v>
                </c:pt>
                <c:pt idx="13678">
                  <c:v>19.007000000000001</c:v>
                </c:pt>
                <c:pt idx="13679">
                  <c:v>19.276</c:v>
                </c:pt>
                <c:pt idx="13680">
                  <c:v>18.643999999999991</c:v>
                </c:pt>
                <c:pt idx="13681">
                  <c:v>18.77999999999999</c:v>
                </c:pt>
                <c:pt idx="13682">
                  <c:v>18.864000000000001</c:v>
                </c:pt>
                <c:pt idx="13683">
                  <c:v>18.919</c:v>
                </c:pt>
                <c:pt idx="13684">
                  <c:v>19.009</c:v>
                </c:pt>
                <c:pt idx="13685">
                  <c:v>19.097999999999999</c:v>
                </c:pt>
                <c:pt idx="13686">
                  <c:v>18.949000000000002</c:v>
                </c:pt>
                <c:pt idx="13687">
                  <c:v>19.207999999999991</c:v>
                </c:pt>
                <c:pt idx="13688">
                  <c:v>18.777000000000001</c:v>
                </c:pt>
                <c:pt idx="13689">
                  <c:v>19.37</c:v>
                </c:pt>
                <c:pt idx="13690">
                  <c:v>18.974</c:v>
                </c:pt>
                <c:pt idx="13691">
                  <c:v>18.995999999999992</c:v>
                </c:pt>
                <c:pt idx="13692">
                  <c:v>19.329999999999991</c:v>
                </c:pt>
                <c:pt idx="13693">
                  <c:v>19.14</c:v>
                </c:pt>
                <c:pt idx="13694">
                  <c:v>18.855</c:v>
                </c:pt>
                <c:pt idx="13695">
                  <c:v>19.016999999999999</c:v>
                </c:pt>
                <c:pt idx="13696">
                  <c:v>19.148</c:v>
                </c:pt>
                <c:pt idx="13697">
                  <c:v>18.911999999999999</c:v>
                </c:pt>
                <c:pt idx="13698">
                  <c:v>18.792999999999989</c:v>
                </c:pt>
                <c:pt idx="13699">
                  <c:v>18.77999999999999</c:v>
                </c:pt>
                <c:pt idx="13700">
                  <c:v>18.922999999999981</c:v>
                </c:pt>
                <c:pt idx="13701">
                  <c:v>18.991</c:v>
                </c:pt>
                <c:pt idx="13702">
                  <c:v>19.164999999999999</c:v>
                </c:pt>
                <c:pt idx="13703">
                  <c:v>19.376999999999999</c:v>
                </c:pt>
                <c:pt idx="13704">
                  <c:v>18.774999999999999</c:v>
                </c:pt>
                <c:pt idx="13705">
                  <c:v>18.581</c:v>
                </c:pt>
                <c:pt idx="13706">
                  <c:v>19.04</c:v>
                </c:pt>
                <c:pt idx="13707">
                  <c:v>18.887</c:v>
                </c:pt>
                <c:pt idx="13708">
                  <c:v>18.82</c:v>
                </c:pt>
                <c:pt idx="13709">
                  <c:v>18.798999999999989</c:v>
                </c:pt>
                <c:pt idx="13710">
                  <c:v>18.94199999999999</c:v>
                </c:pt>
                <c:pt idx="13711">
                  <c:v>18.992999999999991</c:v>
                </c:pt>
                <c:pt idx="13712">
                  <c:v>19.393999999999991</c:v>
                </c:pt>
                <c:pt idx="13713">
                  <c:v>19.033999999999999</c:v>
                </c:pt>
                <c:pt idx="13714">
                  <c:v>19.044</c:v>
                </c:pt>
                <c:pt idx="13715">
                  <c:v>18.91</c:v>
                </c:pt>
                <c:pt idx="13716">
                  <c:v>18.847999999999999</c:v>
                </c:pt>
                <c:pt idx="13717">
                  <c:v>18.663</c:v>
                </c:pt>
                <c:pt idx="13718">
                  <c:v>18.71</c:v>
                </c:pt>
                <c:pt idx="13719">
                  <c:v>18.882999999999988</c:v>
                </c:pt>
                <c:pt idx="13720">
                  <c:v>18.795999999999989</c:v>
                </c:pt>
                <c:pt idx="13721">
                  <c:v>18.975999999999988</c:v>
                </c:pt>
                <c:pt idx="13722">
                  <c:v>18.523</c:v>
                </c:pt>
                <c:pt idx="13723">
                  <c:v>18.917000000000009</c:v>
                </c:pt>
                <c:pt idx="13724">
                  <c:v>19.157000000000011</c:v>
                </c:pt>
                <c:pt idx="13725">
                  <c:v>18.95999999999999</c:v>
                </c:pt>
                <c:pt idx="13726">
                  <c:v>18.913</c:v>
                </c:pt>
                <c:pt idx="13727">
                  <c:v>19.041</c:v>
                </c:pt>
                <c:pt idx="13728">
                  <c:v>19.097999999999999</c:v>
                </c:pt>
                <c:pt idx="13729">
                  <c:v>19.085999999999991</c:v>
                </c:pt>
                <c:pt idx="13730">
                  <c:v>18.844000000000001</c:v>
                </c:pt>
                <c:pt idx="13731">
                  <c:v>19.030999999999999</c:v>
                </c:pt>
                <c:pt idx="13732">
                  <c:v>19.303000000000001</c:v>
                </c:pt>
                <c:pt idx="13733">
                  <c:v>18.928999999999981</c:v>
                </c:pt>
                <c:pt idx="13734">
                  <c:v>19.059999999999999</c:v>
                </c:pt>
                <c:pt idx="13735">
                  <c:v>19.175999999999991</c:v>
                </c:pt>
                <c:pt idx="13736">
                  <c:v>18.939</c:v>
                </c:pt>
                <c:pt idx="13737">
                  <c:v>19.216000000000001</c:v>
                </c:pt>
                <c:pt idx="13738">
                  <c:v>19.257000000000001</c:v>
                </c:pt>
                <c:pt idx="13739">
                  <c:v>19.364000000000001</c:v>
                </c:pt>
                <c:pt idx="13740">
                  <c:v>19.010000000000009</c:v>
                </c:pt>
                <c:pt idx="13741">
                  <c:v>19.454999999999991</c:v>
                </c:pt>
                <c:pt idx="13742">
                  <c:v>19.350999999999999</c:v>
                </c:pt>
                <c:pt idx="13743">
                  <c:v>19.118000000000009</c:v>
                </c:pt>
                <c:pt idx="13744">
                  <c:v>19.436</c:v>
                </c:pt>
                <c:pt idx="13745">
                  <c:v>19.738</c:v>
                </c:pt>
                <c:pt idx="13746">
                  <c:v>19.606000000000009</c:v>
                </c:pt>
                <c:pt idx="13747">
                  <c:v>19.826000000000001</c:v>
                </c:pt>
                <c:pt idx="13748">
                  <c:v>19.201000000000001</c:v>
                </c:pt>
                <c:pt idx="13749">
                  <c:v>19.361999999999991</c:v>
                </c:pt>
                <c:pt idx="13750">
                  <c:v>19.341000000000001</c:v>
                </c:pt>
                <c:pt idx="13751">
                  <c:v>18.832000000000001</c:v>
                </c:pt>
                <c:pt idx="13752">
                  <c:v>19.132000000000001</c:v>
                </c:pt>
                <c:pt idx="13753">
                  <c:v>19.530999999999999</c:v>
                </c:pt>
                <c:pt idx="13754">
                  <c:v>19.26199999999999</c:v>
                </c:pt>
                <c:pt idx="13755">
                  <c:v>19.37</c:v>
                </c:pt>
                <c:pt idx="13756">
                  <c:v>19.649999999999999</c:v>
                </c:pt>
                <c:pt idx="13757">
                  <c:v>19.28799999999999</c:v>
                </c:pt>
                <c:pt idx="13758">
                  <c:v>19.04</c:v>
                </c:pt>
                <c:pt idx="13759">
                  <c:v>18.844999999999999</c:v>
                </c:pt>
                <c:pt idx="13760">
                  <c:v>19.376999999999999</c:v>
                </c:pt>
                <c:pt idx="13761">
                  <c:v>19.433</c:v>
                </c:pt>
                <c:pt idx="13762">
                  <c:v>19.439</c:v>
                </c:pt>
                <c:pt idx="13763">
                  <c:v>19.457999999999991</c:v>
                </c:pt>
                <c:pt idx="13764">
                  <c:v>19.079000000000001</c:v>
                </c:pt>
                <c:pt idx="13765">
                  <c:v>19.64</c:v>
                </c:pt>
                <c:pt idx="13766">
                  <c:v>19.244</c:v>
                </c:pt>
                <c:pt idx="13767">
                  <c:v>18.914000000000001</c:v>
                </c:pt>
                <c:pt idx="13768">
                  <c:v>18.663</c:v>
                </c:pt>
                <c:pt idx="13769">
                  <c:v>18.623999999999999</c:v>
                </c:pt>
                <c:pt idx="13770">
                  <c:v>18.763999999999989</c:v>
                </c:pt>
                <c:pt idx="13771">
                  <c:v>19.356999999999999</c:v>
                </c:pt>
                <c:pt idx="13772">
                  <c:v>19.597000000000001</c:v>
                </c:pt>
                <c:pt idx="13773">
                  <c:v>18.853999999999999</c:v>
                </c:pt>
                <c:pt idx="13774">
                  <c:v>18.821999999999999</c:v>
                </c:pt>
                <c:pt idx="13775">
                  <c:v>18.84</c:v>
                </c:pt>
                <c:pt idx="13776">
                  <c:v>18.463999999999992</c:v>
                </c:pt>
                <c:pt idx="13777">
                  <c:v>18.933</c:v>
                </c:pt>
                <c:pt idx="13778">
                  <c:v>18.474999999999991</c:v>
                </c:pt>
                <c:pt idx="13779">
                  <c:v>18.832000000000001</c:v>
                </c:pt>
                <c:pt idx="13780">
                  <c:v>18.74499999999999</c:v>
                </c:pt>
                <c:pt idx="13781">
                  <c:v>18.927</c:v>
                </c:pt>
                <c:pt idx="13782">
                  <c:v>18.911999999999999</c:v>
                </c:pt>
                <c:pt idx="13783">
                  <c:v>18.792000000000002</c:v>
                </c:pt>
                <c:pt idx="13784">
                  <c:v>19.34</c:v>
                </c:pt>
                <c:pt idx="13785">
                  <c:v>19.699000000000009</c:v>
                </c:pt>
                <c:pt idx="13786">
                  <c:v>19.631000000000011</c:v>
                </c:pt>
                <c:pt idx="13787">
                  <c:v>19.721999999999991</c:v>
                </c:pt>
                <c:pt idx="13788">
                  <c:v>19.83700000000001</c:v>
                </c:pt>
                <c:pt idx="13789">
                  <c:v>19.286999999999988</c:v>
                </c:pt>
                <c:pt idx="13790">
                  <c:v>19.100999999999999</c:v>
                </c:pt>
                <c:pt idx="13791">
                  <c:v>19.312999999999999</c:v>
                </c:pt>
                <c:pt idx="13792">
                  <c:v>19.291</c:v>
                </c:pt>
                <c:pt idx="13793">
                  <c:v>19.635000000000009</c:v>
                </c:pt>
                <c:pt idx="13794">
                  <c:v>19.48299999999999</c:v>
                </c:pt>
                <c:pt idx="13795">
                  <c:v>19.460999999999991</c:v>
                </c:pt>
                <c:pt idx="13796">
                  <c:v>19.417000000000009</c:v>
                </c:pt>
                <c:pt idx="13797">
                  <c:v>19.277999999999999</c:v>
                </c:pt>
                <c:pt idx="13798">
                  <c:v>19.13000000000001</c:v>
                </c:pt>
                <c:pt idx="13799">
                  <c:v>19.271999999999991</c:v>
                </c:pt>
                <c:pt idx="13800">
                  <c:v>19.085999999999991</c:v>
                </c:pt>
                <c:pt idx="13801">
                  <c:v>19.047000000000001</c:v>
                </c:pt>
                <c:pt idx="13802">
                  <c:v>18.852</c:v>
                </c:pt>
                <c:pt idx="13803">
                  <c:v>19.42499999999999</c:v>
                </c:pt>
                <c:pt idx="13804">
                  <c:v>19.155999999999999</c:v>
                </c:pt>
                <c:pt idx="13805">
                  <c:v>19.513999999999999</c:v>
                </c:pt>
                <c:pt idx="13806">
                  <c:v>19.634000000000011</c:v>
                </c:pt>
                <c:pt idx="13807">
                  <c:v>19.242999999999991</c:v>
                </c:pt>
                <c:pt idx="13808">
                  <c:v>19.291</c:v>
                </c:pt>
                <c:pt idx="13809">
                  <c:v>19.219000000000001</c:v>
                </c:pt>
                <c:pt idx="13810">
                  <c:v>18.946000000000002</c:v>
                </c:pt>
                <c:pt idx="13811">
                  <c:v>19.33700000000001</c:v>
                </c:pt>
                <c:pt idx="13812">
                  <c:v>18.895</c:v>
                </c:pt>
                <c:pt idx="13813">
                  <c:v>18.794</c:v>
                </c:pt>
                <c:pt idx="13814">
                  <c:v>18.712</c:v>
                </c:pt>
                <c:pt idx="13815">
                  <c:v>19.157000000000011</c:v>
                </c:pt>
                <c:pt idx="13816">
                  <c:v>18.446000000000002</c:v>
                </c:pt>
                <c:pt idx="13817">
                  <c:v>18.481999999999989</c:v>
                </c:pt>
                <c:pt idx="13818">
                  <c:v>19.134000000000011</c:v>
                </c:pt>
                <c:pt idx="13819">
                  <c:v>19.542000000000002</c:v>
                </c:pt>
                <c:pt idx="13820">
                  <c:v>19.266999999999989</c:v>
                </c:pt>
                <c:pt idx="13821">
                  <c:v>19.317000000000011</c:v>
                </c:pt>
                <c:pt idx="13822">
                  <c:v>19.667000000000009</c:v>
                </c:pt>
                <c:pt idx="13823">
                  <c:v>19.166</c:v>
                </c:pt>
                <c:pt idx="13824">
                  <c:v>19.494</c:v>
                </c:pt>
                <c:pt idx="13825">
                  <c:v>19.184999999999999</c:v>
                </c:pt>
                <c:pt idx="13826">
                  <c:v>19.100999999999999</c:v>
                </c:pt>
                <c:pt idx="13827">
                  <c:v>19.349</c:v>
                </c:pt>
                <c:pt idx="13828">
                  <c:v>19.617000000000012</c:v>
                </c:pt>
                <c:pt idx="13829">
                  <c:v>19.361000000000001</c:v>
                </c:pt>
                <c:pt idx="13830">
                  <c:v>18.881</c:v>
                </c:pt>
                <c:pt idx="13831">
                  <c:v>19.439</c:v>
                </c:pt>
                <c:pt idx="13832">
                  <c:v>18.826000000000001</c:v>
                </c:pt>
                <c:pt idx="13833">
                  <c:v>19.2</c:v>
                </c:pt>
                <c:pt idx="13834">
                  <c:v>19.279</c:v>
                </c:pt>
                <c:pt idx="13835">
                  <c:v>19.347000000000001</c:v>
                </c:pt>
                <c:pt idx="13836">
                  <c:v>19.16</c:v>
                </c:pt>
                <c:pt idx="13837">
                  <c:v>19.318000000000001</c:v>
                </c:pt>
                <c:pt idx="13838">
                  <c:v>19.555</c:v>
                </c:pt>
                <c:pt idx="13839">
                  <c:v>19.59</c:v>
                </c:pt>
                <c:pt idx="13840">
                  <c:v>19.231000000000009</c:v>
                </c:pt>
                <c:pt idx="13841">
                  <c:v>19.574999999999999</c:v>
                </c:pt>
                <c:pt idx="13842">
                  <c:v>19.753</c:v>
                </c:pt>
                <c:pt idx="13843">
                  <c:v>19.385000000000002</c:v>
                </c:pt>
                <c:pt idx="13844">
                  <c:v>19.44499999999999</c:v>
                </c:pt>
                <c:pt idx="13845">
                  <c:v>19.417999999999999</c:v>
                </c:pt>
                <c:pt idx="13846">
                  <c:v>19.503</c:v>
                </c:pt>
                <c:pt idx="13847">
                  <c:v>19.600999999999999</c:v>
                </c:pt>
                <c:pt idx="13848">
                  <c:v>19.757000000000001</c:v>
                </c:pt>
                <c:pt idx="13849">
                  <c:v>19.5</c:v>
                </c:pt>
                <c:pt idx="13850">
                  <c:v>19.800999999999991</c:v>
                </c:pt>
                <c:pt idx="13851">
                  <c:v>19.484000000000002</c:v>
                </c:pt>
                <c:pt idx="13852">
                  <c:v>19.08199999999999</c:v>
                </c:pt>
                <c:pt idx="13853">
                  <c:v>19.24799999999999</c:v>
                </c:pt>
                <c:pt idx="13854">
                  <c:v>19.491</c:v>
                </c:pt>
                <c:pt idx="13855">
                  <c:v>19.234000000000009</c:v>
                </c:pt>
                <c:pt idx="13856">
                  <c:v>19.341999999999999</c:v>
                </c:pt>
                <c:pt idx="13857">
                  <c:v>19.356000000000009</c:v>
                </c:pt>
                <c:pt idx="13858">
                  <c:v>19.209</c:v>
                </c:pt>
                <c:pt idx="13859">
                  <c:v>18.829000000000001</c:v>
                </c:pt>
                <c:pt idx="13860">
                  <c:v>19.238</c:v>
                </c:pt>
                <c:pt idx="13861">
                  <c:v>19.484000000000002</c:v>
                </c:pt>
                <c:pt idx="13862">
                  <c:v>19.004000000000001</c:v>
                </c:pt>
                <c:pt idx="13863">
                  <c:v>19.079000000000001</c:v>
                </c:pt>
                <c:pt idx="13864">
                  <c:v>19.477</c:v>
                </c:pt>
                <c:pt idx="13865">
                  <c:v>19.07</c:v>
                </c:pt>
                <c:pt idx="13866">
                  <c:v>19.08799999999999</c:v>
                </c:pt>
                <c:pt idx="13867">
                  <c:v>19.25</c:v>
                </c:pt>
                <c:pt idx="13868">
                  <c:v>19.603000000000002</c:v>
                </c:pt>
                <c:pt idx="13869">
                  <c:v>19.109000000000009</c:v>
                </c:pt>
                <c:pt idx="13870">
                  <c:v>19.04</c:v>
                </c:pt>
                <c:pt idx="13871">
                  <c:v>19.181999999999999</c:v>
                </c:pt>
                <c:pt idx="13872">
                  <c:v>19.065999999999988</c:v>
                </c:pt>
                <c:pt idx="13873">
                  <c:v>19.163</c:v>
                </c:pt>
                <c:pt idx="13874">
                  <c:v>18.968999999999991</c:v>
                </c:pt>
                <c:pt idx="13875">
                  <c:v>19.297000000000001</c:v>
                </c:pt>
                <c:pt idx="13876">
                  <c:v>19.045999999999989</c:v>
                </c:pt>
                <c:pt idx="13877">
                  <c:v>18.625</c:v>
                </c:pt>
                <c:pt idx="13878">
                  <c:v>19.459</c:v>
                </c:pt>
                <c:pt idx="13879">
                  <c:v>19.524000000000001</c:v>
                </c:pt>
                <c:pt idx="13880">
                  <c:v>19.564</c:v>
                </c:pt>
                <c:pt idx="13881">
                  <c:v>19.184999999999999</c:v>
                </c:pt>
                <c:pt idx="13882">
                  <c:v>19.248999999999992</c:v>
                </c:pt>
                <c:pt idx="13883">
                  <c:v>19.379000000000001</c:v>
                </c:pt>
                <c:pt idx="13884">
                  <c:v>19.457999999999991</c:v>
                </c:pt>
                <c:pt idx="13885">
                  <c:v>19.24199999999999</c:v>
                </c:pt>
                <c:pt idx="13886">
                  <c:v>19.33400000000001</c:v>
                </c:pt>
                <c:pt idx="13887">
                  <c:v>19.192</c:v>
                </c:pt>
                <c:pt idx="13888">
                  <c:v>19.516999999999999</c:v>
                </c:pt>
                <c:pt idx="13889">
                  <c:v>19.284999999999989</c:v>
                </c:pt>
                <c:pt idx="13890">
                  <c:v>19.507999999999999</c:v>
                </c:pt>
                <c:pt idx="13891">
                  <c:v>19.603000000000002</c:v>
                </c:pt>
                <c:pt idx="13892">
                  <c:v>19.402999999999992</c:v>
                </c:pt>
                <c:pt idx="13893">
                  <c:v>18.689</c:v>
                </c:pt>
                <c:pt idx="13894">
                  <c:v>19.356999999999999</c:v>
                </c:pt>
                <c:pt idx="13895">
                  <c:v>19.664999999999999</c:v>
                </c:pt>
                <c:pt idx="13896">
                  <c:v>19.487999999999989</c:v>
                </c:pt>
                <c:pt idx="13897">
                  <c:v>19.456</c:v>
                </c:pt>
                <c:pt idx="13898">
                  <c:v>19.58799999999999</c:v>
                </c:pt>
                <c:pt idx="13899">
                  <c:v>19.405999999999992</c:v>
                </c:pt>
                <c:pt idx="13900">
                  <c:v>19.884</c:v>
                </c:pt>
                <c:pt idx="13901">
                  <c:v>19.568999999999988</c:v>
                </c:pt>
                <c:pt idx="13902">
                  <c:v>19.65100000000001</c:v>
                </c:pt>
                <c:pt idx="13903">
                  <c:v>20.016999999999999</c:v>
                </c:pt>
                <c:pt idx="13904">
                  <c:v>19.977</c:v>
                </c:pt>
                <c:pt idx="13905">
                  <c:v>19.532</c:v>
                </c:pt>
                <c:pt idx="13906">
                  <c:v>20.018999999999991</c:v>
                </c:pt>
                <c:pt idx="13907">
                  <c:v>19.417000000000009</c:v>
                </c:pt>
                <c:pt idx="13908">
                  <c:v>19.823</c:v>
                </c:pt>
                <c:pt idx="13909">
                  <c:v>19.655999999999999</c:v>
                </c:pt>
                <c:pt idx="13910">
                  <c:v>19.92199999999999</c:v>
                </c:pt>
                <c:pt idx="13911">
                  <c:v>20.010999999999999</c:v>
                </c:pt>
                <c:pt idx="13912">
                  <c:v>19.853000000000009</c:v>
                </c:pt>
                <c:pt idx="13913">
                  <c:v>19.629000000000001</c:v>
                </c:pt>
                <c:pt idx="13914">
                  <c:v>20.044</c:v>
                </c:pt>
                <c:pt idx="13915">
                  <c:v>19.516999999999999</c:v>
                </c:pt>
                <c:pt idx="13916">
                  <c:v>19.553000000000001</c:v>
                </c:pt>
                <c:pt idx="13917">
                  <c:v>19.727</c:v>
                </c:pt>
                <c:pt idx="13918">
                  <c:v>20.003</c:v>
                </c:pt>
                <c:pt idx="13919">
                  <c:v>19.738</c:v>
                </c:pt>
                <c:pt idx="13920">
                  <c:v>19.74199999999999</c:v>
                </c:pt>
                <c:pt idx="13921">
                  <c:v>19.76799999999999</c:v>
                </c:pt>
                <c:pt idx="13922">
                  <c:v>19.74199999999999</c:v>
                </c:pt>
                <c:pt idx="13923">
                  <c:v>19.814000000000011</c:v>
                </c:pt>
                <c:pt idx="13924">
                  <c:v>19.74199999999999</c:v>
                </c:pt>
                <c:pt idx="13925">
                  <c:v>19.818999999999999</c:v>
                </c:pt>
                <c:pt idx="13926">
                  <c:v>19.388000000000002</c:v>
                </c:pt>
                <c:pt idx="13927">
                  <c:v>19.526</c:v>
                </c:pt>
                <c:pt idx="13928">
                  <c:v>19.722999999999988</c:v>
                </c:pt>
                <c:pt idx="13929">
                  <c:v>19.635999999999999</c:v>
                </c:pt>
                <c:pt idx="13930">
                  <c:v>19.407</c:v>
                </c:pt>
                <c:pt idx="13931">
                  <c:v>19.637000000000011</c:v>
                </c:pt>
                <c:pt idx="13932">
                  <c:v>19.687000000000001</c:v>
                </c:pt>
                <c:pt idx="13933">
                  <c:v>19.600000000000001</c:v>
                </c:pt>
                <c:pt idx="13934">
                  <c:v>19.92199999999999</c:v>
                </c:pt>
                <c:pt idx="13935">
                  <c:v>19.471999999999991</c:v>
                </c:pt>
                <c:pt idx="13936">
                  <c:v>19.968999999999991</c:v>
                </c:pt>
                <c:pt idx="13937">
                  <c:v>19.456</c:v>
                </c:pt>
                <c:pt idx="13938">
                  <c:v>19.498999999999992</c:v>
                </c:pt>
                <c:pt idx="13939">
                  <c:v>20.202000000000002</c:v>
                </c:pt>
                <c:pt idx="13940">
                  <c:v>19.785999999999991</c:v>
                </c:pt>
                <c:pt idx="13941">
                  <c:v>19.414999999999999</c:v>
                </c:pt>
                <c:pt idx="13942">
                  <c:v>19.553000000000001</c:v>
                </c:pt>
                <c:pt idx="13943">
                  <c:v>19.532</c:v>
                </c:pt>
                <c:pt idx="13944">
                  <c:v>19.491</c:v>
                </c:pt>
                <c:pt idx="13945">
                  <c:v>19.61000000000001</c:v>
                </c:pt>
                <c:pt idx="13946">
                  <c:v>19.352</c:v>
                </c:pt>
                <c:pt idx="13947">
                  <c:v>19.623000000000001</c:v>
                </c:pt>
                <c:pt idx="13948">
                  <c:v>19.49499999999999</c:v>
                </c:pt>
                <c:pt idx="13949">
                  <c:v>19.870999999999999</c:v>
                </c:pt>
                <c:pt idx="13950">
                  <c:v>19.719000000000001</c:v>
                </c:pt>
                <c:pt idx="13951">
                  <c:v>20.033999999999999</c:v>
                </c:pt>
                <c:pt idx="13952">
                  <c:v>19.702999999999989</c:v>
                </c:pt>
                <c:pt idx="13953">
                  <c:v>19.913</c:v>
                </c:pt>
                <c:pt idx="13954">
                  <c:v>19.645</c:v>
                </c:pt>
                <c:pt idx="13955">
                  <c:v>19.779</c:v>
                </c:pt>
                <c:pt idx="13956">
                  <c:v>20.059999999999999</c:v>
                </c:pt>
                <c:pt idx="13957">
                  <c:v>19.594000000000001</c:v>
                </c:pt>
                <c:pt idx="13958">
                  <c:v>19.509</c:v>
                </c:pt>
                <c:pt idx="13959">
                  <c:v>19.451000000000001</c:v>
                </c:pt>
                <c:pt idx="13960">
                  <c:v>19.387</c:v>
                </c:pt>
                <c:pt idx="13961">
                  <c:v>19.385000000000002</c:v>
                </c:pt>
                <c:pt idx="13962">
                  <c:v>18.809000000000001</c:v>
                </c:pt>
                <c:pt idx="13963">
                  <c:v>18.887</c:v>
                </c:pt>
                <c:pt idx="13964">
                  <c:v>19.24799999999999</c:v>
                </c:pt>
                <c:pt idx="13965">
                  <c:v>19.212</c:v>
                </c:pt>
                <c:pt idx="13966">
                  <c:v>19.033999999999999</c:v>
                </c:pt>
                <c:pt idx="13967">
                  <c:v>19.032</c:v>
                </c:pt>
                <c:pt idx="13968">
                  <c:v>19.25</c:v>
                </c:pt>
                <c:pt idx="13969">
                  <c:v>19.187000000000001</c:v>
                </c:pt>
                <c:pt idx="13970">
                  <c:v>19.327999999999999</c:v>
                </c:pt>
                <c:pt idx="13971">
                  <c:v>19.94499999999999</c:v>
                </c:pt>
                <c:pt idx="13972">
                  <c:v>19.460999999999991</c:v>
                </c:pt>
                <c:pt idx="13973">
                  <c:v>19.277000000000001</c:v>
                </c:pt>
                <c:pt idx="13974">
                  <c:v>19.186</c:v>
                </c:pt>
                <c:pt idx="13975">
                  <c:v>19.73</c:v>
                </c:pt>
                <c:pt idx="13976">
                  <c:v>19.201000000000001</c:v>
                </c:pt>
                <c:pt idx="13977">
                  <c:v>19.507999999999999</c:v>
                </c:pt>
                <c:pt idx="13978">
                  <c:v>19.574999999999999</c:v>
                </c:pt>
                <c:pt idx="13979">
                  <c:v>19.541</c:v>
                </c:pt>
                <c:pt idx="13980">
                  <c:v>19.327999999999999</c:v>
                </c:pt>
                <c:pt idx="13981">
                  <c:v>19.623000000000001</c:v>
                </c:pt>
                <c:pt idx="13982">
                  <c:v>19.541</c:v>
                </c:pt>
                <c:pt idx="13983">
                  <c:v>19.487999999999989</c:v>
                </c:pt>
                <c:pt idx="13984">
                  <c:v>19.128</c:v>
                </c:pt>
                <c:pt idx="13985">
                  <c:v>19.321999999999999</c:v>
                </c:pt>
                <c:pt idx="13986">
                  <c:v>19.178999999999991</c:v>
                </c:pt>
                <c:pt idx="13987">
                  <c:v>19.352</c:v>
                </c:pt>
                <c:pt idx="13988">
                  <c:v>19.372</c:v>
                </c:pt>
                <c:pt idx="13989">
                  <c:v>19.664000000000001</c:v>
                </c:pt>
                <c:pt idx="13990">
                  <c:v>19.39</c:v>
                </c:pt>
                <c:pt idx="13991">
                  <c:v>19.433</c:v>
                </c:pt>
                <c:pt idx="13992">
                  <c:v>19.501999999999999</c:v>
                </c:pt>
                <c:pt idx="13993">
                  <c:v>19.155999999999999</c:v>
                </c:pt>
                <c:pt idx="13994">
                  <c:v>19.449000000000002</c:v>
                </c:pt>
                <c:pt idx="13995">
                  <c:v>19.629000000000001</c:v>
                </c:pt>
                <c:pt idx="13996">
                  <c:v>19.75</c:v>
                </c:pt>
                <c:pt idx="13997">
                  <c:v>19.442999999999991</c:v>
                </c:pt>
                <c:pt idx="13998">
                  <c:v>19.544</c:v>
                </c:pt>
                <c:pt idx="13999">
                  <c:v>19.224999999999991</c:v>
                </c:pt>
                <c:pt idx="14000">
                  <c:v>19.856999999999999</c:v>
                </c:pt>
                <c:pt idx="14001">
                  <c:v>19.751000000000001</c:v>
                </c:pt>
                <c:pt idx="14002">
                  <c:v>19.427</c:v>
                </c:pt>
                <c:pt idx="14003">
                  <c:v>19.556000000000001</c:v>
                </c:pt>
                <c:pt idx="14004">
                  <c:v>19.218</c:v>
                </c:pt>
                <c:pt idx="14005">
                  <c:v>18.719000000000001</c:v>
                </c:pt>
                <c:pt idx="14006">
                  <c:v>19.373999999999999</c:v>
                </c:pt>
                <c:pt idx="14007">
                  <c:v>19.702000000000002</c:v>
                </c:pt>
                <c:pt idx="14008">
                  <c:v>19.515999999999991</c:v>
                </c:pt>
                <c:pt idx="14009">
                  <c:v>19.384</c:v>
                </c:pt>
                <c:pt idx="14010">
                  <c:v>19.248999999999992</c:v>
                </c:pt>
                <c:pt idx="14011">
                  <c:v>19.16</c:v>
                </c:pt>
                <c:pt idx="14012">
                  <c:v>19.358000000000001</c:v>
                </c:pt>
                <c:pt idx="14013">
                  <c:v>19.625</c:v>
                </c:pt>
                <c:pt idx="14014">
                  <c:v>18.94499999999999</c:v>
                </c:pt>
                <c:pt idx="14015">
                  <c:v>19.11900000000001</c:v>
                </c:pt>
                <c:pt idx="14016">
                  <c:v>19.298999999999989</c:v>
                </c:pt>
                <c:pt idx="14017">
                  <c:v>19.221999999999991</c:v>
                </c:pt>
                <c:pt idx="14018">
                  <c:v>18.997</c:v>
                </c:pt>
                <c:pt idx="14019">
                  <c:v>19.039000000000001</c:v>
                </c:pt>
                <c:pt idx="14020">
                  <c:v>18.474999999999991</c:v>
                </c:pt>
                <c:pt idx="14021">
                  <c:v>19.11600000000001</c:v>
                </c:pt>
                <c:pt idx="14022">
                  <c:v>18.91</c:v>
                </c:pt>
                <c:pt idx="14023">
                  <c:v>19.196000000000009</c:v>
                </c:pt>
                <c:pt idx="14024">
                  <c:v>18.582999999999981</c:v>
                </c:pt>
                <c:pt idx="14025">
                  <c:v>19.175999999999991</c:v>
                </c:pt>
                <c:pt idx="14026">
                  <c:v>19.285999999999991</c:v>
                </c:pt>
                <c:pt idx="14027">
                  <c:v>19.96599999999999</c:v>
                </c:pt>
                <c:pt idx="14028">
                  <c:v>19.709</c:v>
                </c:pt>
                <c:pt idx="14029">
                  <c:v>19.827000000000009</c:v>
                </c:pt>
                <c:pt idx="14030">
                  <c:v>20.28799999999999</c:v>
                </c:pt>
                <c:pt idx="14031">
                  <c:v>20.001000000000001</c:v>
                </c:pt>
                <c:pt idx="14032">
                  <c:v>19.971</c:v>
                </c:pt>
                <c:pt idx="14033">
                  <c:v>19.818000000000001</c:v>
                </c:pt>
                <c:pt idx="14034">
                  <c:v>19.498999999999992</c:v>
                </c:pt>
                <c:pt idx="14035">
                  <c:v>19.364999999999991</c:v>
                </c:pt>
                <c:pt idx="14036">
                  <c:v>19.991</c:v>
                </c:pt>
                <c:pt idx="14037">
                  <c:v>19.478999999999989</c:v>
                </c:pt>
                <c:pt idx="14038">
                  <c:v>19.861000000000001</c:v>
                </c:pt>
                <c:pt idx="14039">
                  <c:v>19.614999999999998</c:v>
                </c:pt>
                <c:pt idx="14040">
                  <c:v>19.92199999999999</c:v>
                </c:pt>
                <c:pt idx="14041">
                  <c:v>19.61600000000001</c:v>
                </c:pt>
                <c:pt idx="14042">
                  <c:v>19.481999999999989</c:v>
                </c:pt>
                <c:pt idx="14043">
                  <c:v>19.425999999999981</c:v>
                </c:pt>
                <c:pt idx="14044">
                  <c:v>19.925999999999981</c:v>
                </c:pt>
                <c:pt idx="14045">
                  <c:v>19.966999999999992</c:v>
                </c:pt>
                <c:pt idx="14046">
                  <c:v>19.733000000000001</c:v>
                </c:pt>
                <c:pt idx="14047">
                  <c:v>19.280999999999992</c:v>
                </c:pt>
                <c:pt idx="14048">
                  <c:v>19.617000000000012</c:v>
                </c:pt>
                <c:pt idx="14049">
                  <c:v>19.332000000000001</c:v>
                </c:pt>
                <c:pt idx="14050">
                  <c:v>19.52</c:v>
                </c:pt>
                <c:pt idx="14051">
                  <c:v>19.58799999999999</c:v>
                </c:pt>
                <c:pt idx="14052">
                  <c:v>19.477</c:v>
                </c:pt>
                <c:pt idx="14053">
                  <c:v>19.536000000000001</c:v>
                </c:pt>
                <c:pt idx="14054">
                  <c:v>19.433</c:v>
                </c:pt>
                <c:pt idx="14055">
                  <c:v>19.364999999999991</c:v>
                </c:pt>
                <c:pt idx="14056">
                  <c:v>19.707000000000001</c:v>
                </c:pt>
                <c:pt idx="14057">
                  <c:v>19.663</c:v>
                </c:pt>
                <c:pt idx="14058">
                  <c:v>19.79</c:v>
                </c:pt>
                <c:pt idx="14059">
                  <c:v>19.335000000000001</c:v>
                </c:pt>
                <c:pt idx="14060">
                  <c:v>19.567999999999991</c:v>
                </c:pt>
                <c:pt idx="14061">
                  <c:v>19.463999999999992</c:v>
                </c:pt>
                <c:pt idx="14062">
                  <c:v>19.059000000000001</c:v>
                </c:pt>
                <c:pt idx="14063">
                  <c:v>18.844999999999999</c:v>
                </c:pt>
                <c:pt idx="14064">
                  <c:v>19.341999999999999</c:v>
                </c:pt>
                <c:pt idx="14065">
                  <c:v>19.164000000000001</c:v>
                </c:pt>
                <c:pt idx="14066">
                  <c:v>19.260999999999989</c:v>
                </c:pt>
                <c:pt idx="14067">
                  <c:v>19.157000000000011</c:v>
                </c:pt>
                <c:pt idx="14068">
                  <c:v>19.056000000000001</c:v>
                </c:pt>
                <c:pt idx="14069">
                  <c:v>19.26499999999999</c:v>
                </c:pt>
                <c:pt idx="14070">
                  <c:v>19.284999999999989</c:v>
                </c:pt>
                <c:pt idx="14071">
                  <c:v>19.478000000000002</c:v>
                </c:pt>
                <c:pt idx="14072">
                  <c:v>19.352</c:v>
                </c:pt>
                <c:pt idx="14073">
                  <c:v>19.518999999999991</c:v>
                </c:pt>
                <c:pt idx="14074">
                  <c:v>19.927</c:v>
                </c:pt>
                <c:pt idx="14075">
                  <c:v>19.731999999999999</c:v>
                </c:pt>
                <c:pt idx="14076">
                  <c:v>19.83400000000001</c:v>
                </c:pt>
                <c:pt idx="14077">
                  <c:v>19.536000000000001</c:v>
                </c:pt>
                <c:pt idx="14078">
                  <c:v>19.524000000000001</c:v>
                </c:pt>
                <c:pt idx="14079">
                  <c:v>19.27999999999999</c:v>
                </c:pt>
                <c:pt idx="14080">
                  <c:v>20.126000000000001</c:v>
                </c:pt>
                <c:pt idx="14081">
                  <c:v>19.858000000000001</c:v>
                </c:pt>
                <c:pt idx="14082">
                  <c:v>19.666</c:v>
                </c:pt>
                <c:pt idx="14083">
                  <c:v>19.608000000000001</c:v>
                </c:pt>
                <c:pt idx="14084">
                  <c:v>19.530999999999999</c:v>
                </c:pt>
                <c:pt idx="14085">
                  <c:v>19.379000000000001</c:v>
                </c:pt>
                <c:pt idx="14086">
                  <c:v>20.16</c:v>
                </c:pt>
                <c:pt idx="14087">
                  <c:v>19.893000000000001</c:v>
                </c:pt>
                <c:pt idx="14088">
                  <c:v>19.041</c:v>
                </c:pt>
                <c:pt idx="14089">
                  <c:v>19.736999999999991</c:v>
                </c:pt>
                <c:pt idx="14090">
                  <c:v>19.675999999999991</c:v>
                </c:pt>
                <c:pt idx="14091">
                  <c:v>19.474999999999991</c:v>
                </c:pt>
                <c:pt idx="14092">
                  <c:v>19.439</c:v>
                </c:pt>
                <c:pt idx="14093">
                  <c:v>19.866</c:v>
                </c:pt>
                <c:pt idx="14094">
                  <c:v>19.736000000000001</c:v>
                </c:pt>
                <c:pt idx="14095">
                  <c:v>19.407999999999991</c:v>
                </c:pt>
                <c:pt idx="14096">
                  <c:v>19.666</c:v>
                </c:pt>
                <c:pt idx="14097">
                  <c:v>19.683</c:v>
                </c:pt>
                <c:pt idx="14098">
                  <c:v>19.282999999999991</c:v>
                </c:pt>
                <c:pt idx="14099">
                  <c:v>19.475999999999988</c:v>
                </c:pt>
                <c:pt idx="14100">
                  <c:v>19.494</c:v>
                </c:pt>
                <c:pt idx="14101">
                  <c:v>19.513000000000009</c:v>
                </c:pt>
                <c:pt idx="14102">
                  <c:v>19.33400000000001</c:v>
                </c:pt>
                <c:pt idx="14103">
                  <c:v>19.46599999999999</c:v>
                </c:pt>
                <c:pt idx="14104">
                  <c:v>19.987999999999989</c:v>
                </c:pt>
                <c:pt idx="14105">
                  <c:v>19.998999999999992</c:v>
                </c:pt>
                <c:pt idx="14106">
                  <c:v>19.515000000000001</c:v>
                </c:pt>
                <c:pt idx="14107">
                  <c:v>19.498999999999992</c:v>
                </c:pt>
                <c:pt idx="14108">
                  <c:v>19.54</c:v>
                </c:pt>
                <c:pt idx="14109">
                  <c:v>19.777999999999999</c:v>
                </c:pt>
                <c:pt idx="14110">
                  <c:v>19.754000000000001</c:v>
                </c:pt>
                <c:pt idx="14111">
                  <c:v>19.805</c:v>
                </c:pt>
                <c:pt idx="14112">
                  <c:v>19.704000000000001</c:v>
                </c:pt>
                <c:pt idx="14113">
                  <c:v>19.61300000000001</c:v>
                </c:pt>
                <c:pt idx="14114">
                  <c:v>19.721999999999991</c:v>
                </c:pt>
                <c:pt idx="14115">
                  <c:v>19.664999999999999</c:v>
                </c:pt>
                <c:pt idx="14116">
                  <c:v>20.001000000000001</c:v>
                </c:pt>
                <c:pt idx="14117">
                  <c:v>19.716999999999999</c:v>
                </c:pt>
                <c:pt idx="14118">
                  <c:v>19.268999999999981</c:v>
                </c:pt>
                <c:pt idx="14119">
                  <c:v>19.373999999999999</c:v>
                </c:pt>
                <c:pt idx="14120">
                  <c:v>19.509</c:v>
                </c:pt>
                <c:pt idx="14121">
                  <c:v>19.298999999999989</c:v>
                </c:pt>
                <c:pt idx="14122">
                  <c:v>19.170000000000009</c:v>
                </c:pt>
                <c:pt idx="14123">
                  <c:v>18.795999999999989</c:v>
                </c:pt>
                <c:pt idx="14124">
                  <c:v>19.143999999999991</c:v>
                </c:pt>
                <c:pt idx="14125">
                  <c:v>19.306000000000001</c:v>
                </c:pt>
                <c:pt idx="14126">
                  <c:v>19.571999999999999</c:v>
                </c:pt>
                <c:pt idx="14127">
                  <c:v>19.172999999999991</c:v>
                </c:pt>
                <c:pt idx="14128">
                  <c:v>19.672999999999991</c:v>
                </c:pt>
                <c:pt idx="14129">
                  <c:v>20.079999999999991</c:v>
                </c:pt>
                <c:pt idx="14130">
                  <c:v>19.76499999999999</c:v>
                </c:pt>
                <c:pt idx="14131">
                  <c:v>19.899000000000001</c:v>
                </c:pt>
                <c:pt idx="14132">
                  <c:v>19.911999999999999</c:v>
                </c:pt>
                <c:pt idx="14133">
                  <c:v>20.102</c:v>
                </c:pt>
                <c:pt idx="14134">
                  <c:v>19.907999999999991</c:v>
                </c:pt>
                <c:pt idx="14135">
                  <c:v>19.884</c:v>
                </c:pt>
                <c:pt idx="14136">
                  <c:v>19.878</c:v>
                </c:pt>
                <c:pt idx="14137">
                  <c:v>19.920999999999989</c:v>
                </c:pt>
                <c:pt idx="14138">
                  <c:v>19.466999999999992</c:v>
                </c:pt>
                <c:pt idx="14139">
                  <c:v>19.763999999999989</c:v>
                </c:pt>
                <c:pt idx="14140">
                  <c:v>20.05</c:v>
                </c:pt>
                <c:pt idx="14141">
                  <c:v>19.881999999999991</c:v>
                </c:pt>
                <c:pt idx="14142">
                  <c:v>19.928999999999981</c:v>
                </c:pt>
                <c:pt idx="14143">
                  <c:v>20.056000000000001</c:v>
                </c:pt>
                <c:pt idx="14144">
                  <c:v>19.698</c:v>
                </c:pt>
                <c:pt idx="14145">
                  <c:v>20.026</c:v>
                </c:pt>
                <c:pt idx="14146">
                  <c:v>19.702999999999989</c:v>
                </c:pt>
                <c:pt idx="14147">
                  <c:v>20.059999999999999</c:v>
                </c:pt>
                <c:pt idx="14148">
                  <c:v>19.46599999999999</c:v>
                </c:pt>
                <c:pt idx="14149">
                  <c:v>19.873999999999999</c:v>
                </c:pt>
                <c:pt idx="14150">
                  <c:v>19.696000000000002</c:v>
                </c:pt>
                <c:pt idx="14151">
                  <c:v>19.684000000000001</c:v>
                </c:pt>
                <c:pt idx="14152">
                  <c:v>19.518999999999991</c:v>
                </c:pt>
                <c:pt idx="14153">
                  <c:v>19.754999999999999</c:v>
                </c:pt>
                <c:pt idx="14154">
                  <c:v>19.622</c:v>
                </c:pt>
                <c:pt idx="14155">
                  <c:v>19.864000000000001</c:v>
                </c:pt>
                <c:pt idx="14156">
                  <c:v>19.972999999999988</c:v>
                </c:pt>
                <c:pt idx="14157">
                  <c:v>20.224</c:v>
                </c:pt>
                <c:pt idx="14158">
                  <c:v>19.795999999999989</c:v>
                </c:pt>
                <c:pt idx="14159">
                  <c:v>19.853999999999999</c:v>
                </c:pt>
                <c:pt idx="14160">
                  <c:v>20.061999999999991</c:v>
                </c:pt>
                <c:pt idx="14161">
                  <c:v>20.390999999999991</c:v>
                </c:pt>
                <c:pt idx="14162">
                  <c:v>20.131000000000011</c:v>
                </c:pt>
                <c:pt idx="14163">
                  <c:v>19.76599999999998</c:v>
                </c:pt>
                <c:pt idx="14164">
                  <c:v>19.911000000000001</c:v>
                </c:pt>
                <c:pt idx="14165">
                  <c:v>19.823</c:v>
                </c:pt>
                <c:pt idx="14166">
                  <c:v>19.93</c:v>
                </c:pt>
                <c:pt idx="14167">
                  <c:v>20.073</c:v>
                </c:pt>
                <c:pt idx="14168">
                  <c:v>19.655999999999999</c:v>
                </c:pt>
                <c:pt idx="14169">
                  <c:v>20.24199999999999</c:v>
                </c:pt>
                <c:pt idx="14170">
                  <c:v>20.125</c:v>
                </c:pt>
                <c:pt idx="14171">
                  <c:v>20.079000000000001</c:v>
                </c:pt>
                <c:pt idx="14172">
                  <c:v>19.658999999999999</c:v>
                </c:pt>
                <c:pt idx="14173">
                  <c:v>20.15100000000001</c:v>
                </c:pt>
                <c:pt idx="14174">
                  <c:v>19.561999999999991</c:v>
                </c:pt>
                <c:pt idx="14175">
                  <c:v>19.683</c:v>
                </c:pt>
                <c:pt idx="14176">
                  <c:v>19.984999999999989</c:v>
                </c:pt>
                <c:pt idx="14177">
                  <c:v>19.986999999999981</c:v>
                </c:pt>
                <c:pt idx="14178">
                  <c:v>19.974</c:v>
                </c:pt>
                <c:pt idx="14179">
                  <c:v>19.71</c:v>
                </c:pt>
                <c:pt idx="14180">
                  <c:v>19.623000000000001</c:v>
                </c:pt>
                <c:pt idx="14181">
                  <c:v>19.638999999999999</c:v>
                </c:pt>
                <c:pt idx="14182">
                  <c:v>19.878</c:v>
                </c:pt>
                <c:pt idx="14183">
                  <c:v>19.908999999999988</c:v>
                </c:pt>
                <c:pt idx="14184">
                  <c:v>19.632999999999999</c:v>
                </c:pt>
                <c:pt idx="14185">
                  <c:v>19.716000000000001</c:v>
                </c:pt>
                <c:pt idx="14186">
                  <c:v>19.524000000000001</c:v>
                </c:pt>
                <c:pt idx="14187">
                  <c:v>19.896999999999991</c:v>
                </c:pt>
                <c:pt idx="14188">
                  <c:v>19.507999999999999</c:v>
                </c:pt>
                <c:pt idx="14189">
                  <c:v>19.556999999999999</c:v>
                </c:pt>
                <c:pt idx="14190">
                  <c:v>19.536999999999999</c:v>
                </c:pt>
                <c:pt idx="14191">
                  <c:v>19.088999999999992</c:v>
                </c:pt>
                <c:pt idx="14192">
                  <c:v>19.117000000000012</c:v>
                </c:pt>
                <c:pt idx="14193">
                  <c:v>20.024999999999999</c:v>
                </c:pt>
                <c:pt idx="14194">
                  <c:v>19.673999999999999</c:v>
                </c:pt>
                <c:pt idx="14195">
                  <c:v>19.687000000000001</c:v>
                </c:pt>
                <c:pt idx="14196">
                  <c:v>20.323</c:v>
                </c:pt>
                <c:pt idx="14197">
                  <c:v>20.082999999999981</c:v>
                </c:pt>
                <c:pt idx="14198">
                  <c:v>19.792999999999989</c:v>
                </c:pt>
                <c:pt idx="14199">
                  <c:v>20.141999999999999</c:v>
                </c:pt>
                <c:pt idx="14200">
                  <c:v>20.105</c:v>
                </c:pt>
                <c:pt idx="14201">
                  <c:v>19.713000000000001</c:v>
                </c:pt>
                <c:pt idx="14202">
                  <c:v>19.611999999999998</c:v>
                </c:pt>
                <c:pt idx="14203">
                  <c:v>19.466999999999992</c:v>
                </c:pt>
                <c:pt idx="14204">
                  <c:v>19.739000000000001</c:v>
                </c:pt>
                <c:pt idx="14205">
                  <c:v>19.786999999999988</c:v>
                </c:pt>
                <c:pt idx="14206">
                  <c:v>20.068999999999988</c:v>
                </c:pt>
                <c:pt idx="14207">
                  <c:v>19.692</c:v>
                </c:pt>
                <c:pt idx="14208">
                  <c:v>19.652999999999999</c:v>
                </c:pt>
                <c:pt idx="14209">
                  <c:v>19.920000000000002</c:v>
                </c:pt>
                <c:pt idx="14210">
                  <c:v>19.917000000000009</c:v>
                </c:pt>
                <c:pt idx="14211">
                  <c:v>19.532</c:v>
                </c:pt>
                <c:pt idx="14212">
                  <c:v>19.539000000000001</c:v>
                </c:pt>
                <c:pt idx="14213">
                  <c:v>19.859000000000009</c:v>
                </c:pt>
                <c:pt idx="14214">
                  <c:v>20.169</c:v>
                </c:pt>
                <c:pt idx="14215">
                  <c:v>19.669</c:v>
                </c:pt>
                <c:pt idx="14216">
                  <c:v>19.645</c:v>
                </c:pt>
                <c:pt idx="14217">
                  <c:v>19.545000000000002</c:v>
                </c:pt>
                <c:pt idx="14218">
                  <c:v>19.77</c:v>
                </c:pt>
                <c:pt idx="14219">
                  <c:v>19.98899999999999</c:v>
                </c:pt>
                <c:pt idx="14220">
                  <c:v>19.739999999999991</c:v>
                </c:pt>
                <c:pt idx="14221">
                  <c:v>19.567999999999991</c:v>
                </c:pt>
                <c:pt idx="14222">
                  <c:v>19.501000000000001</c:v>
                </c:pt>
                <c:pt idx="14223">
                  <c:v>19.744</c:v>
                </c:pt>
                <c:pt idx="14224">
                  <c:v>19.779</c:v>
                </c:pt>
                <c:pt idx="14225">
                  <c:v>19.867999999999999</c:v>
                </c:pt>
                <c:pt idx="14226">
                  <c:v>19.626000000000001</c:v>
                </c:pt>
                <c:pt idx="14227">
                  <c:v>19.614999999999998</c:v>
                </c:pt>
                <c:pt idx="14228">
                  <c:v>19.366</c:v>
                </c:pt>
                <c:pt idx="14229">
                  <c:v>19.913</c:v>
                </c:pt>
                <c:pt idx="14230">
                  <c:v>19.628</c:v>
                </c:pt>
                <c:pt idx="14231">
                  <c:v>19.780999999999992</c:v>
                </c:pt>
                <c:pt idx="14232">
                  <c:v>19.791</c:v>
                </c:pt>
                <c:pt idx="14233">
                  <c:v>19.577999999999999</c:v>
                </c:pt>
                <c:pt idx="14234">
                  <c:v>19.864000000000001</c:v>
                </c:pt>
                <c:pt idx="14235">
                  <c:v>19.86</c:v>
                </c:pt>
                <c:pt idx="14236">
                  <c:v>19.704999999999991</c:v>
                </c:pt>
                <c:pt idx="14237">
                  <c:v>19.425999999999981</c:v>
                </c:pt>
                <c:pt idx="14238">
                  <c:v>19.850999999999999</c:v>
                </c:pt>
                <c:pt idx="14239">
                  <c:v>20.015000000000001</c:v>
                </c:pt>
                <c:pt idx="14240">
                  <c:v>20.138000000000009</c:v>
                </c:pt>
                <c:pt idx="14241">
                  <c:v>20.311000000000011</c:v>
                </c:pt>
                <c:pt idx="14242">
                  <c:v>19.923999999999989</c:v>
                </c:pt>
                <c:pt idx="14243">
                  <c:v>19.608000000000001</c:v>
                </c:pt>
                <c:pt idx="14244">
                  <c:v>19.664999999999999</c:v>
                </c:pt>
                <c:pt idx="14245">
                  <c:v>19.827000000000009</c:v>
                </c:pt>
                <c:pt idx="14246">
                  <c:v>20.062999999999992</c:v>
                </c:pt>
                <c:pt idx="14247">
                  <c:v>19.751000000000001</c:v>
                </c:pt>
                <c:pt idx="14248">
                  <c:v>19.561999999999991</c:v>
                </c:pt>
                <c:pt idx="14249">
                  <c:v>19.967999999999989</c:v>
                </c:pt>
                <c:pt idx="14250">
                  <c:v>19.629000000000001</c:v>
                </c:pt>
                <c:pt idx="14251">
                  <c:v>20.059999999999999</c:v>
                </c:pt>
                <c:pt idx="14252">
                  <c:v>19.59</c:v>
                </c:pt>
                <c:pt idx="14253">
                  <c:v>19.544</c:v>
                </c:pt>
                <c:pt idx="14254">
                  <c:v>20.281999999999989</c:v>
                </c:pt>
                <c:pt idx="14255">
                  <c:v>20.143999999999991</c:v>
                </c:pt>
                <c:pt idx="14256">
                  <c:v>19.533999999999999</c:v>
                </c:pt>
                <c:pt idx="14257">
                  <c:v>20.074000000000009</c:v>
                </c:pt>
                <c:pt idx="14258">
                  <c:v>19.806999999999999</c:v>
                </c:pt>
                <c:pt idx="14259">
                  <c:v>19.702000000000002</c:v>
                </c:pt>
                <c:pt idx="14260">
                  <c:v>19.811000000000011</c:v>
                </c:pt>
                <c:pt idx="14261">
                  <c:v>19.748999999999992</c:v>
                </c:pt>
                <c:pt idx="14262">
                  <c:v>20.006</c:v>
                </c:pt>
                <c:pt idx="14263">
                  <c:v>20.321000000000009</c:v>
                </c:pt>
                <c:pt idx="14264">
                  <c:v>19.134000000000011</c:v>
                </c:pt>
                <c:pt idx="14265">
                  <c:v>19.76499999999999</c:v>
                </c:pt>
                <c:pt idx="14266">
                  <c:v>19.87</c:v>
                </c:pt>
                <c:pt idx="14267">
                  <c:v>19.815000000000001</c:v>
                </c:pt>
                <c:pt idx="14268">
                  <c:v>19.486999999999981</c:v>
                </c:pt>
                <c:pt idx="14269">
                  <c:v>19.550999999999991</c:v>
                </c:pt>
                <c:pt idx="14270">
                  <c:v>19.518000000000001</c:v>
                </c:pt>
                <c:pt idx="14271">
                  <c:v>19.349</c:v>
                </c:pt>
                <c:pt idx="14272">
                  <c:v>20.553000000000001</c:v>
                </c:pt>
                <c:pt idx="14273">
                  <c:v>20.461999999999989</c:v>
                </c:pt>
                <c:pt idx="14274">
                  <c:v>20.513000000000009</c:v>
                </c:pt>
                <c:pt idx="14275">
                  <c:v>20.696000000000002</c:v>
                </c:pt>
                <c:pt idx="14276">
                  <c:v>20.318999999999999</c:v>
                </c:pt>
                <c:pt idx="14277">
                  <c:v>20.785999999999991</c:v>
                </c:pt>
                <c:pt idx="14278">
                  <c:v>20.605</c:v>
                </c:pt>
                <c:pt idx="14279">
                  <c:v>19.739999999999991</c:v>
                </c:pt>
                <c:pt idx="14280">
                  <c:v>19.994</c:v>
                </c:pt>
                <c:pt idx="14281">
                  <c:v>20.100999999999999</c:v>
                </c:pt>
                <c:pt idx="14282">
                  <c:v>20.437999999999999</c:v>
                </c:pt>
                <c:pt idx="14283">
                  <c:v>20.071000000000009</c:v>
                </c:pt>
                <c:pt idx="14284">
                  <c:v>20.08799999999999</c:v>
                </c:pt>
                <c:pt idx="14285">
                  <c:v>20.358000000000001</c:v>
                </c:pt>
                <c:pt idx="14286">
                  <c:v>20.468999999999991</c:v>
                </c:pt>
                <c:pt idx="14287">
                  <c:v>20.135000000000009</c:v>
                </c:pt>
                <c:pt idx="14288">
                  <c:v>19.975999999999988</c:v>
                </c:pt>
                <c:pt idx="14289">
                  <c:v>20.335999999999999</c:v>
                </c:pt>
                <c:pt idx="14290">
                  <c:v>20.012</c:v>
                </c:pt>
                <c:pt idx="14291">
                  <c:v>20.03</c:v>
                </c:pt>
                <c:pt idx="14292">
                  <c:v>20.04</c:v>
                </c:pt>
                <c:pt idx="14293">
                  <c:v>20.055</c:v>
                </c:pt>
                <c:pt idx="14294">
                  <c:v>20.196000000000009</c:v>
                </c:pt>
                <c:pt idx="14295">
                  <c:v>19.875</c:v>
                </c:pt>
                <c:pt idx="14296">
                  <c:v>19.852</c:v>
                </c:pt>
                <c:pt idx="14297">
                  <c:v>19.911000000000001</c:v>
                </c:pt>
                <c:pt idx="14298">
                  <c:v>19.90199999999999</c:v>
                </c:pt>
                <c:pt idx="14299">
                  <c:v>19.98599999999999</c:v>
                </c:pt>
                <c:pt idx="14300">
                  <c:v>20.609000000000009</c:v>
                </c:pt>
                <c:pt idx="14301">
                  <c:v>19.951000000000001</c:v>
                </c:pt>
                <c:pt idx="14302">
                  <c:v>20.007999999999999</c:v>
                </c:pt>
                <c:pt idx="14303">
                  <c:v>20.257999999999999</c:v>
                </c:pt>
                <c:pt idx="14304">
                  <c:v>19.856999999999999</c:v>
                </c:pt>
                <c:pt idx="14305">
                  <c:v>19.893999999999991</c:v>
                </c:pt>
                <c:pt idx="14306">
                  <c:v>19.93</c:v>
                </c:pt>
                <c:pt idx="14307">
                  <c:v>20.013000000000009</c:v>
                </c:pt>
                <c:pt idx="14308">
                  <c:v>19.61900000000001</c:v>
                </c:pt>
                <c:pt idx="14309">
                  <c:v>20.007999999999999</c:v>
                </c:pt>
                <c:pt idx="14310">
                  <c:v>19.951000000000001</c:v>
                </c:pt>
                <c:pt idx="14311">
                  <c:v>20.03</c:v>
                </c:pt>
                <c:pt idx="14312">
                  <c:v>20</c:v>
                </c:pt>
                <c:pt idx="14313">
                  <c:v>20.145</c:v>
                </c:pt>
                <c:pt idx="14314">
                  <c:v>19.919</c:v>
                </c:pt>
                <c:pt idx="14315">
                  <c:v>19.786999999999988</c:v>
                </c:pt>
                <c:pt idx="14316">
                  <c:v>19.669</c:v>
                </c:pt>
                <c:pt idx="14317">
                  <c:v>20.061999999999991</c:v>
                </c:pt>
                <c:pt idx="14318">
                  <c:v>20.242999999999991</c:v>
                </c:pt>
                <c:pt idx="14319">
                  <c:v>20.832999999999991</c:v>
                </c:pt>
                <c:pt idx="14320">
                  <c:v>20.618000000000009</c:v>
                </c:pt>
                <c:pt idx="14321">
                  <c:v>20.65100000000001</c:v>
                </c:pt>
                <c:pt idx="14322">
                  <c:v>20.567999999999991</c:v>
                </c:pt>
                <c:pt idx="14323">
                  <c:v>20.687999999999999</c:v>
                </c:pt>
                <c:pt idx="14324">
                  <c:v>20.446000000000002</c:v>
                </c:pt>
                <c:pt idx="14325">
                  <c:v>20.42499999999999</c:v>
                </c:pt>
                <c:pt idx="14326">
                  <c:v>20.509</c:v>
                </c:pt>
                <c:pt idx="14327">
                  <c:v>20.890999999999991</c:v>
                </c:pt>
                <c:pt idx="14328">
                  <c:v>20.626000000000001</c:v>
                </c:pt>
                <c:pt idx="14329">
                  <c:v>20.273</c:v>
                </c:pt>
                <c:pt idx="14330">
                  <c:v>20.693000000000001</c:v>
                </c:pt>
                <c:pt idx="14331">
                  <c:v>20.669</c:v>
                </c:pt>
                <c:pt idx="14332">
                  <c:v>20.552</c:v>
                </c:pt>
                <c:pt idx="14333">
                  <c:v>21.010999999999999</c:v>
                </c:pt>
                <c:pt idx="14334">
                  <c:v>20.620999999999999</c:v>
                </c:pt>
                <c:pt idx="14335">
                  <c:v>20.367000000000001</c:v>
                </c:pt>
                <c:pt idx="14336">
                  <c:v>20.210999999999999</c:v>
                </c:pt>
                <c:pt idx="14337">
                  <c:v>20.13000000000001</c:v>
                </c:pt>
                <c:pt idx="14338">
                  <c:v>19.684000000000001</c:v>
                </c:pt>
                <c:pt idx="14339">
                  <c:v>19.736999999999991</c:v>
                </c:pt>
                <c:pt idx="14340">
                  <c:v>19.672000000000001</c:v>
                </c:pt>
                <c:pt idx="14341">
                  <c:v>20.861999999999991</c:v>
                </c:pt>
                <c:pt idx="14342">
                  <c:v>20.536000000000001</c:v>
                </c:pt>
                <c:pt idx="14343">
                  <c:v>20.216000000000001</c:v>
                </c:pt>
                <c:pt idx="14344">
                  <c:v>20.105</c:v>
                </c:pt>
                <c:pt idx="14345">
                  <c:v>20.818000000000001</c:v>
                </c:pt>
                <c:pt idx="14346">
                  <c:v>20.353999999999999</c:v>
                </c:pt>
                <c:pt idx="14347">
                  <c:v>20.497</c:v>
                </c:pt>
                <c:pt idx="14348">
                  <c:v>20.26199999999999</c:v>
                </c:pt>
                <c:pt idx="14349">
                  <c:v>20.295999999999989</c:v>
                </c:pt>
                <c:pt idx="14350">
                  <c:v>20.123000000000001</c:v>
                </c:pt>
                <c:pt idx="14351">
                  <c:v>20.105</c:v>
                </c:pt>
                <c:pt idx="14352">
                  <c:v>20.231999999999999</c:v>
                </c:pt>
                <c:pt idx="14353">
                  <c:v>20.204000000000001</c:v>
                </c:pt>
                <c:pt idx="14354">
                  <c:v>20.54</c:v>
                </c:pt>
                <c:pt idx="14355">
                  <c:v>20.079999999999991</c:v>
                </c:pt>
                <c:pt idx="14356">
                  <c:v>20.224999999999991</c:v>
                </c:pt>
                <c:pt idx="14357">
                  <c:v>20.675999999999991</c:v>
                </c:pt>
                <c:pt idx="14358">
                  <c:v>20.361999999999991</c:v>
                </c:pt>
                <c:pt idx="14359">
                  <c:v>20.356999999999999</c:v>
                </c:pt>
                <c:pt idx="14360">
                  <c:v>20.026</c:v>
                </c:pt>
                <c:pt idx="14361">
                  <c:v>20.260999999999989</c:v>
                </c:pt>
                <c:pt idx="14362">
                  <c:v>20.131000000000011</c:v>
                </c:pt>
                <c:pt idx="14363">
                  <c:v>20.001999999999999</c:v>
                </c:pt>
                <c:pt idx="14364">
                  <c:v>20.096</c:v>
                </c:pt>
                <c:pt idx="14365">
                  <c:v>20.355</c:v>
                </c:pt>
                <c:pt idx="14366">
                  <c:v>20.571000000000009</c:v>
                </c:pt>
                <c:pt idx="14367">
                  <c:v>19.94799999999999</c:v>
                </c:pt>
                <c:pt idx="14368">
                  <c:v>20.527000000000001</c:v>
                </c:pt>
                <c:pt idx="14369">
                  <c:v>20.193999999999999</c:v>
                </c:pt>
                <c:pt idx="14370">
                  <c:v>20.076000000000001</c:v>
                </c:pt>
                <c:pt idx="14371">
                  <c:v>20.010999999999999</c:v>
                </c:pt>
                <c:pt idx="14372">
                  <c:v>20.71</c:v>
                </c:pt>
                <c:pt idx="14373">
                  <c:v>20.131000000000011</c:v>
                </c:pt>
                <c:pt idx="14374">
                  <c:v>20.463999999999992</c:v>
                </c:pt>
                <c:pt idx="14375">
                  <c:v>20.460999999999991</c:v>
                </c:pt>
                <c:pt idx="14376">
                  <c:v>20.552</c:v>
                </c:pt>
                <c:pt idx="14377">
                  <c:v>20.405999999999992</c:v>
                </c:pt>
                <c:pt idx="14378">
                  <c:v>20.315999999999999</c:v>
                </c:pt>
                <c:pt idx="14379">
                  <c:v>20.369</c:v>
                </c:pt>
                <c:pt idx="14380">
                  <c:v>19.690000000000001</c:v>
                </c:pt>
                <c:pt idx="14381">
                  <c:v>20.434000000000001</c:v>
                </c:pt>
                <c:pt idx="14382">
                  <c:v>20.722999999999988</c:v>
                </c:pt>
                <c:pt idx="14383">
                  <c:v>20.47</c:v>
                </c:pt>
                <c:pt idx="14384">
                  <c:v>20.527999999999999</c:v>
                </c:pt>
                <c:pt idx="14385">
                  <c:v>20.646999999999991</c:v>
                </c:pt>
                <c:pt idx="14386">
                  <c:v>20.66</c:v>
                </c:pt>
                <c:pt idx="14387">
                  <c:v>20.61300000000001</c:v>
                </c:pt>
                <c:pt idx="14388">
                  <c:v>20.957999999999991</c:v>
                </c:pt>
                <c:pt idx="14389">
                  <c:v>20.07</c:v>
                </c:pt>
                <c:pt idx="14390">
                  <c:v>20.748999999999992</c:v>
                </c:pt>
                <c:pt idx="14391">
                  <c:v>20.581</c:v>
                </c:pt>
                <c:pt idx="14392">
                  <c:v>20.838999999999999</c:v>
                </c:pt>
                <c:pt idx="14393">
                  <c:v>20.471</c:v>
                </c:pt>
                <c:pt idx="14394">
                  <c:v>20.556000000000001</c:v>
                </c:pt>
                <c:pt idx="14395">
                  <c:v>20.788999999999991</c:v>
                </c:pt>
                <c:pt idx="14396">
                  <c:v>20.917999999999999</c:v>
                </c:pt>
                <c:pt idx="14397">
                  <c:v>20.809000000000001</c:v>
                </c:pt>
                <c:pt idx="14398">
                  <c:v>20.724999999999991</c:v>
                </c:pt>
                <c:pt idx="14399">
                  <c:v>20.213999999999999</c:v>
                </c:pt>
                <c:pt idx="14400">
                  <c:v>20.547999999999991</c:v>
                </c:pt>
                <c:pt idx="14401">
                  <c:v>20.154000000000011</c:v>
                </c:pt>
                <c:pt idx="14402">
                  <c:v>20.526</c:v>
                </c:pt>
                <c:pt idx="14403">
                  <c:v>20.452000000000002</c:v>
                </c:pt>
                <c:pt idx="14404">
                  <c:v>20.658000000000001</c:v>
                </c:pt>
                <c:pt idx="14405">
                  <c:v>20.145</c:v>
                </c:pt>
                <c:pt idx="14406">
                  <c:v>20.224999999999991</c:v>
                </c:pt>
                <c:pt idx="14407">
                  <c:v>20.321000000000009</c:v>
                </c:pt>
                <c:pt idx="14408">
                  <c:v>20.599</c:v>
                </c:pt>
                <c:pt idx="14409">
                  <c:v>20.193999999999999</c:v>
                </c:pt>
                <c:pt idx="14410">
                  <c:v>20.221999999999991</c:v>
                </c:pt>
                <c:pt idx="14411">
                  <c:v>20.207999999999991</c:v>
                </c:pt>
                <c:pt idx="14412">
                  <c:v>20.222999999999988</c:v>
                </c:pt>
                <c:pt idx="14413">
                  <c:v>20.388999999999989</c:v>
                </c:pt>
                <c:pt idx="14414">
                  <c:v>19.66</c:v>
                </c:pt>
                <c:pt idx="14415">
                  <c:v>20.08199999999999</c:v>
                </c:pt>
                <c:pt idx="14416">
                  <c:v>20.294</c:v>
                </c:pt>
                <c:pt idx="14417">
                  <c:v>19.978000000000002</c:v>
                </c:pt>
                <c:pt idx="14418">
                  <c:v>20.094999999999999</c:v>
                </c:pt>
                <c:pt idx="14419">
                  <c:v>20.260999999999989</c:v>
                </c:pt>
                <c:pt idx="14420">
                  <c:v>20.359000000000009</c:v>
                </c:pt>
                <c:pt idx="14421">
                  <c:v>21.148</c:v>
                </c:pt>
                <c:pt idx="14422">
                  <c:v>20.76499999999999</c:v>
                </c:pt>
                <c:pt idx="14423">
                  <c:v>20.818000000000001</c:v>
                </c:pt>
                <c:pt idx="14424">
                  <c:v>20.849</c:v>
                </c:pt>
                <c:pt idx="14425">
                  <c:v>20.864999999999991</c:v>
                </c:pt>
                <c:pt idx="14426">
                  <c:v>20.895</c:v>
                </c:pt>
                <c:pt idx="14427">
                  <c:v>20.811000000000011</c:v>
                </c:pt>
                <c:pt idx="14428">
                  <c:v>20.693000000000001</c:v>
                </c:pt>
                <c:pt idx="14429">
                  <c:v>20.782999999999991</c:v>
                </c:pt>
                <c:pt idx="14430">
                  <c:v>21.184999999999999</c:v>
                </c:pt>
                <c:pt idx="14431">
                  <c:v>20.844999999999999</c:v>
                </c:pt>
                <c:pt idx="14432">
                  <c:v>20.545000000000002</c:v>
                </c:pt>
                <c:pt idx="14433">
                  <c:v>20.937999999999999</c:v>
                </c:pt>
                <c:pt idx="14434">
                  <c:v>20.879000000000001</c:v>
                </c:pt>
                <c:pt idx="14435">
                  <c:v>20.579000000000001</c:v>
                </c:pt>
                <c:pt idx="14436">
                  <c:v>21.172000000000001</c:v>
                </c:pt>
                <c:pt idx="14437">
                  <c:v>20.797000000000001</c:v>
                </c:pt>
                <c:pt idx="14438">
                  <c:v>20.69</c:v>
                </c:pt>
                <c:pt idx="14439">
                  <c:v>21.056000000000001</c:v>
                </c:pt>
                <c:pt idx="14440">
                  <c:v>21.048999999999989</c:v>
                </c:pt>
                <c:pt idx="14441">
                  <c:v>20.878</c:v>
                </c:pt>
                <c:pt idx="14442">
                  <c:v>20.97</c:v>
                </c:pt>
                <c:pt idx="14443">
                  <c:v>20.678000000000001</c:v>
                </c:pt>
                <c:pt idx="14444">
                  <c:v>21.187000000000001</c:v>
                </c:pt>
                <c:pt idx="14445">
                  <c:v>20.74799999999999</c:v>
                </c:pt>
                <c:pt idx="14446">
                  <c:v>20.879000000000001</c:v>
                </c:pt>
                <c:pt idx="14447">
                  <c:v>20.818999999999999</c:v>
                </c:pt>
                <c:pt idx="14448">
                  <c:v>21.19</c:v>
                </c:pt>
                <c:pt idx="14449">
                  <c:v>20.738</c:v>
                </c:pt>
                <c:pt idx="14450">
                  <c:v>20.911000000000001</c:v>
                </c:pt>
                <c:pt idx="14451">
                  <c:v>20.931999999999999</c:v>
                </c:pt>
                <c:pt idx="14452">
                  <c:v>20.957999999999991</c:v>
                </c:pt>
                <c:pt idx="14453">
                  <c:v>20.678999999999991</c:v>
                </c:pt>
                <c:pt idx="14454">
                  <c:v>21.06</c:v>
                </c:pt>
                <c:pt idx="14455">
                  <c:v>20.454999999999991</c:v>
                </c:pt>
                <c:pt idx="14456">
                  <c:v>20.797999999999991</c:v>
                </c:pt>
                <c:pt idx="14457">
                  <c:v>20.710999999999999</c:v>
                </c:pt>
                <c:pt idx="14458">
                  <c:v>20.533000000000001</c:v>
                </c:pt>
                <c:pt idx="14459">
                  <c:v>20.698</c:v>
                </c:pt>
                <c:pt idx="14460">
                  <c:v>20.786999999999988</c:v>
                </c:pt>
                <c:pt idx="14461">
                  <c:v>20.548999999999989</c:v>
                </c:pt>
                <c:pt idx="14462">
                  <c:v>20.974</c:v>
                </c:pt>
                <c:pt idx="14463">
                  <c:v>21.163</c:v>
                </c:pt>
                <c:pt idx="14464">
                  <c:v>20.632999999999999</c:v>
                </c:pt>
                <c:pt idx="14465">
                  <c:v>21.231000000000009</c:v>
                </c:pt>
                <c:pt idx="14466">
                  <c:v>20.94499999999999</c:v>
                </c:pt>
                <c:pt idx="14467">
                  <c:v>20.829000000000001</c:v>
                </c:pt>
                <c:pt idx="14468">
                  <c:v>21.094000000000001</c:v>
                </c:pt>
                <c:pt idx="14469">
                  <c:v>20.693000000000001</c:v>
                </c:pt>
                <c:pt idx="14470">
                  <c:v>21.100999999999999</c:v>
                </c:pt>
                <c:pt idx="14471">
                  <c:v>20.542000000000002</c:v>
                </c:pt>
                <c:pt idx="14472">
                  <c:v>21.198</c:v>
                </c:pt>
                <c:pt idx="14473">
                  <c:v>20.977</c:v>
                </c:pt>
                <c:pt idx="14474">
                  <c:v>20.84</c:v>
                </c:pt>
                <c:pt idx="14475">
                  <c:v>20.76799999999999</c:v>
                </c:pt>
                <c:pt idx="14476">
                  <c:v>21.24799999999999</c:v>
                </c:pt>
                <c:pt idx="14477">
                  <c:v>20.856000000000009</c:v>
                </c:pt>
                <c:pt idx="14478">
                  <c:v>20.818999999999999</c:v>
                </c:pt>
                <c:pt idx="14479">
                  <c:v>20.728000000000002</c:v>
                </c:pt>
                <c:pt idx="14480">
                  <c:v>20.939</c:v>
                </c:pt>
                <c:pt idx="14481">
                  <c:v>20.629000000000001</c:v>
                </c:pt>
                <c:pt idx="14482">
                  <c:v>20.83700000000001</c:v>
                </c:pt>
                <c:pt idx="14483">
                  <c:v>20.609000000000009</c:v>
                </c:pt>
                <c:pt idx="14484">
                  <c:v>20.808</c:v>
                </c:pt>
                <c:pt idx="14485">
                  <c:v>21.064999999999991</c:v>
                </c:pt>
                <c:pt idx="14486">
                  <c:v>20.777999999999999</c:v>
                </c:pt>
                <c:pt idx="14487">
                  <c:v>21.209</c:v>
                </c:pt>
                <c:pt idx="14488">
                  <c:v>20.998999999999992</c:v>
                </c:pt>
                <c:pt idx="14489">
                  <c:v>20.782999999999991</c:v>
                </c:pt>
                <c:pt idx="14490">
                  <c:v>21.042999999999989</c:v>
                </c:pt>
                <c:pt idx="14491">
                  <c:v>20.841000000000001</c:v>
                </c:pt>
                <c:pt idx="14492">
                  <c:v>20.829000000000001</c:v>
                </c:pt>
                <c:pt idx="14493">
                  <c:v>20.893999999999991</c:v>
                </c:pt>
                <c:pt idx="14494">
                  <c:v>20.763999999999989</c:v>
                </c:pt>
                <c:pt idx="14495">
                  <c:v>20.931000000000001</c:v>
                </c:pt>
                <c:pt idx="14496">
                  <c:v>20.675000000000001</c:v>
                </c:pt>
                <c:pt idx="14497">
                  <c:v>20.591999999999999</c:v>
                </c:pt>
                <c:pt idx="14498">
                  <c:v>20.533000000000001</c:v>
                </c:pt>
                <c:pt idx="14499">
                  <c:v>20.556000000000001</c:v>
                </c:pt>
                <c:pt idx="14500">
                  <c:v>20.734000000000009</c:v>
                </c:pt>
                <c:pt idx="14501">
                  <c:v>20.875</c:v>
                </c:pt>
                <c:pt idx="14502">
                  <c:v>21.437999999999999</c:v>
                </c:pt>
                <c:pt idx="14503">
                  <c:v>21.138999999999999</c:v>
                </c:pt>
                <c:pt idx="14504">
                  <c:v>20.888999999999989</c:v>
                </c:pt>
                <c:pt idx="14505">
                  <c:v>21.257000000000001</c:v>
                </c:pt>
                <c:pt idx="14506">
                  <c:v>20.981000000000002</c:v>
                </c:pt>
                <c:pt idx="14507">
                  <c:v>20.937000000000001</c:v>
                </c:pt>
                <c:pt idx="14508">
                  <c:v>21.097999999999999</c:v>
                </c:pt>
                <c:pt idx="14509">
                  <c:v>21.39</c:v>
                </c:pt>
                <c:pt idx="14510">
                  <c:v>21.148</c:v>
                </c:pt>
                <c:pt idx="14511">
                  <c:v>21.021999999999991</c:v>
                </c:pt>
                <c:pt idx="14512">
                  <c:v>20.904</c:v>
                </c:pt>
                <c:pt idx="14513">
                  <c:v>21.170999999999999</c:v>
                </c:pt>
                <c:pt idx="14514">
                  <c:v>21.047999999999991</c:v>
                </c:pt>
                <c:pt idx="14515">
                  <c:v>20.841999999999999</c:v>
                </c:pt>
                <c:pt idx="14516">
                  <c:v>21</c:v>
                </c:pt>
                <c:pt idx="14517">
                  <c:v>21.12</c:v>
                </c:pt>
                <c:pt idx="14518">
                  <c:v>20.738</c:v>
                </c:pt>
                <c:pt idx="14519">
                  <c:v>21.109000000000009</c:v>
                </c:pt>
                <c:pt idx="14520">
                  <c:v>21.07</c:v>
                </c:pt>
                <c:pt idx="14521">
                  <c:v>21.48599999999999</c:v>
                </c:pt>
                <c:pt idx="14522">
                  <c:v>21.141999999999999</c:v>
                </c:pt>
                <c:pt idx="14523">
                  <c:v>21.145</c:v>
                </c:pt>
                <c:pt idx="14524">
                  <c:v>21.061999999999991</c:v>
                </c:pt>
                <c:pt idx="14525">
                  <c:v>21.085999999999991</c:v>
                </c:pt>
                <c:pt idx="14526">
                  <c:v>21.710999999999999</c:v>
                </c:pt>
                <c:pt idx="14527">
                  <c:v>20.96299999999999</c:v>
                </c:pt>
                <c:pt idx="14528">
                  <c:v>21.018000000000001</c:v>
                </c:pt>
                <c:pt idx="14529">
                  <c:v>20.888000000000002</c:v>
                </c:pt>
                <c:pt idx="14530">
                  <c:v>20.66</c:v>
                </c:pt>
                <c:pt idx="14531">
                  <c:v>21.096</c:v>
                </c:pt>
                <c:pt idx="14532">
                  <c:v>21.244</c:v>
                </c:pt>
                <c:pt idx="14533">
                  <c:v>20.838999999999999</c:v>
                </c:pt>
                <c:pt idx="14534">
                  <c:v>21.027000000000001</c:v>
                </c:pt>
                <c:pt idx="14535">
                  <c:v>21.135999999999999</c:v>
                </c:pt>
                <c:pt idx="14536">
                  <c:v>21.045999999999989</c:v>
                </c:pt>
                <c:pt idx="14537">
                  <c:v>20.911999999999999</c:v>
                </c:pt>
                <c:pt idx="14538">
                  <c:v>21.344000000000001</c:v>
                </c:pt>
                <c:pt idx="14539">
                  <c:v>21.155999999999999</c:v>
                </c:pt>
                <c:pt idx="14540">
                  <c:v>20.869</c:v>
                </c:pt>
                <c:pt idx="14541">
                  <c:v>20.856000000000009</c:v>
                </c:pt>
                <c:pt idx="14542">
                  <c:v>20.867999999999999</c:v>
                </c:pt>
                <c:pt idx="14543">
                  <c:v>20.867000000000001</c:v>
                </c:pt>
                <c:pt idx="14544">
                  <c:v>20.896000000000001</c:v>
                </c:pt>
                <c:pt idx="14545">
                  <c:v>20.67700000000001</c:v>
                </c:pt>
                <c:pt idx="14546">
                  <c:v>21.314000000000011</c:v>
                </c:pt>
                <c:pt idx="14547">
                  <c:v>20.93</c:v>
                </c:pt>
                <c:pt idx="14548">
                  <c:v>21.193999999999999</c:v>
                </c:pt>
                <c:pt idx="14549">
                  <c:v>20.672999999999991</c:v>
                </c:pt>
                <c:pt idx="14550">
                  <c:v>21.053000000000001</c:v>
                </c:pt>
                <c:pt idx="14551">
                  <c:v>20.818999999999999</c:v>
                </c:pt>
                <c:pt idx="14552">
                  <c:v>20.968999999999991</c:v>
                </c:pt>
                <c:pt idx="14553">
                  <c:v>20.907</c:v>
                </c:pt>
                <c:pt idx="14554">
                  <c:v>20.94499999999999</c:v>
                </c:pt>
                <c:pt idx="14555">
                  <c:v>20.876000000000001</c:v>
                </c:pt>
                <c:pt idx="14556">
                  <c:v>21.12</c:v>
                </c:pt>
                <c:pt idx="14557">
                  <c:v>21.094999999999999</c:v>
                </c:pt>
                <c:pt idx="14558">
                  <c:v>20.687999999999999</c:v>
                </c:pt>
                <c:pt idx="14559">
                  <c:v>20.91</c:v>
                </c:pt>
                <c:pt idx="14560">
                  <c:v>21.009</c:v>
                </c:pt>
                <c:pt idx="14561">
                  <c:v>20.731999999999999</c:v>
                </c:pt>
                <c:pt idx="14562">
                  <c:v>20.869</c:v>
                </c:pt>
                <c:pt idx="14563">
                  <c:v>19.721999999999991</c:v>
                </c:pt>
                <c:pt idx="14564">
                  <c:v>21.281999999999989</c:v>
                </c:pt>
                <c:pt idx="14565">
                  <c:v>21.231000000000009</c:v>
                </c:pt>
                <c:pt idx="14566">
                  <c:v>20.888999999999989</c:v>
                </c:pt>
                <c:pt idx="14567">
                  <c:v>20.707999999999991</c:v>
                </c:pt>
                <c:pt idx="14568">
                  <c:v>20.623000000000001</c:v>
                </c:pt>
                <c:pt idx="14569">
                  <c:v>21.012</c:v>
                </c:pt>
                <c:pt idx="14570">
                  <c:v>21.024999999999999</c:v>
                </c:pt>
                <c:pt idx="14571">
                  <c:v>20.844999999999999</c:v>
                </c:pt>
                <c:pt idx="14572">
                  <c:v>20.93</c:v>
                </c:pt>
                <c:pt idx="14573">
                  <c:v>20.806999999999999</c:v>
                </c:pt>
                <c:pt idx="14574">
                  <c:v>20.795999999999989</c:v>
                </c:pt>
                <c:pt idx="14575">
                  <c:v>21.03</c:v>
                </c:pt>
                <c:pt idx="14576">
                  <c:v>20.803999999999991</c:v>
                </c:pt>
                <c:pt idx="14577">
                  <c:v>20.774999999999999</c:v>
                </c:pt>
                <c:pt idx="14578">
                  <c:v>20.605</c:v>
                </c:pt>
                <c:pt idx="14579">
                  <c:v>20.69</c:v>
                </c:pt>
                <c:pt idx="14580">
                  <c:v>20.978999999999989</c:v>
                </c:pt>
                <c:pt idx="14581">
                  <c:v>20.881</c:v>
                </c:pt>
                <c:pt idx="14582">
                  <c:v>20.888999999999989</c:v>
                </c:pt>
                <c:pt idx="14583">
                  <c:v>21.158999999999999</c:v>
                </c:pt>
                <c:pt idx="14584">
                  <c:v>20.684999999999999</c:v>
                </c:pt>
                <c:pt idx="14585">
                  <c:v>21.24</c:v>
                </c:pt>
                <c:pt idx="14586">
                  <c:v>21.405999999999992</c:v>
                </c:pt>
                <c:pt idx="14587">
                  <c:v>21.007999999999999</c:v>
                </c:pt>
                <c:pt idx="14588">
                  <c:v>20.721999999999991</c:v>
                </c:pt>
                <c:pt idx="14589">
                  <c:v>20.972999999999988</c:v>
                </c:pt>
                <c:pt idx="14590">
                  <c:v>20.907</c:v>
                </c:pt>
                <c:pt idx="14591">
                  <c:v>20.99199999999999</c:v>
                </c:pt>
                <c:pt idx="14592">
                  <c:v>20.782999999999991</c:v>
                </c:pt>
                <c:pt idx="14593">
                  <c:v>20.864000000000001</c:v>
                </c:pt>
                <c:pt idx="14594">
                  <c:v>21.212</c:v>
                </c:pt>
                <c:pt idx="14595">
                  <c:v>20.838000000000001</c:v>
                </c:pt>
                <c:pt idx="14596">
                  <c:v>20.86</c:v>
                </c:pt>
                <c:pt idx="14597">
                  <c:v>20.895</c:v>
                </c:pt>
                <c:pt idx="14598">
                  <c:v>20.582999999999981</c:v>
                </c:pt>
                <c:pt idx="14599">
                  <c:v>20.847999999999999</c:v>
                </c:pt>
                <c:pt idx="14600">
                  <c:v>20.605</c:v>
                </c:pt>
                <c:pt idx="14601">
                  <c:v>20.966999999999992</c:v>
                </c:pt>
                <c:pt idx="14602">
                  <c:v>21.023</c:v>
                </c:pt>
                <c:pt idx="14603">
                  <c:v>20.645</c:v>
                </c:pt>
                <c:pt idx="14604">
                  <c:v>20.856000000000009</c:v>
                </c:pt>
                <c:pt idx="14605">
                  <c:v>20.981000000000002</c:v>
                </c:pt>
                <c:pt idx="14606">
                  <c:v>20.731999999999999</c:v>
                </c:pt>
                <c:pt idx="14607">
                  <c:v>21.504000000000001</c:v>
                </c:pt>
                <c:pt idx="14608">
                  <c:v>21.234999999999999</c:v>
                </c:pt>
                <c:pt idx="14609">
                  <c:v>20.646999999999991</c:v>
                </c:pt>
                <c:pt idx="14610">
                  <c:v>20.94199999999999</c:v>
                </c:pt>
                <c:pt idx="14611">
                  <c:v>21.274000000000001</c:v>
                </c:pt>
                <c:pt idx="14612">
                  <c:v>21.138000000000009</c:v>
                </c:pt>
                <c:pt idx="14613">
                  <c:v>21.065999999999988</c:v>
                </c:pt>
                <c:pt idx="14614">
                  <c:v>21.366</c:v>
                </c:pt>
                <c:pt idx="14615">
                  <c:v>21.189</c:v>
                </c:pt>
                <c:pt idx="14616">
                  <c:v>21.594000000000001</c:v>
                </c:pt>
                <c:pt idx="14617">
                  <c:v>21.222999999999988</c:v>
                </c:pt>
                <c:pt idx="14618">
                  <c:v>21.43</c:v>
                </c:pt>
                <c:pt idx="14619">
                  <c:v>20.931000000000001</c:v>
                </c:pt>
                <c:pt idx="14620">
                  <c:v>20.919</c:v>
                </c:pt>
                <c:pt idx="14621">
                  <c:v>21.077999999999999</c:v>
                </c:pt>
                <c:pt idx="14622">
                  <c:v>21.548999999999989</c:v>
                </c:pt>
                <c:pt idx="14623">
                  <c:v>21.081</c:v>
                </c:pt>
                <c:pt idx="14624">
                  <c:v>21.050999999999991</c:v>
                </c:pt>
                <c:pt idx="14625">
                  <c:v>21.18</c:v>
                </c:pt>
                <c:pt idx="14626">
                  <c:v>21.253</c:v>
                </c:pt>
                <c:pt idx="14627">
                  <c:v>21.007999999999999</c:v>
                </c:pt>
                <c:pt idx="14628">
                  <c:v>21.288999999999991</c:v>
                </c:pt>
                <c:pt idx="14629">
                  <c:v>21.047000000000001</c:v>
                </c:pt>
                <c:pt idx="14630">
                  <c:v>20.652000000000001</c:v>
                </c:pt>
                <c:pt idx="14631">
                  <c:v>20.984999999999989</c:v>
                </c:pt>
                <c:pt idx="14632">
                  <c:v>20.702000000000002</c:v>
                </c:pt>
                <c:pt idx="14633">
                  <c:v>20.376999999999999</c:v>
                </c:pt>
                <c:pt idx="14634">
                  <c:v>20.753</c:v>
                </c:pt>
                <c:pt idx="14635">
                  <c:v>20.527999999999999</c:v>
                </c:pt>
                <c:pt idx="14636">
                  <c:v>20.414000000000001</c:v>
                </c:pt>
                <c:pt idx="14637">
                  <c:v>20.63000000000001</c:v>
                </c:pt>
                <c:pt idx="14638">
                  <c:v>20.869</c:v>
                </c:pt>
                <c:pt idx="14639">
                  <c:v>20.561999999999991</c:v>
                </c:pt>
                <c:pt idx="14640">
                  <c:v>20.527999999999999</c:v>
                </c:pt>
                <c:pt idx="14641">
                  <c:v>20.597000000000001</c:v>
                </c:pt>
                <c:pt idx="14642">
                  <c:v>20.721999999999991</c:v>
                </c:pt>
                <c:pt idx="14643">
                  <c:v>20.89</c:v>
                </c:pt>
                <c:pt idx="14644">
                  <c:v>20.306000000000001</c:v>
                </c:pt>
                <c:pt idx="14645">
                  <c:v>20.533999999999999</c:v>
                </c:pt>
                <c:pt idx="14646">
                  <c:v>20.940999999999988</c:v>
                </c:pt>
                <c:pt idx="14647">
                  <c:v>20.367999999999999</c:v>
                </c:pt>
                <c:pt idx="14648">
                  <c:v>20.812999999999999</c:v>
                </c:pt>
                <c:pt idx="14649">
                  <c:v>20.626000000000001</c:v>
                </c:pt>
                <c:pt idx="14650">
                  <c:v>20.690999999999999</c:v>
                </c:pt>
                <c:pt idx="14651">
                  <c:v>20.753</c:v>
                </c:pt>
                <c:pt idx="14652">
                  <c:v>21.064</c:v>
                </c:pt>
                <c:pt idx="14653">
                  <c:v>20.48599999999999</c:v>
                </c:pt>
                <c:pt idx="14654">
                  <c:v>20.964999999999989</c:v>
                </c:pt>
                <c:pt idx="14655">
                  <c:v>20.808</c:v>
                </c:pt>
                <c:pt idx="14656">
                  <c:v>20.486999999999981</c:v>
                </c:pt>
                <c:pt idx="14657">
                  <c:v>20.574999999999999</c:v>
                </c:pt>
                <c:pt idx="14658">
                  <c:v>20.771999999999991</c:v>
                </c:pt>
                <c:pt idx="14659">
                  <c:v>20.872</c:v>
                </c:pt>
                <c:pt idx="14660">
                  <c:v>20.748999999999992</c:v>
                </c:pt>
                <c:pt idx="14661">
                  <c:v>21.271000000000001</c:v>
                </c:pt>
                <c:pt idx="14662">
                  <c:v>21.367000000000001</c:v>
                </c:pt>
                <c:pt idx="14663">
                  <c:v>21.431000000000001</c:v>
                </c:pt>
                <c:pt idx="14664">
                  <c:v>21.474</c:v>
                </c:pt>
                <c:pt idx="14665">
                  <c:v>21.146999999999991</c:v>
                </c:pt>
                <c:pt idx="14666">
                  <c:v>21.434000000000001</c:v>
                </c:pt>
                <c:pt idx="14667">
                  <c:v>21.17</c:v>
                </c:pt>
                <c:pt idx="14668">
                  <c:v>21.701000000000001</c:v>
                </c:pt>
                <c:pt idx="14669">
                  <c:v>21.44499999999999</c:v>
                </c:pt>
                <c:pt idx="14670">
                  <c:v>21.172000000000001</c:v>
                </c:pt>
                <c:pt idx="14671">
                  <c:v>21.635000000000009</c:v>
                </c:pt>
                <c:pt idx="14672">
                  <c:v>21.494</c:v>
                </c:pt>
                <c:pt idx="14673">
                  <c:v>21.558</c:v>
                </c:pt>
                <c:pt idx="14674">
                  <c:v>20.952000000000002</c:v>
                </c:pt>
                <c:pt idx="14675">
                  <c:v>21.148</c:v>
                </c:pt>
                <c:pt idx="14676">
                  <c:v>21.123000000000001</c:v>
                </c:pt>
                <c:pt idx="14677">
                  <c:v>21.202000000000002</c:v>
                </c:pt>
                <c:pt idx="14678">
                  <c:v>21.091000000000001</c:v>
                </c:pt>
                <c:pt idx="14679">
                  <c:v>21.382999999999988</c:v>
                </c:pt>
                <c:pt idx="14680">
                  <c:v>21.16</c:v>
                </c:pt>
                <c:pt idx="14681">
                  <c:v>21.446999999999989</c:v>
                </c:pt>
                <c:pt idx="14682">
                  <c:v>21.071000000000009</c:v>
                </c:pt>
                <c:pt idx="14683">
                  <c:v>21.390999999999991</c:v>
                </c:pt>
                <c:pt idx="14684">
                  <c:v>20.861000000000001</c:v>
                </c:pt>
                <c:pt idx="14685">
                  <c:v>20.963999999999992</c:v>
                </c:pt>
                <c:pt idx="14686">
                  <c:v>21.036000000000001</c:v>
                </c:pt>
                <c:pt idx="14687">
                  <c:v>20.856000000000009</c:v>
                </c:pt>
                <c:pt idx="14688">
                  <c:v>20.635000000000009</c:v>
                </c:pt>
                <c:pt idx="14689">
                  <c:v>21.193999999999999</c:v>
                </c:pt>
                <c:pt idx="14690">
                  <c:v>20.805</c:v>
                </c:pt>
                <c:pt idx="14691">
                  <c:v>20.689</c:v>
                </c:pt>
                <c:pt idx="14692">
                  <c:v>20.576000000000001</c:v>
                </c:pt>
                <c:pt idx="14693">
                  <c:v>20.818999999999999</c:v>
                </c:pt>
                <c:pt idx="14694">
                  <c:v>20.646000000000001</c:v>
                </c:pt>
                <c:pt idx="14695">
                  <c:v>20.757000000000001</c:v>
                </c:pt>
                <c:pt idx="14696">
                  <c:v>20.67700000000001</c:v>
                </c:pt>
                <c:pt idx="14697">
                  <c:v>20.52</c:v>
                </c:pt>
                <c:pt idx="14698">
                  <c:v>20.122</c:v>
                </c:pt>
                <c:pt idx="14699">
                  <c:v>20.401</c:v>
                </c:pt>
                <c:pt idx="14700">
                  <c:v>20.297000000000001</c:v>
                </c:pt>
                <c:pt idx="14701">
                  <c:v>19.878</c:v>
                </c:pt>
                <c:pt idx="14702">
                  <c:v>20.279</c:v>
                </c:pt>
                <c:pt idx="14703">
                  <c:v>20.460999999999991</c:v>
                </c:pt>
                <c:pt idx="14704">
                  <c:v>20.553999999999991</c:v>
                </c:pt>
                <c:pt idx="14705">
                  <c:v>21.411000000000001</c:v>
                </c:pt>
                <c:pt idx="14706">
                  <c:v>21.452000000000002</c:v>
                </c:pt>
                <c:pt idx="14707">
                  <c:v>21.658000000000001</c:v>
                </c:pt>
                <c:pt idx="14708">
                  <c:v>21.58</c:v>
                </c:pt>
                <c:pt idx="14709">
                  <c:v>21.559000000000001</c:v>
                </c:pt>
                <c:pt idx="14710">
                  <c:v>21.960999999999991</c:v>
                </c:pt>
                <c:pt idx="14711">
                  <c:v>21.605</c:v>
                </c:pt>
                <c:pt idx="14712">
                  <c:v>21.629000000000001</c:v>
                </c:pt>
                <c:pt idx="14713">
                  <c:v>21.367000000000001</c:v>
                </c:pt>
                <c:pt idx="14714">
                  <c:v>21.138000000000009</c:v>
                </c:pt>
                <c:pt idx="14715">
                  <c:v>21.603000000000002</c:v>
                </c:pt>
                <c:pt idx="14716">
                  <c:v>21.417999999999999</c:v>
                </c:pt>
                <c:pt idx="14717">
                  <c:v>21.076000000000001</c:v>
                </c:pt>
                <c:pt idx="14718">
                  <c:v>21.515999999999991</c:v>
                </c:pt>
                <c:pt idx="14719">
                  <c:v>21.254999999999999</c:v>
                </c:pt>
                <c:pt idx="14720">
                  <c:v>20.527999999999999</c:v>
                </c:pt>
                <c:pt idx="14721">
                  <c:v>20.899000000000001</c:v>
                </c:pt>
                <c:pt idx="14722">
                  <c:v>20.614000000000011</c:v>
                </c:pt>
                <c:pt idx="14723">
                  <c:v>20.788999999999991</c:v>
                </c:pt>
                <c:pt idx="14724">
                  <c:v>20.34</c:v>
                </c:pt>
                <c:pt idx="14725">
                  <c:v>20.684000000000001</c:v>
                </c:pt>
                <c:pt idx="14726">
                  <c:v>20.675999999999991</c:v>
                </c:pt>
                <c:pt idx="14727">
                  <c:v>20.715</c:v>
                </c:pt>
                <c:pt idx="14728">
                  <c:v>20.798999999999989</c:v>
                </c:pt>
                <c:pt idx="14729">
                  <c:v>20.811000000000011</c:v>
                </c:pt>
                <c:pt idx="14730">
                  <c:v>20.641999999999999</c:v>
                </c:pt>
                <c:pt idx="14731">
                  <c:v>20.579000000000001</c:v>
                </c:pt>
                <c:pt idx="14732">
                  <c:v>20.667000000000009</c:v>
                </c:pt>
                <c:pt idx="14733">
                  <c:v>21.088999999999992</c:v>
                </c:pt>
                <c:pt idx="14734">
                  <c:v>20.864000000000001</c:v>
                </c:pt>
                <c:pt idx="14735">
                  <c:v>20.797000000000001</c:v>
                </c:pt>
                <c:pt idx="14736">
                  <c:v>20.738</c:v>
                </c:pt>
                <c:pt idx="14737">
                  <c:v>20.672000000000001</c:v>
                </c:pt>
                <c:pt idx="14738">
                  <c:v>20.823</c:v>
                </c:pt>
                <c:pt idx="14739">
                  <c:v>20.715</c:v>
                </c:pt>
                <c:pt idx="14740">
                  <c:v>20.51</c:v>
                </c:pt>
                <c:pt idx="14741">
                  <c:v>20.48599999999999</c:v>
                </c:pt>
                <c:pt idx="14742">
                  <c:v>20.914999999999999</c:v>
                </c:pt>
                <c:pt idx="14743">
                  <c:v>20.901</c:v>
                </c:pt>
                <c:pt idx="14744">
                  <c:v>20.751000000000001</c:v>
                </c:pt>
                <c:pt idx="14745">
                  <c:v>20.835999999999999</c:v>
                </c:pt>
                <c:pt idx="14746">
                  <c:v>20.76599999999998</c:v>
                </c:pt>
                <c:pt idx="14747">
                  <c:v>20.657000000000011</c:v>
                </c:pt>
                <c:pt idx="14748">
                  <c:v>21.03</c:v>
                </c:pt>
                <c:pt idx="14749">
                  <c:v>20.661000000000001</c:v>
                </c:pt>
                <c:pt idx="14750">
                  <c:v>20.484000000000002</c:v>
                </c:pt>
                <c:pt idx="14751">
                  <c:v>20.974</c:v>
                </c:pt>
                <c:pt idx="14752">
                  <c:v>21.26799999999999</c:v>
                </c:pt>
                <c:pt idx="14753">
                  <c:v>21.562999999999992</c:v>
                </c:pt>
                <c:pt idx="14754">
                  <c:v>21.189</c:v>
                </c:pt>
                <c:pt idx="14755">
                  <c:v>21.401</c:v>
                </c:pt>
                <c:pt idx="14756">
                  <c:v>21.280999999999992</c:v>
                </c:pt>
                <c:pt idx="14757">
                  <c:v>21.341000000000001</c:v>
                </c:pt>
                <c:pt idx="14758">
                  <c:v>20.98899999999999</c:v>
                </c:pt>
                <c:pt idx="14759">
                  <c:v>21.263999999999989</c:v>
                </c:pt>
                <c:pt idx="14760">
                  <c:v>20.961999999999989</c:v>
                </c:pt>
                <c:pt idx="14761">
                  <c:v>21.08</c:v>
                </c:pt>
                <c:pt idx="14762">
                  <c:v>20.73</c:v>
                </c:pt>
                <c:pt idx="14763">
                  <c:v>20.92799999999999</c:v>
                </c:pt>
                <c:pt idx="14764">
                  <c:v>21.271999999999991</c:v>
                </c:pt>
                <c:pt idx="14765">
                  <c:v>20.666</c:v>
                </c:pt>
                <c:pt idx="14766">
                  <c:v>20.832999999999991</c:v>
                </c:pt>
                <c:pt idx="14767">
                  <c:v>20.83700000000001</c:v>
                </c:pt>
                <c:pt idx="14768">
                  <c:v>21.135000000000009</c:v>
                </c:pt>
                <c:pt idx="14769">
                  <c:v>21.09</c:v>
                </c:pt>
                <c:pt idx="14770">
                  <c:v>20.952999999999989</c:v>
                </c:pt>
                <c:pt idx="14771">
                  <c:v>20.879000000000001</c:v>
                </c:pt>
                <c:pt idx="14772">
                  <c:v>21.094999999999999</c:v>
                </c:pt>
                <c:pt idx="14773">
                  <c:v>20.861000000000001</c:v>
                </c:pt>
                <c:pt idx="14774">
                  <c:v>21.486999999999981</c:v>
                </c:pt>
                <c:pt idx="14775">
                  <c:v>20.556000000000001</c:v>
                </c:pt>
                <c:pt idx="14776">
                  <c:v>20.957000000000001</c:v>
                </c:pt>
                <c:pt idx="14777">
                  <c:v>21.248999999999992</c:v>
                </c:pt>
                <c:pt idx="14778">
                  <c:v>21.077000000000009</c:v>
                </c:pt>
                <c:pt idx="14779">
                  <c:v>20.896999999999991</c:v>
                </c:pt>
                <c:pt idx="14780">
                  <c:v>20.966999999999992</c:v>
                </c:pt>
                <c:pt idx="14781">
                  <c:v>20.978999999999989</c:v>
                </c:pt>
                <c:pt idx="14782">
                  <c:v>20.92799999999999</c:v>
                </c:pt>
                <c:pt idx="14783">
                  <c:v>20.11600000000001</c:v>
                </c:pt>
                <c:pt idx="14784">
                  <c:v>20.143000000000001</c:v>
                </c:pt>
                <c:pt idx="14785">
                  <c:v>21.03</c:v>
                </c:pt>
                <c:pt idx="14786">
                  <c:v>20.681000000000001</c:v>
                </c:pt>
                <c:pt idx="14787">
                  <c:v>21.324000000000009</c:v>
                </c:pt>
                <c:pt idx="14788">
                  <c:v>21.06</c:v>
                </c:pt>
                <c:pt idx="14789">
                  <c:v>20.861999999999991</c:v>
                </c:pt>
                <c:pt idx="14790">
                  <c:v>21.228000000000002</c:v>
                </c:pt>
                <c:pt idx="14791">
                  <c:v>21.045999999999989</c:v>
                </c:pt>
                <c:pt idx="14792">
                  <c:v>20.95</c:v>
                </c:pt>
                <c:pt idx="14793">
                  <c:v>21.007999999999999</c:v>
                </c:pt>
                <c:pt idx="14794">
                  <c:v>21.204999999999991</c:v>
                </c:pt>
                <c:pt idx="14795">
                  <c:v>21.14</c:v>
                </c:pt>
                <c:pt idx="14796">
                  <c:v>20.827999999999999</c:v>
                </c:pt>
                <c:pt idx="14797">
                  <c:v>21.074999999999999</c:v>
                </c:pt>
                <c:pt idx="14798">
                  <c:v>20.759</c:v>
                </c:pt>
                <c:pt idx="14799">
                  <c:v>20.384</c:v>
                </c:pt>
                <c:pt idx="14800">
                  <c:v>20.809000000000001</c:v>
                </c:pt>
                <c:pt idx="14801">
                  <c:v>20.850999999999999</c:v>
                </c:pt>
                <c:pt idx="14802">
                  <c:v>20.298999999999989</c:v>
                </c:pt>
                <c:pt idx="14803">
                  <c:v>21.023</c:v>
                </c:pt>
                <c:pt idx="14804">
                  <c:v>20.98599999999999</c:v>
                </c:pt>
                <c:pt idx="14805">
                  <c:v>20.48599999999999</c:v>
                </c:pt>
                <c:pt idx="14806">
                  <c:v>20.728999999999989</c:v>
                </c:pt>
                <c:pt idx="14807">
                  <c:v>20.715</c:v>
                </c:pt>
                <c:pt idx="14808">
                  <c:v>20.92199999999999</c:v>
                </c:pt>
                <c:pt idx="14809">
                  <c:v>20.27999999999999</c:v>
                </c:pt>
                <c:pt idx="14810">
                  <c:v>20.5</c:v>
                </c:pt>
                <c:pt idx="14811">
                  <c:v>20.693000000000001</c:v>
                </c:pt>
                <c:pt idx="14812">
                  <c:v>20.92799999999999</c:v>
                </c:pt>
                <c:pt idx="14813">
                  <c:v>20.805</c:v>
                </c:pt>
                <c:pt idx="14814">
                  <c:v>20.27999999999999</c:v>
                </c:pt>
                <c:pt idx="14815">
                  <c:v>20.844000000000001</c:v>
                </c:pt>
                <c:pt idx="14816">
                  <c:v>20.611000000000011</c:v>
                </c:pt>
                <c:pt idx="14817">
                  <c:v>20.509</c:v>
                </c:pt>
                <c:pt idx="14818">
                  <c:v>20.387</c:v>
                </c:pt>
                <c:pt idx="14819">
                  <c:v>20.576000000000001</c:v>
                </c:pt>
                <c:pt idx="14820">
                  <c:v>20.797999999999991</c:v>
                </c:pt>
                <c:pt idx="14821">
                  <c:v>20.83700000000001</c:v>
                </c:pt>
                <c:pt idx="14822">
                  <c:v>20.446000000000002</c:v>
                </c:pt>
                <c:pt idx="14823">
                  <c:v>20.556000000000001</c:v>
                </c:pt>
                <c:pt idx="14824">
                  <c:v>20.574999999999999</c:v>
                </c:pt>
                <c:pt idx="14825">
                  <c:v>20.155999999999999</c:v>
                </c:pt>
                <c:pt idx="14826">
                  <c:v>20.888999999999989</c:v>
                </c:pt>
                <c:pt idx="14827">
                  <c:v>20.625</c:v>
                </c:pt>
                <c:pt idx="14828">
                  <c:v>20.734999999999999</c:v>
                </c:pt>
                <c:pt idx="14829">
                  <c:v>20.481999999999989</c:v>
                </c:pt>
                <c:pt idx="14830">
                  <c:v>20.39</c:v>
                </c:pt>
                <c:pt idx="14831">
                  <c:v>20.553999999999991</c:v>
                </c:pt>
                <c:pt idx="14832">
                  <c:v>20.518999999999991</c:v>
                </c:pt>
                <c:pt idx="14833">
                  <c:v>20.785999999999991</c:v>
                </c:pt>
                <c:pt idx="14834">
                  <c:v>20.603000000000002</c:v>
                </c:pt>
                <c:pt idx="14835">
                  <c:v>20.416</c:v>
                </c:pt>
                <c:pt idx="14836">
                  <c:v>20.716999999999999</c:v>
                </c:pt>
                <c:pt idx="14837">
                  <c:v>20.991</c:v>
                </c:pt>
                <c:pt idx="14838">
                  <c:v>20.856999999999999</c:v>
                </c:pt>
                <c:pt idx="14839">
                  <c:v>20.577000000000009</c:v>
                </c:pt>
                <c:pt idx="14840">
                  <c:v>20.216999999999999</c:v>
                </c:pt>
                <c:pt idx="14841">
                  <c:v>20.866</c:v>
                </c:pt>
                <c:pt idx="14842">
                  <c:v>20.542000000000002</c:v>
                </c:pt>
                <c:pt idx="14843">
                  <c:v>20.734000000000009</c:v>
                </c:pt>
                <c:pt idx="14844">
                  <c:v>20.544</c:v>
                </c:pt>
                <c:pt idx="14845">
                  <c:v>20.594000000000001</c:v>
                </c:pt>
                <c:pt idx="14846">
                  <c:v>20.324000000000009</c:v>
                </c:pt>
                <c:pt idx="14847">
                  <c:v>20.696000000000002</c:v>
                </c:pt>
                <c:pt idx="14848">
                  <c:v>20.576000000000001</c:v>
                </c:pt>
                <c:pt idx="14849">
                  <c:v>20.391999999999999</c:v>
                </c:pt>
                <c:pt idx="14850">
                  <c:v>20.434000000000001</c:v>
                </c:pt>
                <c:pt idx="14851">
                  <c:v>20.618000000000009</c:v>
                </c:pt>
                <c:pt idx="14852">
                  <c:v>20.664999999999999</c:v>
                </c:pt>
                <c:pt idx="14853">
                  <c:v>20.016999999999999</c:v>
                </c:pt>
                <c:pt idx="14854">
                  <c:v>20.632999999999999</c:v>
                </c:pt>
                <c:pt idx="14855">
                  <c:v>20.916</c:v>
                </c:pt>
                <c:pt idx="14856">
                  <c:v>20.437000000000001</c:v>
                </c:pt>
                <c:pt idx="14857">
                  <c:v>20.513000000000009</c:v>
                </c:pt>
                <c:pt idx="14858">
                  <c:v>20.684000000000001</c:v>
                </c:pt>
                <c:pt idx="14859">
                  <c:v>20.545999999999989</c:v>
                </c:pt>
                <c:pt idx="14860">
                  <c:v>20.847000000000001</c:v>
                </c:pt>
                <c:pt idx="14861">
                  <c:v>20.623999999999999</c:v>
                </c:pt>
                <c:pt idx="14862">
                  <c:v>20.558</c:v>
                </c:pt>
                <c:pt idx="14863">
                  <c:v>20.847999999999999</c:v>
                </c:pt>
                <c:pt idx="14864">
                  <c:v>21.3</c:v>
                </c:pt>
                <c:pt idx="14865">
                  <c:v>20.33400000000001</c:v>
                </c:pt>
                <c:pt idx="14866">
                  <c:v>20.768999999999981</c:v>
                </c:pt>
                <c:pt idx="14867">
                  <c:v>20.311000000000011</c:v>
                </c:pt>
                <c:pt idx="14868">
                  <c:v>20.43</c:v>
                </c:pt>
                <c:pt idx="14869">
                  <c:v>21.038</c:v>
                </c:pt>
                <c:pt idx="14870">
                  <c:v>20.655999999999999</c:v>
                </c:pt>
                <c:pt idx="14871">
                  <c:v>20.738</c:v>
                </c:pt>
                <c:pt idx="14872">
                  <c:v>20.625</c:v>
                </c:pt>
                <c:pt idx="14873">
                  <c:v>20.516999999999999</c:v>
                </c:pt>
                <c:pt idx="14874">
                  <c:v>20.41</c:v>
                </c:pt>
                <c:pt idx="14875">
                  <c:v>20.317000000000011</c:v>
                </c:pt>
                <c:pt idx="14876">
                  <c:v>20.684999999999999</c:v>
                </c:pt>
                <c:pt idx="14877">
                  <c:v>20.992999999999991</c:v>
                </c:pt>
                <c:pt idx="14878">
                  <c:v>20.471999999999991</c:v>
                </c:pt>
                <c:pt idx="14879">
                  <c:v>20.467999999999989</c:v>
                </c:pt>
                <c:pt idx="14880">
                  <c:v>20.49799999999999</c:v>
                </c:pt>
                <c:pt idx="14881">
                  <c:v>20.558</c:v>
                </c:pt>
                <c:pt idx="14882">
                  <c:v>20.545000000000002</c:v>
                </c:pt>
                <c:pt idx="14883">
                  <c:v>20.26799999999999</c:v>
                </c:pt>
                <c:pt idx="14884">
                  <c:v>20.73</c:v>
                </c:pt>
                <c:pt idx="14885">
                  <c:v>20.588999999999992</c:v>
                </c:pt>
                <c:pt idx="14886">
                  <c:v>21.123000000000001</c:v>
                </c:pt>
                <c:pt idx="14887">
                  <c:v>20.826000000000001</c:v>
                </c:pt>
                <c:pt idx="14888">
                  <c:v>20.631000000000011</c:v>
                </c:pt>
                <c:pt idx="14889">
                  <c:v>20.178000000000001</c:v>
                </c:pt>
                <c:pt idx="14890">
                  <c:v>20.78799999999999</c:v>
                </c:pt>
                <c:pt idx="14891">
                  <c:v>19.946999999999989</c:v>
                </c:pt>
                <c:pt idx="14892">
                  <c:v>20.8</c:v>
                </c:pt>
                <c:pt idx="14893">
                  <c:v>20.806999999999999</c:v>
                </c:pt>
                <c:pt idx="14894">
                  <c:v>21.120999999999999</c:v>
                </c:pt>
                <c:pt idx="14895">
                  <c:v>20.766999999999989</c:v>
                </c:pt>
                <c:pt idx="14896">
                  <c:v>20.704999999999991</c:v>
                </c:pt>
                <c:pt idx="14897">
                  <c:v>21.219000000000001</c:v>
                </c:pt>
                <c:pt idx="14898">
                  <c:v>20.933</c:v>
                </c:pt>
                <c:pt idx="14899">
                  <c:v>20.699000000000009</c:v>
                </c:pt>
                <c:pt idx="14900">
                  <c:v>20.826000000000001</c:v>
                </c:pt>
                <c:pt idx="14901">
                  <c:v>20.94199999999999</c:v>
                </c:pt>
                <c:pt idx="14902">
                  <c:v>21.074999999999999</c:v>
                </c:pt>
                <c:pt idx="14903">
                  <c:v>20.875</c:v>
                </c:pt>
                <c:pt idx="14904">
                  <c:v>20.731000000000009</c:v>
                </c:pt>
                <c:pt idx="14905">
                  <c:v>20.675999999999991</c:v>
                </c:pt>
                <c:pt idx="14906">
                  <c:v>20.5</c:v>
                </c:pt>
                <c:pt idx="14907">
                  <c:v>20.884</c:v>
                </c:pt>
                <c:pt idx="14908">
                  <c:v>20.347000000000001</c:v>
                </c:pt>
                <c:pt idx="14909">
                  <c:v>21.067999999999991</c:v>
                </c:pt>
                <c:pt idx="14910">
                  <c:v>21.018000000000001</c:v>
                </c:pt>
                <c:pt idx="14911">
                  <c:v>20.888999999999989</c:v>
                </c:pt>
                <c:pt idx="14912">
                  <c:v>21.016999999999999</c:v>
                </c:pt>
                <c:pt idx="14913">
                  <c:v>20.545999999999989</c:v>
                </c:pt>
                <c:pt idx="14914">
                  <c:v>20.942999999999991</c:v>
                </c:pt>
                <c:pt idx="14915">
                  <c:v>20.812999999999999</c:v>
                </c:pt>
                <c:pt idx="14916">
                  <c:v>20.920999999999989</c:v>
                </c:pt>
                <c:pt idx="14917">
                  <c:v>20.841000000000001</c:v>
                </c:pt>
                <c:pt idx="14918">
                  <c:v>20.349</c:v>
                </c:pt>
                <c:pt idx="14919">
                  <c:v>20.76199999999999</c:v>
                </c:pt>
                <c:pt idx="14920">
                  <c:v>20.803000000000001</c:v>
                </c:pt>
                <c:pt idx="14921">
                  <c:v>21.277000000000001</c:v>
                </c:pt>
                <c:pt idx="14922">
                  <c:v>20.751999999999999</c:v>
                </c:pt>
                <c:pt idx="14923">
                  <c:v>20.59</c:v>
                </c:pt>
                <c:pt idx="14924">
                  <c:v>21.134000000000011</c:v>
                </c:pt>
                <c:pt idx="14925">
                  <c:v>21.173999999999999</c:v>
                </c:pt>
                <c:pt idx="14926">
                  <c:v>21.218</c:v>
                </c:pt>
                <c:pt idx="14927">
                  <c:v>20.776</c:v>
                </c:pt>
                <c:pt idx="14928">
                  <c:v>20.824999999999999</c:v>
                </c:pt>
                <c:pt idx="14929">
                  <c:v>20.942999999999991</c:v>
                </c:pt>
                <c:pt idx="14930">
                  <c:v>21.053999999999991</c:v>
                </c:pt>
                <c:pt idx="14931">
                  <c:v>20.96299999999999</c:v>
                </c:pt>
                <c:pt idx="14932">
                  <c:v>20.771999999999991</c:v>
                </c:pt>
                <c:pt idx="14933">
                  <c:v>20.754000000000001</c:v>
                </c:pt>
                <c:pt idx="14934">
                  <c:v>20.94199999999999</c:v>
                </c:pt>
                <c:pt idx="14935">
                  <c:v>20.954000000000001</c:v>
                </c:pt>
                <c:pt idx="14936">
                  <c:v>21.367999999999999</c:v>
                </c:pt>
                <c:pt idx="14937">
                  <c:v>20.98899999999999</c:v>
                </c:pt>
                <c:pt idx="14938">
                  <c:v>20.872</c:v>
                </c:pt>
                <c:pt idx="14939">
                  <c:v>21.256</c:v>
                </c:pt>
                <c:pt idx="14940">
                  <c:v>21.210999999999999</c:v>
                </c:pt>
                <c:pt idx="14941">
                  <c:v>20.513999999999999</c:v>
                </c:pt>
                <c:pt idx="14942">
                  <c:v>21.044</c:v>
                </c:pt>
                <c:pt idx="14943">
                  <c:v>20.847999999999999</c:v>
                </c:pt>
                <c:pt idx="14944">
                  <c:v>20.898</c:v>
                </c:pt>
                <c:pt idx="14945">
                  <c:v>20.687000000000001</c:v>
                </c:pt>
                <c:pt idx="14946">
                  <c:v>20.852</c:v>
                </c:pt>
                <c:pt idx="14947">
                  <c:v>20.576000000000001</c:v>
                </c:pt>
                <c:pt idx="14948">
                  <c:v>20.991</c:v>
                </c:pt>
                <c:pt idx="14949">
                  <c:v>20.984999999999989</c:v>
                </c:pt>
                <c:pt idx="14950">
                  <c:v>20.416</c:v>
                </c:pt>
                <c:pt idx="14951">
                  <c:v>20.684000000000001</c:v>
                </c:pt>
                <c:pt idx="14952">
                  <c:v>20.675000000000001</c:v>
                </c:pt>
                <c:pt idx="14953">
                  <c:v>20.686</c:v>
                </c:pt>
                <c:pt idx="14954">
                  <c:v>20.486999999999981</c:v>
                </c:pt>
                <c:pt idx="14955">
                  <c:v>20.760999999999989</c:v>
                </c:pt>
                <c:pt idx="14956">
                  <c:v>20.606000000000009</c:v>
                </c:pt>
                <c:pt idx="14957">
                  <c:v>21.100999999999999</c:v>
                </c:pt>
                <c:pt idx="14958">
                  <c:v>21.123000000000001</c:v>
                </c:pt>
                <c:pt idx="14959">
                  <c:v>20.810000000000009</c:v>
                </c:pt>
                <c:pt idx="14960">
                  <c:v>20.355</c:v>
                </c:pt>
                <c:pt idx="14961">
                  <c:v>20.561</c:v>
                </c:pt>
                <c:pt idx="14962">
                  <c:v>20.760999999999989</c:v>
                </c:pt>
                <c:pt idx="14963">
                  <c:v>20.626999999999999</c:v>
                </c:pt>
                <c:pt idx="14964">
                  <c:v>21.131000000000011</c:v>
                </c:pt>
                <c:pt idx="14965">
                  <c:v>20.622</c:v>
                </c:pt>
                <c:pt idx="14966">
                  <c:v>20.451000000000001</c:v>
                </c:pt>
                <c:pt idx="14967">
                  <c:v>20.414999999999999</c:v>
                </c:pt>
                <c:pt idx="14968">
                  <c:v>20.8</c:v>
                </c:pt>
                <c:pt idx="14969">
                  <c:v>20.776</c:v>
                </c:pt>
                <c:pt idx="14970">
                  <c:v>20.468999999999991</c:v>
                </c:pt>
                <c:pt idx="14971">
                  <c:v>20.702999999999989</c:v>
                </c:pt>
                <c:pt idx="14972">
                  <c:v>20.591999999999999</c:v>
                </c:pt>
                <c:pt idx="14973">
                  <c:v>20.614999999999998</c:v>
                </c:pt>
                <c:pt idx="14974">
                  <c:v>20.667999999999999</c:v>
                </c:pt>
                <c:pt idx="14975">
                  <c:v>20.67</c:v>
                </c:pt>
                <c:pt idx="14976">
                  <c:v>20.552</c:v>
                </c:pt>
                <c:pt idx="14977">
                  <c:v>20.373999999999999</c:v>
                </c:pt>
                <c:pt idx="14978">
                  <c:v>20.461999999999989</c:v>
                </c:pt>
                <c:pt idx="14979">
                  <c:v>20.484999999999989</c:v>
                </c:pt>
                <c:pt idx="14980">
                  <c:v>20.736999999999991</c:v>
                </c:pt>
                <c:pt idx="14981">
                  <c:v>20.091000000000001</c:v>
                </c:pt>
                <c:pt idx="14982">
                  <c:v>20.731000000000009</c:v>
                </c:pt>
                <c:pt idx="14983">
                  <c:v>20.76199999999999</c:v>
                </c:pt>
                <c:pt idx="14984">
                  <c:v>21.088999999999992</c:v>
                </c:pt>
                <c:pt idx="14985">
                  <c:v>20.396999999999991</c:v>
                </c:pt>
                <c:pt idx="14986">
                  <c:v>20.317000000000011</c:v>
                </c:pt>
                <c:pt idx="14987">
                  <c:v>20.841000000000001</c:v>
                </c:pt>
                <c:pt idx="14988">
                  <c:v>21.106000000000009</c:v>
                </c:pt>
                <c:pt idx="14989">
                  <c:v>20.853999999999999</c:v>
                </c:pt>
                <c:pt idx="14990">
                  <c:v>21.207000000000001</c:v>
                </c:pt>
                <c:pt idx="14991">
                  <c:v>21.158999999999999</c:v>
                </c:pt>
                <c:pt idx="14992">
                  <c:v>21.006</c:v>
                </c:pt>
                <c:pt idx="14993">
                  <c:v>20.803000000000001</c:v>
                </c:pt>
                <c:pt idx="14994">
                  <c:v>20.667000000000009</c:v>
                </c:pt>
                <c:pt idx="14995">
                  <c:v>20.916</c:v>
                </c:pt>
                <c:pt idx="14996">
                  <c:v>20.890999999999991</c:v>
                </c:pt>
                <c:pt idx="14997">
                  <c:v>20.741</c:v>
                </c:pt>
                <c:pt idx="14998">
                  <c:v>21.001000000000001</c:v>
                </c:pt>
                <c:pt idx="14999">
                  <c:v>21.17700000000001</c:v>
                </c:pt>
                <c:pt idx="15000">
                  <c:v>21.359000000000009</c:v>
                </c:pt>
                <c:pt idx="15001">
                  <c:v>21.277999999999999</c:v>
                </c:pt>
                <c:pt idx="15002">
                  <c:v>21.033000000000001</c:v>
                </c:pt>
                <c:pt idx="15003">
                  <c:v>20.669</c:v>
                </c:pt>
                <c:pt idx="15004">
                  <c:v>20.805</c:v>
                </c:pt>
                <c:pt idx="15005">
                  <c:v>21.061999999999991</c:v>
                </c:pt>
                <c:pt idx="15006">
                  <c:v>21.08499999999999</c:v>
                </c:pt>
                <c:pt idx="15007">
                  <c:v>21.393000000000001</c:v>
                </c:pt>
                <c:pt idx="15008">
                  <c:v>21.157000000000011</c:v>
                </c:pt>
                <c:pt idx="15009">
                  <c:v>20.562999999999992</c:v>
                </c:pt>
                <c:pt idx="15010">
                  <c:v>20.960999999999991</c:v>
                </c:pt>
                <c:pt idx="15011">
                  <c:v>20.556999999999999</c:v>
                </c:pt>
                <c:pt idx="15012">
                  <c:v>20.747</c:v>
                </c:pt>
                <c:pt idx="15013">
                  <c:v>21.067</c:v>
                </c:pt>
                <c:pt idx="15014">
                  <c:v>21.026</c:v>
                </c:pt>
                <c:pt idx="15015">
                  <c:v>20.654000000000011</c:v>
                </c:pt>
                <c:pt idx="15016">
                  <c:v>20.856000000000009</c:v>
                </c:pt>
                <c:pt idx="15017">
                  <c:v>20.74799999999999</c:v>
                </c:pt>
                <c:pt idx="15018">
                  <c:v>20.707000000000001</c:v>
                </c:pt>
                <c:pt idx="15019">
                  <c:v>20.879000000000001</c:v>
                </c:pt>
                <c:pt idx="15020">
                  <c:v>20.933</c:v>
                </c:pt>
                <c:pt idx="15021">
                  <c:v>20.69</c:v>
                </c:pt>
                <c:pt idx="15022">
                  <c:v>20.895</c:v>
                </c:pt>
                <c:pt idx="15023">
                  <c:v>20.346</c:v>
                </c:pt>
                <c:pt idx="15024">
                  <c:v>20.026</c:v>
                </c:pt>
                <c:pt idx="15025">
                  <c:v>20.452000000000002</c:v>
                </c:pt>
                <c:pt idx="15026">
                  <c:v>20.350000000000001</c:v>
                </c:pt>
                <c:pt idx="15027">
                  <c:v>20.021000000000001</c:v>
                </c:pt>
                <c:pt idx="15028">
                  <c:v>20.376999999999999</c:v>
                </c:pt>
                <c:pt idx="15029">
                  <c:v>20.292999999999989</c:v>
                </c:pt>
                <c:pt idx="15030">
                  <c:v>20.28799999999999</c:v>
                </c:pt>
                <c:pt idx="15031">
                  <c:v>20.524999999999999</c:v>
                </c:pt>
                <c:pt idx="15032">
                  <c:v>20.741</c:v>
                </c:pt>
                <c:pt idx="15033">
                  <c:v>20.699000000000009</c:v>
                </c:pt>
                <c:pt idx="15034">
                  <c:v>21.227</c:v>
                </c:pt>
                <c:pt idx="15035">
                  <c:v>20.75</c:v>
                </c:pt>
                <c:pt idx="15036">
                  <c:v>21.234999999999999</c:v>
                </c:pt>
                <c:pt idx="15037">
                  <c:v>21.183</c:v>
                </c:pt>
                <c:pt idx="15038">
                  <c:v>20.873000000000001</c:v>
                </c:pt>
                <c:pt idx="15039">
                  <c:v>21.013999999999999</c:v>
                </c:pt>
                <c:pt idx="15040">
                  <c:v>20.811000000000011</c:v>
                </c:pt>
                <c:pt idx="15041">
                  <c:v>20.628</c:v>
                </c:pt>
                <c:pt idx="15042">
                  <c:v>21.056000000000001</c:v>
                </c:pt>
                <c:pt idx="15043">
                  <c:v>20.876999999999999</c:v>
                </c:pt>
                <c:pt idx="15044">
                  <c:v>20.931000000000001</c:v>
                </c:pt>
                <c:pt idx="15045">
                  <c:v>20.939</c:v>
                </c:pt>
                <c:pt idx="15046">
                  <c:v>20.99799999999999</c:v>
                </c:pt>
                <c:pt idx="15047">
                  <c:v>20.79</c:v>
                </c:pt>
                <c:pt idx="15048">
                  <c:v>20.856999999999999</c:v>
                </c:pt>
                <c:pt idx="15049">
                  <c:v>20.879000000000001</c:v>
                </c:pt>
                <c:pt idx="15050">
                  <c:v>21.067999999999991</c:v>
                </c:pt>
                <c:pt idx="15051">
                  <c:v>21.145</c:v>
                </c:pt>
                <c:pt idx="15052">
                  <c:v>20.882999999999988</c:v>
                </c:pt>
                <c:pt idx="15053">
                  <c:v>20.86</c:v>
                </c:pt>
                <c:pt idx="15054">
                  <c:v>20.233000000000001</c:v>
                </c:pt>
                <c:pt idx="15055">
                  <c:v>20.63000000000001</c:v>
                </c:pt>
                <c:pt idx="15056">
                  <c:v>20.215</c:v>
                </c:pt>
                <c:pt idx="15057">
                  <c:v>20.830000000000009</c:v>
                </c:pt>
                <c:pt idx="15058">
                  <c:v>20.515999999999991</c:v>
                </c:pt>
                <c:pt idx="15059">
                  <c:v>20.83400000000001</c:v>
                </c:pt>
                <c:pt idx="15060">
                  <c:v>20.657000000000011</c:v>
                </c:pt>
                <c:pt idx="15061">
                  <c:v>20.658000000000001</c:v>
                </c:pt>
                <c:pt idx="15062">
                  <c:v>20.771999999999991</c:v>
                </c:pt>
                <c:pt idx="15063">
                  <c:v>20.805</c:v>
                </c:pt>
                <c:pt idx="15064">
                  <c:v>20.452999999999989</c:v>
                </c:pt>
                <c:pt idx="15065">
                  <c:v>20.98599999999999</c:v>
                </c:pt>
                <c:pt idx="15066">
                  <c:v>20.423999999999989</c:v>
                </c:pt>
                <c:pt idx="15067">
                  <c:v>20.468999999999991</c:v>
                </c:pt>
                <c:pt idx="15068">
                  <c:v>20.510999999999999</c:v>
                </c:pt>
                <c:pt idx="15069">
                  <c:v>20.44799999999999</c:v>
                </c:pt>
                <c:pt idx="15070">
                  <c:v>20.48599999999999</c:v>
                </c:pt>
                <c:pt idx="15071">
                  <c:v>20.811000000000011</c:v>
                </c:pt>
                <c:pt idx="15072">
                  <c:v>20.66</c:v>
                </c:pt>
                <c:pt idx="15073">
                  <c:v>21.096</c:v>
                </c:pt>
                <c:pt idx="15074">
                  <c:v>20.995999999999992</c:v>
                </c:pt>
                <c:pt idx="15075">
                  <c:v>20.771000000000001</c:v>
                </c:pt>
                <c:pt idx="15076">
                  <c:v>20.573</c:v>
                </c:pt>
                <c:pt idx="15077">
                  <c:v>20.565999999999988</c:v>
                </c:pt>
                <c:pt idx="15078">
                  <c:v>20.855</c:v>
                </c:pt>
                <c:pt idx="15079">
                  <c:v>20.556999999999999</c:v>
                </c:pt>
                <c:pt idx="15080">
                  <c:v>20.967999999999989</c:v>
                </c:pt>
                <c:pt idx="15081">
                  <c:v>20.6</c:v>
                </c:pt>
                <c:pt idx="15082">
                  <c:v>20.741</c:v>
                </c:pt>
                <c:pt idx="15083">
                  <c:v>20.810000000000009</c:v>
                </c:pt>
                <c:pt idx="15084">
                  <c:v>20.925999999999981</c:v>
                </c:pt>
                <c:pt idx="15085">
                  <c:v>21.001999999999999</c:v>
                </c:pt>
                <c:pt idx="15086">
                  <c:v>21.155000000000001</c:v>
                </c:pt>
                <c:pt idx="15087">
                  <c:v>20.71</c:v>
                </c:pt>
                <c:pt idx="15088">
                  <c:v>21.08</c:v>
                </c:pt>
                <c:pt idx="15089">
                  <c:v>20.364999999999991</c:v>
                </c:pt>
                <c:pt idx="15090">
                  <c:v>20.895</c:v>
                </c:pt>
                <c:pt idx="15091">
                  <c:v>20.888999999999989</c:v>
                </c:pt>
                <c:pt idx="15092">
                  <c:v>20.684999999999999</c:v>
                </c:pt>
                <c:pt idx="15093">
                  <c:v>20.654000000000011</c:v>
                </c:pt>
                <c:pt idx="15094">
                  <c:v>20.454000000000001</c:v>
                </c:pt>
                <c:pt idx="15095">
                  <c:v>20.763000000000002</c:v>
                </c:pt>
                <c:pt idx="15096">
                  <c:v>21.132000000000001</c:v>
                </c:pt>
                <c:pt idx="15097">
                  <c:v>20.83100000000001</c:v>
                </c:pt>
                <c:pt idx="15098">
                  <c:v>20.474999999999991</c:v>
                </c:pt>
                <c:pt idx="15099">
                  <c:v>21.149000000000001</c:v>
                </c:pt>
                <c:pt idx="15100">
                  <c:v>21.059000000000001</c:v>
                </c:pt>
                <c:pt idx="15101">
                  <c:v>20.966999999999992</c:v>
                </c:pt>
                <c:pt idx="15102">
                  <c:v>21.248999999999992</c:v>
                </c:pt>
                <c:pt idx="15103">
                  <c:v>20.914999999999999</c:v>
                </c:pt>
                <c:pt idx="15104">
                  <c:v>20.742999999999991</c:v>
                </c:pt>
                <c:pt idx="15105">
                  <c:v>20.59</c:v>
                </c:pt>
                <c:pt idx="15106">
                  <c:v>20.655000000000001</c:v>
                </c:pt>
                <c:pt idx="15107">
                  <c:v>20.579000000000001</c:v>
                </c:pt>
                <c:pt idx="15108">
                  <c:v>20.896000000000001</c:v>
                </c:pt>
                <c:pt idx="15109">
                  <c:v>20.396999999999991</c:v>
                </c:pt>
                <c:pt idx="15110">
                  <c:v>20.727</c:v>
                </c:pt>
                <c:pt idx="15111">
                  <c:v>20.492999999999991</c:v>
                </c:pt>
                <c:pt idx="15112">
                  <c:v>20.76199999999999</c:v>
                </c:pt>
                <c:pt idx="15113">
                  <c:v>20.603999999999999</c:v>
                </c:pt>
                <c:pt idx="15114">
                  <c:v>20.696000000000002</c:v>
                </c:pt>
                <c:pt idx="15115">
                  <c:v>20.61900000000001</c:v>
                </c:pt>
                <c:pt idx="15116">
                  <c:v>20.74799999999999</c:v>
                </c:pt>
                <c:pt idx="15117">
                  <c:v>20.44499999999999</c:v>
                </c:pt>
                <c:pt idx="15118">
                  <c:v>21.172999999999991</c:v>
                </c:pt>
                <c:pt idx="15119">
                  <c:v>21.003</c:v>
                </c:pt>
                <c:pt idx="15120">
                  <c:v>20.53</c:v>
                </c:pt>
                <c:pt idx="15121">
                  <c:v>20.59</c:v>
                </c:pt>
                <c:pt idx="15122">
                  <c:v>20.463999999999992</c:v>
                </c:pt>
                <c:pt idx="15123">
                  <c:v>20.893000000000001</c:v>
                </c:pt>
                <c:pt idx="15124">
                  <c:v>20.734999999999999</c:v>
                </c:pt>
                <c:pt idx="15125">
                  <c:v>20.830000000000009</c:v>
                </c:pt>
                <c:pt idx="15126">
                  <c:v>20.516999999999999</c:v>
                </c:pt>
                <c:pt idx="15127">
                  <c:v>20.821000000000009</c:v>
                </c:pt>
                <c:pt idx="15128">
                  <c:v>20.699000000000009</c:v>
                </c:pt>
                <c:pt idx="15129">
                  <c:v>20.509</c:v>
                </c:pt>
                <c:pt idx="15130">
                  <c:v>21.027000000000001</c:v>
                </c:pt>
                <c:pt idx="15131">
                  <c:v>20.542999999999989</c:v>
                </c:pt>
                <c:pt idx="15132">
                  <c:v>20.47</c:v>
                </c:pt>
                <c:pt idx="15133">
                  <c:v>20.471</c:v>
                </c:pt>
                <c:pt idx="15134">
                  <c:v>20.024000000000001</c:v>
                </c:pt>
                <c:pt idx="15135">
                  <c:v>20.213000000000001</c:v>
                </c:pt>
                <c:pt idx="15136">
                  <c:v>20.234999999999999</c:v>
                </c:pt>
                <c:pt idx="15137">
                  <c:v>20.309999999999999</c:v>
                </c:pt>
                <c:pt idx="15138">
                  <c:v>20.423999999999989</c:v>
                </c:pt>
                <c:pt idx="15139">
                  <c:v>20.414999999999999</c:v>
                </c:pt>
                <c:pt idx="15140">
                  <c:v>20.308</c:v>
                </c:pt>
                <c:pt idx="15141">
                  <c:v>20.494</c:v>
                </c:pt>
                <c:pt idx="15142">
                  <c:v>20.722999999999988</c:v>
                </c:pt>
                <c:pt idx="15143">
                  <c:v>20.454999999999991</c:v>
                </c:pt>
                <c:pt idx="15144">
                  <c:v>20.391999999999999</c:v>
                </c:pt>
                <c:pt idx="15145">
                  <c:v>20.541</c:v>
                </c:pt>
                <c:pt idx="15146">
                  <c:v>20.658000000000001</c:v>
                </c:pt>
                <c:pt idx="15147">
                  <c:v>20.782999999999991</c:v>
                </c:pt>
                <c:pt idx="15148">
                  <c:v>20.504999999999999</c:v>
                </c:pt>
                <c:pt idx="15149">
                  <c:v>20.963999999999992</c:v>
                </c:pt>
                <c:pt idx="15150">
                  <c:v>20.446000000000002</c:v>
                </c:pt>
                <c:pt idx="15151">
                  <c:v>20.809000000000001</c:v>
                </c:pt>
                <c:pt idx="15152">
                  <c:v>20.713000000000001</c:v>
                </c:pt>
                <c:pt idx="15153">
                  <c:v>20.689</c:v>
                </c:pt>
                <c:pt idx="15154">
                  <c:v>20.664999999999999</c:v>
                </c:pt>
                <c:pt idx="15155">
                  <c:v>20.652999999999999</c:v>
                </c:pt>
                <c:pt idx="15156">
                  <c:v>20.777000000000001</c:v>
                </c:pt>
                <c:pt idx="15157">
                  <c:v>20.6</c:v>
                </c:pt>
                <c:pt idx="15158">
                  <c:v>20.358000000000001</c:v>
                </c:pt>
                <c:pt idx="15159">
                  <c:v>20.891999999999999</c:v>
                </c:pt>
                <c:pt idx="15160">
                  <c:v>20.484999999999989</c:v>
                </c:pt>
                <c:pt idx="15161">
                  <c:v>20.593</c:v>
                </c:pt>
                <c:pt idx="15162">
                  <c:v>20.512</c:v>
                </c:pt>
                <c:pt idx="15163">
                  <c:v>20.38</c:v>
                </c:pt>
                <c:pt idx="15164">
                  <c:v>20.824999999999999</c:v>
                </c:pt>
                <c:pt idx="15165">
                  <c:v>20.472999999999988</c:v>
                </c:pt>
                <c:pt idx="15166">
                  <c:v>20.388999999999989</c:v>
                </c:pt>
                <c:pt idx="15167">
                  <c:v>20.641999999999999</c:v>
                </c:pt>
                <c:pt idx="15168">
                  <c:v>20.917999999999999</c:v>
                </c:pt>
                <c:pt idx="15169">
                  <c:v>20.655999999999999</c:v>
                </c:pt>
                <c:pt idx="15170">
                  <c:v>20.574000000000009</c:v>
                </c:pt>
                <c:pt idx="15171">
                  <c:v>21.08499999999999</c:v>
                </c:pt>
                <c:pt idx="15172">
                  <c:v>20.149999999999999</c:v>
                </c:pt>
                <c:pt idx="15173">
                  <c:v>20.484999999999989</c:v>
                </c:pt>
                <c:pt idx="15174">
                  <c:v>20.798999999999989</c:v>
                </c:pt>
                <c:pt idx="15175">
                  <c:v>20.565999999999988</c:v>
                </c:pt>
                <c:pt idx="15176">
                  <c:v>20.670999999999999</c:v>
                </c:pt>
                <c:pt idx="15177">
                  <c:v>20.167000000000009</c:v>
                </c:pt>
                <c:pt idx="15178">
                  <c:v>20.27999999999999</c:v>
                </c:pt>
                <c:pt idx="15179">
                  <c:v>20.436</c:v>
                </c:pt>
                <c:pt idx="15180">
                  <c:v>20.85</c:v>
                </c:pt>
                <c:pt idx="15181">
                  <c:v>20.58</c:v>
                </c:pt>
                <c:pt idx="15182">
                  <c:v>20.318000000000001</c:v>
                </c:pt>
                <c:pt idx="15183">
                  <c:v>20.593</c:v>
                </c:pt>
                <c:pt idx="15184">
                  <c:v>20.303000000000001</c:v>
                </c:pt>
                <c:pt idx="15185">
                  <c:v>20.463999999999992</c:v>
                </c:pt>
                <c:pt idx="15186">
                  <c:v>20.431999999999999</c:v>
                </c:pt>
                <c:pt idx="15187">
                  <c:v>20.478999999999989</c:v>
                </c:pt>
                <c:pt idx="15188">
                  <c:v>20.800999999999991</c:v>
                </c:pt>
                <c:pt idx="15189">
                  <c:v>20.349</c:v>
                </c:pt>
                <c:pt idx="15190">
                  <c:v>20.51</c:v>
                </c:pt>
                <c:pt idx="15191">
                  <c:v>20.204999999999991</c:v>
                </c:pt>
                <c:pt idx="15192">
                  <c:v>20.271999999999991</c:v>
                </c:pt>
                <c:pt idx="15193">
                  <c:v>20.298999999999989</c:v>
                </c:pt>
                <c:pt idx="15194">
                  <c:v>20.047000000000001</c:v>
                </c:pt>
                <c:pt idx="15195">
                  <c:v>19.981999999999989</c:v>
                </c:pt>
                <c:pt idx="15196">
                  <c:v>20.302</c:v>
                </c:pt>
                <c:pt idx="15197">
                  <c:v>20.632000000000001</c:v>
                </c:pt>
                <c:pt idx="15198">
                  <c:v>20.201000000000001</c:v>
                </c:pt>
                <c:pt idx="15199">
                  <c:v>20.099</c:v>
                </c:pt>
                <c:pt idx="15200">
                  <c:v>20.26599999999998</c:v>
                </c:pt>
                <c:pt idx="15201">
                  <c:v>20.122</c:v>
                </c:pt>
                <c:pt idx="15202">
                  <c:v>20.335000000000001</c:v>
                </c:pt>
                <c:pt idx="15203">
                  <c:v>20.481000000000002</c:v>
                </c:pt>
                <c:pt idx="15204">
                  <c:v>20.347999999999999</c:v>
                </c:pt>
                <c:pt idx="15205">
                  <c:v>20.030999999999999</c:v>
                </c:pt>
                <c:pt idx="15206">
                  <c:v>20.059999999999999</c:v>
                </c:pt>
                <c:pt idx="15207">
                  <c:v>20.504000000000001</c:v>
                </c:pt>
                <c:pt idx="15208">
                  <c:v>20.474999999999991</c:v>
                </c:pt>
                <c:pt idx="15209">
                  <c:v>19.920000000000002</c:v>
                </c:pt>
                <c:pt idx="15210">
                  <c:v>20.830000000000009</c:v>
                </c:pt>
                <c:pt idx="15211">
                  <c:v>20.170999999999999</c:v>
                </c:pt>
                <c:pt idx="15212">
                  <c:v>20.503</c:v>
                </c:pt>
                <c:pt idx="15213">
                  <c:v>20.315000000000001</c:v>
                </c:pt>
                <c:pt idx="15214">
                  <c:v>20.385999999999989</c:v>
                </c:pt>
                <c:pt idx="15215">
                  <c:v>20.22</c:v>
                </c:pt>
                <c:pt idx="15216">
                  <c:v>20.219000000000001</c:v>
                </c:pt>
                <c:pt idx="15217">
                  <c:v>20.135999999999999</c:v>
                </c:pt>
                <c:pt idx="15218">
                  <c:v>20.271000000000001</c:v>
                </c:pt>
                <c:pt idx="15219">
                  <c:v>20.76499999999999</c:v>
                </c:pt>
                <c:pt idx="15220">
                  <c:v>21.581</c:v>
                </c:pt>
                <c:pt idx="15221">
                  <c:v>21.257000000000001</c:v>
                </c:pt>
                <c:pt idx="15222">
                  <c:v>21.297999999999991</c:v>
                </c:pt>
                <c:pt idx="15223">
                  <c:v>21.341000000000001</c:v>
                </c:pt>
                <c:pt idx="15224">
                  <c:v>21.481999999999989</c:v>
                </c:pt>
                <c:pt idx="15225">
                  <c:v>21.155000000000001</c:v>
                </c:pt>
                <c:pt idx="15226">
                  <c:v>20.806000000000001</c:v>
                </c:pt>
                <c:pt idx="15227">
                  <c:v>21.097999999999999</c:v>
                </c:pt>
                <c:pt idx="15228">
                  <c:v>20.574000000000009</c:v>
                </c:pt>
                <c:pt idx="15229">
                  <c:v>20.68</c:v>
                </c:pt>
                <c:pt idx="15230">
                  <c:v>21.44199999999999</c:v>
                </c:pt>
                <c:pt idx="15231">
                  <c:v>21.033999999999999</c:v>
                </c:pt>
                <c:pt idx="15232">
                  <c:v>21.155000000000001</c:v>
                </c:pt>
                <c:pt idx="15233">
                  <c:v>21.074000000000009</c:v>
                </c:pt>
                <c:pt idx="15234">
                  <c:v>21.46599999999999</c:v>
                </c:pt>
                <c:pt idx="15235">
                  <c:v>21.224</c:v>
                </c:pt>
                <c:pt idx="15236">
                  <c:v>21.302</c:v>
                </c:pt>
                <c:pt idx="15237">
                  <c:v>21.13000000000001</c:v>
                </c:pt>
                <c:pt idx="15238">
                  <c:v>20.971999999999991</c:v>
                </c:pt>
                <c:pt idx="15239">
                  <c:v>20.966999999999992</c:v>
                </c:pt>
                <c:pt idx="15240">
                  <c:v>21.056000000000001</c:v>
                </c:pt>
                <c:pt idx="15241">
                  <c:v>21.198</c:v>
                </c:pt>
                <c:pt idx="15242">
                  <c:v>21.231000000000009</c:v>
                </c:pt>
                <c:pt idx="15243">
                  <c:v>21.123000000000001</c:v>
                </c:pt>
                <c:pt idx="15244">
                  <c:v>21.128</c:v>
                </c:pt>
                <c:pt idx="15245">
                  <c:v>21.26499999999999</c:v>
                </c:pt>
                <c:pt idx="15246">
                  <c:v>20.72</c:v>
                </c:pt>
                <c:pt idx="15247">
                  <c:v>21.178999999999991</c:v>
                </c:pt>
                <c:pt idx="15248">
                  <c:v>21.24499999999999</c:v>
                </c:pt>
                <c:pt idx="15249">
                  <c:v>21.228999999999989</c:v>
                </c:pt>
                <c:pt idx="15250">
                  <c:v>20.686</c:v>
                </c:pt>
                <c:pt idx="15251">
                  <c:v>20.454000000000001</c:v>
                </c:pt>
                <c:pt idx="15252">
                  <c:v>20.347000000000001</c:v>
                </c:pt>
                <c:pt idx="15253">
                  <c:v>20.526</c:v>
                </c:pt>
                <c:pt idx="15254">
                  <c:v>20.326000000000001</c:v>
                </c:pt>
                <c:pt idx="15255">
                  <c:v>20.25</c:v>
                </c:pt>
                <c:pt idx="15256">
                  <c:v>20.486999999999981</c:v>
                </c:pt>
                <c:pt idx="15257">
                  <c:v>20.436</c:v>
                </c:pt>
                <c:pt idx="15258">
                  <c:v>20.61900000000001</c:v>
                </c:pt>
                <c:pt idx="15259">
                  <c:v>20.47</c:v>
                </c:pt>
                <c:pt idx="15260">
                  <c:v>20.327999999999999</c:v>
                </c:pt>
                <c:pt idx="15261">
                  <c:v>20.829000000000001</c:v>
                </c:pt>
                <c:pt idx="15262">
                  <c:v>20.620999999999999</c:v>
                </c:pt>
                <c:pt idx="15263">
                  <c:v>20.419</c:v>
                </c:pt>
                <c:pt idx="15264">
                  <c:v>20.411000000000001</c:v>
                </c:pt>
                <c:pt idx="15265">
                  <c:v>20.606000000000009</c:v>
                </c:pt>
                <c:pt idx="15266">
                  <c:v>20.376999999999999</c:v>
                </c:pt>
                <c:pt idx="15267">
                  <c:v>20.623000000000001</c:v>
                </c:pt>
                <c:pt idx="15268">
                  <c:v>20.784999999999989</c:v>
                </c:pt>
                <c:pt idx="15269">
                  <c:v>20.658000000000001</c:v>
                </c:pt>
                <c:pt idx="15270">
                  <c:v>20.318000000000001</c:v>
                </c:pt>
                <c:pt idx="15271">
                  <c:v>20.667999999999999</c:v>
                </c:pt>
                <c:pt idx="15272">
                  <c:v>20.114999999999998</c:v>
                </c:pt>
                <c:pt idx="15273">
                  <c:v>20.895</c:v>
                </c:pt>
                <c:pt idx="15274">
                  <c:v>20.721</c:v>
                </c:pt>
                <c:pt idx="15275">
                  <c:v>20.596</c:v>
                </c:pt>
                <c:pt idx="15276">
                  <c:v>20.718</c:v>
                </c:pt>
                <c:pt idx="15277">
                  <c:v>20.526</c:v>
                </c:pt>
                <c:pt idx="15278">
                  <c:v>20.571000000000009</c:v>
                </c:pt>
                <c:pt idx="15279">
                  <c:v>20.486999999999981</c:v>
                </c:pt>
                <c:pt idx="15280">
                  <c:v>20.163</c:v>
                </c:pt>
                <c:pt idx="15281">
                  <c:v>20.706</c:v>
                </c:pt>
                <c:pt idx="15282">
                  <c:v>20.55</c:v>
                </c:pt>
                <c:pt idx="15283">
                  <c:v>20.536999999999999</c:v>
                </c:pt>
                <c:pt idx="15284">
                  <c:v>20.562999999999992</c:v>
                </c:pt>
                <c:pt idx="15285">
                  <c:v>20.753</c:v>
                </c:pt>
                <c:pt idx="15286">
                  <c:v>20.263000000000002</c:v>
                </c:pt>
                <c:pt idx="15287">
                  <c:v>20.306999999999999</c:v>
                </c:pt>
                <c:pt idx="15288">
                  <c:v>20.524000000000001</c:v>
                </c:pt>
                <c:pt idx="15289">
                  <c:v>20.385000000000002</c:v>
                </c:pt>
                <c:pt idx="15290">
                  <c:v>20.905999999999992</c:v>
                </c:pt>
                <c:pt idx="15291">
                  <c:v>20.364000000000001</c:v>
                </c:pt>
                <c:pt idx="15292">
                  <c:v>20.266999999999989</c:v>
                </c:pt>
                <c:pt idx="15293">
                  <c:v>20.34</c:v>
                </c:pt>
                <c:pt idx="15294">
                  <c:v>20.204000000000001</c:v>
                </c:pt>
                <c:pt idx="15295">
                  <c:v>20.388999999999989</c:v>
                </c:pt>
                <c:pt idx="15296">
                  <c:v>21.103000000000009</c:v>
                </c:pt>
                <c:pt idx="15297">
                  <c:v>20.146999999999991</c:v>
                </c:pt>
                <c:pt idx="15298">
                  <c:v>20.555</c:v>
                </c:pt>
                <c:pt idx="15299">
                  <c:v>20.623000000000001</c:v>
                </c:pt>
                <c:pt idx="15300">
                  <c:v>20.561</c:v>
                </c:pt>
                <c:pt idx="15301">
                  <c:v>20.373000000000001</c:v>
                </c:pt>
                <c:pt idx="15302">
                  <c:v>20.303000000000001</c:v>
                </c:pt>
                <c:pt idx="15303">
                  <c:v>20.399999999999999</c:v>
                </c:pt>
                <c:pt idx="15304">
                  <c:v>20.434000000000001</c:v>
                </c:pt>
                <c:pt idx="15305">
                  <c:v>20.323</c:v>
                </c:pt>
                <c:pt idx="15306">
                  <c:v>20.347999999999999</c:v>
                </c:pt>
                <c:pt idx="15307">
                  <c:v>20.574999999999999</c:v>
                </c:pt>
                <c:pt idx="15308">
                  <c:v>20.460999999999991</c:v>
                </c:pt>
                <c:pt idx="15309">
                  <c:v>20.324999999999999</c:v>
                </c:pt>
                <c:pt idx="15310">
                  <c:v>20.618000000000009</c:v>
                </c:pt>
                <c:pt idx="15311">
                  <c:v>20.599</c:v>
                </c:pt>
                <c:pt idx="15312">
                  <c:v>20.504000000000001</c:v>
                </c:pt>
                <c:pt idx="15313">
                  <c:v>20.52</c:v>
                </c:pt>
                <c:pt idx="15314">
                  <c:v>20.45</c:v>
                </c:pt>
                <c:pt idx="15315">
                  <c:v>20.548999999999989</c:v>
                </c:pt>
                <c:pt idx="15316">
                  <c:v>20.637000000000011</c:v>
                </c:pt>
                <c:pt idx="15317">
                  <c:v>20.349</c:v>
                </c:pt>
                <c:pt idx="15318">
                  <c:v>19.870999999999999</c:v>
                </c:pt>
                <c:pt idx="15319">
                  <c:v>21.085999999999991</c:v>
                </c:pt>
                <c:pt idx="15320">
                  <c:v>21.173999999999999</c:v>
                </c:pt>
                <c:pt idx="15321">
                  <c:v>20.971</c:v>
                </c:pt>
                <c:pt idx="15322">
                  <c:v>20.785999999999991</c:v>
                </c:pt>
                <c:pt idx="15323">
                  <c:v>20.852</c:v>
                </c:pt>
                <c:pt idx="15324">
                  <c:v>20.26499999999999</c:v>
                </c:pt>
                <c:pt idx="15325">
                  <c:v>20.706</c:v>
                </c:pt>
                <c:pt idx="15326">
                  <c:v>20.498999999999992</c:v>
                </c:pt>
                <c:pt idx="15327">
                  <c:v>21.036000000000001</c:v>
                </c:pt>
                <c:pt idx="15328">
                  <c:v>21.094999999999999</c:v>
                </c:pt>
                <c:pt idx="15329">
                  <c:v>20.782999999999991</c:v>
                </c:pt>
                <c:pt idx="15330">
                  <c:v>20.88</c:v>
                </c:pt>
                <c:pt idx="15331">
                  <c:v>20.928999999999981</c:v>
                </c:pt>
                <c:pt idx="15332">
                  <c:v>20.704000000000001</c:v>
                </c:pt>
                <c:pt idx="15333">
                  <c:v>20.977</c:v>
                </c:pt>
                <c:pt idx="15334">
                  <c:v>20.704000000000001</c:v>
                </c:pt>
                <c:pt idx="15335">
                  <c:v>20.830000000000009</c:v>
                </c:pt>
                <c:pt idx="15336">
                  <c:v>20.744</c:v>
                </c:pt>
                <c:pt idx="15337">
                  <c:v>21.157000000000011</c:v>
                </c:pt>
                <c:pt idx="15338">
                  <c:v>20.92499999999999</c:v>
                </c:pt>
                <c:pt idx="15339">
                  <c:v>20.972999999999988</c:v>
                </c:pt>
                <c:pt idx="15340">
                  <c:v>20.841999999999999</c:v>
                </c:pt>
                <c:pt idx="15341">
                  <c:v>20.852</c:v>
                </c:pt>
                <c:pt idx="15342">
                  <c:v>20.672999999999991</c:v>
                </c:pt>
                <c:pt idx="15343">
                  <c:v>20.835999999999999</c:v>
                </c:pt>
                <c:pt idx="15344">
                  <c:v>20.873999999999999</c:v>
                </c:pt>
                <c:pt idx="15345">
                  <c:v>21.009</c:v>
                </c:pt>
                <c:pt idx="15346">
                  <c:v>20.724999999999991</c:v>
                </c:pt>
                <c:pt idx="15347">
                  <c:v>21.06</c:v>
                </c:pt>
                <c:pt idx="15348">
                  <c:v>21.087</c:v>
                </c:pt>
                <c:pt idx="15349">
                  <c:v>20.771000000000001</c:v>
                </c:pt>
                <c:pt idx="15350">
                  <c:v>20.94199999999999</c:v>
                </c:pt>
                <c:pt idx="15351">
                  <c:v>21.228999999999989</c:v>
                </c:pt>
                <c:pt idx="15352">
                  <c:v>20.7</c:v>
                </c:pt>
                <c:pt idx="15353">
                  <c:v>21.001000000000001</c:v>
                </c:pt>
                <c:pt idx="15354">
                  <c:v>21.16</c:v>
                </c:pt>
                <c:pt idx="15355">
                  <c:v>21.108000000000001</c:v>
                </c:pt>
                <c:pt idx="15356">
                  <c:v>20.978000000000002</c:v>
                </c:pt>
                <c:pt idx="15357">
                  <c:v>20.605</c:v>
                </c:pt>
                <c:pt idx="15358">
                  <c:v>20.655999999999999</c:v>
                </c:pt>
                <c:pt idx="15359">
                  <c:v>20.827999999999999</c:v>
                </c:pt>
                <c:pt idx="15360">
                  <c:v>21.001999999999999</c:v>
                </c:pt>
                <c:pt idx="15361">
                  <c:v>20.934999999999999</c:v>
                </c:pt>
                <c:pt idx="15362">
                  <c:v>21.114999999999998</c:v>
                </c:pt>
                <c:pt idx="15363">
                  <c:v>20.846</c:v>
                </c:pt>
                <c:pt idx="15364">
                  <c:v>21.491</c:v>
                </c:pt>
                <c:pt idx="15365">
                  <c:v>21.004000000000001</c:v>
                </c:pt>
                <c:pt idx="15366">
                  <c:v>21.053000000000001</c:v>
                </c:pt>
                <c:pt idx="15367">
                  <c:v>20.88</c:v>
                </c:pt>
                <c:pt idx="15368">
                  <c:v>20.527999999999999</c:v>
                </c:pt>
                <c:pt idx="15369">
                  <c:v>20.806000000000001</c:v>
                </c:pt>
                <c:pt idx="15370">
                  <c:v>20.716999999999999</c:v>
                </c:pt>
                <c:pt idx="15371">
                  <c:v>21.003</c:v>
                </c:pt>
                <c:pt idx="15372">
                  <c:v>20.858000000000001</c:v>
                </c:pt>
                <c:pt idx="15373">
                  <c:v>21.302</c:v>
                </c:pt>
                <c:pt idx="15374">
                  <c:v>21.088999999999992</c:v>
                </c:pt>
                <c:pt idx="15375">
                  <c:v>20.806999999999999</c:v>
                </c:pt>
                <c:pt idx="15376">
                  <c:v>21.172000000000001</c:v>
                </c:pt>
                <c:pt idx="15377">
                  <c:v>21.27999999999999</c:v>
                </c:pt>
                <c:pt idx="15378">
                  <c:v>21.081</c:v>
                </c:pt>
                <c:pt idx="15379">
                  <c:v>20.553999999999991</c:v>
                </c:pt>
                <c:pt idx="15380">
                  <c:v>21.042000000000002</c:v>
                </c:pt>
                <c:pt idx="15381">
                  <c:v>20.707999999999991</c:v>
                </c:pt>
                <c:pt idx="15382">
                  <c:v>21.103999999999999</c:v>
                </c:pt>
                <c:pt idx="15383">
                  <c:v>20.745999999999992</c:v>
                </c:pt>
                <c:pt idx="15384">
                  <c:v>21.138000000000009</c:v>
                </c:pt>
                <c:pt idx="15385">
                  <c:v>20.77</c:v>
                </c:pt>
                <c:pt idx="15386">
                  <c:v>20.987999999999989</c:v>
                </c:pt>
                <c:pt idx="15387">
                  <c:v>21.225999999999988</c:v>
                </c:pt>
                <c:pt idx="15388">
                  <c:v>21.035</c:v>
                </c:pt>
                <c:pt idx="15389">
                  <c:v>21.013999999999999</c:v>
                </c:pt>
                <c:pt idx="15390">
                  <c:v>21.279</c:v>
                </c:pt>
                <c:pt idx="15391">
                  <c:v>20.744</c:v>
                </c:pt>
                <c:pt idx="15392">
                  <c:v>20.843</c:v>
                </c:pt>
                <c:pt idx="15393">
                  <c:v>20.565999999999988</c:v>
                </c:pt>
                <c:pt idx="15394">
                  <c:v>20.715</c:v>
                </c:pt>
                <c:pt idx="15395">
                  <c:v>21.048999999999989</c:v>
                </c:pt>
                <c:pt idx="15396">
                  <c:v>21.138000000000009</c:v>
                </c:pt>
                <c:pt idx="15397">
                  <c:v>20.914000000000001</c:v>
                </c:pt>
                <c:pt idx="15398">
                  <c:v>20.77999999999999</c:v>
                </c:pt>
                <c:pt idx="15399">
                  <c:v>20.914000000000001</c:v>
                </c:pt>
                <c:pt idx="15400">
                  <c:v>21.007000000000001</c:v>
                </c:pt>
                <c:pt idx="15401">
                  <c:v>21.263999999999989</c:v>
                </c:pt>
                <c:pt idx="15402">
                  <c:v>21.13000000000001</c:v>
                </c:pt>
                <c:pt idx="15403">
                  <c:v>20.951000000000001</c:v>
                </c:pt>
                <c:pt idx="15404">
                  <c:v>20.847999999999999</c:v>
                </c:pt>
                <c:pt idx="15405">
                  <c:v>20.86</c:v>
                </c:pt>
                <c:pt idx="15406">
                  <c:v>20.744</c:v>
                </c:pt>
                <c:pt idx="15407">
                  <c:v>20.908999999999988</c:v>
                </c:pt>
                <c:pt idx="15408">
                  <c:v>20.800999999999991</c:v>
                </c:pt>
                <c:pt idx="15409">
                  <c:v>20.873000000000001</c:v>
                </c:pt>
                <c:pt idx="15410">
                  <c:v>20.684999999999999</c:v>
                </c:pt>
                <c:pt idx="15411">
                  <c:v>20.76499999999999</c:v>
                </c:pt>
                <c:pt idx="15412">
                  <c:v>20.92499999999999</c:v>
                </c:pt>
                <c:pt idx="15413">
                  <c:v>20.83700000000001</c:v>
                </c:pt>
                <c:pt idx="15414">
                  <c:v>20.8</c:v>
                </c:pt>
                <c:pt idx="15415">
                  <c:v>21.097999999999999</c:v>
                </c:pt>
                <c:pt idx="15416">
                  <c:v>20.736999999999991</c:v>
                </c:pt>
                <c:pt idx="15417">
                  <c:v>20.667000000000009</c:v>
                </c:pt>
                <c:pt idx="15418">
                  <c:v>20.454999999999991</c:v>
                </c:pt>
                <c:pt idx="15419">
                  <c:v>20.646999999999991</c:v>
                </c:pt>
                <c:pt idx="15420">
                  <c:v>20.542999999999989</c:v>
                </c:pt>
                <c:pt idx="15421">
                  <c:v>20.876000000000001</c:v>
                </c:pt>
                <c:pt idx="15422">
                  <c:v>20.914999999999999</c:v>
                </c:pt>
                <c:pt idx="15423">
                  <c:v>21.187000000000001</c:v>
                </c:pt>
                <c:pt idx="15424">
                  <c:v>20.843</c:v>
                </c:pt>
                <c:pt idx="15425">
                  <c:v>20.873000000000001</c:v>
                </c:pt>
                <c:pt idx="15426">
                  <c:v>20.33400000000001</c:v>
                </c:pt>
                <c:pt idx="15427">
                  <c:v>20.815000000000001</c:v>
                </c:pt>
                <c:pt idx="15428">
                  <c:v>20.279</c:v>
                </c:pt>
                <c:pt idx="15429">
                  <c:v>20.853000000000009</c:v>
                </c:pt>
                <c:pt idx="15430">
                  <c:v>20.440999999999988</c:v>
                </c:pt>
                <c:pt idx="15431">
                  <c:v>20.542000000000002</c:v>
                </c:pt>
                <c:pt idx="15432">
                  <c:v>20.40499999999999</c:v>
                </c:pt>
                <c:pt idx="15433">
                  <c:v>20.478000000000002</c:v>
                </c:pt>
                <c:pt idx="15434">
                  <c:v>20.527000000000001</c:v>
                </c:pt>
                <c:pt idx="15435">
                  <c:v>20.399999999999999</c:v>
                </c:pt>
                <c:pt idx="15436">
                  <c:v>19.777000000000001</c:v>
                </c:pt>
                <c:pt idx="15437">
                  <c:v>20.274999999999999</c:v>
                </c:pt>
                <c:pt idx="15438">
                  <c:v>20.135000000000009</c:v>
                </c:pt>
                <c:pt idx="15439">
                  <c:v>20.707999999999991</c:v>
                </c:pt>
                <c:pt idx="15440">
                  <c:v>20.120999999999999</c:v>
                </c:pt>
                <c:pt idx="15441">
                  <c:v>20.457999999999991</c:v>
                </c:pt>
                <c:pt idx="15442">
                  <c:v>20.47999999999999</c:v>
                </c:pt>
                <c:pt idx="15443">
                  <c:v>20.294</c:v>
                </c:pt>
                <c:pt idx="15444">
                  <c:v>20.257999999999999</c:v>
                </c:pt>
                <c:pt idx="15445">
                  <c:v>20.029</c:v>
                </c:pt>
                <c:pt idx="15446">
                  <c:v>20.029</c:v>
                </c:pt>
                <c:pt idx="15447">
                  <c:v>20.34</c:v>
                </c:pt>
                <c:pt idx="15448">
                  <c:v>20.553999999999991</c:v>
                </c:pt>
                <c:pt idx="15449">
                  <c:v>20.468999999999991</c:v>
                </c:pt>
                <c:pt idx="15450">
                  <c:v>20.036999999999999</c:v>
                </c:pt>
                <c:pt idx="15451">
                  <c:v>20.17700000000001</c:v>
                </c:pt>
                <c:pt idx="15452">
                  <c:v>20.372</c:v>
                </c:pt>
                <c:pt idx="15453">
                  <c:v>19.925999999999981</c:v>
                </c:pt>
                <c:pt idx="15454">
                  <c:v>20.07</c:v>
                </c:pt>
                <c:pt idx="15455">
                  <c:v>20.273</c:v>
                </c:pt>
                <c:pt idx="15456">
                  <c:v>19.87</c:v>
                </c:pt>
                <c:pt idx="15457">
                  <c:v>20.059000000000001</c:v>
                </c:pt>
                <c:pt idx="15458">
                  <c:v>19.58499999999999</c:v>
                </c:pt>
                <c:pt idx="15459">
                  <c:v>19.620999999999999</c:v>
                </c:pt>
                <c:pt idx="15460">
                  <c:v>20.213000000000001</c:v>
                </c:pt>
                <c:pt idx="15461">
                  <c:v>19.829000000000001</c:v>
                </c:pt>
                <c:pt idx="15462">
                  <c:v>20.464999999999989</c:v>
                </c:pt>
                <c:pt idx="15463">
                  <c:v>20.83400000000001</c:v>
                </c:pt>
                <c:pt idx="15464">
                  <c:v>21.242999999999991</c:v>
                </c:pt>
                <c:pt idx="15465">
                  <c:v>20.812000000000001</c:v>
                </c:pt>
                <c:pt idx="15466">
                  <c:v>20.907999999999991</c:v>
                </c:pt>
                <c:pt idx="15467">
                  <c:v>20.423999999999989</c:v>
                </c:pt>
                <c:pt idx="15468">
                  <c:v>20.611999999999998</c:v>
                </c:pt>
                <c:pt idx="15469">
                  <c:v>20.565999999999988</c:v>
                </c:pt>
                <c:pt idx="15470">
                  <c:v>20.637000000000011</c:v>
                </c:pt>
                <c:pt idx="15471">
                  <c:v>20.405999999999992</c:v>
                </c:pt>
                <c:pt idx="15472">
                  <c:v>20.838000000000001</c:v>
                </c:pt>
                <c:pt idx="15473">
                  <c:v>21.199000000000009</c:v>
                </c:pt>
                <c:pt idx="15474">
                  <c:v>20.364000000000001</c:v>
                </c:pt>
                <c:pt idx="15475">
                  <c:v>20.83700000000001</c:v>
                </c:pt>
                <c:pt idx="15476">
                  <c:v>20.466999999999992</c:v>
                </c:pt>
                <c:pt idx="15477">
                  <c:v>21.146000000000001</c:v>
                </c:pt>
                <c:pt idx="15478">
                  <c:v>20.939999999999991</c:v>
                </c:pt>
                <c:pt idx="15479">
                  <c:v>20.844999999999999</c:v>
                </c:pt>
                <c:pt idx="15480">
                  <c:v>20.626000000000001</c:v>
                </c:pt>
                <c:pt idx="15481">
                  <c:v>20.652000000000001</c:v>
                </c:pt>
                <c:pt idx="15482">
                  <c:v>20.766999999999989</c:v>
                </c:pt>
                <c:pt idx="15483">
                  <c:v>20.40499999999999</c:v>
                </c:pt>
                <c:pt idx="15484">
                  <c:v>20.5</c:v>
                </c:pt>
                <c:pt idx="15485">
                  <c:v>20.664999999999999</c:v>
                </c:pt>
                <c:pt idx="15486">
                  <c:v>20.797999999999991</c:v>
                </c:pt>
                <c:pt idx="15487">
                  <c:v>20.594999999999999</c:v>
                </c:pt>
                <c:pt idx="15488">
                  <c:v>20.870999999999999</c:v>
                </c:pt>
                <c:pt idx="15489">
                  <c:v>20.974999999999991</c:v>
                </c:pt>
                <c:pt idx="15490">
                  <c:v>20.542999999999989</c:v>
                </c:pt>
                <c:pt idx="15491">
                  <c:v>20.251999999999999</c:v>
                </c:pt>
                <c:pt idx="15492">
                  <c:v>20.57</c:v>
                </c:pt>
                <c:pt idx="15493">
                  <c:v>20.666</c:v>
                </c:pt>
                <c:pt idx="15494">
                  <c:v>20.44799999999999</c:v>
                </c:pt>
                <c:pt idx="15495">
                  <c:v>20.830000000000009</c:v>
                </c:pt>
                <c:pt idx="15496">
                  <c:v>20.346</c:v>
                </c:pt>
                <c:pt idx="15497">
                  <c:v>20.603000000000002</c:v>
                </c:pt>
                <c:pt idx="15498">
                  <c:v>20.58799999999999</c:v>
                </c:pt>
                <c:pt idx="15499">
                  <c:v>20.559000000000001</c:v>
                </c:pt>
                <c:pt idx="15500">
                  <c:v>21.103999999999999</c:v>
                </c:pt>
                <c:pt idx="15501">
                  <c:v>20.492999999999991</c:v>
                </c:pt>
                <c:pt idx="15502">
                  <c:v>20.946999999999989</c:v>
                </c:pt>
                <c:pt idx="15503">
                  <c:v>21.012</c:v>
                </c:pt>
                <c:pt idx="15504">
                  <c:v>20.709</c:v>
                </c:pt>
                <c:pt idx="15505">
                  <c:v>20.959</c:v>
                </c:pt>
                <c:pt idx="15506">
                  <c:v>20.655999999999999</c:v>
                </c:pt>
                <c:pt idx="15507">
                  <c:v>20.896999999999991</c:v>
                </c:pt>
                <c:pt idx="15508">
                  <c:v>20.858000000000001</c:v>
                </c:pt>
                <c:pt idx="15509">
                  <c:v>20.995999999999992</c:v>
                </c:pt>
                <c:pt idx="15510">
                  <c:v>20.885000000000002</c:v>
                </c:pt>
                <c:pt idx="15511">
                  <c:v>21.007999999999999</c:v>
                </c:pt>
                <c:pt idx="15512">
                  <c:v>20.736000000000001</c:v>
                </c:pt>
                <c:pt idx="15513">
                  <c:v>20.856999999999999</c:v>
                </c:pt>
                <c:pt idx="15514">
                  <c:v>20.690999999999999</c:v>
                </c:pt>
                <c:pt idx="15515">
                  <c:v>20.597000000000001</c:v>
                </c:pt>
                <c:pt idx="15516">
                  <c:v>20.623999999999999</c:v>
                </c:pt>
                <c:pt idx="15517">
                  <c:v>21.08</c:v>
                </c:pt>
                <c:pt idx="15518">
                  <c:v>20.207999999999991</c:v>
                </c:pt>
                <c:pt idx="15519">
                  <c:v>20.771000000000001</c:v>
                </c:pt>
                <c:pt idx="15520">
                  <c:v>20.7</c:v>
                </c:pt>
                <c:pt idx="15521">
                  <c:v>20.895</c:v>
                </c:pt>
                <c:pt idx="15522">
                  <c:v>20.774000000000001</c:v>
                </c:pt>
                <c:pt idx="15523">
                  <c:v>20.984999999999989</c:v>
                </c:pt>
                <c:pt idx="15524">
                  <c:v>20.456</c:v>
                </c:pt>
                <c:pt idx="15525">
                  <c:v>21.071000000000009</c:v>
                </c:pt>
                <c:pt idx="15526">
                  <c:v>20.696000000000002</c:v>
                </c:pt>
                <c:pt idx="15527">
                  <c:v>20.852</c:v>
                </c:pt>
                <c:pt idx="15528">
                  <c:v>20.491</c:v>
                </c:pt>
                <c:pt idx="15529">
                  <c:v>20.661999999999999</c:v>
                </c:pt>
                <c:pt idx="15530">
                  <c:v>20.631000000000011</c:v>
                </c:pt>
                <c:pt idx="15531">
                  <c:v>21.062999999999992</c:v>
                </c:pt>
                <c:pt idx="15532">
                  <c:v>21.05</c:v>
                </c:pt>
                <c:pt idx="15533">
                  <c:v>20.379000000000001</c:v>
                </c:pt>
                <c:pt idx="15534">
                  <c:v>20.472999999999988</c:v>
                </c:pt>
                <c:pt idx="15535">
                  <c:v>20.683</c:v>
                </c:pt>
                <c:pt idx="15536">
                  <c:v>20.706</c:v>
                </c:pt>
                <c:pt idx="15537">
                  <c:v>20.942999999999991</c:v>
                </c:pt>
                <c:pt idx="15538">
                  <c:v>20.718</c:v>
                </c:pt>
                <c:pt idx="15539">
                  <c:v>20.347000000000001</c:v>
                </c:pt>
                <c:pt idx="15540">
                  <c:v>20.967999999999989</c:v>
                </c:pt>
                <c:pt idx="15541">
                  <c:v>20.757999999999999</c:v>
                </c:pt>
                <c:pt idx="15542">
                  <c:v>20.396999999999991</c:v>
                </c:pt>
                <c:pt idx="15543">
                  <c:v>20.45</c:v>
                </c:pt>
                <c:pt idx="15544">
                  <c:v>20.318000000000001</c:v>
                </c:pt>
                <c:pt idx="15545">
                  <c:v>20.437999999999999</c:v>
                </c:pt>
                <c:pt idx="15546">
                  <c:v>20.318999999999999</c:v>
                </c:pt>
                <c:pt idx="15547">
                  <c:v>20.667999999999999</c:v>
                </c:pt>
                <c:pt idx="15548">
                  <c:v>20.474999999999991</c:v>
                </c:pt>
                <c:pt idx="15549">
                  <c:v>20.295000000000002</c:v>
                </c:pt>
                <c:pt idx="15550">
                  <c:v>20.611999999999998</c:v>
                </c:pt>
                <c:pt idx="15551">
                  <c:v>20.675000000000001</c:v>
                </c:pt>
                <c:pt idx="15552">
                  <c:v>20.118000000000009</c:v>
                </c:pt>
                <c:pt idx="15553">
                  <c:v>20.282999999999991</c:v>
                </c:pt>
                <c:pt idx="15554">
                  <c:v>20.186</c:v>
                </c:pt>
                <c:pt idx="15555">
                  <c:v>20.388999999999989</c:v>
                </c:pt>
                <c:pt idx="15556">
                  <c:v>20.190000000000001</c:v>
                </c:pt>
                <c:pt idx="15557">
                  <c:v>20.620999999999999</c:v>
                </c:pt>
                <c:pt idx="15558">
                  <c:v>20.196000000000009</c:v>
                </c:pt>
                <c:pt idx="15559">
                  <c:v>20.084</c:v>
                </c:pt>
                <c:pt idx="15560">
                  <c:v>20.373999999999999</c:v>
                </c:pt>
                <c:pt idx="15561">
                  <c:v>20.442999999999991</c:v>
                </c:pt>
                <c:pt idx="15562">
                  <c:v>20.132999999999999</c:v>
                </c:pt>
                <c:pt idx="15563">
                  <c:v>20.105</c:v>
                </c:pt>
                <c:pt idx="15564">
                  <c:v>20.396999999999991</c:v>
                </c:pt>
                <c:pt idx="15565">
                  <c:v>20.108000000000001</c:v>
                </c:pt>
                <c:pt idx="15566">
                  <c:v>20.251999999999999</c:v>
                </c:pt>
                <c:pt idx="15567">
                  <c:v>20.077999999999999</c:v>
                </c:pt>
                <c:pt idx="15568">
                  <c:v>20.422999999999981</c:v>
                </c:pt>
                <c:pt idx="15569">
                  <c:v>20.385999999999989</c:v>
                </c:pt>
                <c:pt idx="15570">
                  <c:v>20.11000000000001</c:v>
                </c:pt>
                <c:pt idx="15571">
                  <c:v>20.173999999999999</c:v>
                </c:pt>
                <c:pt idx="15572">
                  <c:v>20.097000000000001</c:v>
                </c:pt>
                <c:pt idx="15573">
                  <c:v>20.175999999999991</c:v>
                </c:pt>
                <c:pt idx="15574">
                  <c:v>20.312999999999999</c:v>
                </c:pt>
                <c:pt idx="15575">
                  <c:v>20.172999999999991</c:v>
                </c:pt>
                <c:pt idx="15576">
                  <c:v>20.143999999999991</c:v>
                </c:pt>
                <c:pt idx="15577">
                  <c:v>20.870999999999999</c:v>
                </c:pt>
                <c:pt idx="15578">
                  <c:v>20.091999999999999</c:v>
                </c:pt>
                <c:pt idx="15579">
                  <c:v>20.056999999999999</c:v>
                </c:pt>
                <c:pt idx="15580">
                  <c:v>20.806999999999999</c:v>
                </c:pt>
                <c:pt idx="15581">
                  <c:v>20.38</c:v>
                </c:pt>
                <c:pt idx="15582">
                  <c:v>20.134000000000011</c:v>
                </c:pt>
                <c:pt idx="15583">
                  <c:v>20.135999999999999</c:v>
                </c:pt>
                <c:pt idx="15584">
                  <c:v>20.306999999999999</c:v>
                </c:pt>
                <c:pt idx="15585">
                  <c:v>20.27</c:v>
                </c:pt>
                <c:pt idx="15586">
                  <c:v>19.934999999999999</c:v>
                </c:pt>
                <c:pt idx="15587">
                  <c:v>20.146000000000001</c:v>
                </c:pt>
                <c:pt idx="15588">
                  <c:v>20.687000000000001</c:v>
                </c:pt>
                <c:pt idx="15589">
                  <c:v>20.707999999999991</c:v>
                </c:pt>
                <c:pt idx="15590">
                  <c:v>20.338999999999999</c:v>
                </c:pt>
                <c:pt idx="15591">
                  <c:v>20.329000000000001</c:v>
                </c:pt>
                <c:pt idx="15592">
                  <c:v>20.245999999999992</c:v>
                </c:pt>
                <c:pt idx="15593">
                  <c:v>20.727</c:v>
                </c:pt>
                <c:pt idx="15594">
                  <c:v>20.184000000000001</c:v>
                </c:pt>
                <c:pt idx="15595">
                  <c:v>20.308</c:v>
                </c:pt>
                <c:pt idx="15596">
                  <c:v>20.466999999999992</c:v>
                </c:pt>
                <c:pt idx="15597">
                  <c:v>20.55</c:v>
                </c:pt>
                <c:pt idx="15598">
                  <c:v>20.284999999999989</c:v>
                </c:pt>
                <c:pt idx="15599">
                  <c:v>20.295999999999989</c:v>
                </c:pt>
                <c:pt idx="15600">
                  <c:v>20.294</c:v>
                </c:pt>
                <c:pt idx="15601">
                  <c:v>19.893000000000001</c:v>
                </c:pt>
                <c:pt idx="15602">
                  <c:v>20.332000000000001</c:v>
                </c:pt>
                <c:pt idx="15603">
                  <c:v>20.023</c:v>
                </c:pt>
                <c:pt idx="15604">
                  <c:v>20.120999999999999</c:v>
                </c:pt>
                <c:pt idx="15605">
                  <c:v>20.129000000000001</c:v>
                </c:pt>
                <c:pt idx="15606">
                  <c:v>19.992999999999991</c:v>
                </c:pt>
                <c:pt idx="15607">
                  <c:v>20.158999999999999</c:v>
                </c:pt>
                <c:pt idx="15608">
                  <c:v>19.991</c:v>
                </c:pt>
                <c:pt idx="15609">
                  <c:v>19.74499999999999</c:v>
                </c:pt>
                <c:pt idx="15610">
                  <c:v>19.99199999999999</c:v>
                </c:pt>
                <c:pt idx="15611">
                  <c:v>20.132999999999999</c:v>
                </c:pt>
                <c:pt idx="15612">
                  <c:v>19.879000000000001</c:v>
                </c:pt>
                <c:pt idx="15613">
                  <c:v>20.231999999999999</c:v>
                </c:pt>
                <c:pt idx="15614">
                  <c:v>20.196999999999999</c:v>
                </c:pt>
                <c:pt idx="15615">
                  <c:v>20.036999999999999</c:v>
                </c:pt>
                <c:pt idx="15616">
                  <c:v>20.059999999999999</c:v>
                </c:pt>
                <c:pt idx="15617">
                  <c:v>20.140999999999991</c:v>
                </c:pt>
                <c:pt idx="15618">
                  <c:v>20.175999999999991</c:v>
                </c:pt>
                <c:pt idx="15619">
                  <c:v>20.274999999999999</c:v>
                </c:pt>
                <c:pt idx="15620">
                  <c:v>20.292000000000002</c:v>
                </c:pt>
                <c:pt idx="15621">
                  <c:v>20.390999999999991</c:v>
                </c:pt>
                <c:pt idx="15622">
                  <c:v>20.11900000000001</c:v>
                </c:pt>
                <c:pt idx="15623">
                  <c:v>19.914000000000001</c:v>
                </c:pt>
                <c:pt idx="15624">
                  <c:v>20.24199999999999</c:v>
                </c:pt>
                <c:pt idx="15625">
                  <c:v>20.274000000000001</c:v>
                </c:pt>
                <c:pt idx="15626">
                  <c:v>20.221999999999991</c:v>
                </c:pt>
                <c:pt idx="15627">
                  <c:v>19.971</c:v>
                </c:pt>
                <c:pt idx="15628">
                  <c:v>20.050999999999991</c:v>
                </c:pt>
                <c:pt idx="15629">
                  <c:v>20.056999999999999</c:v>
                </c:pt>
                <c:pt idx="15630">
                  <c:v>20.041</c:v>
                </c:pt>
                <c:pt idx="15631">
                  <c:v>19.914999999999999</c:v>
                </c:pt>
                <c:pt idx="15632">
                  <c:v>20.004999999999999</c:v>
                </c:pt>
                <c:pt idx="15633">
                  <c:v>20.454999999999991</c:v>
                </c:pt>
                <c:pt idx="15634">
                  <c:v>20.091999999999999</c:v>
                </c:pt>
                <c:pt idx="15635">
                  <c:v>19.763000000000002</c:v>
                </c:pt>
                <c:pt idx="15636">
                  <c:v>19.780999999999992</c:v>
                </c:pt>
                <c:pt idx="15637">
                  <c:v>19.923999999999989</c:v>
                </c:pt>
                <c:pt idx="15638">
                  <c:v>20.076000000000001</c:v>
                </c:pt>
                <c:pt idx="15639">
                  <c:v>19.571999999999999</c:v>
                </c:pt>
                <c:pt idx="15640">
                  <c:v>20.030999999999999</c:v>
                </c:pt>
                <c:pt idx="15641">
                  <c:v>19.744</c:v>
                </c:pt>
                <c:pt idx="15642">
                  <c:v>19.72</c:v>
                </c:pt>
                <c:pt idx="15643">
                  <c:v>19.596</c:v>
                </c:pt>
                <c:pt idx="15644">
                  <c:v>19.72</c:v>
                </c:pt>
                <c:pt idx="15645">
                  <c:v>19.478999999999989</c:v>
                </c:pt>
                <c:pt idx="15646">
                  <c:v>19.841999999999999</c:v>
                </c:pt>
                <c:pt idx="15647">
                  <c:v>19.869</c:v>
                </c:pt>
                <c:pt idx="15648">
                  <c:v>19.605</c:v>
                </c:pt>
                <c:pt idx="15649">
                  <c:v>19.68</c:v>
                </c:pt>
                <c:pt idx="15650">
                  <c:v>19.574000000000009</c:v>
                </c:pt>
                <c:pt idx="15651">
                  <c:v>20.068999999999988</c:v>
                </c:pt>
                <c:pt idx="15652">
                  <c:v>19.760999999999989</c:v>
                </c:pt>
                <c:pt idx="15653">
                  <c:v>19.597000000000001</c:v>
                </c:pt>
                <c:pt idx="15654">
                  <c:v>19.48899999999999</c:v>
                </c:pt>
                <c:pt idx="15655">
                  <c:v>19.907</c:v>
                </c:pt>
                <c:pt idx="15656">
                  <c:v>20.524999999999999</c:v>
                </c:pt>
                <c:pt idx="15657">
                  <c:v>20.108000000000001</c:v>
                </c:pt>
                <c:pt idx="15658">
                  <c:v>20.401</c:v>
                </c:pt>
                <c:pt idx="15659">
                  <c:v>20.254999999999999</c:v>
                </c:pt>
                <c:pt idx="15660">
                  <c:v>19.78799999999999</c:v>
                </c:pt>
                <c:pt idx="15661">
                  <c:v>20.167999999999999</c:v>
                </c:pt>
                <c:pt idx="15662">
                  <c:v>20.379000000000001</c:v>
                </c:pt>
                <c:pt idx="15663">
                  <c:v>20.536000000000001</c:v>
                </c:pt>
                <c:pt idx="15664">
                  <c:v>20.484000000000002</c:v>
                </c:pt>
                <c:pt idx="15665">
                  <c:v>19.806000000000001</c:v>
                </c:pt>
                <c:pt idx="15666">
                  <c:v>20.32</c:v>
                </c:pt>
                <c:pt idx="15667">
                  <c:v>20.247</c:v>
                </c:pt>
                <c:pt idx="15668">
                  <c:v>20.050999999999991</c:v>
                </c:pt>
                <c:pt idx="15669">
                  <c:v>20.396000000000001</c:v>
                </c:pt>
                <c:pt idx="15670">
                  <c:v>19.853999999999999</c:v>
                </c:pt>
                <c:pt idx="15671">
                  <c:v>20.24199999999999</c:v>
                </c:pt>
                <c:pt idx="15672">
                  <c:v>20.32</c:v>
                </c:pt>
                <c:pt idx="15673">
                  <c:v>19.866</c:v>
                </c:pt>
                <c:pt idx="15674">
                  <c:v>20.308</c:v>
                </c:pt>
                <c:pt idx="15675">
                  <c:v>20.152000000000001</c:v>
                </c:pt>
                <c:pt idx="15676">
                  <c:v>19.922999999999981</c:v>
                </c:pt>
                <c:pt idx="15677">
                  <c:v>20.15100000000001</c:v>
                </c:pt>
                <c:pt idx="15678">
                  <c:v>20.175999999999991</c:v>
                </c:pt>
                <c:pt idx="15679">
                  <c:v>20.436</c:v>
                </c:pt>
                <c:pt idx="15680">
                  <c:v>20.122</c:v>
                </c:pt>
                <c:pt idx="15681">
                  <c:v>19.76799999999999</c:v>
                </c:pt>
                <c:pt idx="15682">
                  <c:v>20.189</c:v>
                </c:pt>
                <c:pt idx="15683">
                  <c:v>19.99799999999999</c:v>
                </c:pt>
                <c:pt idx="15684">
                  <c:v>20.350999999999999</c:v>
                </c:pt>
                <c:pt idx="15685">
                  <c:v>20.181000000000001</c:v>
                </c:pt>
                <c:pt idx="15686">
                  <c:v>19.96599999999999</c:v>
                </c:pt>
                <c:pt idx="15687">
                  <c:v>20.253</c:v>
                </c:pt>
                <c:pt idx="15688">
                  <c:v>20.222999999999988</c:v>
                </c:pt>
                <c:pt idx="15689">
                  <c:v>19.978000000000002</c:v>
                </c:pt>
                <c:pt idx="15690">
                  <c:v>20.302</c:v>
                </c:pt>
                <c:pt idx="15691">
                  <c:v>20.088999999999992</c:v>
                </c:pt>
                <c:pt idx="15692">
                  <c:v>20.59</c:v>
                </c:pt>
                <c:pt idx="15693">
                  <c:v>20.076000000000001</c:v>
                </c:pt>
                <c:pt idx="15694">
                  <c:v>20.196999999999999</c:v>
                </c:pt>
                <c:pt idx="15695">
                  <c:v>20.210999999999999</c:v>
                </c:pt>
                <c:pt idx="15696">
                  <c:v>20.277000000000001</c:v>
                </c:pt>
                <c:pt idx="15697">
                  <c:v>20.221999999999991</c:v>
                </c:pt>
                <c:pt idx="15698">
                  <c:v>20.053999999999991</c:v>
                </c:pt>
                <c:pt idx="15699">
                  <c:v>20.039000000000001</c:v>
                </c:pt>
                <c:pt idx="15700">
                  <c:v>20.22</c:v>
                </c:pt>
                <c:pt idx="15701">
                  <c:v>19.853999999999999</c:v>
                </c:pt>
                <c:pt idx="15702">
                  <c:v>20.297999999999991</c:v>
                </c:pt>
                <c:pt idx="15703">
                  <c:v>20.108000000000001</c:v>
                </c:pt>
                <c:pt idx="15704">
                  <c:v>20.114000000000011</c:v>
                </c:pt>
                <c:pt idx="15705">
                  <c:v>19.987999999999989</c:v>
                </c:pt>
                <c:pt idx="15706">
                  <c:v>20.003</c:v>
                </c:pt>
                <c:pt idx="15707">
                  <c:v>20.140999999999991</c:v>
                </c:pt>
                <c:pt idx="15708">
                  <c:v>20.11300000000001</c:v>
                </c:pt>
                <c:pt idx="15709">
                  <c:v>20.154000000000011</c:v>
                </c:pt>
                <c:pt idx="15710">
                  <c:v>20.491</c:v>
                </c:pt>
                <c:pt idx="15711">
                  <c:v>20.128</c:v>
                </c:pt>
                <c:pt idx="15712">
                  <c:v>20.306999999999999</c:v>
                </c:pt>
                <c:pt idx="15713">
                  <c:v>20.256</c:v>
                </c:pt>
                <c:pt idx="15714">
                  <c:v>20.295000000000002</c:v>
                </c:pt>
                <c:pt idx="15715">
                  <c:v>20.49</c:v>
                </c:pt>
                <c:pt idx="15716">
                  <c:v>20.385999999999989</c:v>
                </c:pt>
                <c:pt idx="15717">
                  <c:v>20.094000000000001</c:v>
                </c:pt>
                <c:pt idx="15718">
                  <c:v>19.986999999999981</c:v>
                </c:pt>
                <c:pt idx="15719">
                  <c:v>20.045000000000002</c:v>
                </c:pt>
                <c:pt idx="15720">
                  <c:v>20.11600000000001</c:v>
                </c:pt>
                <c:pt idx="15721">
                  <c:v>19.98899999999999</c:v>
                </c:pt>
                <c:pt idx="15722">
                  <c:v>20.087</c:v>
                </c:pt>
                <c:pt idx="15723">
                  <c:v>19.751999999999999</c:v>
                </c:pt>
                <c:pt idx="15724">
                  <c:v>20.251999999999999</c:v>
                </c:pt>
                <c:pt idx="15725">
                  <c:v>20.077999999999999</c:v>
                </c:pt>
                <c:pt idx="15726">
                  <c:v>20.068999999999988</c:v>
                </c:pt>
                <c:pt idx="15727">
                  <c:v>19.861000000000001</c:v>
                </c:pt>
                <c:pt idx="15728">
                  <c:v>19.766999999999989</c:v>
                </c:pt>
                <c:pt idx="15729">
                  <c:v>20.035</c:v>
                </c:pt>
                <c:pt idx="15730">
                  <c:v>19.784999999999989</c:v>
                </c:pt>
                <c:pt idx="15731">
                  <c:v>19.664000000000001</c:v>
                </c:pt>
                <c:pt idx="15732">
                  <c:v>20.02</c:v>
                </c:pt>
                <c:pt idx="15733">
                  <c:v>19.91</c:v>
                </c:pt>
                <c:pt idx="15734">
                  <c:v>20.219000000000001</c:v>
                </c:pt>
                <c:pt idx="15735">
                  <c:v>19.888000000000002</c:v>
                </c:pt>
                <c:pt idx="15736">
                  <c:v>20.035</c:v>
                </c:pt>
                <c:pt idx="15737">
                  <c:v>20.065999999999988</c:v>
                </c:pt>
                <c:pt idx="15738">
                  <c:v>19.984000000000002</c:v>
                </c:pt>
                <c:pt idx="15739">
                  <c:v>19.731000000000009</c:v>
                </c:pt>
                <c:pt idx="15740">
                  <c:v>20.148</c:v>
                </c:pt>
                <c:pt idx="15741">
                  <c:v>19.579999999999991</c:v>
                </c:pt>
                <c:pt idx="15742">
                  <c:v>19.934999999999999</c:v>
                </c:pt>
                <c:pt idx="15743">
                  <c:v>19.952999999999989</c:v>
                </c:pt>
                <c:pt idx="15744">
                  <c:v>20.184999999999999</c:v>
                </c:pt>
                <c:pt idx="15745">
                  <c:v>20.149999999999999</c:v>
                </c:pt>
                <c:pt idx="15746">
                  <c:v>19.852</c:v>
                </c:pt>
                <c:pt idx="15747">
                  <c:v>19.8</c:v>
                </c:pt>
                <c:pt idx="15748">
                  <c:v>19.516999999999999</c:v>
                </c:pt>
                <c:pt idx="15749">
                  <c:v>19.584</c:v>
                </c:pt>
                <c:pt idx="15750">
                  <c:v>19.45999999999999</c:v>
                </c:pt>
                <c:pt idx="15751">
                  <c:v>19.649999999999999</c:v>
                </c:pt>
                <c:pt idx="15752">
                  <c:v>19.542000000000002</c:v>
                </c:pt>
                <c:pt idx="15753">
                  <c:v>19.39</c:v>
                </c:pt>
                <c:pt idx="15754">
                  <c:v>19.841000000000001</c:v>
                </c:pt>
                <c:pt idx="15755">
                  <c:v>19.696999999999999</c:v>
                </c:pt>
                <c:pt idx="15756">
                  <c:v>20.055</c:v>
                </c:pt>
                <c:pt idx="15757">
                  <c:v>19.77999999999999</c:v>
                </c:pt>
                <c:pt idx="15758">
                  <c:v>19.681999999999999</c:v>
                </c:pt>
                <c:pt idx="15759">
                  <c:v>19.856000000000009</c:v>
                </c:pt>
                <c:pt idx="15760">
                  <c:v>19.618000000000009</c:v>
                </c:pt>
                <c:pt idx="15761">
                  <c:v>19.53</c:v>
                </c:pt>
                <c:pt idx="15762">
                  <c:v>19.494</c:v>
                </c:pt>
                <c:pt idx="15763">
                  <c:v>19.533000000000001</c:v>
                </c:pt>
                <c:pt idx="15764">
                  <c:v>19.952999999999989</c:v>
                </c:pt>
                <c:pt idx="15765">
                  <c:v>19.474</c:v>
                </c:pt>
                <c:pt idx="15766">
                  <c:v>19.492999999999991</c:v>
                </c:pt>
                <c:pt idx="15767">
                  <c:v>19.312000000000001</c:v>
                </c:pt>
                <c:pt idx="15768">
                  <c:v>19.625</c:v>
                </c:pt>
                <c:pt idx="15769">
                  <c:v>19.747</c:v>
                </c:pt>
                <c:pt idx="15770">
                  <c:v>19.545999999999989</c:v>
                </c:pt>
                <c:pt idx="15771">
                  <c:v>19.72</c:v>
                </c:pt>
                <c:pt idx="15772">
                  <c:v>19.411999999999999</c:v>
                </c:pt>
                <c:pt idx="15773">
                  <c:v>19.539000000000001</c:v>
                </c:pt>
                <c:pt idx="15774">
                  <c:v>19.553000000000001</c:v>
                </c:pt>
                <c:pt idx="15775">
                  <c:v>19.716000000000001</c:v>
                </c:pt>
                <c:pt idx="15776">
                  <c:v>20.105</c:v>
                </c:pt>
                <c:pt idx="15777">
                  <c:v>19.731000000000009</c:v>
                </c:pt>
                <c:pt idx="15778">
                  <c:v>19.535</c:v>
                </c:pt>
                <c:pt idx="15779">
                  <c:v>19.699000000000009</c:v>
                </c:pt>
                <c:pt idx="15780">
                  <c:v>19.405999999999992</c:v>
                </c:pt>
                <c:pt idx="15781">
                  <c:v>19.645</c:v>
                </c:pt>
                <c:pt idx="15782">
                  <c:v>19.672999999999991</c:v>
                </c:pt>
                <c:pt idx="15783">
                  <c:v>19.76199999999999</c:v>
                </c:pt>
                <c:pt idx="15784">
                  <c:v>19.829999999999991</c:v>
                </c:pt>
                <c:pt idx="15785">
                  <c:v>19.523</c:v>
                </c:pt>
                <c:pt idx="15786">
                  <c:v>19.536999999999999</c:v>
                </c:pt>
                <c:pt idx="15787">
                  <c:v>19.524000000000001</c:v>
                </c:pt>
                <c:pt idx="15788">
                  <c:v>19.878</c:v>
                </c:pt>
                <c:pt idx="15789">
                  <c:v>19.805</c:v>
                </c:pt>
                <c:pt idx="15790">
                  <c:v>19.669</c:v>
                </c:pt>
                <c:pt idx="15791">
                  <c:v>19.398</c:v>
                </c:pt>
                <c:pt idx="15792">
                  <c:v>19.530999999999999</c:v>
                </c:pt>
                <c:pt idx="15793">
                  <c:v>19.791</c:v>
                </c:pt>
                <c:pt idx="15794">
                  <c:v>19.718</c:v>
                </c:pt>
                <c:pt idx="15795">
                  <c:v>19.24199999999999</c:v>
                </c:pt>
                <c:pt idx="15796">
                  <c:v>19.774000000000001</c:v>
                </c:pt>
                <c:pt idx="15797">
                  <c:v>19.413</c:v>
                </c:pt>
                <c:pt idx="15798">
                  <c:v>19.719000000000001</c:v>
                </c:pt>
                <c:pt idx="15799">
                  <c:v>19.564999999999991</c:v>
                </c:pt>
                <c:pt idx="15800">
                  <c:v>19.623000000000001</c:v>
                </c:pt>
                <c:pt idx="15801">
                  <c:v>19.49199999999999</c:v>
                </c:pt>
                <c:pt idx="15802">
                  <c:v>19.64</c:v>
                </c:pt>
                <c:pt idx="15803">
                  <c:v>19.638000000000009</c:v>
                </c:pt>
                <c:pt idx="15804">
                  <c:v>19.605</c:v>
                </c:pt>
                <c:pt idx="15805">
                  <c:v>19.815999999999999</c:v>
                </c:pt>
                <c:pt idx="15806">
                  <c:v>19.713999999999999</c:v>
                </c:pt>
                <c:pt idx="15807">
                  <c:v>19.533999999999999</c:v>
                </c:pt>
                <c:pt idx="15808">
                  <c:v>19.713999999999999</c:v>
                </c:pt>
                <c:pt idx="15809">
                  <c:v>19.728999999999989</c:v>
                </c:pt>
                <c:pt idx="15810">
                  <c:v>19.655999999999999</c:v>
                </c:pt>
                <c:pt idx="15811">
                  <c:v>19.452999999999989</c:v>
                </c:pt>
                <c:pt idx="15812">
                  <c:v>19.591999999999999</c:v>
                </c:pt>
                <c:pt idx="15813">
                  <c:v>19.780999999999992</c:v>
                </c:pt>
                <c:pt idx="15814">
                  <c:v>19.582999999999981</c:v>
                </c:pt>
                <c:pt idx="15815">
                  <c:v>19.707999999999991</c:v>
                </c:pt>
                <c:pt idx="15816">
                  <c:v>19.464999999999989</c:v>
                </c:pt>
                <c:pt idx="15817">
                  <c:v>19.702999999999989</c:v>
                </c:pt>
                <c:pt idx="15818">
                  <c:v>19.79</c:v>
                </c:pt>
                <c:pt idx="15819">
                  <c:v>19.251000000000001</c:v>
                </c:pt>
                <c:pt idx="15820">
                  <c:v>19.927</c:v>
                </c:pt>
                <c:pt idx="15821">
                  <c:v>19.600000000000001</c:v>
                </c:pt>
                <c:pt idx="15822">
                  <c:v>19.856999999999999</c:v>
                </c:pt>
                <c:pt idx="15823">
                  <c:v>19.715</c:v>
                </c:pt>
                <c:pt idx="15824">
                  <c:v>19.731999999999999</c:v>
                </c:pt>
                <c:pt idx="15825">
                  <c:v>19.591999999999999</c:v>
                </c:pt>
                <c:pt idx="15826">
                  <c:v>19.542999999999989</c:v>
                </c:pt>
                <c:pt idx="15827">
                  <c:v>19.524999999999999</c:v>
                </c:pt>
                <c:pt idx="15828">
                  <c:v>19.52</c:v>
                </c:pt>
                <c:pt idx="15829">
                  <c:v>19.702999999999989</c:v>
                </c:pt>
                <c:pt idx="15830">
                  <c:v>19.715</c:v>
                </c:pt>
                <c:pt idx="15831">
                  <c:v>19.376000000000001</c:v>
                </c:pt>
                <c:pt idx="15832">
                  <c:v>19.878</c:v>
                </c:pt>
                <c:pt idx="15833">
                  <c:v>19.242999999999991</c:v>
                </c:pt>
                <c:pt idx="15834">
                  <c:v>19.401</c:v>
                </c:pt>
                <c:pt idx="15835">
                  <c:v>19.495999999999992</c:v>
                </c:pt>
                <c:pt idx="15836">
                  <c:v>19.781999999999989</c:v>
                </c:pt>
                <c:pt idx="15837">
                  <c:v>19.855</c:v>
                </c:pt>
                <c:pt idx="15838">
                  <c:v>19.166</c:v>
                </c:pt>
                <c:pt idx="15839">
                  <c:v>19.605</c:v>
                </c:pt>
                <c:pt idx="15840">
                  <c:v>19.620999999999999</c:v>
                </c:pt>
                <c:pt idx="15841">
                  <c:v>19.294</c:v>
                </c:pt>
                <c:pt idx="15842">
                  <c:v>19.202999999999989</c:v>
                </c:pt>
                <c:pt idx="15843">
                  <c:v>19.731000000000009</c:v>
                </c:pt>
                <c:pt idx="15844">
                  <c:v>19.385999999999989</c:v>
                </c:pt>
                <c:pt idx="15845">
                  <c:v>19.501999999999999</c:v>
                </c:pt>
                <c:pt idx="15846">
                  <c:v>19.536000000000001</c:v>
                </c:pt>
                <c:pt idx="15847">
                  <c:v>19.73</c:v>
                </c:pt>
                <c:pt idx="15848">
                  <c:v>19.238</c:v>
                </c:pt>
                <c:pt idx="15849">
                  <c:v>19.434000000000001</c:v>
                </c:pt>
                <c:pt idx="15850">
                  <c:v>19.143999999999991</c:v>
                </c:pt>
                <c:pt idx="15851">
                  <c:v>19.809999999999999</c:v>
                </c:pt>
                <c:pt idx="15852">
                  <c:v>19.372</c:v>
                </c:pt>
                <c:pt idx="15853">
                  <c:v>19.439</c:v>
                </c:pt>
                <c:pt idx="15854">
                  <c:v>19.231000000000009</c:v>
                </c:pt>
                <c:pt idx="15855">
                  <c:v>19.478000000000002</c:v>
                </c:pt>
                <c:pt idx="15856">
                  <c:v>19.219000000000001</c:v>
                </c:pt>
                <c:pt idx="15857">
                  <c:v>19.207000000000001</c:v>
                </c:pt>
                <c:pt idx="15858">
                  <c:v>19.076000000000001</c:v>
                </c:pt>
                <c:pt idx="15859">
                  <c:v>19.33700000000001</c:v>
                </c:pt>
                <c:pt idx="15860">
                  <c:v>19.318000000000001</c:v>
                </c:pt>
                <c:pt idx="15861">
                  <c:v>19.477</c:v>
                </c:pt>
                <c:pt idx="15862">
                  <c:v>19.097000000000001</c:v>
                </c:pt>
                <c:pt idx="15863">
                  <c:v>19.474999999999991</c:v>
                </c:pt>
                <c:pt idx="15864">
                  <c:v>19.518999999999991</c:v>
                </c:pt>
                <c:pt idx="15865">
                  <c:v>19.059000000000001</c:v>
                </c:pt>
                <c:pt idx="15866">
                  <c:v>19.459</c:v>
                </c:pt>
                <c:pt idx="15867">
                  <c:v>19.251999999999999</c:v>
                </c:pt>
                <c:pt idx="15868">
                  <c:v>19.44499999999999</c:v>
                </c:pt>
                <c:pt idx="15869">
                  <c:v>19.149999999999999</c:v>
                </c:pt>
                <c:pt idx="15870">
                  <c:v>19.754999999999999</c:v>
                </c:pt>
                <c:pt idx="15871">
                  <c:v>19.756</c:v>
                </c:pt>
                <c:pt idx="15872">
                  <c:v>20.018000000000001</c:v>
                </c:pt>
                <c:pt idx="15873">
                  <c:v>19.882999999999988</c:v>
                </c:pt>
                <c:pt idx="15874">
                  <c:v>19.934000000000001</c:v>
                </c:pt>
                <c:pt idx="15875">
                  <c:v>19.873999999999999</c:v>
                </c:pt>
                <c:pt idx="15876">
                  <c:v>19.981000000000002</c:v>
                </c:pt>
                <c:pt idx="15877">
                  <c:v>20.202000000000002</c:v>
                </c:pt>
                <c:pt idx="15878">
                  <c:v>20.199000000000009</c:v>
                </c:pt>
                <c:pt idx="15879">
                  <c:v>19.823</c:v>
                </c:pt>
                <c:pt idx="15880">
                  <c:v>19.634000000000011</c:v>
                </c:pt>
                <c:pt idx="15881">
                  <c:v>19.989999999999981</c:v>
                </c:pt>
                <c:pt idx="15882">
                  <c:v>19.49799999999999</c:v>
                </c:pt>
                <c:pt idx="15883">
                  <c:v>19.881</c:v>
                </c:pt>
                <c:pt idx="15884">
                  <c:v>19.907999999999991</c:v>
                </c:pt>
                <c:pt idx="15885">
                  <c:v>19.943999999999988</c:v>
                </c:pt>
                <c:pt idx="15886">
                  <c:v>20.26599999999998</c:v>
                </c:pt>
                <c:pt idx="15887">
                  <c:v>19.284999999999989</c:v>
                </c:pt>
                <c:pt idx="15888">
                  <c:v>19.748999999999992</c:v>
                </c:pt>
                <c:pt idx="15889">
                  <c:v>20.081</c:v>
                </c:pt>
                <c:pt idx="15890">
                  <c:v>19.843</c:v>
                </c:pt>
                <c:pt idx="15891">
                  <c:v>19.771999999999991</c:v>
                </c:pt>
                <c:pt idx="15892">
                  <c:v>20.149999999999999</c:v>
                </c:pt>
                <c:pt idx="15893">
                  <c:v>19.920999999999989</c:v>
                </c:pt>
                <c:pt idx="15894">
                  <c:v>19.611999999999998</c:v>
                </c:pt>
                <c:pt idx="15895">
                  <c:v>20.157000000000011</c:v>
                </c:pt>
                <c:pt idx="15896">
                  <c:v>19.86</c:v>
                </c:pt>
                <c:pt idx="15897">
                  <c:v>19.92799999999999</c:v>
                </c:pt>
                <c:pt idx="15898">
                  <c:v>19.928999999999981</c:v>
                </c:pt>
                <c:pt idx="15899">
                  <c:v>19.863</c:v>
                </c:pt>
                <c:pt idx="15900">
                  <c:v>19.791</c:v>
                </c:pt>
                <c:pt idx="15901">
                  <c:v>19.678999999999991</c:v>
                </c:pt>
                <c:pt idx="15902">
                  <c:v>20.231999999999999</c:v>
                </c:pt>
                <c:pt idx="15903">
                  <c:v>19.797000000000001</c:v>
                </c:pt>
                <c:pt idx="15904">
                  <c:v>19.725999999999988</c:v>
                </c:pt>
                <c:pt idx="15905">
                  <c:v>19.655999999999999</c:v>
                </c:pt>
                <c:pt idx="15906">
                  <c:v>20.010999999999999</c:v>
                </c:pt>
                <c:pt idx="15907">
                  <c:v>20.015999999999991</c:v>
                </c:pt>
                <c:pt idx="15908">
                  <c:v>19.739000000000001</c:v>
                </c:pt>
                <c:pt idx="15909">
                  <c:v>19.759</c:v>
                </c:pt>
                <c:pt idx="15910">
                  <c:v>19.827000000000009</c:v>
                </c:pt>
                <c:pt idx="15911">
                  <c:v>19.518000000000001</c:v>
                </c:pt>
                <c:pt idx="15912">
                  <c:v>19.93</c:v>
                </c:pt>
                <c:pt idx="15913">
                  <c:v>20.222999999999988</c:v>
                </c:pt>
                <c:pt idx="15914">
                  <c:v>19.937000000000001</c:v>
                </c:pt>
                <c:pt idx="15915">
                  <c:v>19.611000000000011</c:v>
                </c:pt>
                <c:pt idx="15916">
                  <c:v>19.605</c:v>
                </c:pt>
                <c:pt idx="15917">
                  <c:v>19.742999999999991</c:v>
                </c:pt>
                <c:pt idx="15918">
                  <c:v>19.986999999999981</c:v>
                </c:pt>
                <c:pt idx="15919">
                  <c:v>19.641999999999999</c:v>
                </c:pt>
                <c:pt idx="15920">
                  <c:v>20.085999999999991</c:v>
                </c:pt>
                <c:pt idx="15921">
                  <c:v>19.782999999999991</c:v>
                </c:pt>
                <c:pt idx="15922">
                  <c:v>19.925999999999981</c:v>
                </c:pt>
                <c:pt idx="15923">
                  <c:v>19.536999999999999</c:v>
                </c:pt>
                <c:pt idx="15924">
                  <c:v>20.001000000000001</c:v>
                </c:pt>
                <c:pt idx="15925">
                  <c:v>19.49799999999999</c:v>
                </c:pt>
                <c:pt idx="15926">
                  <c:v>19.782999999999991</c:v>
                </c:pt>
                <c:pt idx="15927">
                  <c:v>19.693000000000001</c:v>
                </c:pt>
                <c:pt idx="15928">
                  <c:v>19.893000000000001</c:v>
                </c:pt>
                <c:pt idx="15929">
                  <c:v>19.76799999999999</c:v>
                </c:pt>
                <c:pt idx="15930">
                  <c:v>19.690999999999999</c:v>
                </c:pt>
                <c:pt idx="15931">
                  <c:v>19.452000000000002</c:v>
                </c:pt>
                <c:pt idx="15932">
                  <c:v>19.407</c:v>
                </c:pt>
                <c:pt idx="15933">
                  <c:v>19.74799999999999</c:v>
                </c:pt>
                <c:pt idx="15934">
                  <c:v>19.577999999999999</c:v>
                </c:pt>
                <c:pt idx="15935">
                  <c:v>19.742999999999991</c:v>
                </c:pt>
                <c:pt idx="15936">
                  <c:v>19.875</c:v>
                </c:pt>
                <c:pt idx="15937">
                  <c:v>19.76499999999999</c:v>
                </c:pt>
                <c:pt idx="15938">
                  <c:v>19.454999999999991</c:v>
                </c:pt>
                <c:pt idx="15939">
                  <c:v>19.456</c:v>
                </c:pt>
                <c:pt idx="15940">
                  <c:v>19.41</c:v>
                </c:pt>
                <c:pt idx="15941">
                  <c:v>19.533000000000001</c:v>
                </c:pt>
                <c:pt idx="15942">
                  <c:v>19.759</c:v>
                </c:pt>
                <c:pt idx="15943">
                  <c:v>19.364999999999991</c:v>
                </c:pt>
                <c:pt idx="15944">
                  <c:v>19.42799999999999</c:v>
                </c:pt>
                <c:pt idx="15945">
                  <c:v>19.04</c:v>
                </c:pt>
                <c:pt idx="15946">
                  <c:v>19.236000000000001</c:v>
                </c:pt>
                <c:pt idx="15947">
                  <c:v>18.94499999999999</c:v>
                </c:pt>
                <c:pt idx="15948">
                  <c:v>19.388000000000002</c:v>
                </c:pt>
                <c:pt idx="15949">
                  <c:v>19.286999999999988</c:v>
                </c:pt>
                <c:pt idx="15950">
                  <c:v>19.324999999999999</c:v>
                </c:pt>
                <c:pt idx="15951">
                  <c:v>19.315000000000001</c:v>
                </c:pt>
                <c:pt idx="15952">
                  <c:v>19.375</c:v>
                </c:pt>
                <c:pt idx="15953">
                  <c:v>19.132000000000001</c:v>
                </c:pt>
                <c:pt idx="15954">
                  <c:v>19.29</c:v>
                </c:pt>
                <c:pt idx="15955">
                  <c:v>19.199000000000009</c:v>
                </c:pt>
                <c:pt idx="15956">
                  <c:v>19.381999999999991</c:v>
                </c:pt>
                <c:pt idx="15957">
                  <c:v>19.212</c:v>
                </c:pt>
                <c:pt idx="15958">
                  <c:v>19.094000000000001</c:v>
                </c:pt>
                <c:pt idx="15959">
                  <c:v>19.388999999999989</c:v>
                </c:pt>
                <c:pt idx="15960">
                  <c:v>19.323</c:v>
                </c:pt>
                <c:pt idx="15961">
                  <c:v>19.33700000000001</c:v>
                </c:pt>
                <c:pt idx="15962">
                  <c:v>19.315999999999999</c:v>
                </c:pt>
                <c:pt idx="15963">
                  <c:v>19.100999999999999</c:v>
                </c:pt>
                <c:pt idx="15964">
                  <c:v>18.864999999999991</c:v>
                </c:pt>
                <c:pt idx="15965">
                  <c:v>19.036999999999999</c:v>
                </c:pt>
                <c:pt idx="15966">
                  <c:v>19.638000000000009</c:v>
                </c:pt>
                <c:pt idx="15967">
                  <c:v>19.263000000000002</c:v>
                </c:pt>
                <c:pt idx="15968">
                  <c:v>19.468999999999991</c:v>
                </c:pt>
                <c:pt idx="15969">
                  <c:v>19.326000000000001</c:v>
                </c:pt>
                <c:pt idx="15970">
                  <c:v>18.952000000000002</c:v>
                </c:pt>
                <c:pt idx="15971">
                  <c:v>19.088999999999992</c:v>
                </c:pt>
                <c:pt idx="15972">
                  <c:v>19.370999999999999</c:v>
                </c:pt>
                <c:pt idx="15973">
                  <c:v>18.94799999999999</c:v>
                </c:pt>
                <c:pt idx="15974">
                  <c:v>18.940999999999988</c:v>
                </c:pt>
                <c:pt idx="15975">
                  <c:v>19.280999999999992</c:v>
                </c:pt>
                <c:pt idx="15976">
                  <c:v>19.343</c:v>
                </c:pt>
                <c:pt idx="15977">
                  <c:v>18.91</c:v>
                </c:pt>
                <c:pt idx="15978">
                  <c:v>19.207000000000001</c:v>
                </c:pt>
                <c:pt idx="15979">
                  <c:v>19.192</c:v>
                </c:pt>
                <c:pt idx="15980">
                  <c:v>19.18</c:v>
                </c:pt>
                <c:pt idx="15981">
                  <c:v>19.376999999999999</c:v>
                </c:pt>
                <c:pt idx="15982">
                  <c:v>19.085999999999991</c:v>
                </c:pt>
                <c:pt idx="15983">
                  <c:v>18.61000000000001</c:v>
                </c:pt>
                <c:pt idx="15984">
                  <c:v>19.155999999999999</c:v>
                </c:pt>
                <c:pt idx="15985">
                  <c:v>19.166</c:v>
                </c:pt>
                <c:pt idx="15986">
                  <c:v>19.401</c:v>
                </c:pt>
                <c:pt idx="15987">
                  <c:v>19.375</c:v>
                </c:pt>
                <c:pt idx="15988">
                  <c:v>19.036999999999999</c:v>
                </c:pt>
                <c:pt idx="15989">
                  <c:v>19.103000000000009</c:v>
                </c:pt>
                <c:pt idx="15990">
                  <c:v>19.675000000000001</c:v>
                </c:pt>
                <c:pt idx="15991">
                  <c:v>19.617000000000012</c:v>
                </c:pt>
                <c:pt idx="15992">
                  <c:v>19.074999999999999</c:v>
                </c:pt>
                <c:pt idx="15993">
                  <c:v>19.206</c:v>
                </c:pt>
                <c:pt idx="15994">
                  <c:v>18.952999999999989</c:v>
                </c:pt>
                <c:pt idx="15995">
                  <c:v>19.75</c:v>
                </c:pt>
                <c:pt idx="15996">
                  <c:v>19.277000000000001</c:v>
                </c:pt>
                <c:pt idx="15997">
                  <c:v>19.148</c:v>
                </c:pt>
                <c:pt idx="15998">
                  <c:v>18.997</c:v>
                </c:pt>
                <c:pt idx="15999">
                  <c:v>18.693000000000001</c:v>
                </c:pt>
                <c:pt idx="16000">
                  <c:v>18.939999999999991</c:v>
                </c:pt>
                <c:pt idx="16001">
                  <c:v>19.169</c:v>
                </c:pt>
                <c:pt idx="16002">
                  <c:v>19.353000000000009</c:v>
                </c:pt>
                <c:pt idx="16003">
                  <c:v>18.821000000000009</c:v>
                </c:pt>
                <c:pt idx="16004">
                  <c:v>19.42499999999999</c:v>
                </c:pt>
                <c:pt idx="16005">
                  <c:v>19.388999999999989</c:v>
                </c:pt>
                <c:pt idx="16006">
                  <c:v>19.111999999999998</c:v>
                </c:pt>
                <c:pt idx="16007">
                  <c:v>19.219000000000001</c:v>
                </c:pt>
                <c:pt idx="16008">
                  <c:v>19.558</c:v>
                </c:pt>
                <c:pt idx="16009">
                  <c:v>19.103000000000009</c:v>
                </c:pt>
                <c:pt idx="16010">
                  <c:v>19.433</c:v>
                </c:pt>
                <c:pt idx="16011">
                  <c:v>19.542999999999989</c:v>
                </c:pt>
                <c:pt idx="16012">
                  <c:v>19.146000000000001</c:v>
                </c:pt>
                <c:pt idx="16013">
                  <c:v>19.567999999999991</c:v>
                </c:pt>
                <c:pt idx="16014">
                  <c:v>18.952999999999989</c:v>
                </c:pt>
                <c:pt idx="16015">
                  <c:v>19.007999999999999</c:v>
                </c:pt>
                <c:pt idx="16016">
                  <c:v>19.215</c:v>
                </c:pt>
                <c:pt idx="16017">
                  <c:v>19.306999999999999</c:v>
                </c:pt>
                <c:pt idx="16018">
                  <c:v>19.001000000000001</c:v>
                </c:pt>
                <c:pt idx="16019">
                  <c:v>19.329999999999991</c:v>
                </c:pt>
                <c:pt idx="16020">
                  <c:v>19.45999999999999</c:v>
                </c:pt>
                <c:pt idx="16021">
                  <c:v>18.925999999999981</c:v>
                </c:pt>
                <c:pt idx="16022">
                  <c:v>19.047000000000001</c:v>
                </c:pt>
                <c:pt idx="16023">
                  <c:v>18.766999999999989</c:v>
                </c:pt>
                <c:pt idx="16024">
                  <c:v>19.08799999999999</c:v>
                </c:pt>
                <c:pt idx="16025">
                  <c:v>19.004000000000001</c:v>
                </c:pt>
                <c:pt idx="16026">
                  <c:v>19.227</c:v>
                </c:pt>
                <c:pt idx="16027">
                  <c:v>19.039000000000001</c:v>
                </c:pt>
                <c:pt idx="16028">
                  <c:v>19.114000000000011</c:v>
                </c:pt>
                <c:pt idx="16029">
                  <c:v>19.379000000000001</c:v>
                </c:pt>
                <c:pt idx="16030">
                  <c:v>18.867999999999999</c:v>
                </c:pt>
                <c:pt idx="16031">
                  <c:v>19.065999999999988</c:v>
                </c:pt>
                <c:pt idx="16032">
                  <c:v>19.420999999999989</c:v>
                </c:pt>
                <c:pt idx="16033">
                  <c:v>18.803000000000001</c:v>
                </c:pt>
                <c:pt idx="16034">
                  <c:v>18.967999999999989</c:v>
                </c:pt>
                <c:pt idx="16035">
                  <c:v>18.776</c:v>
                </c:pt>
                <c:pt idx="16036">
                  <c:v>18.899999999999999</c:v>
                </c:pt>
                <c:pt idx="16037">
                  <c:v>19.24499999999999</c:v>
                </c:pt>
                <c:pt idx="16038">
                  <c:v>19.497</c:v>
                </c:pt>
                <c:pt idx="16039">
                  <c:v>19.21</c:v>
                </c:pt>
                <c:pt idx="16040">
                  <c:v>19.504999999999999</c:v>
                </c:pt>
                <c:pt idx="16041">
                  <c:v>19.007999999999999</c:v>
                </c:pt>
                <c:pt idx="16042">
                  <c:v>18.954000000000001</c:v>
                </c:pt>
                <c:pt idx="16043">
                  <c:v>19.097999999999999</c:v>
                </c:pt>
                <c:pt idx="16044">
                  <c:v>19.024000000000001</c:v>
                </c:pt>
                <c:pt idx="16045">
                  <c:v>19.016999999999999</c:v>
                </c:pt>
                <c:pt idx="16046">
                  <c:v>19.044</c:v>
                </c:pt>
                <c:pt idx="16047">
                  <c:v>19.323</c:v>
                </c:pt>
                <c:pt idx="16048">
                  <c:v>19.181999999999999</c:v>
                </c:pt>
                <c:pt idx="16049">
                  <c:v>18.968999999999991</c:v>
                </c:pt>
                <c:pt idx="16050">
                  <c:v>19.332000000000001</c:v>
                </c:pt>
                <c:pt idx="16051">
                  <c:v>18.96599999999999</c:v>
                </c:pt>
                <c:pt idx="16052">
                  <c:v>19.283999999999988</c:v>
                </c:pt>
                <c:pt idx="16053">
                  <c:v>19.300999999999991</c:v>
                </c:pt>
                <c:pt idx="16054">
                  <c:v>19.135999999999999</c:v>
                </c:pt>
                <c:pt idx="16055">
                  <c:v>19.210999999999999</c:v>
                </c:pt>
                <c:pt idx="16056">
                  <c:v>19.396999999999991</c:v>
                </c:pt>
                <c:pt idx="16057">
                  <c:v>19.309999999999999</c:v>
                </c:pt>
                <c:pt idx="16058">
                  <c:v>19.166</c:v>
                </c:pt>
                <c:pt idx="16059">
                  <c:v>19.509</c:v>
                </c:pt>
                <c:pt idx="16060">
                  <c:v>18.847999999999999</c:v>
                </c:pt>
                <c:pt idx="16061">
                  <c:v>19.08799999999999</c:v>
                </c:pt>
                <c:pt idx="16062">
                  <c:v>19.398</c:v>
                </c:pt>
                <c:pt idx="16063">
                  <c:v>18.957999999999991</c:v>
                </c:pt>
                <c:pt idx="16064">
                  <c:v>18.931999999999999</c:v>
                </c:pt>
                <c:pt idx="16065">
                  <c:v>19.312999999999999</c:v>
                </c:pt>
                <c:pt idx="16066">
                  <c:v>18.76499999999999</c:v>
                </c:pt>
                <c:pt idx="16067">
                  <c:v>18.933</c:v>
                </c:pt>
                <c:pt idx="16068">
                  <c:v>19.106000000000009</c:v>
                </c:pt>
                <c:pt idx="16069">
                  <c:v>19.268999999999981</c:v>
                </c:pt>
                <c:pt idx="16070">
                  <c:v>18.683</c:v>
                </c:pt>
                <c:pt idx="16071">
                  <c:v>19.053999999999991</c:v>
                </c:pt>
                <c:pt idx="16072">
                  <c:v>18.736999999999991</c:v>
                </c:pt>
                <c:pt idx="16073">
                  <c:v>18.402999999999992</c:v>
                </c:pt>
                <c:pt idx="16074">
                  <c:v>19.620999999999999</c:v>
                </c:pt>
                <c:pt idx="16075">
                  <c:v>19.393999999999991</c:v>
                </c:pt>
                <c:pt idx="16076">
                  <c:v>19.611999999999998</c:v>
                </c:pt>
                <c:pt idx="16077">
                  <c:v>19.364999999999991</c:v>
                </c:pt>
                <c:pt idx="16078">
                  <c:v>19.251999999999999</c:v>
                </c:pt>
                <c:pt idx="16079">
                  <c:v>19.283999999999988</c:v>
                </c:pt>
                <c:pt idx="16080">
                  <c:v>19.481000000000002</c:v>
                </c:pt>
                <c:pt idx="16081">
                  <c:v>19.675000000000001</c:v>
                </c:pt>
                <c:pt idx="16082">
                  <c:v>19.623999999999999</c:v>
                </c:pt>
                <c:pt idx="16083">
                  <c:v>19.754000000000001</c:v>
                </c:pt>
                <c:pt idx="16084">
                  <c:v>19.280999999999992</c:v>
                </c:pt>
                <c:pt idx="16085">
                  <c:v>19.387</c:v>
                </c:pt>
                <c:pt idx="16086">
                  <c:v>19.477</c:v>
                </c:pt>
                <c:pt idx="16087">
                  <c:v>19.61000000000001</c:v>
                </c:pt>
                <c:pt idx="16088">
                  <c:v>19.629000000000001</c:v>
                </c:pt>
                <c:pt idx="16089">
                  <c:v>19.221</c:v>
                </c:pt>
                <c:pt idx="16090">
                  <c:v>19.756</c:v>
                </c:pt>
                <c:pt idx="16091">
                  <c:v>19.125</c:v>
                </c:pt>
                <c:pt idx="16092">
                  <c:v>19.788999999999991</c:v>
                </c:pt>
                <c:pt idx="16093">
                  <c:v>19.344999999999999</c:v>
                </c:pt>
                <c:pt idx="16094">
                  <c:v>19.634000000000011</c:v>
                </c:pt>
                <c:pt idx="16095">
                  <c:v>19.689</c:v>
                </c:pt>
                <c:pt idx="16096">
                  <c:v>19.346</c:v>
                </c:pt>
                <c:pt idx="16097">
                  <c:v>19.173999999999999</c:v>
                </c:pt>
                <c:pt idx="16098">
                  <c:v>19.387</c:v>
                </c:pt>
                <c:pt idx="16099">
                  <c:v>19.491</c:v>
                </c:pt>
                <c:pt idx="16100">
                  <c:v>19.218</c:v>
                </c:pt>
                <c:pt idx="16101">
                  <c:v>19.295999999999989</c:v>
                </c:pt>
                <c:pt idx="16102">
                  <c:v>19.611999999999998</c:v>
                </c:pt>
                <c:pt idx="16103">
                  <c:v>19.170999999999999</c:v>
                </c:pt>
                <c:pt idx="16104">
                  <c:v>18.806000000000001</c:v>
                </c:pt>
                <c:pt idx="16105">
                  <c:v>19.201000000000001</c:v>
                </c:pt>
                <c:pt idx="16106">
                  <c:v>19.605</c:v>
                </c:pt>
                <c:pt idx="16107">
                  <c:v>19.550999999999991</c:v>
                </c:pt>
                <c:pt idx="16108">
                  <c:v>18.977</c:v>
                </c:pt>
                <c:pt idx="16109">
                  <c:v>19.076000000000001</c:v>
                </c:pt>
                <c:pt idx="16110">
                  <c:v>19.149999999999999</c:v>
                </c:pt>
                <c:pt idx="16111">
                  <c:v>19.224</c:v>
                </c:pt>
                <c:pt idx="16112">
                  <c:v>19.556000000000001</c:v>
                </c:pt>
                <c:pt idx="16113">
                  <c:v>18.94799999999999</c:v>
                </c:pt>
                <c:pt idx="16114">
                  <c:v>19.263000000000002</c:v>
                </c:pt>
                <c:pt idx="16115">
                  <c:v>19.271000000000001</c:v>
                </c:pt>
                <c:pt idx="16116">
                  <c:v>19.286999999999988</c:v>
                </c:pt>
                <c:pt idx="16117">
                  <c:v>19.667999999999999</c:v>
                </c:pt>
                <c:pt idx="16118">
                  <c:v>19.26199999999999</c:v>
                </c:pt>
                <c:pt idx="16119">
                  <c:v>19.003</c:v>
                </c:pt>
                <c:pt idx="16120">
                  <c:v>19.481999999999989</c:v>
                </c:pt>
                <c:pt idx="16121">
                  <c:v>19.464999999999989</c:v>
                </c:pt>
                <c:pt idx="16122">
                  <c:v>19.401</c:v>
                </c:pt>
                <c:pt idx="16123">
                  <c:v>19.420000000000002</c:v>
                </c:pt>
                <c:pt idx="16124">
                  <c:v>19.49799999999999</c:v>
                </c:pt>
                <c:pt idx="16125">
                  <c:v>19.335000000000001</c:v>
                </c:pt>
                <c:pt idx="16126">
                  <c:v>19.309999999999999</c:v>
                </c:pt>
                <c:pt idx="16127">
                  <c:v>19.335000000000001</c:v>
                </c:pt>
                <c:pt idx="16128">
                  <c:v>19.106000000000009</c:v>
                </c:pt>
                <c:pt idx="16129">
                  <c:v>19.254000000000001</c:v>
                </c:pt>
                <c:pt idx="16130">
                  <c:v>19.314000000000011</c:v>
                </c:pt>
                <c:pt idx="16131">
                  <c:v>19.24799999999999</c:v>
                </c:pt>
                <c:pt idx="16132">
                  <c:v>19.516999999999999</c:v>
                </c:pt>
                <c:pt idx="16133">
                  <c:v>19.11600000000001</c:v>
                </c:pt>
                <c:pt idx="16134">
                  <c:v>19.032</c:v>
                </c:pt>
                <c:pt idx="16135">
                  <c:v>19.628</c:v>
                </c:pt>
                <c:pt idx="16136">
                  <c:v>19.486999999999981</c:v>
                </c:pt>
                <c:pt idx="16137">
                  <c:v>19.137000000000011</c:v>
                </c:pt>
                <c:pt idx="16138">
                  <c:v>19.021000000000001</c:v>
                </c:pt>
                <c:pt idx="16139">
                  <c:v>18.966999999999992</c:v>
                </c:pt>
                <c:pt idx="16140">
                  <c:v>18.971999999999991</c:v>
                </c:pt>
                <c:pt idx="16141">
                  <c:v>19.004000000000001</c:v>
                </c:pt>
                <c:pt idx="16142">
                  <c:v>18.97</c:v>
                </c:pt>
                <c:pt idx="16143">
                  <c:v>19.009</c:v>
                </c:pt>
                <c:pt idx="16144">
                  <c:v>19.164000000000001</c:v>
                </c:pt>
                <c:pt idx="16145">
                  <c:v>18.361000000000001</c:v>
                </c:pt>
                <c:pt idx="16146">
                  <c:v>18.782999999999991</c:v>
                </c:pt>
                <c:pt idx="16147">
                  <c:v>18.734000000000009</c:v>
                </c:pt>
                <c:pt idx="16148">
                  <c:v>18.818999999999999</c:v>
                </c:pt>
                <c:pt idx="16149">
                  <c:v>18.991</c:v>
                </c:pt>
                <c:pt idx="16150">
                  <c:v>18.870999999999999</c:v>
                </c:pt>
                <c:pt idx="16151">
                  <c:v>18.771000000000001</c:v>
                </c:pt>
                <c:pt idx="16152">
                  <c:v>18.916</c:v>
                </c:pt>
                <c:pt idx="16153">
                  <c:v>18.94199999999999</c:v>
                </c:pt>
                <c:pt idx="16154">
                  <c:v>19.085999999999991</c:v>
                </c:pt>
                <c:pt idx="16155">
                  <c:v>18.806999999999999</c:v>
                </c:pt>
                <c:pt idx="16156">
                  <c:v>18.90499999999999</c:v>
                </c:pt>
                <c:pt idx="16157">
                  <c:v>19.012</c:v>
                </c:pt>
                <c:pt idx="16158">
                  <c:v>18.963999999999992</c:v>
                </c:pt>
                <c:pt idx="16159">
                  <c:v>19.073</c:v>
                </c:pt>
                <c:pt idx="16160">
                  <c:v>18.744</c:v>
                </c:pt>
                <c:pt idx="16161">
                  <c:v>19.108000000000001</c:v>
                </c:pt>
                <c:pt idx="16162">
                  <c:v>18.99199999999999</c:v>
                </c:pt>
                <c:pt idx="16163">
                  <c:v>19.154000000000011</c:v>
                </c:pt>
                <c:pt idx="16164">
                  <c:v>19.007000000000001</c:v>
                </c:pt>
                <c:pt idx="16165">
                  <c:v>19.157000000000011</c:v>
                </c:pt>
                <c:pt idx="16166">
                  <c:v>19.513000000000009</c:v>
                </c:pt>
                <c:pt idx="16167">
                  <c:v>18.724999999999991</c:v>
                </c:pt>
                <c:pt idx="16168">
                  <c:v>18.808</c:v>
                </c:pt>
                <c:pt idx="16169">
                  <c:v>19.045999999999989</c:v>
                </c:pt>
                <c:pt idx="16170">
                  <c:v>19.08499999999999</c:v>
                </c:pt>
                <c:pt idx="16171">
                  <c:v>19.100999999999999</c:v>
                </c:pt>
                <c:pt idx="16172">
                  <c:v>18.879000000000001</c:v>
                </c:pt>
                <c:pt idx="16173">
                  <c:v>19.186</c:v>
                </c:pt>
                <c:pt idx="16174">
                  <c:v>19.358000000000001</c:v>
                </c:pt>
                <c:pt idx="16175">
                  <c:v>19.111000000000011</c:v>
                </c:pt>
                <c:pt idx="16176">
                  <c:v>18.911999999999999</c:v>
                </c:pt>
                <c:pt idx="16177">
                  <c:v>18.853999999999999</c:v>
                </c:pt>
                <c:pt idx="16178">
                  <c:v>19.004999999999999</c:v>
                </c:pt>
                <c:pt idx="16179">
                  <c:v>19.047999999999991</c:v>
                </c:pt>
                <c:pt idx="16180">
                  <c:v>19.111999999999998</c:v>
                </c:pt>
                <c:pt idx="16181">
                  <c:v>18.82</c:v>
                </c:pt>
                <c:pt idx="16182">
                  <c:v>18.556999999999999</c:v>
                </c:pt>
                <c:pt idx="16183">
                  <c:v>19.356999999999999</c:v>
                </c:pt>
                <c:pt idx="16184">
                  <c:v>19.137000000000011</c:v>
                </c:pt>
                <c:pt idx="16185">
                  <c:v>18.654000000000011</c:v>
                </c:pt>
                <c:pt idx="16186">
                  <c:v>18.724</c:v>
                </c:pt>
                <c:pt idx="16187">
                  <c:v>18.748999999999992</c:v>
                </c:pt>
                <c:pt idx="16188">
                  <c:v>18.997</c:v>
                </c:pt>
                <c:pt idx="16189">
                  <c:v>19.161000000000001</c:v>
                </c:pt>
                <c:pt idx="16190">
                  <c:v>18.774000000000001</c:v>
                </c:pt>
                <c:pt idx="16191">
                  <c:v>19.04</c:v>
                </c:pt>
                <c:pt idx="16192">
                  <c:v>18.710999999999999</c:v>
                </c:pt>
                <c:pt idx="16193">
                  <c:v>18.858000000000001</c:v>
                </c:pt>
                <c:pt idx="16194">
                  <c:v>18.901</c:v>
                </c:pt>
                <c:pt idx="16195">
                  <c:v>18.981999999999989</c:v>
                </c:pt>
                <c:pt idx="16196">
                  <c:v>18.844999999999999</c:v>
                </c:pt>
                <c:pt idx="16197">
                  <c:v>18.577999999999999</c:v>
                </c:pt>
                <c:pt idx="16198">
                  <c:v>18.178000000000001</c:v>
                </c:pt>
                <c:pt idx="16199">
                  <c:v>17.914999999999999</c:v>
                </c:pt>
                <c:pt idx="16200">
                  <c:v>18.626999999999999</c:v>
                </c:pt>
                <c:pt idx="16201">
                  <c:v>18.696000000000002</c:v>
                </c:pt>
                <c:pt idx="16202">
                  <c:v>18.652999999999999</c:v>
                </c:pt>
                <c:pt idx="16203">
                  <c:v>18.699000000000009</c:v>
                </c:pt>
                <c:pt idx="16204">
                  <c:v>18.44799999999999</c:v>
                </c:pt>
                <c:pt idx="16205">
                  <c:v>18.276</c:v>
                </c:pt>
                <c:pt idx="16206">
                  <c:v>18.713999999999999</c:v>
                </c:pt>
                <c:pt idx="16207">
                  <c:v>18.54</c:v>
                </c:pt>
                <c:pt idx="16208">
                  <c:v>18.295000000000002</c:v>
                </c:pt>
                <c:pt idx="16209">
                  <c:v>18.690000000000001</c:v>
                </c:pt>
                <c:pt idx="16210">
                  <c:v>18.536999999999999</c:v>
                </c:pt>
                <c:pt idx="16211">
                  <c:v>18.829000000000001</c:v>
                </c:pt>
                <c:pt idx="16212">
                  <c:v>18.382999999999988</c:v>
                </c:pt>
                <c:pt idx="16213">
                  <c:v>18.600000000000001</c:v>
                </c:pt>
                <c:pt idx="16214">
                  <c:v>18.654000000000011</c:v>
                </c:pt>
                <c:pt idx="16215">
                  <c:v>18.461999999999989</c:v>
                </c:pt>
                <c:pt idx="16216">
                  <c:v>18.739000000000001</c:v>
                </c:pt>
                <c:pt idx="16217">
                  <c:v>18.257000000000001</c:v>
                </c:pt>
                <c:pt idx="16218">
                  <c:v>18.606000000000009</c:v>
                </c:pt>
                <c:pt idx="16219">
                  <c:v>18.356999999999999</c:v>
                </c:pt>
                <c:pt idx="16220">
                  <c:v>18.32</c:v>
                </c:pt>
                <c:pt idx="16221">
                  <c:v>18.513999999999999</c:v>
                </c:pt>
                <c:pt idx="16222">
                  <c:v>18.516999999999999</c:v>
                </c:pt>
                <c:pt idx="16223">
                  <c:v>18.393000000000001</c:v>
                </c:pt>
                <c:pt idx="16224">
                  <c:v>17.847999999999999</c:v>
                </c:pt>
                <c:pt idx="16225">
                  <c:v>18.690000000000001</c:v>
                </c:pt>
                <c:pt idx="16226">
                  <c:v>18.260999999999989</c:v>
                </c:pt>
                <c:pt idx="16227">
                  <c:v>18.817000000000011</c:v>
                </c:pt>
                <c:pt idx="16228">
                  <c:v>18.212</c:v>
                </c:pt>
                <c:pt idx="16229">
                  <c:v>18.324999999999999</c:v>
                </c:pt>
                <c:pt idx="16230">
                  <c:v>18.390999999999991</c:v>
                </c:pt>
                <c:pt idx="16231">
                  <c:v>18.632999999999999</c:v>
                </c:pt>
                <c:pt idx="16232">
                  <c:v>18.231999999999999</c:v>
                </c:pt>
                <c:pt idx="16233">
                  <c:v>18.352</c:v>
                </c:pt>
                <c:pt idx="16234">
                  <c:v>18.312000000000001</c:v>
                </c:pt>
                <c:pt idx="16235">
                  <c:v>18.367000000000001</c:v>
                </c:pt>
                <c:pt idx="16236">
                  <c:v>18.451000000000001</c:v>
                </c:pt>
                <c:pt idx="16237">
                  <c:v>18.467999999999989</c:v>
                </c:pt>
                <c:pt idx="16238">
                  <c:v>18.271000000000001</c:v>
                </c:pt>
                <c:pt idx="16239">
                  <c:v>18.25</c:v>
                </c:pt>
                <c:pt idx="16240">
                  <c:v>18.024000000000001</c:v>
                </c:pt>
                <c:pt idx="16241">
                  <c:v>18.492999999999991</c:v>
                </c:pt>
                <c:pt idx="16242">
                  <c:v>18.597999999999999</c:v>
                </c:pt>
                <c:pt idx="16243">
                  <c:v>18.399999999999999</c:v>
                </c:pt>
                <c:pt idx="16244">
                  <c:v>18.239999999999991</c:v>
                </c:pt>
                <c:pt idx="16245">
                  <c:v>18.212</c:v>
                </c:pt>
                <c:pt idx="16246">
                  <c:v>18.49499999999999</c:v>
                </c:pt>
                <c:pt idx="16247">
                  <c:v>18.364999999999991</c:v>
                </c:pt>
                <c:pt idx="16248">
                  <c:v>18.341999999999999</c:v>
                </c:pt>
                <c:pt idx="16249">
                  <c:v>18.338000000000001</c:v>
                </c:pt>
                <c:pt idx="16250">
                  <c:v>18.42199999999999</c:v>
                </c:pt>
                <c:pt idx="16251">
                  <c:v>18.33400000000001</c:v>
                </c:pt>
                <c:pt idx="16252">
                  <c:v>18.295999999999989</c:v>
                </c:pt>
                <c:pt idx="16253">
                  <c:v>18.376999999999999</c:v>
                </c:pt>
                <c:pt idx="16254">
                  <c:v>18.564999999999991</c:v>
                </c:pt>
                <c:pt idx="16255">
                  <c:v>18.425999999999981</c:v>
                </c:pt>
                <c:pt idx="16256">
                  <c:v>18.344000000000001</c:v>
                </c:pt>
                <c:pt idx="16257">
                  <c:v>18.542000000000002</c:v>
                </c:pt>
                <c:pt idx="16258">
                  <c:v>18.231000000000009</c:v>
                </c:pt>
                <c:pt idx="16259">
                  <c:v>18.324999999999999</c:v>
                </c:pt>
                <c:pt idx="16260">
                  <c:v>18.393999999999991</c:v>
                </c:pt>
                <c:pt idx="16261">
                  <c:v>18.143000000000001</c:v>
                </c:pt>
                <c:pt idx="16262">
                  <c:v>18.186</c:v>
                </c:pt>
                <c:pt idx="16263">
                  <c:v>18.681999999999999</c:v>
                </c:pt>
                <c:pt idx="16264">
                  <c:v>18.477</c:v>
                </c:pt>
                <c:pt idx="16265">
                  <c:v>18.231999999999999</c:v>
                </c:pt>
                <c:pt idx="16266">
                  <c:v>18.169</c:v>
                </c:pt>
                <c:pt idx="16267">
                  <c:v>18.178999999999991</c:v>
                </c:pt>
                <c:pt idx="16268">
                  <c:v>17.803000000000001</c:v>
                </c:pt>
                <c:pt idx="16269">
                  <c:v>18.026</c:v>
                </c:pt>
                <c:pt idx="16270">
                  <c:v>18.239999999999991</c:v>
                </c:pt>
                <c:pt idx="16271">
                  <c:v>18.08499999999999</c:v>
                </c:pt>
                <c:pt idx="16272">
                  <c:v>18.49499999999999</c:v>
                </c:pt>
                <c:pt idx="16273">
                  <c:v>18.024000000000001</c:v>
                </c:pt>
                <c:pt idx="16274">
                  <c:v>17.984000000000002</c:v>
                </c:pt>
                <c:pt idx="16275">
                  <c:v>18.361000000000001</c:v>
                </c:pt>
                <c:pt idx="16276">
                  <c:v>18.053000000000001</c:v>
                </c:pt>
                <c:pt idx="16277">
                  <c:v>17.803000000000001</c:v>
                </c:pt>
                <c:pt idx="16278">
                  <c:v>17.5</c:v>
                </c:pt>
                <c:pt idx="16279">
                  <c:v>17.63000000000001</c:v>
                </c:pt>
                <c:pt idx="16280">
                  <c:v>18.49799999999999</c:v>
                </c:pt>
                <c:pt idx="16281">
                  <c:v>18.350999999999999</c:v>
                </c:pt>
                <c:pt idx="16282">
                  <c:v>18.681999999999999</c:v>
                </c:pt>
                <c:pt idx="16283">
                  <c:v>18.277000000000001</c:v>
                </c:pt>
                <c:pt idx="16284">
                  <c:v>18.521999999999991</c:v>
                </c:pt>
                <c:pt idx="16285">
                  <c:v>18.507999999999999</c:v>
                </c:pt>
                <c:pt idx="16286">
                  <c:v>18.459</c:v>
                </c:pt>
                <c:pt idx="16287">
                  <c:v>18.713000000000001</c:v>
                </c:pt>
                <c:pt idx="16288">
                  <c:v>18.338000000000001</c:v>
                </c:pt>
                <c:pt idx="16289">
                  <c:v>18.481999999999989</c:v>
                </c:pt>
                <c:pt idx="16290">
                  <c:v>18.384</c:v>
                </c:pt>
                <c:pt idx="16291">
                  <c:v>18.585999999999991</c:v>
                </c:pt>
                <c:pt idx="16292">
                  <c:v>18.459</c:v>
                </c:pt>
                <c:pt idx="16293">
                  <c:v>18.309000000000001</c:v>
                </c:pt>
                <c:pt idx="16294">
                  <c:v>18.27</c:v>
                </c:pt>
                <c:pt idx="16295">
                  <c:v>18.388000000000002</c:v>
                </c:pt>
                <c:pt idx="16296">
                  <c:v>18.594999999999999</c:v>
                </c:pt>
                <c:pt idx="16297">
                  <c:v>18.329000000000001</c:v>
                </c:pt>
                <c:pt idx="16298">
                  <c:v>18.131000000000011</c:v>
                </c:pt>
                <c:pt idx="16299">
                  <c:v>17.956</c:v>
                </c:pt>
                <c:pt idx="16300">
                  <c:v>18.399000000000001</c:v>
                </c:pt>
                <c:pt idx="16301">
                  <c:v>18.515999999999991</c:v>
                </c:pt>
                <c:pt idx="16302">
                  <c:v>18.341000000000001</c:v>
                </c:pt>
                <c:pt idx="16303">
                  <c:v>18.052</c:v>
                </c:pt>
                <c:pt idx="16304">
                  <c:v>18.378</c:v>
                </c:pt>
                <c:pt idx="16305">
                  <c:v>18.646000000000001</c:v>
                </c:pt>
                <c:pt idx="16306">
                  <c:v>18.260000000000002</c:v>
                </c:pt>
                <c:pt idx="16307">
                  <c:v>18.547000000000001</c:v>
                </c:pt>
                <c:pt idx="16308">
                  <c:v>18.285999999999991</c:v>
                </c:pt>
                <c:pt idx="16309">
                  <c:v>18.452000000000002</c:v>
                </c:pt>
                <c:pt idx="16310">
                  <c:v>18.602</c:v>
                </c:pt>
                <c:pt idx="16311">
                  <c:v>18.329000000000001</c:v>
                </c:pt>
                <c:pt idx="16312">
                  <c:v>18.32</c:v>
                </c:pt>
                <c:pt idx="16313">
                  <c:v>18.172999999999991</c:v>
                </c:pt>
                <c:pt idx="16314">
                  <c:v>18.100000000000001</c:v>
                </c:pt>
                <c:pt idx="16315">
                  <c:v>18.489999999999981</c:v>
                </c:pt>
                <c:pt idx="16316">
                  <c:v>18.25</c:v>
                </c:pt>
                <c:pt idx="16317">
                  <c:v>18.344000000000001</c:v>
                </c:pt>
                <c:pt idx="16318">
                  <c:v>18.036999999999999</c:v>
                </c:pt>
                <c:pt idx="16319">
                  <c:v>17.605</c:v>
                </c:pt>
                <c:pt idx="16320">
                  <c:v>18.344999999999999</c:v>
                </c:pt>
                <c:pt idx="16321">
                  <c:v>18.661000000000001</c:v>
                </c:pt>
                <c:pt idx="16322">
                  <c:v>18.946000000000002</c:v>
                </c:pt>
                <c:pt idx="16323">
                  <c:v>19.11900000000001</c:v>
                </c:pt>
                <c:pt idx="16324">
                  <c:v>18.846</c:v>
                </c:pt>
                <c:pt idx="16325">
                  <c:v>18.527999999999999</c:v>
                </c:pt>
                <c:pt idx="16326">
                  <c:v>18.347999999999999</c:v>
                </c:pt>
                <c:pt idx="16327">
                  <c:v>18.850999999999999</c:v>
                </c:pt>
                <c:pt idx="16328">
                  <c:v>18.870999999999999</c:v>
                </c:pt>
                <c:pt idx="16329">
                  <c:v>18.297000000000001</c:v>
                </c:pt>
                <c:pt idx="16330">
                  <c:v>18.464999999999989</c:v>
                </c:pt>
                <c:pt idx="16331">
                  <c:v>18.452999999999989</c:v>
                </c:pt>
                <c:pt idx="16332">
                  <c:v>18.123999999999999</c:v>
                </c:pt>
                <c:pt idx="16333">
                  <c:v>18.204999999999991</c:v>
                </c:pt>
                <c:pt idx="16334">
                  <c:v>18.611000000000011</c:v>
                </c:pt>
                <c:pt idx="16335">
                  <c:v>18.013999999999999</c:v>
                </c:pt>
                <c:pt idx="16336">
                  <c:v>18.49799999999999</c:v>
                </c:pt>
                <c:pt idx="16337">
                  <c:v>18.565999999999988</c:v>
                </c:pt>
                <c:pt idx="16338">
                  <c:v>18.449000000000002</c:v>
                </c:pt>
                <c:pt idx="16339">
                  <c:v>18.655999999999999</c:v>
                </c:pt>
                <c:pt idx="16340">
                  <c:v>18.247</c:v>
                </c:pt>
                <c:pt idx="16341">
                  <c:v>17.914999999999999</c:v>
                </c:pt>
                <c:pt idx="16342">
                  <c:v>18.436</c:v>
                </c:pt>
                <c:pt idx="16343">
                  <c:v>18.268999999999981</c:v>
                </c:pt>
                <c:pt idx="16344">
                  <c:v>18.318000000000001</c:v>
                </c:pt>
                <c:pt idx="16345">
                  <c:v>18.376000000000001</c:v>
                </c:pt>
                <c:pt idx="16346">
                  <c:v>18.006</c:v>
                </c:pt>
                <c:pt idx="16347">
                  <c:v>17.809000000000001</c:v>
                </c:pt>
                <c:pt idx="16348">
                  <c:v>18.088999999999992</c:v>
                </c:pt>
                <c:pt idx="16349">
                  <c:v>18.221999999999991</c:v>
                </c:pt>
                <c:pt idx="16350">
                  <c:v>17.94499999999999</c:v>
                </c:pt>
                <c:pt idx="16351">
                  <c:v>18.207999999999991</c:v>
                </c:pt>
                <c:pt idx="16352">
                  <c:v>18.018999999999991</c:v>
                </c:pt>
                <c:pt idx="16353">
                  <c:v>18.120999999999999</c:v>
                </c:pt>
                <c:pt idx="16354">
                  <c:v>18.036000000000001</c:v>
                </c:pt>
                <c:pt idx="16355">
                  <c:v>18.33400000000001</c:v>
                </c:pt>
                <c:pt idx="16356">
                  <c:v>18.067999999999991</c:v>
                </c:pt>
                <c:pt idx="16357">
                  <c:v>17.718</c:v>
                </c:pt>
                <c:pt idx="16358">
                  <c:v>18.032</c:v>
                </c:pt>
                <c:pt idx="16359">
                  <c:v>17.89</c:v>
                </c:pt>
                <c:pt idx="16360">
                  <c:v>18.079000000000001</c:v>
                </c:pt>
                <c:pt idx="16361">
                  <c:v>17.79</c:v>
                </c:pt>
                <c:pt idx="16362">
                  <c:v>17.747</c:v>
                </c:pt>
                <c:pt idx="16363">
                  <c:v>18.08499999999999</c:v>
                </c:pt>
                <c:pt idx="16364">
                  <c:v>18.11000000000001</c:v>
                </c:pt>
                <c:pt idx="16365">
                  <c:v>17.641999999999999</c:v>
                </c:pt>
                <c:pt idx="16366">
                  <c:v>17.638999999999999</c:v>
                </c:pt>
                <c:pt idx="16367">
                  <c:v>17.597000000000001</c:v>
                </c:pt>
                <c:pt idx="16368">
                  <c:v>18.079000000000001</c:v>
                </c:pt>
                <c:pt idx="16369">
                  <c:v>17.777000000000001</c:v>
                </c:pt>
                <c:pt idx="16370">
                  <c:v>17.908999999999988</c:v>
                </c:pt>
                <c:pt idx="16371">
                  <c:v>18.023</c:v>
                </c:pt>
                <c:pt idx="16372">
                  <c:v>17.760000000000002</c:v>
                </c:pt>
                <c:pt idx="16373">
                  <c:v>18.288999999999991</c:v>
                </c:pt>
                <c:pt idx="16374">
                  <c:v>17.87</c:v>
                </c:pt>
                <c:pt idx="16375">
                  <c:v>17.618000000000009</c:v>
                </c:pt>
                <c:pt idx="16376">
                  <c:v>18.11000000000001</c:v>
                </c:pt>
                <c:pt idx="16377">
                  <c:v>17.899000000000001</c:v>
                </c:pt>
                <c:pt idx="16378">
                  <c:v>17.954000000000001</c:v>
                </c:pt>
                <c:pt idx="16379">
                  <c:v>17.893999999999991</c:v>
                </c:pt>
                <c:pt idx="16380">
                  <c:v>18.013000000000009</c:v>
                </c:pt>
                <c:pt idx="16381">
                  <c:v>17.77</c:v>
                </c:pt>
                <c:pt idx="16382">
                  <c:v>17.925999999999981</c:v>
                </c:pt>
                <c:pt idx="16383">
                  <c:v>18.071999999999999</c:v>
                </c:pt>
                <c:pt idx="16384">
                  <c:v>17.42499999999999</c:v>
                </c:pt>
                <c:pt idx="16385">
                  <c:v>17.5</c:v>
                </c:pt>
                <c:pt idx="16386">
                  <c:v>18.033000000000001</c:v>
                </c:pt>
                <c:pt idx="16387">
                  <c:v>17.867999999999999</c:v>
                </c:pt>
                <c:pt idx="16388">
                  <c:v>18.152000000000001</c:v>
                </c:pt>
                <c:pt idx="16389">
                  <c:v>17.731000000000009</c:v>
                </c:pt>
                <c:pt idx="16390">
                  <c:v>18.042999999999989</c:v>
                </c:pt>
                <c:pt idx="16391">
                  <c:v>18.137000000000011</c:v>
                </c:pt>
                <c:pt idx="16392">
                  <c:v>17.931000000000001</c:v>
                </c:pt>
                <c:pt idx="16393">
                  <c:v>17.721999999999991</c:v>
                </c:pt>
                <c:pt idx="16394">
                  <c:v>18.329000000000001</c:v>
                </c:pt>
                <c:pt idx="16395">
                  <c:v>17.94199999999999</c:v>
                </c:pt>
                <c:pt idx="16396">
                  <c:v>18.131000000000011</c:v>
                </c:pt>
                <c:pt idx="16397">
                  <c:v>17.664999999999999</c:v>
                </c:pt>
                <c:pt idx="16398">
                  <c:v>17.922999999999981</c:v>
                </c:pt>
                <c:pt idx="16399">
                  <c:v>17.626000000000001</c:v>
                </c:pt>
                <c:pt idx="16400">
                  <c:v>17.919</c:v>
                </c:pt>
                <c:pt idx="16401">
                  <c:v>17.800999999999991</c:v>
                </c:pt>
                <c:pt idx="16402">
                  <c:v>17.45</c:v>
                </c:pt>
                <c:pt idx="16403">
                  <c:v>18.097999999999999</c:v>
                </c:pt>
                <c:pt idx="16404">
                  <c:v>17.745999999999992</c:v>
                </c:pt>
                <c:pt idx="16405">
                  <c:v>17.954000000000001</c:v>
                </c:pt>
                <c:pt idx="16406">
                  <c:v>18.091000000000001</c:v>
                </c:pt>
                <c:pt idx="16407">
                  <c:v>18.155999999999999</c:v>
                </c:pt>
                <c:pt idx="16408">
                  <c:v>17.954000000000001</c:v>
                </c:pt>
                <c:pt idx="16409">
                  <c:v>17.853999999999999</c:v>
                </c:pt>
                <c:pt idx="16410">
                  <c:v>17.594999999999999</c:v>
                </c:pt>
                <c:pt idx="16411">
                  <c:v>17.606999999999999</c:v>
                </c:pt>
                <c:pt idx="16412">
                  <c:v>18.152999999999999</c:v>
                </c:pt>
                <c:pt idx="16413">
                  <c:v>17.888999999999989</c:v>
                </c:pt>
                <c:pt idx="16414">
                  <c:v>17.574999999999999</c:v>
                </c:pt>
                <c:pt idx="16415">
                  <c:v>17.618000000000009</c:v>
                </c:pt>
                <c:pt idx="16416">
                  <c:v>17.742999999999991</c:v>
                </c:pt>
                <c:pt idx="16417">
                  <c:v>17.611000000000011</c:v>
                </c:pt>
                <c:pt idx="16418">
                  <c:v>17.847000000000001</c:v>
                </c:pt>
                <c:pt idx="16419">
                  <c:v>17.873999999999999</c:v>
                </c:pt>
                <c:pt idx="16420">
                  <c:v>17.513999999999999</c:v>
                </c:pt>
                <c:pt idx="16421">
                  <c:v>17.876999999999999</c:v>
                </c:pt>
                <c:pt idx="16422">
                  <c:v>18.015999999999991</c:v>
                </c:pt>
                <c:pt idx="16423">
                  <c:v>17.896000000000001</c:v>
                </c:pt>
                <c:pt idx="16424">
                  <c:v>17.559000000000001</c:v>
                </c:pt>
                <c:pt idx="16425">
                  <c:v>17.92799999999999</c:v>
                </c:pt>
                <c:pt idx="16426">
                  <c:v>18.356999999999999</c:v>
                </c:pt>
                <c:pt idx="16427">
                  <c:v>18.18</c:v>
                </c:pt>
                <c:pt idx="16428">
                  <c:v>18.062999999999992</c:v>
                </c:pt>
                <c:pt idx="16429">
                  <c:v>18.436</c:v>
                </c:pt>
                <c:pt idx="16430">
                  <c:v>17.83700000000001</c:v>
                </c:pt>
                <c:pt idx="16431">
                  <c:v>18.411999999999999</c:v>
                </c:pt>
                <c:pt idx="16432">
                  <c:v>18.152999999999999</c:v>
                </c:pt>
                <c:pt idx="16433">
                  <c:v>18.219000000000001</c:v>
                </c:pt>
                <c:pt idx="16434">
                  <c:v>17.757000000000001</c:v>
                </c:pt>
                <c:pt idx="16435">
                  <c:v>17.974</c:v>
                </c:pt>
                <c:pt idx="16436">
                  <c:v>18.439</c:v>
                </c:pt>
                <c:pt idx="16437">
                  <c:v>17.882999999999988</c:v>
                </c:pt>
                <c:pt idx="16438">
                  <c:v>18.143999999999991</c:v>
                </c:pt>
                <c:pt idx="16439">
                  <c:v>18.123000000000001</c:v>
                </c:pt>
                <c:pt idx="16440">
                  <c:v>18.49499999999999</c:v>
                </c:pt>
                <c:pt idx="16441">
                  <c:v>17.858000000000001</c:v>
                </c:pt>
                <c:pt idx="16442">
                  <c:v>17.451000000000001</c:v>
                </c:pt>
                <c:pt idx="16443">
                  <c:v>18.381</c:v>
                </c:pt>
                <c:pt idx="16444">
                  <c:v>18.439</c:v>
                </c:pt>
                <c:pt idx="16445">
                  <c:v>17.991</c:v>
                </c:pt>
                <c:pt idx="16446">
                  <c:v>18.584</c:v>
                </c:pt>
                <c:pt idx="16447">
                  <c:v>18.42199999999999</c:v>
                </c:pt>
                <c:pt idx="16448">
                  <c:v>17.870999999999999</c:v>
                </c:pt>
                <c:pt idx="16449">
                  <c:v>18.097000000000001</c:v>
                </c:pt>
                <c:pt idx="16450">
                  <c:v>18.327999999999999</c:v>
                </c:pt>
                <c:pt idx="16451">
                  <c:v>17.835000000000001</c:v>
                </c:pt>
                <c:pt idx="16452">
                  <c:v>18.224</c:v>
                </c:pt>
                <c:pt idx="16453">
                  <c:v>17.997</c:v>
                </c:pt>
                <c:pt idx="16454">
                  <c:v>17.954000000000001</c:v>
                </c:pt>
                <c:pt idx="16455">
                  <c:v>18.256</c:v>
                </c:pt>
                <c:pt idx="16456">
                  <c:v>18.390999999999991</c:v>
                </c:pt>
                <c:pt idx="16457">
                  <c:v>18.27</c:v>
                </c:pt>
                <c:pt idx="16458">
                  <c:v>18.408999999999988</c:v>
                </c:pt>
                <c:pt idx="16459">
                  <c:v>18.152999999999999</c:v>
                </c:pt>
                <c:pt idx="16460">
                  <c:v>17.964999999999989</c:v>
                </c:pt>
                <c:pt idx="16461">
                  <c:v>18.123999999999999</c:v>
                </c:pt>
                <c:pt idx="16462">
                  <c:v>18.213999999999999</c:v>
                </c:pt>
                <c:pt idx="16463">
                  <c:v>18.026</c:v>
                </c:pt>
                <c:pt idx="16464">
                  <c:v>17.92799999999999</c:v>
                </c:pt>
                <c:pt idx="16465">
                  <c:v>18.332000000000001</c:v>
                </c:pt>
                <c:pt idx="16466">
                  <c:v>18.315000000000001</c:v>
                </c:pt>
                <c:pt idx="16467">
                  <c:v>17.666</c:v>
                </c:pt>
                <c:pt idx="16468">
                  <c:v>17.759</c:v>
                </c:pt>
                <c:pt idx="16469">
                  <c:v>17.73</c:v>
                </c:pt>
                <c:pt idx="16470">
                  <c:v>17.795000000000002</c:v>
                </c:pt>
                <c:pt idx="16471">
                  <c:v>17.959</c:v>
                </c:pt>
                <c:pt idx="16472">
                  <c:v>17.518999999999991</c:v>
                </c:pt>
                <c:pt idx="16473">
                  <c:v>17.608000000000001</c:v>
                </c:pt>
                <c:pt idx="16474">
                  <c:v>18.114000000000011</c:v>
                </c:pt>
                <c:pt idx="16475">
                  <c:v>17.506</c:v>
                </c:pt>
                <c:pt idx="16476">
                  <c:v>17.908999999999988</c:v>
                </c:pt>
                <c:pt idx="16477">
                  <c:v>17.763000000000002</c:v>
                </c:pt>
                <c:pt idx="16478">
                  <c:v>17.87</c:v>
                </c:pt>
                <c:pt idx="16479">
                  <c:v>17.893000000000001</c:v>
                </c:pt>
                <c:pt idx="16480">
                  <c:v>17.457000000000001</c:v>
                </c:pt>
                <c:pt idx="16481">
                  <c:v>17.899999999999999</c:v>
                </c:pt>
                <c:pt idx="16482">
                  <c:v>17.806000000000001</c:v>
                </c:pt>
                <c:pt idx="16483">
                  <c:v>17.675999999999991</c:v>
                </c:pt>
                <c:pt idx="16484">
                  <c:v>17.611000000000011</c:v>
                </c:pt>
                <c:pt idx="16485">
                  <c:v>17.65100000000001</c:v>
                </c:pt>
                <c:pt idx="16486">
                  <c:v>17.757000000000001</c:v>
                </c:pt>
                <c:pt idx="16487">
                  <c:v>17.466999999999992</c:v>
                </c:pt>
                <c:pt idx="16488">
                  <c:v>17.734000000000009</c:v>
                </c:pt>
                <c:pt idx="16489">
                  <c:v>17.689</c:v>
                </c:pt>
                <c:pt idx="16490">
                  <c:v>17.957999999999991</c:v>
                </c:pt>
                <c:pt idx="16491">
                  <c:v>17.552</c:v>
                </c:pt>
                <c:pt idx="16492">
                  <c:v>18</c:v>
                </c:pt>
                <c:pt idx="16493">
                  <c:v>17.731999999999999</c:v>
                </c:pt>
                <c:pt idx="16494">
                  <c:v>17.920000000000002</c:v>
                </c:pt>
                <c:pt idx="16495">
                  <c:v>17.419</c:v>
                </c:pt>
                <c:pt idx="16496">
                  <c:v>17.411999999999999</c:v>
                </c:pt>
                <c:pt idx="16497">
                  <c:v>17.888000000000002</c:v>
                </c:pt>
                <c:pt idx="16498">
                  <c:v>17.516999999999999</c:v>
                </c:pt>
                <c:pt idx="16499">
                  <c:v>17.472999999999988</c:v>
                </c:pt>
                <c:pt idx="16500">
                  <c:v>17.36</c:v>
                </c:pt>
                <c:pt idx="16501">
                  <c:v>17.815000000000001</c:v>
                </c:pt>
                <c:pt idx="16502">
                  <c:v>17.75</c:v>
                </c:pt>
                <c:pt idx="16503">
                  <c:v>17.611000000000011</c:v>
                </c:pt>
                <c:pt idx="16504">
                  <c:v>17.76599999999998</c:v>
                </c:pt>
                <c:pt idx="16505">
                  <c:v>17.792999999999989</c:v>
                </c:pt>
                <c:pt idx="16506">
                  <c:v>17.97</c:v>
                </c:pt>
                <c:pt idx="16507">
                  <c:v>17.971999999999991</c:v>
                </c:pt>
                <c:pt idx="16508">
                  <c:v>17.97</c:v>
                </c:pt>
                <c:pt idx="16509">
                  <c:v>17.964999999999989</c:v>
                </c:pt>
                <c:pt idx="16510">
                  <c:v>17.812000000000001</c:v>
                </c:pt>
                <c:pt idx="16511">
                  <c:v>17.629000000000001</c:v>
                </c:pt>
                <c:pt idx="16512">
                  <c:v>17.844000000000001</c:v>
                </c:pt>
                <c:pt idx="16513">
                  <c:v>17.542999999999989</c:v>
                </c:pt>
                <c:pt idx="16514">
                  <c:v>17.579999999999991</c:v>
                </c:pt>
                <c:pt idx="16515">
                  <c:v>17.77999999999999</c:v>
                </c:pt>
                <c:pt idx="16516">
                  <c:v>17.87</c:v>
                </c:pt>
                <c:pt idx="16517">
                  <c:v>18.149999999999999</c:v>
                </c:pt>
                <c:pt idx="16518">
                  <c:v>18.027000000000001</c:v>
                </c:pt>
                <c:pt idx="16519">
                  <c:v>17.92799999999999</c:v>
                </c:pt>
                <c:pt idx="16520">
                  <c:v>18.338000000000001</c:v>
                </c:pt>
                <c:pt idx="16521">
                  <c:v>17.803000000000001</c:v>
                </c:pt>
                <c:pt idx="16522">
                  <c:v>18.154000000000011</c:v>
                </c:pt>
                <c:pt idx="16523">
                  <c:v>18.213999999999999</c:v>
                </c:pt>
                <c:pt idx="16524">
                  <c:v>17.568999999999988</c:v>
                </c:pt>
                <c:pt idx="16525">
                  <c:v>17.809000000000001</c:v>
                </c:pt>
                <c:pt idx="16526">
                  <c:v>18.198</c:v>
                </c:pt>
                <c:pt idx="16527">
                  <c:v>18.08199999999999</c:v>
                </c:pt>
                <c:pt idx="16528">
                  <c:v>17.86</c:v>
                </c:pt>
                <c:pt idx="16529">
                  <c:v>17.774000000000001</c:v>
                </c:pt>
                <c:pt idx="16530">
                  <c:v>17.974</c:v>
                </c:pt>
                <c:pt idx="16531">
                  <c:v>18.186</c:v>
                </c:pt>
                <c:pt idx="16532">
                  <c:v>18.013000000000009</c:v>
                </c:pt>
                <c:pt idx="16533">
                  <c:v>17.745999999999992</c:v>
                </c:pt>
                <c:pt idx="16534">
                  <c:v>17.991</c:v>
                </c:pt>
                <c:pt idx="16535">
                  <c:v>17.64</c:v>
                </c:pt>
                <c:pt idx="16536">
                  <c:v>18.281999999999989</c:v>
                </c:pt>
                <c:pt idx="16537">
                  <c:v>17.97</c:v>
                </c:pt>
                <c:pt idx="16538">
                  <c:v>18.204999999999991</c:v>
                </c:pt>
                <c:pt idx="16539">
                  <c:v>17.94199999999999</c:v>
                </c:pt>
                <c:pt idx="16540">
                  <c:v>18.11300000000001</c:v>
                </c:pt>
                <c:pt idx="16541">
                  <c:v>18.023</c:v>
                </c:pt>
                <c:pt idx="16542">
                  <c:v>18.228000000000002</c:v>
                </c:pt>
                <c:pt idx="16543">
                  <c:v>17.967999999999989</c:v>
                </c:pt>
                <c:pt idx="16544">
                  <c:v>18.067999999999991</c:v>
                </c:pt>
                <c:pt idx="16545">
                  <c:v>18.068999999999988</c:v>
                </c:pt>
                <c:pt idx="16546">
                  <c:v>18.3</c:v>
                </c:pt>
                <c:pt idx="16547">
                  <c:v>17.87</c:v>
                </c:pt>
                <c:pt idx="16548">
                  <c:v>18.140999999999991</c:v>
                </c:pt>
                <c:pt idx="16549">
                  <c:v>17.646000000000001</c:v>
                </c:pt>
                <c:pt idx="16550">
                  <c:v>18.047999999999991</c:v>
                </c:pt>
                <c:pt idx="16551">
                  <c:v>17.802</c:v>
                </c:pt>
                <c:pt idx="16552">
                  <c:v>18.285999999999991</c:v>
                </c:pt>
                <c:pt idx="16553">
                  <c:v>17.967999999999989</c:v>
                </c:pt>
                <c:pt idx="16554">
                  <c:v>18.227</c:v>
                </c:pt>
                <c:pt idx="16555">
                  <c:v>18.169</c:v>
                </c:pt>
                <c:pt idx="16556">
                  <c:v>17.913</c:v>
                </c:pt>
                <c:pt idx="16557">
                  <c:v>18.263000000000002</c:v>
                </c:pt>
                <c:pt idx="16558">
                  <c:v>18.023</c:v>
                </c:pt>
                <c:pt idx="16559">
                  <c:v>18.463999999999992</c:v>
                </c:pt>
                <c:pt idx="16560">
                  <c:v>18.241</c:v>
                </c:pt>
                <c:pt idx="16561">
                  <c:v>18.003</c:v>
                </c:pt>
                <c:pt idx="16562">
                  <c:v>18.062999999999992</c:v>
                </c:pt>
                <c:pt idx="16563">
                  <c:v>17.652000000000001</c:v>
                </c:pt>
                <c:pt idx="16564">
                  <c:v>18.161999999999999</c:v>
                </c:pt>
                <c:pt idx="16565">
                  <c:v>17.994</c:v>
                </c:pt>
                <c:pt idx="16566">
                  <c:v>18.111000000000011</c:v>
                </c:pt>
                <c:pt idx="16567">
                  <c:v>18.298999999999989</c:v>
                </c:pt>
                <c:pt idx="16568">
                  <c:v>18.003</c:v>
                </c:pt>
                <c:pt idx="16569">
                  <c:v>18.456</c:v>
                </c:pt>
                <c:pt idx="16570">
                  <c:v>18.315999999999999</c:v>
                </c:pt>
                <c:pt idx="16571">
                  <c:v>17.92799999999999</c:v>
                </c:pt>
                <c:pt idx="16572">
                  <c:v>18.126000000000001</c:v>
                </c:pt>
                <c:pt idx="16573">
                  <c:v>18.137000000000011</c:v>
                </c:pt>
                <c:pt idx="16574">
                  <c:v>18.029</c:v>
                </c:pt>
                <c:pt idx="16575">
                  <c:v>18.184999999999999</c:v>
                </c:pt>
                <c:pt idx="16576">
                  <c:v>17.981999999999989</c:v>
                </c:pt>
                <c:pt idx="16577">
                  <c:v>18.167000000000009</c:v>
                </c:pt>
                <c:pt idx="16578">
                  <c:v>17.896999999999991</c:v>
                </c:pt>
                <c:pt idx="16579">
                  <c:v>18.481999999999989</c:v>
                </c:pt>
                <c:pt idx="16580">
                  <c:v>18.097000000000001</c:v>
                </c:pt>
                <c:pt idx="16581">
                  <c:v>18.364000000000001</c:v>
                </c:pt>
                <c:pt idx="16582">
                  <c:v>18.108000000000001</c:v>
                </c:pt>
                <c:pt idx="16583">
                  <c:v>18.213999999999999</c:v>
                </c:pt>
                <c:pt idx="16584">
                  <c:v>18.23</c:v>
                </c:pt>
                <c:pt idx="16585">
                  <c:v>18.172999999999991</c:v>
                </c:pt>
                <c:pt idx="16586">
                  <c:v>18.195</c:v>
                </c:pt>
                <c:pt idx="16587">
                  <c:v>17.977</c:v>
                </c:pt>
                <c:pt idx="16588">
                  <c:v>18.015999999999991</c:v>
                </c:pt>
                <c:pt idx="16589">
                  <c:v>18.241</c:v>
                </c:pt>
                <c:pt idx="16590">
                  <c:v>17.832000000000001</c:v>
                </c:pt>
                <c:pt idx="16591">
                  <c:v>17.919</c:v>
                </c:pt>
                <c:pt idx="16592">
                  <c:v>17.773</c:v>
                </c:pt>
                <c:pt idx="16593">
                  <c:v>18.209</c:v>
                </c:pt>
                <c:pt idx="16594">
                  <c:v>18.094999999999999</c:v>
                </c:pt>
                <c:pt idx="16595">
                  <c:v>17.681999999999999</c:v>
                </c:pt>
                <c:pt idx="16596">
                  <c:v>17.827999999999999</c:v>
                </c:pt>
                <c:pt idx="16597">
                  <c:v>18.49199999999999</c:v>
                </c:pt>
                <c:pt idx="16598">
                  <c:v>18.36</c:v>
                </c:pt>
                <c:pt idx="16599">
                  <c:v>17.984000000000002</c:v>
                </c:pt>
                <c:pt idx="16600">
                  <c:v>17.967999999999989</c:v>
                </c:pt>
                <c:pt idx="16601">
                  <c:v>17.715</c:v>
                </c:pt>
                <c:pt idx="16602">
                  <c:v>17.920999999999989</c:v>
                </c:pt>
                <c:pt idx="16603">
                  <c:v>18.251000000000001</c:v>
                </c:pt>
                <c:pt idx="16604">
                  <c:v>18.231999999999999</c:v>
                </c:pt>
                <c:pt idx="16605">
                  <c:v>18.44799999999999</c:v>
                </c:pt>
                <c:pt idx="16606">
                  <c:v>18.100000000000001</c:v>
                </c:pt>
                <c:pt idx="16607">
                  <c:v>18.26599999999998</c:v>
                </c:pt>
                <c:pt idx="16608">
                  <c:v>18.111000000000011</c:v>
                </c:pt>
                <c:pt idx="16609">
                  <c:v>18.643999999999991</c:v>
                </c:pt>
                <c:pt idx="16610">
                  <c:v>18.405999999999992</c:v>
                </c:pt>
                <c:pt idx="16611">
                  <c:v>18.324999999999999</c:v>
                </c:pt>
                <c:pt idx="16612">
                  <c:v>18.263000000000002</c:v>
                </c:pt>
                <c:pt idx="16613">
                  <c:v>18.628</c:v>
                </c:pt>
                <c:pt idx="16614">
                  <c:v>18.852</c:v>
                </c:pt>
                <c:pt idx="16615">
                  <c:v>18.961999999999989</c:v>
                </c:pt>
                <c:pt idx="16616">
                  <c:v>18.456</c:v>
                </c:pt>
                <c:pt idx="16617">
                  <c:v>18.859000000000009</c:v>
                </c:pt>
                <c:pt idx="16618">
                  <c:v>18.088999999999992</c:v>
                </c:pt>
                <c:pt idx="16619">
                  <c:v>17.724</c:v>
                </c:pt>
                <c:pt idx="16620">
                  <c:v>17.957999999999991</c:v>
                </c:pt>
                <c:pt idx="16621">
                  <c:v>18.202000000000002</c:v>
                </c:pt>
                <c:pt idx="16622">
                  <c:v>18.286999999999988</c:v>
                </c:pt>
                <c:pt idx="16623">
                  <c:v>18.555</c:v>
                </c:pt>
                <c:pt idx="16624">
                  <c:v>18.49499999999999</c:v>
                </c:pt>
                <c:pt idx="16625">
                  <c:v>18.405999999999992</c:v>
                </c:pt>
                <c:pt idx="16626">
                  <c:v>18.02</c:v>
                </c:pt>
                <c:pt idx="16627">
                  <c:v>18.143999999999991</c:v>
                </c:pt>
                <c:pt idx="16628">
                  <c:v>18.033000000000001</c:v>
                </c:pt>
                <c:pt idx="16629">
                  <c:v>18.016999999999999</c:v>
                </c:pt>
                <c:pt idx="16630">
                  <c:v>17.974</c:v>
                </c:pt>
                <c:pt idx="16631">
                  <c:v>18.209</c:v>
                </c:pt>
                <c:pt idx="16632">
                  <c:v>18.123000000000001</c:v>
                </c:pt>
                <c:pt idx="16633">
                  <c:v>18.818000000000001</c:v>
                </c:pt>
                <c:pt idx="16634">
                  <c:v>18.198</c:v>
                </c:pt>
                <c:pt idx="16635">
                  <c:v>18.510999999999999</c:v>
                </c:pt>
                <c:pt idx="16636">
                  <c:v>18.152000000000001</c:v>
                </c:pt>
                <c:pt idx="16637">
                  <c:v>18.292000000000002</c:v>
                </c:pt>
                <c:pt idx="16638">
                  <c:v>18.33400000000001</c:v>
                </c:pt>
                <c:pt idx="16639">
                  <c:v>18.623999999999999</c:v>
                </c:pt>
                <c:pt idx="16640">
                  <c:v>18.77</c:v>
                </c:pt>
                <c:pt idx="16641">
                  <c:v>18.074000000000009</c:v>
                </c:pt>
                <c:pt idx="16642">
                  <c:v>18.77</c:v>
                </c:pt>
                <c:pt idx="16643">
                  <c:v>18.277000000000001</c:v>
                </c:pt>
                <c:pt idx="16644">
                  <c:v>17.904</c:v>
                </c:pt>
                <c:pt idx="16645">
                  <c:v>18.161999999999999</c:v>
                </c:pt>
                <c:pt idx="16646">
                  <c:v>18.327999999999999</c:v>
                </c:pt>
                <c:pt idx="16647">
                  <c:v>18.257999999999999</c:v>
                </c:pt>
                <c:pt idx="16648">
                  <c:v>18.206</c:v>
                </c:pt>
                <c:pt idx="16649">
                  <c:v>18.721999999999991</c:v>
                </c:pt>
                <c:pt idx="16650">
                  <c:v>18.387</c:v>
                </c:pt>
                <c:pt idx="16651">
                  <c:v>18.431999999999999</c:v>
                </c:pt>
                <c:pt idx="16652">
                  <c:v>18.657000000000011</c:v>
                </c:pt>
                <c:pt idx="16653">
                  <c:v>18.657000000000011</c:v>
                </c:pt>
                <c:pt idx="16654">
                  <c:v>18.539000000000001</c:v>
                </c:pt>
                <c:pt idx="16655">
                  <c:v>18.459</c:v>
                </c:pt>
                <c:pt idx="16656">
                  <c:v>18.518999999999991</c:v>
                </c:pt>
                <c:pt idx="16657">
                  <c:v>18.387</c:v>
                </c:pt>
                <c:pt idx="16658">
                  <c:v>18.207999999999991</c:v>
                </c:pt>
                <c:pt idx="16659">
                  <c:v>18.457999999999991</c:v>
                </c:pt>
                <c:pt idx="16660">
                  <c:v>18.687000000000001</c:v>
                </c:pt>
                <c:pt idx="16661">
                  <c:v>18.42499999999999</c:v>
                </c:pt>
                <c:pt idx="16662">
                  <c:v>18.777999999999999</c:v>
                </c:pt>
                <c:pt idx="16663">
                  <c:v>18.074000000000009</c:v>
                </c:pt>
                <c:pt idx="16664">
                  <c:v>18.632999999999999</c:v>
                </c:pt>
                <c:pt idx="16665">
                  <c:v>18.309000000000001</c:v>
                </c:pt>
                <c:pt idx="16666">
                  <c:v>18.471</c:v>
                </c:pt>
                <c:pt idx="16667">
                  <c:v>18.396999999999991</c:v>
                </c:pt>
                <c:pt idx="16668">
                  <c:v>18.456</c:v>
                </c:pt>
                <c:pt idx="16669">
                  <c:v>18.367000000000001</c:v>
                </c:pt>
                <c:pt idx="16670">
                  <c:v>18.533000000000001</c:v>
                </c:pt>
                <c:pt idx="16671">
                  <c:v>18.792000000000002</c:v>
                </c:pt>
                <c:pt idx="16672">
                  <c:v>18.281999999999989</c:v>
                </c:pt>
                <c:pt idx="16673">
                  <c:v>18.068999999999988</c:v>
                </c:pt>
                <c:pt idx="16674">
                  <c:v>17.911999999999999</c:v>
                </c:pt>
                <c:pt idx="16675">
                  <c:v>17.977</c:v>
                </c:pt>
                <c:pt idx="16676">
                  <c:v>17.873999999999999</c:v>
                </c:pt>
                <c:pt idx="16677">
                  <c:v>18.094999999999999</c:v>
                </c:pt>
                <c:pt idx="16678">
                  <c:v>18.029</c:v>
                </c:pt>
                <c:pt idx="16679">
                  <c:v>18.44499999999999</c:v>
                </c:pt>
                <c:pt idx="16680">
                  <c:v>18.771000000000001</c:v>
                </c:pt>
                <c:pt idx="16681">
                  <c:v>18.600999999999999</c:v>
                </c:pt>
                <c:pt idx="16682">
                  <c:v>18.797000000000001</c:v>
                </c:pt>
                <c:pt idx="16683">
                  <c:v>18.55</c:v>
                </c:pt>
                <c:pt idx="16684">
                  <c:v>18.664000000000001</c:v>
                </c:pt>
                <c:pt idx="16685">
                  <c:v>18.536999999999999</c:v>
                </c:pt>
                <c:pt idx="16686">
                  <c:v>18.66</c:v>
                </c:pt>
                <c:pt idx="16687">
                  <c:v>18.302</c:v>
                </c:pt>
                <c:pt idx="16688">
                  <c:v>18.558</c:v>
                </c:pt>
                <c:pt idx="16689">
                  <c:v>18.706</c:v>
                </c:pt>
                <c:pt idx="16690">
                  <c:v>18.381</c:v>
                </c:pt>
                <c:pt idx="16691">
                  <c:v>18.63000000000001</c:v>
                </c:pt>
                <c:pt idx="16692">
                  <c:v>18.66</c:v>
                </c:pt>
                <c:pt idx="16693">
                  <c:v>18.396999999999991</c:v>
                </c:pt>
                <c:pt idx="16694">
                  <c:v>17.771999999999991</c:v>
                </c:pt>
                <c:pt idx="16695">
                  <c:v>17.811000000000011</c:v>
                </c:pt>
                <c:pt idx="16696">
                  <c:v>18.584</c:v>
                </c:pt>
                <c:pt idx="16697">
                  <c:v>18.602</c:v>
                </c:pt>
                <c:pt idx="16698">
                  <c:v>18.42499999999999</c:v>
                </c:pt>
                <c:pt idx="16699">
                  <c:v>18.536999999999999</c:v>
                </c:pt>
                <c:pt idx="16700">
                  <c:v>18.859000000000009</c:v>
                </c:pt>
                <c:pt idx="16701">
                  <c:v>18.614999999999998</c:v>
                </c:pt>
                <c:pt idx="16702">
                  <c:v>18.524000000000001</c:v>
                </c:pt>
                <c:pt idx="16703">
                  <c:v>18.146000000000001</c:v>
                </c:pt>
                <c:pt idx="16704">
                  <c:v>18.224</c:v>
                </c:pt>
                <c:pt idx="16705">
                  <c:v>18.452999999999989</c:v>
                </c:pt>
                <c:pt idx="16706">
                  <c:v>18.411999999999999</c:v>
                </c:pt>
                <c:pt idx="16707">
                  <c:v>18.218</c:v>
                </c:pt>
                <c:pt idx="16708">
                  <c:v>18.347999999999999</c:v>
                </c:pt>
                <c:pt idx="16709">
                  <c:v>17.994</c:v>
                </c:pt>
                <c:pt idx="16710">
                  <c:v>18.058</c:v>
                </c:pt>
                <c:pt idx="16711">
                  <c:v>18.004000000000001</c:v>
                </c:pt>
                <c:pt idx="16712">
                  <c:v>18.23</c:v>
                </c:pt>
                <c:pt idx="16713">
                  <c:v>17.97999999999999</c:v>
                </c:pt>
                <c:pt idx="16714">
                  <c:v>18.079000000000001</c:v>
                </c:pt>
                <c:pt idx="16715">
                  <c:v>17.967999999999989</c:v>
                </c:pt>
                <c:pt idx="16716">
                  <c:v>18.077999999999999</c:v>
                </c:pt>
                <c:pt idx="16717">
                  <c:v>18.260000000000002</c:v>
                </c:pt>
                <c:pt idx="16718">
                  <c:v>18.215</c:v>
                </c:pt>
                <c:pt idx="16719">
                  <c:v>18.193000000000001</c:v>
                </c:pt>
                <c:pt idx="16720">
                  <c:v>18.120999999999999</c:v>
                </c:pt>
                <c:pt idx="16721">
                  <c:v>18.27999999999999</c:v>
                </c:pt>
                <c:pt idx="16722">
                  <c:v>18.03</c:v>
                </c:pt>
                <c:pt idx="16723">
                  <c:v>18.164999999999999</c:v>
                </c:pt>
                <c:pt idx="16724">
                  <c:v>18.131000000000011</c:v>
                </c:pt>
                <c:pt idx="16725">
                  <c:v>18.102</c:v>
                </c:pt>
                <c:pt idx="16726">
                  <c:v>18.201000000000001</c:v>
                </c:pt>
                <c:pt idx="16727">
                  <c:v>18.643999999999991</c:v>
                </c:pt>
                <c:pt idx="16728">
                  <c:v>18.169</c:v>
                </c:pt>
                <c:pt idx="16729">
                  <c:v>17.94199999999999</c:v>
                </c:pt>
                <c:pt idx="16730">
                  <c:v>18.221999999999991</c:v>
                </c:pt>
                <c:pt idx="16731">
                  <c:v>18.559999999999999</c:v>
                </c:pt>
                <c:pt idx="16732">
                  <c:v>18.41</c:v>
                </c:pt>
                <c:pt idx="16733">
                  <c:v>18.516999999999999</c:v>
                </c:pt>
                <c:pt idx="16734">
                  <c:v>18.503</c:v>
                </c:pt>
                <c:pt idx="16735">
                  <c:v>18.581</c:v>
                </c:pt>
                <c:pt idx="16736">
                  <c:v>18.959</c:v>
                </c:pt>
                <c:pt idx="16737">
                  <c:v>18.792999999999989</c:v>
                </c:pt>
                <c:pt idx="16738">
                  <c:v>18.724999999999991</c:v>
                </c:pt>
                <c:pt idx="16739">
                  <c:v>18.852</c:v>
                </c:pt>
                <c:pt idx="16740">
                  <c:v>18.118000000000009</c:v>
                </c:pt>
                <c:pt idx="16741">
                  <c:v>18.581</c:v>
                </c:pt>
                <c:pt idx="16742">
                  <c:v>18.372</c:v>
                </c:pt>
                <c:pt idx="16743">
                  <c:v>18.335999999999999</c:v>
                </c:pt>
                <c:pt idx="16744">
                  <c:v>18.183</c:v>
                </c:pt>
                <c:pt idx="16745">
                  <c:v>18.061999999999991</c:v>
                </c:pt>
                <c:pt idx="16746">
                  <c:v>18.052</c:v>
                </c:pt>
                <c:pt idx="16747">
                  <c:v>18.442999999999991</c:v>
                </c:pt>
                <c:pt idx="16748">
                  <c:v>18.41</c:v>
                </c:pt>
                <c:pt idx="16749">
                  <c:v>18.013999999999999</c:v>
                </c:pt>
                <c:pt idx="16750">
                  <c:v>18.32</c:v>
                </c:pt>
                <c:pt idx="16751">
                  <c:v>17.954000000000001</c:v>
                </c:pt>
                <c:pt idx="16752">
                  <c:v>18.332999999999991</c:v>
                </c:pt>
                <c:pt idx="16753">
                  <c:v>18.227</c:v>
                </c:pt>
                <c:pt idx="16754">
                  <c:v>18.24799999999999</c:v>
                </c:pt>
                <c:pt idx="16755">
                  <c:v>18.076000000000001</c:v>
                </c:pt>
                <c:pt idx="16756">
                  <c:v>17.971</c:v>
                </c:pt>
                <c:pt idx="16757">
                  <c:v>18.228000000000002</c:v>
                </c:pt>
                <c:pt idx="16758">
                  <c:v>18.236999999999991</c:v>
                </c:pt>
                <c:pt idx="16759">
                  <c:v>18.11300000000001</c:v>
                </c:pt>
                <c:pt idx="16760">
                  <c:v>18.510000000000009</c:v>
                </c:pt>
                <c:pt idx="16761">
                  <c:v>18.308</c:v>
                </c:pt>
                <c:pt idx="16762">
                  <c:v>18.329000000000001</c:v>
                </c:pt>
                <c:pt idx="16763">
                  <c:v>18.257000000000001</c:v>
                </c:pt>
                <c:pt idx="16764">
                  <c:v>18.242999999999991</c:v>
                </c:pt>
                <c:pt idx="16765">
                  <c:v>18.259</c:v>
                </c:pt>
                <c:pt idx="16766">
                  <c:v>18.181999999999999</c:v>
                </c:pt>
                <c:pt idx="16767">
                  <c:v>17.966999999999992</c:v>
                </c:pt>
                <c:pt idx="16768">
                  <c:v>17.795000000000002</c:v>
                </c:pt>
                <c:pt idx="16769">
                  <c:v>18.192</c:v>
                </c:pt>
                <c:pt idx="16770">
                  <c:v>18.350000000000001</c:v>
                </c:pt>
                <c:pt idx="16771">
                  <c:v>18.009</c:v>
                </c:pt>
                <c:pt idx="16772">
                  <c:v>18.527000000000001</c:v>
                </c:pt>
                <c:pt idx="16773">
                  <c:v>17.896999999999991</c:v>
                </c:pt>
                <c:pt idx="16774">
                  <c:v>18.161999999999999</c:v>
                </c:pt>
                <c:pt idx="16775">
                  <c:v>18.236999999999991</c:v>
                </c:pt>
                <c:pt idx="16776">
                  <c:v>18.494</c:v>
                </c:pt>
                <c:pt idx="16777">
                  <c:v>18.210999999999999</c:v>
                </c:pt>
                <c:pt idx="16778">
                  <c:v>18.504000000000001</c:v>
                </c:pt>
                <c:pt idx="16779">
                  <c:v>18.021999999999991</c:v>
                </c:pt>
                <c:pt idx="16780">
                  <c:v>18.281999999999989</c:v>
                </c:pt>
                <c:pt idx="16781">
                  <c:v>18.618000000000009</c:v>
                </c:pt>
                <c:pt idx="16782">
                  <c:v>18.126000000000001</c:v>
                </c:pt>
                <c:pt idx="16783">
                  <c:v>18.242999999999991</c:v>
                </c:pt>
                <c:pt idx="16784">
                  <c:v>18.341999999999999</c:v>
                </c:pt>
                <c:pt idx="16785">
                  <c:v>18.271000000000001</c:v>
                </c:pt>
                <c:pt idx="16786">
                  <c:v>18.178999999999991</c:v>
                </c:pt>
                <c:pt idx="16787">
                  <c:v>18.38</c:v>
                </c:pt>
                <c:pt idx="16788">
                  <c:v>17.995999999999992</c:v>
                </c:pt>
                <c:pt idx="16789">
                  <c:v>18.315000000000001</c:v>
                </c:pt>
                <c:pt idx="16790">
                  <c:v>18.186</c:v>
                </c:pt>
                <c:pt idx="16791">
                  <c:v>18.341000000000001</c:v>
                </c:pt>
                <c:pt idx="16792">
                  <c:v>17.667999999999999</c:v>
                </c:pt>
                <c:pt idx="16793">
                  <c:v>18.013999999999999</c:v>
                </c:pt>
                <c:pt idx="16794">
                  <c:v>18.212</c:v>
                </c:pt>
                <c:pt idx="16795">
                  <c:v>18.131000000000011</c:v>
                </c:pt>
                <c:pt idx="16796">
                  <c:v>18.118000000000009</c:v>
                </c:pt>
                <c:pt idx="16797">
                  <c:v>18.661000000000001</c:v>
                </c:pt>
                <c:pt idx="16798">
                  <c:v>18.23</c:v>
                </c:pt>
                <c:pt idx="16799">
                  <c:v>18.186</c:v>
                </c:pt>
                <c:pt idx="16800">
                  <c:v>18.175999999999991</c:v>
                </c:pt>
                <c:pt idx="16801">
                  <c:v>18.523</c:v>
                </c:pt>
                <c:pt idx="16802">
                  <c:v>18.164999999999999</c:v>
                </c:pt>
                <c:pt idx="16803">
                  <c:v>18.221999999999991</c:v>
                </c:pt>
                <c:pt idx="16804">
                  <c:v>18.428999999999981</c:v>
                </c:pt>
                <c:pt idx="16805">
                  <c:v>18.24499999999999</c:v>
                </c:pt>
                <c:pt idx="16806">
                  <c:v>18.308</c:v>
                </c:pt>
                <c:pt idx="16807">
                  <c:v>18.652999999999999</c:v>
                </c:pt>
                <c:pt idx="16808">
                  <c:v>18.971999999999991</c:v>
                </c:pt>
                <c:pt idx="16809">
                  <c:v>18.853999999999999</c:v>
                </c:pt>
                <c:pt idx="16810">
                  <c:v>19.137000000000011</c:v>
                </c:pt>
                <c:pt idx="16811">
                  <c:v>18.536999999999999</c:v>
                </c:pt>
                <c:pt idx="16812">
                  <c:v>18.649999999999999</c:v>
                </c:pt>
                <c:pt idx="16813">
                  <c:v>19.163</c:v>
                </c:pt>
                <c:pt idx="16814">
                  <c:v>18.919</c:v>
                </c:pt>
                <c:pt idx="16815">
                  <c:v>18.978000000000002</c:v>
                </c:pt>
                <c:pt idx="16816">
                  <c:v>18.579000000000001</c:v>
                </c:pt>
                <c:pt idx="16817">
                  <c:v>18.416</c:v>
                </c:pt>
                <c:pt idx="16818">
                  <c:v>18.27999999999999</c:v>
                </c:pt>
                <c:pt idx="16819">
                  <c:v>18.946000000000002</c:v>
                </c:pt>
                <c:pt idx="16820">
                  <c:v>18.776</c:v>
                </c:pt>
                <c:pt idx="16821">
                  <c:v>18.853000000000009</c:v>
                </c:pt>
                <c:pt idx="16822">
                  <c:v>18.661999999999999</c:v>
                </c:pt>
                <c:pt idx="16823">
                  <c:v>18.864999999999991</c:v>
                </c:pt>
                <c:pt idx="16824">
                  <c:v>19.042999999999989</c:v>
                </c:pt>
                <c:pt idx="16825">
                  <c:v>19.137000000000011</c:v>
                </c:pt>
                <c:pt idx="16826">
                  <c:v>18.786999999999988</c:v>
                </c:pt>
                <c:pt idx="16827">
                  <c:v>18.8</c:v>
                </c:pt>
                <c:pt idx="16828">
                  <c:v>18.491</c:v>
                </c:pt>
                <c:pt idx="16829">
                  <c:v>18.597999999999999</c:v>
                </c:pt>
                <c:pt idx="16830">
                  <c:v>19.067</c:v>
                </c:pt>
                <c:pt idx="16831">
                  <c:v>18.709</c:v>
                </c:pt>
                <c:pt idx="16832">
                  <c:v>18.388999999999989</c:v>
                </c:pt>
                <c:pt idx="16833">
                  <c:v>18.771000000000001</c:v>
                </c:pt>
                <c:pt idx="16834">
                  <c:v>17.92199999999999</c:v>
                </c:pt>
                <c:pt idx="16835">
                  <c:v>19.131000000000011</c:v>
                </c:pt>
                <c:pt idx="16836">
                  <c:v>18.603999999999999</c:v>
                </c:pt>
                <c:pt idx="16837">
                  <c:v>19.161000000000001</c:v>
                </c:pt>
                <c:pt idx="16838">
                  <c:v>18.681999999999999</c:v>
                </c:pt>
                <c:pt idx="16839">
                  <c:v>18.312999999999999</c:v>
                </c:pt>
                <c:pt idx="16840">
                  <c:v>18.254000000000001</c:v>
                </c:pt>
                <c:pt idx="16841">
                  <c:v>18.533000000000001</c:v>
                </c:pt>
                <c:pt idx="16842">
                  <c:v>18.238</c:v>
                </c:pt>
                <c:pt idx="16843">
                  <c:v>18.140999999999991</c:v>
                </c:pt>
                <c:pt idx="16844">
                  <c:v>18.53</c:v>
                </c:pt>
                <c:pt idx="16845">
                  <c:v>18.364000000000001</c:v>
                </c:pt>
                <c:pt idx="16846">
                  <c:v>18.687999999999999</c:v>
                </c:pt>
                <c:pt idx="16847">
                  <c:v>18.666</c:v>
                </c:pt>
                <c:pt idx="16848">
                  <c:v>18.555</c:v>
                </c:pt>
                <c:pt idx="16849">
                  <c:v>18.47999999999999</c:v>
                </c:pt>
                <c:pt idx="16850">
                  <c:v>18.344999999999999</c:v>
                </c:pt>
                <c:pt idx="16851">
                  <c:v>18.33400000000001</c:v>
                </c:pt>
                <c:pt idx="16852">
                  <c:v>18.481999999999989</c:v>
                </c:pt>
                <c:pt idx="16853">
                  <c:v>18.77999999999999</c:v>
                </c:pt>
                <c:pt idx="16854">
                  <c:v>17.99799999999999</c:v>
                </c:pt>
                <c:pt idx="16855">
                  <c:v>18.626999999999999</c:v>
                </c:pt>
                <c:pt idx="16856">
                  <c:v>18.501000000000001</c:v>
                </c:pt>
                <c:pt idx="16857">
                  <c:v>18.393000000000001</c:v>
                </c:pt>
                <c:pt idx="16858">
                  <c:v>18.881999999999991</c:v>
                </c:pt>
                <c:pt idx="16859">
                  <c:v>18.961999999999989</c:v>
                </c:pt>
                <c:pt idx="16860">
                  <c:v>18.763999999999989</c:v>
                </c:pt>
                <c:pt idx="16861">
                  <c:v>18.478000000000002</c:v>
                </c:pt>
                <c:pt idx="16862">
                  <c:v>18.67700000000001</c:v>
                </c:pt>
                <c:pt idx="16863">
                  <c:v>18.38</c:v>
                </c:pt>
                <c:pt idx="16864">
                  <c:v>18.611000000000011</c:v>
                </c:pt>
                <c:pt idx="16865">
                  <c:v>18.584</c:v>
                </c:pt>
                <c:pt idx="16866">
                  <c:v>18.364000000000001</c:v>
                </c:pt>
                <c:pt idx="16867">
                  <c:v>18.803000000000001</c:v>
                </c:pt>
                <c:pt idx="16868">
                  <c:v>18.731000000000009</c:v>
                </c:pt>
                <c:pt idx="16869">
                  <c:v>18.513000000000009</c:v>
                </c:pt>
                <c:pt idx="16870">
                  <c:v>19.148</c:v>
                </c:pt>
                <c:pt idx="16871">
                  <c:v>18.741</c:v>
                </c:pt>
                <c:pt idx="16872">
                  <c:v>19.055</c:v>
                </c:pt>
                <c:pt idx="16873">
                  <c:v>18.997</c:v>
                </c:pt>
                <c:pt idx="16874">
                  <c:v>19.056000000000001</c:v>
                </c:pt>
                <c:pt idx="16875">
                  <c:v>18.626999999999999</c:v>
                </c:pt>
                <c:pt idx="16876">
                  <c:v>18.54</c:v>
                </c:pt>
                <c:pt idx="16877">
                  <c:v>18.984999999999989</c:v>
                </c:pt>
                <c:pt idx="16878">
                  <c:v>18.626999999999999</c:v>
                </c:pt>
                <c:pt idx="16879">
                  <c:v>18.908999999999988</c:v>
                </c:pt>
                <c:pt idx="16880">
                  <c:v>18.684000000000001</c:v>
                </c:pt>
                <c:pt idx="16881">
                  <c:v>18.686</c:v>
                </c:pt>
                <c:pt idx="16882">
                  <c:v>19.08199999999999</c:v>
                </c:pt>
                <c:pt idx="16883">
                  <c:v>19.007999999999999</c:v>
                </c:pt>
                <c:pt idx="16884">
                  <c:v>19.064999999999991</c:v>
                </c:pt>
                <c:pt idx="16885">
                  <c:v>19.003</c:v>
                </c:pt>
                <c:pt idx="16886">
                  <c:v>18.917000000000009</c:v>
                </c:pt>
                <c:pt idx="16887">
                  <c:v>19.099</c:v>
                </c:pt>
                <c:pt idx="16888">
                  <c:v>18.763999999999989</c:v>
                </c:pt>
                <c:pt idx="16889">
                  <c:v>18.923999999999989</c:v>
                </c:pt>
                <c:pt idx="16890">
                  <c:v>18.716999999999999</c:v>
                </c:pt>
                <c:pt idx="16891">
                  <c:v>18.669</c:v>
                </c:pt>
                <c:pt idx="16892">
                  <c:v>18.704999999999991</c:v>
                </c:pt>
                <c:pt idx="16893">
                  <c:v>19.042999999999989</c:v>
                </c:pt>
                <c:pt idx="16894">
                  <c:v>18.754000000000001</c:v>
                </c:pt>
                <c:pt idx="16895">
                  <c:v>18.42499999999999</c:v>
                </c:pt>
                <c:pt idx="16896">
                  <c:v>18.617000000000012</c:v>
                </c:pt>
                <c:pt idx="16897">
                  <c:v>18.77</c:v>
                </c:pt>
                <c:pt idx="16898">
                  <c:v>18.42499999999999</c:v>
                </c:pt>
                <c:pt idx="16899">
                  <c:v>18.43</c:v>
                </c:pt>
                <c:pt idx="16900">
                  <c:v>18.247</c:v>
                </c:pt>
                <c:pt idx="16901">
                  <c:v>17.526</c:v>
                </c:pt>
                <c:pt idx="16902">
                  <c:v>18.231999999999999</c:v>
                </c:pt>
                <c:pt idx="16903">
                  <c:v>19.294</c:v>
                </c:pt>
                <c:pt idx="16904">
                  <c:v>18.550999999999991</c:v>
                </c:pt>
                <c:pt idx="16905">
                  <c:v>18.94499999999999</c:v>
                </c:pt>
                <c:pt idx="16906">
                  <c:v>18.42199999999999</c:v>
                </c:pt>
                <c:pt idx="16907">
                  <c:v>19.234999999999999</c:v>
                </c:pt>
                <c:pt idx="16908">
                  <c:v>18.471999999999991</c:v>
                </c:pt>
                <c:pt idx="16909">
                  <c:v>18.646000000000001</c:v>
                </c:pt>
                <c:pt idx="16910">
                  <c:v>19.085999999999991</c:v>
                </c:pt>
                <c:pt idx="16911">
                  <c:v>18.646999999999991</c:v>
                </c:pt>
                <c:pt idx="16912">
                  <c:v>18.803000000000001</c:v>
                </c:pt>
                <c:pt idx="16913">
                  <c:v>18.536000000000001</c:v>
                </c:pt>
                <c:pt idx="16914">
                  <c:v>18.850999999999999</c:v>
                </c:pt>
                <c:pt idx="16915">
                  <c:v>18.850999999999999</c:v>
                </c:pt>
                <c:pt idx="16916">
                  <c:v>18.74499999999999</c:v>
                </c:pt>
                <c:pt idx="16917">
                  <c:v>18.841999999999999</c:v>
                </c:pt>
                <c:pt idx="16918">
                  <c:v>19.196000000000009</c:v>
                </c:pt>
                <c:pt idx="16919">
                  <c:v>18.507000000000001</c:v>
                </c:pt>
                <c:pt idx="16920">
                  <c:v>18.753</c:v>
                </c:pt>
                <c:pt idx="16921">
                  <c:v>18.632999999999999</c:v>
                </c:pt>
                <c:pt idx="16922">
                  <c:v>18.721</c:v>
                </c:pt>
                <c:pt idx="16923">
                  <c:v>18.603999999999999</c:v>
                </c:pt>
                <c:pt idx="16924">
                  <c:v>18.52</c:v>
                </c:pt>
                <c:pt idx="16925">
                  <c:v>18.568999999999988</c:v>
                </c:pt>
                <c:pt idx="16926">
                  <c:v>18.74499999999999</c:v>
                </c:pt>
                <c:pt idx="16927">
                  <c:v>19.027999999999999</c:v>
                </c:pt>
                <c:pt idx="16928">
                  <c:v>18.459</c:v>
                </c:pt>
                <c:pt idx="16929">
                  <c:v>18.100000000000001</c:v>
                </c:pt>
                <c:pt idx="16930">
                  <c:v>18.007000000000001</c:v>
                </c:pt>
                <c:pt idx="16931">
                  <c:v>18.128</c:v>
                </c:pt>
                <c:pt idx="16932">
                  <c:v>18.701000000000001</c:v>
                </c:pt>
                <c:pt idx="16933">
                  <c:v>18.5</c:v>
                </c:pt>
                <c:pt idx="16934">
                  <c:v>18.956</c:v>
                </c:pt>
                <c:pt idx="16935">
                  <c:v>18.795000000000002</c:v>
                </c:pt>
                <c:pt idx="16936">
                  <c:v>18.486999999999981</c:v>
                </c:pt>
                <c:pt idx="16937">
                  <c:v>18.91</c:v>
                </c:pt>
                <c:pt idx="16938">
                  <c:v>18.542999999999989</c:v>
                </c:pt>
                <c:pt idx="16939">
                  <c:v>18.718</c:v>
                </c:pt>
                <c:pt idx="16940">
                  <c:v>18.77</c:v>
                </c:pt>
                <c:pt idx="16941">
                  <c:v>19.323</c:v>
                </c:pt>
                <c:pt idx="16942">
                  <c:v>19.152000000000001</c:v>
                </c:pt>
                <c:pt idx="16943">
                  <c:v>19.010999999999999</c:v>
                </c:pt>
                <c:pt idx="16944">
                  <c:v>19.157000000000011</c:v>
                </c:pt>
                <c:pt idx="16945">
                  <c:v>18.736999999999991</c:v>
                </c:pt>
                <c:pt idx="16946">
                  <c:v>18.464999999999989</c:v>
                </c:pt>
                <c:pt idx="16947">
                  <c:v>18.582999999999981</c:v>
                </c:pt>
                <c:pt idx="16948">
                  <c:v>18.158999999999999</c:v>
                </c:pt>
                <c:pt idx="16949">
                  <c:v>18.373000000000001</c:v>
                </c:pt>
                <c:pt idx="16950">
                  <c:v>18.206</c:v>
                </c:pt>
                <c:pt idx="16951">
                  <c:v>18.916</c:v>
                </c:pt>
                <c:pt idx="16952">
                  <c:v>18.542999999999989</c:v>
                </c:pt>
                <c:pt idx="16953">
                  <c:v>18.076000000000001</c:v>
                </c:pt>
                <c:pt idx="16954">
                  <c:v>18.600999999999999</c:v>
                </c:pt>
                <c:pt idx="16955">
                  <c:v>19.27999999999999</c:v>
                </c:pt>
                <c:pt idx="16956">
                  <c:v>18.654000000000011</c:v>
                </c:pt>
                <c:pt idx="16957">
                  <c:v>18.584</c:v>
                </c:pt>
                <c:pt idx="16958">
                  <c:v>18.832000000000001</c:v>
                </c:pt>
                <c:pt idx="16959">
                  <c:v>18.861999999999991</c:v>
                </c:pt>
                <c:pt idx="16960">
                  <c:v>18.747</c:v>
                </c:pt>
                <c:pt idx="16961">
                  <c:v>18.5</c:v>
                </c:pt>
                <c:pt idx="16962">
                  <c:v>19.003</c:v>
                </c:pt>
                <c:pt idx="16963">
                  <c:v>18.568999999999988</c:v>
                </c:pt>
                <c:pt idx="16964">
                  <c:v>18.609000000000009</c:v>
                </c:pt>
                <c:pt idx="16965">
                  <c:v>18.623999999999999</c:v>
                </c:pt>
                <c:pt idx="16966">
                  <c:v>18.835999999999999</c:v>
                </c:pt>
                <c:pt idx="16967">
                  <c:v>18.916</c:v>
                </c:pt>
                <c:pt idx="16968">
                  <c:v>18.678999999999991</c:v>
                </c:pt>
                <c:pt idx="16969">
                  <c:v>19.234999999999999</c:v>
                </c:pt>
                <c:pt idx="16970">
                  <c:v>18.997</c:v>
                </c:pt>
                <c:pt idx="16971">
                  <c:v>18.967999999999989</c:v>
                </c:pt>
                <c:pt idx="16972">
                  <c:v>19.341000000000001</c:v>
                </c:pt>
                <c:pt idx="16973">
                  <c:v>19.053000000000001</c:v>
                </c:pt>
                <c:pt idx="16974">
                  <c:v>18.794</c:v>
                </c:pt>
                <c:pt idx="16975">
                  <c:v>18.878</c:v>
                </c:pt>
                <c:pt idx="16976">
                  <c:v>19.064999999999991</c:v>
                </c:pt>
                <c:pt idx="16977">
                  <c:v>18.536000000000001</c:v>
                </c:pt>
                <c:pt idx="16978">
                  <c:v>19.094999999999999</c:v>
                </c:pt>
                <c:pt idx="16979">
                  <c:v>18.699000000000009</c:v>
                </c:pt>
                <c:pt idx="16980">
                  <c:v>19.202000000000002</c:v>
                </c:pt>
                <c:pt idx="16981">
                  <c:v>18.702999999999989</c:v>
                </c:pt>
                <c:pt idx="16982">
                  <c:v>18.829000000000001</c:v>
                </c:pt>
                <c:pt idx="16983">
                  <c:v>18.74799999999999</c:v>
                </c:pt>
                <c:pt idx="16984">
                  <c:v>18.850999999999999</c:v>
                </c:pt>
                <c:pt idx="16985">
                  <c:v>19.033000000000001</c:v>
                </c:pt>
                <c:pt idx="16986">
                  <c:v>18.806999999999999</c:v>
                </c:pt>
                <c:pt idx="16987">
                  <c:v>19.091999999999999</c:v>
                </c:pt>
                <c:pt idx="16988">
                  <c:v>19.283999999999988</c:v>
                </c:pt>
                <c:pt idx="16989">
                  <c:v>18.76599999999998</c:v>
                </c:pt>
                <c:pt idx="16990">
                  <c:v>18.893000000000001</c:v>
                </c:pt>
                <c:pt idx="16991">
                  <c:v>19.42499999999999</c:v>
                </c:pt>
                <c:pt idx="16992">
                  <c:v>19.209</c:v>
                </c:pt>
                <c:pt idx="16993">
                  <c:v>18.928999999999981</c:v>
                </c:pt>
                <c:pt idx="16994">
                  <c:v>18.991</c:v>
                </c:pt>
                <c:pt idx="16995">
                  <c:v>19.347999999999999</c:v>
                </c:pt>
                <c:pt idx="16996">
                  <c:v>18.474999999999991</c:v>
                </c:pt>
                <c:pt idx="16997">
                  <c:v>18.707999999999991</c:v>
                </c:pt>
                <c:pt idx="16998">
                  <c:v>19.091000000000001</c:v>
                </c:pt>
                <c:pt idx="16999">
                  <c:v>19.175999999999991</c:v>
                </c:pt>
                <c:pt idx="17000">
                  <c:v>19.175999999999991</c:v>
                </c:pt>
                <c:pt idx="17001">
                  <c:v>19.094999999999999</c:v>
                </c:pt>
                <c:pt idx="17002">
                  <c:v>19.149000000000001</c:v>
                </c:pt>
                <c:pt idx="17003">
                  <c:v>18.664999999999999</c:v>
                </c:pt>
                <c:pt idx="17004">
                  <c:v>18.74499999999999</c:v>
                </c:pt>
                <c:pt idx="17005">
                  <c:v>18.920000000000002</c:v>
                </c:pt>
                <c:pt idx="17006">
                  <c:v>19.628</c:v>
                </c:pt>
                <c:pt idx="17007">
                  <c:v>19.747</c:v>
                </c:pt>
                <c:pt idx="17008">
                  <c:v>18.893999999999991</c:v>
                </c:pt>
                <c:pt idx="17009">
                  <c:v>19.527000000000001</c:v>
                </c:pt>
                <c:pt idx="17010">
                  <c:v>19.5</c:v>
                </c:pt>
                <c:pt idx="17011">
                  <c:v>19.108000000000001</c:v>
                </c:pt>
                <c:pt idx="17012">
                  <c:v>19.103000000000009</c:v>
                </c:pt>
                <c:pt idx="17013">
                  <c:v>19.367000000000001</c:v>
                </c:pt>
                <c:pt idx="17014">
                  <c:v>19.524000000000001</c:v>
                </c:pt>
                <c:pt idx="17015">
                  <c:v>19.079000000000001</c:v>
                </c:pt>
                <c:pt idx="17016">
                  <c:v>19.221999999999991</c:v>
                </c:pt>
                <c:pt idx="17017">
                  <c:v>19.623000000000001</c:v>
                </c:pt>
                <c:pt idx="17018">
                  <c:v>19.457000000000001</c:v>
                </c:pt>
                <c:pt idx="17019">
                  <c:v>19.539000000000001</c:v>
                </c:pt>
                <c:pt idx="17020">
                  <c:v>19.178000000000001</c:v>
                </c:pt>
                <c:pt idx="17021">
                  <c:v>18.785999999999991</c:v>
                </c:pt>
                <c:pt idx="17022">
                  <c:v>18.95</c:v>
                </c:pt>
                <c:pt idx="17023">
                  <c:v>18.844000000000001</c:v>
                </c:pt>
                <c:pt idx="17024">
                  <c:v>19.251000000000001</c:v>
                </c:pt>
                <c:pt idx="17025">
                  <c:v>19.393000000000001</c:v>
                </c:pt>
                <c:pt idx="17026">
                  <c:v>19.61600000000001</c:v>
                </c:pt>
                <c:pt idx="17027">
                  <c:v>19.04</c:v>
                </c:pt>
                <c:pt idx="17028">
                  <c:v>19.439</c:v>
                </c:pt>
                <c:pt idx="17029">
                  <c:v>18.920000000000002</c:v>
                </c:pt>
                <c:pt idx="17030">
                  <c:v>18.887</c:v>
                </c:pt>
                <c:pt idx="17031">
                  <c:v>18.603999999999999</c:v>
                </c:pt>
                <c:pt idx="17032">
                  <c:v>19.091999999999999</c:v>
                </c:pt>
                <c:pt idx="17033">
                  <c:v>19.123999999999999</c:v>
                </c:pt>
                <c:pt idx="17034">
                  <c:v>18.576000000000001</c:v>
                </c:pt>
                <c:pt idx="17035">
                  <c:v>18.83700000000001</c:v>
                </c:pt>
                <c:pt idx="17036">
                  <c:v>18.76599999999998</c:v>
                </c:pt>
                <c:pt idx="17037">
                  <c:v>19.023</c:v>
                </c:pt>
                <c:pt idx="17038">
                  <c:v>19.114999999999998</c:v>
                </c:pt>
                <c:pt idx="17039">
                  <c:v>18.303000000000001</c:v>
                </c:pt>
                <c:pt idx="17040">
                  <c:v>18.452000000000002</c:v>
                </c:pt>
                <c:pt idx="17041">
                  <c:v>18.978999999999989</c:v>
                </c:pt>
                <c:pt idx="17042">
                  <c:v>19.221</c:v>
                </c:pt>
                <c:pt idx="17043">
                  <c:v>19.184000000000001</c:v>
                </c:pt>
                <c:pt idx="17044">
                  <c:v>18.713999999999999</c:v>
                </c:pt>
                <c:pt idx="17045">
                  <c:v>19.084</c:v>
                </c:pt>
                <c:pt idx="17046">
                  <c:v>18.838000000000001</c:v>
                </c:pt>
                <c:pt idx="17047">
                  <c:v>18.408999999999988</c:v>
                </c:pt>
                <c:pt idx="17048">
                  <c:v>18.760999999999989</c:v>
                </c:pt>
                <c:pt idx="17049">
                  <c:v>18.396000000000001</c:v>
                </c:pt>
                <c:pt idx="17050">
                  <c:v>18.603999999999999</c:v>
                </c:pt>
                <c:pt idx="17051">
                  <c:v>18.623000000000001</c:v>
                </c:pt>
                <c:pt idx="17052">
                  <c:v>18.774999999999999</c:v>
                </c:pt>
                <c:pt idx="17053">
                  <c:v>18.933</c:v>
                </c:pt>
                <c:pt idx="17054">
                  <c:v>18.643000000000001</c:v>
                </c:pt>
                <c:pt idx="17055">
                  <c:v>18.487999999999989</c:v>
                </c:pt>
                <c:pt idx="17056">
                  <c:v>18.62</c:v>
                </c:pt>
                <c:pt idx="17057">
                  <c:v>18.66</c:v>
                </c:pt>
                <c:pt idx="17058">
                  <c:v>18.381</c:v>
                </c:pt>
                <c:pt idx="17059">
                  <c:v>18.911999999999999</c:v>
                </c:pt>
                <c:pt idx="17060">
                  <c:v>18.710999999999999</c:v>
                </c:pt>
                <c:pt idx="17061">
                  <c:v>18.594999999999999</c:v>
                </c:pt>
                <c:pt idx="17062">
                  <c:v>18.439</c:v>
                </c:pt>
                <c:pt idx="17063">
                  <c:v>18.510000000000009</c:v>
                </c:pt>
                <c:pt idx="17064">
                  <c:v>18.672000000000001</c:v>
                </c:pt>
                <c:pt idx="17065">
                  <c:v>18.189</c:v>
                </c:pt>
                <c:pt idx="17066">
                  <c:v>18.27</c:v>
                </c:pt>
                <c:pt idx="17067">
                  <c:v>18.474999999999991</c:v>
                </c:pt>
                <c:pt idx="17068">
                  <c:v>18.52</c:v>
                </c:pt>
                <c:pt idx="17069">
                  <c:v>18.253</c:v>
                </c:pt>
                <c:pt idx="17070">
                  <c:v>18.539000000000001</c:v>
                </c:pt>
                <c:pt idx="17071">
                  <c:v>18.422999999999981</c:v>
                </c:pt>
                <c:pt idx="17072">
                  <c:v>18.378</c:v>
                </c:pt>
                <c:pt idx="17073">
                  <c:v>18.873000000000001</c:v>
                </c:pt>
                <c:pt idx="17074">
                  <c:v>18.692</c:v>
                </c:pt>
                <c:pt idx="17075">
                  <c:v>18.815999999999999</c:v>
                </c:pt>
                <c:pt idx="17076">
                  <c:v>18.61000000000001</c:v>
                </c:pt>
                <c:pt idx="17077">
                  <c:v>18.858000000000001</c:v>
                </c:pt>
                <c:pt idx="17078">
                  <c:v>18.855</c:v>
                </c:pt>
                <c:pt idx="17079">
                  <c:v>18.74499999999999</c:v>
                </c:pt>
                <c:pt idx="17080">
                  <c:v>18.698</c:v>
                </c:pt>
                <c:pt idx="17081">
                  <c:v>18.788999999999991</c:v>
                </c:pt>
                <c:pt idx="17082">
                  <c:v>18.638000000000009</c:v>
                </c:pt>
                <c:pt idx="17083">
                  <c:v>18.856000000000009</c:v>
                </c:pt>
                <c:pt idx="17084">
                  <c:v>18.484999999999989</c:v>
                </c:pt>
                <c:pt idx="17085">
                  <c:v>18.663</c:v>
                </c:pt>
                <c:pt idx="17086">
                  <c:v>18.699000000000009</c:v>
                </c:pt>
                <c:pt idx="17087">
                  <c:v>18.143000000000001</c:v>
                </c:pt>
                <c:pt idx="17088">
                  <c:v>18.302</c:v>
                </c:pt>
                <c:pt idx="17089">
                  <c:v>18.829000000000001</c:v>
                </c:pt>
                <c:pt idx="17090">
                  <c:v>18.321000000000009</c:v>
                </c:pt>
                <c:pt idx="17091">
                  <c:v>18.649000000000001</c:v>
                </c:pt>
                <c:pt idx="17092">
                  <c:v>18.303000000000001</c:v>
                </c:pt>
                <c:pt idx="17093">
                  <c:v>18.757000000000001</c:v>
                </c:pt>
                <c:pt idx="17094">
                  <c:v>18.971</c:v>
                </c:pt>
                <c:pt idx="17095">
                  <c:v>19.149999999999999</c:v>
                </c:pt>
                <c:pt idx="17096">
                  <c:v>19.183</c:v>
                </c:pt>
                <c:pt idx="17097">
                  <c:v>18.911999999999999</c:v>
                </c:pt>
                <c:pt idx="17098">
                  <c:v>18.893999999999991</c:v>
                </c:pt>
                <c:pt idx="17099">
                  <c:v>19.487999999999989</c:v>
                </c:pt>
                <c:pt idx="17100">
                  <c:v>19.164000000000001</c:v>
                </c:pt>
                <c:pt idx="17101">
                  <c:v>19.178000000000001</c:v>
                </c:pt>
                <c:pt idx="17102">
                  <c:v>19.018000000000001</c:v>
                </c:pt>
                <c:pt idx="17103">
                  <c:v>19.280999999999992</c:v>
                </c:pt>
                <c:pt idx="17104">
                  <c:v>18.707999999999991</c:v>
                </c:pt>
                <c:pt idx="17105">
                  <c:v>19.161000000000001</c:v>
                </c:pt>
                <c:pt idx="17106">
                  <c:v>19.398</c:v>
                </c:pt>
                <c:pt idx="17107">
                  <c:v>18.898</c:v>
                </c:pt>
                <c:pt idx="17108">
                  <c:v>19.186</c:v>
                </c:pt>
                <c:pt idx="17109">
                  <c:v>18.981000000000002</c:v>
                </c:pt>
                <c:pt idx="17110">
                  <c:v>18.702000000000002</c:v>
                </c:pt>
                <c:pt idx="17111">
                  <c:v>18.666</c:v>
                </c:pt>
                <c:pt idx="17112">
                  <c:v>18.916</c:v>
                </c:pt>
                <c:pt idx="17113">
                  <c:v>18.734000000000009</c:v>
                </c:pt>
                <c:pt idx="17114">
                  <c:v>18.43</c:v>
                </c:pt>
                <c:pt idx="17115">
                  <c:v>18.654000000000011</c:v>
                </c:pt>
                <c:pt idx="17116">
                  <c:v>18.474999999999991</c:v>
                </c:pt>
                <c:pt idx="17117">
                  <c:v>18.54</c:v>
                </c:pt>
                <c:pt idx="17118">
                  <c:v>18.905999999999992</c:v>
                </c:pt>
                <c:pt idx="17119">
                  <c:v>18.771000000000001</c:v>
                </c:pt>
                <c:pt idx="17120">
                  <c:v>18.36</c:v>
                </c:pt>
                <c:pt idx="17121">
                  <c:v>18.481000000000002</c:v>
                </c:pt>
                <c:pt idx="17122">
                  <c:v>18.843</c:v>
                </c:pt>
                <c:pt idx="17123">
                  <c:v>18.739000000000001</c:v>
                </c:pt>
                <c:pt idx="17124">
                  <c:v>18.718</c:v>
                </c:pt>
                <c:pt idx="17125">
                  <c:v>18.143999999999991</c:v>
                </c:pt>
                <c:pt idx="17126">
                  <c:v>18.5</c:v>
                </c:pt>
                <c:pt idx="17127">
                  <c:v>19.236000000000001</c:v>
                </c:pt>
                <c:pt idx="17128">
                  <c:v>19.504000000000001</c:v>
                </c:pt>
                <c:pt idx="17129">
                  <c:v>19.510999999999999</c:v>
                </c:pt>
                <c:pt idx="17130">
                  <c:v>19.154000000000011</c:v>
                </c:pt>
                <c:pt idx="17131">
                  <c:v>19.713999999999999</c:v>
                </c:pt>
                <c:pt idx="17132">
                  <c:v>19.11600000000001</c:v>
                </c:pt>
                <c:pt idx="17133">
                  <c:v>19.181000000000001</c:v>
                </c:pt>
                <c:pt idx="17134">
                  <c:v>19.222999999999988</c:v>
                </c:pt>
                <c:pt idx="17135">
                  <c:v>19.088999999999992</c:v>
                </c:pt>
                <c:pt idx="17136">
                  <c:v>18.86</c:v>
                </c:pt>
                <c:pt idx="17137">
                  <c:v>18.797000000000001</c:v>
                </c:pt>
                <c:pt idx="17138">
                  <c:v>19.166</c:v>
                </c:pt>
                <c:pt idx="17139">
                  <c:v>19.02</c:v>
                </c:pt>
                <c:pt idx="17140">
                  <c:v>19.716999999999999</c:v>
                </c:pt>
                <c:pt idx="17141">
                  <c:v>19.241</c:v>
                </c:pt>
                <c:pt idx="17142">
                  <c:v>19.154000000000011</c:v>
                </c:pt>
                <c:pt idx="17143">
                  <c:v>19.209</c:v>
                </c:pt>
                <c:pt idx="17144">
                  <c:v>18.896000000000001</c:v>
                </c:pt>
                <c:pt idx="17145">
                  <c:v>19.347000000000001</c:v>
                </c:pt>
                <c:pt idx="17146">
                  <c:v>19.446999999999989</c:v>
                </c:pt>
                <c:pt idx="17147">
                  <c:v>19.22</c:v>
                </c:pt>
                <c:pt idx="17148">
                  <c:v>19.683</c:v>
                </c:pt>
                <c:pt idx="17149">
                  <c:v>18.829999999999991</c:v>
                </c:pt>
                <c:pt idx="17150">
                  <c:v>19.398</c:v>
                </c:pt>
                <c:pt idx="17151">
                  <c:v>19.201000000000001</c:v>
                </c:pt>
                <c:pt idx="17152">
                  <c:v>19.573</c:v>
                </c:pt>
                <c:pt idx="17153">
                  <c:v>19.24199999999999</c:v>
                </c:pt>
                <c:pt idx="17154">
                  <c:v>18.858000000000001</c:v>
                </c:pt>
                <c:pt idx="17155">
                  <c:v>19.675999999999991</c:v>
                </c:pt>
                <c:pt idx="17156">
                  <c:v>18.971</c:v>
                </c:pt>
                <c:pt idx="17157">
                  <c:v>19.138000000000009</c:v>
                </c:pt>
                <c:pt idx="17158">
                  <c:v>19.498999999999992</c:v>
                </c:pt>
                <c:pt idx="17159">
                  <c:v>18.757000000000001</c:v>
                </c:pt>
                <c:pt idx="17160">
                  <c:v>18.94199999999999</c:v>
                </c:pt>
                <c:pt idx="17161">
                  <c:v>19.18</c:v>
                </c:pt>
                <c:pt idx="17162">
                  <c:v>18.92199999999999</c:v>
                </c:pt>
                <c:pt idx="17163">
                  <c:v>18.597999999999999</c:v>
                </c:pt>
                <c:pt idx="17164">
                  <c:v>19.167999999999999</c:v>
                </c:pt>
                <c:pt idx="17165">
                  <c:v>19.416</c:v>
                </c:pt>
                <c:pt idx="17166">
                  <c:v>19.281999999999989</c:v>
                </c:pt>
                <c:pt idx="17167">
                  <c:v>19.414000000000001</c:v>
                </c:pt>
                <c:pt idx="17168">
                  <c:v>19.459</c:v>
                </c:pt>
                <c:pt idx="17169">
                  <c:v>19.46599999999999</c:v>
                </c:pt>
                <c:pt idx="17170">
                  <c:v>19.393000000000001</c:v>
                </c:pt>
                <c:pt idx="17171">
                  <c:v>19.059000000000001</c:v>
                </c:pt>
                <c:pt idx="17172">
                  <c:v>19.353999999999999</c:v>
                </c:pt>
                <c:pt idx="17173">
                  <c:v>19.352</c:v>
                </c:pt>
                <c:pt idx="17174">
                  <c:v>19.618000000000009</c:v>
                </c:pt>
                <c:pt idx="17175">
                  <c:v>19.061999999999991</c:v>
                </c:pt>
                <c:pt idx="17176">
                  <c:v>18.902999999999992</c:v>
                </c:pt>
                <c:pt idx="17177">
                  <c:v>19.02</c:v>
                </c:pt>
                <c:pt idx="17178">
                  <c:v>19.106999999999999</c:v>
                </c:pt>
                <c:pt idx="17179">
                  <c:v>19.309999999999999</c:v>
                </c:pt>
                <c:pt idx="17180">
                  <c:v>19.498999999999992</c:v>
                </c:pt>
                <c:pt idx="17181">
                  <c:v>18.937999999999999</c:v>
                </c:pt>
                <c:pt idx="17182">
                  <c:v>19.236999999999991</c:v>
                </c:pt>
                <c:pt idx="17183">
                  <c:v>19.344000000000001</c:v>
                </c:pt>
                <c:pt idx="17184">
                  <c:v>19.052</c:v>
                </c:pt>
                <c:pt idx="17185">
                  <c:v>19.413</c:v>
                </c:pt>
                <c:pt idx="17186">
                  <c:v>19.288999999999991</c:v>
                </c:pt>
                <c:pt idx="17187">
                  <c:v>19.158000000000001</c:v>
                </c:pt>
                <c:pt idx="17188">
                  <c:v>19.532</c:v>
                </c:pt>
                <c:pt idx="17189">
                  <c:v>19.094000000000001</c:v>
                </c:pt>
                <c:pt idx="17190">
                  <c:v>19.271000000000001</c:v>
                </c:pt>
                <c:pt idx="17191">
                  <c:v>19.201000000000001</c:v>
                </c:pt>
                <c:pt idx="17192">
                  <c:v>19.286999999999988</c:v>
                </c:pt>
                <c:pt idx="17193">
                  <c:v>19.055</c:v>
                </c:pt>
                <c:pt idx="17194">
                  <c:v>19.039000000000001</c:v>
                </c:pt>
                <c:pt idx="17195">
                  <c:v>18.721999999999991</c:v>
                </c:pt>
                <c:pt idx="17196">
                  <c:v>18.984999999999989</c:v>
                </c:pt>
                <c:pt idx="17197">
                  <c:v>18.933</c:v>
                </c:pt>
                <c:pt idx="17198">
                  <c:v>18.920000000000002</c:v>
                </c:pt>
                <c:pt idx="17199">
                  <c:v>18.484999999999989</c:v>
                </c:pt>
                <c:pt idx="17200">
                  <c:v>19.170999999999999</c:v>
                </c:pt>
                <c:pt idx="17201">
                  <c:v>18.690999999999999</c:v>
                </c:pt>
                <c:pt idx="17202">
                  <c:v>18.417000000000009</c:v>
                </c:pt>
                <c:pt idx="17203">
                  <c:v>19.175999999999991</c:v>
                </c:pt>
                <c:pt idx="17204">
                  <c:v>18.332000000000001</c:v>
                </c:pt>
                <c:pt idx="17205">
                  <c:v>18.565999999999988</c:v>
                </c:pt>
                <c:pt idx="17206">
                  <c:v>18.513000000000009</c:v>
                </c:pt>
                <c:pt idx="17207">
                  <c:v>18.439</c:v>
                </c:pt>
                <c:pt idx="17208">
                  <c:v>18.815000000000001</c:v>
                </c:pt>
                <c:pt idx="17209">
                  <c:v>18.699000000000009</c:v>
                </c:pt>
                <c:pt idx="17210">
                  <c:v>18.201000000000001</c:v>
                </c:pt>
                <c:pt idx="17211">
                  <c:v>18.942999999999991</c:v>
                </c:pt>
                <c:pt idx="17212">
                  <c:v>18.614000000000011</c:v>
                </c:pt>
                <c:pt idx="17213">
                  <c:v>18.672999999999991</c:v>
                </c:pt>
                <c:pt idx="17214">
                  <c:v>18.571999999999999</c:v>
                </c:pt>
                <c:pt idx="17215">
                  <c:v>18.634000000000011</c:v>
                </c:pt>
                <c:pt idx="17216">
                  <c:v>18.649000000000001</c:v>
                </c:pt>
                <c:pt idx="17217">
                  <c:v>18.649999999999999</c:v>
                </c:pt>
                <c:pt idx="17218">
                  <c:v>18.58199999999999</c:v>
                </c:pt>
                <c:pt idx="17219">
                  <c:v>18.43</c:v>
                </c:pt>
                <c:pt idx="17220">
                  <c:v>18.433</c:v>
                </c:pt>
                <c:pt idx="17221">
                  <c:v>19.423999999999989</c:v>
                </c:pt>
                <c:pt idx="17222">
                  <c:v>19.335000000000001</c:v>
                </c:pt>
                <c:pt idx="17223">
                  <c:v>19.11900000000001</c:v>
                </c:pt>
                <c:pt idx="17224">
                  <c:v>19.129000000000001</c:v>
                </c:pt>
                <c:pt idx="17225">
                  <c:v>19.073</c:v>
                </c:pt>
                <c:pt idx="17226">
                  <c:v>18.815000000000001</c:v>
                </c:pt>
                <c:pt idx="17227">
                  <c:v>18.693000000000001</c:v>
                </c:pt>
                <c:pt idx="17228">
                  <c:v>19.085999999999991</c:v>
                </c:pt>
                <c:pt idx="17229">
                  <c:v>18.987999999999989</c:v>
                </c:pt>
                <c:pt idx="17230">
                  <c:v>18.646999999999991</c:v>
                </c:pt>
                <c:pt idx="17231">
                  <c:v>18.40199999999999</c:v>
                </c:pt>
                <c:pt idx="17232">
                  <c:v>18.864000000000001</c:v>
                </c:pt>
                <c:pt idx="17233">
                  <c:v>18.634000000000011</c:v>
                </c:pt>
                <c:pt idx="17234">
                  <c:v>18.898</c:v>
                </c:pt>
                <c:pt idx="17235">
                  <c:v>18.640999999999991</c:v>
                </c:pt>
                <c:pt idx="17236">
                  <c:v>18.774000000000001</c:v>
                </c:pt>
                <c:pt idx="17237">
                  <c:v>18.763000000000002</c:v>
                </c:pt>
                <c:pt idx="17238">
                  <c:v>18.696000000000002</c:v>
                </c:pt>
                <c:pt idx="17239">
                  <c:v>19.094999999999999</c:v>
                </c:pt>
                <c:pt idx="17240">
                  <c:v>18.995999999999992</c:v>
                </c:pt>
                <c:pt idx="17241">
                  <c:v>19.08199999999999</c:v>
                </c:pt>
                <c:pt idx="17242">
                  <c:v>18.8</c:v>
                </c:pt>
                <c:pt idx="17243">
                  <c:v>18.608000000000001</c:v>
                </c:pt>
                <c:pt idx="17244">
                  <c:v>18.689</c:v>
                </c:pt>
                <c:pt idx="17245">
                  <c:v>18.94499999999999</c:v>
                </c:pt>
                <c:pt idx="17246">
                  <c:v>18.812000000000001</c:v>
                </c:pt>
                <c:pt idx="17247">
                  <c:v>18.812999999999999</c:v>
                </c:pt>
                <c:pt idx="17248">
                  <c:v>18.491</c:v>
                </c:pt>
                <c:pt idx="17249">
                  <c:v>18.896000000000001</c:v>
                </c:pt>
                <c:pt idx="17250">
                  <c:v>18.675000000000001</c:v>
                </c:pt>
                <c:pt idx="17251">
                  <c:v>19.11000000000001</c:v>
                </c:pt>
                <c:pt idx="17252">
                  <c:v>18.516999999999999</c:v>
                </c:pt>
                <c:pt idx="17253">
                  <c:v>18.585999999999991</c:v>
                </c:pt>
                <c:pt idx="17254">
                  <c:v>18.363</c:v>
                </c:pt>
                <c:pt idx="17255">
                  <c:v>18.809999999999999</c:v>
                </c:pt>
                <c:pt idx="17256">
                  <c:v>18.827999999999999</c:v>
                </c:pt>
                <c:pt idx="17257">
                  <c:v>18.795999999999989</c:v>
                </c:pt>
                <c:pt idx="17258">
                  <c:v>18.812000000000001</c:v>
                </c:pt>
                <c:pt idx="17259">
                  <c:v>18.702000000000002</c:v>
                </c:pt>
                <c:pt idx="17260">
                  <c:v>18.58199999999999</c:v>
                </c:pt>
                <c:pt idx="17261">
                  <c:v>18.510999999999999</c:v>
                </c:pt>
                <c:pt idx="17262">
                  <c:v>18.559000000000001</c:v>
                </c:pt>
                <c:pt idx="17263">
                  <c:v>18.858000000000001</c:v>
                </c:pt>
                <c:pt idx="17264">
                  <c:v>19.210999999999999</c:v>
                </c:pt>
                <c:pt idx="17265">
                  <c:v>18.940999999999988</c:v>
                </c:pt>
                <c:pt idx="17266">
                  <c:v>18.628</c:v>
                </c:pt>
                <c:pt idx="17267">
                  <c:v>18.404</c:v>
                </c:pt>
                <c:pt idx="17268">
                  <c:v>18.44499999999999</c:v>
                </c:pt>
                <c:pt idx="17269">
                  <c:v>19.079999999999991</c:v>
                </c:pt>
                <c:pt idx="17270">
                  <c:v>18.536000000000001</c:v>
                </c:pt>
                <c:pt idx="17271">
                  <c:v>18.835000000000001</c:v>
                </c:pt>
                <c:pt idx="17272">
                  <c:v>18.614999999999998</c:v>
                </c:pt>
                <c:pt idx="17273">
                  <c:v>18.565999999999988</c:v>
                </c:pt>
                <c:pt idx="17274">
                  <c:v>18.707000000000001</c:v>
                </c:pt>
                <c:pt idx="17275">
                  <c:v>18.407</c:v>
                </c:pt>
                <c:pt idx="17276">
                  <c:v>18.907</c:v>
                </c:pt>
                <c:pt idx="17277">
                  <c:v>18.591000000000001</c:v>
                </c:pt>
                <c:pt idx="17278">
                  <c:v>18.591999999999999</c:v>
                </c:pt>
                <c:pt idx="17279">
                  <c:v>18.634000000000011</c:v>
                </c:pt>
                <c:pt idx="17280">
                  <c:v>18.288999999999991</c:v>
                </c:pt>
                <c:pt idx="17281">
                  <c:v>18.318999999999999</c:v>
                </c:pt>
                <c:pt idx="17282">
                  <c:v>18.474</c:v>
                </c:pt>
                <c:pt idx="17283">
                  <c:v>18.497</c:v>
                </c:pt>
                <c:pt idx="17284">
                  <c:v>18.484000000000002</c:v>
                </c:pt>
                <c:pt idx="17285">
                  <c:v>18.396000000000001</c:v>
                </c:pt>
                <c:pt idx="17286">
                  <c:v>18.626999999999999</c:v>
                </c:pt>
                <c:pt idx="17287">
                  <c:v>18.491</c:v>
                </c:pt>
                <c:pt idx="17288">
                  <c:v>18.547000000000001</c:v>
                </c:pt>
                <c:pt idx="17289">
                  <c:v>18.721</c:v>
                </c:pt>
                <c:pt idx="17290">
                  <c:v>18.542999999999989</c:v>
                </c:pt>
                <c:pt idx="17291">
                  <c:v>18.655999999999999</c:v>
                </c:pt>
                <c:pt idx="17292">
                  <c:v>18.713999999999999</c:v>
                </c:pt>
                <c:pt idx="17293">
                  <c:v>18.446000000000002</c:v>
                </c:pt>
                <c:pt idx="17294">
                  <c:v>18.571000000000009</c:v>
                </c:pt>
                <c:pt idx="17295">
                  <c:v>18.509</c:v>
                </c:pt>
                <c:pt idx="17296">
                  <c:v>18.341999999999999</c:v>
                </c:pt>
                <c:pt idx="17297">
                  <c:v>18.329000000000001</c:v>
                </c:pt>
                <c:pt idx="17298">
                  <c:v>18.13000000000001</c:v>
                </c:pt>
                <c:pt idx="17299">
                  <c:v>18.190999999999999</c:v>
                </c:pt>
                <c:pt idx="17300">
                  <c:v>18.344000000000001</c:v>
                </c:pt>
                <c:pt idx="17301">
                  <c:v>18.285999999999991</c:v>
                </c:pt>
                <c:pt idx="17302">
                  <c:v>18.454999999999991</c:v>
                </c:pt>
                <c:pt idx="17303">
                  <c:v>18.327999999999999</c:v>
                </c:pt>
                <c:pt idx="17304">
                  <c:v>18.44499999999999</c:v>
                </c:pt>
                <c:pt idx="17305">
                  <c:v>18.25</c:v>
                </c:pt>
                <c:pt idx="17306">
                  <c:v>18.157000000000011</c:v>
                </c:pt>
                <c:pt idx="17307">
                  <c:v>18.399000000000001</c:v>
                </c:pt>
                <c:pt idx="17308">
                  <c:v>18.16</c:v>
                </c:pt>
                <c:pt idx="17309">
                  <c:v>18.503</c:v>
                </c:pt>
                <c:pt idx="17310">
                  <c:v>18.253</c:v>
                </c:pt>
                <c:pt idx="17311">
                  <c:v>18.288999999999991</c:v>
                </c:pt>
                <c:pt idx="17312">
                  <c:v>18.102</c:v>
                </c:pt>
                <c:pt idx="17313">
                  <c:v>18.195</c:v>
                </c:pt>
                <c:pt idx="17314">
                  <c:v>18.062999999999992</c:v>
                </c:pt>
                <c:pt idx="17315">
                  <c:v>18.201000000000001</c:v>
                </c:pt>
                <c:pt idx="17316">
                  <c:v>18.204999999999991</c:v>
                </c:pt>
                <c:pt idx="17317">
                  <c:v>18.047000000000001</c:v>
                </c:pt>
                <c:pt idx="17318">
                  <c:v>17.899000000000001</c:v>
                </c:pt>
                <c:pt idx="17319">
                  <c:v>17.92499999999999</c:v>
                </c:pt>
                <c:pt idx="17320">
                  <c:v>17.594000000000001</c:v>
                </c:pt>
                <c:pt idx="17321">
                  <c:v>17.76599999999998</c:v>
                </c:pt>
                <c:pt idx="17322">
                  <c:v>18.004000000000001</c:v>
                </c:pt>
                <c:pt idx="17323">
                  <c:v>17.49799999999999</c:v>
                </c:pt>
                <c:pt idx="17324">
                  <c:v>17.731000000000009</c:v>
                </c:pt>
                <c:pt idx="17325">
                  <c:v>17.984000000000002</c:v>
                </c:pt>
                <c:pt idx="17326">
                  <c:v>17.309000000000001</c:v>
                </c:pt>
                <c:pt idx="17327">
                  <c:v>17.805</c:v>
                </c:pt>
                <c:pt idx="17328">
                  <c:v>18.045000000000002</c:v>
                </c:pt>
                <c:pt idx="17329">
                  <c:v>18.114999999999998</c:v>
                </c:pt>
                <c:pt idx="17330">
                  <c:v>18.076000000000001</c:v>
                </c:pt>
                <c:pt idx="17331">
                  <c:v>18.236999999999991</c:v>
                </c:pt>
                <c:pt idx="17332">
                  <c:v>18.315999999999999</c:v>
                </c:pt>
                <c:pt idx="17333">
                  <c:v>18.11000000000001</c:v>
                </c:pt>
                <c:pt idx="17334">
                  <c:v>18.358000000000001</c:v>
                </c:pt>
                <c:pt idx="17335">
                  <c:v>18.309999999999999</c:v>
                </c:pt>
                <c:pt idx="17336">
                  <c:v>18.777000000000001</c:v>
                </c:pt>
                <c:pt idx="17337">
                  <c:v>18.428999999999981</c:v>
                </c:pt>
                <c:pt idx="17338">
                  <c:v>18.695</c:v>
                </c:pt>
                <c:pt idx="17339">
                  <c:v>18.784999999999989</c:v>
                </c:pt>
                <c:pt idx="17340">
                  <c:v>19.131000000000011</c:v>
                </c:pt>
                <c:pt idx="17341">
                  <c:v>18.446000000000002</c:v>
                </c:pt>
                <c:pt idx="17342">
                  <c:v>18.638000000000009</c:v>
                </c:pt>
                <c:pt idx="17343">
                  <c:v>18.652999999999999</c:v>
                </c:pt>
                <c:pt idx="17344">
                  <c:v>18.506</c:v>
                </c:pt>
                <c:pt idx="17345">
                  <c:v>18.561999999999991</c:v>
                </c:pt>
                <c:pt idx="17346">
                  <c:v>18.901</c:v>
                </c:pt>
                <c:pt idx="17347">
                  <c:v>18.318000000000001</c:v>
                </c:pt>
                <c:pt idx="17348">
                  <c:v>18.218</c:v>
                </c:pt>
                <c:pt idx="17349">
                  <c:v>18.39</c:v>
                </c:pt>
                <c:pt idx="17350">
                  <c:v>18.62</c:v>
                </c:pt>
                <c:pt idx="17351">
                  <c:v>18.507000000000001</c:v>
                </c:pt>
                <c:pt idx="17352">
                  <c:v>18.579000000000001</c:v>
                </c:pt>
                <c:pt idx="17353">
                  <c:v>18.198</c:v>
                </c:pt>
                <c:pt idx="17354">
                  <c:v>18.760000000000002</c:v>
                </c:pt>
                <c:pt idx="17355">
                  <c:v>18.728999999999989</c:v>
                </c:pt>
                <c:pt idx="17356">
                  <c:v>18.617000000000012</c:v>
                </c:pt>
                <c:pt idx="17357">
                  <c:v>18.460999999999991</c:v>
                </c:pt>
                <c:pt idx="17358">
                  <c:v>18.100999999999999</c:v>
                </c:pt>
                <c:pt idx="17359">
                  <c:v>18.393000000000001</c:v>
                </c:pt>
                <c:pt idx="17360">
                  <c:v>18.254000000000001</c:v>
                </c:pt>
                <c:pt idx="17361">
                  <c:v>18.33400000000001</c:v>
                </c:pt>
                <c:pt idx="17362">
                  <c:v>18.44199999999999</c:v>
                </c:pt>
                <c:pt idx="17363">
                  <c:v>18.393000000000001</c:v>
                </c:pt>
                <c:pt idx="17364">
                  <c:v>18.414999999999999</c:v>
                </c:pt>
                <c:pt idx="17365">
                  <c:v>18.628</c:v>
                </c:pt>
                <c:pt idx="17366">
                  <c:v>18.332000000000001</c:v>
                </c:pt>
                <c:pt idx="17367">
                  <c:v>18.161999999999999</c:v>
                </c:pt>
                <c:pt idx="17368">
                  <c:v>18.318999999999999</c:v>
                </c:pt>
                <c:pt idx="17369">
                  <c:v>18.227</c:v>
                </c:pt>
                <c:pt idx="17370">
                  <c:v>18.565999999999988</c:v>
                </c:pt>
                <c:pt idx="17371">
                  <c:v>18.312000000000001</c:v>
                </c:pt>
                <c:pt idx="17372">
                  <c:v>18.152999999999999</c:v>
                </c:pt>
                <c:pt idx="17373">
                  <c:v>18.52</c:v>
                </c:pt>
                <c:pt idx="17374">
                  <c:v>17.994</c:v>
                </c:pt>
                <c:pt idx="17375">
                  <c:v>18.137000000000011</c:v>
                </c:pt>
                <c:pt idx="17376">
                  <c:v>18.283999999999988</c:v>
                </c:pt>
                <c:pt idx="17377">
                  <c:v>18.157000000000011</c:v>
                </c:pt>
                <c:pt idx="17378">
                  <c:v>18.236999999999991</c:v>
                </c:pt>
                <c:pt idx="17379">
                  <c:v>17.744</c:v>
                </c:pt>
                <c:pt idx="17380">
                  <c:v>18.823</c:v>
                </c:pt>
                <c:pt idx="17381">
                  <c:v>18.841000000000001</c:v>
                </c:pt>
                <c:pt idx="17382">
                  <c:v>18.89</c:v>
                </c:pt>
                <c:pt idx="17383">
                  <c:v>18.841000000000001</c:v>
                </c:pt>
                <c:pt idx="17384">
                  <c:v>18.62</c:v>
                </c:pt>
                <c:pt idx="17385">
                  <c:v>18.978999999999989</c:v>
                </c:pt>
                <c:pt idx="17386">
                  <c:v>18.355</c:v>
                </c:pt>
                <c:pt idx="17387">
                  <c:v>18.335000000000001</c:v>
                </c:pt>
                <c:pt idx="17388">
                  <c:v>17.94199999999999</c:v>
                </c:pt>
                <c:pt idx="17389">
                  <c:v>18.023</c:v>
                </c:pt>
                <c:pt idx="17390">
                  <c:v>18.257000000000001</c:v>
                </c:pt>
                <c:pt idx="17391">
                  <c:v>18.221</c:v>
                </c:pt>
                <c:pt idx="17392">
                  <c:v>18.24499999999999</c:v>
                </c:pt>
                <c:pt idx="17393">
                  <c:v>18.461999999999989</c:v>
                </c:pt>
                <c:pt idx="17394">
                  <c:v>18.091999999999999</c:v>
                </c:pt>
                <c:pt idx="17395">
                  <c:v>18.02</c:v>
                </c:pt>
                <c:pt idx="17396">
                  <c:v>18.812000000000001</c:v>
                </c:pt>
                <c:pt idx="17397">
                  <c:v>18.401</c:v>
                </c:pt>
                <c:pt idx="17398">
                  <c:v>18.61000000000001</c:v>
                </c:pt>
                <c:pt idx="17399">
                  <c:v>18.760000000000002</c:v>
                </c:pt>
                <c:pt idx="17400">
                  <c:v>18.818999999999999</c:v>
                </c:pt>
                <c:pt idx="17401">
                  <c:v>19.007000000000001</c:v>
                </c:pt>
                <c:pt idx="17402">
                  <c:v>18.934000000000001</c:v>
                </c:pt>
                <c:pt idx="17403">
                  <c:v>18.568999999999988</c:v>
                </c:pt>
                <c:pt idx="17404">
                  <c:v>18.695</c:v>
                </c:pt>
                <c:pt idx="17405">
                  <c:v>18.870999999999999</c:v>
                </c:pt>
                <c:pt idx="17406">
                  <c:v>18.378</c:v>
                </c:pt>
                <c:pt idx="17407">
                  <c:v>18.533000000000001</c:v>
                </c:pt>
                <c:pt idx="17408">
                  <c:v>18.92799999999999</c:v>
                </c:pt>
                <c:pt idx="17409">
                  <c:v>18.513999999999999</c:v>
                </c:pt>
                <c:pt idx="17410">
                  <c:v>18.584</c:v>
                </c:pt>
                <c:pt idx="17411">
                  <c:v>18.573</c:v>
                </c:pt>
                <c:pt idx="17412">
                  <c:v>18.41</c:v>
                </c:pt>
                <c:pt idx="17413">
                  <c:v>19.001999999999999</c:v>
                </c:pt>
                <c:pt idx="17414">
                  <c:v>18.832000000000001</c:v>
                </c:pt>
                <c:pt idx="17415">
                  <c:v>18.707999999999991</c:v>
                </c:pt>
                <c:pt idx="17416">
                  <c:v>18.922999999999981</c:v>
                </c:pt>
                <c:pt idx="17417">
                  <c:v>18.846</c:v>
                </c:pt>
                <c:pt idx="17418">
                  <c:v>18.399999999999999</c:v>
                </c:pt>
                <c:pt idx="17419">
                  <c:v>18.936</c:v>
                </c:pt>
                <c:pt idx="17420">
                  <c:v>19.018000000000001</c:v>
                </c:pt>
                <c:pt idx="17421">
                  <c:v>19.038</c:v>
                </c:pt>
                <c:pt idx="17422">
                  <c:v>19.292999999999989</c:v>
                </c:pt>
                <c:pt idx="17423">
                  <c:v>19.045999999999989</c:v>
                </c:pt>
                <c:pt idx="17424">
                  <c:v>18.713999999999999</c:v>
                </c:pt>
                <c:pt idx="17425">
                  <c:v>18.76499999999999</c:v>
                </c:pt>
                <c:pt idx="17426">
                  <c:v>19.029</c:v>
                </c:pt>
                <c:pt idx="17427">
                  <c:v>18.663</c:v>
                </c:pt>
                <c:pt idx="17428">
                  <c:v>18.849</c:v>
                </c:pt>
                <c:pt idx="17429">
                  <c:v>18.792000000000002</c:v>
                </c:pt>
                <c:pt idx="17430">
                  <c:v>18.913</c:v>
                </c:pt>
                <c:pt idx="17431">
                  <c:v>18.544</c:v>
                </c:pt>
                <c:pt idx="17432">
                  <c:v>18.5</c:v>
                </c:pt>
                <c:pt idx="17433">
                  <c:v>18.164999999999999</c:v>
                </c:pt>
                <c:pt idx="17434">
                  <c:v>18.281999999999989</c:v>
                </c:pt>
                <c:pt idx="17435">
                  <c:v>19.318999999999999</c:v>
                </c:pt>
                <c:pt idx="17436">
                  <c:v>19.074000000000009</c:v>
                </c:pt>
                <c:pt idx="17437">
                  <c:v>18.72</c:v>
                </c:pt>
                <c:pt idx="17438">
                  <c:v>19.393999999999991</c:v>
                </c:pt>
                <c:pt idx="17439">
                  <c:v>18.87</c:v>
                </c:pt>
                <c:pt idx="17440">
                  <c:v>18.959</c:v>
                </c:pt>
                <c:pt idx="17441">
                  <c:v>18.812000000000001</c:v>
                </c:pt>
                <c:pt idx="17442">
                  <c:v>18.76599999999998</c:v>
                </c:pt>
                <c:pt idx="17443">
                  <c:v>18.702000000000002</c:v>
                </c:pt>
                <c:pt idx="17444">
                  <c:v>19.186</c:v>
                </c:pt>
                <c:pt idx="17445">
                  <c:v>18.373999999999999</c:v>
                </c:pt>
                <c:pt idx="17446">
                  <c:v>18.48899999999999</c:v>
                </c:pt>
                <c:pt idx="17447">
                  <c:v>18.061</c:v>
                </c:pt>
                <c:pt idx="17448">
                  <c:v>18.524000000000001</c:v>
                </c:pt>
                <c:pt idx="17449">
                  <c:v>18.422999999999981</c:v>
                </c:pt>
                <c:pt idx="17450">
                  <c:v>18.100000000000001</c:v>
                </c:pt>
                <c:pt idx="17451">
                  <c:v>17.967999999999989</c:v>
                </c:pt>
                <c:pt idx="17452">
                  <c:v>18.318000000000001</c:v>
                </c:pt>
                <c:pt idx="17453">
                  <c:v>18.402999999999992</c:v>
                </c:pt>
                <c:pt idx="17454">
                  <c:v>18.463999999999992</c:v>
                </c:pt>
                <c:pt idx="17455">
                  <c:v>18.39</c:v>
                </c:pt>
                <c:pt idx="17456">
                  <c:v>18.628</c:v>
                </c:pt>
                <c:pt idx="17457">
                  <c:v>18.282999999999991</c:v>
                </c:pt>
                <c:pt idx="17458">
                  <c:v>18.952999999999989</c:v>
                </c:pt>
                <c:pt idx="17459">
                  <c:v>19.135000000000009</c:v>
                </c:pt>
                <c:pt idx="17460">
                  <c:v>18.507999999999999</c:v>
                </c:pt>
                <c:pt idx="17461">
                  <c:v>18.673999999999999</c:v>
                </c:pt>
                <c:pt idx="17462">
                  <c:v>18.809000000000001</c:v>
                </c:pt>
                <c:pt idx="17463">
                  <c:v>18.890999999999991</c:v>
                </c:pt>
                <c:pt idx="17464">
                  <c:v>19.236999999999991</c:v>
                </c:pt>
                <c:pt idx="17465">
                  <c:v>18.792000000000002</c:v>
                </c:pt>
                <c:pt idx="17466">
                  <c:v>19.067999999999991</c:v>
                </c:pt>
                <c:pt idx="17467">
                  <c:v>18.675000000000001</c:v>
                </c:pt>
                <c:pt idx="17468">
                  <c:v>19.187000000000001</c:v>
                </c:pt>
                <c:pt idx="17469">
                  <c:v>18.599</c:v>
                </c:pt>
                <c:pt idx="17470">
                  <c:v>19.103999999999999</c:v>
                </c:pt>
                <c:pt idx="17471">
                  <c:v>18.919</c:v>
                </c:pt>
                <c:pt idx="17472">
                  <c:v>18.887</c:v>
                </c:pt>
                <c:pt idx="17473">
                  <c:v>18.968999999999991</c:v>
                </c:pt>
                <c:pt idx="17474">
                  <c:v>18.974</c:v>
                </c:pt>
                <c:pt idx="17475">
                  <c:v>18.815999999999999</c:v>
                </c:pt>
                <c:pt idx="17476">
                  <c:v>19.206</c:v>
                </c:pt>
                <c:pt idx="17477">
                  <c:v>19.181999999999999</c:v>
                </c:pt>
                <c:pt idx="17478">
                  <c:v>19.312999999999999</c:v>
                </c:pt>
                <c:pt idx="17479">
                  <c:v>18.678000000000001</c:v>
                </c:pt>
                <c:pt idx="17480">
                  <c:v>18.852</c:v>
                </c:pt>
                <c:pt idx="17481">
                  <c:v>18.896999999999991</c:v>
                </c:pt>
                <c:pt idx="17482">
                  <c:v>18.744</c:v>
                </c:pt>
                <c:pt idx="17483">
                  <c:v>18.93</c:v>
                </c:pt>
                <c:pt idx="17484">
                  <c:v>18.817000000000011</c:v>
                </c:pt>
                <c:pt idx="17485">
                  <c:v>18.975999999999988</c:v>
                </c:pt>
                <c:pt idx="17486">
                  <c:v>18.631000000000011</c:v>
                </c:pt>
                <c:pt idx="17487">
                  <c:v>18.74499999999999</c:v>
                </c:pt>
                <c:pt idx="17488">
                  <c:v>18.29</c:v>
                </c:pt>
                <c:pt idx="17489">
                  <c:v>18.797999999999991</c:v>
                </c:pt>
                <c:pt idx="17490">
                  <c:v>19.282999999999991</c:v>
                </c:pt>
                <c:pt idx="17491">
                  <c:v>18.896999999999991</c:v>
                </c:pt>
                <c:pt idx="17492">
                  <c:v>18.991</c:v>
                </c:pt>
                <c:pt idx="17493">
                  <c:v>18.978000000000002</c:v>
                </c:pt>
                <c:pt idx="17494">
                  <c:v>18.49799999999999</c:v>
                </c:pt>
                <c:pt idx="17495">
                  <c:v>18.654000000000011</c:v>
                </c:pt>
                <c:pt idx="17496">
                  <c:v>18.646999999999991</c:v>
                </c:pt>
                <c:pt idx="17497">
                  <c:v>19.178000000000001</c:v>
                </c:pt>
                <c:pt idx="17498">
                  <c:v>18.887</c:v>
                </c:pt>
                <c:pt idx="17499">
                  <c:v>18.870999999999999</c:v>
                </c:pt>
                <c:pt idx="17500">
                  <c:v>18.904</c:v>
                </c:pt>
                <c:pt idx="17501">
                  <c:v>18.574999999999999</c:v>
                </c:pt>
                <c:pt idx="17502">
                  <c:v>18.781999999999989</c:v>
                </c:pt>
                <c:pt idx="17503">
                  <c:v>18.818999999999999</c:v>
                </c:pt>
                <c:pt idx="17504">
                  <c:v>18.681999999999999</c:v>
                </c:pt>
                <c:pt idx="17505">
                  <c:v>18.827999999999999</c:v>
                </c:pt>
                <c:pt idx="17506">
                  <c:v>18.620999999999999</c:v>
                </c:pt>
                <c:pt idx="17507">
                  <c:v>19.010999999999999</c:v>
                </c:pt>
                <c:pt idx="17508">
                  <c:v>18.986999999999981</c:v>
                </c:pt>
                <c:pt idx="17509">
                  <c:v>18.516999999999999</c:v>
                </c:pt>
                <c:pt idx="17510">
                  <c:v>18.861000000000001</c:v>
                </c:pt>
                <c:pt idx="17511">
                  <c:v>18.695</c:v>
                </c:pt>
                <c:pt idx="17512">
                  <c:v>18.474</c:v>
                </c:pt>
                <c:pt idx="17513">
                  <c:v>18.54</c:v>
                </c:pt>
                <c:pt idx="17514">
                  <c:v>18.14</c:v>
                </c:pt>
                <c:pt idx="17515">
                  <c:v>19.045999999999989</c:v>
                </c:pt>
                <c:pt idx="17516">
                  <c:v>19.184000000000001</c:v>
                </c:pt>
                <c:pt idx="17517">
                  <c:v>19.118000000000009</c:v>
                </c:pt>
                <c:pt idx="17518">
                  <c:v>19.335000000000001</c:v>
                </c:pt>
                <c:pt idx="17519">
                  <c:v>19.437999999999999</c:v>
                </c:pt>
                <c:pt idx="17520">
                  <c:v>18.989999999999981</c:v>
                </c:pt>
                <c:pt idx="17521">
                  <c:v>19.118000000000009</c:v>
                </c:pt>
                <c:pt idx="17522">
                  <c:v>19.123000000000001</c:v>
                </c:pt>
                <c:pt idx="17523">
                  <c:v>19.271999999999991</c:v>
                </c:pt>
                <c:pt idx="17524">
                  <c:v>19.347000000000001</c:v>
                </c:pt>
                <c:pt idx="17525">
                  <c:v>19.103000000000009</c:v>
                </c:pt>
                <c:pt idx="17526">
                  <c:v>18.86</c:v>
                </c:pt>
                <c:pt idx="17527">
                  <c:v>18.29</c:v>
                </c:pt>
                <c:pt idx="17528">
                  <c:v>19.283999999999988</c:v>
                </c:pt>
                <c:pt idx="17529">
                  <c:v>19.74199999999999</c:v>
                </c:pt>
                <c:pt idx="17530">
                  <c:v>20.05</c:v>
                </c:pt>
                <c:pt idx="17531">
                  <c:v>19.571000000000009</c:v>
                </c:pt>
                <c:pt idx="17532">
                  <c:v>19.129000000000001</c:v>
                </c:pt>
                <c:pt idx="17533">
                  <c:v>19.433</c:v>
                </c:pt>
                <c:pt idx="17534">
                  <c:v>19.548999999999989</c:v>
                </c:pt>
                <c:pt idx="17535">
                  <c:v>19.361999999999991</c:v>
                </c:pt>
                <c:pt idx="17536">
                  <c:v>19.355</c:v>
                </c:pt>
                <c:pt idx="17537">
                  <c:v>19.565999999999988</c:v>
                </c:pt>
                <c:pt idx="17538">
                  <c:v>19.195</c:v>
                </c:pt>
                <c:pt idx="17539">
                  <c:v>19.783999999999988</c:v>
                </c:pt>
                <c:pt idx="17540">
                  <c:v>18.995999999999992</c:v>
                </c:pt>
                <c:pt idx="17541">
                  <c:v>19.363</c:v>
                </c:pt>
                <c:pt idx="17542">
                  <c:v>19.451000000000001</c:v>
                </c:pt>
                <c:pt idx="17543">
                  <c:v>19.291</c:v>
                </c:pt>
                <c:pt idx="17544">
                  <c:v>19.794</c:v>
                </c:pt>
                <c:pt idx="17545">
                  <c:v>19.187999999999999</c:v>
                </c:pt>
                <c:pt idx="17546">
                  <c:v>19.146999999999991</c:v>
                </c:pt>
                <c:pt idx="17547">
                  <c:v>19.172999999999991</c:v>
                </c:pt>
                <c:pt idx="17548">
                  <c:v>19.306000000000001</c:v>
                </c:pt>
                <c:pt idx="17549">
                  <c:v>19.306000000000001</c:v>
                </c:pt>
                <c:pt idx="17550">
                  <c:v>19.126999999999999</c:v>
                </c:pt>
                <c:pt idx="17551">
                  <c:v>18.954999999999991</c:v>
                </c:pt>
                <c:pt idx="17552">
                  <c:v>19.562999999999992</c:v>
                </c:pt>
                <c:pt idx="17553">
                  <c:v>19.366</c:v>
                </c:pt>
                <c:pt idx="17554">
                  <c:v>19.236000000000001</c:v>
                </c:pt>
                <c:pt idx="17555">
                  <c:v>18.861000000000001</c:v>
                </c:pt>
                <c:pt idx="17556">
                  <c:v>19.494</c:v>
                </c:pt>
                <c:pt idx="17557">
                  <c:v>19.781999999999989</c:v>
                </c:pt>
                <c:pt idx="17558">
                  <c:v>18.687999999999999</c:v>
                </c:pt>
                <c:pt idx="17559">
                  <c:v>18.640999999999991</c:v>
                </c:pt>
                <c:pt idx="17560">
                  <c:v>18.844000000000001</c:v>
                </c:pt>
                <c:pt idx="17561">
                  <c:v>19.010999999999999</c:v>
                </c:pt>
                <c:pt idx="17562">
                  <c:v>18.384</c:v>
                </c:pt>
                <c:pt idx="17563">
                  <c:v>18.542999999999989</c:v>
                </c:pt>
                <c:pt idx="17564">
                  <c:v>18.295000000000002</c:v>
                </c:pt>
                <c:pt idx="17565">
                  <c:v>18.190999999999999</c:v>
                </c:pt>
                <c:pt idx="17566">
                  <c:v>17.629000000000001</c:v>
                </c:pt>
                <c:pt idx="17567">
                  <c:v>19.335999999999999</c:v>
                </c:pt>
                <c:pt idx="17568">
                  <c:v>18.961999999999989</c:v>
                </c:pt>
                <c:pt idx="17569">
                  <c:v>19.32</c:v>
                </c:pt>
                <c:pt idx="17570">
                  <c:v>18.858000000000001</c:v>
                </c:pt>
                <c:pt idx="17571">
                  <c:v>19.033000000000001</c:v>
                </c:pt>
                <c:pt idx="17572">
                  <c:v>19.073</c:v>
                </c:pt>
                <c:pt idx="17573">
                  <c:v>18.687999999999999</c:v>
                </c:pt>
                <c:pt idx="17574">
                  <c:v>18.53</c:v>
                </c:pt>
                <c:pt idx="17575">
                  <c:v>18.936</c:v>
                </c:pt>
                <c:pt idx="17576">
                  <c:v>18.393000000000001</c:v>
                </c:pt>
                <c:pt idx="17577">
                  <c:v>19.382999999999988</c:v>
                </c:pt>
                <c:pt idx="17578">
                  <c:v>18.806000000000001</c:v>
                </c:pt>
                <c:pt idx="17579">
                  <c:v>19.312999999999999</c:v>
                </c:pt>
                <c:pt idx="17580">
                  <c:v>19.536000000000001</c:v>
                </c:pt>
                <c:pt idx="17581">
                  <c:v>19.111999999999998</c:v>
                </c:pt>
                <c:pt idx="17582">
                  <c:v>18.937999999999999</c:v>
                </c:pt>
                <c:pt idx="17583">
                  <c:v>19.308</c:v>
                </c:pt>
                <c:pt idx="17584">
                  <c:v>18.539000000000001</c:v>
                </c:pt>
                <c:pt idx="17585">
                  <c:v>18.724999999999991</c:v>
                </c:pt>
                <c:pt idx="17586">
                  <c:v>18.321000000000009</c:v>
                </c:pt>
                <c:pt idx="17587">
                  <c:v>18.27999999999999</c:v>
                </c:pt>
                <c:pt idx="17588">
                  <c:v>18.832000000000001</c:v>
                </c:pt>
                <c:pt idx="17589">
                  <c:v>18.236999999999991</c:v>
                </c:pt>
                <c:pt idx="17590">
                  <c:v>18.027000000000001</c:v>
                </c:pt>
                <c:pt idx="17591">
                  <c:v>18.425999999999981</c:v>
                </c:pt>
                <c:pt idx="17592">
                  <c:v>18.565999999999988</c:v>
                </c:pt>
                <c:pt idx="17593">
                  <c:v>18.118000000000009</c:v>
                </c:pt>
                <c:pt idx="17594">
                  <c:v>18.884</c:v>
                </c:pt>
                <c:pt idx="17595">
                  <c:v>18.841999999999999</c:v>
                </c:pt>
                <c:pt idx="17596">
                  <c:v>18.87</c:v>
                </c:pt>
                <c:pt idx="17597">
                  <c:v>18.081</c:v>
                </c:pt>
                <c:pt idx="17598">
                  <c:v>18.146000000000001</c:v>
                </c:pt>
                <c:pt idx="17599">
                  <c:v>18.513999999999999</c:v>
                </c:pt>
                <c:pt idx="17600">
                  <c:v>18.77999999999999</c:v>
                </c:pt>
                <c:pt idx="17601">
                  <c:v>18.661999999999999</c:v>
                </c:pt>
                <c:pt idx="17602">
                  <c:v>18.565999999999988</c:v>
                </c:pt>
                <c:pt idx="17603">
                  <c:v>18.571999999999999</c:v>
                </c:pt>
                <c:pt idx="17604">
                  <c:v>18.481000000000002</c:v>
                </c:pt>
                <c:pt idx="17605">
                  <c:v>18.61300000000001</c:v>
                </c:pt>
                <c:pt idx="17606">
                  <c:v>18.588999999999992</c:v>
                </c:pt>
                <c:pt idx="17607">
                  <c:v>18.209</c:v>
                </c:pt>
                <c:pt idx="17608">
                  <c:v>18.350000000000001</c:v>
                </c:pt>
                <c:pt idx="17609">
                  <c:v>18.631000000000011</c:v>
                </c:pt>
                <c:pt idx="17610">
                  <c:v>18.61300000000001</c:v>
                </c:pt>
                <c:pt idx="17611">
                  <c:v>18.329000000000001</c:v>
                </c:pt>
                <c:pt idx="17612">
                  <c:v>18.893000000000001</c:v>
                </c:pt>
                <c:pt idx="17613">
                  <c:v>18.510999999999999</c:v>
                </c:pt>
                <c:pt idx="17614">
                  <c:v>18.03</c:v>
                </c:pt>
                <c:pt idx="17615">
                  <c:v>18.106999999999999</c:v>
                </c:pt>
                <c:pt idx="17616">
                  <c:v>17.967999999999989</c:v>
                </c:pt>
                <c:pt idx="17617">
                  <c:v>18.364999999999991</c:v>
                </c:pt>
                <c:pt idx="17618">
                  <c:v>18.308</c:v>
                </c:pt>
                <c:pt idx="17619">
                  <c:v>18.302</c:v>
                </c:pt>
                <c:pt idx="17620">
                  <c:v>18.077999999999999</c:v>
                </c:pt>
                <c:pt idx="17621">
                  <c:v>18.425999999999981</c:v>
                </c:pt>
                <c:pt idx="17622">
                  <c:v>18.491</c:v>
                </c:pt>
                <c:pt idx="17623">
                  <c:v>18.149000000000001</c:v>
                </c:pt>
                <c:pt idx="17624">
                  <c:v>17.971</c:v>
                </c:pt>
                <c:pt idx="17625">
                  <c:v>18.312000000000001</c:v>
                </c:pt>
                <c:pt idx="17626">
                  <c:v>18.318999999999999</c:v>
                </c:pt>
                <c:pt idx="17627">
                  <c:v>18.024000000000001</c:v>
                </c:pt>
                <c:pt idx="17628">
                  <c:v>18.100999999999999</c:v>
                </c:pt>
                <c:pt idx="17629">
                  <c:v>18.077999999999999</c:v>
                </c:pt>
                <c:pt idx="17630">
                  <c:v>18.497</c:v>
                </c:pt>
                <c:pt idx="17631">
                  <c:v>17.849</c:v>
                </c:pt>
                <c:pt idx="17632">
                  <c:v>18.471999999999991</c:v>
                </c:pt>
                <c:pt idx="17633">
                  <c:v>18.036000000000001</c:v>
                </c:pt>
                <c:pt idx="17634">
                  <c:v>18.268999999999981</c:v>
                </c:pt>
                <c:pt idx="17635">
                  <c:v>18.114999999999998</c:v>
                </c:pt>
                <c:pt idx="17636">
                  <c:v>18.408999999999988</c:v>
                </c:pt>
                <c:pt idx="17637">
                  <c:v>18.202000000000002</c:v>
                </c:pt>
                <c:pt idx="17638">
                  <c:v>18.353999999999999</c:v>
                </c:pt>
                <c:pt idx="17639">
                  <c:v>18.08199999999999</c:v>
                </c:pt>
                <c:pt idx="17640">
                  <c:v>18.094999999999999</c:v>
                </c:pt>
                <c:pt idx="17641">
                  <c:v>18.097999999999999</c:v>
                </c:pt>
                <c:pt idx="17642">
                  <c:v>18.347000000000001</c:v>
                </c:pt>
                <c:pt idx="17643">
                  <c:v>17.943999999999988</c:v>
                </c:pt>
                <c:pt idx="17644">
                  <c:v>18.309000000000001</c:v>
                </c:pt>
                <c:pt idx="17645">
                  <c:v>18.007999999999999</c:v>
                </c:pt>
                <c:pt idx="17646">
                  <c:v>18.428999999999981</c:v>
                </c:pt>
                <c:pt idx="17647">
                  <c:v>18.204999999999991</c:v>
                </c:pt>
                <c:pt idx="17648">
                  <c:v>18.236999999999991</c:v>
                </c:pt>
                <c:pt idx="17649">
                  <c:v>18.353999999999999</c:v>
                </c:pt>
                <c:pt idx="17650">
                  <c:v>18.100999999999999</c:v>
                </c:pt>
                <c:pt idx="17651">
                  <c:v>18.43</c:v>
                </c:pt>
                <c:pt idx="17652">
                  <c:v>18</c:v>
                </c:pt>
                <c:pt idx="17653">
                  <c:v>18.29</c:v>
                </c:pt>
                <c:pt idx="17654">
                  <c:v>18.163</c:v>
                </c:pt>
                <c:pt idx="17655">
                  <c:v>18.283999999999988</c:v>
                </c:pt>
                <c:pt idx="17656">
                  <c:v>18.713999999999999</c:v>
                </c:pt>
                <c:pt idx="17657">
                  <c:v>18.571999999999999</c:v>
                </c:pt>
                <c:pt idx="17658">
                  <c:v>18.603999999999999</c:v>
                </c:pt>
                <c:pt idx="17659">
                  <c:v>18.786999999999988</c:v>
                </c:pt>
                <c:pt idx="17660">
                  <c:v>18.853999999999999</c:v>
                </c:pt>
                <c:pt idx="17661">
                  <c:v>18.920000000000002</c:v>
                </c:pt>
                <c:pt idx="17662">
                  <c:v>18.646000000000001</c:v>
                </c:pt>
                <c:pt idx="17663">
                  <c:v>18.661000000000001</c:v>
                </c:pt>
                <c:pt idx="17664">
                  <c:v>18.785999999999991</c:v>
                </c:pt>
                <c:pt idx="17665">
                  <c:v>19.007999999999999</c:v>
                </c:pt>
                <c:pt idx="17666">
                  <c:v>18.405999999999992</c:v>
                </c:pt>
                <c:pt idx="17667">
                  <c:v>18.548999999999989</c:v>
                </c:pt>
                <c:pt idx="17668">
                  <c:v>18.974999999999991</c:v>
                </c:pt>
                <c:pt idx="17669">
                  <c:v>18.849</c:v>
                </c:pt>
                <c:pt idx="17670">
                  <c:v>18.827999999999999</c:v>
                </c:pt>
                <c:pt idx="17671">
                  <c:v>18.731000000000009</c:v>
                </c:pt>
                <c:pt idx="17672">
                  <c:v>18.501000000000001</c:v>
                </c:pt>
                <c:pt idx="17673">
                  <c:v>18.728999999999989</c:v>
                </c:pt>
                <c:pt idx="17674">
                  <c:v>18.773</c:v>
                </c:pt>
                <c:pt idx="17675">
                  <c:v>18.899000000000001</c:v>
                </c:pt>
                <c:pt idx="17676">
                  <c:v>18.768999999999981</c:v>
                </c:pt>
                <c:pt idx="17677">
                  <c:v>18.548999999999989</c:v>
                </c:pt>
                <c:pt idx="17678">
                  <c:v>18.672000000000001</c:v>
                </c:pt>
                <c:pt idx="17679">
                  <c:v>18.216999999999999</c:v>
                </c:pt>
                <c:pt idx="17680">
                  <c:v>18.449000000000002</c:v>
                </c:pt>
                <c:pt idx="17681">
                  <c:v>18.364000000000001</c:v>
                </c:pt>
                <c:pt idx="17682">
                  <c:v>17.77</c:v>
                </c:pt>
                <c:pt idx="17683">
                  <c:v>18.114000000000011</c:v>
                </c:pt>
                <c:pt idx="17684">
                  <c:v>17.464999999999989</c:v>
                </c:pt>
                <c:pt idx="17685">
                  <c:v>17.936</c:v>
                </c:pt>
                <c:pt idx="17686">
                  <c:v>18.632999999999999</c:v>
                </c:pt>
                <c:pt idx="17687">
                  <c:v>18.94499999999999</c:v>
                </c:pt>
                <c:pt idx="17688">
                  <c:v>18.454000000000001</c:v>
                </c:pt>
                <c:pt idx="17689">
                  <c:v>18.542999999999989</c:v>
                </c:pt>
                <c:pt idx="17690">
                  <c:v>19.087</c:v>
                </c:pt>
                <c:pt idx="17691">
                  <c:v>18.92499999999999</c:v>
                </c:pt>
                <c:pt idx="17692">
                  <c:v>18.510999999999999</c:v>
                </c:pt>
                <c:pt idx="17693">
                  <c:v>18.93</c:v>
                </c:pt>
                <c:pt idx="17694">
                  <c:v>18.981000000000002</c:v>
                </c:pt>
                <c:pt idx="17695">
                  <c:v>18.707999999999991</c:v>
                </c:pt>
                <c:pt idx="17696">
                  <c:v>18.86</c:v>
                </c:pt>
                <c:pt idx="17697">
                  <c:v>18.777999999999999</c:v>
                </c:pt>
                <c:pt idx="17698">
                  <c:v>18.661999999999999</c:v>
                </c:pt>
                <c:pt idx="17699">
                  <c:v>18.922999999999981</c:v>
                </c:pt>
                <c:pt idx="17700">
                  <c:v>19.143000000000001</c:v>
                </c:pt>
                <c:pt idx="17701">
                  <c:v>18.64</c:v>
                </c:pt>
                <c:pt idx="17702">
                  <c:v>19.559999999999999</c:v>
                </c:pt>
                <c:pt idx="17703">
                  <c:v>19.181000000000001</c:v>
                </c:pt>
                <c:pt idx="17704">
                  <c:v>18.468999999999991</c:v>
                </c:pt>
                <c:pt idx="17705">
                  <c:v>18.881999999999991</c:v>
                </c:pt>
                <c:pt idx="17706">
                  <c:v>18.747</c:v>
                </c:pt>
                <c:pt idx="17707">
                  <c:v>18.987999999999989</c:v>
                </c:pt>
                <c:pt idx="17708">
                  <c:v>18.646999999999991</c:v>
                </c:pt>
                <c:pt idx="17709">
                  <c:v>18.893000000000001</c:v>
                </c:pt>
                <c:pt idx="17710">
                  <c:v>18.597999999999999</c:v>
                </c:pt>
                <c:pt idx="17711">
                  <c:v>18.670000000000009</c:v>
                </c:pt>
                <c:pt idx="17712">
                  <c:v>18.42199999999999</c:v>
                </c:pt>
                <c:pt idx="17713">
                  <c:v>18.724999999999991</c:v>
                </c:pt>
                <c:pt idx="17714">
                  <c:v>18.805</c:v>
                </c:pt>
                <c:pt idx="17715">
                  <c:v>18.561999999999991</c:v>
                </c:pt>
                <c:pt idx="17716">
                  <c:v>18.663</c:v>
                </c:pt>
                <c:pt idx="17717">
                  <c:v>18.712</c:v>
                </c:pt>
                <c:pt idx="17718">
                  <c:v>19.012</c:v>
                </c:pt>
                <c:pt idx="17719">
                  <c:v>18.734000000000009</c:v>
                </c:pt>
                <c:pt idx="17720">
                  <c:v>18.83700000000001</c:v>
                </c:pt>
                <c:pt idx="17721">
                  <c:v>18.584</c:v>
                </c:pt>
                <c:pt idx="17722">
                  <c:v>19.001999999999999</c:v>
                </c:pt>
                <c:pt idx="17723">
                  <c:v>18.861999999999991</c:v>
                </c:pt>
                <c:pt idx="17724">
                  <c:v>18.751000000000001</c:v>
                </c:pt>
                <c:pt idx="17725">
                  <c:v>18.542000000000002</c:v>
                </c:pt>
                <c:pt idx="17726">
                  <c:v>18.571999999999999</c:v>
                </c:pt>
                <c:pt idx="17727">
                  <c:v>18.760000000000002</c:v>
                </c:pt>
                <c:pt idx="17728">
                  <c:v>18.692</c:v>
                </c:pt>
                <c:pt idx="17729">
                  <c:v>18.654000000000011</c:v>
                </c:pt>
                <c:pt idx="17730">
                  <c:v>18.260000000000002</c:v>
                </c:pt>
                <c:pt idx="17731">
                  <c:v>18.922999999999981</c:v>
                </c:pt>
                <c:pt idx="17732">
                  <c:v>19.155999999999999</c:v>
                </c:pt>
                <c:pt idx="17733">
                  <c:v>18.90499999999999</c:v>
                </c:pt>
                <c:pt idx="17734">
                  <c:v>18.673999999999999</c:v>
                </c:pt>
                <c:pt idx="17735">
                  <c:v>18.559999999999999</c:v>
                </c:pt>
                <c:pt idx="17736">
                  <c:v>18.58499999999999</c:v>
                </c:pt>
                <c:pt idx="17737">
                  <c:v>18.239999999999991</c:v>
                </c:pt>
                <c:pt idx="17738">
                  <c:v>18.744</c:v>
                </c:pt>
                <c:pt idx="17739">
                  <c:v>18.510000000000009</c:v>
                </c:pt>
                <c:pt idx="17740">
                  <c:v>18.707000000000001</c:v>
                </c:pt>
                <c:pt idx="17741">
                  <c:v>18.382999999999988</c:v>
                </c:pt>
                <c:pt idx="17742">
                  <c:v>18.684999999999999</c:v>
                </c:pt>
                <c:pt idx="17743">
                  <c:v>18.643000000000001</c:v>
                </c:pt>
                <c:pt idx="17744">
                  <c:v>18.335000000000001</c:v>
                </c:pt>
                <c:pt idx="17745">
                  <c:v>18.375</c:v>
                </c:pt>
                <c:pt idx="17746">
                  <c:v>18.364000000000001</c:v>
                </c:pt>
                <c:pt idx="17747">
                  <c:v>18.387</c:v>
                </c:pt>
                <c:pt idx="17748">
                  <c:v>18.404</c:v>
                </c:pt>
                <c:pt idx="17749">
                  <c:v>18.978000000000002</c:v>
                </c:pt>
                <c:pt idx="17750">
                  <c:v>18.422999999999981</c:v>
                </c:pt>
                <c:pt idx="17751">
                  <c:v>18.626999999999999</c:v>
                </c:pt>
                <c:pt idx="17752">
                  <c:v>18.326000000000001</c:v>
                </c:pt>
                <c:pt idx="17753">
                  <c:v>18.461999999999989</c:v>
                </c:pt>
                <c:pt idx="17754">
                  <c:v>18.739000000000001</c:v>
                </c:pt>
                <c:pt idx="17755">
                  <c:v>18.513999999999999</c:v>
                </c:pt>
                <c:pt idx="17756">
                  <c:v>18.773</c:v>
                </c:pt>
                <c:pt idx="17757">
                  <c:v>18.57</c:v>
                </c:pt>
                <c:pt idx="17758">
                  <c:v>18.26599999999998</c:v>
                </c:pt>
                <c:pt idx="17759">
                  <c:v>18.890999999999991</c:v>
                </c:pt>
                <c:pt idx="17760">
                  <c:v>18.495999999999992</c:v>
                </c:pt>
                <c:pt idx="17761">
                  <c:v>18.494</c:v>
                </c:pt>
                <c:pt idx="17762">
                  <c:v>18.861999999999991</c:v>
                </c:pt>
                <c:pt idx="17763">
                  <c:v>18.204000000000001</c:v>
                </c:pt>
                <c:pt idx="17764">
                  <c:v>18.675999999999991</c:v>
                </c:pt>
                <c:pt idx="17765">
                  <c:v>18.649000000000001</c:v>
                </c:pt>
                <c:pt idx="17766">
                  <c:v>18.355</c:v>
                </c:pt>
                <c:pt idx="17767">
                  <c:v>18.867000000000001</c:v>
                </c:pt>
                <c:pt idx="17768">
                  <c:v>18.675999999999991</c:v>
                </c:pt>
                <c:pt idx="17769">
                  <c:v>18.238</c:v>
                </c:pt>
                <c:pt idx="17770">
                  <c:v>18.664000000000001</c:v>
                </c:pt>
                <c:pt idx="17771">
                  <c:v>18.178999999999991</c:v>
                </c:pt>
                <c:pt idx="17772">
                  <c:v>18.39</c:v>
                </c:pt>
                <c:pt idx="17773">
                  <c:v>18.407</c:v>
                </c:pt>
                <c:pt idx="17774">
                  <c:v>18.526</c:v>
                </c:pt>
                <c:pt idx="17775">
                  <c:v>18.41</c:v>
                </c:pt>
                <c:pt idx="17776">
                  <c:v>18.452000000000002</c:v>
                </c:pt>
                <c:pt idx="17777">
                  <c:v>18.494</c:v>
                </c:pt>
                <c:pt idx="17778">
                  <c:v>18.474</c:v>
                </c:pt>
                <c:pt idx="17779">
                  <c:v>18.766999999999989</c:v>
                </c:pt>
                <c:pt idx="17780">
                  <c:v>18.416</c:v>
                </c:pt>
                <c:pt idx="17781">
                  <c:v>18.468999999999991</c:v>
                </c:pt>
                <c:pt idx="17782">
                  <c:v>18.471</c:v>
                </c:pt>
                <c:pt idx="17783">
                  <c:v>18.689</c:v>
                </c:pt>
                <c:pt idx="17784">
                  <c:v>18.420000000000002</c:v>
                </c:pt>
                <c:pt idx="17785">
                  <c:v>18.404</c:v>
                </c:pt>
                <c:pt idx="17786">
                  <c:v>18.198</c:v>
                </c:pt>
                <c:pt idx="17787">
                  <c:v>18.114000000000011</c:v>
                </c:pt>
                <c:pt idx="17788">
                  <c:v>18.399999999999999</c:v>
                </c:pt>
                <c:pt idx="17789">
                  <c:v>18.574999999999999</c:v>
                </c:pt>
                <c:pt idx="17790">
                  <c:v>18.306000000000001</c:v>
                </c:pt>
                <c:pt idx="17791">
                  <c:v>18.509</c:v>
                </c:pt>
                <c:pt idx="17792">
                  <c:v>18.72</c:v>
                </c:pt>
                <c:pt idx="17793">
                  <c:v>17.963999999999992</c:v>
                </c:pt>
                <c:pt idx="17794">
                  <c:v>18.206</c:v>
                </c:pt>
                <c:pt idx="17795">
                  <c:v>18.120999999999999</c:v>
                </c:pt>
                <c:pt idx="17796">
                  <c:v>18.302</c:v>
                </c:pt>
                <c:pt idx="17797">
                  <c:v>18.352</c:v>
                </c:pt>
                <c:pt idx="17798">
                  <c:v>18.338000000000001</c:v>
                </c:pt>
                <c:pt idx="17799">
                  <c:v>18.672000000000001</c:v>
                </c:pt>
                <c:pt idx="17800">
                  <c:v>18.510999999999999</c:v>
                </c:pt>
                <c:pt idx="17801">
                  <c:v>18.184999999999999</c:v>
                </c:pt>
                <c:pt idx="17802">
                  <c:v>18.013999999999999</c:v>
                </c:pt>
                <c:pt idx="17803">
                  <c:v>18.349</c:v>
                </c:pt>
                <c:pt idx="17804">
                  <c:v>18.190999999999999</c:v>
                </c:pt>
                <c:pt idx="17805">
                  <c:v>18.408999999999988</c:v>
                </c:pt>
                <c:pt idx="17806">
                  <c:v>18.594000000000001</c:v>
                </c:pt>
                <c:pt idx="17807">
                  <c:v>18.218</c:v>
                </c:pt>
                <c:pt idx="17808">
                  <c:v>18.216999999999999</c:v>
                </c:pt>
                <c:pt idx="17809">
                  <c:v>18.373999999999999</c:v>
                </c:pt>
                <c:pt idx="17810">
                  <c:v>17.974</c:v>
                </c:pt>
                <c:pt idx="17811">
                  <c:v>18.202000000000002</c:v>
                </c:pt>
                <c:pt idx="17812">
                  <c:v>18.393999999999991</c:v>
                </c:pt>
                <c:pt idx="17813">
                  <c:v>18.431999999999999</c:v>
                </c:pt>
                <c:pt idx="17814">
                  <c:v>18.263000000000002</c:v>
                </c:pt>
                <c:pt idx="17815">
                  <c:v>18.276</c:v>
                </c:pt>
                <c:pt idx="17816">
                  <c:v>18.739999999999991</c:v>
                </c:pt>
                <c:pt idx="17817">
                  <c:v>18.464999999999989</c:v>
                </c:pt>
                <c:pt idx="17818">
                  <c:v>18.588999999999992</c:v>
                </c:pt>
                <c:pt idx="17819">
                  <c:v>18.626999999999999</c:v>
                </c:pt>
                <c:pt idx="17820">
                  <c:v>18.509</c:v>
                </c:pt>
                <c:pt idx="17821">
                  <c:v>18.164999999999999</c:v>
                </c:pt>
                <c:pt idx="17822">
                  <c:v>18.439999999999991</c:v>
                </c:pt>
                <c:pt idx="17823">
                  <c:v>18.105</c:v>
                </c:pt>
                <c:pt idx="17824">
                  <c:v>18.158999999999999</c:v>
                </c:pt>
                <c:pt idx="17825">
                  <c:v>18.308</c:v>
                </c:pt>
                <c:pt idx="17826">
                  <c:v>18.396000000000001</c:v>
                </c:pt>
                <c:pt idx="17827">
                  <c:v>18.26599999999998</c:v>
                </c:pt>
                <c:pt idx="17828">
                  <c:v>18.937999999999999</c:v>
                </c:pt>
                <c:pt idx="17829">
                  <c:v>17.954000000000001</c:v>
                </c:pt>
                <c:pt idx="17830">
                  <c:v>18.271000000000001</c:v>
                </c:pt>
                <c:pt idx="17831">
                  <c:v>17.885999999999989</c:v>
                </c:pt>
                <c:pt idx="17832">
                  <c:v>18.032</c:v>
                </c:pt>
                <c:pt idx="17833">
                  <c:v>18.231000000000009</c:v>
                </c:pt>
                <c:pt idx="17834">
                  <c:v>17.776</c:v>
                </c:pt>
                <c:pt idx="17835">
                  <c:v>18.087</c:v>
                </c:pt>
                <c:pt idx="17836">
                  <c:v>18.257000000000001</c:v>
                </c:pt>
                <c:pt idx="17837">
                  <c:v>18.626999999999999</c:v>
                </c:pt>
                <c:pt idx="17838">
                  <c:v>18.625</c:v>
                </c:pt>
                <c:pt idx="17839">
                  <c:v>18.425999999999981</c:v>
                </c:pt>
                <c:pt idx="17840">
                  <c:v>19.047999999999991</c:v>
                </c:pt>
                <c:pt idx="17841">
                  <c:v>18.137000000000011</c:v>
                </c:pt>
                <c:pt idx="17842">
                  <c:v>18.33400000000001</c:v>
                </c:pt>
                <c:pt idx="17843">
                  <c:v>18.507000000000001</c:v>
                </c:pt>
                <c:pt idx="17844">
                  <c:v>18.643000000000001</c:v>
                </c:pt>
                <c:pt idx="17845">
                  <c:v>18.547999999999991</c:v>
                </c:pt>
                <c:pt idx="17846">
                  <c:v>18.734000000000009</c:v>
                </c:pt>
                <c:pt idx="17847">
                  <c:v>18.361000000000001</c:v>
                </c:pt>
                <c:pt idx="17848">
                  <c:v>18.638000000000009</c:v>
                </c:pt>
                <c:pt idx="17849">
                  <c:v>19.123999999999999</c:v>
                </c:pt>
                <c:pt idx="17850">
                  <c:v>18.966999999999992</c:v>
                </c:pt>
                <c:pt idx="17851">
                  <c:v>18.843</c:v>
                </c:pt>
                <c:pt idx="17852">
                  <c:v>18.664999999999999</c:v>
                </c:pt>
                <c:pt idx="17853">
                  <c:v>18.454999999999991</c:v>
                </c:pt>
                <c:pt idx="17854">
                  <c:v>18.827000000000009</c:v>
                </c:pt>
                <c:pt idx="17855">
                  <c:v>18.766999999999989</c:v>
                </c:pt>
                <c:pt idx="17856">
                  <c:v>18.622</c:v>
                </c:pt>
                <c:pt idx="17857">
                  <c:v>18.396000000000001</c:v>
                </c:pt>
                <c:pt idx="17858">
                  <c:v>18.401</c:v>
                </c:pt>
                <c:pt idx="17859">
                  <c:v>18.387</c:v>
                </c:pt>
                <c:pt idx="17860">
                  <c:v>18.75</c:v>
                </c:pt>
                <c:pt idx="17861">
                  <c:v>18.870999999999999</c:v>
                </c:pt>
                <c:pt idx="17862">
                  <c:v>18.276</c:v>
                </c:pt>
                <c:pt idx="17863">
                  <c:v>18.08799999999999</c:v>
                </c:pt>
                <c:pt idx="17864">
                  <c:v>17.943999999999988</c:v>
                </c:pt>
                <c:pt idx="17865">
                  <c:v>18.056000000000001</c:v>
                </c:pt>
                <c:pt idx="17866">
                  <c:v>18.175000000000001</c:v>
                </c:pt>
                <c:pt idx="17867">
                  <c:v>17.805</c:v>
                </c:pt>
                <c:pt idx="17868">
                  <c:v>18.324999999999999</c:v>
                </c:pt>
                <c:pt idx="17869">
                  <c:v>18.183</c:v>
                </c:pt>
                <c:pt idx="17870">
                  <c:v>18.579000000000001</c:v>
                </c:pt>
                <c:pt idx="17871">
                  <c:v>18.045999999999989</c:v>
                </c:pt>
                <c:pt idx="17872">
                  <c:v>18.152000000000001</c:v>
                </c:pt>
                <c:pt idx="17873">
                  <c:v>18.231999999999999</c:v>
                </c:pt>
                <c:pt idx="17874">
                  <c:v>18.373000000000001</c:v>
                </c:pt>
                <c:pt idx="17875">
                  <c:v>18.097000000000001</c:v>
                </c:pt>
                <c:pt idx="17876">
                  <c:v>18.327999999999999</c:v>
                </c:pt>
                <c:pt idx="17877">
                  <c:v>18.952999999999989</c:v>
                </c:pt>
                <c:pt idx="17878">
                  <c:v>18.413</c:v>
                </c:pt>
                <c:pt idx="17879">
                  <c:v>18.681999999999999</c:v>
                </c:pt>
                <c:pt idx="17880">
                  <c:v>18.702999999999989</c:v>
                </c:pt>
                <c:pt idx="17881">
                  <c:v>18.806999999999999</c:v>
                </c:pt>
                <c:pt idx="17882">
                  <c:v>18.873999999999999</c:v>
                </c:pt>
                <c:pt idx="17883">
                  <c:v>18.27999999999999</c:v>
                </c:pt>
                <c:pt idx="17884">
                  <c:v>18.74499999999999</c:v>
                </c:pt>
                <c:pt idx="17885">
                  <c:v>18.594000000000001</c:v>
                </c:pt>
                <c:pt idx="17886">
                  <c:v>18.364999999999991</c:v>
                </c:pt>
                <c:pt idx="17887">
                  <c:v>18.315000000000001</c:v>
                </c:pt>
                <c:pt idx="17888">
                  <c:v>18.757999999999999</c:v>
                </c:pt>
                <c:pt idx="17889">
                  <c:v>18.196000000000009</c:v>
                </c:pt>
                <c:pt idx="17890">
                  <c:v>18.370999999999999</c:v>
                </c:pt>
                <c:pt idx="17891">
                  <c:v>18.338000000000001</c:v>
                </c:pt>
                <c:pt idx="17892">
                  <c:v>18.210999999999999</c:v>
                </c:pt>
                <c:pt idx="17893">
                  <c:v>17.486999999999981</c:v>
                </c:pt>
                <c:pt idx="17894">
                  <c:v>18.074999999999999</c:v>
                </c:pt>
                <c:pt idx="17895">
                  <c:v>18.622</c:v>
                </c:pt>
                <c:pt idx="17896">
                  <c:v>18.061999999999991</c:v>
                </c:pt>
                <c:pt idx="17897">
                  <c:v>18.016999999999999</c:v>
                </c:pt>
                <c:pt idx="17898">
                  <c:v>17.753</c:v>
                </c:pt>
                <c:pt idx="17899">
                  <c:v>18.257999999999999</c:v>
                </c:pt>
                <c:pt idx="17900">
                  <c:v>18.614000000000011</c:v>
                </c:pt>
                <c:pt idx="17901">
                  <c:v>18.282999999999991</c:v>
                </c:pt>
                <c:pt idx="17902">
                  <c:v>18.695</c:v>
                </c:pt>
                <c:pt idx="17903">
                  <c:v>18.44499999999999</c:v>
                </c:pt>
                <c:pt idx="17904">
                  <c:v>18.611999999999998</c:v>
                </c:pt>
                <c:pt idx="17905">
                  <c:v>18.934999999999999</c:v>
                </c:pt>
                <c:pt idx="17906">
                  <c:v>18.542000000000002</c:v>
                </c:pt>
                <c:pt idx="17907">
                  <c:v>18.618000000000009</c:v>
                </c:pt>
                <c:pt idx="17908">
                  <c:v>18.404</c:v>
                </c:pt>
                <c:pt idx="17909">
                  <c:v>18.459</c:v>
                </c:pt>
                <c:pt idx="17910">
                  <c:v>18.3</c:v>
                </c:pt>
                <c:pt idx="17911">
                  <c:v>18.143000000000001</c:v>
                </c:pt>
                <c:pt idx="17912">
                  <c:v>18.7</c:v>
                </c:pt>
                <c:pt idx="17913">
                  <c:v>18.669</c:v>
                </c:pt>
                <c:pt idx="17914">
                  <c:v>18.361000000000001</c:v>
                </c:pt>
                <c:pt idx="17915">
                  <c:v>18.760000000000002</c:v>
                </c:pt>
                <c:pt idx="17916">
                  <c:v>18.581</c:v>
                </c:pt>
                <c:pt idx="17917">
                  <c:v>18.536999999999999</c:v>
                </c:pt>
                <c:pt idx="17918">
                  <c:v>18.238</c:v>
                </c:pt>
                <c:pt idx="17919">
                  <c:v>18.231000000000009</c:v>
                </c:pt>
                <c:pt idx="17920">
                  <c:v>17.818000000000001</c:v>
                </c:pt>
                <c:pt idx="17921">
                  <c:v>17.853000000000009</c:v>
                </c:pt>
                <c:pt idx="17922">
                  <c:v>18.091999999999999</c:v>
                </c:pt>
                <c:pt idx="17923">
                  <c:v>17.876999999999999</c:v>
                </c:pt>
                <c:pt idx="17924">
                  <c:v>18.157000000000011</c:v>
                </c:pt>
                <c:pt idx="17925">
                  <c:v>18.123999999999999</c:v>
                </c:pt>
                <c:pt idx="17926">
                  <c:v>17.838000000000001</c:v>
                </c:pt>
                <c:pt idx="17927">
                  <c:v>17.90499999999999</c:v>
                </c:pt>
                <c:pt idx="17928">
                  <c:v>18.192</c:v>
                </c:pt>
                <c:pt idx="17929">
                  <c:v>18.276</c:v>
                </c:pt>
                <c:pt idx="17930">
                  <c:v>18.055</c:v>
                </c:pt>
                <c:pt idx="17931">
                  <c:v>18.202000000000002</c:v>
                </c:pt>
                <c:pt idx="17932">
                  <c:v>18.303000000000001</c:v>
                </c:pt>
                <c:pt idx="17933">
                  <c:v>17.724</c:v>
                </c:pt>
                <c:pt idx="17934">
                  <c:v>18.238</c:v>
                </c:pt>
                <c:pt idx="17935">
                  <c:v>18.515999999999991</c:v>
                </c:pt>
                <c:pt idx="17936">
                  <c:v>18.097999999999999</c:v>
                </c:pt>
                <c:pt idx="17937">
                  <c:v>18.117000000000012</c:v>
                </c:pt>
                <c:pt idx="17938">
                  <c:v>17.623000000000001</c:v>
                </c:pt>
                <c:pt idx="17939">
                  <c:v>17.92499999999999</c:v>
                </c:pt>
                <c:pt idx="17940">
                  <c:v>18.143999999999991</c:v>
                </c:pt>
                <c:pt idx="17941">
                  <c:v>17.66</c:v>
                </c:pt>
                <c:pt idx="17942">
                  <c:v>17.734000000000009</c:v>
                </c:pt>
                <c:pt idx="17943">
                  <c:v>17.753</c:v>
                </c:pt>
                <c:pt idx="17944">
                  <c:v>17.922999999999981</c:v>
                </c:pt>
                <c:pt idx="17945">
                  <c:v>17.768999999999981</c:v>
                </c:pt>
                <c:pt idx="17946">
                  <c:v>18.29</c:v>
                </c:pt>
                <c:pt idx="17947">
                  <c:v>17.702000000000002</c:v>
                </c:pt>
                <c:pt idx="17948">
                  <c:v>18.068999999999988</c:v>
                </c:pt>
                <c:pt idx="17949">
                  <c:v>17.757000000000001</c:v>
                </c:pt>
                <c:pt idx="17950">
                  <c:v>17.94499999999999</c:v>
                </c:pt>
                <c:pt idx="17951">
                  <c:v>17.853999999999999</c:v>
                </c:pt>
                <c:pt idx="17952">
                  <c:v>17.83100000000001</c:v>
                </c:pt>
                <c:pt idx="17953">
                  <c:v>17.771000000000001</c:v>
                </c:pt>
                <c:pt idx="17954">
                  <c:v>17.603999999999999</c:v>
                </c:pt>
                <c:pt idx="17955">
                  <c:v>18.13000000000001</c:v>
                </c:pt>
                <c:pt idx="17956">
                  <c:v>18.018999999999991</c:v>
                </c:pt>
                <c:pt idx="17957">
                  <c:v>17.594000000000001</c:v>
                </c:pt>
                <c:pt idx="17958">
                  <c:v>18.376999999999999</c:v>
                </c:pt>
                <c:pt idx="17959">
                  <c:v>18.152000000000001</c:v>
                </c:pt>
                <c:pt idx="17960">
                  <c:v>17.914999999999999</c:v>
                </c:pt>
                <c:pt idx="17961">
                  <c:v>17.513000000000009</c:v>
                </c:pt>
                <c:pt idx="17962">
                  <c:v>17.812000000000001</c:v>
                </c:pt>
                <c:pt idx="17963">
                  <c:v>17.884</c:v>
                </c:pt>
                <c:pt idx="17964">
                  <c:v>18.283999999999988</c:v>
                </c:pt>
                <c:pt idx="17965">
                  <c:v>17.792000000000002</c:v>
                </c:pt>
                <c:pt idx="17966">
                  <c:v>17.91</c:v>
                </c:pt>
                <c:pt idx="17967">
                  <c:v>18.318999999999999</c:v>
                </c:pt>
                <c:pt idx="17968">
                  <c:v>18.567999999999991</c:v>
                </c:pt>
                <c:pt idx="17969">
                  <c:v>18.239999999999991</c:v>
                </c:pt>
                <c:pt idx="17970">
                  <c:v>18.420000000000002</c:v>
                </c:pt>
                <c:pt idx="17971">
                  <c:v>18.335999999999999</c:v>
                </c:pt>
                <c:pt idx="17972">
                  <c:v>17.724999999999991</c:v>
                </c:pt>
                <c:pt idx="17973">
                  <c:v>18.033000000000001</c:v>
                </c:pt>
                <c:pt idx="17974">
                  <c:v>18.844000000000001</c:v>
                </c:pt>
                <c:pt idx="17975">
                  <c:v>17.966999999999992</c:v>
                </c:pt>
                <c:pt idx="17976">
                  <c:v>18.672999999999991</c:v>
                </c:pt>
                <c:pt idx="17977">
                  <c:v>18.65100000000001</c:v>
                </c:pt>
                <c:pt idx="17978">
                  <c:v>18.882999999999988</c:v>
                </c:pt>
                <c:pt idx="17979">
                  <c:v>18.356999999999999</c:v>
                </c:pt>
                <c:pt idx="17980">
                  <c:v>18.481999999999989</c:v>
                </c:pt>
                <c:pt idx="17981">
                  <c:v>18.532</c:v>
                </c:pt>
                <c:pt idx="17982">
                  <c:v>18.64</c:v>
                </c:pt>
                <c:pt idx="17983">
                  <c:v>18.728000000000002</c:v>
                </c:pt>
                <c:pt idx="17984">
                  <c:v>18.609000000000009</c:v>
                </c:pt>
                <c:pt idx="17985">
                  <c:v>18.355</c:v>
                </c:pt>
                <c:pt idx="17986">
                  <c:v>18.869</c:v>
                </c:pt>
                <c:pt idx="17987">
                  <c:v>18.364999999999991</c:v>
                </c:pt>
                <c:pt idx="17988">
                  <c:v>18.526</c:v>
                </c:pt>
                <c:pt idx="17989">
                  <c:v>18.526</c:v>
                </c:pt>
                <c:pt idx="17990">
                  <c:v>18.385999999999989</c:v>
                </c:pt>
                <c:pt idx="17991">
                  <c:v>18.387</c:v>
                </c:pt>
                <c:pt idx="17992">
                  <c:v>18.481999999999989</c:v>
                </c:pt>
                <c:pt idx="17993">
                  <c:v>18.178000000000001</c:v>
                </c:pt>
                <c:pt idx="17994">
                  <c:v>18.471999999999991</c:v>
                </c:pt>
                <c:pt idx="17995">
                  <c:v>18.66</c:v>
                </c:pt>
                <c:pt idx="17996">
                  <c:v>18.548999999999989</c:v>
                </c:pt>
                <c:pt idx="17997">
                  <c:v>18.457999999999991</c:v>
                </c:pt>
                <c:pt idx="17998">
                  <c:v>18.407</c:v>
                </c:pt>
                <c:pt idx="17999">
                  <c:v>18.355</c:v>
                </c:pt>
                <c:pt idx="18000">
                  <c:v>18.626000000000001</c:v>
                </c:pt>
                <c:pt idx="18001">
                  <c:v>18.731000000000009</c:v>
                </c:pt>
                <c:pt idx="18002">
                  <c:v>18.452000000000002</c:v>
                </c:pt>
                <c:pt idx="18003">
                  <c:v>18.111000000000011</c:v>
                </c:pt>
                <c:pt idx="18004">
                  <c:v>18.367000000000001</c:v>
                </c:pt>
                <c:pt idx="18005">
                  <c:v>18.003</c:v>
                </c:pt>
                <c:pt idx="18006">
                  <c:v>18.079000000000001</c:v>
                </c:pt>
                <c:pt idx="18007">
                  <c:v>18.195</c:v>
                </c:pt>
                <c:pt idx="18008">
                  <c:v>18.315000000000001</c:v>
                </c:pt>
                <c:pt idx="18009">
                  <c:v>18.183</c:v>
                </c:pt>
                <c:pt idx="18010">
                  <c:v>18.567999999999991</c:v>
                </c:pt>
                <c:pt idx="18011">
                  <c:v>18.161999999999999</c:v>
                </c:pt>
                <c:pt idx="18012">
                  <c:v>17.99799999999999</c:v>
                </c:pt>
                <c:pt idx="18013">
                  <c:v>18.169</c:v>
                </c:pt>
                <c:pt idx="18014">
                  <c:v>18.303000000000001</c:v>
                </c:pt>
                <c:pt idx="18015">
                  <c:v>18.227</c:v>
                </c:pt>
                <c:pt idx="18016">
                  <c:v>18.241</c:v>
                </c:pt>
                <c:pt idx="18017">
                  <c:v>18.032</c:v>
                </c:pt>
                <c:pt idx="18018">
                  <c:v>18.088999999999992</c:v>
                </c:pt>
                <c:pt idx="18019">
                  <c:v>18.152000000000001</c:v>
                </c:pt>
                <c:pt idx="18020">
                  <c:v>18.065999999999988</c:v>
                </c:pt>
                <c:pt idx="18021">
                  <c:v>18.206</c:v>
                </c:pt>
                <c:pt idx="18022">
                  <c:v>19.08499999999999</c:v>
                </c:pt>
                <c:pt idx="18023">
                  <c:v>19.032</c:v>
                </c:pt>
                <c:pt idx="18024">
                  <c:v>18.774000000000001</c:v>
                </c:pt>
                <c:pt idx="18025">
                  <c:v>19.199000000000009</c:v>
                </c:pt>
                <c:pt idx="18026">
                  <c:v>19.42499999999999</c:v>
                </c:pt>
                <c:pt idx="18027">
                  <c:v>19.155999999999999</c:v>
                </c:pt>
                <c:pt idx="18028">
                  <c:v>19.170000000000009</c:v>
                </c:pt>
                <c:pt idx="18029">
                  <c:v>18.812999999999999</c:v>
                </c:pt>
                <c:pt idx="18030">
                  <c:v>18.524000000000001</c:v>
                </c:pt>
                <c:pt idx="18031">
                  <c:v>18.899999999999999</c:v>
                </c:pt>
                <c:pt idx="18032">
                  <c:v>19.077000000000009</c:v>
                </c:pt>
                <c:pt idx="18033">
                  <c:v>18.672000000000001</c:v>
                </c:pt>
                <c:pt idx="18034">
                  <c:v>18.722999999999988</c:v>
                </c:pt>
                <c:pt idx="18035">
                  <c:v>18.37</c:v>
                </c:pt>
                <c:pt idx="18036">
                  <c:v>18.276</c:v>
                </c:pt>
                <c:pt idx="18037">
                  <c:v>18.309000000000001</c:v>
                </c:pt>
                <c:pt idx="18038">
                  <c:v>18.199000000000009</c:v>
                </c:pt>
                <c:pt idx="18039">
                  <c:v>18.713999999999999</c:v>
                </c:pt>
                <c:pt idx="18040">
                  <c:v>19.297000000000001</c:v>
                </c:pt>
                <c:pt idx="18041">
                  <c:v>18.44499999999999</c:v>
                </c:pt>
                <c:pt idx="18042">
                  <c:v>18.404</c:v>
                </c:pt>
                <c:pt idx="18043">
                  <c:v>18.655999999999999</c:v>
                </c:pt>
                <c:pt idx="18044">
                  <c:v>18.712</c:v>
                </c:pt>
                <c:pt idx="18045">
                  <c:v>18.367999999999999</c:v>
                </c:pt>
                <c:pt idx="18046">
                  <c:v>18.957999999999991</c:v>
                </c:pt>
                <c:pt idx="18047">
                  <c:v>18.67700000000001</c:v>
                </c:pt>
                <c:pt idx="18048">
                  <c:v>18.491</c:v>
                </c:pt>
                <c:pt idx="18049">
                  <c:v>18.44799999999999</c:v>
                </c:pt>
                <c:pt idx="18050">
                  <c:v>18.687000000000001</c:v>
                </c:pt>
                <c:pt idx="18051">
                  <c:v>18.818000000000001</c:v>
                </c:pt>
                <c:pt idx="18052">
                  <c:v>18.681999999999999</c:v>
                </c:pt>
                <c:pt idx="18053">
                  <c:v>18.655999999999999</c:v>
                </c:pt>
                <c:pt idx="18054">
                  <c:v>18.771000000000001</c:v>
                </c:pt>
                <c:pt idx="18055">
                  <c:v>18.893000000000001</c:v>
                </c:pt>
                <c:pt idx="18056">
                  <c:v>18.731000000000009</c:v>
                </c:pt>
                <c:pt idx="18057">
                  <c:v>19</c:v>
                </c:pt>
                <c:pt idx="18058">
                  <c:v>18.617000000000012</c:v>
                </c:pt>
                <c:pt idx="18059">
                  <c:v>18.901</c:v>
                </c:pt>
                <c:pt idx="18060">
                  <c:v>19.042999999999989</c:v>
                </c:pt>
                <c:pt idx="18061">
                  <c:v>18.978999999999989</c:v>
                </c:pt>
                <c:pt idx="18062">
                  <c:v>19.498999999999992</c:v>
                </c:pt>
                <c:pt idx="18063">
                  <c:v>19.363</c:v>
                </c:pt>
                <c:pt idx="18064">
                  <c:v>18.974</c:v>
                </c:pt>
                <c:pt idx="18065">
                  <c:v>18.899999999999999</c:v>
                </c:pt>
                <c:pt idx="18066">
                  <c:v>18.90199999999999</c:v>
                </c:pt>
                <c:pt idx="18067">
                  <c:v>18.94199999999999</c:v>
                </c:pt>
                <c:pt idx="18068">
                  <c:v>19.231999999999999</c:v>
                </c:pt>
                <c:pt idx="18069">
                  <c:v>19.027000000000001</c:v>
                </c:pt>
                <c:pt idx="18070">
                  <c:v>19.027000000000001</c:v>
                </c:pt>
                <c:pt idx="18071">
                  <c:v>19.213000000000001</c:v>
                </c:pt>
                <c:pt idx="18072">
                  <c:v>18.44199999999999</c:v>
                </c:pt>
                <c:pt idx="18073">
                  <c:v>18.997</c:v>
                </c:pt>
                <c:pt idx="18074">
                  <c:v>18.600999999999999</c:v>
                </c:pt>
                <c:pt idx="18075">
                  <c:v>18.721999999999991</c:v>
                </c:pt>
                <c:pt idx="18076">
                  <c:v>19.146000000000001</c:v>
                </c:pt>
                <c:pt idx="18077">
                  <c:v>18.754000000000001</c:v>
                </c:pt>
                <c:pt idx="18078">
                  <c:v>19.050999999999991</c:v>
                </c:pt>
                <c:pt idx="18079">
                  <c:v>18.503</c:v>
                </c:pt>
                <c:pt idx="18080">
                  <c:v>18.986999999999981</c:v>
                </c:pt>
                <c:pt idx="18081">
                  <c:v>19.02</c:v>
                </c:pt>
                <c:pt idx="18082">
                  <c:v>18.600999999999999</c:v>
                </c:pt>
                <c:pt idx="18083">
                  <c:v>18.568999999999988</c:v>
                </c:pt>
                <c:pt idx="18084">
                  <c:v>18.701000000000001</c:v>
                </c:pt>
                <c:pt idx="18085">
                  <c:v>18.885000000000002</c:v>
                </c:pt>
                <c:pt idx="18086">
                  <c:v>18.972999999999988</c:v>
                </c:pt>
                <c:pt idx="18087">
                  <c:v>18.404</c:v>
                </c:pt>
                <c:pt idx="18088">
                  <c:v>18.44799999999999</c:v>
                </c:pt>
                <c:pt idx="18089">
                  <c:v>19.152999999999999</c:v>
                </c:pt>
                <c:pt idx="18090">
                  <c:v>18.541</c:v>
                </c:pt>
                <c:pt idx="18091">
                  <c:v>18.841999999999999</c:v>
                </c:pt>
                <c:pt idx="18092">
                  <c:v>19.08199999999999</c:v>
                </c:pt>
                <c:pt idx="18093">
                  <c:v>18.61000000000001</c:v>
                </c:pt>
                <c:pt idx="18094">
                  <c:v>18.745999999999992</c:v>
                </c:pt>
                <c:pt idx="18095">
                  <c:v>18.946000000000002</c:v>
                </c:pt>
                <c:pt idx="18096">
                  <c:v>18.62</c:v>
                </c:pt>
                <c:pt idx="18097">
                  <c:v>18.231999999999999</c:v>
                </c:pt>
                <c:pt idx="18098">
                  <c:v>19.084</c:v>
                </c:pt>
                <c:pt idx="18099">
                  <c:v>18.451000000000001</c:v>
                </c:pt>
                <c:pt idx="18100">
                  <c:v>18.722999999999988</c:v>
                </c:pt>
                <c:pt idx="18101">
                  <c:v>18.545999999999989</c:v>
                </c:pt>
                <c:pt idx="18102">
                  <c:v>18.643000000000001</c:v>
                </c:pt>
                <c:pt idx="18103">
                  <c:v>18.803000000000001</c:v>
                </c:pt>
                <c:pt idx="18104">
                  <c:v>19.44199999999999</c:v>
                </c:pt>
                <c:pt idx="18105">
                  <c:v>18.957000000000001</c:v>
                </c:pt>
                <c:pt idx="18106">
                  <c:v>19.312999999999999</c:v>
                </c:pt>
                <c:pt idx="18107">
                  <c:v>18.806999999999999</c:v>
                </c:pt>
                <c:pt idx="18108">
                  <c:v>19.135000000000009</c:v>
                </c:pt>
                <c:pt idx="18109">
                  <c:v>18.850000000000001</c:v>
                </c:pt>
                <c:pt idx="18110">
                  <c:v>19.15100000000001</c:v>
                </c:pt>
                <c:pt idx="18111">
                  <c:v>18.712</c:v>
                </c:pt>
                <c:pt idx="18112">
                  <c:v>19.295999999999989</c:v>
                </c:pt>
                <c:pt idx="18113">
                  <c:v>19.614000000000011</c:v>
                </c:pt>
                <c:pt idx="18114">
                  <c:v>19.157000000000011</c:v>
                </c:pt>
                <c:pt idx="18115">
                  <c:v>19.356000000000009</c:v>
                </c:pt>
                <c:pt idx="18116">
                  <c:v>19.141999999999999</c:v>
                </c:pt>
                <c:pt idx="18117">
                  <c:v>19.43</c:v>
                </c:pt>
                <c:pt idx="18118">
                  <c:v>19.463999999999992</c:v>
                </c:pt>
                <c:pt idx="18119">
                  <c:v>19.803000000000001</c:v>
                </c:pt>
                <c:pt idx="18120">
                  <c:v>19.635000000000009</c:v>
                </c:pt>
                <c:pt idx="18121">
                  <c:v>19.204000000000001</c:v>
                </c:pt>
                <c:pt idx="18122">
                  <c:v>19.413</c:v>
                </c:pt>
                <c:pt idx="18123">
                  <c:v>19.041</c:v>
                </c:pt>
                <c:pt idx="18124">
                  <c:v>18.818999999999999</c:v>
                </c:pt>
                <c:pt idx="18125">
                  <c:v>19.056000000000001</c:v>
                </c:pt>
                <c:pt idx="18126">
                  <c:v>19.207999999999991</c:v>
                </c:pt>
                <c:pt idx="18127">
                  <c:v>19.356999999999999</c:v>
                </c:pt>
                <c:pt idx="18128">
                  <c:v>19.344000000000001</c:v>
                </c:pt>
                <c:pt idx="18129">
                  <c:v>19.251999999999999</c:v>
                </c:pt>
                <c:pt idx="18130">
                  <c:v>18.618000000000009</c:v>
                </c:pt>
                <c:pt idx="18131">
                  <c:v>19.169</c:v>
                </c:pt>
                <c:pt idx="18132">
                  <c:v>19.013000000000009</c:v>
                </c:pt>
                <c:pt idx="18133">
                  <c:v>18.90199999999999</c:v>
                </c:pt>
                <c:pt idx="18134">
                  <c:v>19.024000000000001</c:v>
                </c:pt>
                <c:pt idx="18135">
                  <c:v>18.803000000000001</c:v>
                </c:pt>
                <c:pt idx="18136">
                  <c:v>18.960999999999991</c:v>
                </c:pt>
                <c:pt idx="18137">
                  <c:v>19.035</c:v>
                </c:pt>
                <c:pt idx="18138">
                  <c:v>18.501000000000001</c:v>
                </c:pt>
                <c:pt idx="18139">
                  <c:v>19.879000000000001</c:v>
                </c:pt>
                <c:pt idx="18140">
                  <c:v>19.672999999999991</c:v>
                </c:pt>
                <c:pt idx="18141">
                  <c:v>18.99799999999999</c:v>
                </c:pt>
                <c:pt idx="18142">
                  <c:v>18.963999999999992</c:v>
                </c:pt>
                <c:pt idx="18143">
                  <c:v>19.364000000000001</c:v>
                </c:pt>
                <c:pt idx="18144">
                  <c:v>19.669</c:v>
                </c:pt>
                <c:pt idx="18145">
                  <c:v>19.109000000000009</c:v>
                </c:pt>
                <c:pt idx="18146">
                  <c:v>19.52</c:v>
                </c:pt>
                <c:pt idx="18147">
                  <c:v>19.516999999999999</c:v>
                </c:pt>
                <c:pt idx="18148">
                  <c:v>19.524999999999999</c:v>
                </c:pt>
                <c:pt idx="18149">
                  <c:v>18.952999999999989</c:v>
                </c:pt>
                <c:pt idx="18150">
                  <c:v>18.978999999999989</c:v>
                </c:pt>
                <c:pt idx="18151">
                  <c:v>19.204000000000001</c:v>
                </c:pt>
                <c:pt idx="18152">
                  <c:v>19.204999999999991</c:v>
                </c:pt>
                <c:pt idx="18153">
                  <c:v>19.219000000000001</c:v>
                </c:pt>
                <c:pt idx="18154">
                  <c:v>19.198</c:v>
                </c:pt>
                <c:pt idx="18155">
                  <c:v>18.611999999999998</c:v>
                </c:pt>
                <c:pt idx="18156">
                  <c:v>19.126000000000001</c:v>
                </c:pt>
                <c:pt idx="18157">
                  <c:v>19.209</c:v>
                </c:pt>
                <c:pt idx="18158">
                  <c:v>19.100999999999999</c:v>
                </c:pt>
                <c:pt idx="18159">
                  <c:v>18.920000000000002</c:v>
                </c:pt>
                <c:pt idx="18160">
                  <c:v>19.196999999999999</c:v>
                </c:pt>
                <c:pt idx="18161">
                  <c:v>19.315999999999999</c:v>
                </c:pt>
                <c:pt idx="18162">
                  <c:v>19.3</c:v>
                </c:pt>
                <c:pt idx="18163">
                  <c:v>18.899000000000001</c:v>
                </c:pt>
                <c:pt idx="18164">
                  <c:v>19.08499999999999</c:v>
                </c:pt>
                <c:pt idx="18165">
                  <c:v>18.887</c:v>
                </c:pt>
                <c:pt idx="18166">
                  <c:v>18.927</c:v>
                </c:pt>
                <c:pt idx="18167">
                  <c:v>19.49499999999999</c:v>
                </c:pt>
                <c:pt idx="18168">
                  <c:v>19.539000000000001</c:v>
                </c:pt>
                <c:pt idx="18169">
                  <c:v>20.027000000000001</c:v>
                </c:pt>
                <c:pt idx="18170">
                  <c:v>19.692</c:v>
                </c:pt>
                <c:pt idx="18171">
                  <c:v>19.675999999999991</c:v>
                </c:pt>
                <c:pt idx="18172">
                  <c:v>19.728000000000002</c:v>
                </c:pt>
                <c:pt idx="18173">
                  <c:v>19.437999999999999</c:v>
                </c:pt>
                <c:pt idx="18174">
                  <c:v>19.552</c:v>
                </c:pt>
                <c:pt idx="18175">
                  <c:v>19.881</c:v>
                </c:pt>
                <c:pt idx="18176">
                  <c:v>19.873999999999999</c:v>
                </c:pt>
                <c:pt idx="18177">
                  <c:v>19.559999999999999</c:v>
                </c:pt>
                <c:pt idx="18178">
                  <c:v>19.623999999999999</c:v>
                </c:pt>
                <c:pt idx="18179">
                  <c:v>19.812000000000001</c:v>
                </c:pt>
                <c:pt idx="18180">
                  <c:v>19.561999999999991</c:v>
                </c:pt>
                <c:pt idx="18181">
                  <c:v>19.509</c:v>
                </c:pt>
                <c:pt idx="18182">
                  <c:v>19.690000000000001</c:v>
                </c:pt>
                <c:pt idx="18183">
                  <c:v>19.858000000000001</c:v>
                </c:pt>
                <c:pt idx="18184">
                  <c:v>19.706</c:v>
                </c:pt>
                <c:pt idx="18185">
                  <c:v>19.849</c:v>
                </c:pt>
                <c:pt idx="18186">
                  <c:v>19.739000000000001</c:v>
                </c:pt>
                <c:pt idx="18187">
                  <c:v>19.22</c:v>
                </c:pt>
                <c:pt idx="18188">
                  <c:v>19.329000000000001</c:v>
                </c:pt>
                <c:pt idx="18189">
                  <c:v>19.597999999999999</c:v>
                </c:pt>
                <c:pt idx="18190">
                  <c:v>19.384</c:v>
                </c:pt>
                <c:pt idx="18191">
                  <c:v>19.88</c:v>
                </c:pt>
                <c:pt idx="18192">
                  <c:v>19.649000000000001</c:v>
                </c:pt>
                <c:pt idx="18193">
                  <c:v>19.637000000000011</c:v>
                </c:pt>
                <c:pt idx="18194">
                  <c:v>19.661999999999999</c:v>
                </c:pt>
                <c:pt idx="18195">
                  <c:v>19.684000000000001</c:v>
                </c:pt>
                <c:pt idx="18196">
                  <c:v>19.675999999999991</c:v>
                </c:pt>
                <c:pt idx="18197">
                  <c:v>19.468999999999991</c:v>
                </c:pt>
                <c:pt idx="18198">
                  <c:v>19.931999999999999</c:v>
                </c:pt>
                <c:pt idx="18199">
                  <c:v>19.731000000000009</c:v>
                </c:pt>
                <c:pt idx="18200">
                  <c:v>19.565999999999988</c:v>
                </c:pt>
                <c:pt idx="18201">
                  <c:v>19.678000000000001</c:v>
                </c:pt>
                <c:pt idx="18202">
                  <c:v>19.184999999999999</c:v>
                </c:pt>
                <c:pt idx="18203">
                  <c:v>19.721</c:v>
                </c:pt>
                <c:pt idx="18204">
                  <c:v>19.555</c:v>
                </c:pt>
                <c:pt idx="18205">
                  <c:v>19.039000000000001</c:v>
                </c:pt>
                <c:pt idx="18206">
                  <c:v>19.946000000000002</c:v>
                </c:pt>
                <c:pt idx="18207">
                  <c:v>20.161000000000001</c:v>
                </c:pt>
                <c:pt idx="18208">
                  <c:v>19.888999999999989</c:v>
                </c:pt>
                <c:pt idx="18209">
                  <c:v>18.695</c:v>
                </c:pt>
                <c:pt idx="18210">
                  <c:v>18.898</c:v>
                </c:pt>
                <c:pt idx="18211">
                  <c:v>19.638000000000009</c:v>
                </c:pt>
                <c:pt idx="18212">
                  <c:v>19.545000000000002</c:v>
                </c:pt>
                <c:pt idx="18213">
                  <c:v>19.459</c:v>
                </c:pt>
                <c:pt idx="18214">
                  <c:v>19.658000000000001</c:v>
                </c:pt>
                <c:pt idx="18215">
                  <c:v>19.858000000000001</c:v>
                </c:pt>
                <c:pt idx="18216">
                  <c:v>19.646999999999991</c:v>
                </c:pt>
                <c:pt idx="18217">
                  <c:v>19.637000000000011</c:v>
                </c:pt>
                <c:pt idx="18218">
                  <c:v>19.696000000000002</c:v>
                </c:pt>
                <c:pt idx="18219">
                  <c:v>20.15100000000001</c:v>
                </c:pt>
                <c:pt idx="18220">
                  <c:v>19.814000000000011</c:v>
                </c:pt>
                <c:pt idx="18221">
                  <c:v>19.777999999999999</c:v>
                </c:pt>
                <c:pt idx="18222">
                  <c:v>20.024000000000001</c:v>
                </c:pt>
                <c:pt idx="18223">
                  <c:v>20.285999999999991</c:v>
                </c:pt>
                <c:pt idx="18224">
                  <c:v>19.61300000000001</c:v>
                </c:pt>
                <c:pt idx="18225">
                  <c:v>20.244</c:v>
                </c:pt>
                <c:pt idx="18226">
                  <c:v>20.140999999999991</c:v>
                </c:pt>
                <c:pt idx="18227">
                  <c:v>19.638999999999999</c:v>
                </c:pt>
                <c:pt idx="18228">
                  <c:v>19.8</c:v>
                </c:pt>
                <c:pt idx="18229">
                  <c:v>19.632000000000001</c:v>
                </c:pt>
                <c:pt idx="18230">
                  <c:v>19.573</c:v>
                </c:pt>
                <c:pt idx="18231">
                  <c:v>19.489999999999981</c:v>
                </c:pt>
                <c:pt idx="18232">
                  <c:v>19.672000000000001</c:v>
                </c:pt>
                <c:pt idx="18233">
                  <c:v>19.573</c:v>
                </c:pt>
                <c:pt idx="18234">
                  <c:v>19.640999999999991</c:v>
                </c:pt>
                <c:pt idx="18235">
                  <c:v>19.695</c:v>
                </c:pt>
                <c:pt idx="18236">
                  <c:v>19.449000000000002</c:v>
                </c:pt>
                <c:pt idx="18237">
                  <c:v>19.451000000000001</c:v>
                </c:pt>
                <c:pt idx="18238">
                  <c:v>19.876999999999999</c:v>
                </c:pt>
                <c:pt idx="18239">
                  <c:v>19.62</c:v>
                </c:pt>
                <c:pt idx="18240">
                  <c:v>19.425999999999981</c:v>
                </c:pt>
                <c:pt idx="18241">
                  <c:v>19.024000000000001</c:v>
                </c:pt>
                <c:pt idx="18242">
                  <c:v>19.771999999999991</c:v>
                </c:pt>
                <c:pt idx="18243">
                  <c:v>19.734000000000009</c:v>
                </c:pt>
                <c:pt idx="18244">
                  <c:v>20.033999999999999</c:v>
                </c:pt>
                <c:pt idx="18245">
                  <c:v>19.724999999999991</c:v>
                </c:pt>
                <c:pt idx="18246">
                  <c:v>19.65100000000001</c:v>
                </c:pt>
                <c:pt idx="18247">
                  <c:v>20.143000000000001</c:v>
                </c:pt>
                <c:pt idx="18248">
                  <c:v>20.074999999999999</c:v>
                </c:pt>
                <c:pt idx="18249">
                  <c:v>20.058</c:v>
                </c:pt>
                <c:pt idx="18250">
                  <c:v>19.809000000000001</c:v>
                </c:pt>
                <c:pt idx="18251">
                  <c:v>19.812000000000001</c:v>
                </c:pt>
                <c:pt idx="18252">
                  <c:v>19.657000000000011</c:v>
                </c:pt>
                <c:pt idx="18253">
                  <c:v>19.61600000000001</c:v>
                </c:pt>
                <c:pt idx="18254">
                  <c:v>19.696000000000002</c:v>
                </c:pt>
                <c:pt idx="18255">
                  <c:v>19.577000000000009</c:v>
                </c:pt>
                <c:pt idx="18256">
                  <c:v>19.573</c:v>
                </c:pt>
                <c:pt idx="18257">
                  <c:v>19.904</c:v>
                </c:pt>
                <c:pt idx="18258">
                  <c:v>19.617000000000012</c:v>
                </c:pt>
                <c:pt idx="18259">
                  <c:v>19.698</c:v>
                </c:pt>
                <c:pt idx="18260">
                  <c:v>19.356999999999999</c:v>
                </c:pt>
                <c:pt idx="18261">
                  <c:v>19.11900000000001</c:v>
                </c:pt>
                <c:pt idx="18262">
                  <c:v>19.234000000000009</c:v>
                </c:pt>
                <c:pt idx="18263">
                  <c:v>19.189</c:v>
                </c:pt>
                <c:pt idx="18264">
                  <c:v>19.626999999999999</c:v>
                </c:pt>
                <c:pt idx="18265">
                  <c:v>20.114000000000011</c:v>
                </c:pt>
                <c:pt idx="18266">
                  <c:v>19.631000000000011</c:v>
                </c:pt>
                <c:pt idx="18267">
                  <c:v>19.878</c:v>
                </c:pt>
                <c:pt idx="18268">
                  <c:v>20.388000000000002</c:v>
                </c:pt>
                <c:pt idx="18269">
                  <c:v>19.707999999999991</c:v>
                </c:pt>
                <c:pt idx="18270">
                  <c:v>19.74799999999999</c:v>
                </c:pt>
                <c:pt idx="18271">
                  <c:v>20.141999999999999</c:v>
                </c:pt>
                <c:pt idx="18272">
                  <c:v>19.672000000000001</c:v>
                </c:pt>
                <c:pt idx="18273">
                  <c:v>19.850000000000001</c:v>
                </c:pt>
                <c:pt idx="18274">
                  <c:v>20.001999999999999</c:v>
                </c:pt>
                <c:pt idx="18275">
                  <c:v>19.731000000000009</c:v>
                </c:pt>
                <c:pt idx="18276">
                  <c:v>19.724</c:v>
                </c:pt>
                <c:pt idx="18277">
                  <c:v>19.734000000000009</c:v>
                </c:pt>
                <c:pt idx="18278">
                  <c:v>19.975999999999988</c:v>
                </c:pt>
                <c:pt idx="18279">
                  <c:v>19.712</c:v>
                </c:pt>
                <c:pt idx="18280">
                  <c:v>19.861000000000001</c:v>
                </c:pt>
                <c:pt idx="18281">
                  <c:v>19.795000000000002</c:v>
                </c:pt>
                <c:pt idx="18282">
                  <c:v>19.359000000000009</c:v>
                </c:pt>
                <c:pt idx="18283">
                  <c:v>20.158000000000001</c:v>
                </c:pt>
                <c:pt idx="18284">
                  <c:v>19.846</c:v>
                </c:pt>
                <c:pt idx="18285">
                  <c:v>19.568999999999988</c:v>
                </c:pt>
                <c:pt idx="18286">
                  <c:v>19.792000000000002</c:v>
                </c:pt>
                <c:pt idx="18287">
                  <c:v>19.481000000000002</c:v>
                </c:pt>
                <c:pt idx="18288">
                  <c:v>19.617000000000012</c:v>
                </c:pt>
                <c:pt idx="18289">
                  <c:v>20.09</c:v>
                </c:pt>
                <c:pt idx="18290">
                  <c:v>19.539000000000001</c:v>
                </c:pt>
                <c:pt idx="18291">
                  <c:v>20.425999999999981</c:v>
                </c:pt>
                <c:pt idx="18292">
                  <c:v>19.349</c:v>
                </c:pt>
                <c:pt idx="18293">
                  <c:v>19.89</c:v>
                </c:pt>
                <c:pt idx="18294">
                  <c:v>20.120999999999999</c:v>
                </c:pt>
                <c:pt idx="18295">
                  <c:v>19.686</c:v>
                </c:pt>
                <c:pt idx="18296">
                  <c:v>20.004000000000001</c:v>
                </c:pt>
                <c:pt idx="18297">
                  <c:v>19.939999999999991</c:v>
                </c:pt>
                <c:pt idx="18298">
                  <c:v>20.471</c:v>
                </c:pt>
                <c:pt idx="18299">
                  <c:v>20.690999999999999</c:v>
                </c:pt>
                <c:pt idx="18300">
                  <c:v>20.387</c:v>
                </c:pt>
                <c:pt idx="18301">
                  <c:v>20.36</c:v>
                </c:pt>
                <c:pt idx="18302">
                  <c:v>20.913</c:v>
                </c:pt>
                <c:pt idx="18303">
                  <c:v>20.504000000000001</c:v>
                </c:pt>
                <c:pt idx="18304">
                  <c:v>20.369</c:v>
                </c:pt>
                <c:pt idx="18305">
                  <c:v>20.457999999999991</c:v>
                </c:pt>
                <c:pt idx="18306">
                  <c:v>20.375</c:v>
                </c:pt>
                <c:pt idx="18307">
                  <c:v>20.783999999999988</c:v>
                </c:pt>
                <c:pt idx="18308">
                  <c:v>20.576000000000001</c:v>
                </c:pt>
                <c:pt idx="18309">
                  <c:v>19.93</c:v>
                </c:pt>
                <c:pt idx="18310">
                  <c:v>19.94499999999999</c:v>
                </c:pt>
                <c:pt idx="18311">
                  <c:v>19.954999999999991</c:v>
                </c:pt>
                <c:pt idx="18312">
                  <c:v>20.542999999999989</c:v>
                </c:pt>
                <c:pt idx="18313">
                  <c:v>20.425999999999981</c:v>
                </c:pt>
                <c:pt idx="18314">
                  <c:v>20.221</c:v>
                </c:pt>
                <c:pt idx="18315">
                  <c:v>20.056999999999999</c:v>
                </c:pt>
                <c:pt idx="18316">
                  <c:v>20.57</c:v>
                </c:pt>
                <c:pt idx="18317">
                  <c:v>20.58</c:v>
                </c:pt>
                <c:pt idx="18318">
                  <c:v>20.626999999999999</c:v>
                </c:pt>
                <c:pt idx="18319">
                  <c:v>20.658999999999999</c:v>
                </c:pt>
                <c:pt idx="18320">
                  <c:v>20.757999999999999</c:v>
                </c:pt>
                <c:pt idx="18321">
                  <c:v>20.736999999999991</c:v>
                </c:pt>
                <c:pt idx="18322">
                  <c:v>20.686</c:v>
                </c:pt>
                <c:pt idx="18323">
                  <c:v>20.968999999999991</c:v>
                </c:pt>
                <c:pt idx="18324">
                  <c:v>20.949000000000002</c:v>
                </c:pt>
                <c:pt idx="18325">
                  <c:v>20.608000000000001</c:v>
                </c:pt>
                <c:pt idx="18326">
                  <c:v>20.431000000000001</c:v>
                </c:pt>
                <c:pt idx="18327">
                  <c:v>20.800999999999991</c:v>
                </c:pt>
                <c:pt idx="18328">
                  <c:v>20.574000000000009</c:v>
                </c:pt>
                <c:pt idx="18329">
                  <c:v>20.890999999999991</c:v>
                </c:pt>
                <c:pt idx="18330">
                  <c:v>20.381</c:v>
                </c:pt>
                <c:pt idx="18331">
                  <c:v>20.597000000000001</c:v>
                </c:pt>
                <c:pt idx="18332">
                  <c:v>20.417999999999999</c:v>
                </c:pt>
                <c:pt idx="18333">
                  <c:v>20.634000000000011</c:v>
                </c:pt>
                <c:pt idx="18334">
                  <c:v>20.742999999999991</c:v>
                </c:pt>
                <c:pt idx="18335">
                  <c:v>20.193000000000001</c:v>
                </c:pt>
                <c:pt idx="18336">
                  <c:v>20.539000000000001</c:v>
                </c:pt>
                <c:pt idx="18337">
                  <c:v>20.274999999999999</c:v>
                </c:pt>
                <c:pt idx="18338">
                  <c:v>20.309999999999999</c:v>
                </c:pt>
                <c:pt idx="18339">
                  <c:v>20.196000000000009</c:v>
                </c:pt>
                <c:pt idx="18340">
                  <c:v>20.260000000000002</c:v>
                </c:pt>
                <c:pt idx="18341">
                  <c:v>20.573</c:v>
                </c:pt>
                <c:pt idx="18342">
                  <c:v>19.593</c:v>
                </c:pt>
                <c:pt idx="18343">
                  <c:v>20.603000000000002</c:v>
                </c:pt>
                <c:pt idx="18344">
                  <c:v>20.68</c:v>
                </c:pt>
                <c:pt idx="18345">
                  <c:v>20.404</c:v>
                </c:pt>
                <c:pt idx="18346">
                  <c:v>20.515999999999991</c:v>
                </c:pt>
                <c:pt idx="18347">
                  <c:v>20.731999999999999</c:v>
                </c:pt>
                <c:pt idx="18348">
                  <c:v>20.646999999999991</c:v>
                </c:pt>
                <c:pt idx="18349">
                  <c:v>20.349</c:v>
                </c:pt>
                <c:pt idx="18350">
                  <c:v>20.154000000000011</c:v>
                </c:pt>
                <c:pt idx="18351">
                  <c:v>20.306999999999999</c:v>
                </c:pt>
                <c:pt idx="18352">
                  <c:v>20.54</c:v>
                </c:pt>
                <c:pt idx="18353">
                  <c:v>20.344999999999999</c:v>
                </c:pt>
                <c:pt idx="18354">
                  <c:v>20.396000000000001</c:v>
                </c:pt>
                <c:pt idx="18355">
                  <c:v>20.175999999999991</c:v>
                </c:pt>
                <c:pt idx="18356">
                  <c:v>20.26499999999999</c:v>
                </c:pt>
                <c:pt idx="18357">
                  <c:v>20.466999999999992</c:v>
                </c:pt>
                <c:pt idx="18358">
                  <c:v>20.645</c:v>
                </c:pt>
                <c:pt idx="18359">
                  <c:v>19.977</c:v>
                </c:pt>
                <c:pt idx="18360">
                  <c:v>20.329000000000001</c:v>
                </c:pt>
                <c:pt idx="18361">
                  <c:v>20.763000000000002</c:v>
                </c:pt>
                <c:pt idx="18362">
                  <c:v>20.024999999999999</c:v>
                </c:pt>
                <c:pt idx="18363">
                  <c:v>19.858000000000001</c:v>
                </c:pt>
                <c:pt idx="18364">
                  <c:v>20.858000000000001</c:v>
                </c:pt>
                <c:pt idx="18365">
                  <c:v>20.757000000000001</c:v>
                </c:pt>
                <c:pt idx="18366">
                  <c:v>20.582999999999981</c:v>
                </c:pt>
                <c:pt idx="18367">
                  <c:v>20.297999999999991</c:v>
                </c:pt>
                <c:pt idx="18368">
                  <c:v>20.562999999999992</c:v>
                </c:pt>
                <c:pt idx="18369">
                  <c:v>20.56</c:v>
                </c:pt>
                <c:pt idx="18370">
                  <c:v>20.669</c:v>
                </c:pt>
                <c:pt idx="18371">
                  <c:v>21.038</c:v>
                </c:pt>
                <c:pt idx="18372">
                  <c:v>20.791</c:v>
                </c:pt>
                <c:pt idx="18373">
                  <c:v>20.506</c:v>
                </c:pt>
                <c:pt idx="18374">
                  <c:v>20.585999999999991</c:v>
                </c:pt>
                <c:pt idx="18375">
                  <c:v>20.823</c:v>
                </c:pt>
                <c:pt idx="18376">
                  <c:v>20.684000000000001</c:v>
                </c:pt>
                <c:pt idx="18377">
                  <c:v>20.564</c:v>
                </c:pt>
                <c:pt idx="18378">
                  <c:v>20.395</c:v>
                </c:pt>
                <c:pt idx="18379">
                  <c:v>20.102</c:v>
                </c:pt>
                <c:pt idx="18380">
                  <c:v>20.349</c:v>
                </c:pt>
                <c:pt idx="18381">
                  <c:v>20.68</c:v>
                </c:pt>
                <c:pt idx="18382">
                  <c:v>20.83100000000001</c:v>
                </c:pt>
                <c:pt idx="18383">
                  <c:v>20.524000000000001</c:v>
                </c:pt>
                <c:pt idx="18384">
                  <c:v>20.832999999999991</c:v>
                </c:pt>
                <c:pt idx="18385">
                  <c:v>20.46299999999999</c:v>
                </c:pt>
                <c:pt idx="18386">
                  <c:v>20.181000000000001</c:v>
                </c:pt>
                <c:pt idx="18387">
                  <c:v>20.326000000000001</c:v>
                </c:pt>
                <c:pt idx="18388">
                  <c:v>20.5</c:v>
                </c:pt>
                <c:pt idx="18389">
                  <c:v>20.83400000000001</c:v>
                </c:pt>
                <c:pt idx="18390">
                  <c:v>20.654000000000011</c:v>
                </c:pt>
                <c:pt idx="18391">
                  <c:v>20.542000000000002</c:v>
                </c:pt>
                <c:pt idx="18392">
                  <c:v>20.565999999999988</c:v>
                </c:pt>
                <c:pt idx="18393">
                  <c:v>20.28799999999999</c:v>
                </c:pt>
                <c:pt idx="18394">
                  <c:v>20.754999999999999</c:v>
                </c:pt>
                <c:pt idx="18395">
                  <c:v>20.312000000000001</c:v>
                </c:pt>
                <c:pt idx="18396">
                  <c:v>20.175999999999991</c:v>
                </c:pt>
                <c:pt idx="18397">
                  <c:v>20.870999999999999</c:v>
                </c:pt>
                <c:pt idx="18398">
                  <c:v>20.492999999999991</c:v>
                </c:pt>
                <c:pt idx="18399">
                  <c:v>20.806999999999999</c:v>
                </c:pt>
                <c:pt idx="18400">
                  <c:v>20.393000000000001</c:v>
                </c:pt>
                <c:pt idx="18401">
                  <c:v>20.884</c:v>
                </c:pt>
                <c:pt idx="18402">
                  <c:v>20.707999999999991</c:v>
                </c:pt>
                <c:pt idx="18403">
                  <c:v>20.693999999999999</c:v>
                </c:pt>
                <c:pt idx="18404">
                  <c:v>20.49199999999999</c:v>
                </c:pt>
                <c:pt idx="18405">
                  <c:v>20.791</c:v>
                </c:pt>
                <c:pt idx="18406">
                  <c:v>20.266999999999989</c:v>
                </c:pt>
                <c:pt idx="18407">
                  <c:v>20.49199999999999</c:v>
                </c:pt>
                <c:pt idx="18408">
                  <c:v>20.145</c:v>
                </c:pt>
                <c:pt idx="18409">
                  <c:v>20.640999999999991</c:v>
                </c:pt>
                <c:pt idx="18410">
                  <c:v>20.524000000000001</c:v>
                </c:pt>
                <c:pt idx="18411">
                  <c:v>20.420000000000002</c:v>
                </c:pt>
                <c:pt idx="18412">
                  <c:v>20.61900000000001</c:v>
                </c:pt>
                <c:pt idx="18413">
                  <c:v>20.533000000000001</c:v>
                </c:pt>
                <c:pt idx="18414">
                  <c:v>20.646000000000001</c:v>
                </c:pt>
                <c:pt idx="18415">
                  <c:v>20.818000000000001</c:v>
                </c:pt>
                <c:pt idx="18416">
                  <c:v>20.297000000000001</c:v>
                </c:pt>
                <c:pt idx="18417">
                  <c:v>20.08799999999999</c:v>
                </c:pt>
                <c:pt idx="18418">
                  <c:v>20.451000000000001</c:v>
                </c:pt>
                <c:pt idx="18419">
                  <c:v>20.302</c:v>
                </c:pt>
              </c:numCache>
            </c:numRef>
          </c:yVal>
          <c:smooth val="1"/>
        </c:ser>
        <c:ser>
          <c:idx val="9"/>
          <c:order val="2"/>
          <c:tx>
            <c:strRef>
              <c:f>mcp!$I$4</c:f>
              <c:strCache>
                <c:ptCount val="1"/>
                <c:pt idx="0">
                  <c:v>2nd sec</c:v>
                </c:pt>
              </c:strCache>
            </c:strRef>
          </c:tx>
          <c:spPr>
            <a:ln w="38100"/>
          </c:spPr>
          <c:marker>
            <c:symbol val="none"/>
          </c:marker>
          <c:dLbls>
            <c:dLbl>
              <c:idx val="2195"/>
              <c:layout>
                <c:manualLayout>
                  <c:x val="-1.8765240836382199E-2"/>
                  <c:y val="4.2842094479513003E-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dirty="0" smtClean="0"/>
                      <a:t>2</a:t>
                    </a:r>
                    <a:r>
                      <a:rPr lang="en-US" sz="1600" baseline="30000" dirty="0" smtClean="0"/>
                      <a:t>nd</a:t>
                    </a:r>
                    <a:r>
                      <a:rPr lang="en-US" sz="1600" baseline="0" dirty="0" smtClean="0"/>
                      <a:t> tap</a:t>
                    </a:r>
                    <a:endParaRPr lang="en-US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xVal>
            <c:numRef>
              <c:f>mcp!$L$5:$L$19947</c:f>
              <c:numCache>
                <c:formatCode>0.00</c:formatCode>
                <c:ptCount val="19943"/>
                <c:pt idx="0">
                  <c:v>0</c:v>
                </c:pt>
                <c:pt idx="1">
                  <c:v>1.5723270440251599E-3</c:v>
                </c:pt>
                <c:pt idx="2">
                  <c:v>3.1446540880503198E-3</c:v>
                </c:pt>
                <c:pt idx="3">
                  <c:v>4.7169811320754698E-3</c:v>
                </c:pt>
                <c:pt idx="4">
                  <c:v>6.2893081761006301E-3</c:v>
                </c:pt>
                <c:pt idx="5">
                  <c:v>7.8616352201257792E-3</c:v>
                </c:pt>
                <c:pt idx="6">
                  <c:v>9.4339622641509396E-3</c:v>
                </c:pt>
                <c:pt idx="7">
                  <c:v>1.10062893081761E-2</c:v>
                </c:pt>
                <c:pt idx="8">
                  <c:v>1.25786163522013E-2</c:v>
                </c:pt>
                <c:pt idx="9">
                  <c:v>1.41509433962264E-2</c:v>
                </c:pt>
                <c:pt idx="10">
                  <c:v>1.57232704402516E-2</c:v>
                </c:pt>
                <c:pt idx="11">
                  <c:v>1.7295597484276701E-2</c:v>
                </c:pt>
                <c:pt idx="12">
                  <c:v>1.88679245283019E-2</c:v>
                </c:pt>
                <c:pt idx="13">
                  <c:v>2.0440251572327001E-2</c:v>
                </c:pt>
                <c:pt idx="14">
                  <c:v>2.20125786163522E-2</c:v>
                </c:pt>
                <c:pt idx="15">
                  <c:v>2.3584905660377398E-2</c:v>
                </c:pt>
                <c:pt idx="16">
                  <c:v>2.51572327044025E-2</c:v>
                </c:pt>
                <c:pt idx="17">
                  <c:v>2.6729559748427702E-2</c:v>
                </c:pt>
                <c:pt idx="18">
                  <c:v>2.83018867924528E-2</c:v>
                </c:pt>
                <c:pt idx="19">
                  <c:v>2.9874213836478002E-2</c:v>
                </c:pt>
                <c:pt idx="20">
                  <c:v>3.14465408805032E-2</c:v>
                </c:pt>
                <c:pt idx="21">
                  <c:v>3.3018867924528301E-2</c:v>
                </c:pt>
                <c:pt idx="22">
                  <c:v>3.45911949685535E-2</c:v>
                </c:pt>
                <c:pt idx="23">
                  <c:v>3.6163522012578601E-2</c:v>
                </c:pt>
                <c:pt idx="24">
                  <c:v>3.77358490566038E-2</c:v>
                </c:pt>
                <c:pt idx="25">
                  <c:v>3.9308176100628901E-2</c:v>
                </c:pt>
                <c:pt idx="26">
                  <c:v>4.08805031446541E-2</c:v>
                </c:pt>
                <c:pt idx="27">
                  <c:v>4.2452830188679298E-2</c:v>
                </c:pt>
                <c:pt idx="28">
                  <c:v>4.40251572327044E-2</c:v>
                </c:pt>
                <c:pt idx="29">
                  <c:v>4.5597484276729598E-2</c:v>
                </c:pt>
                <c:pt idx="30">
                  <c:v>4.71698113207547E-2</c:v>
                </c:pt>
                <c:pt idx="31">
                  <c:v>4.8742138364779898E-2</c:v>
                </c:pt>
                <c:pt idx="32">
                  <c:v>5.0314465408804999E-2</c:v>
                </c:pt>
                <c:pt idx="33">
                  <c:v>5.1886792452830198E-2</c:v>
                </c:pt>
                <c:pt idx="34">
                  <c:v>5.3459119496855299E-2</c:v>
                </c:pt>
                <c:pt idx="35">
                  <c:v>5.5031446540880498E-2</c:v>
                </c:pt>
                <c:pt idx="36">
                  <c:v>5.6603773584905703E-2</c:v>
                </c:pt>
                <c:pt idx="37">
                  <c:v>5.8176100628930798E-2</c:v>
                </c:pt>
                <c:pt idx="38">
                  <c:v>5.9748427672956003E-2</c:v>
                </c:pt>
                <c:pt idx="39">
                  <c:v>6.1320754716981098E-2</c:v>
                </c:pt>
                <c:pt idx="40">
                  <c:v>6.2893081761006303E-2</c:v>
                </c:pt>
                <c:pt idx="41">
                  <c:v>6.4465408805031502E-2</c:v>
                </c:pt>
                <c:pt idx="42">
                  <c:v>6.6037735849056603E-2</c:v>
                </c:pt>
                <c:pt idx="43">
                  <c:v>6.7610062893081802E-2</c:v>
                </c:pt>
                <c:pt idx="44">
                  <c:v>6.9182389937106903E-2</c:v>
                </c:pt>
                <c:pt idx="45">
                  <c:v>7.0754716981132101E-2</c:v>
                </c:pt>
                <c:pt idx="46">
                  <c:v>7.23270440251573E-2</c:v>
                </c:pt>
                <c:pt idx="47">
                  <c:v>7.3899371069182401E-2</c:v>
                </c:pt>
                <c:pt idx="48">
                  <c:v>7.54716981132076E-2</c:v>
                </c:pt>
                <c:pt idx="49">
                  <c:v>7.7044025157232701E-2</c:v>
                </c:pt>
                <c:pt idx="50">
                  <c:v>7.86163522012579E-2</c:v>
                </c:pt>
                <c:pt idx="51">
                  <c:v>8.0188679245283001E-2</c:v>
                </c:pt>
                <c:pt idx="52">
                  <c:v>8.17610062893082E-2</c:v>
                </c:pt>
                <c:pt idx="53">
                  <c:v>8.3333333333333301E-2</c:v>
                </c:pt>
                <c:pt idx="54">
                  <c:v>8.4905660377358499E-2</c:v>
                </c:pt>
                <c:pt idx="55">
                  <c:v>8.6477987421383601E-2</c:v>
                </c:pt>
                <c:pt idx="56">
                  <c:v>8.8050314465408799E-2</c:v>
                </c:pt>
                <c:pt idx="57">
                  <c:v>8.9622641509433998E-2</c:v>
                </c:pt>
                <c:pt idx="58">
                  <c:v>9.1194968553459196E-2</c:v>
                </c:pt>
                <c:pt idx="59">
                  <c:v>9.2767295597484298E-2</c:v>
                </c:pt>
                <c:pt idx="60">
                  <c:v>9.4339622641509496E-2</c:v>
                </c:pt>
                <c:pt idx="61">
                  <c:v>9.5911949685534598E-2</c:v>
                </c:pt>
                <c:pt idx="62">
                  <c:v>9.7484276729559699E-2</c:v>
                </c:pt>
                <c:pt idx="63">
                  <c:v>9.9056603773584995E-2</c:v>
                </c:pt>
                <c:pt idx="64">
                  <c:v>0.10062893081761</c:v>
                </c:pt>
                <c:pt idx="65">
                  <c:v>0.102201257861635</c:v>
                </c:pt>
                <c:pt idx="66">
                  <c:v>0.10377358490565999</c:v>
                </c:pt>
                <c:pt idx="67">
                  <c:v>0.105345911949686</c:v>
                </c:pt>
                <c:pt idx="68">
                  <c:v>0.106918238993711</c:v>
                </c:pt>
                <c:pt idx="69">
                  <c:v>0.10849056603773601</c:v>
                </c:pt>
                <c:pt idx="70">
                  <c:v>0.110062893081761</c:v>
                </c:pt>
                <c:pt idx="71">
                  <c:v>0.111635220125786</c:v>
                </c:pt>
                <c:pt idx="72">
                  <c:v>0.113207547169811</c:v>
                </c:pt>
                <c:pt idx="73">
                  <c:v>0.11477987421383599</c:v>
                </c:pt>
                <c:pt idx="74">
                  <c:v>0.116352201257862</c:v>
                </c:pt>
                <c:pt idx="75">
                  <c:v>0.117924528301887</c:v>
                </c:pt>
                <c:pt idx="76">
                  <c:v>0.11949685534591201</c:v>
                </c:pt>
                <c:pt idx="77">
                  <c:v>0.121069182389937</c:v>
                </c:pt>
                <c:pt idx="78">
                  <c:v>0.122641509433962</c:v>
                </c:pt>
                <c:pt idx="79">
                  <c:v>0.12421383647798701</c:v>
                </c:pt>
                <c:pt idx="80">
                  <c:v>0.12578616352201299</c:v>
                </c:pt>
                <c:pt idx="81">
                  <c:v>0.12735849056603801</c:v>
                </c:pt>
                <c:pt idx="82">
                  <c:v>0.128930817610063</c:v>
                </c:pt>
                <c:pt idx="83">
                  <c:v>0.13050314465408799</c:v>
                </c:pt>
                <c:pt idx="84">
                  <c:v>0.13207547169811301</c:v>
                </c:pt>
                <c:pt idx="85">
                  <c:v>0.133647798742138</c:v>
                </c:pt>
                <c:pt idx="86">
                  <c:v>0.13522012578616399</c:v>
                </c:pt>
                <c:pt idx="87">
                  <c:v>0.13679245283018901</c:v>
                </c:pt>
                <c:pt idx="88">
                  <c:v>0.138364779874214</c:v>
                </c:pt>
                <c:pt idx="89">
                  <c:v>0.13993710691823899</c:v>
                </c:pt>
                <c:pt idx="90">
                  <c:v>0.14150943396226401</c:v>
                </c:pt>
                <c:pt idx="91">
                  <c:v>0.143081761006289</c:v>
                </c:pt>
                <c:pt idx="92">
                  <c:v>0.14465408805031399</c:v>
                </c:pt>
                <c:pt idx="93">
                  <c:v>0.14622641509434001</c:v>
                </c:pt>
                <c:pt idx="94">
                  <c:v>0.147798742138365</c:v>
                </c:pt>
                <c:pt idx="95">
                  <c:v>0.14937106918238999</c:v>
                </c:pt>
                <c:pt idx="96">
                  <c:v>0.15094339622641501</c:v>
                </c:pt>
                <c:pt idx="97">
                  <c:v>0.15251572327044</c:v>
                </c:pt>
                <c:pt idx="98">
                  <c:v>0.15408805031446501</c:v>
                </c:pt>
                <c:pt idx="99">
                  <c:v>0.155660377358491</c:v>
                </c:pt>
                <c:pt idx="100">
                  <c:v>0.15723270440251599</c:v>
                </c:pt>
                <c:pt idx="101">
                  <c:v>0.15880503144654101</c:v>
                </c:pt>
                <c:pt idx="102">
                  <c:v>0.160377358490566</c:v>
                </c:pt>
                <c:pt idx="103">
                  <c:v>0.16194968553459099</c:v>
                </c:pt>
                <c:pt idx="104">
                  <c:v>0.16352201257861601</c:v>
                </c:pt>
                <c:pt idx="105">
                  <c:v>0.165094339622642</c:v>
                </c:pt>
                <c:pt idx="106">
                  <c:v>0.16666666666666699</c:v>
                </c:pt>
                <c:pt idx="107">
                  <c:v>0.16823899371069201</c:v>
                </c:pt>
                <c:pt idx="108">
                  <c:v>0.169811320754717</c:v>
                </c:pt>
                <c:pt idx="109">
                  <c:v>0.17138364779874199</c:v>
                </c:pt>
                <c:pt idx="110">
                  <c:v>0.17295597484276701</c:v>
                </c:pt>
                <c:pt idx="111">
                  <c:v>0.174528301886793</c:v>
                </c:pt>
                <c:pt idx="112">
                  <c:v>0.17610062893081799</c:v>
                </c:pt>
                <c:pt idx="113">
                  <c:v>0.17767295597484301</c:v>
                </c:pt>
                <c:pt idx="114">
                  <c:v>0.179245283018868</c:v>
                </c:pt>
                <c:pt idx="115">
                  <c:v>0.18081761006289301</c:v>
                </c:pt>
                <c:pt idx="116">
                  <c:v>0.182389937106918</c:v>
                </c:pt>
                <c:pt idx="117">
                  <c:v>0.18396226415094299</c:v>
                </c:pt>
                <c:pt idx="118">
                  <c:v>0.18553459119496901</c:v>
                </c:pt>
                <c:pt idx="119">
                  <c:v>0.187106918238994</c:v>
                </c:pt>
                <c:pt idx="120">
                  <c:v>0.18867924528301899</c:v>
                </c:pt>
                <c:pt idx="121">
                  <c:v>0.19025157232704401</c:v>
                </c:pt>
                <c:pt idx="122">
                  <c:v>0.191823899371069</c:v>
                </c:pt>
                <c:pt idx="123">
                  <c:v>0.19339622641509399</c:v>
                </c:pt>
                <c:pt idx="124">
                  <c:v>0.19496855345912001</c:v>
                </c:pt>
                <c:pt idx="125">
                  <c:v>0.196540880503145</c:v>
                </c:pt>
                <c:pt idx="126">
                  <c:v>0.19811320754716999</c:v>
                </c:pt>
                <c:pt idx="127">
                  <c:v>0.19968553459119501</c:v>
                </c:pt>
                <c:pt idx="128">
                  <c:v>0.20125786163522</c:v>
                </c:pt>
                <c:pt idx="129">
                  <c:v>0.20283018867924499</c:v>
                </c:pt>
                <c:pt idx="130">
                  <c:v>0.20440251572327001</c:v>
                </c:pt>
                <c:pt idx="131">
                  <c:v>0.205974842767296</c:v>
                </c:pt>
                <c:pt idx="132">
                  <c:v>0.20754716981132099</c:v>
                </c:pt>
                <c:pt idx="133">
                  <c:v>0.209119496855346</c:v>
                </c:pt>
                <c:pt idx="134">
                  <c:v>0.21069182389937099</c:v>
                </c:pt>
                <c:pt idx="135">
                  <c:v>0.21226415094339601</c:v>
                </c:pt>
                <c:pt idx="136">
                  <c:v>0.213836477987421</c:v>
                </c:pt>
                <c:pt idx="137">
                  <c:v>0.21540880503144699</c:v>
                </c:pt>
                <c:pt idx="138">
                  <c:v>0.21698113207547201</c:v>
                </c:pt>
                <c:pt idx="139">
                  <c:v>0.218553459119497</c:v>
                </c:pt>
                <c:pt idx="140">
                  <c:v>0.22012578616352199</c:v>
                </c:pt>
                <c:pt idx="141">
                  <c:v>0.22169811320754701</c:v>
                </c:pt>
                <c:pt idx="142">
                  <c:v>0.223270440251572</c:v>
                </c:pt>
                <c:pt idx="143">
                  <c:v>0.22484276729559699</c:v>
                </c:pt>
                <c:pt idx="144">
                  <c:v>0.22641509433962301</c:v>
                </c:pt>
                <c:pt idx="145">
                  <c:v>0.227987421383648</c:v>
                </c:pt>
                <c:pt idx="146">
                  <c:v>0.22955974842767299</c:v>
                </c:pt>
                <c:pt idx="147">
                  <c:v>0.23113207547169801</c:v>
                </c:pt>
                <c:pt idx="148">
                  <c:v>0.232704402515723</c:v>
                </c:pt>
                <c:pt idx="149">
                  <c:v>0.23427672955974799</c:v>
                </c:pt>
                <c:pt idx="150">
                  <c:v>0.235849056603774</c:v>
                </c:pt>
                <c:pt idx="151">
                  <c:v>0.23742138364779899</c:v>
                </c:pt>
                <c:pt idx="152">
                  <c:v>0.23899371069182401</c:v>
                </c:pt>
                <c:pt idx="153">
                  <c:v>0.240566037735849</c:v>
                </c:pt>
                <c:pt idx="154">
                  <c:v>0.24213836477987399</c:v>
                </c:pt>
                <c:pt idx="155">
                  <c:v>0.24371069182389901</c:v>
                </c:pt>
                <c:pt idx="156">
                  <c:v>0.245283018867925</c:v>
                </c:pt>
                <c:pt idx="157">
                  <c:v>0.24685534591194999</c:v>
                </c:pt>
                <c:pt idx="158">
                  <c:v>0.24842767295597501</c:v>
                </c:pt>
                <c:pt idx="159">
                  <c:v>0.25</c:v>
                </c:pt>
                <c:pt idx="160">
                  <c:v>0.25157232704402499</c:v>
                </c:pt>
                <c:pt idx="161">
                  <c:v>0.25314465408804998</c:v>
                </c:pt>
                <c:pt idx="162">
                  <c:v>0.25471698113207603</c:v>
                </c:pt>
                <c:pt idx="163">
                  <c:v>0.25628930817610102</c:v>
                </c:pt>
                <c:pt idx="164">
                  <c:v>0.25786163522012601</c:v>
                </c:pt>
                <c:pt idx="165">
                  <c:v>0.259433962264151</c:v>
                </c:pt>
                <c:pt idx="166">
                  <c:v>0.26100628930817599</c:v>
                </c:pt>
                <c:pt idx="167">
                  <c:v>0.26257861635220098</c:v>
                </c:pt>
                <c:pt idx="168">
                  <c:v>0.26415094339622602</c:v>
                </c:pt>
                <c:pt idx="169">
                  <c:v>0.26572327044025201</c:v>
                </c:pt>
                <c:pt idx="170">
                  <c:v>0.267295597484277</c:v>
                </c:pt>
                <c:pt idx="171">
                  <c:v>0.26886792452830199</c:v>
                </c:pt>
                <c:pt idx="172">
                  <c:v>0.27044025157232698</c:v>
                </c:pt>
                <c:pt idx="173">
                  <c:v>0.27201257861635197</c:v>
                </c:pt>
                <c:pt idx="174">
                  <c:v>0.27358490566037702</c:v>
                </c:pt>
                <c:pt idx="175">
                  <c:v>0.27515723270440201</c:v>
                </c:pt>
                <c:pt idx="176">
                  <c:v>0.276729559748428</c:v>
                </c:pt>
                <c:pt idx="177">
                  <c:v>0.27830188679245299</c:v>
                </c:pt>
                <c:pt idx="178">
                  <c:v>0.27987421383647798</c:v>
                </c:pt>
                <c:pt idx="179">
                  <c:v>0.28144654088050303</c:v>
                </c:pt>
                <c:pt idx="180">
                  <c:v>0.28301886792452902</c:v>
                </c:pt>
                <c:pt idx="181">
                  <c:v>0.28459119496855301</c:v>
                </c:pt>
                <c:pt idx="182">
                  <c:v>0.286163522012579</c:v>
                </c:pt>
                <c:pt idx="183">
                  <c:v>0.28773584905660399</c:v>
                </c:pt>
                <c:pt idx="184">
                  <c:v>0.28930817610062898</c:v>
                </c:pt>
                <c:pt idx="185">
                  <c:v>0.29088050314465402</c:v>
                </c:pt>
                <c:pt idx="186">
                  <c:v>0.29245283018867901</c:v>
                </c:pt>
                <c:pt idx="187">
                  <c:v>0.294025157232704</c:v>
                </c:pt>
                <c:pt idx="188">
                  <c:v>0.29559748427672999</c:v>
                </c:pt>
                <c:pt idx="189">
                  <c:v>0.29716981132075498</c:v>
                </c:pt>
                <c:pt idx="190">
                  <c:v>0.29874213836477997</c:v>
                </c:pt>
                <c:pt idx="191">
                  <c:v>0.30031446540880502</c:v>
                </c:pt>
                <c:pt idx="192">
                  <c:v>0.30188679245283001</c:v>
                </c:pt>
                <c:pt idx="193">
                  <c:v>0.303459119496855</c:v>
                </c:pt>
                <c:pt idx="194">
                  <c:v>0.30503144654088099</c:v>
                </c:pt>
                <c:pt idx="195">
                  <c:v>0.30660377358490598</c:v>
                </c:pt>
                <c:pt idx="196">
                  <c:v>0.30817610062893103</c:v>
                </c:pt>
                <c:pt idx="197">
                  <c:v>0.30974842767295602</c:v>
                </c:pt>
                <c:pt idx="198">
                  <c:v>0.31132075471698101</c:v>
                </c:pt>
                <c:pt idx="199">
                  <c:v>0.312893081761006</c:v>
                </c:pt>
                <c:pt idx="200">
                  <c:v>0.31446540880503199</c:v>
                </c:pt>
                <c:pt idx="201">
                  <c:v>0.31603773584905698</c:v>
                </c:pt>
                <c:pt idx="202">
                  <c:v>0.31761006289308202</c:v>
                </c:pt>
                <c:pt idx="203">
                  <c:v>0.31918238993710701</c:v>
                </c:pt>
                <c:pt idx="204">
                  <c:v>0.320754716981132</c:v>
                </c:pt>
                <c:pt idx="205">
                  <c:v>0.32232704402515699</c:v>
                </c:pt>
                <c:pt idx="206">
                  <c:v>0.32389937106918298</c:v>
                </c:pt>
                <c:pt idx="207">
                  <c:v>0.32547169811320797</c:v>
                </c:pt>
                <c:pt idx="208">
                  <c:v>0.32704402515723302</c:v>
                </c:pt>
                <c:pt idx="209">
                  <c:v>0.32861635220125801</c:v>
                </c:pt>
                <c:pt idx="210">
                  <c:v>0.330188679245283</c:v>
                </c:pt>
                <c:pt idx="211">
                  <c:v>0.33176100628930799</c:v>
                </c:pt>
                <c:pt idx="212">
                  <c:v>0.33333333333333298</c:v>
                </c:pt>
                <c:pt idx="213">
                  <c:v>0.33490566037735903</c:v>
                </c:pt>
                <c:pt idx="214">
                  <c:v>0.33647798742138402</c:v>
                </c:pt>
                <c:pt idx="215">
                  <c:v>0.33805031446540901</c:v>
                </c:pt>
                <c:pt idx="216">
                  <c:v>0.339622641509434</c:v>
                </c:pt>
                <c:pt idx="217">
                  <c:v>0.34119496855345899</c:v>
                </c:pt>
                <c:pt idx="218">
                  <c:v>0.34276729559748398</c:v>
                </c:pt>
                <c:pt idx="219">
                  <c:v>0.34433962264150902</c:v>
                </c:pt>
                <c:pt idx="220">
                  <c:v>0.34591194968553501</c:v>
                </c:pt>
                <c:pt idx="221">
                  <c:v>0.34748427672956</c:v>
                </c:pt>
                <c:pt idx="222">
                  <c:v>0.34905660377358499</c:v>
                </c:pt>
                <c:pt idx="223">
                  <c:v>0.35062893081760999</c:v>
                </c:pt>
                <c:pt idx="224">
                  <c:v>0.35220125786163498</c:v>
                </c:pt>
                <c:pt idx="225">
                  <c:v>0.35377358490566002</c:v>
                </c:pt>
                <c:pt idx="226">
                  <c:v>0.35534591194968601</c:v>
                </c:pt>
                <c:pt idx="227">
                  <c:v>0.356918238993711</c:v>
                </c:pt>
                <c:pt idx="228">
                  <c:v>0.35849056603773599</c:v>
                </c:pt>
                <c:pt idx="229">
                  <c:v>0.36006289308176098</c:v>
                </c:pt>
                <c:pt idx="230">
                  <c:v>0.36163522012578603</c:v>
                </c:pt>
                <c:pt idx="231">
                  <c:v>0.36320754716981102</c:v>
                </c:pt>
                <c:pt idx="232">
                  <c:v>0.36477987421383701</c:v>
                </c:pt>
                <c:pt idx="233">
                  <c:v>0.366352201257862</c:v>
                </c:pt>
                <c:pt idx="234">
                  <c:v>0.36792452830188699</c:v>
                </c:pt>
                <c:pt idx="235">
                  <c:v>0.36949685534591198</c:v>
                </c:pt>
                <c:pt idx="236">
                  <c:v>0.37106918238993702</c:v>
                </c:pt>
                <c:pt idx="237">
                  <c:v>0.37264150943396201</c:v>
                </c:pt>
                <c:pt idx="238">
                  <c:v>0.37421383647798701</c:v>
                </c:pt>
                <c:pt idx="239">
                  <c:v>0.37578616352201299</c:v>
                </c:pt>
                <c:pt idx="240">
                  <c:v>0.37735849056603799</c:v>
                </c:pt>
                <c:pt idx="241">
                  <c:v>0.37893081761006298</c:v>
                </c:pt>
                <c:pt idx="242">
                  <c:v>0.38050314465408802</c:v>
                </c:pt>
                <c:pt idx="243">
                  <c:v>0.38207547169811301</c:v>
                </c:pt>
                <c:pt idx="244">
                  <c:v>0.383647798742138</c:v>
                </c:pt>
                <c:pt idx="245">
                  <c:v>0.38522012578616399</c:v>
                </c:pt>
                <c:pt idx="246">
                  <c:v>0.38679245283018898</c:v>
                </c:pt>
                <c:pt idx="247">
                  <c:v>0.38836477987421397</c:v>
                </c:pt>
                <c:pt idx="248">
                  <c:v>0.38993710691823902</c:v>
                </c:pt>
                <c:pt idx="249">
                  <c:v>0.39150943396226401</c:v>
                </c:pt>
                <c:pt idx="250">
                  <c:v>0.393081761006289</c:v>
                </c:pt>
                <c:pt idx="251">
                  <c:v>0.39465408805031499</c:v>
                </c:pt>
                <c:pt idx="252">
                  <c:v>0.39622641509433998</c:v>
                </c:pt>
                <c:pt idx="253">
                  <c:v>0.39779874213836502</c:v>
                </c:pt>
                <c:pt idx="254">
                  <c:v>0.39937106918239001</c:v>
                </c:pt>
                <c:pt idx="255">
                  <c:v>0.40094339622641501</c:v>
                </c:pt>
                <c:pt idx="256">
                  <c:v>0.40251572327044</c:v>
                </c:pt>
                <c:pt idx="257">
                  <c:v>0.40408805031446599</c:v>
                </c:pt>
                <c:pt idx="258">
                  <c:v>0.40566037735849098</c:v>
                </c:pt>
                <c:pt idx="259">
                  <c:v>0.40723270440251602</c:v>
                </c:pt>
                <c:pt idx="260">
                  <c:v>0.40880503144654101</c:v>
                </c:pt>
                <c:pt idx="261">
                  <c:v>0.410377358490566</c:v>
                </c:pt>
                <c:pt idx="262">
                  <c:v>0.41194968553459099</c:v>
                </c:pt>
                <c:pt idx="263">
                  <c:v>0.41352201257861598</c:v>
                </c:pt>
                <c:pt idx="264">
                  <c:v>0.41509433962264197</c:v>
                </c:pt>
                <c:pt idx="265">
                  <c:v>0.41666666666666702</c:v>
                </c:pt>
                <c:pt idx="266">
                  <c:v>0.41823899371069201</c:v>
                </c:pt>
                <c:pt idx="267">
                  <c:v>0.419811320754717</c:v>
                </c:pt>
                <c:pt idx="268">
                  <c:v>0.42138364779874199</c:v>
                </c:pt>
                <c:pt idx="269">
                  <c:v>0.42295597484276698</c:v>
                </c:pt>
                <c:pt idx="270">
                  <c:v>0.42452830188679302</c:v>
                </c:pt>
                <c:pt idx="271">
                  <c:v>0.42610062893081802</c:v>
                </c:pt>
                <c:pt idx="272">
                  <c:v>0.42767295597484301</c:v>
                </c:pt>
                <c:pt idx="273">
                  <c:v>0.429245283018868</c:v>
                </c:pt>
                <c:pt idx="274">
                  <c:v>0.43081761006289299</c:v>
                </c:pt>
                <c:pt idx="275">
                  <c:v>0.43238993710691798</c:v>
                </c:pt>
                <c:pt idx="276">
                  <c:v>0.43396226415094402</c:v>
                </c:pt>
                <c:pt idx="277">
                  <c:v>0.43553459119496901</c:v>
                </c:pt>
                <c:pt idx="278">
                  <c:v>0.437106918238994</c:v>
                </c:pt>
                <c:pt idx="279">
                  <c:v>0.43867924528301899</c:v>
                </c:pt>
                <c:pt idx="280">
                  <c:v>0.44025157232704398</c:v>
                </c:pt>
                <c:pt idx="281">
                  <c:v>0.44182389937106897</c:v>
                </c:pt>
                <c:pt idx="282">
                  <c:v>0.44339622641509402</c:v>
                </c:pt>
                <c:pt idx="283">
                  <c:v>0.44496855345911901</c:v>
                </c:pt>
                <c:pt idx="284">
                  <c:v>0.446540880503145</c:v>
                </c:pt>
                <c:pt idx="285">
                  <c:v>0.44811320754716999</c:v>
                </c:pt>
                <c:pt idx="286">
                  <c:v>0.44968553459119498</c:v>
                </c:pt>
                <c:pt idx="287">
                  <c:v>0.45125786163522003</c:v>
                </c:pt>
                <c:pt idx="288">
                  <c:v>0.45283018867924502</c:v>
                </c:pt>
                <c:pt idx="289">
                  <c:v>0.45440251572327001</c:v>
                </c:pt>
                <c:pt idx="290">
                  <c:v>0.455974842767296</c:v>
                </c:pt>
                <c:pt idx="291">
                  <c:v>0.45754716981132099</c:v>
                </c:pt>
                <c:pt idx="292">
                  <c:v>0.45911949685534598</c:v>
                </c:pt>
                <c:pt idx="293">
                  <c:v>0.46069182389937102</c:v>
                </c:pt>
                <c:pt idx="294">
                  <c:v>0.46226415094339601</c:v>
                </c:pt>
                <c:pt idx="295">
                  <c:v>0.463836477987422</c:v>
                </c:pt>
                <c:pt idx="296">
                  <c:v>0.46540880503144699</c:v>
                </c:pt>
                <c:pt idx="297">
                  <c:v>0.46698113207547198</c:v>
                </c:pt>
                <c:pt idx="298">
                  <c:v>0.46855345911949697</c:v>
                </c:pt>
                <c:pt idx="299">
                  <c:v>0.47012578616352202</c:v>
                </c:pt>
                <c:pt idx="300">
                  <c:v>0.47169811320754701</c:v>
                </c:pt>
                <c:pt idx="301">
                  <c:v>0.473270440251572</c:v>
                </c:pt>
                <c:pt idx="302">
                  <c:v>0.47484276729559799</c:v>
                </c:pt>
                <c:pt idx="303">
                  <c:v>0.47641509433962298</c:v>
                </c:pt>
                <c:pt idx="304">
                  <c:v>0.47798742138364803</c:v>
                </c:pt>
                <c:pt idx="305">
                  <c:v>0.47955974842767302</c:v>
                </c:pt>
                <c:pt idx="306">
                  <c:v>0.48113207547169801</c:v>
                </c:pt>
                <c:pt idx="307">
                  <c:v>0.482704402515723</c:v>
                </c:pt>
                <c:pt idx="308">
                  <c:v>0.48427672955974899</c:v>
                </c:pt>
                <c:pt idx="309">
                  <c:v>0.48584905660377398</c:v>
                </c:pt>
                <c:pt idx="310">
                  <c:v>0.48742138364779902</c:v>
                </c:pt>
                <c:pt idx="311">
                  <c:v>0.48899371069182401</c:v>
                </c:pt>
                <c:pt idx="312">
                  <c:v>0.490566037735849</c:v>
                </c:pt>
                <c:pt idx="313">
                  <c:v>0.49213836477987399</c:v>
                </c:pt>
                <c:pt idx="314">
                  <c:v>0.49371069182389898</c:v>
                </c:pt>
                <c:pt idx="315">
                  <c:v>0.49528301886792497</c:v>
                </c:pt>
                <c:pt idx="316">
                  <c:v>0.49685534591195002</c:v>
                </c:pt>
                <c:pt idx="317">
                  <c:v>0.49842767295597501</c:v>
                </c:pt>
                <c:pt idx="318">
                  <c:v>0.5</c:v>
                </c:pt>
                <c:pt idx="319">
                  <c:v>0.50157232704402499</c:v>
                </c:pt>
                <c:pt idx="320">
                  <c:v>0.50314465408805098</c:v>
                </c:pt>
                <c:pt idx="321">
                  <c:v>0.50471698113207497</c:v>
                </c:pt>
                <c:pt idx="322">
                  <c:v>0.50628930817610096</c:v>
                </c:pt>
                <c:pt idx="323">
                  <c:v>0.50786163522012595</c:v>
                </c:pt>
                <c:pt idx="324">
                  <c:v>0.50943396226415105</c:v>
                </c:pt>
                <c:pt idx="325">
                  <c:v>0.51100628930817604</c:v>
                </c:pt>
                <c:pt idx="326">
                  <c:v>0.51257861635220103</c:v>
                </c:pt>
                <c:pt idx="327">
                  <c:v>0.51415094339622602</c:v>
                </c:pt>
                <c:pt idx="328">
                  <c:v>0.51572327044025201</c:v>
                </c:pt>
                <c:pt idx="329">
                  <c:v>0.517295597484277</c:v>
                </c:pt>
                <c:pt idx="330">
                  <c:v>0.51886792452830199</c:v>
                </c:pt>
                <c:pt idx="331">
                  <c:v>0.52044025157232698</c:v>
                </c:pt>
                <c:pt idx="332">
                  <c:v>0.52201257861635197</c:v>
                </c:pt>
                <c:pt idx="333">
                  <c:v>0.52358490566037696</c:v>
                </c:pt>
                <c:pt idx="334">
                  <c:v>0.52515723270440295</c:v>
                </c:pt>
                <c:pt idx="335">
                  <c:v>0.52672955974842794</c:v>
                </c:pt>
                <c:pt idx="336">
                  <c:v>0.52830188679245305</c:v>
                </c:pt>
                <c:pt idx="337">
                  <c:v>0.52987421383647804</c:v>
                </c:pt>
                <c:pt idx="338">
                  <c:v>0.53144654088050303</c:v>
                </c:pt>
                <c:pt idx="339">
                  <c:v>0.53301886792452802</c:v>
                </c:pt>
                <c:pt idx="340">
                  <c:v>0.53459119496855301</c:v>
                </c:pt>
                <c:pt idx="341">
                  <c:v>0.536163522012579</c:v>
                </c:pt>
                <c:pt idx="342">
                  <c:v>0.53773584905660399</c:v>
                </c:pt>
                <c:pt idx="343">
                  <c:v>0.53930817610062898</c:v>
                </c:pt>
                <c:pt idx="344">
                  <c:v>0.54088050314465397</c:v>
                </c:pt>
                <c:pt idx="345">
                  <c:v>0.54245283018867996</c:v>
                </c:pt>
                <c:pt idx="346">
                  <c:v>0.54402515723270495</c:v>
                </c:pt>
                <c:pt idx="347">
                  <c:v>0.54559748427672905</c:v>
                </c:pt>
                <c:pt idx="348">
                  <c:v>0.54716981132075504</c:v>
                </c:pt>
                <c:pt idx="349">
                  <c:v>0.54874213836478003</c:v>
                </c:pt>
                <c:pt idx="350">
                  <c:v>0.55031446540880502</c:v>
                </c:pt>
                <c:pt idx="351">
                  <c:v>0.55188679245283001</c:v>
                </c:pt>
                <c:pt idx="352">
                  <c:v>0.553459119496855</c:v>
                </c:pt>
                <c:pt idx="353">
                  <c:v>0.55503144654088099</c:v>
                </c:pt>
                <c:pt idx="354">
                  <c:v>0.55660377358490598</c:v>
                </c:pt>
                <c:pt idx="355">
                  <c:v>0.55817610062893097</c:v>
                </c:pt>
                <c:pt idx="356">
                  <c:v>0.55974842767295596</c:v>
                </c:pt>
                <c:pt idx="357">
                  <c:v>0.56132075471698095</c:v>
                </c:pt>
                <c:pt idx="358">
                  <c:v>0.56289308176100605</c:v>
                </c:pt>
                <c:pt idx="359">
                  <c:v>0.56446540880503104</c:v>
                </c:pt>
                <c:pt idx="360">
                  <c:v>0.56603773584905703</c:v>
                </c:pt>
                <c:pt idx="361">
                  <c:v>0.56761006289308202</c:v>
                </c:pt>
                <c:pt idx="362">
                  <c:v>0.56918238993710601</c:v>
                </c:pt>
                <c:pt idx="363">
                  <c:v>0.570754716981132</c:v>
                </c:pt>
                <c:pt idx="364">
                  <c:v>0.57232704402515699</c:v>
                </c:pt>
                <c:pt idx="365">
                  <c:v>0.57389937106918298</c:v>
                </c:pt>
                <c:pt idx="366">
                  <c:v>0.57547169811320797</c:v>
                </c:pt>
                <c:pt idx="367">
                  <c:v>0.57704402515723296</c:v>
                </c:pt>
                <c:pt idx="368">
                  <c:v>0.57861635220125796</c:v>
                </c:pt>
                <c:pt idx="369">
                  <c:v>0.58018867924528295</c:v>
                </c:pt>
                <c:pt idx="370">
                  <c:v>0.58176100628930805</c:v>
                </c:pt>
                <c:pt idx="371">
                  <c:v>0.58333333333333304</c:v>
                </c:pt>
                <c:pt idx="372">
                  <c:v>0.58490566037735903</c:v>
                </c:pt>
                <c:pt idx="373">
                  <c:v>0.58647798742138402</c:v>
                </c:pt>
                <c:pt idx="374">
                  <c:v>0.58805031446540901</c:v>
                </c:pt>
                <c:pt idx="375">
                  <c:v>0.589622641509434</c:v>
                </c:pt>
                <c:pt idx="376">
                  <c:v>0.59119496855345899</c:v>
                </c:pt>
                <c:pt idx="377">
                  <c:v>0.59276729559748398</c:v>
                </c:pt>
                <c:pt idx="378">
                  <c:v>0.59433962264150997</c:v>
                </c:pt>
                <c:pt idx="379">
                  <c:v>0.59591194968553496</c:v>
                </c:pt>
                <c:pt idx="380">
                  <c:v>0.59748427672955995</c:v>
                </c:pt>
                <c:pt idx="381">
                  <c:v>0.59905660377358505</c:v>
                </c:pt>
                <c:pt idx="382">
                  <c:v>0.60062893081761004</c:v>
                </c:pt>
                <c:pt idx="383">
                  <c:v>0.60220125786163503</c:v>
                </c:pt>
                <c:pt idx="384">
                  <c:v>0.60377358490566002</c:v>
                </c:pt>
                <c:pt idx="385">
                  <c:v>0.60534591194968601</c:v>
                </c:pt>
                <c:pt idx="386">
                  <c:v>0.606918238993711</c:v>
                </c:pt>
                <c:pt idx="387">
                  <c:v>0.60849056603773599</c:v>
                </c:pt>
                <c:pt idx="388">
                  <c:v>0.61006289308176098</c:v>
                </c:pt>
                <c:pt idx="389">
                  <c:v>0.61163522012578597</c:v>
                </c:pt>
                <c:pt idx="390">
                  <c:v>0.61320754716981096</c:v>
                </c:pt>
                <c:pt idx="391">
                  <c:v>0.61477987421383695</c:v>
                </c:pt>
                <c:pt idx="392">
                  <c:v>0.61635220125786105</c:v>
                </c:pt>
                <c:pt idx="393">
                  <c:v>0.61792452830188704</c:v>
                </c:pt>
                <c:pt idx="394">
                  <c:v>0.61949685534591203</c:v>
                </c:pt>
                <c:pt idx="395">
                  <c:v>0.62106918238993702</c:v>
                </c:pt>
                <c:pt idx="396">
                  <c:v>0.62264150943396201</c:v>
                </c:pt>
                <c:pt idx="397">
                  <c:v>0.624213836477988</c:v>
                </c:pt>
                <c:pt idx="398">
                  <c:v>0.625786163522012</c:v>
                </c:pt>
                <c:pt idx="399">
                  <c:v>0.62735849056603799</c:v>
                </c:pt>
                <c:pt idx="400">
                  <c:v>0.62893081761006298</c:v>
                </c:pt>
                <c:pt idx="401">
                  <c:v>0.63050314465408797</c:v>
                </c:pt>
                <c:pt idx="402">
                  <c:v>0.63207547169811396</c:v>
                </c:pt>
                <c:pt idx="403">
                  <c:v>0.63364779874213895</c:v>
                </c:pt>
                <c:pt idx="404">
                  <c:v>0.63522012578616305</c:v>
                </c:pt>
                <c:pt idx="405">
                  <c:v>0.63679245283018904</c:v>
                </c:pt>
                <c:pt idx="406">
                  <c:v>0.63836477987421403</c:v>
                </c:pt>
                <c:pt idx="407">
                  <c:v>0.63993710691823902</c:v>
                </c:pt>
                <c:pt idx="408">
                  <c:v>0.64150943396226401</c:v>
                </c:pt>
                <c:pt idx="409">
                  <c:v>0.643081761006289</c:v>
                </c:pt>
                <c:pt idx="410">
                  <c:v>0.64465408805031499</c:v>
                </c:pt>
                <c:pt idx="411">
                  <c:v>0.64622641509433998</c:v>
                </c:pt>
                <c:pt idx="412">
                  <c:v>0.64779874213836497</c:v>
                </c:pt>
                <c:pt idx="413">
                  <c:v>0.64937106918238996</c:v>
                </c:pt>
                <c:pt idx="414">
                  <c:v>0.65094339622641495</c:v>
                </c:pt>
                <c:pt idx="415">
                  <c:v>0.65251572327044005</c:v>
                </c:pt>
                <c:pt idx="416">
                  <c:v>0.65408805031446604</c:v>
                </c:pt>
                <c:pt idx="417">
                  <c:v>0.65566037735849103</c:v>
                </c:pt>
                <c:pt idx="418">
                  <c:v>0.65723270440251602</c:v>
                </c:pt>
                <c:pt idx="419">
                  <c:v>0.65880503144654101</c:v>
                </c:pt>
                <c:pt idx="420">
                  <c:v>0.660377358490566</c:v>
                </c:pt>
                <c:pt idx="421">
                  <c:v>0.66194968553459199</c:v>
                </c:pt>
                <c:pt idx="422">
                  <c:v>0.66352201257861698</c:v>
                </c:pt>
                <c:pt idx="423">
                  <c:v>0.66509433962264197</c:v>
                </c:pt>
                <c:pt idx="424">
                  <c:v>0.66666666666666696</c:v>
                </c:pt>
                <c:pt idx="425">
                  <c:v>0.66823899371069195</c:v>
                </c:pt>
                <c:pt idx="426">
                  <c:v>0.66981132075471705</c:v>
                </c:pt>
                <c:pt idx="427">
                  <c:v>0.67138364779874204</c:v>
                </c:pt>
                <c:pt idx="428">
                  <c:v>0.67295597484276704</c:v>
                </c:pt>
                <c:pt idx="429">
                  <c:v>0.67452830188679302</c:v>
                </c:pt>
                <c:pt idx="430">
                  <c:v>0.67610062893081802</c:v>
                </c:pt>
                <c:pt idx="431">
                  <c:v>0.67767295597484301</c:v>
                </c:pt>
                <c:pt idx="432">
                  <c:v>0.679245283018868</c:v>
                </c:pt>
                <c:pt idx="433">
                  <c:v>0.68081761006289299</c:v>
                </c:pt>
                <c:pt idx="434">
                  <c:v>0.68238993710691798</c:v>
                </c:pt>
                <c:pt idx="435">
                  <c:v>0.68396226415094297</c:v>
                </c:pt>
                <c:pt idx="436">
                  <c:v>0.68553459119496796</c:v>
                </c:pt>
                <c:pt idx="437">
                  <c:v>0.68710691823899395</c:v>
                </c:pt>
                <c:pt idx="438">
                  <c:v>0.68867924528301905</c:v>
                </c:pt>
                <c:pt idx="439">
                  <c:v>0.69025157232704404</c:v>
                </c:pt>
                <c:pt idx="440">
                  <c:v>0.69182389937106903</c:v>
                </c:pt>
                <c:pt idx="441">
                  <c:v>0.69339622641509502</c:v>
                </c:pt>
                <c:pt idx="442">
                  <c:v>0.69496855345912001</c:v>
                </c:pt>
                <c:pt idx="443">
                  <c:v>0.696540880503145</c:v>
                </c:pt>
                <c:pt idx="444">
                  <c:v>0.69811320754716999</c:v>
                </c:pt>
                <c:pt idx="445">
                  <c:v>0.69968553459119498</c:v>
                </c:pt>
                <c:pt idx="446">
                  <c:v>0.70125786163521997</c:v>
                </c:pt>
                <c:pt idx="447">
                  <c:v>0.70283018867924496</c:v>
                </c:pt>
                <c:pt idx="448">
                  <c:v>0.70440251572326995</c:v>
                </c:pt>
                <c:pt idx="449">
                  <c:v>0.70597484276729605</c:v>
                </c:pt>
                <c:pt idx="450">
                  <c:v>0.70754716981132004</c:v>
                </c:pt>
                <c:pt idx="451">
                  <c:v>0.70911949685534603</c:v>
                </c:pt>
                <c:pt idx="452">
                  <c:v>0.71069182389937102</c:v>
                </c:pt>
                <c:pt idx="453">
                  <c:v>0.71226415094339601</c:v>
                </c:pt>
                <c:pt idx="454">
                  <c:v>0.713836477987421</c:v>
                </c:pt>
                <c:pt idx="455">
                  <c:v>0.71540880503144599</c:v>
                </c:pt>
                <c:pt idx="456">
                  <c:v>0.71698113207547198</c:v>
                </c:pt>
                <c:pt idx="457">
                  <c:v>0.71855345911949697</c:v>
                </c:pt>
                <c:pt idx="458">
                  <c:v>0.72012578616352196</c:v>
                </c:pt>
                <c:pt idx="459">
                  <c:v>0.72169811320754795</c:v>
                </c:pt>
                <c:pt idx="460">
                  <c:v>0.72327044025157305</c:v>
                </c:pt>
                <c:pt idx="461">
                  <c:v>0.72484276729559804</c:v>
                </c:pt>
                <c:pt idx="462">
                  <c:v>0.72641509433962304</c:v>
                </c:pt>
                <c:pt idx="463">
                  <c:v>0.72798742138364803</c:v>
                </c:pt>
                <c:pt idx="464">
                  <c:v>0.72955974842767302</c:v>
                </c:pt>
                <c:pt idx="465">
                  <c:v>0.73113207547169801</c:v>
                </c:pt>
                <c:pt idx="466">
                  <c:v>0.732704402515724</c:v>
                </c:pt>
                <c:pt idx="467">
                  <c:v>0.73427672955974799</c:v>
                </c:pt>
                <c:pt idx="468">
                  <c:v>0.73584905660377398</c:v>
                </c:pt>
                <c:pt idx="469">
                  <c:v>0.73742138364779897</c:v>
                </c:pt>
                <c:pt idx="470">
                  <c:v>0.73899371069182396</c:v>
                </c:pt>
                <c:pt idx="471">
                  <c:v>0.74056603773584895</c:v>
                </c:pt>
                <c:pt idx="472">
                  <c:v>0.74213836477987405</c:v>
                </c:pt>
                <c:pt idx="473">
                  <c:v>0.74371069182390004</c:v>
                </c:pt>
                <c:pt idx="474">
                  <c:v>0.74528301886792403</c:v>
                </c:pt>
                <c:pt idx="475">
                  <c:v>0.74685534591194902</c:v>
                </c:pt>
                <c:pt idx="476">
                  <c:v>0.74842767295597501</c:v>
                </c:pt>
                <c:pt idx="477">
                  <c:v>0.75</c:v>
                </c:pt>
                <c:pt idx="478">
                  <c:v>0.75157232704402499</c:v>
                </c:pt>
                <c:pt idx="479">
                  <c:v>0.75314465408805098</c:v>
                </c:pt>
                <c:pt idx="480">
                  <c:v>0.75471698113207497</c:v>
                </c:pt>
                <c:pt idx="481">
                  <c:v>0.75628930817610096</c:v>
                </c:pt>
                <c:pt idx="482">
                  <c:v>0.75786163522012595</c:v>
                </c:pt>
                <c:pt idx="483">
                  <c:v>0.75786163522012595</c:v>
                </c:pt>
                <c:pt idx="484">
                  <c:v>0.75943396226415105</c:v>
                </c:pt>
                <c:pt idx="485">
                  <c:v>0.76100628930817604</c:v>
                </c:pt>
                <c:pt idx="486">
                  <c:v>0.76257861635220203</c:v>
                </c:pt>
                <c:pt idx="487">
                  <c:v>0.76415094339622702</c:v>
                </c:pt>
                <c:pt idx="488">
                  <c:v>0.76572327044025201</c:v>
                </c:pt>
                <c:pt idx="489">
                  <c:v>0.767295597484277</c:v>
                </c:pt>
                <c:pt idx="490">
                  <c:v>0.76886792452830199</c:v>
                </c:pt>
                <c:pt idx="491">
                  <c:v>0.77044025157232698</c:v>
                </c:pt>
                <c:pt idx="492">
                  <c:v>0.77201257861635197</c:v>
                </c:pt>
                <c:pt idx="493">
                  <c:v>0.77358490566037696</c:v>
                </c:pt>
                <c:pt idx="494">
                  <c:v>0.77515723270440295</c:v>
                </c:pt>
                <c:pt idx="495">
                  <c:v>0.77672955974842794</c:v>
                </c:pt>
                <c:pt idx="496">
                  <c:v>0.77830188679245305</c:v>
                </c:pt>
                <c:pt idx="497">
                  <c:v>0.77987421383647804</c:v>
                </c:pt>
                <c:pt idx="498">
                  <c:v>0.78144654088050303</c:v>
                </c:pt>
                <c:pt idx="499">
                  <c:v>0.78301886792452802</c:v>
                </c:pt>
                <c:pt idx="500">
                  <c:v>0.78459119496855301</c:v>
                </c:pt>
                <c:pt idx="501">
                  <c:v>0.786163522012578</c:v>
                </c:pt>
                <c:pt idx="502">
                  <c:v>0.78773584905660399</c:v>
                </c:pt>
                <c:pt idx="503">
                  <c:v>0.78930817610062898</c:v>
                </c:pt>
                <c:pt idx="504">
                  <c:v>0.79088050314465397</c:v>
                </c:pt>
                <c:pt idx="505">
                  <c:v>0.79245283018867896</c:v>
                </c:pt>
                <c:pt idx="506">
                  <c:v>0.79402515723270495</c:v>
                </c:pt>
                <c:pt idx="507">
                  <c:v>0.79559748427672905</c:v>
                </c:pt>
                <c:pt idx="508">
                  <c:v>0.79716981132075504</c:v>
                </c:pt>
                <c:pt idx="509">
                  <c:v>0.79874213836478003</c:v>
                </c:pt>
                <c:pt idx="510">
                  <c:v>0.80031446540880502</c:v>
                </c:pt>
                <c:pt idx="511">
                  <c:v>0.80188679245283001</c:v>
                </c:pt>
                <c:pt idx="512">
                  <c:v>0.803459119496855</c:v>
                </c:pt>
                <c:pt idx="513">
                  <c:v>0.80503144654088099</c:v>
                </c:pt>
                <c:pt idx="514">
                  <c:v>0.80660377358490598</c:v>
                </c:pt>
                <c:pt idx="515">
                  <c:v>0.80817610062893097</c:v>
                </c:pt>
                <c:pt idx="516">
                  <c:v>0.80974842767295596</c:v>
                </c:pt>
                <c:pt idx="517">
                  <c:v>0.81132075471698095</c:v>
                </c:pt>
                <c:pt idx="518">
                  <c:v>0.81289308176100605</c:v>
                </c:pt>
                <c:pt idx="519">
                  <c:v>0.81446540880503104</c:v>
                </c:pt>
                <c:pt idx="520">
                  <c:v>0.81603773584905703</c:v>
                </c:pt>
                <c:pt idx="521">
                  <c:v>0.81761006289308202</c:v>
                </c:pt>
                <c:pt idx="522">
                  <c:v>0.81918238993710601</c:v>
                </c:pt>
                <c:pt idx="523">
                  <c:v>0.820754716981132</c:v>
                </c:pt>
                <c:pt idx="524">
                  <c:v>0.82232704402515699</c:v>
                </c:pt>
                <c:pt idx="525">
                  <c:v>0.82389937106918298</c:v>
                </c:pt>
                <c:pt idx="526">
                  <c:v>0.82547169811320797</c:v>
                </c:pt>
                <c:pt idx="527">
                  <c:v>0.82704402515723197</c:v>
                </c:pt>
                <c:pt idx="528">
                  <c:v>0.82861635220125796</c:v>
                </c:pt>
                <c:pt idx="529">
                  <c:v>0.83018867924528295</c:v>
                </c:pt>
                <c:pt idx="530">
                  <c:v>0.83176100628930905</c:v>
                </c:pt>
                <c:pt idx="531">
                  <c:v>0.83333333333333304</c:v>
                </c:pt>
                <c:pt idx="532">
                  <c:v>0.83490566037735903</c:v>
                </c:pt>
                <c:pt idx="533">
                  <c:v>0.83647798742138402</c:v>
                </c:pt>
                <c:pt idx="534">
                  <c:v>0.83805031446540901</c:v>
                </c:pt>
                <c:pt idx="535">
                  <c:v>0.839622641509434</c:v>
                </c:pt>
                <c:pt idx="536">
                  <c:v>0.84119496855345899</c:v>
                </c:pt>
                <c:pt idx="537">
                  <c:v>0.84276729559748398</c:v>
                </c:pt>
                <c:pt idx="538">
                  <c:v>0.84433962264150997</c:v>
                </c:pt>
                <c:pt idx="539">
                  <c:v>0.84591194968553496</c:v>
                </c:pt>
                <c:pt idx="540">
                  <c:v>0.84748427672955995</c:v>
                </c:pt>
                <c:pt idx="541">
                  <c:v>0.84905660377358505</c:v>
                </c:pt>
                <c:pt idx="542">
                  <c:v>0.85062893081761004</c:v>
                </c:pt>
                <c:pt idx="543">
                  <c:v>0.85220125786163503</c:v>
                </c:pt>
                <c:pt idx="544">
                  <c:v>0.85377358490566002</c:v>
                </c:pt>
                <c:pt idx="545">
                  <c:v>0.85534591194968601</c:v>
                </c:pt>
                <c:pt idx="546">
                  <c:v>0.856918238993711</c:v>
                </c:pt>
                <c:pt idx="547">
                  <c:v>0.85849056603773599</c:v>
                </c:pt>
                <c:pt idx="548">
                  <c:v>0.86006289308176098</c:v>
                </c:pt>
                <c:pt idx="549">
                  <c:v>0.86163522012578597</c:v>
                </c:pt>
                <c:pt idx="550">
                  <c:v>0.86320754716981096</c:v>
                </c:pt>
                <c:pt idx="551">
                  <c:v>0.86477987421383695</c:v>
                </c:pt>
                <c:pt idx="552">
                  <c:v>0.86635220125786105</c:v>
                </c:pt>
                <c:pt idx="553">
                  <c:v>0.86792452830188704</c:v>
                </c:pt>
                <c:pt idx="554">
                  <c:v>0.86949685534591203</c:v>
                </c:pt>
                <c:pt idx="555">
                  <c:v>0.87106918238993702</c:v>
                </c:pt>
                <c:pt idx="556">
                  <c:v>0.87264150943396201</c:v>
                </c:pt>
                <c:pt idx="557">
                  <c:v>0.874213836477988</c:v>
                </c:pt>
                <c:pt idx="558">
                  <c:v>0.875786163522012</c:v>
                </c:pt>
                <c:pt idx="559">
                  <c:v>0.87735849056603799</c:v>
                </c:pt>
                <c:pt idx="560">
                  <c:v>0.87893081761006298</c:v>
                </c:pt>
                <c:pt idx="561">
                  <c:v>0.88050314465408797</c:v>
                </c:pt>
                <c:pt idx="562">
                  <c:v>0.88207547169811396</c:v>
                </c:pt>
                <c:pt idx="563">
                  <c:v>0.88364779874213795</c:v>
                </c:pt>
                <c:pt idx="564">
                  <c:v>0.88522012578616305</c:v>
                </c:pt>
                <c:pt idx="565">
                  <c:v>0.88679245283018904</c:v>
                </c:pt>
                <c:pt idx="566">
                  <c:v>0.88836477987421403</c:v>
                </c:pt>
                <c:pt idx="567">
                  <c:v>0.88993710691823902</c:v>
                </c:pt>
                <c:pt idx="568">
                  <c:v>0.89150943396226401</c:v>
                </c:pt>
                <c:pt idx="569">
                  <c:v>0.893081761006289</c:v>
                </c:pt>
                <c:pt idx="570">
                  <c:v>0.89465408805031399</c:v>
                </c:pt>
                <c:pt idx="571">
                  <c:v>0.89622641509433998</c:v>
                </c:pt>
                <c:pt idx="572">
                  <c:v>0.89779874213836497</c:v>
                </c:pt>
                <c:pt idx="573">
                  <c:v>0.89937106918238996</c:v>
                </c:pt>
                <c:pt idx="574">
                  <c:v>0.90094339622641495</c:v>
                </c:pt>
                <c:pt idx="575">
                  <c:v>0.90251572327044005</c:v>
                </c:pt>
                <c:pt idx="576">
                  <c:v>0.90408805031446604</c:v>
                </c:pt>
                <c:pt idx="577">
                  <c:v>0.90566037735849103</c:v>
                </c:pt>
                <c:pt idx="578">
                  <c:v>0.90723270440251602</c:v>
                </c:pt>
                <c:pt idx="579">
                  <c:v>0.90880503144654101</c:v>
                </c:pt>
                <c:pt idx="580">
                  <c:v>0.910377358490566</c:v>
                </c:pt>
                <c:pt idx="581">
                  <c:v>0.91194968553459199</c:v>
                </c:pt>
                <c:pt idx="582">
                  <c:v>0.91352201257861698</c:v>
                </c:pt>
                <c:pt idx="583">
                  <c:v>0.91509433962264197</c:v>
                </c:pt>
                <c:pt idx="584">
                  <c:v>0.91666666666666596</c:v>
                </c:pt>
                <c:pt idx="585">
                  <c:v>0.91823899371069095</c:v>
                </c:pt>
                <c:pt idx="586">
                  <c:v>0.91981132075471705</c:v>
                </c:pt>
                <c:pt idx="587">
                  <c:v>0.92138364779874204</c:v>
                </c:pt>
                <c:pt idx="588">
                  <c:v>0.92295597484276704</c:v>
                </c:pt>
                <c:pt idx="589">
                  <c:v>0.92452830188679203</c:v>
                </c:pt>
                <c:pt idx="590">
                  <c:v>0.92610062893081802</c:v>
                </c:pt>
                <c:pt idx="591">
                  <c:v>0.92767295597484301</c:v>
                </c:pt>
                <c:pt idx="592">
                  <c:v>0.929245283018868</c:v>
                </c:pt>
                <c:pt idx="593">
                  <c:v>0.93081761006289299</c:v>
                </c:pt>
                <c:pt idx="594">
                  <c:v>0.93238993710691798</c:v>
                </c:pt>
                <c:pt idx="595">
                  <c:v>0.93396226415094297</c:v>
                </c:pt>
                <c:pt idx="596">
                  <c:v>0.93553459119496796</c:v>
                </c:pt>
                <c:pt idx="597">
                  <c:v>0.93710691823899395</c:v>
                </c:pt>
                <c:pt idx="598">
                  <c:v>0.93867924528301905</c:v>
                </c:pt>
                <c:pt idx="599">
                  <c:v>0.94025157232704404</c:v>
                </c:pt>
                <c:pt idx="600">
                  <c:v>0.94182389937106903</c:v>
                </c:pt>
                <c:pt idx="601">
                  <c:v>0.94339622641509502</c:v>
                </c:pt>
                <c:pt idx="602">
                  <c:v>0.94496855345912001</c:v>
                </c:pt>
                <c:pt idx="603">
                  <c:v>0.946540880503145</c:v>
                </c:pt>
                <c:pt idx="604">
                  <c:v>0.94811320754716999</c:v>
                </c:pt>
                <c:pt idx="605">
                  <c:v>0.94968553459119498</c:v>
                </c:pt>
                <c:pt idx="606">
                  <c:v>0.95125786163521997</c:v>
                </c:pt>
                <c:pt idx="607">
                  <c:v>0.95283018867924496</c:v>
                </c:pt>
                <c:pt idx="608">
                  <c:v>0.95440251572326995</c:v>
                </c:pt>
                <c:pt idx="609">
                  <c:v>0.95597484276729605</c:v>
                </c:pt>
                <c:pt idx="610">
                  <c:v>0.95754716981132004</c:v>
                </c:pt>
                <c:pt idx="611">
                  <c:v>0.95911949685534603</c:v>
                </c:pt>
                <c:pt idx="612">
                  <c:v>0.96069182389937102</c:v>
                </c:pt>
                <c:pt idx="613">
                  <c:v>0.96226415094339601</c:v>
                </c:pt>
                <c:pt idx="614">
                  <c:v>0.963836477987421</c:v>
                </c:pt>
                <c:pt idx="615">
                  <c:v>0.96540880503144699</c:v>
                </c:pt>
                <c:pt idx="616">
                  <c:v>0.96698113207547198</c:v>
                </c:pt>
                <c:pt idx="617">
                  <c:v>0.96855345911949697</c:v>
                </c:pt>
                <c:pt idx="618">
                  <c:v>0.97012578616352196</c:v>
                </c:pt>
                <c:pt idx="619">
                  <c:v>0.97169811320754695</c:v>
                </c:pt>
                <c:pt idx="620">
                  <c:v>0.97327044025157305</c:v>
                </c:pt>
                <c:pt idx="621">
                  <c:v>0.97484276729559804</c:v>
                </c:pt>
                <c:pt idx="622">
                  <c:v>0.97641509433962304</c:v>
                </c:pt>
                <c:pt idx="623">
                  <c:v>0.97798742138364803</c:v>
                </c:pt>
                <c:pt idx="624">
                  <c:v>0.97955974842767302</c:v>
                </c:pt>
                <c:pt idx="625">
                  <c:v>0.98113207547169801</c:v>
                </c:pt>
                <c:pt idx="626">
                  <c:v>0.982704402515724</c:v>
                </c:pt>
                <c:pt idx="627">
                  <c:v>0.98427672955974799</c:v>
                </c:pt>
                <c:pt idx="628">
                  <c:v>0.98584905660377398</c:v>
                </c:pt>
                <c:pt idx="629">
                  <c:v>0.98742138364779797</c:v>
                </c:pt>
                <c:pt idx="630">
                  <c:v>0.98899371069182396</c:v>
                </c:pt>
                <c:pt idx="631">
                  <c:v>0.99056603773584895</c:v>
                </c:pt>
                <c:pt idx="632">
                  <c:v>0.99213836477987405</c:v>
                </c:pt>
                <c:pt idx="633">
                  <c:v>0.99371069182390004</c:v>
                </c:pt>
                <c:pt idx="634">
                  <c:v>0.99528301886792403</c:v>
                </c:pt>
                <c:pt idx="635">
                  <c:v>0.99685534591194902</c:v>
                </c:pt>
                <c:pt idx="636">
                  <c:v>0.99842767295597501</c:v>
                </c:pt>
                <c:pt idx="637">
                  <c:v>1</c:v>
                </c:pt>
                <c:pt idx="638">
                  <c:v>1.0015723270440251</c:v>
                </c:pt>
                <c:pt idx="639">
                  <c:v>1.00314465408805</c:v>
                </c:pt>
                <c:pt idx="640">
                  <c:v>1.004716981132076</c:v>
                </c:pt>
                <c:pt idx="641">
                  <c:v>1.0062893081761011</c:v>
                </c:pt>
                <c:pt idx="642">
                  <c:v>1.0078616352201251</c:v>
                </c:pt>
                <c:pt idx="643">
                  <c:v>1.0094339622641511</c:v>
                </c:pt>
                <c:pt idx="644">
                  <c:v>1.0110062893081759</c:v>
                </c:pt>
                <c:pt idx="645">
                  <c:v>1.012578616352201</c:v>
                </c:pt>
                <c:pt idx="646">
                  <c:v>1.014150943396227</c:v>
                </c:pt>
                <c:pt idx="647">
                  <c:v>1.015723270440251</c:v>
                </c:pt>
                <c:pt idx="648">
                  <c:v>1.0172955974842759</c:v>
                </c:pt>
                <c:pt idx="649">
                  <c:v>1.018867924528303</c:v>
                </c:pt>
                <c:pt idx="650">
                  <c:v>1.020440251572327</c:v>
                </c:pt>
                <c:pt idx="651">
                  <c:v>1.022012578616353</c:v>
                </c:pt>
                <c:pt idx="652">
                  <c:v>1.023584905660377</c:v>
                </c:pt>
                <c:pt idx="653">
                  <c:v>1.0251572327044021</c:v>
                </c:pt>
                <c:pt idx="654">
                  <c:v>1.0267295597484281</c:v>
                </c:pt>
                <c:pt idx="655">
                  <c:v>1.028301886792452</c:v>
                </c:pt>
                <c:pt idx="656">
                  <c:v>1.0298742138364769</c:v>
                </c:pt>
                <c:pt idx="657">
                  <c:v>1.0314465408805029</c:v>
                </c:pt>
                <c:pt idx="658">
                  <c:v>1.033018867924528</c:v>
                </c:pt>
                <c:pt idx="659">
                  <c:v>1.034591194968554</c:v>
                </c:pt>
                <c:pt idx="660">
                  <c:v>1.0361635220125791</c:v>
                </c:pt>
                <c:pt idx="661">
                  <c:v>1.037735849056604</c:v>
                </c:pt>
                <c:pt idx="662">
                  <c:v>1.0393081761006291</c:v>
                </c:pt>
                <c:pt idx="663">
                  <c:v>1.040880503144654</c:v>
                </c:pt>
                <c:pt idx="664">
                  <c:v>1.04245283018868</c:v>
                </c:pt>
                <c:pt idx="665">
                  <c:v>1.0440251572327039</c:v>
                </c:pt>
                <c:pt idx="666">
                  <c:v>1.0455974842767299</c:v>
                </c:pt>
                <c:pt idx="667">
                  <c:v>1.047169811320755</c:v>
                </c:pt>
                <c:pt idx="668">
                  <c:v>1.0487421383647799</c:v>
                </c:pt>
                <c:pt idx="669">
                  <c:v>1.050314465408805</c:v>
                </c:pt>
                <c:pt idx="670">
                  <c:v>1.051886792452829</c:v>
                </c:pt>
                <c:pt idx="671">
                  <c:v>1.0534591194968559</c:v>
                </c:pt>
                <c:pt idx="672">
                  <c:v>1.0550314465408801</c:v>
                </c:pt>
                <c:pt idx="673">
                  <c:v>1.0566037735849061</c:v>
                </c:pt>
                <c:pt idx="674">
                  <c:v>1.058176100628931</c:v>
                </c:pt>
                <c:pt idx="675">
                  <c:v>1.0597484276729561</c:v>
                </c:pt>
                <c:pt idx="676">
                  <c:v>1.061320754716981</c:v>
                </c:pt>
                <c:pt idx="677">
                  <c:v>1.0628930817610061</c:v>
                </c:pt>
                <c:pt idx="678">
                  <c:v>1.064465408805032</c:v>
                </c:pt>
                <c:pt idx="679">
                  <c:v>1.0660377358490569</c:v>
                </c:pt>
                <c:pt idx="680">
                  <c:v>1.067610062893082</c:v>
                </c:pt>
                <c:pt idx="681">
                  <c:v>1.0691823899371069</c:v>
                </c:pt>
                <c:pt idx="682">
                  <c:v>1.070754716981132</c:v>
                </c:pt>
                <c:pt idx="683">
                  <c:v>1.0723270440251571</c:v>
                </c:pt>
                <c:pt idx="684">
                  <c:v>1.073899371069182</c:v>
                </c:pt>
                <c:pt idx="685">
                  <c:v>1.0754716981132071</c:v>
                </c:pt>
                <c:pt idx="686">
                  <c:v>1.0770440251572331</c:v>
                </c:pt>
                <c:pt idx="687">
                  <c:v>1.078616352201258</c:v>
                </c:pt>
                <c:pt idx="688">
                  <c:v>1.0801886792452831</c:v>
                </c:pt>
                <c:pt idx="689">
                  <c:v>1.0817610062893079</c:v>
                </c:pt>
                <c:pt idx="690">
                  <c:v>1.083333333333333</c:v>
                </c:pt>
                <c:pt idx="691">
                  <c:v>1.084905660377359</c:v>
                </c:pt>
                <c:pt idx="692">
                  <c:v>1.0864779874213839</c:v>
                </c:pt>
                <c:pt idx="693">
                  <c:v>1.0880503144654099</c:v>
                </c:pt>
                <c:pt idx="694">
                  <c:v>1.089622641509433</c:v>
                </c:pt>
                <c:pt idx="695">
                  <c:v>1.091194968553459</c:v>
                </c:pt>
                <c:pt idx="696">
                  <c:v>1.0927672955974841</c:v>
                </c:pt>
                <c:pt idx="697">
                  <c:v>1.0943396226415101</c:v>
                </c:pt>
                <c:pt idx="698">
                  <c:v>1.095911949685535</c:v>
                </c:pt>
                <c:pt idx="699">
                  <c:v>1.0974842767295601</c:v>
                </c:pt>
                <c:pt idx="700">
                  <c:v>1.0990566037735849</c:v>
                </c:pt>
                <c:pt idx="701">
                  <c:v>1.10062893081761</c:v>
                </c:pt>
                <c:pt idx="702">
                  <c:v>1.1022012578616349</c:v>
                </c:pt>
                <c:pt idx="703">
                  <c:v>1.10377358490566</c:v>
                </c:pt>
                <c:pt idx="704">
                  <c:v>1.105345911949686</c:v>
                </c:pt>
                <c:pt idx="705">
                  <c:v>1.1069182389937109</c:v>
                </c:pt>
                <c:pt idx="706">
                  <c:v>1.108490566037736</c:v>
                </c:pt>
                <c:pt idx="707">
                  <c:v>1.110062893081762</c:v>
                </c:pt>
                <c:pt idx="708">
                  <c:v>1.111635220125786</c:v>
                </c:pt>
                <c:pt idx="709">
                  <c:v>1.1132075471698111</c:v>
                </c:pt>
                <c:pt idx="710">
                  <c:v>1.1147798742138371</c:v>
                </c:pt>
                <c:pt idx="711">
                  <c:v>1.1163522012578619</c:v>
                </c:pt>
                <c:pt idx="712">
                  <c:v>1.117924528301887</c:v>
                </c:pt>
                <c:pt idx="713">
                  <c:v>1.119496855345911</c:v>
                </c:pt>
                <c:pt idx="714">
                  <c:v>1.121069182389937</c:v>
                </c:pt>
                <c:pt idx="715">
                  <c:v>1.1226415094339619</c:v>
                </c:pt>
                <c:pt idx="716">
                  <c:v>1.1242138364779879</c:v>
                </c:pt>
                <c:pt idx="717">
                  <c:v>1.125786163522013</c:v>
                </c:pt>
                <c:pt idx="718">
                  <c:v>1.1273584905660381</c:v>
                </c:pt>
                <c:pt idx="719">
                  <c:v>1.128930817610063</c:v>
                </c:pt>
                <c:pt idx="720">
                  <c:v>1.1305031446540881</c:v>
                </c:pt>
                <c:pt idx="721">
                  <c:v>1.1320754716981141</c:v>
                </c:pt>
                <c:pt idx="722">
                  <c:v>1.1336477987421381</c:v>
                </c:pt>
                <c:pt idx="723">
                  <c:v>1.135220125786164</c:v>
                </c:pt>
                <c:pt idx="724">
                  <c:v>1.136792452830188</c:v>
                </c:pt>
                <c:pt idx="725">
                  <c:v>1.138364779874214</c:v>
                </c:pt>
                <c:pt idx="726">
                  <c:v>1.13993710691824</c:v>
                </c:pt>
                <c:pt idx="727">
                  <c:v>1.141509433962264</c:v>
                </c:pt>
                <c:pt idx="728">
                  <c:v>1.14308176100629</c:v>
                </c:pt>
                <c:pt idx="729">
                  <c:v>1.144654088050314</c:v>
                </c:pt>
                <c:pt idx="730">
                  <c:v>1.1462264150943391</c:v>
                </c:pt>
                <c:pt idx="731">
                  <c:v>1.147798742138364</c:v>
                </c:pt>
                <c:pt idx="732">
                  <c:v>1.14937106918239</c:v>
                </c:pt>
                <c:pt idx="733">
                  <c:v>1.1509433962264151</c:v>
                </c:pt>
                <c:pt idx="734">
                  <c:v>1.1525157232704411</c:v>
                </c:pt>
                <c:pt idx="735">
                  <c:v>1.154088050314465</c:v>
                </c:pt>
                <c:pt idx="736">
                  <c:v>1.1556603773584899</c:v>
                </c:pt>
                <c:pt idx="737">
                  <c:v>1.1572327044025159</c:v>
                </c:pt>
                <c:pt idx="738">
                  <c:v>1.1588050314465419</c:v>
                </c:pt>
                <c:pt idx="739">
                  <c:v>1.1603773584905659</c:v>
                </c:pt>
                <c:pt idx="740">
                  <c:v>1.161949685534591</c:v>
                </c:pt>
                <c:pt idx="741">
                  <c:v>1.1635220125786161</c:v>
                </c:pt>
                <c:pt idx="742">
                  <c:v>1.165094339622641</c:v>
                </c:pt>
                <c:pt idx="743">
                  <c:v>1.166666666666667</c:v>
                </c:pt>
                <c:pt idx="744">
                  <c:v>1.1682389937106921</c:v>
                </c:pt>
                <c:pt idx="745">
                  <c:v>1.1698113207547169</c:v>
                </c:pt>
                <c:pt idx="746">
                  <c:v>1.171383647798742</c:v>
                </c:pt>
                <c:pt idx="747">
                  <c:v>1.172955974842768</c:v>
                </c:pt>
                <c:pt idx="748">
                  <c:v>1.1745283018867929</c:v>
                </c:pt>
                <c:pt idx="749">
                  <c:v>1.176100628930818</c:v>
                </c:pt>
                <c:pt idx="750">
                  <c:v>1.1776729559748429</c:v>
                </c:pt>
                <c:pt idx="751">
                  <c:v>1.179245283018868</c:v>
                </c:pt>
                <c:pt idx="752">
                  <c:v>1.1808176100628931</c:v>
                </c:pt>
                <c:pt idx="753">
                  <c:v>1.1823899371069191</c:v>
                </c:pt>
                <c:pt idx="754">
                  <c:v>1.1839622641509431</c:v>
                </c:pt>
                <c:pt idx="755">
                  <c:v>1.185534591194968</c:v>
                </c:pt>
                <c:pt idx="756">
                  <c:v>1.1871069182389939</c:v>
                </c:pt>
                <c:pt idx="757">
                  <c:v>1.188679245283019</c:v>
                </c:pt>
                <c:pt idx="758">
                  <c:v>1.1902515723270439</c:v>
                </c:pt>
                <c:pt idx="759">
                  <c:v>1.191823899371069</c:v>
                </c:pt>
                <c:pt idx="760">
                  <c:v>1.1933962264150939</c:v>
                </c:pt>
                <c:pt idx="761">
                  <c:v>1.194968553459119</c:v>
                </c:pt>
                <c:pt idx="762">
                  <c:v>1.196540880503145</c:v>
                </c:pt>
                <c:pt idx="763">
                  <c:v>1.1981132075471701</c:v>
                </c:pt>
                <c:pt idx="764">
                  <c:v>1.1996855345911961</c:v>
                </c:pt>
                <c:pt idx="765">
                  <c:v>1.201257861635221</c:v>
                </c:pt>
                <c:pt idx="766">
                  <c:v>1.202830188679245</c:v>
                </c:pt>
                <c:pt idx="767">
                  <c:v>1.2044025157232701</c:v>
                </c:pt>
                <c:pt idx="768">
                  <c:v>1.2059748427672949</c:v>
                </c:pt>
                <c:pt idx="769">
                  <c:v>1.2075471698113209</c:v>
                </c:pt>
                <c:pt idx="770">
                  <c:v>1.209119496855346</c:v>
                </c:pt>
                <c:pt idx="771">
                  <c:v>1.2106918238993709</c:v>
                </c:pt>
                <c:pt idx="772">
                  <c:v>1.212264150943396</c:v>
                </c:pt>
                <c:pt idx="773">
                  <c:v>1.21383647798742</c:v>
                </c:pt>
                <c:pt idx="774">
                  <c:v>1.215408805031446</c:v>
                </c:pt>
                <c:pt idx="775">
                  <c:v>1.216981132075472</c:v>
                </c:pt>
                <c:pt idx="776">
                  <c:v>1.218553459119496</c:v>
                </c:pt>
                <c:pt idx="777">
                  <c:v>1.220125786163522</c:v>
                </c:pt>
                <c:pt idx="778">
                  <c:v>1.2216981132075471</c:v>
                </c:pt>
                <c:pt idx="779">
                  <c:v>1.2232704402515719</c:v>
                </c:pt>
                <c:pt idx="780">
                  <c:v>1.224842767295597</c:v>
                </c:pt>
                <c:pt idx="781">
                  <c:v>1.226415094339623</c:v>
                </c:pt>
                <c:pt idx="782">
                  <c:v>1.2279874213836479</c:v>
                </c:pt>
                <c:pt idx="783">
                  <c:v>1.229559748427673</c:v>
                </c:pt>
                <c:pt idx="784">
                  <c:v>1.2311320754716979</c:v>
                </c:pt>
                <c:pt idx="785">
                  <c:v>1.232704402515723</c:v>
                </c:pt>
                <c:pt idx="786">
                  <c:v>1.234276729559749</c:v>
                </c:pt>
                <c:pt idx="787">
                  <c:v>1.2358490566037741</c:v>
                </c:pt>
                <c:pt idx="788">
                  <c:v>1.2374213836477981</c:v>
                </c:pt>
                <c:pt idx="789">
                  <c:v>1.2389937106918241</c:v>
                </c:pt>
                <c:pt idx="790">
                  <c:v>1.2405660377358481</c:v>
                </c:pt>
                <c:pt idx="791">
                  <c:v>1.242138364779874</c:v>
                </c:pt>
                <c:pt idx="792">
                  <c:v>1.2437106918238989</c:v>
                </c:pt>
                <c:pt idx="793">
                  <c:v>1.245283018867924</c:v>
                </c:pt>
                <c:pt idx="794">
                  <c:v>1.24685534591195</c:v>
                </c:pt>
                <c:pt idx="795">
                  <c:v>1.248427672955974</c:v>
                </c:pt>
                <c:pt idx="796">
                  <c:v>1.25</c:v>
                </c:pt>
                <c:pt idx="797">
                  <c:v>1.2515723270440251</c:v>
                </c:pt>
                <c:pt idx="798">
                  <c:v>1.25314465408805</c:v>
                </c:pt>
                <c:pt idx="799">
                  <c:v>1.254716981132076</c:v>
                </c:pt>
                <c:pt idx="800">
                  <c:v>1.2562893081761011</c:v>
                </c:pt>
                <c:pt idx="801">
                  <c:v>1.2578616352201251</c:v>
                </c:pt>
                <c:pt idx="802">
                  <c:v>1.2594339622641511</c:v>
                </c:pt>
                <c:pt idx="803">
                  <c:v>1.261006289308175</c:v>
                </c:pt>
                <c:pt idx="804">
                  <c:v>1.262578616352201</c:v>
                </c:pt>
                <c:pt idx="805">
                  <c:v>1.264150943396227</c:v>
                </c:pt>
                <c:pt idx="806">
                  <c:v>1.265723270440251</c:v>
                </c:pt>
                <c:pt idx="807">
                  <c:v>1.2672955974842759</c:v>
                </c:pt>
                <c:pt idx="808">
                  <c:v>1.268867924528303</c:v>
                </c:pt>
                <c:pt idx="809">
                  <c:v>1.270440251572327</c:v>
                </c:pt>
                <c:pt idx="810">
                  <c:v>1.272012578616353</c:v>
                </c:pt>
                <c:pt idx="811">
                  <c:v>1.273584905660377</c:v>
                </c:pt>
                <c:pt idx="812">
                  <c:v>1.2751572327044021</c:v>
                </c:pt>
                <c:pt idx="813">
                  <c:v>1.2767295597484281</c:v>
                </c:pt>
                <c:pt idx="814">
                  <c:v>1.278301886792452</c:v>
                </c:pt>
                <c:pt idx="815">
                  <c:v>1.2798742138364769</c:v>
                </c:pt>
                <c:pt idx="816">
                  <c:v>1.2814465408805029</c:v>
                </c:pt>
                <c:pt idx="817">
                  <c:v>1.283018867924528</c:v>
                </c:pt>
                <c:pt idx="818">
                  <c:v>1.2845911949685529</c:v>
                </c:pt>
                <c:pt idx="819">
                  <c:v>1.2861635220125791</c:v>
                </c:pt>
                <c:pt idx="820">
                  <c:v>1.287735849056604</c:v>
                </c:pt>
                <c:pt idx="821">
                  <c:v>1.2893081761006291</c:v>
                </c:pt>
                <c:pt idx="822">
                  <c:v>1.290880503144654</c:v>
                </c:pt>
                <c:pt idx="823">
                  <c:v>1.29245283018868</c:v>
                </c:pt>
                <c:pt idx="824">
                  <c:v>1.2940251572327039</c:v>
                </c:pt>
                <c:pt idx="825">
                  <c:v>1.2955974842767299</c:v>
                </c:pt>
                <c:pt idx="826">
                  <c:v>1.297169811320755</c:v>
                </c:pt>
                <c:pt idx="827">
                  <c:v>1.2987421383647799</c:v>
                </c:pt>
                <c:pt idx="828">
                  <c:v>1.300314465408805</c:v>
                </c:pt>
                <c:pt idx="829">
                  <c:v>1.301886792452829</c:v>
                </c:pt>
                <c:pt idx="830">
                  <c:v>1.3034591194968559</c:v>
                </c:pt>
                <c:pt idx="831">
                  <c:v>1.3050314465408801</c:v>
                </c:pt>
                <c:pt idx="832">
                  <c:v>1.3066037735849061</c:v>
                </c:pt>
                <c:pt idx="833">
                  <c:v>1.308176100628931</c:v>
                </c:pt>
                <c:pt idx="834">
                  <c:v>1.3097484276729561</c:v>
                </c:pt>
                <c:pt idx="835">
                  <c:v>1.311320754716981</c:v>
                </c:pt>
                <c:pt idx="836">
                  <c:v>1.3128930817610061</c:v>
                </c:pt>
                <c:pt idx="837">
                  <c:v>1.314465408805032</c:v>
                </c:pt>
                <c:pt idx="838">
                  <c:v>1.3160377358490569</c:v>
                </c:pt>
                <c:pt idx="839">
                  <c:v>1.317610062893082</c:v>
                </c:pt>
                <c:pt idx="840">
                  <c:v>1.3191823899371069</c:v>
                </c:pt>
                <c:pt idx="841">
                  <c:v>1.320754716981132</c:v>
                </c:pt>
                <c:pt idx="842">
                  <c:v>1.3223270440251571</c:v>
                </c:pt>
                <c:pt idx="843">
                  <c:v>1.3238993710691811</c:v>
                </c:pt>
                <c:pt idx="844">
                  <c:v>1.3254716981132071</c:v>
                </c:pt>
                <c:pt idx="845">
                  <c:v>1.3270440251572331</c:v>
                </c:pt>
                <c:pt idx="846">
                  <c:v>1.328616352201258</c:v>
                </c:pt>
                <c:pt idx="847">
                  <c:v>1.3301886792452831</c:v>
                </c:pt>
                <c:pt idx="848">
                  <c:v>1.3317610062893079</c:v>
                </c:pt>
                <c:pt idx="849">
                  <c:v>1.333333333333333</c:v>
                </c:pt>
                <c:pt idx="850">
                  <c:v>1.334905660377359</c:v>
                </c:pt>
                <c:pt idx="851">
                  <c:v>1.3364779874213839</c:v>
                </c:pt>
                <c:pt idx="852">
                  <c:v>1.3380503144654099</c:v>
                </c:pt>
                <c:pt idx="853">
                  <c:v>1.339622641509433</c:v>
                </c:pt>
                <c:pt idx="854">
                  <c:v>1.341194968553459</c:v>
                </c:pt>
                <c:pt idx="855">
                  <c:v>1.3427672955974841</c:v>
                </c:pt>
                <c:pt idx="856">
                  <c:v>1.3443396226415101</c:v>
                </c:pt>
                <c:pt idx="857">
                  <c:v>1.3459119496855341</c:v>
                </c:pt>
                <c:pt idx="858">
                  <c:v>1.3474842767295601</c:v>
                </c:pt>
                <c:pt idx="859">
                  <c:v>1.3490566037735849</c:v>
                </c:pt>
                <c:pt idx="860">
                  <c:v>1.35062893081761</c:v>
                </c:pt>
                <c:pt idx="861">
                  <c:v>1.3522012578616349</c:v>
                </c:pt>
                <c:pt idx="862">
                  <c:v>1.35377358490566</c:v>
                </c:pt>
                <c:pt idx="863">
                  <c:v>1.3553459119496849</c:v>
                </c:pt>
                <c:pt idx="864">
                  <c:v>1.3569182389937109</c:v>
                </c:pt>
                <c:pt idx="865">
                  <c:v>1.358490566037736</c:v>
                </c:pt>
                <c:pt idx="866">
                  <c:v>1.3600628930817611</c:v>
                </c:pt>
                <c:pt idx="867">
                  <c:v>1.361635220125786</c:v>
                </c:pt>
                <c:pt idx="868">
                  <c:v>1.3632075471698111</c:v>
                </c:pt>
                <c:pt idx="869">
                  <c:v>1.3647798742138371</c:v>
                </c:pt>
                <c:pt idx="870">
                  <c:v>1.3663522012578619</c:v>
                </c:pt>
                <c:pt idx="871">
                  <c:v>1.367924528301887</c:v>
                </c:pt>
                <c:pt idx="872">
                  <c:v>1.369496855345911</c:v>
                </c:pt>
                <c:pt idx="873">
                  <c:v>1.371069182389937</c:v>
                </c:pt>
                <c:pt idx="874">
                  <c:v>1.3726415094339619</c:v>
                </c:pt>
                <c:pt idx="875">
                  <c:v>1.3742138364779879</c:v>
                </c:pt>
                <c:pt idx="876">
                  <c:v>1.375786163522013</c:v>
                </c:pt>
                <c:pt idx="877">
                  <c:v>1.3773584905660381</c:v>
                </c:pt>
                <c:pt idx="878">
                  <c:v>1.378930817610063</c:v>
                </c:pt>
                <c:pt idx="879">
                  <c:v>1.3805031446540881</c:v>
                </c:pt>
                <c:pt idx="880">
                  <c:v>1.3820754716981141</c:v>
                </c:pt>
                <c:pt idx="881">
                  <c:v>1.3836477987421381</c:v>
                </c:pt>
                <c:pt idx="882">
                  <c:v>1.385220125786164</c:v>
                </c:pt>
                <c:pt idx="883">
                  <c:v>1.386792452830188</c:v>
                </c:pt>
                <c:pt idx="884">
                  <c:v>1.388364779874214</c:v>
                </c:pt>
                <c:pt idx="885">
                  <c:v>1.38993710691824</c:v>
                </c:pt>
                <c:pt idx="886">
                  <c:v>1.391509433962264</c:v>
                </c:pt>
                <c:pt idx="887">
                  <c:v>1.3930817610062891</c:v>
                </c:pt>
                <c:pt idx="888">
                  <c:v>1.3946540880503151</c:v>
                </c:pt>
                <c:pt idx="889">
                  <c:v>1.3962264150943391</c:v>
                </c:pt>
                <c:pt idx="890">
                  <c:v>1.397798742138364</c:v>
                </c:pt>
                <c:pt idx="891">
                  <c:v>1.39937106918239</c:v>
                </c:pt>
                <c:pt idx="892">
                  <c:v>1.4009433962264151</c:v>
                </c:pt>
                <c:pt idx="893">
                  <c:v>1.4025157232704399</c:v>
                </c:pt>
                <c:pt idx="894">
                  <c:v>1.404088050314465</c:v>
                </c:pt>
                <c:pt idx="895">
                  <c:v>1.405660377358489</c:v>
                </c:pt>
                <c:pt idx="896">
                  <c:v>1.4072327044025159</c:v>
                </c:pt>
                <c:pt idx="897">
                  <c:v>1.408805031446541</c:v>
                </c:pt>
                <c:pt idx="898">
                  <c:v>1.4103773584905659</c:v>
                </c:pt>
                <c:pt idx="899">
                  <c:v>1.4119496855345901</c:v>
                </c:pt>
                <c:pt idx="900">
                  <c:v>1.4135220125786161</c:v>
                </c:pt>
                <c:pt idx="901">
                  <c:v>1.415094339622641</c:v>
                </c:pt>
                <c:pt idx="902">
                  <c:v>1.4166666666666661</c:v>
                </c:pt>
                <c:pt idx="903">
                  <c:v>1.4182389937106921</c:v>
                </c:pt>
                <c:pt idx="904">
                  <c:v>1.4198113207547161</c:v>
                </c:pt>
                <c:pt idx="905">
                  <c:v>1.421383647798742</c:v>
                </c:pt>
                <c:pt idx="906">
                  <c:v>1.422955974842768</c:v>
                </c:pt>
                <c:pt idx="907">
                  <c:v>1.424528301886792</c:v>
                </c:pt>
                <c:pt idx="908">
                  <c:v>1.426100628930818</c:v>
                </c:pt>
                <c:pt idx="909">
                  <c:v>1.427672955974842</c:v>
                </c:pt>
                <c:pt idx="910">
                  <c:v>1.429245283018868</c:v>
                </c:pt>
                <c:pt idx="911">
                  <c:v>1.4308176100628931</c:v>
                </c:pt>
                <c:pt idx="912">
                  <c:v>1.432389937106918</c:v>
                </c:pt>
                <c:pt idx="913">
                  <c:v>1.4339622641509431</c:v>
                </c:pt>
                <c:pt idx="914">
                  <c:v>1.4355345911949671</c:v>
                </c:pt>
                <c:pt idx="915">
                  <c:v>1.4371069182389931</c:v>
                </c:pt>
                <c:pt idx="916">
                  <c:v>1.4386792452830179</c:v>
                </c:pt>
                <c:pt idx="917">
                  <c:v>1.4402515723270439</c:v>
                </c:pt>
                <c:pt idx="918">
                  <c:v>1.441823899371069</c:v>
                </c:pt>
                <c:pt idx="919">
                  <c:v>1.4433962264150939</c:v>
                </c:pt>
                <c:pt idx="920">
                  <c:v>1.444968553459119</c:v>
                </c:pt>
                <c:pt idx="921">
                  <c:v>1.446540880503145</c:v>
                </c:pt>
                <c:pt idx="922">
                  <c:v>1.448113207547169</c:v>
                </c:pt>
                <c:pt idx="923">
                  <c:v>1.449685534591195</c:v>
                </c:pt>
                <c:pt idx="924">
                  <c:v>1.451257861635221</c:v>
                </c:pt>
                <c:pt idx="925">
                  <c:v>1.452830188679245</c:v>
                </c:pt>
                <c:pt idx="926">
                  <c:v>1.4544025157232701</c:v>
                </c:pt>
                <c:pt idx="927">
                  <c:v>1.4559748427672949</c:v>
                </c:pt>
                <c:pt idx="928">
                  <c:v>1.4575471698113209</c:v>
                </c:pt>
                <c:pt idx="929">
                  <c:v>1.459119496855346</c:v>
                </c:pt>
                <c:pt idx="930">
                  <c:v>1.4606918238993709</c:v>
                </c:pt>
                <c:pt idx="931">
                  <c:v>1.462264150943396</c:v>
                </c:pt>
                <c:pt idx="932">
                  <c:v>1.46383647798742</c:v>
                </c:pt>
                <c:pt idx="933">
                  <c:v>1.465408805031446</c:v>
                </c:pt>
                <c:pt idx="934">
                  <c:v>1.466981132075472</c:v>
                </c:pt>
                <c:pt idx="935">
                  <c:v>1.468553459119496</c:v>
                </c:pt>
                <c:pt idx="936">
                  <c:v>1.470125786163522</c:v>
                </c:pt>
                <c:pt idx="937">
                  <c:v>1.4716981132075471</c:v>
                </c:pt>
                <c:pt idx="938">
                  <c:v>1.4732704402515719</c:v>
                </c:pt>
                <c:pt idx="939">
                  <c:v>1.474842767295597</c:v>
                </c:pt>
                <c:pt idx="940">
                  <c:v>1.476415094339623</c:v>
                </c:pt>
                <c:pt idx="941">
                  <c:v>1.4779874213836479</c:v>
                </c:pt>
                <c:pt idx="942">
                  <c:v>1.479559748427673</c:v>
                </c:pt>
                <c:pt idx="943">
                  <c:v>1.4811320754716979</c:v>
                </c:pt>
                <c:pt idx="944">
                  <c:v>1.482704402515723</c:v>
                </c:pt>
                <c:pt idx="945">
                  <c:v>1.484276729559749</c:v>
                </c:pt>
                <c:pt idx="946">
                  <c:v>1.4858490566037741</c:v>
                </c:pt>
                <c:pt idx="947">
                  <c:v>1.4874213836477981</c:v>
                </c:pt>
                <c:pt idx="948">
                  <c:v>1.4889937106918241</c:v>
                </c:pt>
                <c:pt idx="949">
                  <c:v>1.4905660377358481</c:v>
                </c:pt>
                <c:pt idx="950">
                  <c:v>1.492138364779874</c:v>
                </c:pt>
                <c:pt idx="951">
                  <c:v>1.4937106918238989</c:v>
                </c:pt>
                <c:pt idx="952">
                  <c:v>1.495283018867924</c:v>
                </c:pt>
                <c:pt idx="953">
                  <c:v>1.49685534591195</c:v>
                </c:pt>
                <c:pt idx="954">
                  <c:v>1.498427672955974</c:v>
                </c:pt>
                <c:pt idx="955">
                  <c:v>1.5</c:v>
                </c:pt>
                <c:pt idx="956">
                  <c:v>1.5015723270440251</c:v>
                </c:pt>
                <c:pt idx="957">
                  <c:v>1.50314465408805</c:v>
                </c:pt>
                <c:pt idx="958">
                  <c:v>1.504716981132076</c:v>
                </c:pt>
                <c:pt idx="959">
                  <c:v>1.5062893081761011</c:v>
                </c:pt>
                <c:pt idx="960">
                  <c:v>1.5078616352201251</c:v>
                </c:pt>
                <c:pt idx="961">
                  <c:v>1.5094339622641511</c:v>
                </c:pt>
                <c:pt idx="962">
                  <c:v>1.511006289308175</c:v>
                </c:pt>
                <c:pt idx="963">
                  <c:v>1.512578616352201</c:v>
                </c:pt>
                <c:pt idx="964">
                  <c:v>1.514150943396227</c:v>
                </c:pt>
                <c:pt idx="965">
                  <c:v>1.515723270440251</c:v>
                </c:pt>
                <c:pt idx="966">
                  <c:v>1.5172955974842759</c:v>
                </c:pt>
                <c:pt idx="967">
                  <c:v>1.518867924528303</c:v>
                </c:pt>
                <c:pt idx="968">
                  <c:v>1.520440251572327</c:v>
                </c:pt>
                <c:pt idx="969">
                  <c:v>1.522012578616353</c:v>
                </c:pt>
                <c:pt idx="970">
                  <c:v>1.523584905660377</c:v>
                </c:pt>
                <c:pt idx="971">
                  <c:v>1.5251572327044021</c:v>
                </c:pt>
                <c:pt idx="972">
                  <c:v>1.5267295597484281</c:v>
                </c:pt>
                <c:pt idx="973">
                  <c:v>1.528301886792452</c:v>
                </c:pt>
                <c:pt idx="974">
                  <c:v>1.5298742138364769</c:v>
                </c:pt>
                <c:pt idx="975">
                  <c:v>1.5314465408805029</c:v>
                </c:pt>
                <c:pt idx="976">
                  <c:v>1.533018867924528</c:v>
                </c:pt>
                <c:pt idx="977">
                  <c:v>1.5345911949685529</c:v>
                </c:pt>
                <c:pt idx="978">
                  <c:v>1.5361635220125791</c:v>
                </c:pt>
                <c:pt idx="979">
                  <c:v>1.537735849056604</c:v>
                </c:pt>
                <c:pt idx="980">
                  <c:v>1.5393081761006291</c:v>
                </c:pt>
                <c:pt idx="981">
                  <c:v>1.540880503144654</c:v>
                </c:pt>
                <c:pt idx="982">
                  <c:v>1.54245283018868</c:v>
                </c:pt>
                <c:pt idx="983">
                  <c:v>1.5440251572327039</c:v>
                </c:pt>
                <c:pt idx="984">
                  <c:v>1.5455974842767299</c:v>
                </c:pt>
                <c:pt idx="985">
                  <c:v>1.547169811320755</c:v>
                </c:pt>
                <c:pt idx="986">
                  <c:v>1.5487421383647799</c:v>
                </c:pt>
                <c:pt idx="987">
                  <c:v>1.550314465408805</c:v>
                </c:pt>
                <c:pt idx="988">
                  <c:v>1.551886792452829</c:v>
                </c:pt>
                <c:pt idx="989">
                  <c:v>1.5534591194968559</c:v>
                </c:pt>
                <c:pt idx="990">
                  <c:v>1.5550314465408801</c:v>
                </c:pt>
                <c:pt idx="991">
                  <c:v>1.5566037735849061</c:v>
                </c:pt>
                <c:pt idx="992">
                  <c:v>1.558176100628931</c:v>
                </c:pt>
                <c:pt idx="993">
                  <c:v>1.5597484276729561</c:v>
                </c:pt>
                <c:pt idx="994">
                  <c:v>1.561320754716981</c:v>
                </c:pt>
                <c:pt idx="995">
                  <c:v>1.5628930817610061</c:v>
                </c:pt>
                <c:pt idx="996">
                  <c:v>1.564465408805032</c:v>
                </c:pt>
                <c:pt idx="997">
                  <c:v>1.5660377358490569</c:v>
                </c:pt>
                <c:pt idx="998">
                  <c:v>1.567610062893082</c:v>
                </c:pt>
                <c:pt idx="999">
                  <c:v>1.5691823899371069</c:v>
                </c:pt>
                <c:pt idx="1000">
                  <c:v>1.570754716981132</c:v>
                </c:pt>
                <c:pt idx="1001">
                  <c:v>1.5723270440251571</c:v>
                </c:pt>
                <c:pt idx="1002">
                  <c:v>1.573899371069182</c:v>
                </c:pt>
                <c:pt idx="1003">
                  <c:v>1.5754716981132071</c:v>
                </c:pt>
                <c:pt idx="1004">
                  <c:v>1.5770440251572331</c:v>
                </c:pt>
                <c:pt idx="1005">
                  <c:v>1.578616352201258</c:v>
                </c:pt>
                <c:pt idx="1006">
                  <c:v>1.5801886792452831</c:v>
                </c:pt>
                <c:pt idx="1007">
                  <c:v>1.5817610062893079</c:v>
                </c:pt>
                <c:pt idx="1008">
                  <c:v>1.583333333333333</c:v>
                </c:pt>
                <c:pt idx="1009">
                  <c:v>1.584905660377359</c:v>
                </c:pt>
                <c:pt idx="1010">
                  <c:v>1.5864779874213839</c:v>
                </c:pt>
                <c:pt idx="1011">
                  <c:v>1.5880503144654099</c:v>
                </c:pt>
                <c:pt idx="1012">
                  <c:v>1.589622641509433</c:v>
                </c:pt>
                <c:pt idx="1013">
                  <c:v>1.591194968553459</c:v>
                </c:pt>
                <c:pt idx="1014">
                  <c:v>1.5927672955974841</c:v>
                </c:pt>
                <c:pt idx="1015">
                  <c:v>1.5943396226415101</c:v>
                </c:pt>
                <c:pt idx="1016">
                  <c:v>1.5959119496855341</c:v>
                </c:pt>
                <c:pt idx="1017">
                  <c:v>1.5974842767295601</c:v>
                </c:pt>
                <c:pt idx="1018">
                  <c:v>1.5990566037735849</c:v>
                </c:pt>
                <c:pt idx="1019">
                  <c:v>1.60062893081761</c:v>
                </c:pt>
                <c:pt idx="1020">
                  <c:v>1.6022012578616349</c:v>
                </c:pt>
                <c:pt idx="1021">
                  <c:v>1.60377358490566</c:v>
                </c:pt>
                <c:pt idx="1022">
                  <c:v>1.6053459119496849</c:v>
                </c:pt>
                <c:pt idx="1023">
                  <c:v>1.6069182389937109</c:v>
                </c:pt>
                <c:pt idx="1024">
                  <c:v>1.608490566037736</c:v>
                </c:pt>
                <c:pt idx="1025">
                  <c:v>1.6100628930817611</c:v>
                </c:pt>
                <c:pt idx="1026">
                  <c:v>1.611635220125786</c:v>
                </c:pt>
                <c:pt idx="1027">
                  <c:v>1.6132075471698111</c:v>
                </c:pt>
                <c:pt idx="1028">
                  <c:v>1.6147798742138371</c:v>
                </c:pt>
                <c:pt idx="1029">
                  <c:v>1.6163522012578619</c:v>
                </c:pt>
                <c:pt idx="1030">
                  <c:v>1.617924528301887</c:v>
                </c:pt>
                <c:pt idx="1031">
                  <c:v>1.619496855345911</c:v>
                </c:pt>
                <c:pt idx="1032">
                  <c:v>1.621069182389937</c:v>
                </c:pt>
                <c:pt idx="1033">
                  <c:v>1.6226415094339619</c:v>
                </c:pt>
                <c:pt idx="1034">
                  <c:v>1.6242138364779879</c:v>
                </c:pt>
                <c:pt idx="1035">
                  <c:v>1.625786163522013</c:v>
                </c:pt>
                <c:pt idx="1036">
                  <c:v>1.6273584905660381</c:v>
                </c:pt>
                <c:pt idx="1037">
                  <c:v>1.628930817610063</c:v>
                </c:pt>
                <c:pt idx="1038">
                  <c:v>1.6305031446540881</c:v>
                </c:pt>
                <c:pt idx="1039">
                  <c:v>1.6320754716981141</c:v>
                </c:pt>
                <c:pt idx="1040">
                  <c:v>1.6336477987421381</c:v>
                </c:pt>
                <c:pt idx="1041">
                  <c:v>1.635220125786164</c:v>
                </c:pt>
                <c:pt idx="1042">
                  <c:v>1.636792452830188</c:v>
                </c:pt>
                <c:pt idx="1043">
                  <c:v>1.638364779874214</c:v>
                </c:pt>
                <c:pt idx="1044">
                  <c:v>1.63993710691824</c:v>
                </c:pt>
                <c:pt idx="1045">
                  <c:v>1.641509433962264</c:v>
                </c:pt>
                <c:pt idx="1046">
                  <c:v>1.6430817610062891</c:v>
                </c:pt>
                <c:pt idx="1047">
                  <c:v>1.6446540880503151</c:v>
                </c:pt>
                <c:pt idx="1048">
                  <c:v>1.6462264150943391</c:v>
                </c:pt>
                <c:pt idx="1049">
                  <c:v>1.647798742138364</c:v>
                </c:pt>
                <c:pt idx="1050">
                  <c:v>1.64937106918239</c:v>
                </c:pt>
                <c:pt idx="1051">
                  <c:v>1.6509433962264151</c:v>
                </c:pt>
                <c:pt idx="1052">
                  <c:v>1.6525157232704411</c:v>
                </c:pt>
                <c:pt idx="1053">
                  <c:v>1.654088050314465</c:v>
                </c:pt>
                <c:pt idx="1054">
                  <c:v>1.6556603773584899</c:v>
                </c:pt>
                <c:pt idx="1055">
                  <c:v>1.6572327044025159</c:v>
                </c:pt>
                <c:pt idx="1056">
                  <c:v>1.6588050314465419</c:v>
                </c:pt>
                <c:pt idx="1057">
                  <c:v>1.6603773584905659</c:v>
                </c:pt>
                <c:pt idx="1058">
                  <c:v>1.661949685534591</c:v>
                </c:pt>
                <c:pt idx="1059">
                  <c:v>1.6635220125786161</c:v>
                </c:pt>
                <c:pt idx="1060">
                  <c:v>1.665094339622641</c:v>
                </c:pt>
                <c:pt idx="1061">
                  <c:v>1.6666666666666661</c:v>
                </c:pt>
                <c:pt idx="1062">
                  <c:v>1.6682389937106921</c:v>
                </c:pt>
                <c:pt idx="1063">
                  <c:v>1.6698113207547169</c:v>
                </c:pt>
                <c:pt idx="1064">
                  <c:v>1.671383647798742</c:v>
                </c:pt>
                <c:pt idx="1065">
                  <c:v>1.672955974842768</c:v>
                </c:pt>
                <c:pt idx="1066">
                  <c:v>1.6745283018867929</c:v>
                </c:pt>
                <c:pt idx="1067">
                  <c:v>1.676100628930818</c:v>
                </c:pt>
                <c:pt idx="1068">
                  <c:v>1.6776729559748429</c:v>
                </c:pt>
                <c:pt idx="1069">
                  <c:v>1.679245283018868</c:v>
                </c:pt>
                <c:pt idx="1070">
                  <c:v>1.6808176100628931</c:v>
                </c:pt>
                <c:pt idx="1071">
                  <c:v>1.6823899371069191</c:v>
                </c:pt>
                <c:pt idx="1072">
                  <c:v>1.6839622641509431</c:v>
                </c:pt>
                <c:pt idx="1073">
                  <c:v>1.685534591194968</c:v>
                </c:pt>
                <c:pt idx="1074">
                  <c:v>1.6871069182389939</c:v>
                </c:pt>
                <c:pt idx="1075">
                  <c:v>1.688679245283019</c:v>
                </c:pt>
                <c:pt idx="1076">
                  <c:v>1.6902515723270439</c:v>
                </c:pt>
                <c:pt idx="1077">
                  <c:v>1.691823899371069</c:v>
                </c:pt>
                <c:pt idx="1078">
                  <c:v>1.6933962264150939</c:v>
                </c:pt>
                <c:pt idx="1079">
                  <c:v>1.694968553459119</c:v>
                </c:pt>
                <c:pt idx="1080">
                  <c:v>1.696540880503145</c:v>
                </c:pt>
                <c:pt idx="1081">
                  <c:v>1.6981132075471701</c:v>
                </c:pt>
                <c:pt idx="1082">
                  <c:v>1.6996855345911961</c:v>
                </c:pt>
                <c:pt idx="1083">
                  <c:v>1.701257861635221</c:v>
                </c:pt>
                <c:pt idx="1084">
                  <c:v>1.702830188679245</c:v>
                </c:pt>
                <c:pt idx="1085">
                  <c:v>1.7044025157232701</c:v>
                </c:pt>
                <c:pt idx="1086">
                  <c:v>1.7059748427672949</c:v>
                </c:pt>
                <c:pt idx="1087">
                  <c:v>1.7075471698113209</c:v>
                </c:pt>
                <c:pt idx="1088">
                  <c:v>1.709119496855346</c:v>
                </c:pt>
                <c:pt idx="1089">
                  <c:v>1.7106918238993709</c:v>
                </c:pt>
                <c:pt idx="1090">
                  <c:v>1.712264150943396</c:v>
                </c:pt>
                <c:pt idx="1091">
                  <c:v>1.7138364779874209</c:v>
                </c:pt>
                <c:pt idx="1092">
                  <c:v>1.715408805031446</c:v>
                </c:pt>
                <c:pt idx="1093">
                  <c:v>1.716981132075472</c:v>
                </c:pt>
                <c:pt idx="1094">
                  <c:v>1.7185534591194971</c:v>
                </c:pt>
                <c:pt idx="1095">
                  <c:v>1.720125786163522</c:v>
                </c:pt>
                <c:pt idx="1096">
                  <c:v>1.7216981132075471</c:v>
                </c:pt>
                <c:pt idx="1097">
                  <c:v>1.7232704402515719</c:v>
                </c:pt>
                <c:pt idx="1098">
                  <c:v>1.7248427672955979</c:v>
                </c:pt>
                <c:pt idx="1099">
                  <c:v>1.726415094339623</c:v>
                </c:pt>
                <c:pt idx="1100">
                  <c:v>1.7279874213836479</c:v>
                </c:pt>
                <c:pt idx="1101">
                  <c:v>1.729559748427673</c:v>
                </c:pt>
                <c:pt idx="1102">
                  <c:v>1.7311320754716979</c:v>
                </c:pt>
                <c:pt idx="1103">
                  <c:v>1.732704402515723</c:v>
                </c:pt>
                <c:pt idx="1104">
                  <c:v>1.734276729559749</c:v>
                </c:pt>
                <c:pt idx="1105">
                  <c:v>1.7358490566037741</c:v>
                </c:pt>
                <c:pt idx="1106">
                  <c:v>1.7374213836477981</c:v>
                </c:pt>
                <c:pt idx="1107">
                  <c:v>1.7389937106918241</c:v>
                </c:pt>
                <c:pt idx="1108">
                  <c:v>1.7405660377358489</c:v>
                </c:pt>
                <c:pt idx="1109">
                  <c:v>1.742138364779874</c:v>
                </c:pt>
                <c:pt idx="1110">
                  <c:v>1.7437106918239</c:v>
                </c:pt>
                <c:pt idx="1111">
                  <c:v>1.745283018867924</c:v>
                </c:pt>
                <c:pt idx="1112">
                  <c:v>1.74685534591195</c:v>
                </c:pt>
                <c:pt idx="1113">
                  <c:v>1.7484276729559749</c:v>
                </c:pt>
                <c:pt idx="1114">
                  <c:v>1.75</c:v>
                </c:pt>
                <c:pt idx="1115">
                  <c:v>1.7515723270440251</c:v>
                </c:pt>
                <c:pt idx="1116">
                  <c:v>1.75314465408805</c:v>
                </c:pt>
                <c:pt idx="1117">
                  <c:v>1.754716981132076</c:v>
                </c:pt>
                <c:pt idx="1118">
                  <c:v>1.7562893081761011</c:v>
                </c:pt>
                <c:pt idx="1119">
                  <c:v>1.7578616352201251</c:v>
                </c:pt>
                <c:pt idx="1120">
                  <c:v>1.7594339622641511</c:v>
                </c:pt>
                <c:pt idx="1121">
                  <c:v>1.7610062893081759</c:v>
                </c:pt>
                <c:pt idx="1122">
                  <c:v>1.762578616352201</c:v>
                </c:pt>
                <c:pt idx="1123">
                  <c:v>1.764150943396227</c:v>
                </c:pt>
                <c:pt idx="1124">
                  <c:v>1.765723270440251</c:v>
                </c:pt>
                <c:pt idx="1125">
                  <c:v>1.7672955974842759</c:v>
                </c:pt>
                <c:pt idx="1126">
                  <c:v>1.768867924528303</c:v>
                </c:pt>
                <c:pt idx="1127">
                  <c:v>1.770440251572327</c:v>
                </c:pt>
                <c:pt idx="1128">
                  <c:v>1.772012578616353</c:v>
                </c:pt>
                <c:pt idx="1129">
                  <c:v>1.7735849056603781</c:v>
                </c:pt>
                <c:pt idx="1130">
                  <c:v>1.7751572327044021</c:v>
                </c:pt>
                <c:pt idx="1131">
                  <c:v>1.7767295597484281</c:v>
                </c:pt>
                <c:pt idx="1132">
                  <c:v>1.7783018867924529</c:v>
                </c:pt>
                <c:pt idx="1133">
                  <c:v>1.779874213836478</c:v>
                </c:pt>
                <c:pt idx="1134">
                  <c:v>1.7814465408805029</c:v>
                </c:pt>
                <c:pt idx="1135">
                  <c:v>1.783018867924528</c:v>
                </c:pt>
                <c:pt idx="1136">
                  <c:v>1.7845911949685529</c:v>
                </c:pt>
                <c:pt idx="1137">
                  <c:v>1.7861635220125791</c:v>
                </c:pt>
                <c:pt idx="1138">
                  <c:v>1.787735849056604</c:v>
                </c:pt>
                <c:pt idx="1139">
                  <c:v>1.78930817610063</c:v>
                </c:pt>
                <c:pt idx="1140">
                  <c:v>1.790880503144654</c:v>
                </c:pt>
                <c:pt idx="1141">
                  <c:v>1.79245283018868</c:v>
                </c:pt>
                <c:pt idx="1142">
                  <c:v>1.7940251572327051</c:v>
                </c:pt>
                <c:pt idx="1143">
                  <c:v>1.7955974842767299</c:v>
                </c:pt>
                <c:pt idx="1144">
                  <c:v>1.797169811320755</c:v>
                </c:pt>
                <c:pt idx="1145">
                  <c:v>1.7987421383647799</c:v>
                </c:pt>
                <c:pt idx="1146">
                  <c:v>1.800314465408805</c:v>
                </c:pt>
                <c:pt idx="1147">
                  <c:v>1.801886792452829</c:v>
                </c:pt>
                <c:pt idx="1148">
                  <c:v>1.8034591194968559</c:v>
                </c:pt>
                <c:pt idx="1149">
                  <c:v>1.8050314465408801</c:v>
                </c:pt>
                <c:pt idx="1150">
                  <c:v>1.8066037735849061</c:v>
                </c:pt>
                <c:pt idx="1151">
                  <c:v>1.808176100628931</c:v>
                </c:pt>
                <c:pt idx="1152">
                  <c:v>1.8097484276729561</c:v>
                </c:pt>
                <c:pt idx="1153">
                  <c:v>1.811320754716981</c:v>
                </c:pt>
                <c:pt idx="1154">
                  <c:v>1.8128930817610061</c:v>
                </c:pt>
                <c:pt idx="1155">
                  <c:v>1.814465408805032</c:v>
                </c:pt>
                <c:pt idx="1156">
                  <c:v>1.8160377358490569</c:v>
                </c:pt>
                <c:pt idx="1157">
                  <c:v>1.817610062893082</c:v>
                </c:pt>
                <c:pt idx="1158">
                  <c:v>1.8191823899371069</c:v>
                </c:pt>
                <c:pt idx="1159">
                  <c:v>1.820754716981132</c:v>
                </c:pt>
                <c:pt idx="1160">
                  <c:v>1.8223270440251571</c:v>
                </c:pt>
                <c:pt idx="1161">
                  <c:v>1.8238993710691811</c:v>
                </c:pt>
                <c:pt idx="1162">
                  <c:v>1.8254716981132071</c:v>
                </c:pt>
                <c:pt idx="1163">
                  <c:v>1.8270440251572331</c:v>
                </c:pt>
                <c:pt idx="1164">
                  <c:v>1.828616352201258</c:v>
                </c:pt>
                <c:pt idx="1165">
                  <c:v>1.8301886792452831</c:v>
                </c:pt>
                <c:pt idx="1166">
                  <c:v>1.8317610062893079</c:v>
                </c:pt>
                <c:pt idx="1167">
                  <c:v>1.833333333333333</c:v>
                </c:pt>
                <c:pt idx="1168">
                  <c:v>1.834905660377359</c:v>
                </c:pt>
                <c:pt idx="1169">
                  <c:v>1.8364779874213839</c:v>
                </c:pt>
                <c:pt idx="1170">
                  <c:v>1.8380503144654099</c:v>
                </c:pt>
                <c:pt idx="1171">
                  <c:v>1.839622641509433</c:v>
                </c:pt>
                <c:pt idx="1172">
                  <c:v>1.841194968553459</c:v>
                </c:pt>
                <c:pt idx="1173">
                  <c:v>1.8427672955974841</c:v>
                </c:pt>
                <c:pt idx="1174">
                  <c:v>1.8443396226415101</c:v>
                </c:pt>
                <c:pt idx="1175">
                  <c:v>1.8459119496855341</c:v>
                </c:pt>
                <c:pt idx="1176">
                  <c:v>1.8474842767295601</c:v>
                </c:pt>
                <c:pt idx="1177">
                  <c:v>1.8490566037735849</c:v>
                </c:pt>
                <c:pt idx="1178">
                  <c:v>1.85062893081761</c:v>
                </c:pt>
                <c:pt idx="1179">
                  <c:v>1.8522012578616349</c:v>
                </c:pt>
                <c:pt idx="1180">
                  <c:v>1.85377358490566</c:v>
                </c:pt>
                <c:pt idx="1181">
                  <c:v>1.8553459119496849</c:v>
                </c:pt>
                <c:pt idx="1182">
                  <c:v>1.8569182389937109</c:v>
                </c:pt>
                <c:pt idx="1183">
                  <c:v>1.858490566037736</c:v>
                </c:pt>
                <c:pt idx="1184">
                  <c:v>1.8600628930817611</c:v>
                </c:pt>
                <c:pt idx="1185">
                  <c:v>1.861635220125786</c:v>
                </c:pt>
                <c:pt idx="1186">
                  <c:v>1.8632075471698111</c:v>
                </c:pt>
                <c:pt idx="1187">
                  <c:v>1.8647798742138371</c:v>
                </c:pt>
                <c:pt idx="1188">
                  <c:v>1.8663522012578619</c:v>
                </c:pt>
                <c:pt idx="1189">
                  <c:v>1.867924528301887</c:v>
                </c:pt>
                <c:pt idx="1190">
                  <c:v>1.869496855345911</c:v>
                </c:pt>
                <c:pt idx="1191">
                  <c:v>1.871069182389937</c:v>
                </c:pt>
                <c:pt idx="1192">
                  <c:v>1.8726415094339619</c:v>
                </c:pt>
                <c:pt idx="1193">
                  <c:v>1.8742138364779879</c:v>
                </c:pt>
                <c:pt idx="1194">
                  <c:v>1.875786163522013</c:v>
                </c:pt>
                <c:pt idx="1195">
                  <c:v>1.8773584905660381</c:v>
                </c:pt>
                <c:pt idx="1196">
                  <c:v>1.878930817610063</c:v>
                </c:pt>
                <c:pt idx="1197">
                  <c:v>1.8805031446540881</c:v>
                </c:pt>
                <c:pt idx="1198">
                  <c:v>1.8820754716981141</c:v>
                </c:pt>
                <c:pt idx="1199">
                  <c:v>1.8836477987421381</c:v>
                </c:pt>
                <c:pt idx="1200">
                  <c:v>1.885220125786164</c:v>
                </c:pt>
                <c:pt idx="1201">
                  <c:v>1.886792452830188</c:v>
                </c:pt>
                <c:pt idx="1202">
                  <c:v>1.888364779874214</c:v>
                </c:pt>
                <c:pt idx="1203">
                  <c:v>1.88993710691824</c:v>
                </c:pt>
                <c:pt idx="1204">
                  <c:v>1.891509433962264</c:v>
                </c:pt>
                <c:pt idx="1205">
                  <c:v>1.8930817610062891</c:v>
                </c:pt>
                <c:pt idx="1206">
                  <c:v>1.8946540880503151</c:v>
                </c:pt>
                <c:pt idx="1207">
                  <c:v>1.8962264150943391</c:v>
                </c:pt>
                <c:pt idx="1208">
                  <c:v>1.897798742138364</c:v>
                </c:pt>
                <c:pt idx="1209">
                  <c:v>1.89937106918239</c:v>
                </c:pt>
                <c:pt idx="1210">
                  <c:v>1.9009433962264151</c:v>
                </c:pt>
                <c:pt idx="1211">
                  <c:v>1.9025157232704399</c:v>
                </c:pt>
                <c:pt idx="1212">
                  <c:v>1.904088050314465</c:v>
                </c:pt>
                <c:pt idx="1213">
                  <c:v>1.9056603773584899</c:v>
                </c:pt>
                <c:pt idx="1214">
                  <c:v>1.9072327044025159</c:v>
                </c:pt>
                <c:pt idx="1215">
                  <c:v>1.9088050314465419</c:v>
                </c:pt>
                <c:pt idx="1216">
                  <c:v>1.9103773584905659</c:v>
                </c:pt>
                <c:pt idx="1217">
                  <c:v>1.911949685534591</c:v>
                </c:pt>
                <c:pt idx="1218">
                  <c:v>1.9135220125786161</c:v>
                </c:pt>
                <c:pt idx="1219">
                  <c:v>1.915094339622641</c:v>
                </c:pt>
                <c:pt idx="1220">
                  <c:v>1.9166666666666661</c:v>
                </c:pt>
                <c:pt idx="1221">
                  <c:v>1.9182389937106921</c:v>
                </c:pt>
                <c:pt idx="1222">
                  <c:v>1.9198113207547169</c:v>
                </c:pt>
                <c:pt idx="1223">
                  <c:v>1.921383647798742</c:v>
                </c:pt>
                <c:pt idx="1224">
                  <c:v>1.922955974842768</c:v>
                </c:pt>
                <c:pt idx="1225">
                  <c:v>1.9245283018867929</c:v>
                </c:pt>
                <c:pt idx="1226">
                  <c:v>1.926100628930818</c:v>
                </c:pt>
                <c:pt idx="1227">
                  <c:v>1.9276729559748429</c:v>
                </c:pt>
                <c:pt idx="1228">
                  <c:v>1.929245283018868</c:v>
                </c:pt>
                <c:pt idx="1229">
                  <c:v>1.9308176100628931</c:v>
                </c:pt>
                <c:pt idx="1230">
                  <c:v>1.9323899371069191</c:v>
                </c:pt>
                <c:pt idx="1231">
                  <c:v>1.9339622641509431</c:v>
                </c:pt>
                <c:pt idx="1232">
                  <c:v>1.935534591194968</c:v>
                </c:pt>
                <c:pt idx="1233">
                  <c:v>1.9371069182389931</c:v>
                </c:pt>
                <c:pt idx="1234">
                  <c:v>1.938679245283019</c:v>
                </c:pt>
                <c:pt idx="1235">
                  <c:v>1.9402515723270439</c:v>
                </c:pt>
                <c:pt idx="1236">
                  <c:v>1.941823899371069</c:v>
                </c:pt>
                <c:pt idx="1237">
                  <c:v>1.9433962264150939</c:v>
                </c:pt>
                <c:pt idx="1238">
                  <c:v>1.944968553459119</c:v>
                </c:pt>
                <c:pt idx="1239">
                  <c:v>1.946540880503145</c:v>
                </c:pt>
                <c:pt idx="1240">
                  <c:v>1.9481132075471701</c:v>
                </c:pt>
                <c:pt idx="1241">
                  <c:v>1.9496855345911961</c:v>
                </c:pt>
                <c:pt idx="1242">
                  <c:v>1.951257861635221</c:v>
                </c:pt>
                <c:pt idx="1243">
                  <c:v>1.952830188679245</c:v>
                </c:pt>
                <c:pt idx="1244">
                  <c:v>1.9544025157232701</c:v>
                </c:pt>
                <c:pt idx="1245">
                  <c:v>1.9559748427672949</c:v>
                </c:pt>
                <c:pt idx="1246">
                  <c:v>1.957547169811322</c:v>
                </c:pt>
                <c:pt idx="1247">
                  <c:v>1.959119496855346</c:v>
                </c:pt>
                <c:pt idx="1248">
                  <c:v>1.9606918238993709</c:v>
                </c:pt>
                <c:pt idx="1249">
                  <c:v>1.962264150943396</c:v>
                </c:pt>
                <c:pt idx="1250">
                  <c:v>1.9638364779874209</c:v>
                </c:pt>
                <c:pt idx="1251">
                  <c:v>1.965408805031446</c:v>
                </c:pt>
                <c:pt idx="1252">
                  <c:v>1.966981132075472</c:v>
                </c:pt>
                <c:pt idx="1253">
                  <c:v>1.9685534591194971</c:v>
                </c:pt>
                <c:pt idx="1254">
                  <c:v>1.970125786163522</c:v>
                </c:pt>
                <c:pt idx="1255">
                  <c:v>1.9716981132075471</c:v>
                </c:pt>
                <c:pt idx="1256">
                  <c:v>1.9732704402515719</c:v>
                </c:pt>
                <c:pt idx="1257">
                  <c:v>1.9748427672955979</c:v>
                </c:pt>
                <c:pt idx="1258">
                  <c:v>1.976415094339623</c:v>
                </c:pt>
                <c:pt idx="1259">
                  <c:v>1.9779874213836479</c:v>
                </c:pt>
                <c:pt idx="1260">
                  <c:v>1.979559748427673</c:v>
                </c:pt>
                <c:pt idx="1261">
                  <c:v>1.9811320754716979</c:v>
                </c:pt>
                <c:pt idx="1262">
                  <c:v>1.982704402515723</c:v>
                </c:pt>
                <c:pt idx="1263">
                  <c:v>1.984276729559749</c:v>
                </c:pt>
                <c:pt idx="1264">
                  <c:v>1.9858490566037741</c:v>
                </c:pt>
                <c:pt idx="1265">
                  <c:v>1.9874213836477981</c:v>
                </c:pt>
                <c:pt idx="1266">
                  <c:v>1.9889937106918241</c:v>
                </c:pt>
                <c:pt idx="1267">
                  <c:v>1.9905660377358489</c:v>
                </c:pt>
                <c:pt idx="1268">
                  <c:v>1.992138364779874</c:v>
                </c:pt>
                <c:pt idx="1269">
                  <c:v>1.9937106918239</c:v>
                </c:pt>
                <c:pt idx="1270">
                  <c:v>1.995283018867924</c:v>
                </c:pt>
                <c:pt idx="1271">
                  <c:v>1.99685534591195</c:v>
                </c:pt>
                <c:pt idx="1272">
                  <c:v>1.9984276729559749</c:v>
                </c:pt>
                <c:pt idx="1273">
                  <c:v>2</c:v>
                </c:pt>
                <c:pt idx="1274">
                  <c:v>2.0015723270440251</c:v>
                </c:pt>
                <c:pt idx="1275">
                  <c:v>2.0031446540880502</c:v>
                </c:pt>
                <c:pt idx="1276">
                  <c:v>2.0047169811320762</c:v>
                </c:pt>
                <c:pt idx="1277">
                  <c:v>2.0062893081761</c:v>
                </c:pt>
                <c:pt idx="1278">
                  <c:v>2.007861635220126</c:v>
                </c:pt>
                <c:pt idx="1279">
                  <c:v>2.0094339622641511</c:v>
                </c:pt>
                <c:pt idx="1280">
                  <c:v>2.0110062893081748</c:v>
                </c:pt>
                <c:pt idx="1281">
                  <c:v>2.0125786163521999</c:v>
                </c:pt>
                <c:pt idx="1282">
                  <c:v>2.0141509433962259</c:v>
                </c:pt>
                <c:pt idx="1283">
                  <c:v>2.015723270440251</c:v>
                </c:pt>
                <c:pt idx="1284">
                  <c:v>2.017295597484277</c:v>
                </c:pt>
                <c:pt idx="1285">
                  <c:v>2.0188679245283012</c:v>
                </c:pt>
                <c:pt idx="1286">
                  <c:v>2.0204402515723281</c:v>
                </c:pt>
                <c:pt idx="1287">
                  <c:v>2.0220125786163532</c:v>
                </c:pt>
                <c:pt idx="1288">
                  <c:v>2.0235849056603801</c:v>
                </c:pt>
                <c:pt idx="1289">
                  <c:v>2.025157232704403</c:v>
                </c:pt>
                <c:pt idx="1290">
                  <c:v>2.0267295597484281</c:v>
                </c:pt>
                <c:pt idx="1291">
                  <c:v>2.028301886792454</c:v>
                </c:pt>
                <c:pt idx="1292">
                  <c:v>2.0298742138364791</c:v>
                </c:pt>
                <c:pt idx="1293">
                  <c:v>2.0314465408805029</c:v>
                </c:pt>
                <c:pt idx="1294">
                  <c:v>2.033018867924528</c:v>
                </c:pt>
                <c:pt idx="1295">
                  <c:v>2.034591194968554</c:v>
                </c:pt>
                <c:pt idx="1296">
                  <c:v>2.03616352201258</c:v>
                </c:pt>
                <c:pt idx="1297">
                  <c:v>2.0377358490566042</c:v>
                </c:pt>
                <c:pt idx="1298">
                  <c:v>2.039308176100628</c:v>
                </c:pt>
                <c:pt idx="1299">
                  <c:v>2.040880503144654</c:v>
                </c:pt>
                <c:pt idx="1300">
                  <c:v>2.0424528301886768</c:v>
                </c:pt>
                <c:pt idx="1301">
                  <c:v>2.0440251572327042</c:v>
                </c:pt>
                <c:pt idx="1302">
                  <c:v>2.0455974842767302</c:v>
                </c:pt>
                <c:pt idx="1303">
                  <c:v>2.0471698113207561</c:v>
                </c:pt>
                <c:pt idx="1304">
                  <c:v>2.048742138364779</c:v>
                </c:pt>
                <c:pt idx="1305">
                  <c:v>2.0503144654088041</c:v>
                </c:pt>
                <c:pt idx="1306">
                  <c:v>2.0518867924528301</c:v>
                </c:pt>
                <c:pt idx="1307">
                  <c:v>2.0534591194968539</c:v>
                </c:pt>
                <c:pt idx="1308">
                  <c:v>2.0550314465408812</c:v>
                </c:pt>
                <c:pt idx="1309">
                  <c:v>2.056603773584905</c:v>
                </c:pt>
                <c:pt idx="1310">
                  <c:v>2.058176100628931</c:v>
                </c:pt>
                <c:pt idx="1311">
                  <c:v>2.0597484276729561</c:v>
                </c:pt>
                <c:pt idx="1312">
                  <c:v>2.0613207547169821</c:v>
                </c:pt>
                <c:pt idx="1313">
                  <c:v>2.0628930817610072</c:v>
                </c:pt>
                <c:pt idx="1314">
                  <c:v>2.0644654088050309</c:v>
                </c:pt>
                <c:pt idx="1315">
                  <c:v>2.0660377358490569</c:v>
                </c:pt>
                <c:pt idx="1316">
                  <c:v>2.067610062893082</c:v>
                </c:pt>
                <c:pt idx="1317">
                  <c:v>2.0691823899371071</c:v>
                </c:pt>
                <c:pt idx="1318">
                  <c:v>2.0707547169811331</c:v>
                </c:pt>
                <c:pt idx="1319">
                  <c:v>2.0723270440251582</c:v>
                </c:pt>
                <c:pt idx="1320">
                  <c:v>2.073899371069182</c:v>
                </c:pt>
                <c:pt idx="1321">
                  <c:v>2.0754716981132071</c:v>
                </c:pt>
                <c:pt idx="1322">
                  <c:v>2.0770440251572331</c:v>
                </c:pt>
                <c:pt idx="1323">
                  <c:v>2.0786163522012582</c:v>
                </c:pt>
                <c:pt idx="1324">
                  <c:v>2.0801886792452828</c:v>
                </c:pt>
                <c:pt idx="1325">
                  <c:v>2.0817610062893088</c:v>
                </c:pt>
                <c:pt idx="1326">
                  <c:v>2.0833333333333339</c:v>
                </c:pt>
                <c:pt idx="1327">
                  <c:v>2.0849056603773599</c:v>
                </c:pt>
                <c:pt idx="1328">
                  <c:v>2.0864779874213841</c:v>
                </c:pt>
                <c:pt idx="1329">
                  <c:v>2.0880503144654088</c:v>
                </c:pt>
                <c:pt idx="1330">
                  <c:v>2.0896226415094352</c:v>
                </c:pt>
                <c:pt idx="1331">
                  <c:v>2.0911949685534599</c:v>
                </c:pt>
                <c:pt idx="1332">
                  <c:v>2.092767295597485</c:v>
                </c:pt>
                <c:pt idx="1333">
                  <c:v>2.0943396226415101</c:v>
                </c:pt>
                <c:pt idx="1334">
                  <c:v>2.0959119496855352</c:v>
                </c:pt>
                <c:pt idx="1335">
                  <c:v>2.0974842767295612</c:v>
                </c:pt>
                <c:pt idx="1336">
                  <c:v>2.0990566037735832</c:v>
                </c:pt>
                <c:pt idx="1337">
                  <c:v>2.10062893081761</c:v>
                </c:pt>
                <c:pt idx="1338">
                  <c:v>2.102201257861636</c:v>
                </c:pt>
                <c:pt idx="1339">
                  <c:v>2.1037735849056598</c:v>
                </c:pt>
                <c:pt idx="1340">
                  <c:v>2.105345911949684</c:v>
                </c:pt>
                <c:pt idx="1341">
                  <c:v>2.1069182389937109</c:v>
                </c:pt>
                <c:pt idx="1342">
                  <c:v>2.1084905660377369</c:v>
                </c:pt>
                <c:pt idx="1343">
                  <c:v>2.1100628930817589</c:v>
                </c:pt>
                <c:pt idx="1344">
                  <c:v>2.1116352201257849</c:v>
                </c:pt>
                <c:pt idx="1345">
                  <c:v>2.1132075471698122</c:v>
                </c:pt>
                <c:pt idx="1346">
                  <c:v>2.114779874213836</c:v>
                </c:pt>
                <c:pt idx="1347">
                  <c:v>2.1163522012578611</c:v>
                </c:pt>
                <c:pt idx="1348">
                  <c:v>2.117924528301887</c:v>
                </c:pt>
                <c:pt idx="1349">
                  <c:v>2.1194968553459121</c:v>
                </c:pt>
                <c:pt idx="1350">
                  <c:v>2.1210691823899368</c:v>
                </c:pt>
                <c:pt idx="1351">
                  <c:v>2.1226415094339619</c:v>
                </c:pt>
                <c:pt idx="1352">
                  <c:v>2.1242138364779879</c:v>
                </c:pt>
                <c:pt idx="1353">
                  <c:v>2.125786163522013</c:v>
                </c:pt>
                <c:pt idx="1354">
                  <c:v>2.1273584905660381</c:v>
                </c:pt>
                <c:pt idx="1355">
                  <c:v>2.1289308176100641</c:v>
                </c:pt>
                <c:pt idx="1356">
                  <c:v>2.1305031446540879</c:v>
                </c:pt>
                <c:pt idx="1357">
                  <c:v>2.132075471698113</c:v>
                </c:pt>
                <c:pt idx="1358">
                  <c:v>2.1336477987421389</c:v>
                </c:pt>
                <c:pt idx="1359">
                  <c:v>2.1352201257861632</c:v>
                </c:pt>
                <c:pt idx="1360">
                  <c:v>2.1367924528301891</c:v>
                </c:pt>
                <c:pt idx="1361">
                  <c:v>2.1383647798742138</c:v>
                </c:pt>
                <c:pt idx="1362">
                  <c:v>2.1399371069182389</c:v>
                </c:pt>
                <c:pt idx="1363">
                  <c:v>2.1415094339622631</c:v>
                </c:pt>
                <c:pt idx="1364">
                  <c:v>2.14308176100629</c:v>
                </c:pt>
                <c:pt idx="1365">
                  <c:v>2.144654088050316</c:v>
                </c:pt>
                <c:pt idx="1366">
                  <c:v>2.1462264150943402</c:v>
                </c:pt>
                <c:pt idx="1367">
                  <c:v>2.1477987421383662</c:v>
                </c:pt>
                <c:pt idx="1368">
                  <c:v>2.1493710691823908</c:v>
                </c:pt>
                <c:pt idx="1369">
                  <c:v>2.1509433962264151</c:v>
                </c:pt>
                <c:pt idx="1370">
                  <c:v>2.1525157232704402</c:v>
                </c:pt>
                <c:pt idx="1371">
                  <c:v>2.1540880503144662</c:v>
                </c:pt>
                <c:pt idx="1372">
                  <c:v>2.1556603773584899</c:v>
                </c:pt>
                <c:pt idx="1373">
                  <c:v>2.1572327044025159</c:v>
                </c:pt>
                <c:pt idx="1374">
                  <c:v>2.1588050314465401</c:v>
                </c:pt>
                <c:pt idx="1375">
                  <c:v>2.160377358490567</c:v>
                </c:pt>
                <c:pt idx="1376">
                  <c:v>2.1619496855345912</c:v>
                </c:pt>
                <c:pt idx="1377">
                  <c:v>2.1635220125786172</c:v>
                </c:pt>
                <c:pt idx="1378">
                  <c:v>2.165094339622641</c:v>
                </c:pt>
                <c:pt idx="1379">
                  <c:v>2.1666666666666661</c:v>
                </c:pt>
                <c:pt idx="1380">
                  <c:v>2.1682389937106921</c:v>
                </c:pt>
                <c:pt idx="1381">
                  <c:v>2.1698113207547172</c:v>
                </c:pt>
                <c:pt idx="1382">
                  <c:v>2.1713836477987432</c:v>
                </c:pt>
                <c:pt idx="1383">
                  <c:v>2.172955974842766</c:v>
                </c:pt>
                <c:pt idx="1384">
                  <c:v>2.1745283018867929</c:v>
                </c:pt>
                <c:pt idx="1385">
                  <c:v>2.176100628930818</c:v>
                </c:pt>
                <c:pt idx="1386">
                  <c:v>2.1776729559748431</c:v>
                </c:pt>
                <c:pt idx="1387">
                  <c:v>2.179245283018866</c:v>
                </c:pt>
                <c:pt idx="1388">
                  <c:v>2.1808176100628942</c:v>
                </c:pt>
                <c:pt idx="1389">
                  <c:v>2.1823899371069202</c:v>
                </c:pt>
                <c:pt idx="1390">
                  <c:v>2.183962264150944</c:v>
                </c:pt>
                <c:pt idx="1391">
                  <c:v>2.18553459119497</c:v>
                </c:pt>
                <c:pt idx="1392">
                  <c:v>2.1871069182389951</c:v>
                </c:pt>
                <c:pt idx="1393">
                  <c:v>2.1886792452830202</c:v>
                </c:pt>
                <c:pt idx="1394">
                  <c:v>2.1902515723270448</c:v>
                </c:pt>
                <c:pt idx="1395">
                  <c:v>2.191823899371069</c:v>
                </c:pt>
                <c:pt idx="1396">
                  <c:v>2.193396226415095</c:v>
                </c:pt>
                <c:pt idx="1397">
                  <c:v>2.1949685534591188</c:v>
                </c:pt>
                <c:pt idx="1398">
                  <c:v>2.1965408805031439</c:v>
                </c:pt>
                <c:pt idx="1399">
                  <c:v>2.1981132075471712</c:v>
                </c:pt>
                <c:pt idx="1400">
                  <c:v>2.1996855345911941</c:v>
                </c:pt>
                <c:pt idx="1401">
                  <c:v>2.2012578616352201</c:v>
                </c:pt>
                <c:pt idx="1402">
                  <c:v>2.2028301886792452</c:v>
                </c:pt>
                <c:pt idx="1403">
                  <c:v>2.2044025157232698</c:v>
                </c:pt>
                <c:pt idx="1404">
                  <c:v>2.205974842767298</c:v>
                </c:pt>
                <c:pt idx="1405">
                  <c:v>2.2075471698113218</c:v>
                </c:pt>
                <c:pt idx="1406">
                  <c:v>2.2091194968553469</c:v>
                </c:pt>
                <c:pt idx="1407">
                  <c:v>2.2106918238993711</c:v>
                </c:pt>
                <c:pt idx="1408">
                  <c:v>2.2122641509433958</c:v>
                </c:pt>
                <c:pt idx="1409">
                  <c:v>2.2138364779874218</c:v>
                </c:pt>
                <c:pt idx="1410">
                  <c:v>2.215408805031446</c:v>
                </c:pt>
                <c:pt idx="1411">
                  <c:v>2.216981132075472</c:v>
                </c:pt>
                <c:pt idx="1412">
                  <c:v>2.2185534591194971</c:v>
                </c:pt>
                <c:pt idx="1413">
                  <c:v>2.2201257861635231</c:v>
                </c:pt>
                <c:pt idx="1414">
                  <c:v>2.2216981132075468</c:v>
                </c:pt>
                <c:pt idx="1415">
                  <c:v>2.2232704402515742</c:v>
                </c:pt>
                <c:pt idx="1416">
                  <c:v>2.2248427672955979</c:v>
                </c:pt>
                <c:pt idx="1417">
                  <c:v>2.2264150943396221</c:v>
                </c:pt>
                <c:pt idx="1418">
                  <c:v>2.2279874213836481</c:v>
                </c:pt>
                <c:pt idx="1419">
                  <c:v>2.2295597484276741</c:v>
                </c:pt>
                <c:pt idx="1420">
                  <c:v>2.2311320754716988</c:v>
                </c:pt>
                <c:pt idx="1421">
                  <c:v>2.232704402515723</c:v>
                </c:pt>
                <c:pt idx="1422">
                  <c:v>2.2342767295597481</c:v>
                </c:pt>
                <c:pt idx="1423">
                  <c:v>2.2358490566037732</c:v>
                </c:pt>
                <c:pt idx="1424">
                  <c:v>2.2374213836478001</c:v>
                </c:pt>
                <c:pt idx="1425">
                  <c:v>2.2389937106918252</c:v>
                </c:pt>
                <c:pt idx="1426">
                  <c:v>2.2405660377358489</c:v>
                </c:pt>
                <c:pt idx="1427">
                  <c:v>2.242138364779874</c:v>
                </c:pt>
                <c:pt idx="1428">
                  <c:v>2.2437106918239</c:v>
                </c:pt>
                <c:pt idx="1429">
                  <c:v>2.245283018867926</c:v>
                </c:pt>
                <c:pt idx="1430">
                  <c:v>2.2468553459119498</c:v>
                </c:pt>
                <c:pt idx="1431">
                  <c:v>2.2484276729559758</c:v>
                </c:pt>
                <c:pt idx="1432">
                  <c:v>2.25</c:v>
                </c:pt>
                <c:pt idx="1433">
                  <c:v>2.2515723270440251</c:v>
                </c:pt>
                <c:pt idx="1434">
                  <c:v>2.2531446540880502</c:v>
                </c:pt>
                <c:pt idx="1435">
                  <c:v>2.2547169811320762</c:v>
                </c:pt>
                <c:pt idx="1436">
                  <c:v>2.2562893081761</c:v>
                </c:pt>
                <c:pt idx="1437">
                  <c:v>2.257861635220126</c:v>
                </c:pt>
                <c:pt idx="1438">
                  <c:v>2.2594339622641511</c:v>
                </c:pt>
                <c:pt idx="1439">
                  <c:v>2.2610062893081762</c:v>
                </c:pt>
                <c:pt idx="1440">
                  <c:v>2.2625786163522008</c:v>
                </c:pt>
                <c:pt idx="1441">
                  <c:v>2.2641509433962268</c:v>
                </c:pt>
                <c:pt idx="1442">
                  <c:v>2.2657232704402519</c:v>
                </c:pt>
                <c:pt idx="1443">
                  <c:v>2.2672955974842779</c:v>
                </c:pt>
                <c:pt idx="1444">
                  <c:v>2.2688679245283021</c:v>
                </c:pt>
                <c:pt idx="1445">
                  <c:v>2.2704402515723281</c:v>
                </c:pt>
                <c:pt idx="1446">
                  <c:v>2.2720125786163532</c:v>
                </c:pt>
                <c:pt idx="1447">
                  <c:v>2.2735849056603801</c:v>
                </c:pt>
                <c:pt idx="1448">
                  <c:v>2.275157232704403</c:v>
                </c:pt>
                <c:pt idx="1449">
                  <c:v>2.2767295597484281</c:v>
                </c:pt>
                <c:pt idx="1450">
                  <c:v>2.278301886792454</c:v>
                </c:pt>
                <c:pt idx="1451">
                  <c:v>2.2798742138364791</c:v>
                </c:pt>
                <c:pt idx="1452">
                  <c:v>2.2814465408805038</c:v>
                </c:pt>
                <c:pt idx="1453">
                  <c:v>2.2830188679245298</c:v>
                </c:pt>
                <c:pt idx="1454">
                  <c:v>2.284591194968554</c:v>
                </c:pt>
                <c:pt idx="1455">
                  <c:v>2.28616352201258</c:v>
                </c:pt>
                <c:pt idx="1456">
                  <c:v>2.2877358490566051</c:v>
                </c:pt>
                <c:pt idx="1457">
                  <c:v>2.2893081761006289</c:v>
                </c:pt>
                <c:pt idx="1458">
                  <c:v>2.290880503144654</c:v>
                </c:pt>
                <c:pt idx="1459">
                  <c:v>2.2924528301886768</c:v>
                </c:pt>
                <c:pt idx="1460">
                  <c:v>2.2940251572327042</c:v>
                </c:pt>
                <c:pt idx="1461">
                  <c:v>2.2955974842767302</c:v>
                </c:pt>
                <c:pt idx="1462">
                  <c:v>2.2971698113207561</c:v>
                </c:pt>
                <c:pt idx="1463">
                  <c:v>2.298742138364779</c:v>
                </c:pt>
                <c:pt idx="1464">
                  <c:v>2.3003144654088041</c:v>
                </c:pt>
                <c:pt idx="1465">
                  <c:v>2.3018867924528301</c:v>
                </c:pt>
                <c:pt idx="1466">
                  <c:v>2.3034591194968539</c:v>
                </c:pt>
                <c:pt idx="1467">
                  <c:v>2.3050314465408812</c:v>
                </c:pt>
                <c:pt idx="1468">
                  <c:v>2.306603773584905</c:v>
                </c:pt>
                <c:pt idx="1469">
                  <c:v>2.3081761006289301</c:v>
                </c:pt>
                <c:pt idx="1470">
                  <c:v>2.3097484276729561</c:v>
                </c:pt>
                <c:pt idx="1471">
                  <c:v>2.3113207547169812</c:v>
                </c:pt>
                <c:pt idx="1472">
                  <c:v>2.3128930817610058</c:v>
                </c:pt>
                <c:pt idx="1473">
                  <c:v>2.31446540880503</c:v>
                </c:pt>
                <c:pt idx="1474">
                  <c:v>2.316037735849056</c:v>
                </c:pt>
                <c:pt idx="1475">
                  <c:v>2.3176100628930811</c:v>
                </c:pt>
                <c:pt idx="1476">
                  <c:v>2.3191823899371071</c:v>
                </c:pt>
                <c:pt idx="1477">
                  <c:v>2.3207547169811331</c:v>
                </c:pt>
                <c:pt idx="1478">
                  <c:v>2.3223270440251582</c:v>
                </c:pt>
                <c:pt idx="1479">
                  <c:v>2.323899371069182</c:v>
                </c:pt>
                <c:pt idx="1480">
                  <c:v>2.3254716981132071</c:v>
                </c:pt>
                <c:pt idx="1481">
                  <c:v>2.3270440251572331</c:v>
                </c:pt>
                <c:pt idx="1482">
                  <c:v>2.3286163522012582</c:v>
                </c:pt>
                <c:pt idx="1483">
                  <c:v>2.3301886792452819</c:v>
                </c:pt>
                <c:pt idx="1484">
                  <c:v>2.3317610062893079</c:v>
                </c:pt>
                <c:pt idx="1485">
                  <c:v>2.333333333333333</c:v>
                </c:pt>
                <c:pt idx="1486">
                  <c:v>2.334905660377359</c:v>
                </c:pt>
                <c:pt idx="1487">
                  <c:v>2.3364779874213841</c:v>
                </c:pt>
                <c:pt idx="1488">
                  <c:v>2.3380503144654079</c:v>
                </c:pt>
                <c:pt idx="1489">
                  <c:v>2.3396226415094339</c:v>
                </c:pt>
                <c:pt idx="1490">
                  <c:v>2.3411949685534599</c:v>
                </c:pt>
                <c:pt idx="1491">
                  <c:v>2.3427672955974841</c:v>
                </c:pt>
                <c:pt idx="1492">
                  <c:v>2.3443396226415101</c:v>
                </c:pt>
                <c:pt idx="1493">
                  <c:v>2.3459119496855352</c:v>
                </c:pt>
                <c:pt idx="1494">
                  <c:v>2.3474842767295612</c:v>
                </c:pt>
                <c:pt idx="1495">
                  <c:v>2.3490566037735832</c:v>
                </c:pt>
                <c:pt idx="1496">
                  <c:v>2.3506289308176092</c:v>
                </c:pt>
                <c:pt idx="1497">
                  <c:v>2.3522012578616351</c:v>
                </c:pt>
                <c:pt idx="1498">
                  <c:v>2.3537735849056598</c:v>
                </c:pt>
                <c:pt idx="1499">
                  <c:v>2.355345911949684</c:v>
                </c:pt>
                <c:pt idx="1500">
                  <c:v>2.35691823899371</c:v>
                </c:pt>
                <c:pt idx="1501">
                  <c:v>2.3584905660377369</c:v>
                </c:pt>
                <c:pt idx="1502">
                  <c:v>2.3600628930817589</c:v>
                </c:pt>
                <c:pt idx="1503">
                  <c:v>2.3616352201257849</c:v>
                </c:pt>
                <c:pt idx="1504">
                  <c:v>2.3632075471698122</c:v>
                </c:pt>
                <c:pt idx="1505">
                  <c:v>2.364779874213836</c:v>
                </c:pt>
                <c:pt idx="1506">
                  <c:v>2.3663522012578611</c:v>
                </c:pt>
                <c:pt idx="1507">
                  <c:v>2.367924528301887</c:v>
                </c:pt>
                <c:pt idx="1508">
                  <c:v>2.3694968553459121</c:v>
                </c:pt>
                <c:pt idx="1509">
                  <c:v>2.3710691823899368</c:v>
                </c:pt>
                <c:pt idx="1510">
                  <c:v>2.372641509433961</c:v>
                </c:pt>
                <c:pt idx="1511">
                  <c:v>2.374213836477987</c:v>
                </c:pt>
                <c:pt idx="1512">
                  <c:v>2.3757861635220121</c:v>
                </c:pt>
                <c:pt idx="1513">
                  <c:v>2.3773584905660381</c:v>
                </c:pt>
                <c:pt idx="1514">
                  <c:v>2.3789308176100632</c:v>
                </c:pt>
                <c:pt idx="1515">
                  <c:v>2.3805031446540879</c:v>
                </c:pt>
                <c:pt idx="1516">
                  <c:v>2.3820754716981121</c:v>
                </c:pt>
                <c:pt idx="1517">
                  <c:v>2.3836477987421389</c:v>
                </c:pt>
                <c:pt idx="1518">
                  <c:v>2.3852201257861632</c:v>
                </c:pt>
                <c:pt idx="1519">
                  <c:v>2.3867924528301891</c:v>
                </c:pt>
                <c:pt idx="1520">
                  <c:v>2.3883647798742138</c:v>
                </c:pt>
                <c:pt idx="1521">
                  <c:v>2.3899371069182389</c:v>
                </c:pt>
                <c:pt idx="1522">
                  <c:v>2.3915094339622618</c:v>
                </c:pt>
                <c:pt idx="1523">
                  <c:v>2.39308176100629</c:v>
                </c:pt>
                <c:pt idx="1524">
                  <c:v>2.3946540880503151</c:v>
                </c:pt>
                <c:pt idx="1525">
                  <c:v>2.3962264150943389</c:v>
                </c:pt>
                <c:pt idx="1526">
                  <c:v>2.3977987421383662</c:v>
                </c:pt>
                <c:pt idx="1527">
                  <c:v>2.3993710691823908</c:v>
                </c:pt>
                <c:pt idx="1528">
                  <c:v>2.4009433962264151</c:v>
                </c:pt>
                <c:pt idx="1529">
                  <c:v>2.4025157232704402</c:v>
                </c:pt>
                <c:pt idx="1530">
                  <c:v>2.4040880503144662</c:v>
                </c:pt>
                <c:pt idx="1531">
                  <c:v>2.4056603773584899</c:v>
                </c:pt>
                <c:pt idx="1532">
                  <c:v>2.4072327044025159</c:v>
                </c:pt>
                <c:pt idx="1533">
                  <c:v>2.4088050314465401</c:v>
                </c:pt>
                <c:pt idx="1534">
                  <c:v>2.410377358490567</c:v>
                </c:pt>
                <c:pt idx="1535">
                  <c:v>2.4119496855345899</c:v>
                </c:pt>
                <c:pt idx="1536">
                  <c:v>2.4135220125786172</c:v>
                </c:pt>
                <c:pt idx="1537">
                  <c:v>2.415094339622641</c:v>
                </c:pt>
                <c:pt idx="1538">
                  <c:v>2.4166666666666661</c:v>
                </c:pt>
                <c:pt idx="1539">
                  <c:v>2.4182389937106898</c:v>
                </c:pt>
                <c:pt idx="1540">
                  <c:v>2.4198113207547172</c:v>
                </c:pt>
                <c:pt idx="1541">
                  <c:v>2.4213836477987432</c:v>
                </c:pt>
                <c:pt idx="1542">
                  <c:v>2.422955974842766</c:v>
                </c:pt>
                <c:pt idx="1543">
                  <c:v>2.4245283018867929</c:v>
                </c:pt>
                <c:pt idx="1544">
                  <c:v>2.426100628930818</c:v>
                </c:pt>
                <c:pt idx="1545">
                  <c:v>2.4276729559748431</c:v>
                </c:pt>
                <c:pt idx="1546">
                  <c:v>2.429245283018866</c:v>
                </c:pt>
                <c:pt idx="1547">
                  <c:v>2.4308176100628929</c:v>
                </c:pt>
                <c:pt idx="1548">
                  <c:v>2.432389937106918</c:v>
                </c:pt>
                <c:pt idx="1549">
                  <c:v>2.4339622641509431</c:v>
                </c:pt>
                <c:pt idx="1550">
                  <c:v>2.4355345911949691</c:v>
                </c:pt>
                <c:pt idx="1551">
                  <c:v>2.4371069182389942</c:v>
                </c:pt>
                <c:pt idx="1552">
                  <c:v>2.4386792452830188</c:v>
                </c:pt>
                <c:pt idx="1553">
                  <c:v>2.4402515723270448</c:v>
                </c:pt>
                <c:pt idx="1554">
                  <c:v>2.4418238993710681</c:v>
                </c:pt>
                <c:pt idx="1555">
                  <c:v>2.443396226415095</c:v>
                </c:pt>
                <c:pt idx="1556">
                  <c:v>2.4449685534591201</c:v>
                </c:pt>
                <c:pt idx="1557">
                  <c:v>2.446540880503143</c:v>
                </c:pt>
                <c:pt idx="1558">
                  <c:v>2.4481132075471712</c:v>
                </c:pt>
                <c:pt idx="1559">
                  <c:v>2.4496855345911941</c:v>
                </c:pt>
                <c:pt idx="1560">
                  <c:v>2.4512578616352192</c:v>
                </c:pt>
                <c:pt idx="1561">
                  <c:v>2.4528301886792439</c:v>
                </c:pt>
                <c:pt idx="1562">
                  <c:v>2.4544025157232698</c:v>
                </c:pt>
                <c:pt idx="1563">
                  <c:v>2.4559748427672958</c:v>
                </c:pt>
                <c:pt idx="1564">
                  <c:v>2.4575471698113209</c:v>
                </c:pt>
                <c:pt idx="1565">
                  <c:v>2.459119496855346</c:v>
                </c:pt>
                <c:pt idx="1566">
                  <c:v>2.4606918238993711</c:v>
                </c:pt>
                <c:pt idx="1567">
                  <c:v>2.4622641509433958</c:v>
                </c:pt>
                <c:pt idx="1568">
                  <c:v>2.4638364779874218</c:v>
                </c:pt>
                <c:pt idx="1569">
                  <c:v>2.465408805031446</c:v>
                </c:pt>
                <c:pt idx="1570">
                  <c:v>2.466981132075472</c:v>
                </c:pt>
                <c:pt idx="1571">
                  <c:v>2.4685534591194971</c:v>
                </c:pt>
                <c:pt idx="1572">
                  <c:v>2.4701257861635222</c:v>
                </c:pt>
                <c:pt idx="1573">
                  <c:v>2.471698113207546</c:v>
                </c:pt>
                <c:pt idx="1574">
                  <c:v>2.4732704402515728</c:v>
                </c:pt>
                <c:pt idx="1575">
                  <c:v>2.474842767295597</c:v>
                </c:pt>
                <c:pt idx="1576">
                  <c:v>2.4764150943396208</c:v>
                </c:pt>
                <c:pt idx="1577">
                  <c:v>2.4779874213836481</c:v>
                </c:pt>
                <c:pt idx="1578">
                  <c:v>2.4795597484276741</c:v>
                </c:pt>
                <c:pt idx="1579">
                  <c:v>2.4811320754716988</c:v>
                </c:pt>
                <c:pt idx="1580">
                  <c:v>2.482704402515723</c:v>
                </c:pt>
                <c:pt idx="1581">
                  <c:v>2.4842767295597481</c:v>
                </c:pt>
                <c:pt idx="1582">
                  <c:v>2.4858490566037732</c:v>
                </c:pt>
                <c:pt idx="1583">
                  <c:v>2.4874213836478001</c:v>
                </c:pt>
                <c:pt idx="1584">
                  <c:v>2.4889937106918252</c:v>
                </c:pt>
                <c:pt idx="1585">
                  <c:v>2.4905660377358481</c:v>
                </c:pt>
                <c:pt idx="1586">
                  <c:v>2.492138364779874</c:v>
                </c:pt>
                <c:pt idx="1587">
                  <c:v>2.4937106918238992</c:v>
                </c:pt>
                <c:pt idx="1588">
                  <c:v>2.4952830188679251</c:v>
                </c:pt>
                <c:pt idx="1589">
                  <c:v>2.4968553459119489</c:v>
                </c:pt>
                <c:pt idx="1590">
                  <c:v>2.4984276729559749</c:v>
                </c:pt>
                <c:pt idx="1591">
                  <c:v>2.5</c:v>
                </c:pt>
                <c:pt idx="1592">
                  <c:v>2.5015723270440251</c:v>
                </c:pt>
                <c:pt idx="1593">
                  <c:v>2.5031446540880502</c:v>
                </c:pt>
                <c:pt idx="1594">
                  <c:v>2.5047169811320762</c:v>
                </c:pt>
                <c:pt idx="1595">
                  <c:v>2.5062893081761008</c:v>
                </c:pt>
                <c:pt idx="1596">
                  <c:v>2.5078616352201251</c:v>
                </c:pt>
                <c:pt idx="1597">
                  <c:v>2.5094339622641511</c:v>
                </c:pt>
                <c:pt idx="1598">
                  <c:v>2.5110062893081748</c:v>
                </c:pt>
                <c:pt idx="1599">
                  <c:v>2.5125786163521999</c:v>
                </c:pt>
                <c:pt idx="1600">
                  <c:v>2.5141509433962259</c:v>
                </c:pt>
                <c:pt idx="1601">
                  <c:v>2.5157232704402519</c:v>
                </c:pt>
                <c:pt idx="1602">
                  <c:v>2.517295597484277</c:v>
                </c:pt>
                <c:pt idx="1603">
                  <c:v>2.5188679245283012</c:v>
                </c:pt>
                <c:pt idx="1604">
                  <c:v>2.5204402515723281</c:v>
                </c:pt>
                <c:pt idx="1605">
                  <c:v>2.5220125786163532</c:v>
                </c:pt>
                <c:pt idx="1606">
                  <c:v>2.5235849056603801</c:v>
                </c:pt>
                <c:pt idx="1607">
                  <c:v>2.525157232704403</c:v>
                </c:pt>
                <c:pt idx="1608">
                  <c:v>2.5267295597484281</c:v>
                </c:pt>
                <c:pt idx="1609">
                  <c:v>2.528301886792454</c:v>
                </c:pt>
                <c:pt idx="1610">
                  <c:v>2.52987421383648</c:v>
                </c:pt>
                <c:pt idx="1611">
                  <c:v>2.5314465408805029</c:v>
                </c:pt>
                <c:pt idx="1612">
                  <c:v>2.533018867924528</c:v>
                </c:pt>
                <c:pt idx="1613">
                  <c:v>2.534591194968554</c:v>
                </c:pt>
                <c:pt idx="1614">
                  <c:v>2.5361635220125782</c:v>
                </c:pt>
                <c:pt idx="1615">
                  <c:v>2.5377358490566042</c:v>
                </c:pt>
                <c:pt idx="1616">
                  <c:v>2.539308176100628</c:v>
                </c:pt>
                <c:pt idx="1617">
                  <c:v>2.540880503144654</c:v>
                </c:pt>
                <c:pt idx="1618">
                  <c:v>2.5424528301886768</c:v>
                </c:pt>
                <c:pt idx="1619">
                  <c:v>2.5440251572327051</c:v>
                </c:pt>
                <c:pt idx="1620">
                  <c:v>2.5455974842767288</c:v>
                </c:pt>
                <c:pt idx="1621">
                  <c:v>2.5471698113207561</c:v>
                </c:pt>
                <c:pt idx="1622">
                  <c:v>2.548742138364779</c:v>
                </c:pt>
                <c:pt idx="1623">
                  <c:v>2.5503144654088041</c:v>
                </c:pt>
                <c:pt idx="1624">
                  <c:v>2.5518867924528301</c:v>
                </c:pt>
                <c:pt idx="1625">
                  <c:v>2.5534591194968539</c:v>
                </c:pt>
                <c:pt idx="1626">
                  <c:v>2.5550314465408799</c:v>
                </c:pt>
                <c:pt idx="1627">
                  <c:v>2.556603773584905</c:v>
                </c:pt>
                <c:pt idx="1628">
                  <c:v>2.558176100628931</c:v>
                </c:pt>
                <c:pt idx="1629">
                  <c:v>2.5597484276729552</c:v>
                </c:pt>
                <c:pt idx="1630">
                  <c:v>2.5613207547169821</c:v>
                </c:pt>
                <c:pt idx="1631">
                  <c:v>2.5628930817610072</c:v>
                </c:pt>
                <c:pt idx="1632">
                  <c:v>2.5644654088050309</c:v>
                </c:pt>
                <c:pt idx="1633">
                  <c:v>2.5660377358490569</c:v>
                </c:pt>
                <c:pt idx="1634">
                  <c:v>2.5676100628930829</c:v>
                </c:pt>
                <c:pt idx="1635">
                  <c:v>2.5691823899371071</c:v>
                </c:pt>
                <c:pt idx="1636">
                  <c:v>2.5707547169811331</c:v>
                </c:pt>
                <c:pt idx="1637">
                  <c:v>2.5723270440251582</c:v>
                </c:pt>
                <c:pt idx="1638">
                  <c:v>2.573899371069182</c:v>
                </c:pt>
                <c:pt idx="1639">
                  <c:v>2.5754716981132071</c:v>
                </c:pt>
                <c:pt idx="1640">
                  <c:v>2.5770440251572331</c:v>
                </c:pt>
                <c:pt idx="1641">
                  <c:v>2.5786163522012582</c:v>
                </c:pt>
                <c:pt idx="1642">
                  <c:v>2.5801886792452828</c:v>
                </c:pt>
                <c:pt idx="1643">
                  <c:v>2.5817610062893102</c:v>
                </c:pt>
                <c:pt idx="1644">
                  <c:v>2.5833333333333339</c:v>
                </c:pt>
                <c:pt idx="1645">
                  <c:v>2.5849056603773599</c:v>
                </c:pt>
                <c:pt idx="1646">
                  <c:v>2.5864779874213841</c:v>
                </c:pt>
                <c:pt idx="1647">
                  <c:v>2.5880503144654088</c:v>
                </c:pt>
                <c:pt idx="1648">
                  <c:v>2.5896226415094352</c:v>
                </c:pt>
                <c:pt idx="1649">
                  <c:v>2.5911949685534599</c:v>
                </c:pt>
                <c:pt idx="1650">
                  <c:v>2.5927672955974841</c:v>
                </c:pt>
                <c:pt idx="1651">
                  <c:v>2.5943396226415101</c:v>
                </c:pt>
                <c:pt idx="1652">
                  <c:v>2.5959119496855352</c:v>
                </c:pt>
                <c:pt idx="1653">
                  <c:v>2.5974842767295598</c:v>
                </c:pt>
                <c:pt idx="1654">
                  <c:v>2.5990566037735832</c:v>
                </c:pt>
                <c:pt idx="1655">
                  <c:v>2.60062893081761</c:v>
                </c:pt>
                <c:pt idx="1656">
                  <c:v>2.602201257861636</c:v>
                </c:pt>
                <c:pt idx="1657">
                  <c:v>2.6037735849056598</c:v>
                </c:pt>
                <c:pt idx="1658">
                  <c:v>2.6053459119496849</c:v>
                </c:pt>
                <c:pt idx="1659">
                  <c:v>2.60691823899371</c:v>
                </c:pt>
                <c:pt idx="1660">
                  <c:v>2.6084905660377369</c:v>
                </c:pt>
                <c:pt idx="1661">
                  <c:v>2.6100628930817589</c:v>
                </c:pt>
                <c:pt idx="1662">
                  <c:v>2.6116352201257849</c:v>
                </c:pt>
                <c:pt idx="1663">
                  <c:v>2.6132075471698122</c:v>
                </c:pt>
                <c:pt idx="1664">
                  <c:v>2.6147798742138368</c:v>
                </c:pt>
                <c:pt idx="1665">
                  <c:v>2.6163522012578611</c:v>
                </c:pt>
                <c:pt idx="1666">
                  <c:v>2.617924528301887</c:v>
                </c:pt>
                <c:pt idx="1667">
                  <c:v>2.619496855345913</c:v>
                </c:pt>
                <c:pt idx="1668">
                  <c:v>2.6210691823899368</c:v>
                </c:pt>
                <c:pt idx="1669">
                  <c:v>2.6226415094339619</c:v>
                </c:pt>
                <c:pt idx="1670">
                  <c:v>2.6242138364779879</c:v>
                </c:pt>
                <c:pt idx="1671">
                  <c:v>2.625786163522013</c:v>
                </c:pt>
                <c:pt idx="1672">
                  <c:v>2.6273584905660381</c:v>
                </c:pt>
                <c:pt idx="1673">
                  <c:v>2.6289308176100641</c:v>
                </c:pt>
                <c:pt idx="1674">
                  <c:v>2.6305031446540879</c:v>
                </c:pt>
                <c:pt idx="1675">
                  <c:v>2.6320754716981121</c:v>
                </c:pt>
                <c:pt idx="1676">
                  <c:v>2.6336477987421398</c:v>
                </c:pt>
                <c:pt idx="1677">
                  <c:v>2.6352201257861632</c:v>
                </c:pt>
                <c:pt idx="1678">
                  <c:v>2.6367924528301891</c:v>
                </c:pt>
                <c:pt idx="1679">
                  <c:v>2.6383647798742138</c:v>
                </c:pt>
                <c:pt idx="1680">
                  <c:v>2.6399371069182389</c:v>
                </c:pt>
                <c:pt idx="1681">
                  <c:v>2.6415094339622631</c:v>
                </c:pt>
                <c:pt idx="1682">
                  <c:v>2.64308176100629</c:v>
                </c:pt>
                <c:pt idx="1683">
                  <c:v>2.6446540880503151</c:v>
                </c:pt>
                <c:pt idx="1684">
                  <c:v>2.6462264150943402</c:v>
                </c:pt>
                <c:pt idx="1685">
                  <c:v>2.6477987421383662</c:v>
                </c:pt>
                <c:pt idx="1686">
                  <c:v>2.6493710691823908</c:v>
                </c:pt>
                <c:pt idx="1687">
                  <c:v>2.6509433962264151</c:v>
                </c:pt>
                <c:pt idx="1688">
                  <c:v>2.6525157232704402</c:v>
                </c:pt>
                <c:pt idx="1689">
                  <c:v>2.6540880503144648</c:v>
                </c:pt>
                <c:pt idx="1690">
                  <c:v>2.6556603773584899</c:v>
                </c:pt>
                <c:pt idx="1691">
                  <c:v>2.6572327044025168</c:v>
                </c:pt>
                <c:pt idx="1692">
                  <c:v>2.6588050314465401</c:v>
                </c:pt>
                <c:pt idx="1693">
                  <c:v>2.660377358490567</c:v>
                </c:pt>
                <c:pt idx="1694">
                  <c:v>2.6619496855345912</c:v>
                </c:pt>
                <c:pt idx="1695">
                  <c:v>2.6635220125786172</c:v>
                </c:pt>
                <c:pt idx="1696">
                  <c:v>2.665094339622641</c:v>
                </c:pt>
                <c:pt idx="1697">
                  <c:v>2.666666666666667</c:v>
                </c:pt>
                <c:pt idx="1698">
                  <c:v>2.6682389937106912</c:v>
                </c:pt>
                <c:pt idx="1699">
                  <c:v>2.6698113207547172</c:v>
                </c:pt>
                <c:pt idx="1700">
                  <c:v>2.6713836477987432</c:v>
                </c:pt>
                <c:pt idx="1701">
                  <c:v>2.672955974842766</c:v>
                </c:pt>
                <c:pt idx="1702">
                  <c:v>2.6745283018867929</c:v>
                </c:pt>
                <c:pt idx="1703">
                  <c:v>2.6761006289308171</c:v>
                </c:pt>
                <c:pt idx="1704">
                  <c:v>2.6776729559748431</c:v>
                </c:pt>
                <c:pt idx="1705">
                  <c:v>2.679245283018866</c:v>
                </c:pt>
                <c:pt idx="1706">
                  <c:v>2.6808176100628942</c:v>
                </c:pt>
                <c:pt idx="1707">
                  <c:v>2.6823899371069189</c:v>
                </c:pt>
                <c:pt idx="1708">
                  <c:v>2.683962264150944</c:v>
                </c:pt>
                <c:pt idx="1709">
                  <c:v>2.68553459119497</c:v>
                </c:pt>
                <c:pt idx="1710">
                  <c:v>2.6871069182389951</c:v>
                </c:pt>
                <c:pt idx="1711">
                  <c:v>2.6886792452830202</c:v>
                </c:pt>
                <c:pt idx="1712">
                  <c:v>2.6902515723270448</c:v>
                </c:pt>
                <c:pt idx="1713">
                  <c:v>2.6918238993710681</c:v>
                </c:pt>
                <c:pt idx="1714">
                  <c:v>2.693396226415095</c:v>
                </c:pt>
                <c:pt idx="1715">
                  <c:v>2.6949685534591201</c:v>
                </c:pt>
                <c:pt idx="1716">
                  <c:v>2.696540880503143</c:v>
                </c:pt>
                <c:pt idx="1717">
                  <c:v>2.6981132075471712</c:v>
                </c:pt>
                <c:pt idx="1718">
                  <c:v>2.6996855345911941</c:v>
                </c:pt>
                <c:pt idx="1719">
                  <c:v>2.7012578616352201</c:v>
                </c:pt>
                <c:pt idx="1720">
                  <c:v>2.7028301886792452</c:v>
                </c:pt>
                <c:pt idx="1721">
                  <c:v>2.7044025157232712</c:v>
                </c:pt>
                <c:pt idx="1722">
                  <c:v>2.7059748427672972</c:v>
                </c:pt>
                <c:pt idx="1723">
                  <c:v>2.7075471698113218</c:v>
                </c:pt>
                <c:pt idx="1724">
                  <c:v>2.7091194968553469</c:v>
                </c:pt>
                <c:pt idx="1725">
                  <c:v>2.7106918238993711</c:v>
                </c:pt>
                <c:pt idx="1726">
                  <c:v>2.7122641509433958</c:v>
                </c:pt>
                <c:pt idx="1727">
                  <c:v>2.7138364779874218</c:v>
                </c:pt>
                <c:pt idx="1728">
                  <c:v>2.715408805031446</c:v>
                </c:pt>
                <c:pt idx="1729">
                  <c:v>2.7169811320754711</c:v>
                </c:pt>
                <c:pt idx="1730">
                  <c:v>2.7185534591194971</c:v>
                </c:pt>
                <c:pt idx="1731">
                  <c:v>2.7201257861635222</c:v>
                </c:pt>
                <c:pt idx="1732">
                  <c:v>2.7216981132075468</c:v>
                </c:pt>
                <c:pt idx="1733">
                  <c:v>2.7232704402515742</c:v>
                </c:pt>
                <c:pt idx="1734">
                  <c:v>2.7248427672955979</c:v>
                </c:pt>
                <c:pt idx="1735">
                  <c:v>2.7264150943396221</c:v>
                </c:pt>
                <c:pt idx="1736">
                  <c:v>2.7279874213836481</c:v>
                </c:pt>
                <c:pt idx="1737">
                  <c:v>2.7295597484276741</c:v>
                </c:pt>
                <c:pt idx="1738">
                  <c:v>2.7311320754716988</c:v>
                </c:pt>
                <c:pt idx="1739">
                  <c:v>2.732704402515723</c:v>
                </c:pt>
                <c:pt idx="1740">
                  <c:v>2.7342767295597481</c:v>
                </c:pt>
                <c:pt idx="1741">
                  <c:v>2.7358490566037732</c:v>
                </c:pt>
                <c:pt idx="1742">
                  <c:v>2.7374213836478001</c:v>
                </c:pt>
                <c:pt idx="1743">
                  <c:v>2.7389937106918252</c:v>
                </c:pt>
                <c:pt idx="1744">
                  <c:v>2.7405660377358489</c:v>
                </c:pt>
                <c:pt idx="1745">
                  <c:v>2.742138364779874</c:v>
                </c:pt>
                <c:pt idx="1746">
                  <c:v>2.7437106918239</c:v>
                </c:pt>
                <c:pt idx="1747">
                  <c:v>2.745283018867926</c:v>
                </c:pt>
                <c:pt idx="1748">
                  <c:v>2.7468553459119498</c:v>
                </c:pt>
                <c:pt idx="1749">
                  <c:v>2.7484276729559758</c:v>
                </c:pt>
                <c:pt idx="1750">
                  <c:v>2.75</c:v>
                </c:pt>
                <c:pt idx="1751">
                  <c:v>2.7515723270440251</c:v>
                </c:pt>
                <c:pt idx="1752">
                  <c:v>2.7531446540880502</c:v>
                </c:pt>
                <c:pt idx="1753">
                  <c:v>2.7547169811320762</c:v>
                </c:pt>
                <c:pt idx="1754">
                  <c:v>2.7562893081761008</c:v>
                </c:pt>
                <c:pt idx="1755">
                  <c:v>2.7578616352201251</c:v>
                </c:pt>
                <c:pt idx="1756">
                  <c:v>2.7594339622641511</c:v>
                </c:pt>
                <c:pt idx="1757">
                  <c:v>2.7610062893081762</c:v>
                </c:pt>
                <c:pt idx="1758">
                  <c:v>2.7625786163522008</c:v>
                </c:pt>
                <c:pt idx="1759">
                  <c:v>2.7641509433962268</c:v>
                </c:pt>
                <c:pt idx="1760">
                  <c:v>2.7657232704402528</c:v>
                </c:pt>
                <c:pt idx="1761">
                  <c:v>2.767295597484277</c:v>
                </c:pt>
                <c:pt idx="1762">
                  <c:v>2.7688679245283021</c:v>
                </c:pt>
                <c:pt idx="1763">
                  <c:v>2.7704402515723281</c:v>
                </c:pt>
                <c:pt idx="1764">
                  <c:v>2.7720125786163532</c:v>
                </c:pt>
                <c:pt idx="1765">
                  <c:v>2.7735849056603801</c:v>
                </c:pt>
                <c:pt idx="1766">
                  <c:v>2.775157232704403</c:v>
                </c:pt>
                <c:pt idx="1767">
                  <c:v>2.7767295597484281</c:v>
                </c:pt>
                <c:pt idx="1768">
                  <c:v>2.778301886792454</c:v>
                </c:pt>
                <c:pt idx="1769">
                  <c:v>2.77987421383648</c:v>
                </c:pt>
                <c:pt idx="1770">
                  <c:v>2.7814465408805038</c:v>
                </c:pt>
                <c:pt idx="1771">
                  <c:v>2.7830188679245298</c:v>
                </c:pt>
                <c:pt idx="1772">
                  <c:v>2.784591194968554</c:v>
                </c:pt>
                <c:pt idx="1773">
                  <c:v>2.78616352201258</c:v>
                </c:pt>
                <c:pt idx="1774">
                  <c:v>2.7877358490566051</c:v>
                </c:pt>
                <c:pt idx="1775">
                  <c:v>2.7893081761006289</c:v>
                </c:pt>
                <c:pt idx="1776">
                  <c:v>2.790880503144654</c:v>
                </c:pt>
                <c:pt idx="1777">
                  <c:v>2.7924528301886768</c:v>
                </c:pt>
                <c:pt idx="1778">
                  <c:v>2.7940251572327051</c:v>
                </c:pt>
                <c:pt idx="1779">
                  <c:v>2.7955974842767288</c:v>
                </c:pt>
                <c:pt idx="1780">
                  <c:v>2.7971698113207561</c:v>
                </c:pt>
                <c:pt idx="1781">
                  <c:v>2.798742138364779</c:v>
                </c:pt>
                <c:pt idx="1782">
                  <c:v>2.8003144654088041</c:v>
                </c:pt>
                <c:pt idx="1783">
                  <c:v>2.8018867924528301</c:v>
                </c:pt>
                <c:pt idx="1784">
                  <c:v>2.8034591194968539</c:v>
                </c:pt>
                <c:pt idx="1785">
                  <c:v>2.8050314465408799</c:v>
                </c:pt>
                <c:pt idx="1786">
                  <c:v>2.806603773584905</c:v>
                </c:pt>
                <c:pt idx="1787">
                  <c:v>2.808176100628931</c:v>
                </c:pt>
                <c:pt idx="1788">
                  <c:v>2.8097484276729552</c:v>
                </c:pt>
                <c:pt idx="1789">
                  <c:v>2.8113207547169812</c:v>
                </c:pt>
                <c:pt idx="1790">
                  <c:v>2.8128930817610058</c:v>
                </c:pt>
                <c:pt idx="1791">
                  <c:v>2.81446540880503</c:v>
                </c:pt>
                <c:pt idx="1792">
                  <c:v>2.816037735849056</c:v>
                </c:pt>
                <c:pt idx="1793">
                  <c:v>2.817610062893082</c:v>
                </c:pt>
                <c:pt idx="1794">
                  <c:v>2.8191823899371071</c:v>
                </c:pt>
                <c:pt idx="1795">
                  <c:v>2.8207547169811331</c:v>
                </c:pt>
                <c:pt idx="1796">
                  <c:v>2.8223270440251582</c:v>
                </c:pt>
                <c:pt idx="1797">
                  <c:v>2.823899371069182</c:v>
                </c:pt>
                <c:pt idx="1798">
                  <c:v>2.8254716981132071</c:v>
                </c:pt>
                <c:pt idx="1799">
                  <c:v>2.8270440251572331</c:v>
                </c:pt>
                <c:pt idx="1800">
                  <c:v>2.8286163522012582</c:v>
                </c:pt>
                <c:pt idx="1801">
                  <c:v>2.8301886792452819</c:v>
                </c:pt>
                <c:pt idx="1802">
                  <c:v>2.8317610062893079</c:v>
                </c:pt>
                <c:pt idx="1803">
                  <c:v>2.833333333333333</c:v>
                </c:pt>
                <c:pt idx="1804">
                  <c:v>2.834905660377359</c:v>
                </c:pt>
                <c:pt idx="1805">
                  <c:v>2.8364779874213841</c:v>
                </c:pt>
                <c:pt idx="1806">
                  <c:v>2.8380503144654079</c:v>
                </c:pt>
                <c:pt idx="1807">
                  <c:v>2.8396226415094339</c:v>
                </c:pt>
                <c:pt idx="1808">
                  <c:v>2.8411949685534599</c:v>
                </c:pt>
                <c:pt idx="1809">
                  <c:v>2.8427672955974841</c:v>
                </c:pt>
                <c:pt idx="1810">
                  <c:v>2.8443396226415101</c:v>
                </c:pt>
                <c:pt idx="1811">
                  <c:v>2.8459119496855352</c:v>
                </c:pt>
                <c:pt idx="1812">
                  <c:v>2.8474842767295598</c:v>
                </c:pt>
                <c:pt idx="1813">
                  <c:v>2.8490566037735832</c:v>
                </c:pt>
                <c:pt idx="1814">
                  <c:v>2.8506289308176092</c:v>
                </c:pt>
                <c:pt idx="1815">
                  <c:v>2.8522012578616351</c:v>
                </c:pt>
                <c:pt idx="1816">
                  <c:v>2.8537735849056598</c:v>
                </c:pt>
                <c:pt idx="1817">
                  <c:v>2.855345911949684</c:v>
                </c:pt>
                <c:pt idx="1818">
                  <c:v>2.85691823899371</c:v>
                </c:pt>
                <c:pt idx="1819">
                  <c:v>2.8584905660377369</c:v>
                </c:pt>
                <c:pt idx="1820">
                  <c:v>2.8600628930817589</c:v>
                </c:pt>
                <c:pt idx="1821">
                  <c:v>2.8616352201257849</c:v>
                </c:pt>
                <c:pt idx="1822">
                  <c:v>2.8632075471698122</c:v>
                </c:pt>
                <c:pt idx="1823">
                  <c:v>2.8647798742138368</c:v>
                </c:pt>
                <c:pt idx="1824">
                  <c:v>2.8663522012578611</c:v>
                </c:pt>
                <c:pt idx="1825">
                  <c:v>2.867924528301887</c:v>
                </c:pt>
                <c:pt idx="1826">
                  <c:v>2.869496855345913</c:v>
                </c:pt>
                <c:pt idx="1827">
                  <c:v>2.8710691823899368</c:v>
                </c:pt>
                <c:pt idx="1828">
                  <c:v>2.872641509433961</c:v>
                </c:pt>
                <c:pt idx="1829">
                  <c:v>2.874213836477987</c:v>
                </c:pt>
                <c:pt idx="1830">
                  <c:v>2.8757861635220121</c:v>
                </c:pt>
                <c:pt idx="1831">
                  <c:v>2.8773584905660381</c:v>
                </c:pt>
                <c:pt idx="1832">
                  <c:v>2.8789308176100632</c:v>
                </c:pt>
                <c:pt idx="1833">
                  <c:v>2.8805031446540879</c:v>
                </c:pt>
                <c:pt idx="1834">
                  <c:v>2.8820754716981121</c:v>
                </c:pt>
                <c:pt idx="1835">
                  <c:v>2.8836477987421398</c:v>
                </c:pt>
                <c:pt idx="1836">
                  <c:v>2.8852201257861632</c:v>
                </c:pt>
                <c:pt idx="1837">
                  <c:v>2.8867924528301891</c:v>
                </c:pt>
                <c:pt idx="1838">
                  <c:v>2.8883647798742138</c:v>
                </c:pt>
                <c:pt idx="1839">
                  <c:v>2.8899371069182389</c:v>
                </c:pt>
                <c:pt idx="1840">
                  <c:v>2.8915094339622618</c:v>
                </c:pt>
                <c:pt idx="1841">
                  <c:v>2.8930817610062891</c:v>
                </c:pt>
                <c:pt idx="1842">
                  <c:v>2.8946540880503142</c:v>
                </c:pt>
                <c:pt idx="1843">
                  <c:v>2.8962264150943389</c:v>
                </c:pt>
                <c:pt idx="1844">
                  <c:v>2.8977987421383662</c:v>
                </c:pt>
                <c:pt idx="1845">
                  <c:v>2.8993710691823908</c:v>
                </c:pt>
                <c:pt idx="1846">
                  <c:v>2.9009433962264151</c:v>
                </c:pt>
                <c:pt idx="1847">
                  <c:v>2.9025157232704402</c:v>
                </c:pt>
                <c:pt idx="1848">
                  <c:v>2.9040880503144648</c:v>
                </c:pt>
                <c:pt idx="1849">
                  <c:v>2.9056603773584899</c:v>
                </c:pt>
                <c:pt idx="1850">
                  <c:v>2.9072327044025168</c:v>
                </c:pt>
                <c:pt idx="1851">
                  <c:v>2.9088050314465401</c:v>
                </c:pt>
                <c:pt idx="1852">
                  <c:v>2.910377358490567</c:v>
                </c:pt>
                <c:pt idx="1853">
                  <c:v>2.9119496855345899</c:v>
                </c:pt>
                <c:pt idx="1854">
                  <c:v>2.9135220125786172</c:v>
                </c:pt>
                <c:pt idx="1855">
                  <c:v>2.915094339622641</c:v>
                </c:pt>
                <c:pt idx="1856">
                  <c:v>2.9166666666666661</c:v>
                </c:pt>
                <c:pt idx="1857">
                  <c:v>2.9182389937106898</c:v>
                </c:pt>
                <c:pt idx="1858">
                  <c:v>2.9198113207547172</c:v>
                </c:pt>
                <c:pt idx="1859">
                  <c:v>2.9213836477987432</c:v>
                </c:pt>
                <c:pt idx="1860">
                  <c:v>2.922955974842766</c:v>
                </c:pt>
                <c:pt idx="1861">
                  <c:v>2.9245283018867929</c:v>
                </c:pt>
                <c:pt idx="1862">
                  <c:v>2.926100628930818</c:v>
                </c:pt>
                <c:pt idx="1863">
                  <c:v>2.9276729559748431</c:v>
                </c:pt>
                <c:pt idx="1864">
                  <c:v>2.929245283018866</c:v>
                </c:pt>
                <c:pt idx="1865">
                  <c:v>2.9308176100628929</c:v>
                </c:pt>
                <c:pt idx="1866">
                  <c:v>2.932389937106918</c:v>
                </c:pt>
                <c:pt idx="1867">
                  <c:v>2.9339622641509431</c:v>
                </c:pt>
                <c:pt idx="1868">
                  <c:v>2.9355345911949691</c:v>
                </c:pt>
                <c:pt idx="1869">
                  <c:v>2.9371069182389942</c:v>
                </c:pt>
                <c:pt idx="1870">
                  <c:v>2.9386792452830188</c:v>
                </c:pt>
                <c:pt idx="1871">
                  <c:v>2.9402515723270448</c:v>
                </c:pt>
                <c:pt idx="1872">
                  <c:v>2.9418238993710681</c:v>
                </c:pt>
                <c:pt idx="1873">
                  <c:v>2.943396226415095</c:v>
                </c:pt>
                <c:pt idx="1874">
                  <c:v>2.9449685534591201</c:v>
                </c:pt>
                <c:pt idx="1875">
                  <c:v>2.946540880503143</c:v>
                </c:pt>
                <c:pt idx="1876">
                  <c:v>2.9481132075471712</c:v>
                </c:pt>
                <c:pt idx="1877">
                  <c:v>2.9496855345911941</c:v>
                </c:pt>
                <c:pt idx="1878">
                  <c:v>2.9512578616352192</c:v>
                </c:pt>
                <c:pt idx="1879">
                  <c:v>2.9528301886792439</c:v>
                </c:pt>
                <c:pt idx="1880">
                  <c:v>2.9544025157232698</c:v>
                </c:pt>
                <c:pt idx="1881">
                  <c:v>2.9559748427672958</c:v>
                </c:pt>
                <c:pt idx="1882">
                  <c:v>2.9575471698113209</c:v>
                </c:pt>
                <c:pt idx="1883">
                  <c:v>2.959119496855346</c:v>
                </c:pt>
                <c:pt idx="1884">
                  <c:v>2.9606918238993711</c:v>
                </c:pt>
                <c:pt idx="1885">
                  <c:v>2.9622641509433958</c:v>
                </c:pt>
                <c:pt idx="1886">
                  <c:v>2.9638364779874218</c:v>
                </c:pt>
                <c:pt idx="1887">
                  <c:v>2.965408805031446</c:v>
                </c:pt>
                <c:pt idx="1888">
                  <c:v>2.966981132075472</c:v>
                </c:pt>
                <c:pt idx="1889">
                  <c:v>2.9685534591194971</c:v>
                </c:pt>
                <c:pt idx="1890">
                  <c:v>2.9701257861635222</c:v>
                </c:pt>
                <c:pt idx="1891">
                  <c:v>2.971698113207546</c:v>
                </c:pt>
                <c:pt idx="1892">
                  <c:v>2.9732704402515728</c:v>
                </c:pt>
                <c:pt idx="1893">
                  <c:v>2.974842767295597</c:v>
                </c:pt>
                <c:pt idx="1894">
                  <c:v>2.9764150943396208</c:v>
                </c:pt>
                <c:pt idx="1895">
                  <c:v>2.9779874213836481</c:v>
                </c:pt>
                <c:pt idx="1896">
                  <c:v>2.9795597484276741</c:v>
                </c:pt>
                <c:pt idx="1897">
                  <c:v>2.9811320754716988</c:v>
                </c:pt>
                <c:pt idx="1898">
                  <c:v>2.982704402515723</c:v>
                </c:pt>
                <c:pt idx="1899">
                  <c:v>2.9842767295597481</c:v>
                </c:pt>
                <c:pt idx="1900">
                  <c:v>2.9858490566037732</c:v>
                </c:pt>
                <c:pt idx="1901">
                  <c:v>2.9874213836478001</c:v>
                </c:pt>
                <c:pt idx="1902">
                  <c:v>2.9889937106918252</c:v>
                </c:pt>
                <c:pt idx="1903">
                  <c:v>2.9905660377358481</c:v>
                </c:pt>
                <c:pt idx="1904">
                  <c:v>2.992138364779874</c:v>
                </c:pt>
                <c:pt idx="1905">
                  <c:v>2.9937106918238992</c:v>
                </c:pt>
                <c:pt idx="1906">
                  <c:v>2.9952830188679251</c:v>
                </c:pt>
                <c:pt idx="1907">
                  <c:v>2.9968553459119489</c:v>
                </c:pt>
                <c:pt idx="1908">
                  <c:v>2.9984276729559749</c:v>
                </c:pt>
                <c:pt idx="1909">
                  <c:v>3</c:v>
                </c:pt>
                <c:pt idx="1910">
                  <c:v>3.0015723270440251</c:v>
                </c:pt>
                <c:pt idx="1911">
                  <c:v>3.0031446540880502</c:v>
                </c:pt>
                <c:pt idx="1912">
                  <c:v>3.0047169811320762</c:v>
                </c:pt>
                <c:pt idx="1913">
                  <c:v>3.0062893081761008</c:v>
                </c:pt>
                <c:pt idx="1914">
                  <c:v>3.0078616352201251</c:v>
                </c:pt>
                <c:pt idx="1915">
                  <c:v>3.0094339622641511</c:v>
                </c:pt>
                <c:pt idx="1916">
                  <c:v>3.0110062893081748</c:v>
                </c:pt>
                <c:pt idx="1917">
                  <c:v>3.0125786163521999</c:v>
                </c:pt>
                <c:pt idx="1918">
                  <c:v>3.0141509433962259</c:v>
                </c:pt>
                <c:pt idx="1919">
                  <c:v>3.0157232704402519</c:v>
                </c:pt>
                <c:pt idx="1920">
                  <c:v>3.017295597484277</c:v>
                </c:pt>
                <c:pt idx="1921">
                  <c:v>3.0188679245283012</c:v>
                </c:pt>
                <c:pt idx="1922">
                  <c:v>3.0204402515723281</c:v>
                </c:pt>
                <c:pt idx="1923">
                  <c:v>3.0220125786163532</c:v>
                </c:pt>
                <c:pt idx="1924">
                  <c:v>3.0235849056603801</c:v>
                </c:pt>
                <c:pt idx="1925">
                  <c:v>3.025157232704403</c:v>
                </c:pt>
                <c:pt idx="1926">
                  <c:v>3.0267295597484281</c:v>
                </c:pt>
                <c:pt idx="1927">
                  <c:v>3.028301886792454</c:v>
                </c:pt>
                <c:pt idx="1928">
                  <c:v>3.02987421383648</c:v>
                </c:pt>
                <c:pt idx="1929">
                  <c:v>3.0314465408805029</c:v>
                </c:pt>
                <c:pt idx="1930">
                  <c:v>3.033018867924528</c:v>
                </c:pt>
                <c:pt idx="1931">
                  <c:v>3.034591194968554</c:v>
                </c:pt>
                <c:pt idx="1932">
                  <c:v>3.0361635220125782</c:v>
                </c:pt>
                <c:pt idx="1933">
                  <c:v>3.0377358490566042</c:v>
                </c:pt>
                <c:pt idx="1934">
                  <c:v>3.039308176100628</c:v>
                </c:pt>
                <c:pt idx="1935">
                  <c:v>3.040880503144654</c:v>
                </c:pt>
                <c:pt idx="1936">
                  <c:v>3.0424528301886768</c:v>
                </c:pt>
                <c:pt idx="1937">
                  <c:v>3.0440251572327051</c:v>
                </c:pt>
                <c:pt idx="1938">
                  <c:v>3.0455974842767288</c:v>
                </c:pt>
                <c:pt idx="1939">
                  <c:v>3.0471698113207561</c:v>
                </c:pt>
                <c:pt idx="1940">
                  <c:v>3.048742138364779</c:v>
                </c:pt>
                <c:pt idx="1941">
                  <c:v>3.0503144654088041</c:v>
                </c:pt>
                <c:pt idx="1942">
                  <c:v>3.0518867924528301</c:v>
                </c:pt>
                <c:pt idx="1943">
                  <c:v>3.0534591194968539</c:v>
                </c:pt>
                <c:pt idx="1944">
                  <c:v>3.0550314465408799</c:v>
                </c:pt>
                <c:pt idx="1945">
                  <c:v>3.056603773584905</c:v>
                </c:pt>
                <c:pt idx="1946">
                  <c:v>3.058176100628931</c:v>
                </c:pt>
                <c:pt idx="1947">
                  <c:v>3.0597484276729552</c:v>
                </c:pt>
                <c:pt idx="1948">
                  <c:v>3.0613207547169821</c:v>
                </c:pt>
                <c:pt idx="1949">
                  <c:v>3.0628930817610072</c:v>
                </c:pt>
                <c:pt idx="1950">
                  <c:v>3.0644654088050309</c:v>
                </c:pt>
                <c:pt idx="1951">
                  <c:v>3.0660377358490569</c:v>
                </c:pt>
                <c:pt idx="1952">
                  <c:v>3.0676100628930829</c:v>
                </c:pt>
                <c:pt idx="1953">
                  <c:v>3.0691823899371071</c:v>
                </c:pt>
                <c:pt idx="1954">
                  <c:v>3.0707547169811331</c:v>
                </c:pt>
                <c:pt idx="1955">
                  <c:v>3.0723270440251582</c:v>
                </c:pt>
                <c:pt idx="1956">
                  <c:v>3.073899371069182</c:v>
                </c:pt>
                <c:pt idx="1957">
                  <c:v>3.0754716981132071</c:v>
                </c:pt>
                <c:pt idx="1958">
                  <c:v>3.0770440251572331</c:v>
                </c:pt>
                <c:pt idx="1959">
                  <c:v>3.0786163522012582</c:v>
                </c:pt>
                <c:pt idx="1960">
                  <c:v>3.0801886792452828</c:v>
                </c:pt>
                <c:pt idx="1961">
                  <c:v>3.0817610062893102</c:v>
                </c:pt>
                <c:pt idx="1962">
                  <c:v>3.0833333333333339</c:v>
                </c:pt>
                <c:pt idx="1963">
                  <c:v>3.0849056603773599</c:v>
                </c:pt>
                <c:pt idx="1964">
                  <c:v>3.0864779874213841</c:v>
                </c:pt>
                <c:pt idx="1965">
                  <c:v>3.0880503144654088</c:v>
                </c:pt>
                <c:pt idx="1966">
                  <c:v>3.0896226415094352</c:v>
                </c:pt>
                <c:pt idx="1967">
                  <c:v>3.0911949685534599</c:v>
                </c:pt>
                <c:pt idx="1968">
                  <c:v>3.0927672955974841</c:v>
                </c:pt>
                <c:pt idx="1969">
                  <c:v>3.0943396226415101</c:v>
                </c:pt>
                <c:pt idx="1970">
                  <c:v>3.0959119496855352</c:v>
                </c:pt>
                <c:pt idx="1971">
                  <c:v>3.0974842767295598</c:v>
                </c:pt>
                <c:pt idx="1972">
                  <c:v>3.0990566037735832</c:v>
                </c:pt>
                <c:pt idx="1973">
                  <c:v>3.10062893081761</c:v>
                </c:pt>
                <c:pt idx="1974">
                  <c:v>3.102201257861636</c:v>
                </c:pt>
                <c:pt idx="1975">
                  <c:v>3.1037735849056598</c:v>
                </c:pt>
                <c:pt idx="1976">
                  <c:v>3.1053459119496849</c:v>
                </c:pt>
                <c:pt idx="1977">
                  <c:v>3.10691823899371</c:v>
                </c:pt>
                <c:pt idx="1978">
                  <c:v>3.1084905660377369</c:v>
                </c:pt>
                <c:pt idx="1979">
                  <c:v>3.1100628930817589</c:v>
                </c:pt>
                <c:pt idx="1980">
                  <c:v>3.1116352201257849</c:v>
                </c:pt>
                <c:pt idx="1981">
                  <c:v>3.1132075471698122</c:v>
                </c:pt>
                <c:pt idx="1982">
                  <c:v>3.1147798742138368</c:v>
                </c:pt>
                <c:pt idx="1983">
                  <c:v>3.1163522012578611</c:v>
                </c:pt>
                <c:pt idx="1984">
                  <c:v>3.117924528301887</c:v>
                </c:pt>
                <c:pt idx="1985">
                  <c:v>3.119496855345913</c:v>
                </c:pt>
                <c:pt idx="1986">
                  <c:v>3.1210691823899368</c:v>
                </c:pt>
                <c:pt idx="1987">
                  <c:v>3.1226415094339619</c:v>
                </c:pt>
                <c:pt idx="1988">
                  <c:v>3.1242138364779879</c:v>
                </c:pt>
                <c:pt idx="1989">
                  <c:v>3.125786163522013</c:v>
                </c:pt>
                <c:pt idx="1990">
                  <c:v>3.1273584905660381</c:v>
                </c:pt>
                <c:pt idx="1991">
                  <c:v>3.1289308176100641</c:v>
                </c:pt>
                <c:pt idx="1992">
                  <c:v>3.1305031446540879</c:v>
                </c:pt>
                <c:pt idx="1993">
                  <c:v>3.132075471698113</c:v>
                </c:pt>
                <c:pt idx="1994">
                  <c:v>3.1336477987421398</c:v>
                </c:pt>
                <c:pt idx="1995">
                  <c:v>3.1352201257861632</c:v>
                </c:pt>
                <c:pt idx="1996">
                  <c:v>3.1367924528301891</c:v>
                </c:pt>
                <c:pt idx="1997">
                  <c:v>3.1383647798742138</c:v>
                </c:pt>
                <c:pt idx="1998">
                  <c:v>3.1399371069182389</c:v>
                </c:pt>
                <c:pt idx="1999">
                  <c:v>3.1415094339622631</c:v>
                </c:pt>
                <c:pt idx="2000">
                  <c:v>3.14308176100629</c:v>
                </c:pt>
                <c:pt idx="2001">
                  <c:v>3.1446540880503151</c:v>
                </c:pt>
                <c:pt idx="2002">
                  <c:v>3.1462264150943402</c:v>
                </c:pt>
                <c:pt idx="2003">
                  <c:v>3.1477987421383662</c:v>
                </c:pt>
                <c:pt idx="2004">
                  <c:v>3.1493710691823908</c:v>
                </c:pt>
                <c:pt idx="2005">
                  <c:v>3.1509433962264151</c:v>
                </c:pt>
                <c:pt idx="2006">
                  <c:v>3.1525157232704402</c:v>
                </c:pt>
                <c:pt idx="2007">
                  <c:v>3.1540880503144648</c:v>
                </c:pt>
                <c:pt idx="2008">
                  <c:v>3.1556603773584899</c:v>
                </c:pt>
                <c:pt idx="2009">
                  <c:v>3.1572327044025168</c:v>
                </c:pt>
                <c:pt idx="2010">
                  <c:v>3.1588050314465401</c:v>
                </c:pt>
                <c:pt idx="2011">
                  <c:v>3.160377358490567</c:v>
                </c:pt>
                <c:pt idx="2012">
                  <c:v>3.1619496855345912</c:v>
                </c:pt>
                <c:pt idx="2013">
                  <c:v>3.1635220125786172</c:v>
                </c:pt>
                <c:pt idx="2014">
                  <c:v>3.165094339622641</c:v>
                </c:pt>
                <c:pt idx="2015">
                  <c:v>3.166666666666667</c:v>
                </c:pt>
                <c:pt idx="2016">
                  <c:v>3.1682389937106912</c:v>
                </c:pt>
                <c:pt idx="2017">
                  <c:v>3.1698113207547172</c:v>
                </c:pt>
                <c:pt idx="2018">
                  <c:v>3.1713836477987432</c:v>
                </c:pt>
                <c:pt idx="2019">
                  <c:v>3.172955974842766</c:v>
                </c:pt>
                <c:pt idx="2020">
                  <c:v>3.1745283018867929</c:v>
                </c:pt>
                <c:pt idx="2021">
                  <c:v>3.176100628930818</c:v>
                </c:pt>
                <c:pt idx="2022">
                  <c:v>3.1776729559748431</c:v>
                </c:pt>
                <c:pt idx="2023">
                  <c:v>3.179245283018866</c:v>
                </c:pt>
                <c:pt idx="2024">
                  <c:v>3.1808176100628942</c:v>
                </c:pt>
                <c:pt idx="2025">
                  <c:v>3.1823899371069189</c:v>
                </c:pt>
                <c:pt idx="2026">
                  <c:v>3.183962264150944</c:v>
                </c:pt>
                <c:pt idx="2027">
                  <c:v>3.18553459119497</c:v>
                </c:pt>
                <c:pt idx="2028">
                  <c:v>3.1871069182389951</c:v>
                </c:pt>
                <c:pt idx="2029">
                  <c:v>3.1886792452830202</c:v>
                </c:pt>
                <c:pt idx="2030">
                  <c:v>3.1902515723270448</c:v>
                </c:pt>
                <c:pt idx="2031">
                  <c:v>3.1918238993710681</c:v>
                </c:pt>
                <c:pt idx="2032">
                  <c:v>3.193396226415095</c:v>
                </c:pt>
                <c:pt idx="2033">
                  <c:v>3.1949685534591201</c:v>
                </c:pt>
                <c:pt idx="2034">
                  <c:v>3.196540880503143</c:v>
                </c:pt>
                <c:pt idx="2035">
                  <c:v>3.1981132075471712</c:v>
                </c:pt>
                <c:pt idx="2036">
                  <c:v>3.1996855345911941</c:v>
                </c:pt>
                <c:pt idx="2037">
                  <c:v>3.2012578616352201</c:v>
                </c:pt>
                <c:pt idx="2038">
                  <c:v>3.2028301886792452</c:v>
                </c:pt>
                <c:pt idx="2039">
                  <c:v>3.2044025157232712</c:v>
                </c:pt>
                <c:pt idx="2040">
                  <c:v>3.2059748427672972</c:v>
                </c:pt>
                <c:pt idx="2041">
                  <c:v>3.2075471698113218</c:v>
                </c:pt>
                <c:pt idx="2042">
                  <c:v>3.2091194968553469</c:v>
                </c:pt>
                <c:pt idx="2043">
                  <c:v>3.2106918238993711</c:v>
                </c:pt>
                <c:pt idx="2044">
                  <c:v>3.2122641509433958</c:v>
                </c:pt>
                <c:pt idx="2045">
                  <c:v>3.2138364779874218</c:v>
                </c:pt>
                <c:pt idx="2046">
                  <c:v>3.215408805031446</c:v>
                </c:pt>
                <c:pt idx="2047">
                  <c:v>3.216981132075472</c:v>
                </c:pt>
                <c:pt idx="2048">
                  <c:v>3.2185534591194971</c:v>
                </c:pt>
                <c:pt idx="2049">
                  <c:v>3.2201257861635222</c:v>
                </c:pt>
                <c:pt idx="2050">
                  <c:v>3.2216981132075468</c:v>
                </c:pt>
                <c:pt idx="2051">
                  <c:v>3.2232704402515742</c:v>
                </c:pt>
                <c:pt idx="2052">
                  <c:v>3.2248427672955979</c:v>
                </c:pt>
                <c:pt idx="2053">
                  <c:v>3.2264150943396221</c:v>
                </c:pt>
                <c:pt idx="2054">
                  <c:v>3.2279874213836481</c:v>
                </c:pt>
                <c:pt idx="2055">
                  <c:v>3.2295597484276741</c:v>
                </c:pt>
                <c:pt idx="2056">
                  <c:v>3.2311320754716988</c:v>
                </c:pt>
                <c:pt idx="2057">
                  <c:v>3.232704402515723</c:v>
                </c:pt>
                <c:pt idx="2058">
                  <c:v>3.2342767295597481</c:v>
                </c:pt>
                <c:pt idx="2059">
                  <c:v>3.2358490566037732</c:v>
                </c:pt>
                <c:pt idx="2060">
                  <c:v>3.2374213836478001</c:v>
                </c:pt>
                <c:pt idx="2061">
                  <c:v>3.2389937106918252</c:v>
                </c:pt>
                <c:pt idx="2062">
                  <c:v>3.2405660377358489</c:v>
                </c:pt>
                <c:pt idx="2063">
                  <c:v>3.242138364779874</c:v>
                </c:pt>
                <c:pt idx="2064">
                  <c:v>3.2437106918239</c:v>
                </c:pt>
                <c:pt idx="2065">
                  <c:v>3.245283018867926</c:v>
                </c:pt>
                <c:pt idx="2066">
                  <c:v>3.2468553459119498</c:v>
                </c:pt>
                <c:pt idx="2067">
                  <c:v>3.2484276729559758</c:v>
                </c:pt>
                <c:pt idx="2068">
                  <c:v>3.25</c:v>
                </c:pt>
                <c:pt idx="2069">
                  <c:v>3.2515723270440251</c:v>
                </c:pt>
                <c:pt idx="2070">
                  <c:v>3.2531446540880502</c:v>
                </c:pt>
                <c:pt idx="2071">
                  <c:v>3.2547169811320762</c:v>
                </c:pt>
                <c:pt idx="2072">
                  <c:v>3.2562893081761008</c:v>
                </c:pt>
                <c:pt idx="2073">
                  <c:v>3.2578616352201251</c:v>
                </c:pt>
                <c:pt idx="2074">
                  <c:v>3.2594339622641511</c:v>
                </c:pt>
                <c:pt idx="2075">
                  <c:v>3.2610062893081762</c:v>
                </c:pt>
                <c:pt idx="2076">
                  <c:v>3.2625786163522008</c:v>
                </c:pt>
                <c:pt idx="2077">
                  <c:v>3.2641509433962268</c:v>
                </c:pt>
                <c:pt idx="2078">
                  <c:v>3.2657232704402528</c:v>
                </c:pt>
                <c:pt idx="2079">
                  <c:v>3.267295597484277</c:v>
                </c:pt>
                <c:pt idx="2080">
                  <c:v>3.2688679245283021</c:v>
                </c:pt>
                <c:pt idx="2081">
                  <c:v>3.2704402515723281</c:v>
                </c:pt>
                <c:pt idx="2082">
                  <c:v>3.2720125786163532</c:v>
                </c:pt>
                <c:pt idx="2083">
                  <c:v>3.2735849056603801</c:v>
                </c:pt>
                <c:pt idx="2084">
                  <c:v>3.275157232704403</c:v>
                </c:pt>
                <c:pt idx="2085">
                  <c:v>3.2767295597484281</c:v>
                </c:pt>
                <c:pt idx="2086">
                  <c:v>3.278301886792454</c:v>
                </c:pt>
                <c:pt idx="2087">
                  <c:v>3.27987421383648</c:v>
                </c:pt>
                <c:pt idx="2088">
                  <c:v>3.2814465408805038</c:v>
                </c:pt>
                <c:pt idx="2089">
                  <c:v>3.2830188679245298</c:v>
                </c:pt>
                <c:pt idx="2090">
                  <c:v>3.284591194968554</c:v>
                </c:pt>
                <c:pt idx="2091">
                  <c:v>3.28616352201258</c:v>
                </c:pt>
                <c:pt idx="2092">
                  <c:v>3.2877358490566051</c:v>
                </c:pt>
                <c:pt idx="2093">
                  <c:v>3.2893081761006289</c:v>
                </c:pt>
                <c:pt idx="2094">
                  <c:v>3.290880503144654</c:v>
                </c:pt>
                <c:pt idx="2095">
                  <c:v>3.2924528301886768</c:v>
                </c:pt>
                <c:pt idx="2096">
                  <c:v>3.2940251572327051</c:v>
                </c:pt>
                <c:pt idx="2097">
                  <c:v>3.2955974842767288</c:v>
                </c:pt>
                <c:pt idx="2098">
                  <c:v>3.2971698113207561</c:v>
                </c:pt>
                <c:pt idx="2099">
                  <c:v>3.298742138364779</c:v>
                </c:pt>
                <c:pt idx="2100">
                  <c:v>3.3003144654088041</c:v>
                </c:pt>
                <c:pt idx="2101">
                  <c:v>3.3018867924528301</c:v>
                </c:pt>
                <c:pt idx="2102">
                  <c:v>3.3034591194968539</c:v>
                </c:pt>
                <c:pt idx="2103">
                  <c:v>3.3050314465408799</c:v>
                </c:pt>
                <c:pt idx="2104">
                  <c:v>3.306603773584905</c:v>
                </c:pt>
                <c:pt idx="2105">
                  <c:v>3.308176100628931</c:v>
                </c:pt>
                <c:pt idx="2106">
                  <c:v>3.3097484276729552</c:v>
                </c:pt>
                <c:pt idx="2107">
                  <c:v>3.3113207547169812</c:v>
                </c:pt>
                <c:pt idx="2108">
                  <c:v>3.3128930817610058</c:v>
                </c:pt>
                <c:pt idx="2109">
                  <c:v>3.31446540880503</c:v>
                </c:pt>
                <c:pt idx="2110">
                  <c:v>3.316037735849056</c:v>
                </c:pt>
                <c:pt idx="2111">
                  <c:v>3.317610062893082</c:v>
                </c:pt>
                <c:pt idx="2112">
                  <c:v>3.3191823899371071</c:v>
                </c:pt>
                <c:pt idx="2113">
                  <c:v>3.3207547169811331</c:v>
                </c:pt>
                <c:pt idx="2114">
                  <c:v>3.3223270440251582</c:v>
                </c:pt>
                <c:pt idx="2115">
                  <c:v>3.323899371069182</c:v>
                </c:pt>
                <c:pt idx="2116">
                  <c:v>3.3254716981132071</c:v>
                </c:pt>
                <c:pt idx="2117">
                  <c:v>3.3270440251572331</c:v>
                </c:pt>
                <c:pt idx="2118">
                  <c:v>3.3286163522012582</c:v>
                </c:pt>
                <c:pt idx="2119">
                  <c:v>3.3301886792452819</c:v>
                </c:pt>
                <c:pt idx="2120">
                  <c:v>3.3317610062893079</c:v>
                </c:pt>
                <c:pt idx="2121">
                  <c:v>3.333333333333333</c:v>
                </c:pt>
                <c:pt idx="2122">
                  <c:v>3.334905660377359</c:v>
                </c:pt>
                <c:pt idx="2123">
                  <c:v>3.3364779874213841</c:v>
                </c:pt>
                <c:pt idx="2124">
                  <c:v>3.3380503144654079</c:v>
                </c:pt>
                <c:pt idx="2125">
                  <c:v>3.3396226415094339</c:v>
                </c:pt>
                <c:pt idx="2126">
                  <c:v>3.3411949685534599</c:v>
                </c:pt>
                <c:pt idx="2127">
                  <c:v>3.3427672955974841</c:v>
                </c:pt>
                <c:pt idx="2128">
                  <c:v>3.3443396226415101</c:v>
                </c:pt>
                <c:pt idx="2129">
                  <c:v>3.3459119496855352</c:v>
                </c:pt>
                <c:pt idx="2130">
                  <c:v>3.3474842767295598</c:v>
                </c:pt>
                <c:pt idx="2131">
                  <c:v>3.3490566037735832</c:v>
                </c:pt>
                <c:pt idx="2132">
                  <c:v>3.3506289308176092</c:v>
                </c:pt>
                <c:pt idx="2133">
                  <c:v>3.3522012578616351</c:v>
                </c:pt>
                <c:pt idx="2134">
                  <c:v>3.3537735849056598</c:v>
                </c:pt>
                <c:pt idx="2135">
                  <c:v>3.355345911949684</c:v>
                </c:pt>
                <c:pt idx="2136">
                  <c:v>3.35691823899371</c:v>
                </c:pt>
                <c:pt idx="2137">
                  <c:v>3.3584905660377369</c:v>
                </c:pt>
                <c:pt idx="2138">
                  <c:v>3.3600628930817589</c:v>
                </c:pt>
                <c:pt idx="2139">
                  <c:v>3.3616352201257849</c:v>
                </c:pt>
                <c:pt idx="2140">
                  <c:v>3.3632075471698122</c:v>
                </c:pt>
                <c:pt idx="2141">
                  <c:v>3.3647798742138368</c:v>
                </c:pt>
                <c:pt idx="2142">
                  <c:v>3.3663522012578611</c:v>
                </c:pt>
                <c:pt idx="2143">
                  <c:v>3.367924528301887</c:v>
                </c:pt>
                <c:pt idx="2144">
                  <c:v>3.369496855345913</c:v>
                </c:pt>
                <c:pt idx="2145">
                  <c:v>3.3710691823899368</c:v>
                </c:pt>
                <c:pt idx="2146">
                  <c:v>3.372641509433961</c:v>
                </c:pt>
                <c:pt idx="2147">
                  <c:v>3.374213836477987</c:v>
                </c:pt>
                <c:pt idx="2148">
                  <c:v>3.3757861635220121</c:v>
                </c:pt>
                <c:pt idx="2149">
                  <c:v>3.3773584905660381</c:v>
                </c:pt>
                <c:pt idx="2150">
                  <c:v>3.3789308176100632</c:v>
                </c:pt>
                <c:pt idx="2151">
                  <c:v>3.3805031446540879</c:v>
                </c:pt>
                <c:pt idx="2152">
                  <c:v>3.3820754716981121</c:v>
                </c:pt>
                <c:pt idx="2153">
                  <c:v>3.3836477987421398</c:v>
                </c:pt>
                <c:pt idx="2154">
                  <c:v>3.3852201257861632</c:v>
                </c:pt>
                <c:pt idx="2155">
                  <c:v>3.3867924528301891</c:v>
                </c:pt>
                <c:pt idx="2156">
                  <c:v>3.3883647798742138</c:v>
                </c:pt>
                <c:pt idx="2157">
                  <c:v>3.3899371069182389</c:v>
                </c:pt>
                <c:pt idx="2158">
                  <c:v>3.3915094339622618</c:v>
                </c:pt>
                <c:pt idx="2159">
                  <c:v>3.3930817610062891</c:v>
                </c:pt>
                <c:pt idx="2160">
                  <c:v>3.3946540880503142</c:v>
                </c:pt>
                <c:pt idx="2161">
                  <c:v>3.3962264150943389</c:v>
                </c:pt>
                <c:pt idx="2162">
                  <c:v>3.3977987421383662</c:v>
                </c:pt>
                <c:pt idx="2163">
                  <c:v>3.3993710691823908</c:v>
                </c:pt>
                <c:pt idx="2164">
                  <c:v>3.4009433962264151</c:v>
                </c:pt>
                <c:pt idx="2165">
                  <c:v>3.4025157232704402</c:v>
                </c:pt>
                <c:pt idx="2166">
                  <c:v>3.4040880503144648</c:v>
                </c:pt>
                <c:pt idx="2167">
                  <c:v>3.4056603773584899</c:v>
                </c:pt>
                <c:pt idx="2168">
                  <c:v>3.4072327044025168</c:v>
                </c:pt>
                <c:pt idx="2169">
                  <c:v>3.4088050314465401</c:v>
                </c:pt>
                <c:pt idx="2170">
                  <c:v>3.410377358490567</c:v>
                </c:pt>
                <c:pt idx="2171">
                  <c:v>3.4119496855345899</c:v>
                </c:pt>
                <c:pt idx="2172">
                  <c:v>3.4135220125786172</c:v>
                </c:pt>
                <c:pt idx="2173">
                  <c:v>3.415094339622641</c:v>
                </c:pt>
                <c:pt idx="2174">
                  <c:v>3.4166666666666661</c:v>
                </c:pt>
                <c:pt idx="2175">
                  <c:v>3.4182389937106898</c:v>
                </c:pt>
                <c:pt idx="2176">
                  <c:v>3.4198113207547172</c:v>
                </c:pt>
                <c:pt idx="2177">
                  <c:v>3.4213836477987432</c:v>
                </c:pt>
                <c:pt idx="2178">
                  <c:v>3.422955974842766</c:v>
                </c:pt>
                <c:pt idx="2179">
                  <c:v>3.4245283018867929</c:v>
                </c:pt>
                <c:pt idx="2180">
                  <c:v>3.426100628930818</c:v>
                </c:pt>
                <c:pt idx="2181">
                  <c:v>3.4276729559748431</c:v>
                </c:pt>
                <c:pt idx="2182">
                  <c:v>3.429245283018866</c:v>
                </c:pt>
                <c:pt idx="2183">
                  <c:v>3.4308176100628929</c:v>
                </c:pt>
                <c:pt idx="2184">
                  <c:v>3.432389937106918</c:v>
                </c:pt>
                <c:pt idx="2185">
                  <c:v>3.4339622641509431</c:v>
                </c:pt>
                <c:pt idx="2186">
                  <c:v>3.4355345911949691</c:v>
                </c:pt>
                <c:pt idx="2187">
                  <c:v>3.4371069182389942</c:v>
                </c:pt>
                <c:pt idx="2188">
                  <c:v>3.4386792452830188</c:v>
                </c:pt>
                <c:pt idx="2189">
                  <c:v>3.4402515723270448</c:v>
                </c:pt>
                <c:pt idx="2190">
                  <c:v>3.4418238993710681</c:v>
                </c:pt>
                <c:pt idx="2191">
                  <c:v>3.443396226415095</c:v>
                </c:pt>
                <c:pt idx="2192">
                  <c:v>3.4449685534591201</c:v>
                </c:pt>
                <c:pt idx="2193">
                  <c:v>3.446540880503143</c:v>
                </c:pt>
                <c:pt idx="2194">
                  <c:v>3.4481132075471712</c:v>
                </c:pt>
                <c:pt idx="2195">
                  <c:v>3.4496855345911941</c:v>
                </c:pt>
                <c:pt idx="2196">
                  <c:v>3.4512578616352192</c:v>
                </c:pt>
                <c:pt idx="2197">
                  <c:v>3.4528301886792439</c:v>
                </c:pt>
                <c:pt idx="2198">
                  <c:v>3.4544025157232698</c:v>
                </c:pt>
                <c:pt idx="2199">
                  <c:v>3.4559748427672958</c:v>
                </c:pt>
                <c:pt idx="2200">
                  <c:v>3.4575471698113209</c:v>
                </c:pt>
                <c:pt idx="2201">
                  <c:v>3.459119496855346</c:v>
                </c:pt>
                <c:pt idx="2202">
                  <c:v>3.4606918238993711</c:v>
                </c:pt>
                <c:pt idx="2203">
                  <c:v>3.4622641509433958</c:v>
                </c:pt>
                <c:pt idx="2204">
                  <c:v>3.4638364779874218</c:v>
                </c:pt>
                <c:pt idx="2205">
                  <c:v>3.465408805031446</c:v>
                </c:pt>
                <c:pt idx="2206">
                  <c:v>3.466981132075472</c:v>
                </c:pt>
                <c:pt idx="2207">
                  <c:v>3.4685534591194971</c:v>
                </c:pt>
                <c:pt idx="2208">
                  <c:v>3.4701257861635222</c:v>
                </c:pt>
                <c:pt idx="2209">
                  <c:v>3.471698113207546</c:v>
                </c:pt>
                <c:pt idx="2210">
                  <c:v>3.4732704402515728</c:v>
                </c:pt>
                <c:pt idx="2211">
                  <c:v>3.474842767295597</c:v>
                </c:pt>
                <c:pt idx="2212">
                  <c:v>3.4764150943396208</c:v>
                </c:pt>
                <c:pt idx="2213">
                  <c:v>3.4779874213836481</c:v>
                </c:pt>
                <c:pt idx="2214">
                  <c:v>3.4795597484276741</c:v>
                </c:pt>
                <c:pt idx="2215">
                  <c:v>3.4811320754716988</c:v>
                </c:pt>
                <c:pt idx="2216">
                  <c:v>3.482704402515723</c:v>
                </c:pt>
                <c:pt idx="2217">
                  <c:v>3.4842767295597481</c:v>
                </c:pt>
                <c:pt idx="2218">
                  <c:v>3.4858490566037732</c:v>
                </c:pt>
                <c:pt idx="2219">
                  <c:v>3.4874213836478001</c:v>
                </c:pt>
                <c:pt idx="2220">
                  <c:v>3.4889937106918252</c:v>
                </c:pt>
                <c:pt idx="2221">
                  <c:v>3.4905660377358481</c:v>
                </c:pt>
                <c:pt idx="2222">
                  <c:v>3.492138364779874</c:v>
                </c:pt>
                <c:pt idx="2223">
                  <c:v>3.4937106918238992</c:v>
                </c:pt>
                <c:pt idx="2224">
                  <c:v>3.4952830188679251</c:v>
                </c:pt>
                <c:pt idx="2225">
                  <c:v>3.4968553459119489</c:v>
                </c:pt>
                <c:pt idx="2226">
                  <c:v>3.4984276729559749</c:v>
                </c:pt>
                <c:pt idx="2227">
                  <c:v>3.5</c:v>
                </c:pt>
                <c:pt idx="2228">
                  <c:v>3.5015723270440251</c:v>
                </c:pt>
                <c:pt idx="2229">
                  <c:v>3.5031446540880502</c:v>
                </c:pt>
                <c:pt idx="2230">
                  <c:v>3.5047169811320762</c:v>
                </c:pt>
                <c:pt idx="2231">
                  <c:v>3.5062893081761008</c:v>
                </c:pt>
                <c:pt idx="2232">
                  <c:v>3.5078616352201251</c:v>
                </c:pt>
                <c:pt idx="2233">
                  <c:v>3.5094339622641511</c:v>
                </c:pt>
                <c:pt idx="2234">
                  <c:v>3.5110062893081748</c:v>
                </c:pt>
                <c:pt idx="2235">
                  <c:v>3.5125786163521999</c:v>
                </c:pt>
                <c:pt idx="2236">
                  <c:v>3.5141509433962259</c:v>
                </c:pt>
                <c:pt idx="2237">
                  <c:v>3.5157232704402519</c:v>
                </c:pt>
                <c:pt idx="2238">
                  <c:v>3.517295597484277</c:v>
                </c:pt>
                <c:pt idx="2239">
                  <c:v>3.5188679245283012</c:v>
                </c:pt>
                <c:pt idx="2240">
                  <c:v>3.5204402515723281</c:v>
                </c:pt>
                <c:pt idx="2241">
                  <c:v>3.5220125786163532</c:v>
                </c:pt>
                <c:pt idx="2242">
                  <c:v>3.5235849056603801</c:v>
                </c:pt>
                <c:pt idx="2243">
                  <c:v>3.525157232704403</c:v>
                </c:pt>
                <c:pt idx="2244">
                  <c:v>3.5267295597484281</c:v>
                </c:pt>
                <c:pt idx="2245">
                  <c:v>3.528301886792454</c:v>
                </c:pt>
                <c:pt idx="2246">
                  <c:v>3.52987421383648</c:v>
                </c:pt>
                <c:pt idx="2247">
                  <c:v>3.5314465408805029</c:v>
                </c:pt>
                <c:pt idx="2248">
                  <c:v>3.533018867924528</c:v>
                </c:pt>
                <c:pt idx="2249">
                  <c:v>3.534591194968554</c:v>
                </c:pt>
                <c:pt idx="2250">
                  <c:v>3.5361635220125782</c:v>
                </c:pt>
                <c:pt idx="2251">
                  <c:v>3.5377358490566042</c:v>
                </c:pt>
                <c:pt idx="2252">
                  <c:v>3.539308176100628</c:v>
                </c:pt>
                <c:pt idx="2253">
                  <c:v>3.540880503144654</c:v>
                </c:pt>
                <c:pt idx="2254">
                  <c:v>3.5424528301886768</c:v>
                </c:pt>
                <c:pt idx="2255">
                  <c:v>3.5440251572327051</c:v>
                </c:pt>
                <c:pt idx="2256">
                  <c:v>3.5455974842767288</c:v>
                </c:pt>
                <c:pt idx="2257">
                  <c:v>3.5471698113207561</c:v>
                </c:pt>
                <c:pt idx="2258">
                  <c:v>3.548742138364779</c:v>
                </c:pt>
                <c:pt idx="2259">
                  <c:v>3.5503144654088041</c:v>
                </c:pt>
                <c:pt idx="2260">
                  <c:v>3.5518867924528301</c:v>
                </c:pt>
                <c:pt idx="2261">
                  <c:v>3.5534591194968539</c:v>
                </c:pt>
                <c:pt idx="2262">
                  <c:v>3.5550314465408799</c:v>
                </c:pt>
                <c:pt idx="2263">
                  <c:v>3.556603773584905</c:v>
                </c:pt>
                <c:pt idx="2264">
                  <c:v>3.558176100628931</c:v>
                </c:pt>
                <c:pt idx="2265">
                  <c:v>3.5597484276729552</c:v>
                </c:pt>
                <c:pt idx="2266">
                  <c:v>3.5613207547169821</c:v>
                </c:pt>
                <c:pt idx="2267">
                  <c:v>3.5628930817610072</c:v>
                </c:pt>
                <c:pt idx="2268">
                  <c:v>3.5644654088050309</c:v>
                </c:pt>
                <c:pt idx="2269">
                  <c:v>3.5660377358490569</c:v>
                </c:pt>
                <c:pt idx="2270">
                  <c:v>3.5676100628930829</c:v>
                </c:pt>
                <c:pt idx="2271">
                  <c:v>3.5691823899371071</c:v>
                </c:pt>
                <c:pt idx="2272">
                  <c:v>3.5707547169811331</c:v>
                </c:pt>
                <c:pt idx="2273">
                  <c:v>3.5723270440251582</c:v>
                </c:pt>
                <c:pt idx="2274">
                  <c:v>3.573899371069182</c:v>
                </c:pt>
                <c:pt idx="2275">
                  <c:v>3.5754716981132071</c:v>
                </c:pt>
                <c:pt idx="2276">
                  <c:v>3.5770440251572331</c:v>
                </c:pt>
                <c:pt idx="2277">
                  <c:v>3.5786163522012582</c:v>
                </c:pt>
                <c:pt idx="2278">
                  <c:v>3.5801886792452828</c:v>
                </c:pt>
                <c:pt idx="2279">
                  <c:v>3.5817610062893102</c:v>
                </c:pt>
                <c:pt idx="2280">
                  <c:v>3.5833333333333339</c:v>
                </c:pt>
                <c:pt idx="2281">
                  <c:v>3.5849056603773599</c:v>
                </c:pt>
                <c:pt idx="2282">
                  <c:v>3.5864779874213841</c:v>
                </c:pt>
                <c:pt idx="2283">
                  <c:v>3.5880503144654088</c:v>
                </c:pt>
                <c:pt idx="2284">
                  <c:v>3.5896226415094352</c:v>
                </c:pt>
                <c:pt idx="2285">
                  <c:v>3.5911949685534599</c:v>
                </c:pt>
                <c:pt idx="2286">
                  <c:v>3.5927672955974841</c:v>
                </c:pt>
                <c:pt idx="2287">
                  <c:v>3.5943396226415101</c:v>
                </c:pt>
                <c:pt idx="2288">
                  <c:v>3.5959119496855352</c:v>
                </c:pt>
                <c:pt idx="2289">
                  <c:v>3.5974842767295598</c:v>
                </c:pt>
                <c:pt idx="2290">
                  <c:v>3.5990566037735832</c:v>
                </c:pt>
                <c:pt idx="2291">
                  <c:v>3.60062893081761</c:v>
                </c:pt>
                <c:pt idx="2292">
                  <c:v>3.602201257861636</c:v>
                </c:pt>
                <c:pt idx="2293">
                  <c:v>3.6037735849056598</c:v>
                </c:pt>
                <c:pt idx="2294">
                  <c:v>3.6053459119496849</c:v>
                </c:pt>
                <c:pt idx="2295">
                  <c:v>3.60691823899371</c:v>
                </c:pt>
                <c:pt idx="2296">
                  <c:v>3.6084905660377369</c:v>
                </c:pt>
                <c:pt idx="2297">
                  <c:v>3.6100628930817589</c:v>
                </c:pt>
                <c:pt idx="2298">
                  <c:v>3.6116352201257849</c:v>
                </c:pt>
                <c:pt idx="2299">
                  <c:v>3.6132075471698122</c:v>
                </c:pt>
                <c:pt idx="2300">
                  <c:v>3.6147798742138368</c:v>
                </c:pt>
                <c:pt idx="2301">
                  <c:v>3.6163522012578611</c:v>
                </c:pt>
                <c:pt idx="2302">
                  <c:v>3.617924528301887</c:v>
                </c:pt>
                <c:pt idx="2303">
                  <c:v>3.619496855345913</c:v>
                </c:pt>
                <c:pt idx="2304">
                  <c:v>3.6210691823899368</c:v>
                </c:pt>
                <c:pt idx="2305">
                  <c:v>3.6226415094339619</c:v>
                </c:pt>
                <c:pt idx="2306">
                  <c:v>3.6242138364779879</c:v>
                </c:pt>
                <c:pt idx="2307">
                  <c:v>3.625786163522013</c:v>
                </c:pt>
                <c:pt idx="2308">
                  <c:v>3.6273584905660381</c:v>
                </c:pt>
                <c:pt idx="2309">
                  <c:v>3.6289308176100641</c:v>
                </c:pt>
                <c:pt idx="2310">
                  <c:v>3.6305031446540879</c:v>
                </c:pt>
                <c:pt idx="2311">
                  <c:v>3.6320754716981121</c:v>
                </c:pt>
                <c:pt idx="2312">
                  <c:v>3.6336477987421398</c:v>
                </c:pt>
                <c:pt idx="2313">
                  <c:v>3.6352201257861632</c:v>
                </c:pt>
                <c:pt idx="2314">
                  <c:v>3.6367924528301891</c:v>
                </c:pt>
                <c:pt idx="2315">
                  <c:v>3.6383647798742138</c:v>
                </c:pt>
                <c:pt idx="2316">
                  <c:v>3.6399371069182389</c:v>
                </c:pt>
                <c:pt idx="2317">
                  <c:v>3.6415094339622631</c:v>
                </c:pt>
                <c:pt idx="2318">
                  <c:v>3.64308176100629</c:v>
                </c:pt>
                <c:pt idx="2319">
                  <c:v>3.6446540880503151</c:v>
                </c:pt>
                <c:pt idx="2320">
                  <c:v>3.6462264150943402</c:v>
                </c:pt>
                <c:pt idx="2321">
                  <c:v>3.6477987421383662</c:v>
                </c:pt>
                <c:pt idx="2322">
                  <c:v>3.6493710691823908</c:v>
                </c:pt>
                <c:pt idx="2323">
                  <c:v>3.6509433962264151</c:v>
                </c:pt>
                <c:pt idx="2324">
                  <c:v>3.6525157232704402</c:v>
                </c:pt>
                <c:pt idx="2325">
                  <c:v>3.6540880503144648</c:v>
                </c:pt>
                <c:pt idx="2326">
                  <c:v>3.6556603773584899</c:v>
                </c:pt>
                <c:pt idx="2327">
                  <c:v>3.6572327044025168</c:v>
                </c:pt>
                <c:pt idx="2328">
                  <c:v>3.6588050314465401</c:v>
                </c:pt>
                <c:pt idx="2329">
                  <c:v>3.660377358490567</c:v>
                </c:pt>
                <c:pt idx="2330">
                  <c:v>3.6619496855345912</c:v>
                </c:pt>
                <c:pt idx="2331">
                  <c:v>3.6635220125786172</c:v>
                </c:pt>
                <c:pt idx="2332">
                  <c:v>3.665094339622641</c:v>
                </c:pt>
                <c:pt idx="2333">
                  <c:v>3.666666666666667</c:v>
                </c:pt>
                <c:pt idx="2334">
                  <c:v>3.6682389937106912</c:v>
                </c:pt>
                <c:pt idx="2335">
                  <c:v>3.6698113207547172</c:v>
                </c:pt>
                <c:pt idx="2336">
                  <c:v>3.6713836477987432</c:v>
                </c:pt>
                <c:pt idx="2337">
                  <c:v>3.672955974842766</c:v>
                </c:pt>
                <c:pt idx="2338">
                  <c:v>3.6745283018867929</c:v>
                </c:pt>
                <c:pt idx="2339">
                  <c:v>3.6761006289308171</c:v>
                </c:pt>
                <c:pt idx="2340">
                  <c:v>3.6776729559748431</c:v>
                </c:pt>
                <c:pt idx="2341">
                  <c:v>3.679245283018866</c:v>
                </c:pt>
                <c:pt idx="2342">
                  <c:v>3.6808176100628942</c:v>
                </c:pt>
                <c:pt idx="2343">
                  <c:v>3.6823899371069189</c:v>
                </c:pt>
                <c:pt idx="2344">
                  <c:v>3.683962264150944</c:v>
                </c:pt>
                <c:pt idx="2345">
                  <c:v>3.68553459119497</c:v>
                </c:pt>
                <c:pt idx="2346">
                  <c:v>3.6871069182389951</c:v>
                </c:pt>
                <c:pt idx="2347">
                  <c:v>3.6886792452830202</c:v>
                </c:pt>
                <c:pt idx="2348">
                  <c:v>3.6902515723270448</c:v>
                </c:pt>
                <c:pt idx="2349">
                  <c:v>3.6918238993710681</c:v>
                </c:pt>
                <c:pt idx="2350">
                  <c:v>3.693396226415095</c:v>
                </c:pt>
                <c:pt idx="2351">
                  <c:v>3.6949685534591201</c:v>
                </c:pt>
                <c:pt idx="2352">
                  <c:v>3.696540880503143</c:v>
                </c:pt>
                <c:pt idx="2353">
                  <c:v>3.6981132075471712</c:v>
                </c:pt>
                <c:pt idx="2354">
                  <c:v>3.6996855345911941</c:v>
                </c:pt>
                <c:pt idx="2355">
                  <c:v>3.7012578616352201</c:v>
                </c:pt>
                <c:pt idx="2356">
                  <c:v>3.7028301886792452</c:v>
                </c:pt>
                <c:pt idx="2357">
                  <c:v>3.7044025157232712</c:v>
                </c:pt>
                <c:pt idx="2358">
                  <c:v>3.7059748427672972</c:v>
                </c:pt>
                <c:pt idx="2359">
                  <c:v>3.7075471698113218</c:v>
                </c:pt>
                <c:pt idx="2360">
                  <c:v>3.7091194968553469</c:v>
                </c:pt>
                <c:pt idx="2361">
                  <c:v>3.7106918238993711</c:v>
                </c:pt>
                <c:pt idx="2362">
                  <c:v>3.7122641509433958</c:v>
                </c:pt>
                <c:pt idx="2363">
                  <c:v>3.7138364779874218</c:v>
                </c:pt>
                <c:pt idx="2364">
                  <c:v>3.715408805031446</c:v>
                </c:pt>
                <c:pt idx="2365">
                  <c:v>3.7169811320754711</c:v>
                </c:pt>
                <c:pt idx="2366">
                  <c:v>3.7185534591194971</c:v>
                </c:pt>
                <c:pt idx="2367">
                  <c:v>3.7201257861635222</c:v>
                </c:pt>
                <c:pt idx="2368">
                  <c:v>3.7216981132075468</c:v>
                </c:pt>
                <c:pt idx="2369">
                  <c:v>3.7232704402515742</c:v>
                </c:pt>
                <c:pt idx="2370">
                  <c:v>3.7248427672955979</c:v>
                </c:pt>
                <c:pt idx="2371">
                  <c:v>3.7264150943396221</c:v>
                </c:pt>
                <c:pt idx="2372">
                  <c:v>3.7279874213836481</c:v>
                </c:pt>
                <c:pt idx="2373">
                  <c:v>3.7295597484276741</c:v>
                </c:pt>
                <c:pt idx="2374">
                  <c:v>3.7311320754716988</c:v>
                </c:pt>
                <c:pt idx="2375">
                  <c:v>3.732704402515723</c:v>
                </c:pt>
                <c:pt idx="2376">
                  <c:v>3.7342767295597481</c:v>
                </c:pt>
                <c:pt idx="2377">
                  <c:v>3.7358490566037732</c:v>
                </c:pt>
                <c:pt idx="2378">
                  <c:v>3.7374213836478001</c:v>
                </c:pt>
                <c:pt idx="2379">
                  <c:v>3.7389937106918252</c:v>
                </c:pt>
                <c:pt idx="2380">
                  <c:v>3.7405660377358489</c:v>
                </c:pt>
                <c:pt idx="2381">
                  <c:v>3.742138364779874</c:v>
                </c:pt>
                <c:pt idx="2382">
                  <c:v>3.7437106918239</c:v>
                </c:pt>
                <c:pt idx="2383">
                  <c:v>3.745283018867926</c:v>
                </c:pt>
                <c:pt idx="2384">
                  <c:v>3.7468553459119498</c:v>
                </c:pt>
                <c:pt idx="2385">
                  <c:v>3.7484276729559758</c:v>
                </c:pt>
                <c:pt idx="2386">
                  <c:v>3.75</c:v>
                </c:pt>
                <c:pt idx="2387">
                  <c:v>3.7515723270440251</c:v>
                </c:pt>
                <c:pt idx="2388">
                  <c:v>3.7531446540880502</c:v>
                </c:pt>
                <c:pt idx="2389">
                  <c:v>3.7547169811320762</c:v>
                </c:pt>
                <c:pt idx="2390">
                  <c:v>3.7562893081761008</c:v>
                </c:pt>
                <c:pt idx="2391">
                  <c:v>3.7578616352201251</c:v>
                </c:pt>
                <c:pt idx="2392">
                  <c:v>3.7594339622641511</c:v>
                </c:pt>
                <c:pt idx="2393">
                  <c:v>3.7610062893081762</c:v>
                </c:pt>
                <c:pt idx="2394">
                  <c:v>3.7625786163522008</c:v>
                </c:pt>
                <c:pt idx="2395">
                  <c:v>3.7641509433962268</c:v>
                </c:pt>
                <c:pt idx="2396">
                  <c:v>3.7657232704402528</c:v>
                </c:pt>
                <c:pt idx="2397">
                  <c:v>3.767295597484277</c:v>
                </c:pt>
                <c:pt idx="2398">
                  <c:v>3.7688679245283021</c:v>
                </c:pt>
                <c:pt idx="2399">
                  <c:v>3.7704402515723281</c:v>
                </c:pt>
                <c:pt idx="2400">
                  <c:v>3.7720125786163532</c:v>
                </c:pt>
                <c:pt idx="2401">
                  <c:v>3.7735849056603801</c:v>
                </c:pt>
                <c:pt idx="2402">
                  <c:v>3.775157232704403</c:v>
                </c:pt>
                <c:pt idx="2403">
                  <c:v>3.7767295597484281</c:v>
                </c:pt>
                <c:pt idx="2404">
                  <c:v>3.778301886792454</c:v>
                </c:pt>
                <c:pt idx="2405">
                  <c:v>3.77987421383648</c:v>
                </c:pt>
                <c:pt idx="2406">
                  <c:v>3.7814465408805038</c:v>
                </c:pt>
                <c:pt idx="2407">
                  <c:v>3.7830188679245298</c:v>
                </c:pt>
                <c:pt idx="2408">
                  <c:v>3.784591194968554</c:v>
                </c:pt>
                <c:pt idx="2409">
                  <c:v>3.78616352201258</c:v>
                </c:pt>
                <c:pt idx="2410">
                  <c:v>3.7877358490566051</c:v>
                </c:pt>
                <c:pt idx="2411">
                  <c:v>3.7893081761006289</c:v>
                </c:pt>
                <c:pt idx="2412">
                  <c:v>3.790880503144654</c:v>
                </c:pt>
                <c:pt idx="2413">
                  <c:v>3.7924528301886768</c:v>
                </c:pt>
                <c:pt idx="2414">
                  <c:v>3.7940251572327051</c:v>
                </c:pt>
                <c:pt idx="2415">
                  <c:v>3.7955974842767288</c:v>
                </c:pt>
                <c:pt idx="2416">
                  <c:v>3.7971698113207561</c:v>
                </c:pt>
                <c:pt idx="2417">
                  <c:v>3.798742138364779</c:v>
                </c:pt>
                <c:pt idx="2418">
                  <c:v>3.8003144654088041</c:v>
                </c:pt>
                <c:pt idx="2419">
                  <c:v>3.8018867924528301</c:v>
                </c:pt>
                <c:pt idx="2420">
                  <c:v>3.8034591194968539</c:v>
                </c:pt>
                <c:pt idx="2421">
                  <c:v>3.8050314465408799</c:v>
                </c:pt>
                <c:pt idx="2422">
                  <c:v>3.806603773584905</c:v>
                </c:pt>
                <c:pt idx="2423">
                  <c:v>3.808176100628931</c:v>
                </c:pt>
                <c:pt idx="2424">
                  <c:v>3.8097484276729552</c:v>
                </c:pt>
                <c:pt idx="2425">
                  <c:v>3.8113207547169812</c:v>
                </c:pt>
                <c:pt idx="2426">
                  <c:v>3.8128930817610058</c:v>
                </c:pt>
                <c:pt idx="2427">
                  <c:v>3.81446540880503</c:v>
                </c:pt>
                <c:pt idx="2428">
                  <c:v>3.816037735849056</c:v>
                </c:pt>
                <c:pt idx="2429">
                  <c:v>3.817610062893082</c:v>
                </c:pt>
                <c:pt idx="2430">
                  <c:v>3.8191823899371071</c:v>
                </c:pt>
                <c:pt idx="2431">
                  <c:v>3.8207547169811331</c:v>
                </c:pt>
                <c:pt idx="2432">
                  <c:v>3.8223270440251582</c:v>
                </c:pt>
                <c:pt idx="2433">
                  <c:v>3.823899371069182</c:v>
                </c:pt>
                <c:pt idx="2434">
                  <c:v>3.8254716981132071</c:v>
                </c:pt>
                <c:pt idx="2435">
                  <c:v>3.8270440251572331</c:v>
                </c:pt>
                <c:pt idx="2436">
                  <c:v>3.8286163522012582</c:v>
                </c:pt>
                <c:pt idx="2437">
                  <c:v>3.8301886792452819</c:v>
                </c:pt>
                <c:pt idx="2438">
                  <c:v>3.8317610062893079</c:v>
                </c:pt>
                <c:pt idx="2439">
                  <c:v>3.833333333333333</c:v>
                </c:pt>
                <c:pt idx="2440">
                  <c:v>3.834905660377359</c:v>
                </c:pt>
                <c:pt idx="2441">
                  <c:v>3.8364779874213841</c:v>
                </c:pt>
                <c:pt idx="2442">
                  <c:v>3.8380503144654079</c:v>
                </c:pt>
                <c:pt idx="2443">
                  <c:v>3.8396226415094339</c:v>
                </c:pt>
                <c:pt idx="2444">
                  <c:v>3.8411949685534599</c:v>
                </c:pt>
                <c:pt idx="2445">
                  <c:v>3.8427672955974841</c:v>
                </c:pt>
                <c:pt idx="2446">
                  <c:v>3.8443396226415101</c:v>
                </c:pt>
                <c:pt idx="2447">
                  <c:v>3.8459119496855352</c:v>
                </c:pt>
                <c:pt idx="2448">
                  <c:v>3.8474842767295598</c:v>
                </c:pt>
                <c:pt idx="2449">
                  <c:v>3.8490566037735832</c:v>
                </c:pt>
                <c:pt idx="2450">
                  <c:v>3.8506289308176092</c:v>
                </c:pt>
                <c:pt idx="2451">
                  <c:v>3.8522012578616351</c:v>
                </c:pt>
                <c:pt idx="2452">
                  <c:v>3.8537735849056598</c:v>
                </c:pt>
                <c:pt idx="2453">
                  <c:v>3.855345911949684</c:v>
                </c:pt>
                <c:pt idx="2454">
                  <c:v>3.85691823899371</c:v>
                </c:pt>
                <c:pt idx="2455">
                  <c:v>3.8584905660377369</c:v>
                </c:pt>
                <c:pt idx="2456">
                  <c:v>3.8600628930817589</c:v>
                </c:pt>
                <c:pt idx="2457">
                  <c:v>3.8616352201257849</c:v>
                </c:pt>
                <c:pt idx="2458">
                  <c:v>3.8632075471698122</c:v>
                </c:pt>
                <c:pt idx="2459">
                  <c:v>3.8647798742138368</c:v>
                </c:pt>
                <c:pt idx="2460">
                  <c:v>3.8663522012578611</c:v>
                </c:pt>
                <c:pt idx="2461">
                  <c:v>3.867924528301887</c:v>
                </c:pt>
                <c:pt idx="2462">
                  <c:v>3.869496855345913</c:v>
                </c:pt>
                <c:pt idx="2463">
                  <c:v>3.8710691823899368</c:v>
                </c:pt>
                <c:pt idx="2464">
                  <c:v>3.872641509433961</c:v>
                </c:pt>
                <c:pt idx="2465">
                  <c:v>3.874213836477987</c:v>
                </c:pt>
                <c:pt idx="2466">
                  <c:v>3.8757861635220121</c:v>
                </c:pt>
                <c:pt idx="2467">
                  <c:v>3.8773584905660381</c:v>
                </c:pt>
                <c:pt idx="2468">
                  <c:v>3.8789308176100632</c:v>
                </c:pt>
                <c:pt idx="2469">
                  <c:v>3.8805031446540879</c:v>
                </c:pt>
                <c:pt idx="2470">
                  <c:v>3.8820754716981121</c:v>
                </c:pt>
                <c:pt idx="2471">
                  <c:v>3.8836477987421398</c:v>
                </c:pt>
                <c:pt idx="2472">
                  <c:v>3.8852201257861632</c:v>
                </c:pt>
                <c:pt idx="2473">
                  <c:v>3.8867924528301891</c:v>
                </c:pt>
                <c:pt idx="2474">
                  <c:v>3.8883647798742138</c:v>
                </c:pt>
                <c:pt idx="2475">
                  <c:v>3.8899371069182389</c:v>
                </c:pt>
                <c:pt idx="2476">
                  <c:v>3.8915094339622618</c:v>
                </c:pt>
                <c:pt idx="2477">
                  <c:v>3.8930817610062891</c:v>
                </c:pt>
                <c:pt idx="2478">
                  <c:v>3.8946540880503142</c:v>
                </c:pt>
                <c:pt idx="2479">
                  <c:v>3.8962264150943389</c:v>
                </c:pt>
                <c:pt idx="2480">
                  <c:v>3.8977987421383662</c:v>
                </c:pt>
                <c:pt idx="2481">
                  <c:v>3.8993710691823908</c:v>
                </c:pt>
                <c:pt idx="2482">
                  <c:v>3.9009433962264151</c:v>
                </c:pt>
                <c:pt idx="2483">
                  <c:v>3.9025157232704402</c:v>
                </c:pt>
                <c:pt idx="2484">
                  <c:v>3.9040880503144648</c:v>
                </c:pt>
                <c:pt idx="2485">
                  <c:v>3.9056603773584899</c:v>
                </c:pt>
                <c:pt idx="2486">
                  <c:v>3.9072327044025168</c:v>
                </c:pt>
                <c:pt idx="2487">
                  <c:v>3.9088050314465401</c:v>
                </c:pt>
                <c:pt idx="2488">
                  <c:v>3.910377358490567</c:v>
                </c:pt>
                <c:pt idx="2489">
                  <c:v>3.9119496855345899</c:v>
                </c:pt>
                <c:pt idx="2490">
                  <c:v>3.9135220125786172</c:v>
                </c:pt>
                <c:pt idx="2491">
                  <c:v>3.915094339622641</c:v>
                </c:pt>
                <c:pt idx="2492">
                  <c:v>3.9166666666666661</c:v>
                </c:pt>
                <c:pt idx="2493">
                  <c:v>3.9182389937106898</c:v>
                </c:pt>
                <c:pt idx="2494">
                  <c:v>3.9198113207547172</c:v>
                </c:pt>
                <c:pt idx="2495">
                  <c:v>3.9213836477987432</c:v>
                </c:pt>
                <c:pt idx="2496">
                  <c:v>3.922955974842766</c:v>
                </c:pt>
                <c:pt idx="2497">
                  <c:v>3.9245283018867929</c:v>
                </c:pt>
                <c:pt idx="2498">
                  <c:v>3.926100628930818</c:v>
                </c:pt>
                <c:pt idx="2499">
                  <c:v>3.9276729559748431</c:v>
                </c:pt>
                <c:pt idx="2500">
                  <c:v>3.929245283018866</c:v>
                </c:pt>
                <c:pt idx="2501">
                  <c:v>3.9308176100628929</c:v>
                </c:pt>
                <c:pt idx="2502">
                  <c:v>3.932389937106918</c:v>
                </c:pt>
                <c:pt idx="2503">
                  <c:v>3.9339622641509431</c:v>
                </c:pt>
                <c:pt idx="2504">
                  <c:v>3.9355345911949691</c:v>
                </c:pt>
                <c:pt idx="2505">
                  <c:v>3.9371069182389942</c:v>
                </c:pt>
                <c:pt idx="2506">
                  <c:v>3.9386792452830188</c:v>
                </c:pt>
                <c:pt idx="2507">
                  <c:v>3.9402515723270448</c:v>
                </c:pt>
                <c:pt idx="2508">
                  <c:v>3.9418238993710681</c:v>
                </c:pt>
                <c:pt idx="2509">
                  <c:v>3.943396226415095</c:v>
                </c:pt>
                <c:pt idx="2510">
                  <c:v>3.9449685534591201</c:v>
                </c:pt>
                <c:pt idx="2511">
                  <c:v>3.946540880503143</c:v>
                </c:pt>
                <c:pt idx="2512">
                  <c:v>3.9481132075471712</c:v>
                </c:pt>
                <c:pt idx="2513">
                  <c:v>3.9496855345911941</c:v>
                </c:pt>
                <c:pt idx="2514">
                  <c:v>3.9512578616352192</c:v>
                </c:pt>
                <c:pt idx="2515">
                  <c:v>3.9528301886792439</c:v>
                </c:pt>
                <c:pt idx="2516">
                  <c:v>3.9544025157232698</c:v>
                </c:pt>
                <c:pt idx="2517">
                  <c:v>3.9559748427672958</c:v>
                </c:pt>
                <c:pt idx="2518">
                  <c:v>3.9575471698113209</c:v>
                </c:pt>
                <c:pt idx="2519">
                  <c:v>3.959119496855346</c:v>
                </c:pt>
                <c:pt idx="2520">
                  <c:v>3.9606918238993711</c:v>
                </c:pt>
                <c:pt idx="2521">
                  <c:v>3.9622641509433958</c:v>
                </c:pt>
                <c:pt idx="2522">
                  <c:v>3.9638364779874218</c:v>
                </c:pt>
                <c:pt idx="2523">
                  <c:v>3.965408805031446</c:v>
                </c:pt>
                <c:pt idx="2524">
                  <c:v>3.966981132075472</c:v>
                </c:pt>
                <c:pt idx="2525">
                  <c:v>3.9685534591194971</c:v>
                </c:pt>
                <c:pt idx="2526">
                  <c:v>3.9701257861635222</c:v>
                </c:pt>
                <c:pt idx="2527">
                  <c:v>3.971698113207546</c:v>
                </c:pt>
                <c:pt idx="2528">
                  <c:v>3.9732704402515728</c:v>
                </c:pt>
                <c:pt idx="2529">
                  <c:v>3.974842767295597</c:v>
                </c:pt>
                <c:pt idx="2530">
                  <c:v>3.9764150943396208</c:v>
                </c:pt>
                <c:pt idx="2531">
                  <c:v>3.9779874213836481</c:v>
                </c:pt>
                <c:pt idx="2532">
                  <c:v>3.9795597484276741</c:v>
                </c:pt>
                <c:pt idx="2533">
                  <c:v>3.9811320754716988</c:v>
                </c:pt>
                <c:pt idx="2534">
                  <c:v>3.982704402515723</c:v>
                </c:pt>
                <c:pt idx="2535">
                  <c:v>3.9842767295597481</c:v>
                </c:pt>
                <c:pt idx="2536">
                  <c:v>3.9858490566037732</c:v>
                </c:pt>
                <c:pt idx="2537">
                  <c:v>3.9874213836478001</c:v>
                </c:pt>
                <c:pt idx="2538">
                  <c:v>3.9889937106918252</c:v>
                </c:pt>
                <c:pt idx="2539">
                  <c:v>3.9905660377358481</c:v>
                </c:pt>
                <c:pt idx="2540">
                  <c:v>3.992138364779874</c:v>
                </c:pt>
                <c:pt idx="2541">
                  <c:v>3.9937106918238992</c:v>
                </c:pt>
                <c:pt idx="2542">
                  <c:v>3.9952830188679251</c:v>
                </c:pt>
                <c:pt idx="2543">
                  <c:v>3.9968553459119489</c:v>
                </c:pt>
                <c:pt idx="2544">
                  <c:v>3.9984276729559749</c:v>
                </c:pt>
                <c:pt idx="2545">
                  <c:v>4</c:v>
                </c:pt>
                <c:pt idx="2546">
                  <c:v>4.001572327044026</c:v>
                </c:pt>
                <c:pt idx="2547">
                  <c:v>4.0031446540880484</c:v>
                </c:pt>
                <c:pt idx="2548">
                  <c:v>4.0047169811320753</c:v>
                </c:pt>
                <c:pt idx="2549">
                  <c:v>4.0062893081761004</c:v>
                </c:pt>
                <c:pt idx="2550">
                  <c:v>4.0078616352201282</c:v>
                </c:pt>
                <c:pt idx="2551">
                  <c:v>4.0094339622641524</c:v>
                </c:pt>
                <c:pt idx="2552">
                  <c:v>4.0110062893081784</c:v>
                </c:pt>
                <c:pt idx="2553">
                  <c:v>4.012578616352199</c:v>
                </c:pt>
                <c:pt idx="2554">
                  <c:v>4.014150943396225</c:v>
                </c:pt>
                <c:pt idx="2555">
                  <c:v>4.0157232704402501</c:v>
                </c:pt>
                <c:pt idx="2556">
                  <c:v>4.0172955974842761</c:v>
                </c:pt>
                <c:pt idx="2557">
                  <c:v>4.0188679245283021</c:v>
                </c:pt>
                <c:pt idx="2558">
                  <c:v>4.0204402515723272</c:v>
                </c:pt>
                <c:pt idx="2559">
                  <c:v>4.0220125786163479</c:v>
                </c:pt>
                <c:pt idx="2560">
                  <c:v>4.0235849056603774</c:v>
                </c:pt>
                <c:pt idx="2561">
                  <c:v>4.0251572327044007</c:v>
                </c:pt>
                <c:pt idx="2562">
                  <c:v>4.0267295597484276</c:v>
                </c:pt>
                <c:pt idx="2563">
                  <c:v>4.0283018867924509</c:v>
                </c:pt>
                <c:pt idx="2564">
                  <c:v>4.029874213836476</c:v>
                </c:pt>
                <c:pt idx="2565">
                  <c:v>4.0314465408805029</c:v>
                </c:pt>
                <c:pt idx="2566">
                  <c:v>4.033018867924528</c:v>
                </c:pt>
                <c:pt idx="2567">
                  <c:v>4.0345911949685549</c:v>
                </c:pt>
                <c:pt idx="2568">
                  <c:v>4.03616352201258</c:v>
                </c:pt>
                <c:pt idx="2569">
                  <c:v>4.0377358490566024</c:v>
                </c:pt>
                <c:pt idx="2570">
                  <c:v>4.0393081761006302</c:v>
                </c:pt>
                <c:pt idx="2571">
                  <c:v>4.0408805031446544</c:v>
                </c:pt>
                <c:pt idx="2572">
                  <c:v>4.0424528301886804</c:v>
                </c:pt>
                <c:pt idx="2573">
                  <c:v>4.0440251572327046</c:v>
                </c:pt>
                <c:pt idx="2574">
                  <c:v>4.0455974842767306</c:v>
                </c:pt>
                <c:pt idx="2575">
                  <c:v>4.0471698113207548</c:v>
                </c:pt>
                <c:pt idx="2576">
                  <c:v>4.0487421383647808</c:v>
                </c:pt>
                <c:pt idx="2577">
                  <c:v>4.050314465408805</c:v>
                </c:pt>
                <c:pt idx="2578">
                  <c:v>4.051886792452831</c:v>
                </c:pt>
                <c:pt idx="2579">
                  <c:v>4.0534591194968552</c:v>
                </c:pt>
                <c:pt idx="2580">
                  <c:v>4.0550314465408794</c:v>
                </c:pt>
                <c:pt idx="2581">
                  <c:v>4.0566037735849072</c:v>
                </c:pt>
                <c:pt idx="2582">
                  <c:v>4.0581761006289314</c:v>
                </c:pt>
                <c:pt idx="2583">
                  <c:v>4.0597484276729574</c:v>
                </c:pt>
                <c:pt idx="2584">
                  <c:v>4.0613207547169807</c:v>
                </c:pt>
                <c:pt idx="2585">
                  <c:v>4.0628930817610076</c:v>
                </c:pt>
                <c:pt idx="2586">
                  <c:v>4.0644654088050292</c:v>
                </c:pt>
                <c:pt idx="2587">
                  <c:v>4.0660377358490569</c:v>
                </c:pt>
                <c:pt idx="2588">
                  <c:v>4.0676100628930802</c:v>
                </c:pt>
                <c:pt idx="2589">
                  <c:v>4.0691823899371071</c:v>
                </c:pt>
                <c:pt idx="2590">
                  <c:v>4.0707547169811322</c:v>
                </c:pt>
                <c:pt idx="2591">
                  <c:v>4.0723270440251573</c:v>
                </c:pt>
                <c:pt idx="2592">
                  <c:v>4.0738993710691824</c:v>
                </c:pt>
                <c:pt idx="2593">
                  <c:v>4.0754716981132084</c:v>
                </c:pt>
                <c:pt idx="2594">
                  <c:v>4.0770440251572326</c:v>
                </c:pt>
                <c:pt idx="2595">
                  <c:v>4.0786163522012577</c:v>
                </c:pt>
                <c:pt idx="2596">
                  <c:v>4.0801886792452793</c:v>
                </c:pt>
                <c:pt idx="2597">
                  <c:v>4.0817610062893097</c:v>
                </c:pt>
                <c:pt idx="2598">
                  <c:v>4.0833333333333339</c:v>
                </c:pt>
                <c:pt idx="2599">
                  <c:v>4.0849056603773546</c:v>
                </c:pt>
                <c:pt idx="2600">
                  <c:v>4.086477987421385</c:v>
                </c:pt>
                <c:pt idx="2601">
                  <c:v>4.0880503144654066</c:v>
                </c:pt>
                <c:pt idx="2602">
                  <c:v>4.0896226415094361</c:v>
                </c:pt>
                <c:pt idx="2603">
                  <c:v>4.0911949685534568</c:v>
                </c:pt>
                <c:pt idx="2604">
                  <c:v>4.0927672955974854</c:v>
                </c:pt>
                <c:pt idx="2605">
                  <c:v>4.0943396226415096</c:v>
                </c:pt>
                <c:pt idx="2606">
                  <c:v>4.0959119496855321</c:v>
                </c:pt>
                <c:pt idx="2607">
                  <c:v>4.0974842767295536</c:v>
                </c:pt>
                <c:pt idx="2608">
                  <c:v>4.0990566037735858</c:v>
                </c:pt>
                <c:pt idx="2609">
                  <c:v>4.10062893081761</c:v>
                </c:pt>
                <c:pt idx="2610">
                  <c:v>4.1022012578616351</c:v>
                </c:pt>
                <c:pt idx="2611">
                  <c:v>4.103773584905662</c:v>
                </c:pt>
                <c:pt idx="2612">
                  <c:v>4.1053459119496853</c:v>
                </c:pt>
                <c:pt idx="2613">
                  <c:v>4.1069182389937078</c:v>
                </c:pt>
                <c:pt idx="2614">
                  <c:v>4.1084905660377338</c:v>
                </c:pt>
                <c:pt idx="2615">
                  <c:v>4.1100628930817624</c:v>
                </c:pt>
                <c:pt idx="2616">
                  <c:v>4.111635220125784</c:v>
                </c:pt>
                <c:pt idx="2617">
                  <c:v>4.11320754716981</c:v>
                </c:pt>
                <c:pt idx="2618">
                  <c:v>4.1147798742138368</c:v>
                </c:pt>
                <c:pt idx="2619">
                  <c:v>4.1163522012578611</c:v>
                </c:pt>
                <c:pt idx="2620">
                  <c:v>4.1179245283018826</c:v>
                </c:pt>
                <c:pt idx="2621">
                  <c:v>4.1194968553459086</c:v>
                </c:pt>
                <c:pt idx="2622">
                  <c:v>4.1210691823899399</c:v>
                </c:pt>
                <c:pt idx="2623">
                  <c:v>4.1226415094339606</c:v>
                </c:pt>
                <c:pt idx="2624">
                  <c:v>4.124213836477983</c:v>
                </c:pt>
                <c:pt idx="2625">
                  <c:v>4.1257861635220108</c:v>
                </c:pt>
                <c:pt idx="2626">
                  <c:v>4.1273584905660377</c:v>
                </c:pt>
                <c:pt idx="2627">
                  <c:v>4.1289308176100592</c:v>
                </c:pt>
                <c:pt idx="2628">
                  <c:v>4.1305031446540896</c:v>
                </c:pt>
                <c:pt idx="2629">
                  <c:v>4.1320754716981112</c:v>
                </c:pt>
                <c:pt idx="2630">
                  <c:v>4.1336477987421416</c:v>
                </c:pt>
                <c:pt idx="2631">
                  <c:v>4.1352201257861649</c:v>
                </c:pt>
                <c:pt idx="2632">
                  <c:v>4.13679245283019</c:v>
                </c:pt>
                <c:pt idx="2633">
                  <c:v>4.1383647798742142</c:v>
                </c:pt>
                <c:pt idx="2634">
                  <c:v>4.1399371069182376</c:v>
                </c:pt>
                <c:pt idx="2635">
                  <c:v>4.1415094339622671</c:v>
                </c:pt>
                <c:pt idx="2636">
                  <c:v>4.1430817610062878</c:v>
                </c:pt>
                <c:pt idx="2637">
                  <c:v>4.1446540880503147</c:v>
                </c:pt>
                <c:pt idx="2638">
                  <c:v>4.1462264150943433</c:v>
                </c:pt>
                <c:pt idx="2639">
                  <c:v>4.1477987421383657</c:v>
                </c:pt>
                <c:pt idx="2640">
                  <c:v>4.14937106918239</c:v>
                </c:pt>
                <c:pt idx="2641">
                  <c:v>4.1509433962264133</c:v>
                </c:pt>
                <c:pt idx="2642">
                  <c:v>4.1525157232704366</c:v>
                </c:pt>
                <c:pt idx="2643">
                  <c:v>4.1540880503144626</c:v>
                </c:pt>
                <c:pt idx="2644">
                  <c:v>4.1556603773584877</c:v>
                </c:pt>
                <c:pt idx="2645">
                  <c:v>4.1572327044025164</c:v>
                </c:pt>
                <c:pt idx="2646">
                  <c:v>4.1588050314465388</c:v>
                </c:pt>
                <c:pt idx="2647">
                  <c:v>4.1603773584905657</c:v>
                </c:pt>
                <c:pt idx="2648">
                  <c:v>4.1619496855345934</c:v>
                </c:pt>
                <c:pt idx="2649">
                  <c:v>4.1635220125786159</c:v>
                </c:pt>
                <c:pt idx="2650">
                  <c:v>4.1650943396226401</c:v>
                </c:pt>
                <c:pt idx="2651">
                  <c:v>4.166666666666667</c:v>
                </c:pt>
                <c:pt idx="2652">
                  <c:v>4.1682389937106921</c:v>
                </c:pt>
                <c:pt idx="2653">
                  <c:v>4.1698113207547154</c:v>
                </c:pt>
                <c:pt idx="2654">
                  <c:v>4.1713836477987396</c:v>
                </c:pt>
                <c:pt idx="2655">
                  <c:v>4.1729559748427656</c:v>
                </c:pt>
                <c:pt idx="2656">
                  <c:v>4.1745283018867907</c:v>
                </c:pt>
                <c:pt idx="2657">
                  <c:v>4.1761006289308176</c:v>
                </c:pt>
                <c:pt idx="2658">
                  <c:v>4.1776729559748436</c:v>
                </c:pt>
                <c:pt idx="2659">
                  <c:v>4.1792452830188704</c:v>
                </c:pt>
                <c:pt idx="2660">
                  <c:v>4.1808176100628911</c:v>
                </c:pt>
                <c:pt idx="2661">
                  <c:v>4.1823899371069144</c:v>
                </c:pt>
                <c:pt idx="2662">
                  <c:v>4.1839622641509413</c:v>
                </c:pt>
                <c:pt idx="2663">
                  <c:v>4.1855345911949673</c:v>
                </c:pt>
                <c:pt idx="2664">
                  <c:v>4.1871069182389888</c:v>
                </c:pt>
                <c:pt idx="2665">
                  <c:v>4.1886792452830202</c:v>
                </c:pt>
                <c:pt idx="2666">
                  <c:v>4.1902515723270426</c:v>
                </c:pt>
                <c:pt idx="2667">
                  <c:v>4.1918238993710704</c:v>
                </c:pt>
                <c:pt idx="2668">
                  <c:v>4.1933962264150919</c:v>
                </c:pt>
                <c:pt idx="2669">
                  <c:v>4.1949685534591179</c:v>
                </c:pt>
                <c:pt idx="2670">
                  <c:v>4.1965408805031457</c:v>
                </c:pt>
                <c:pt idx="2671">
                  <c:v>4.1981132075471681</c:v>
                </c:pt>
                <c:pt idx="2672">
                  <c:v>4.199685534591195</c:v>
                </c:pt>
                <c:pt idx="2673">
                  <c:v>4.2012578616352201</c:v>
                </c:pt>
                <c:pt idx="2674">
                  <c:v>4.2028301886792452</c:v>
                </c:pt>
                <c:pt idx="2675">
                  <c:v>4.2044025157232703</c:v>
                </c:pt>
                <c:pt idx="2676">
                  <c:v>4.2059748427672918</c:v>
                </c:pt>
                <c:pt idx="2677">
                  <c:v>4.2075471698113214</c:v>
                </c:pt>
                <c:pt idx="2678">
                  <c:v>4.2091194968553474</c:v>
                </c:pt>
                <c:pt idx="2679">
                  <c:v>4.2106918238993716</c:v>
                </c:pt>
                <c:pt idx="2680">
                  <c:v>4.2122641509433967</c:v>
                </c:pt>
                <c:pt idx="2681">
                  <c:v>4.21383647798742</c:v>
                </c:pt>
                <c:pt idx="2682">
                  <c:v>4.215408805031446</c:v>
                </c:pt>
                <c:pt idx="2683">
                  <c:v>4.2169811320754702</c:v>
                </c:pt>
                <c:pt idx="2684">
                  <c:v>4.2185534591194953</c:v>
                </c:pt>
                <c:pt idx="2685">
                  <c:v>4.2201257861635222</c:v>
                </c:pt>
                <c:pt idx="2686">
                  <c:v>4.22169811320755</c:v>
                </c:pt>
                <c:pt idx="2687">
                  <c:v>4.2232704402515724</c:v>
                </c:pt>
                <c:pt idx="2688">
                  <c:v>4.2248427672955957</c:v>
                </c:pt>
                <c:pt idx="2689">
                  <c:v>4.2264150943396244</c:v>
                </c:pt>
                <c:pt idx="2690">
                  <c:v>4.2279874213836477</c:v>
                </c:pt>
                <c:pt idx="2691">
                  <c:v>4.2295597484276728</c:v>
                </c:pt>
                <c:pt idx="2692">
                  <c:v>4.2311320754716997</c:v>
                </c:pt>
                <c:pt idx="2693">
                  <c:v>4.2327044025157239</c:v>
                </c:pt>
                <c:pt idx="2694">
                  <c:v>4.2342767295597481</c:v>
                </c:pt>
                <c:pt idx="2695">
                  <c:v>4.2358490566037732</c:v>
                </c:pt>
                <c:pt idx="2696">
                  <c:v>4.2374213836478001</c:v>
                </c:pt>
                <c:pt idx="2697">
                  <c:v>4.2389937106918261</c:v>
                </c:pt>
                <c:pt idx="2698">
                  <c:v>4.2405660377358476</c:v>
                </c:pt>
                <c:pt idx="2699">
                  <c:v>4.2421383647798754</c:v>
                </c:pt>
                <c:pt idx="2700">
                  <c:v>4.2437106918239014</c:v>
                </c:pt>
                <c:pt idx="2701">
                  <c:v>4.2452830188679256</c:v>
                </c:pt>
                <c:pt idx="2702">
                  <c:v>4.2468553459119498</c:v>
                </c:pt>
                <c:pt idx="2703">
                  <c:v>4.2484276729559749</c:v>
                </c:pt>
                <c:pt idx="2704">
                  <c:v>4.25</c:v>
                </c:pt>
                <c:pt idx="2705">
                  <c:v>4.251572327044026</c:v>
                </c:pt>
                <c:pt idx="2706">
                  <c:v>4.2531446540880484</c:v>
                </c:pt>
                <c:pt idx="2707">
                  <c:v>4.2547169811320753</c:v>
                </c:pt>
                <c:pt idx="2708">
                  <c:v>4.2562893081761004</c:v>
                </c:pt>
                <c:pt idx="2709">
                  <c:v>4.2578616352201282</c:v>
                </c:pt>
                <c:pt idx="2710">
                  <c:v>4.2594339622641524</c:v>
                </c:pt>
                <c:pt idx="2711">
                  <c:v>4.2610062893081784</c:v>
                </c:pt>
                <c:pt idx="2712">
                  <c:v>4.262578616352199</c:v>
                </c:pt>
                <c:pt idx="2713">
                  <c:v>4.264150943396225</c:v>
                </c:pt>
                <c:pt idx="2714">
                  <c:v>4.2657232704402501</c:v>
                </c:pt>
                <c:pt idx="2715">
                  <c:v>4.2672955974842761</c:v>
                </c:pt>
                <c:pt idx="2716">
                  <c:v>4.2688679245283021</c:v>
                </c:pt>
                <c:pt idx="2717">
                  <c:v>4.2704402515723281</c:v>
                </c:pt>
                <c:pt idx="2718">
                  <c:v>4.2720125786163496</c:v>
                </c:pt>
                <c:pt idx="2719">
                  <c:v>4.2735849056603774</c:v>
                </c:pt>
                <c:pt idx="2720">
                  <c:v>4.2751572327044016</c:v>
                </c:pt>
                <c:pt idx="2721">
                  <c:v>4.2767295597484303</c:v>
                </c:pt>
                <c:pt idx="2722">
                  <c:v>4.2783018867924527</c:v>
                </c:pt>
                <c:pt idx="2723">
                  <c:v>4.2798742138364778</c:v>
                </c:pt>
                <c:pt idx="2724">
                  <c:v>4.2814465408805029</c:v>
                </c:pt>
                <c:pt idx="2725">
                  <c:v>4.283018867924528</c:v>
                </c:pt>
                <c:pt idx="2726">
                  <c:v>4.2845911949685549</c:v>
                </c:pt>
                <c:pt idx="2727">
                  <c:v>4.28616352201258</c:v>
                </c:pt>
                <c:pt idx="2728">
                  <c:v>4.2877358490566024</c:v>
                </c:pt>
                <c:pt idx="2729">
                  <c:v>4.2893081761006302</c:v>
                </c:pt>
                <c:pt idx="2730">
                  <c:v>4.2908805031446526</c:v>
                </c:pt>
                <c:pt idx="2731">
                  <c:v>4.2924528301886786</c:v>
                </c:pt>
                <c:pt idx="2732">
                  <c:v>4.2940251572327046</c:v>
                </c:pt>
                <c:pt idx="2733">
                  <c:v>4.2955974842767306</c:v>
                </c:pt>
                <c:pt idx="2734">
                  <c:v>4.2971698113207548</c:v>
                </c:pt>
                <c:pt idx="2735">
                  <c:v>4.2987421383647808</c:v>
                </c:pt>
                <c:pt idx="2736">
                  <c:v>4.300314465408805</c:v>
                </c:pt>
                <c:pt idx="2737">
                  <c:v>4.301886792452831</c:v>
                </c:pt>
                <c:pt idx="2738">
                  <c:v>4.3034591194968552</c:v>
                </c:pt>
                <c:pt idx="2739">
                  <c:v>4.3050314465408794</c:v>
                </c:pt>
                <c:pt idx="2740">
                  <c:v>4.3066037735849072</c:v>
                </c:pt>
                <c:pt idx="2741">
                  <c:v>4.3081761006289296</c:v>
                </c:pt>
                <c:pt idx="2742">
                  <c:v>4.3097484276729574</c:v>
                </c:pt>
                <c:pt idx="2743">
                  <c:v>4.3113207547169807</c:v>
                </c:pt>
                <c:pt idx="2744">
                  <c:v>4.3128930817610076</c:v>
                </c:pt>
                <c:pt idx="2745">
                  <c:v>4.3144654088050292</c:v>
                </c:pt>
                <c:pt idx="2746">
                  <c:v>4.3160377358490569</c:v>
                </c:pt>
                <c:pt idx="2747">
                  <c:v>4.3176100628930802</c:v>
                </c:pt>
                <c:pt idx="2748">
                  <c:v>4.3191823899371071</c:v>
                </c:pt>
                <c:pt idx="2749">
                  <c:v>4.3207547169811296</c:v>
                </c:pt>
                <c:pt idx="2750">
                  <c:v>4.3223270440251564</c:v>
                </c:pt>
                <c:pt idx="2751">
                  <c:v>4.3238993710691807</c:v>
                </c:pt>
                <c:pt idx="2752">
                  <c:v>4.3254716981132066</c:v>
                </c:pt>
                <c:pt idx="2753">
                  <c:v>4.3270440251572309</c:v>
                </c:pt>
                <c:pt idx="2754">
                  <c:v>4.328616352201256</c:v>
                </c:pt>
                <c:pt idx="2755">
                  <c:v>4.3301886792452793</c:v>
                </c:pt>
                <c:pt idx="2756">
                  <c:v>4.3317610062893097</c:v>
                </c:pt>
                <c:pt idx="2757">
                  <c:v>4.3333333333333339</c:v>
                </c:pt>
                <c:pt idx="2758">
                  <c:v>4.3349056603773546</c:v>
                </c:pt>
                <c:pt idx="2759">
                  <c:v>4.336477987421385</c:v>
                </c:pt>
                <c:pt idx="2760">
                  <c:v>4.3380503144654066</c:v>
                </c:pt>
                <c:pt idx="2761">
                  <c:v>4.3396226415094361</c:v>
                </c:pt>
                <c:pt idx="2762">
                  <c:v>4.3411949685534568</c:v>
                </c:pt>
                <c:pt idx="2763">
                  <c:v>4.3427672955974854</c:v>
                </c:pt>
                <c:pt idx="2764">
                  <c:v>4.3443396226415096</c:v>
                </c:pt>
                <c:pt idx="2765">
                  <c:v>4.3459119496855321</c:v>
                </c:pt>
                <c:pt idx="2766">
                  <c:v>4.3474842767295536</c:v>
                </c:pt>
                <c:pt idx="2767">
                  <c:v>4.3490566037735858</c:v>
                </c:pt>
                <c:pt idx="2768">
                  <c:v>4.35062893081761</c:v>
                </c:pt>
                <c:pt idx="2769">
                  <c:v>4.3522012578616351</c:v>
                </c:pt>
                <c:pt idx="2770">
                  <c:v>4.3537735849056611</c:v>
                </c:pt>
                <c:pt idx="2771">
                  <c:v>4.3553459119496853</c:v>
                </c:pt>
                <c:pt idx="2772">
                  <c:v>4.3569182389937078</c:v>
                </c:pt>
                <c:pt idx="2773">
                  <c:v>4.3584905660377338</c:v>
                </c:pt>
                <c:pt idx="2774">
                  <c:v>4.3600628930817624</c:v>
                </c:pt>
                <c:pt idx="2775">
                  <c:v>4.361635220125784</c:v>
                </c:pt>
                <c:pt idx="2776">
                  <c:v>4.36320754716981</c:v>
                </c:pt>
                <c:pt idx="2777">
                  <c:v>4.3647798742138368</c:v>
                </c:pt>
                <c:pt idx="2778">
                  <c:v>4.3663522012578611</c:v>
                </c:pt>
                <c:pt idx="2779">
                  <c:v>4.3679245283018826</c:v>
                </c:pt>
                <c:pt idx="2780">
                  <c:v>4.3694968553459086</c:v>
                </c:pt>
                <c:pt idx="2781">
                  <c:v>4.3710691823899399</c:v>
                </c:pt>
                <c:pt idx="2782">
                  <c:v>4.3726415094339623</c:v>
                </c:pt>
                <c:pt idx="2783">
                  <c:v>4.3742138364779848</c:v>
                </c:pt>
                <c:pt idx="2784">
                  <c:v>4.3757861635220117</c:v>
                </c:pt>
                <c:pt idx="2785">
                  <c:v>4.3773584905660403</c:v>
                </c:pt>
                <c:pt idx="2786">
                  <c:v>4.378930817610061</c:v>
                </c:pt>
                <c:pt idx="2787">
                  <c:v>4.3805031446540896</c:v>
                </c:pt>
                <c:pt idx="2788">
                  <c:v>4.3820754716981112</c:v>
                </c:pt>
                <c:pt idx="2789">
                  <c:v>4.3836477987421416</c:v>
                </c:pt>
                <c:pt idx="2790">
                  <c:v>4.3852201257861649</c:v>
                </c:pt>
                <c:pt idx="2791">
                  <c:v>4.38679245283019</c:v>
                </c:pt>
                <c:pt idx="2792">
                  <c:v>4.3883647798742142</c:v>
                </c:pt>
                <c:pt idx="2793">
                  <c:v>4.3899371069182376</c:v>
                </c:pt>
                <c:pt idx="2794">
                  <c:v>4.3915094339622671</c:v>
                </c:pt>
                <c:pt idx="2795">
                  <c:v>4.3930817610062878</c:v>
                </c:pt>
                <c:pt idx="2796">
                  <c:v>4.3946540880503147</c:v>
                </c:pt>
                <c:pt idx="2797">
                  <c:v>4.3962264150943433</c:v>
                </c:pt>
                <c:pt idx="2798">
                  <c:v>4.3977987421383657</c:v>
                </c:pt>
                <c:pt idx="2799">
                  <c:v>4.39937106918239</c:v>
                </c:pt>
                <c:pt idx="2800">
                  <c:v>4.4009433962264151</c:v>
                </c:pt>
                <c:pt idx="2801">
                  <c:v>4.4025157232704384</c:v>
                </c:pt>
                <c:pt idx="2802">
                  <c:v>4.4040880503144653</c:v>
                </c:pt>
                <c:pt idx="2803">
                  <c:v>4.4056603773584886</c:v>
                </c:pt>
                <c:pt idx="2804">
                  <c:v>4.4072327044025181</c:v>
                </c:pt>
                <c:pt idx="2805">
                  <c:v>4.4088050314465406</c:v>
                </c:pt>
                <c:pt idx="2806">
                  <c:v>4.4103773584905666</c:v>
                </c:pt>
                <c:pt idx="2807">
                  <c:v>4.4119496855345943</c:v>
                </c:pt>
                <c:pt idx="2808">
                  <c:v>4.4135220125786168</c:v>
                </c:pt>
                <c:pt idx="2809">
                  <c:v>4.4150943396226419</c:v>
                </c:pt>
                <c:pt idx="2810">
                  <c:v>4.4166666666666679</c:v>
                </c:pt>
                <c:pt idx="2811">
                  <c:v>4.418238993710693</c:v>
                </c:pt>
                <c:pt idx="2812">
                  <c:v>4.4198113207547172</c:v>
                </c:pt>
                <c:pt idx="2813">
                  <c:v>4.4213836477987396</c:v>
                </c:pt>
                <c:pt idx="2814">
                  <c:v>4.4229559748427656</c:v>
                </c:pt>
                <c:pt idx="2815">
                  <c:v>4.4245283018867907</c:v>
                </c:pt>
                <c:pt idx="2816">
                  <c:v>4.4261006289308176</c:v>
                </c:pt>
                <c:pt idx="2817">
                  <c:v>4.4276729559748436</c:v>
                </c:pt>
                <c:pt idx="2818">
                  <c:v>4.4292452830188704</c:v>
                </c:pt>
                <c:pt idx="2819">
                  <c:v>4.4308176100628929</c:v>
                </c:pt>
                <c:pt idx="2820">
                  <c:v>4.4323899371069162</c:v>
                </c:pt>
                <c:pt idx="2821">
                  <c:v>4.4339622641509431</c:v>
                </c:pt>
                <c:pt idx="2822">
                  <c:v>4.43553459119497</c:v>
                </c:pt>
                <c:pt idx="2823">
                  <c:v>4.4371069182389906</c:v>
                </c:pt>
                <c:pt idx="2824">
                  <c:v>4.4386792452830202</c:v>
                </c:pt>
                <c:pt idx="2825">
                  <c:v>4.4402515723270444</c:v>
                </c:pt>
                <c:pt idx="2826">
                  <c:v>4.4418238993710704</c:v>
                </c:pt>
                <c:pt idx="2827">
                  <c:v>4.4433962264150946</c:v>
                </c:pt>
                <c:pt idx="2828">
                  <c:v>4.4449685534591197</c:v>
                </c:pt>
                <c:pt idx="2829">
                  <c:v>4.4465408805031483</c:v>
                </c:pt>
                <c:pt idx="2830">
                  <c:v>4.4481132075471699</c:v>
                </c:pt>
                <c:pt idx="2831">
                  <c:v>4.4496855345911959</c:v>
                </c:pt>
                <c:pt idx="2832">
                  <c:v>4.4512578616352201</c:v>
                </c:pt>
                <c:pt idx="2833">
                  <c:v>4.4528301886792452</c:v>
                </c:pt>
                <c:pt idx="2834">
                  <c:v>4.4544025157232703</c:v>
                </c:pt>
                <c:pt idx="2835">
                  <c:v>4.4559748427672918</c:v>
                </c:pt>
                <c:pt idx="2836">
                  <c:v>4.4575471698113214</c:v>
                </c:pt>
                <c:pt idx="2837">
                  <c:v>4.4591194968553474</c:v>
                </c:pt>
                <c:pt idx="2838">
                  <c:v>4.4606918238993716</c:v>
                </c:pt>
                <c:pt idx="2839">
                  <c:v>4.4622641509433967</c:v>
                </c:pt>
                <c:pt idx="2840">
                  <c:v>4.46383647798742</c:v>
                </c:pt>
                <c:pt idx="2841">
                  <c:v>4.465408805031446</c:v>
                </c:pt>
                <c:pt idx="2842">
                  <c:v>4.4669811320754702</c:v>
                </c:pt>
                <c:pt idx="2843">
                  <c:v>4.4685534591194953</c:v>
                </c:pt>
                <c:pt idx="2844">
                  <c:v>4.4701257861635231</c:v>
                </c:pt>
                <c:pt idx="2845">
                  <c:v>4.47169811320755</c:v>
                </c:pt>
                <c:pt idx="2846">
                  <c:v>4.4732704402515742</c:v>
                </c:pt>
                <c:pt idx="2847">
                  <c:v>4.4748427672955966</c:v>
                </c:pt>
                <c:pt idx="2848">
                  <c:v>4.4764150943396261</c:v>
                </c:pt>
                <c:pt idx="2849">
                  <c:v>4.4779874213836504</c:v>
                </c:pt>
                <c:pt idx="2850">
                  <c:v>4.4795597484276737</c:v>
                </c:pt>
                <c:pt idx="2851">
                  <c:v>4.4811320754716997</c:v>
                </c:pt>
                <c:pt idx="2852">
                  <c:v>4.4827044025157239</c:v>
                </c:pt>
                <c:pt idx="2853">
                  <c:v>4.4842767295597481</c:v>
                </c:pt>
                <c:pt idx="2854">
                  <c:v>4.4858490566037732</c:v>
                </c:pt>
                <c:pt idx="2855">
                  <c:v>4.4874213836478001</c:v>
                </c:pt>
                <c:pt idx="2856">
                  <c:v>4.4889937106918261</c:v>
                </c:pt>
                <c:pt idx="2857">
                  <c:v>4.4905660377358476</c:v>
                </c:pt>
                <c:pt idx="2858">
                  <c:v>4.4921383647798754</c:v>
                </c:pt>
                <c:pt idx="2859">
                  <c:v>4.4937106918239014</c:v>
                </c:pt>
                <c:pt idx="2860">
                  <c:v>4.4952830188679256</c:v>
                </c:pt>
                <c:pt idx="2861">
                  <c:v>4.4968553459119498</c:v>
                </c:pt>
                <c:pt idx="2862">
                  <c:v>4.4984276729559749</c:v>
                </c:pt>
                <c:pt idx="2863">
                  <c:v>4.5</c:v>
                </c:pt>
                <c:pt idx="2864">
                  <c:v>4.501572327044026</c:v>
                </c:pt>
                <c:pt idx="2865">
                  <c:v>4.5031446540880484</c:v>
                </c:pt>
                <c:pt idx="2866">
                  <c:v>4.5047169811320753</c:v>
                </c:pt>
                <c:pt idx="2867">
                  <c:v>4.5062893081761004</c:v>
                </c:pt>
                <c:pt idx="2868">
                  <c:v>4.5078616352201282</c:v>
                </c:pt>
                <c:pt idx="2869">
                  <c:v>4.5094339622641524</c:v>
                </c:pt>
                <c:pt idx="2870">
                  <c:v>4.5110062893081784</c:v>
                </c:pt>
                <c:pt idx="2871">
                  <c:v>4.512578616352199</c:v>
                </c:pt>
                <c:pt idx="2872">
                  <c:v>4.514150943396225</c:v>
                </c:pt>
                <c:pt idx="2873">
                  <c:v>4.5157232704402501</c:v>
                </c:pt>
                <c:pt idx="2874">
                  <c:v>4.5172955974842761</c:v>
                </c:pt>
                <c:pt idx="2875">
                  <c:v>4.5188679245283021</c:v>
                </c:pt>
                <c:pt idx="2876">
                  <c:v>4.5204402515723272</c:v>
                </c:pt>
                <c:pt idx="2877">
                  <c:v>4.5220125786163479</c:v>
                </c:pt>
                <c:pt idx="2878">
                  <c:v>4.5235849056603774</c:v>
                </c:pt>
                <c:pt idx="2879">
                  <c:v>4.5251572327044007</c:v>
                </c:pt>
                <c:pt idx="2880">
                  <c:v>4.5267295597484276</c:v>
                </c:pt>
                <c:pt idx="2881">
                  <c:v>4.5283018867924509</c:v>
                </c:pt>
                <c:pt idx="2882">
                  <c:v>4.529874213836476</c:v>
                </c:pt>
                <c:pt idx="2883">
                  <c:v>4.5314465408805029</c:v>
                </c:pt>
                <c:pt idx="2884">
                  <c:v>4.533018867924528</c:v>
                </c:pt>
                <c:pt idx="2885">
                  <c:v>4.5345911949685549</c:v>
                </c:pt>
                <c:pt idx="2886">
                  <c:v>4.53616352201258</c:v>
                </c:pt>
                <c:pt idx="2887">
                  <c:v>4.5377358490566024</c:v>
                </c:pt>
                <c:pt idx="2888">
                  <c:v>4.5393081761006302</c:v>
                </c:pt>
                <c:pt idx="2889">
                  <c:v>4.5408805031446544</c:v>
                </c:pt>
                <c:pt idx="2890">
                  <c:v>4.5424528301886804</c:v>
                </c:pt>
                <c:pt idx="2891">
                  <c:v>4.5440251572327046</c:v>
                </c:pt>
                <c:pt idx="2892">
                  <c:v>4.5455974842767306</c:v>
                </c:pt>
                <c:pt idx="2893">
                  <c:v>4.5471698113207548</c:v>
                </c:pt>
                <c:pt idx="2894">
                  <c:v>4.5487421383647808</c:v>
                </c:pt>
                <c:pt idx="2895">
                  <c:v>4.550314465408805</c:v>
                </c:pt>
                <c:pt idx="2896">
                  <c:v>4.551886792452831</c:v>
                </c:pt>
                <c:pt idx="2897">
                  <c:v>4.5534591194968552</c:v>
                </c:pt>
                <c:pt idx="2898">
                  <c:v>4.5550314465408794</c:v>
                </c:pt>
                <c:pt idx="2899">
                  <c:v>4.5566037735849072</c:v>
                </c:pt>
                <c:pt idx="2900">
                  <c:v>4.5581761006289314</c:v>
                </c:pt>
                <c:pt idx="2901">
                  <c:v>4.5597484276729574</c:v>
                </c:pt>
                <c:pt idx="2902">
                  <c:v>4.5613207547169807</c:v>
                </c:pt>
                <c:pt idx="2903">
                  <c:v>4.5628930817610076</c:v>
                </c:pt>
                <c:pt idx="2904">
                  <c:v>4.5644654088050292</c:v>
                </c:pt>
                <c:pt idx="2905">
                  <c:v>4.5660377358490569</c:v>
                </c:pt>
                <c:pt idx="2906">
                  <c:v>4.5676100628930802</c:v>
                </c:pt>
                <c:pt idx="2907">
                  <c:v>4.5691823899371071</c:v>
                </c:pt>
                <c:pt idx="2908">
                  <c:v>4.5707547169811322</c:v>
                </c:pt>
                <c:pt idx="2909">
                  <c:v>4.5723270440251573</c:v>
                </c:pt>
                <c:pt idx="2910">
                  <c:v>4.5738993710691824</c:v>
                </c:pt>
                <c:pt idx="2911">
                  <c:v>4.5754716981132084</c:v>
                </c:pt>
                <c:pt idx="2912">
                  <c:v>4.5770440251572326</c:v>
                </c:pt>
                <c:pt idx="2913">
                  <c:v>4.5786163522012577</c:v>
                </c:pt>
                <c:pt idx="2914">
                  <c:v>4.5801886792452793</c:v>
                </c:pt>
                <c:pt idx="2915">
                  <c:v>4.5817610062893097</c:v>
                </c:pt>
                <c:pt idx="2916">
                  <c:v>4.5833333333333339</c:v>
                </c:pt>
                <c:pt idx="2917">
                  <c:v>4.5849056603773546</c:v>
                </c:pt>
                <c:pt idx="2918">
                  <c:v>4.586477987421385</c:v>
                </c:pt>
                <c:pt idx="2919">
                  <c:v>4.5880503144654066</c:v>
                </c:pt>
                <c:pt idx="2920">
                  <c:v>4.5896226415094361</c:v>
                </c:pt>
                <c:pt idx="2921">
                  <c:v>4.5911949685534568</c:v>
                </c:pt>
                <c:pt idx="2922">
                  <c:v>4.5927672955974854</c:v>
                </c:pt>
                <c:pt idx="2923">
                  <c:v>4.5943396226415096</c:v>
                </c:pt>
                <c:pt idx="2924">
                  <c:v>4.5959119496855321</c:v>
                </c:pt>
                <c:pt idx="2925">
                  <c:v>4.5974842767295536</c:v>
                </c:pt>
                <c:pt idx="2926">
                  <c:v>4.5990566037735858</c:v>
                </c:pt>
                <c:pt idx="2927">
                  <c:v>4.60062893081761</c:v>
                </c:pt>
                <c:pt idx="2928">
                  <c:v>4.6022012578616351</c:v>
                </c:pt>
                <c:pt idx="2929">
                  <c:v>4.6037735849056611</c:v>
                </c:pt>
                <c:pt idx="2930">
                  <c:v>4.6053459119496853</c:v>
                </c:pt>
                <c:pt idx="2931">
                  <c:v>4.6069182389937078</c:v>
                </c:pt>
                <c:pt idx="2932">
                  <c:v>4.6084905660377338</c:v>
                </c:pt>
                <c:pt idx="2933">
                  <c:v>4.6100628930817624</c:v>
                </c:pt>
                <c:pt idx="2934">
                  <c:v>4.611635220125784</c:v>
                </c:pt>
                <c:pt idx="2935">
                  <c:v>4.61320754716981</c:v>
                </c:pt>
                <c:pt idx="2936">
                  <c:v>4.6147798742138368</c:v>
                </c:pt>
                <c:pt idx="2937">
                  <c:v>4.6163522012578611</c:v>
                </c:pt>
                <c:pt idx="2938">
                  <c:v>4.6179245283018826</c:v>
                </c:pt>
                <c:pt idx="2939">
                  <c:v>4.6194968553459077</c:v>
                </c:pt>
                <c:pt idx="2940">
                  <c:v>4.6210691823899381</c:v>
                </c:pt>
                <c:pt idx="2941">
                  <c:v>4.6226415094339606</c:v>
                </c:pt>
                <c:pt idx="2942">
                  <c:v>4.624213836477983</c:v>
                </c:pt>
                <c:pt idx="2943">
                  <c:v>4.6257861635220108</c:v>
                </c:pt>
                <c:pt idx="2944">
                  <c:v>4.6273584905660377</c:v>
                </c:pt>
                <c:pt idx="2945">
                  <c:v>4.6289308176100592</c:v>
                </c:pt>
                <c:pt idx="2946">
                  <c:v>4.6305031446540896</c:v>
                </c:pt>
                <c:pt idx="2947">
                  <c:v>4.6320754716981112</c:v>
                </c:pt>
                <c:pt idx="2948">
                  <c:v>4.6336477987421416</c:v>
                </c:pt>
                <c:pt idx="2949">
                  <c:v>4.6352201257861649</c:v>
                </c:pt>
                <c:pt idx="2950">
                  <c:v>4.63679245283019</c:v>
                </c:pt>
                <c:pt idx="2951">
                  <c:v>4.6383647798742142</c:v>
                </c:pt>
                <c:pt idx="2952">
                  <c:v>4.6399371069182376</c:v>
                </c:pt>
                <c:pt idx="2953">
                  <c:v>4.6415094339622671</c:v>
                </c:pt>
                <c:pt idx="2954">
                  <c:v>4.6430817610062878</c:v>
                </c:pt>
                <c:pt idx="2955">
                  <c:v>4.6446540880503147</c:v>
                </c:pt>
                <c:pt idx="2956">
                  <c:v>4.6462264150943433</c:v>
                </c:pt>
                <c:pt idx="2957">
                  <c:v>4.6477987421383657</c:v>
                </c:pt>
                <c:pt idx="2958">
                  <c:v>4.64937106918239</c:v>
                </c:pt>
                <c:pt idx="2959">
                  <c:v>4.6509433962264133</c:v>
                </c:pt>
                <c:pt idx="2960">
                  <c:v>4.6525157232704366</c:v>
                </c:pt>
                <c:pt idx="2961">
                  <c:v>4.6540880503144626</c:v>
                </c:pt>
                <c:pt idx="2962">
                  <c:v>4.6556603773584877</c:v>
                </c:pt>
                <c:pt idx="2963">
                  <c:v>4.6572327044025164</c:v>
                </c:pt>
                <c:pt idx="2964">
                  <c:v>4.6588050314465388</c:v>
                </c:pt>
                <c:pt idx="2965">
                  <c:v>4.6603773584905657</c:v>
                </c:pt>
                <c:pt idx="2966">
                  <c:v>4.6619496855345934</c:v>
                </c:pt>
                <c:pt idx="2967">
                  <c:v>4.6635220125786159</c:v>
                </c:pt>
                <c:pt idx="2968">
                  <c:v>4.6650943396226401</c:v>
                </c:pt>
                <c:pt idx="2969">
                  <c:v>4.666666666666667</c:v>
                </c:pt>
                <c:pt idx="2970">
                  <c:v>4.6682389937106921</c:v>
                </c:pt>
                <c:pt idx="2971">
                  <c:v>4.6698113207547154</c:v>
                </c:pt>
                <c:pt idx="2972">
                  <c:v>4.6713836477987396</c:v>
                </c:pt>
                <c:pt idx="2973">
                  <c:v>4.6729559748427656</c:v>
                </c:pt>
                <c:pt idx="2974">
                  <c:v>4.6745283018867907</c:v>
                </c:pt>
                <c:pt idx="2975">
                  <c:v>4.6761006289308167</c:v>
                </c:pt>
                <c:pt idx="2976">
                  <c:v>4.6776729559748436</c:v>
                </c:pt>
                <c:pt idx="2977">
                  <c:v>4.6792452830188704</c:v>
                </c:pt>
                <c:pt idx="2978">
                  <c:v>4.6808176100628911</c:v>
                </c:pt>
                <c:pt idx="2979">
                  <c:v>4.6823899371069144</c:v>
                </c:pt>
                <c:pt idx="2980">
                  <c:v>4.6839622641509413</c:v>
                </c:pt>
                <c:pt idx="2981">
                  <c:v>4.6855345911949673</c:v>
                </c:pt>
                <c:pt idx="2982">
                  <c:v>4.6871069182389888</c:v>
                </c:pt>
                <c:pt idx="2983">
                  <c:v>4.6886792452830202</c:v>
                </c:pt>
                <c:pt idx="2984">
                  <c:v>4.6902515723270417</c:v>
                </c:pt>
                <c:pt idx="2985">
                  <c:v>4.6918238993710704</c:v>
                </c:pt>
                <c:pt idx="2986">
                  <c:v>4.6933962264150919</c:v>
                </c:pt>
                <c:pt idx="2987">
                  <c:v>4.6949685534591179</c:v>
                </c:pt>
                <c:pt idx="2988">
                  <c:v>4.6965408805031457</c:v>
                </c:pt>
                <c:pt idx="2989">
                  <c:v>4.6981132075471681</c:v>
                </c:pt>
                <c:pt idx="2990">
                  <c:v>4.699685534591195</c:v>
                </c:pt>
                <c:pt idx="2991">
                  <c:v>4.7012578616352201</c:v>
                </c:pt>
                <c:pt idx="2992">
                  <c:v>4.7028301886792452</c:v>
                </c:pt>
                <c:pt idx="2993">
                  <c:v>4.7044025157232703</c:v>
                </c:pt>
                <c:pt idx="2994">
                  <c:v>4.7059748427672918</c:v>
                </c:pt>
                <c:pt idx="2995">
                  <c:v>4.7075471698113214</c:v>
                </c:pt>
                <c:pt idx="2996">
                  <c:v>4.7091194968553474</c:v>
                </c:pt>
                <c:pt idx="2997">
                  <c:v>4.7106918238993716</c:v>
                </c:pt>
                <c:pt idx="2998">
                  <c:v>4.7122641509433967</c:v>
                </c:pt>
                <c:pt idx="2999">
                  <c:v>4.71383647798742</c:v>
                </c:pt>
                <c:pt idx="3000">
                  <c:v>4.715408805031446</c:v>
                </c:pt>
                <c:pt idx="3001">
                  <c:v>4.7169811320754702</c:v>
                </c:pt>
                <c:pt idx="3002">
                  <c:v>4.7185534591194953</c:v>
                </c:pt>
                <c:pt idx="3003">
                  <c:v>4.7201257861635222</c:v>
                </c:pt>
                <c:pt idx="3004">
                  <c:v>4.7216981132075482</c:v>
                </c:pt>
                <c:pt idx="3005">
                  <c:v>4.7232704402515724</c:v>
                </c:pt>
                <c:pt idx="3006">
                  <c:v>4.7248427672955957</c:v>
                </c:pt>
                <c:pt idx="3007">
                  <c:v>4.7264150943396244</c:v>
                </c:pt>
                <c:pt idx="3008">
                  <c:v>4.7279874213836477</c:v>
                </c:pt>
                <c:pt idx="3009">
                  <c:v>4.7295597484276728</c:v>
                </c:pt>
                <c:pt idx="3010">
                  <c:v>4.7311320754716997</c:v>
                </c:pt>
                <c:pt idx="3011">
                  <c:v>4.7327044025157239</c:v>
                </c:pt>
                <c:pt idx="3012">
                  <c:v>4.7342767295597481</c:v>
                </c:pt>
                <c:pt idx="3013">
                  <c:v>4.7358490566037732</c:v>
                </c:pt>
                <c:pt idx="3014">
                  <c:v>4.7374213836478001</c:v>
                </c:pt>
                <c:pt idx="3015">
                  <c:v>4.7389937106918252</c:v>
                </c:pt>
                <c:pt idx="3016">
                  <c:v>4.7405660377358476</c:v>
                </c:pt>
                <c:pt idx="3017">
                  <c:v>4.7421383647798754</c:v>
                </c:pt>
                <c:pt idx="3018">
                  <c:v>4.7437106918239014</c:v>
                </c:pt>
                <c:pt idx="3019">
                  <c:v>4.7452830188679256</c:v>
                </c:pt>
                <c:pt idx="3020">
                  <c:v>4.7468553459119498</c:v>
                </c:pt>
                <c:pt idx="3021">
                  <c:v>4.7484276729559749</c:v>
                </c:pt>
                <c:pt idx="3022">
                  <c:v>4.75</c:v>
                </c:pt>
                <c:pt idx="3023">
                  <c:v>4.751572327044026</c:v>
                </c:pt>
                <c:pt idx="3024">
                  <c:v>4.7531446540880484</c:v>
                </c:pt>
                <c:pt idx="3025">
                  <c:v>4.7547169811320753</c:v>
                </c:pt>
                <c:pt idx="3026">
                  <c:v>4.7562893081761004</c:v>
                </c:pt>
                <c:pt idx="3027">
                  <c:v>4.7578616352201282</c:v>
                </c:pt>
                <c:pt idx="3028">
                  <c:v>4.7594339622641524</c:v>
                </c:pt>
                <c:pt idx="3029">
                  <c:v>4.7610062893081784</c:v>
                </c:pt>
                <c:pt idx="3030">
                  <c:v>4.762578616352199</c:v>
                </c:pt>
                <c:pt idx="3031">
                  <c:v>4.764150943396225</c:v>
                </c:pt>
                <c:pt idx="3032">
                  <c:v>4.7657232704402501</c:v>
                </c:pt>
                <c:pt idx="3033">
                  <c:v>4.7672955974842761</c:v>
                </c:pt>
                <c:pt idx="3034">
                  <c:v>4.7688679245283021</c:v>
                </c:pt>
                <c:pt idx="3035">
                  <c:v>4.7704402515723281</c:v>
                </c:pt>
                <c:pt idx="3036">
                  <c:v>4.7720125786163496</c:v>
                </c:pt>
                <c:pt idx="3037">
                  <c:v>4.7735849056603774</c:v>
                </c:pt>
                <c:pt idx="3038">
                  <c:v>4.7751572327044016</c:v>
                </c:pt>
                <c:pt idx="3039">
                  <c:v>4.7767295597484303</c:v>
                </c:pt>
                <c:pt idx="3040">
                  <c:v>4.7783018867924527</c:v>
                </c:pt>
                <c:pt idx="3041">
                  <c:v>4.7798742138364778</c:v>
                </c:pt>
                <c:pt idx="3042">
                  <c:v>4.7814465408805029</c:v>
                </c:pt>
                <c:pt idx="3043">
                  <c:v>4.783018867924528</c:v>
                </c:pt>
                <c:pt idx="3044">
                  <c:v>4.7845911949685549</c:v>
                </c:pt>
                <c:pt idx="3045">
                  <c:v>4.78616352201258</c:v>
                </c:pt>
                <c:pt idx="3046">
                  <c:v>4.7877358490566007</c:v>
                </c:pt>
                <c:pt idx="3047">
                  <c:v>4.7893081761006302</c:v>
                </c:pt>
                <c:pt idx="3048">
                  <c:v>4.7908805031446526</c:v>
                </c:pt>
                <c:pt idx="3049">
                  <c:v>4.7924528301886786</c:v>
                </c:pt>
                <c:pt idx="3050">
                  <c:v>4.7940251572327046</c:v>
                </c:pt>
                <c:pt idx="3051">
                  <c:v>4.7955974842767306</c:v>
                </c:pt>
                <c:pt idx="3052">
                  <c:v>4.7971698113207548</c:v>
                </c:pt>
                <c:pt idx="3053">
                  <c:v>4.7987421383647808</c:v>
                </c:pt>
                <c:pt idx="3054">
                  <c:v>4.800314465408805</c:v>
                </c:pt>
                <c:pt idx="3055">
                  <c:v>4.801886792452831</c:v>
                </c:pt>
                <c:pt idx="3056">
                  <c:v>4.8034591194968552</c:v>
                </c:pt>
                <c:pt idx="3057">
                  <c:v>4.8050314465408794</c:v>
                </c:pt>
                <c:pt idx="3058">
                  <c:v>4.8066037735849072</c:v>
                </c:pt>
                <c:pt idx="3059">
                  <c:v>4.8081761006289296</c:v>
                </c:pt>
                <c:pt idx="3060">
                  <c:v>4.8097484276729574</c:v>
                </c:pt>
                <c:pt idx="3061">
                  <c:v>4.8113207547169807</c:v>
                </c:pt>
                <c:pt idx="3062">
                  <c:v>4.8128930817610076</c:v>
                </c:pt>
                <c:pt idx="3063">
                  <c:v>4.8144654088050292</c:v>
                </c:pt>
                <c:pt idx="3064">
                  <c:v>4.8160377358490569</c:v>
                </c:pt>
                <c:pt idx="3065">
                  <c:v>4.8176100628930802</c:v>
                </c:pt>
                <c:pt idx="3066">
                  <c:v>4.8191823899371071</c:v>
                </c:pt>
                <c:pt idx="3067">
                  <c:v>4.8207547169811296</c:v>
                </c:pt>
                <c:pt idx="3068">
                  <c:v>4.8223270440251564</c:v>
                </c:pt>
                <c:pt idx="3069">
                  <c:v>4.8238993710691807</c:v>
                </c:pt>
                <c:pt idx="3070">
                  <c:v>4.8254716981132066</c:v>
                </c:pt>
                <c:pt idx="3071">
                  <c:v>4.8270440251572309</c:v>
                </c:pt>
                <c:pt idx="3072">
                  <c:v>4.828616352201256</c:v>
                </c:pt>
                <c:pt idx="3073">
                  <c:v>4.8301886792452793</c:v>
                </c:pt>
                <c:pt idx="3074">
                  <c:v>4.8317610062893097</c:v>
                </c:pt>
                <c:pt idx="3075">
                  <c:v>4.8333333333333357</c:v>
                </c:pt>
                <c:pt idx="3076">
                  <c:v>4.8349056603773546</c:v>
                </c:pt>
                <c:pt idx="3077">
                  <c:v>4.8364779874213832</c:v>
                </c:pt>
                <c:pt idx="3078">
                  <c:v>4.8380503144654066</c:v>
                </c:pt>
                <c:pt idx="3079">
                  <c:v>4.8396226415094361</c:v>
                </c:pt>
                <c:pt idx="3080">
                  <c:v>4.8411949685534568</c:v>
                </c:pt>
                <c:pt idx="3081">
                  <c:v>4.8427672955974854</c:v>
                </c:pt>
                <c:pt idx="3082">
                  <c:v>4.8443396226415096</c:v>
                </c:pt>
                <c:pt idx="3083">
                  <c:v>4.8459119496855303</c:v>
                </c:pt>
                <c:pt idx="3084">
                  <c:v>4.8474842767295536</c:v>
                </c:pt>
                <c:pt idx="3085">
                  <c:v>4.8490566037735858</c:v>
                </c:pt>
                <c:pt idx="3086">
                  <c:v>4.85062893081761</c:v>
                </c:pt>
                <c:pt idx="3087">
                  <c:v>4.8522012578616351</c:v>
                </c:pt>
                <c:pt idx="3088">
                  <c:v>4.8537735849056611</c:v>
                </c:pt>
                <c:pt idx="3089">
                  <c:v>4.8553459119496853</c:v>
                </c:pt>
                <c:pt idx="3090">
                  <c:v>4.8569182389937087</c:v>
                </c:pt>
                <c:pt idx="3091">
                  <c:v>4.8584905660377338</c:v>
                </c:pt>
                <c:pt idx="3092">
                  <c:v>4.8600628930817624</c:v>
                </c:pt>
                <c:pt idx="3093">
                  <c:v>4.8616352201257849</c:v>
                </c:pt>
                <c:pt idx="3094">
                  <c:v>4.86320754716981</c:v>
                </c:pt>
                <c:pt idx="3095">
                  <c:v>4.864779874213836</c:v>
                </c:pt>
                <c:pt idx="3096">
                  <c:v>4.8663522012578619</c:v>
                </c:pt>
                <c:pt idx="3097">
                  <c:v>4.8679245283018826</c:v>
                </c:pt>
                <c:pt idx="3098">
                  <c:v>4.8694968553459086</c:v>
                </c:pt>
                <c:pt idx="3099">
                  <c:v>4.8710691823899399</c:v>
                </c:pt>
                <c:pt idx="3100">
                  <c:v>4.8726415094339623</c:v>
                </c:pt>
                <c:pt idx="3101">
                  <c:v>4.8742138364779848</c:v>
                </c:pt>
                <c:pt idx="3102">
                  <c:v>4.8757861635220117</c:v>
                </c:pt>
                <c:pt idx="3103">
                  <c:v>4.8773584905660403</c:v>
                </c:pt>
                <c:pt idx="3104">
                  <c:v>4.878930817610061</c:v>
                </c:pt>
                <c:pt idx="3105">
                  <c:v>4.8805031446540896</c:v>
                </c:pt>
                <c:pt idx="3106">
                  <c:v>4.8820754716981112</c:v>
                </c:pt>
                <c:pt idx="3107">
                  <c:v>4.8836477987421398</c:v>
                </c:pt>
                <c:pt idx="3108">
                  <c:v>4.8852201257861667</c:v>
                </c:pt>
                <c:pt idx="3109">
                  <c:v>4.88679245283019</c:v>
                </c:pt>
                <c:pt idx="3110">
                  <c:v>4.8883647798742116</c:v>
                </c:pt>
                <c:pt idx="3111">
                  <c:v>4.8899371069182376</c:v>
                </c:pt>
                <c:pt idx="3112">
                  <c:v>4.8915094339622671</c:v>
                </c:pt>
                <c:pt idx="3113">
                  <c:v>4.8930817610062869</c:v>
                </c:pt>
                <c:pt idx="3114">
                  <c:v>4.8946540880503147</c:v>
                </c:pt>
                <c:pt idx="3115">
                  <c:v>4.8962264150943433</c:v>
                </c:pt>
                <c:pt idx="3116">
                  <c:v>4.8977987421383657</c:v>
                </c:pt>
                <c:pt idx="3117">
                  <c:v>4.89937106918239</c:v>
                </c:pt>
                <c:pt idx="3118">
                  <c:v>4.9009433962264151</c:v>
                </c:pt>
                <c:pt idx="3119">
                  <c:v>4.9025157232704384</c:v>
                </c:pt>
                <c:pt idx="3120">
                  <c:v>4.9040880503144662</c:v>
                </c:pt>
                <c:pt idx="3121">
                  <c:v>4.9056603773584886</c:v>
                </c:pt>
                <c:pt idx="3122">
                  <c:v>4.9072327044025181</c:v>
                </c:pt>
                <c:pt idx="3123">
                  <c:v>4.9088050314465406</c:v>
                </c:pt>
                <c:pt idx="3124">
                  <c:v>4.9103773584905666</c:v>
                </c:pt>
                <c:pt idx="3125">
                  <c:v>4.9119496855345943</c:v>
                </c:pt>
                <c:pt idx="3126">
                  <c:v>4.9135220125786176</c:v>
                </c:pt>
                <c:pt idx="3127">
                  <c:v>4.9150943396226419</c:v>
                </c:pt>
                <c:pt idx="3128">
                  <c:v>4.916666666666667</c:v>
                </c:pt>
                <c:pt idx="3129">
                  <c:v>4.918238993710693</c:v>
                </c:pt>
                <c:pt idx="3130">
                  <c:v>4.9198113207547172</c:v>
                </c:pt>
                <c:pt idx="3131">
                  <c:v>4.9213836477987396</c:v>
                </c:pt>
                <c:pt idx="3132">
                  <c:v>4.9229559748427656</c:v>
                </c:pt>
                <c:pt idx="3133">
                  <c:v>4.9245283018867907</c:v>
                </c:pt>
                <c:pt idx="3134">
                  <c:v>4.9261006289308176</c:v>
                </c:pt>
                <c:pt idx="3135">
                  <c:v>4.9276729559748453</c:v>
                </c:pt>
                <c:pt idx="3136">
                  <c:v>4.9292452830188704</c:v>
                </c:pt>
                <c:pt idx="3137">
                  <c:v>4.9308176100628929</c:v>
                </c:pt>
                <c:pt idx="3138">
                  <c:v>4.9323899371069171</c:v>
                </c:pt>
                <c:pt idx="3139">
                  <c:v>4.9339622641509431</c:v>
                </c:pt>
                <c:pt idx="3140">
                  <c:v>4.9355345911949682</c:v>
                </c:pt>
                <c:pt idx="3141">
                  <c:v>4.9371069182389906</c:v>
                </c:pt>
                <c:pt idx="3142">
                  <c:v>4.9386792452830202</c:v>
                </c:pt>
                <c:pt idx="3143">
                  <c:v>4.9402515723270426</c:v>
                </c:pt>
                <c:pt idx="3144">
                  <c:v>4.9418238993710721</c:v>
                </c:pt>
                <c:pt idx="3145">
                  <c:v>4.9433962264150946</c:v>
                </c:pt>
                <c:pt idx="3146">
                  <c:v>4.9449685534591188</c:v>
                </c:pt>
                <c:pt idx="3147">
                  <c:v>4.9465408805031483</c:v>
                </c:pt>
                <c:pt idx="3148">
                  <c:v>4.9481132075471699</c:v>
                </c:pt>
                <c:pt idx="3149">
                  <c:v>4.9496855345911959</c:v>
                </c:pt>
                <c:pt idx="3150">
                  <c:v>4.9512578616352201</c:v>
                </c:pt>
                <c:pt idx="3151">
                  <c:v>4.9528301886792452</c:v>
                </c:pt>
                <c:pt idx="3152">
                  <c:v>4.9544025157232703</c:v>
                </c:pt>
                <c:pt idx="3153">
                  <c:v>4.9559748427672936</c:v>
                </c:pt>
                <c:pt idx="3154">
                  <c:v>4.9575471698113214</c:v>
                </c:pt>
                <c:pt idx="3155">
                  <c:v>4.9591194968553474</c:v>
                </c:pt>
                <c:pt idx="3156">
                  <c:v>4.9606918238993734</c:v>
                </c:pt>
                <c:pt idx="3157">
                  <c:v>4.9622641509433967</c:v>
                </c:pt>
                <c:pt idx="3158">
                  <c:v>4.9638364779874191</c:v>
                </c:pt>
                <c:pt idx="3159">
                  <c:v>4.9654088050314469</c:v>
                </c:pt>
                <c:pt idx="3160">
                  <c:v>4.9669811320754702</c:v>
                </c:pt>
                <c:pt idx="3161">
                  <c:v>4.9685534591194944</c:v>
                </c:pt>
                <c:pt idx="3162">
                  <c:v>4.9701257861635231</c:v>
                </c:pt>
                <c:pt idx="3163">
                  <c:v>4.97169811320755</c:v>
                </c:pt>
                <c:pt idx="3164">
                  <c:v>4.9732704402515742</c:v>
                </c:pt>
                <c:pt idx="3165">
                  <c:v>4.9748427672955966</c:v>
                </c:pt>
                <c:pt idx="3166">
                  <c:v>4.9764150943396261</c:v>
                </c:pt>
                <c:pt idx="3167">
                  <c:v>4.9779874213836504</c:v>
                </c:pt>
                <c:pt idx="3168">
                  <c:v>4.9795597484276763</c:v>
                </c:pt>
                <c:pt idx="3169">
                  <c:v>4.9811320754716997</c:v>
                </c:pt>
                <c:pt idx="3170">
                  <c:v>4.982704402515723</c:v>
                </c:pt>
                <c:pt idx="3171">
                  <c:v>4.984276729559749</c:v>
                </c:pt>
                <c:pt idx="3172">
                  <c:v>4.9858490566037732</c:v>
                </c:pt>
                <c:pt idx="3173">
                  <c:v>4.9874213836477983</c:v>
                </c:pt>
                <c:pt idx="3174">
                  <c:v>4.988993710691827</c:v>
                </c:pt>
                <c:pt idx="3175">
                  <c:v>4.9905660377358476</c:v>
                </c:pt>
                <c:pt idx="3176">
                  <c:v>4.9921383647798736</c:v>
                </c:pt>
                <c:pt idx="3177">
                  <c:v>4.9937106918239014</c:v>
                </c:pt>
                <c:pt idx="3178">
                  <c:v>4.9952830188679256</c:v>
                </c:pt>
                <c:pt idx="3179">
                  <c:v>4.9968553459119489</c:v>
                </c:pt>
                <c:pt idx="3180">
                  <c:v>4.9984276729559749</c:v>
                </c:pt>
                <c:pt idx="3181">
                  <c:v>5</c:v>
                </c:pt>
                <c:pt idx="3182">
                  <c:v>5.001572327044026</c:v>
                </c:pt>
                <c:pt idx="3183">
                  <c:v>5.0031446540880493</c:v>
                </c:pt>
                <c:pt idx="3184">
                  <c:v>5.0047169811320753</c:v>
                </c:pt>
                <c:pt idx="3185">
                  <c:v>5.0062893081761004</c:v>
                </c:pt>
                <c:pt idx="3186">
                  <c:v>5.0078616352201282</c:v>
                </c:pt>
                <c:pt idx="3187">
                  <c:v>5.0094339622641524</c:v>
                </c:pt>
                <c:pt idx="3188">
                  <c:v>5.0110062893081766</c:v>
                </c:pt>
                <c:pt idx="3189">
                  <c:v>5.0125786163521999</c:v>
                </c:pt>
                <c:pt idx="3190">
                  <c:v>5.014150943396225</c:v>
                </c:pt>
                <c:pt idx="3191">
                  <c:v>5.0157232704402492</c:v>
                </c:pt>
                <c:pt idx="3192">
                  <c:v>5.017295597484277</c:v>
                </c:pt>
                <c:pt idx="3193">
                  <c:v>5.0188679245283021</c:v>
                </c:pt>
                <c:pt idx="3194">
                  <c:v>5.0204402515723263</c:v>
                </c:pt>
                <c:pt idx="3195">
                  <c:v>5.0220125786163479</c:v>
                </c:pt>
                <c:pt idx="3196">
                  <c:v>5.0235849056603774</c:v>
                </c:pt>
                <c:pt idx="3197">
                  <c:v>5.0251572327044007</c:v>
                </c:pt>
                <c:pt idx="3198">
                  <c:v>5.0267295597484276</c:v>
                </c:pt>
                <c:pt idx="3199">
                  <c:v>5.0283018867924509</c:v>
                </c:pt>
                <c:pt idx="3200">
                  <c:v>5.029874213836476</c:v>
                </c:pt>
                <c:pt idx="3201">
                  <c:v>5.0314465408805038</c:v>
                </c:pt>
                <c:pt idx="3202">
                  <c:v>5.033018867924528</c:v>
                </c:pt>
                <c:pt idx="3203">
                  <c:v>5.0345911949685531</c:v>
                </c:pt>
                <c:pt idx="3204">
                  <c:v>5.03616352201258</c:v>
                </c:pt>
                <c:pt idx="3205">
                  <c:v>5.0377358490566024</c:v>
                </c:pt>
                <c:pt idx="3206">
                  <c:v>5.0393081761006302</c:v>
                </c:pt>
                <c:pt idx="3207">
                  <c:v>5.0408805031446544</c:v>
                </c:pt>
                <c:pt idx="3208">
                  <c:v>5.0424528301886804</c:v>
                </c:pt>
                <c:pt idx="3209">
                  <c:v>5.044025157232702</c:v>
                </c:pt>
                <c:pt idx="3210">
                  <c:v>5.0455974842767306</c:v>
                </c:pt>
                <c:pt idx="3211">
                  <c:v>5.0471698113207548</c:v>
                </c:pt>
                <c:pt idx="3212">
                  <c:v>5.0487421383647808</c:v>
                </c:pt>
                <c:pt idx="3213">
                  <c:v>5.050314465408805</c:v>
                </c:pt>
                <c:pt idx="3214">
                  <c:v>5.051886792452831</c:v>
                </c:pt>
                <c:pt idx="3215">
                  <c:v>5.0534591194968552</c:v>
                </c:pt>
                <c:pt idx="3216">
                  <c:v>5.0550314465408794</c:v>
                </c:pt>
                <c:pt idx="3217">
                  <c:v>5.0566037735849072</c:v>
                </c:pt>
                <c:pt idx="3218">
                  <c:v>5.0581761006289314</c:v>
                </c:pt>
                <c:pt idx="3219">
                  <c:v>5.0597484276729574</c:v>
                </c:pt>
                <c:pt idx="3220">
                  <c:v>5.0613207547169807</c:v>
                </c:pt>
                <c:pt idx="3221">
                  <c:v>5.0628930817610067</c:v>
                </c:pt>
                <c:pt idx="3222">
                  <c:v>5.06446540880503</c:v>
                </c:pt>
                <c:pt idx="3223">
                  <c:v>5.0660377358490569</c:v>
                </c:pt>
                <c:pt idx="3224">
                  <c:v>5.0676100628930794</c:v>
                </c:pt>
                <c:pt idx="3225">
                  <c:v>5.0691823899371071</c:v>
                </c:pt>
                <c:pt idx="3226">
                  <c:v>5.0707547169811322</c:v>
                </c:pt>
                <c:pt idx="3227">
                  <c:v>5.0723270440251564</c:v>
                </c:pt>
                <c:pt idx="3228">
                  <c:v>5.0738993710691824</c:v>
                </c:pt>
                <c:pt idx="3229">
                  <c:v>5.0754716981132084</c:v>
                </c:pt>
                <c:pt idx="3230">
                  <c:v>5.0770440251572326</c:v>
                </c:pt>
                <c:pt idx="3231">
                  <c:v>5.0786163522012586</c:v>
                </c:pt>
                <c:pt idx="3232">
                  <c:v>5.0801886792452793</c:v>
                </c:pt>
                <c:pt idx="3233">
                  <c:v>5.0817610062893097</c:v>
                </c:pt>
                <c:pt idx="3234">
                  <c:v>5.0833333333333357</c:v>
                </c:pt>
                <c:pt idx="3235">
                  <c:v>5.0849056603773546</c:v>
                </c:pt>
                <c:pt idx="3236">
                  <c:v>5.0864779874213832</c:v>
                </c:pt>
                <c:pt idx="3237">
                  <c:v>5.0880503144654066</c:v>
                </c:pt>
                <c:pt idx="3238">
                  <c:v>5.0896226415094361</c:v>
                </c:pt>
                <c:pt idx="3239">
                  <c:v>5.0911949685534568</c:v>
                </c:pt>
                <c:pt idx="3240">
                  <c:v>5.0927672955974854</c:v>
                </c:pt>
                <c:pt idx="3241">
                  <c:v>5.0943396226415096</c:v>
                </c:pt>
                <c:pt idx="3242">
                  <c:v>5.0959119496855303</c:v>
                </c:pt>
                <c:pt idx="3243">
                  <c:v>5.0974842767295536</c:v>
                </c:pt>
                <c:pt idx="3244">
                  <c:v>5.0990566037735858</c:v>
                </c:pt>
                <c:pt idx="3245">
                  <c:v>5.10062893081761</c:v>
                </c:pt>
                <c:pt idx="3246">
                  <c:v>5.1022012578616351</c:v>
                </c:pt>
                <c:pt idx="3247">
                  <c:v>5.103773584905662</c:v>
                </c:pt>
                <c:pt idx="3248">
                  <c:v>5.1053459119496853</c:v>
                </c:pt>
                <c:pt idx="3249">
                  <c:v>5.1069182389937087</c:v>
                </c:pt>
                <c:pt idx="3250">
                  <c:v>5.1084905660377338</c:v>
                </c:pt>
                <c:pt idx="3251">
                  <c:v>5.1100628930817624</c:v>
                </c:pt>
                <c:pt idx="3252">
                  <c:v>5.1116352201257849</c:v>
                </c:pt>
                <c:pt idx="3253">
                  <c:v>5.11320754716981</c:v>
                </c:pt>
                <c:pt idx="3254">
                  <c:v>5.114779874213836</c:v>
                </c:pt>
                <c:pt idx="3255">
                  <c:v>5.1163522012578619</c:v>
                </c:pt>
                <c:pt idx="3256">
                  <c:v>5.1179245283018826</c:v>
                </c:pt>
                <c:pt idx="3257">
                  <c:v>5.1194968553459086</c:v>
                </c:pt>
                <c:pt idx="3258">
                  <c:v>5.1210691823899399</c:v>
                </c:pt>
                <c:pt idx="3259">
                  <c:v>5.1226415094339606</c:v>
                </c:pt>
                <c:pt idx="3260">
                  <c:v>5.124213836477983</c:v>
                </c:pt>
                <c:pt idx="3261">
                  <c:v>5.1257861635220108</c:v>
                </c:pt>
                <c:pt idx="3262">
                  <c:v>5.1273584905660377</c:v>
                </c:pt>
                <c:pt idx="3263">
                  <c:v>5.1289308176100592</c:v>
                </c:pt>
                <c:pt idx="3264">
                  <c:v>5.1305031446540896</c:v>
                </c:pt>
                <c:pt idx="3265">
                  <c:v>5.1320754716981112</c:v>
                </c:pt>
                <c:pt idx="3266">
                  <c:v>5.1336477987421398</c:v>
                </c:pt>
                <c:pt idx="3267">
                  <c:v>5.1352201257861667</c:v>
                </c:pt>
                <c:pt idx="3268">
                  <c:v>5.13679245283019</c:v>
                </c:pt>
                <c:pt idx="3269">
                  <c:v>5.1383647798742116</c:v>
                </c:pt>
                <c:pt idx="3270">
                  <c:v>5.1399371069182376</c:v>
                </c:pt>
                <c:pt idx="3271">
                  <c:v>5.1415094339622671</c:v>
                </c:pt>
                <c:pt idx="3272">
                  <c:v>5.1430817610062869</c:v>
                </c:pt>
                <c:pt idx="3273">
                  <c:v>5.1446540880503147</c:v>
                </c:pt>
                <c:pt idx="3274">
                  <c:v>5.1462264150943433</c:v>
                </c:pt>
                <c:pt idx="3275">
                  <c:v>5.1477987421383657</c:v>
                </c:pt>
                <c:pt idx="3276">
                  <c:v>5.14937106918239</c:v>
                </c:pt>
                <c:pt idx="3277">
                  <c:v>5.1509433962264133</c:v>
                </c:pt>
                <c:pt idx="3278">
                  <c:v>5.1525157232704366</c:v>
                </c:pt>
                <c:pt idx="3279">
                  <c:v>5.1540880503144644</c:v>
                </c:pt>
                <c:pt idx="3280">
                  <c:v>5.1556603773584877</c:v>
                </c:pt>
                <c:pt idx="3281">
                  <c:v>5.1572327044025164</c:v>
                </c:pt>
                <c:pt idx="3282">
                  <c:v>5.1588050314465397</c:v>
                </c:pt>
                <c:pt idx="3283">
                  <c:v>5.1603773584905657</c:v>
                </c:pt>
                <c:pt idx="3284">
                  <c:v>5.1619496855345917</c:v>
                </c:pt>
                <c:pt idx="3285">
                  <c:v>5.1635220125786168</c:v>
                </c:pt>
                <c:pt idx="3286">
                  <c:v>5.1650943396226401</c:v>
                </c:pt>
                <c:pt idx="3287">
                  <c:v>5.1666666666666661</c:v>
                </c:pt>
                <c:pt idx="3288">
                  <c:v>5.1682389937106921</c:v>
                </c:pt>
                <c:pt idx="3289">
                  <c:v>5.1698113207547154</c:v>
                </c:pt>
                <c:pt idx="3290">
                  <c:v>5.1713836477987396</c:v>
                </c:pt>
                <c:pt idx="3291">
                  <c:v>5.1729559748427656</c:v>
                </c:pt>
                <c:pt idx="3292">
                  <c:v>5.1745283018867907</c:v>
                </c:pt>
                <c:pt idx="3293">
                  <c:v>5.1761006289308176</c:v>
                </c:pt>
                <c:pt idx="3294">
                  <c:v>5.1776729559748453</c:v>
                </c:pt>
                <c:pt idx="3295">
                  <c:v>5.1792452830188704</c:v>
                </c:pt>
                <c:pt idx="3296">
                  <c:v>5.1808176100628911</c:v>
                </c:pt>
                <c:pt idx="3297">
                  <c:v>5.1823899371069153</c:v>
                </c:pt>
                <c:pt idx="3298">
                  <c:v>5.1839622641509413</c:v>
                </c:pt>
                <c:pt idx="3299">
                  <c:v>5.1855345911949664</c:v>
                </c:pt>
                <c:pt idx="3300">
                  <c:v>5.1871069182389897</c:v>
                </c:pt>
                <c:pt idx="3301">
                  <c:v>5.1886792452830202</c:v>
                </c:pt>
                <c:pt idx="3302">
                  <c:v>5.1902515723270417</c:v>
                </c:pt>
                <c:pt idx="3303">
                  <c:v>5.1918238993710704</c:v>
                </c:pt>
                <c:pt idx="3304">
                  <c:v>5.1933962264150919</c:v>
                </c:pt>
                <c:pt idx="3305">
                  <c:v>5.194968553459117</c:v>
                </c:pt>
                <c:pt idx="3306">
                  <c:v>5.1965408805031457</c:v>
                </c:pt>
                <c:pt idx="3307">
                  <c:v>5.1981132075471681</c:v>
                </c:pt>
                <c:pt idx="3308">
                  <c:v>5.199685534591195</c:v>
                </c:pt>
                <c:pt idx="3309">
                  <c:v>5.2012578616352201</c:v>
                </c:pt>
                <c:pt idx="3310">
                  <c:v>5.2028301886792452</c:v>
                </c:pt>
                <c:pt idx="3311">
                  <c:v>5.2044025157232703</c:v>
                </c:pt>
                <c:pt idx="3312">
                  <c:v>5.2059748427672936</c:v>
                </c:pt>
                <c:pt idx="3313">
                  <c:v>5.2075471698113214</c:v>
                </c:pt>
                <c:pt idx="3314">
                  <c:v>5.2091194968553474</c:v>
                </c:pt>
                <c:pt idx="3315">
                  <c:v>5.2106918238993734</c:v>
                </c:pt>
                <c:pt idx="3316">
                  <c:v>5.2122641509433967</c:v>
                </c:pt>
                <c:pt idx="3317">
                  <c:v>5.2138364779874191</c:v>
                </c:pt>
                <c:pt idx="3318">
                  <c:v>5.2154088050314469</c:v>
                </c:pt>
                <c:pt idx="3319">
                  <c:v>5.2169811320754702</c:v>
                </c:pt>
                <c:pt idx="3320">
                  <c:v>5.2185534591194944</c:v>
                </c:pt>
                <c:pt idx="3321">
                  <c:v>5.2201257861635222</c:v>
                </c:pt>
                <c:pt idx="3322">
                  <c:v>5.22169811320755</c:v>
                </c:pt>
                <c:pt idx="3323">
                  <c:v>5.2232704402515724</c:v>
                </c:pt>
                <c:pt idx="3324">
                  <c:v>5.2248427672955957</c:v>
                </c:pt>
                <c:pt idx="3325">
                  <c:v>5.2264150943396244</c:v>
                </c:pt>
                <c:pt idx="3326">
                  <c:v>5.2279874213836477</c:v>
                </c:pt>
                <c:pt idx="3327">
                  <c:v>5.2295597484276737</c:v>
                </c:pt>
                <c:pt idx="3328">
                  <c:v>5.2311320754716997</c:v>
                </c:pt>
                <c:pt idx="3329">
                  <c:v>5.232704402515723</c:v>
                </c:pt>
                <c:pt idx="3330">
                  <c:v>5.234276729559749</c:v>
                </c:pt>
                <c:pt idx="3331">
                  <c:v>5.2358490566037732</c:v>
                </c:pt>
                <c:pt idx="3332">
                  <c:v>5.2374213836477983</c:v>
                </c:pt>
                <c:pt idx="3333">
                  <c:v>5.238993710691827</c:v>
                </c:pt>
                <c:pt idx="3334">
                  <c:v>5.2405660377358476</c:v>
                </c:pt>
                <c:pt idx="3335">
                  <c:v>5.2421383647798736</c:v>
                </c:pt>
                <c:pt idx="3336">
                  <c:v>5.2437106918239014</c:v>
                </c:pt>
                <c:pt idx="3337">
                  <c:v>5.2452830188679256</c:v>
                </c:pt>
                <c:pt idx="3338">
                  <c:v>5.2468553459119489</c:v>
                </c:pt>
                <c:pt idx="3339">
                  <c:v>5.2484276729559749</c:v>
                </c:pt>
                <c:pt idx="3340">
                  <c:v>5.25</c:v>
                </c:pt>
                <c:pt idx="3341">
                  <c:v>5.251572327044026</c:v>
                </c:pt>
                <c:pt idx="3342">
                  <c:v>5.2531446540880493</c:v>
                </c:pt>
                <c:pt idx="3343">
                  <c:v>5.2547169811320753</c:v>
                </c:pt>
                <c:pt idx="3344">
                  <c:v>5.2562893081761004</c:v>
                </c:pt>
                <c:pt idx="3345">
                  <c:v>5.2578616352201282</c:v>
                </c:pt>
                <c:pt idx="3346">
                  <c:v>5.2594339622641524</c:v>
                </c:pt>
                <c:pt idx="3347">
                  <c:v>5.2610062893081766</c:v>
                </c:pt>
                <c:pt idx="3348">
                  <c:v>5.2625786163521999</c:v>
                </c:pt>
                <c:pt idx="3349">
                  <c:v>5.264150943396225</c:v>
                </c:pt>
                <c:pt idx="3350">
                  <c:v>5.2657232704402492</c:v>
                </c:pt>
                <c:pt idx="3351">
                  <c:v>5.267295597484277</c:v>
                </c:pt>
                <c:pt idx="3352">
                  <c:v>5.2688679245283021</c:v>
                </c:pt>
                <c:pt idx="3353">
                  <c:v>5.2704402515723281</c:v>
                </c:pt>
                <c:pt idx="3354">
                  <c:v>5.2720125786163496</c:v>
                </c:pt>
                <c:pt idx="3355">
                  <c:v>5.2735849056603774</c:v>
                </c:pt>
                <c:pt idx="3356">
                  <c:v>5.2751572327044016</c:v>
                </c:pt>
                <c:pt idx="3357">
                  <c:v>5.2767295597484303</c:v>
                </c:pt>
                <c:pt idx="3358">
                  <c:v>5.2783018867924527</c:v>
                </c:pt>
                <c:pt idx="3359">
                  <c:v>5.2798742138364778</c:v>
                </c:pt>
                <c:pt idx="3360">
                  <c:v>5.2814465408805038</c:v>
                </c:pt>
                <c:pt idx="3361">
                  <c:v>5.283018867924528</c:v>
                </c:pt>
                <c:pt idx="3362">
                  <c:v>5.2845911949685531</c:v>
                </c:pt>
                <c:pt idx="3363">
                  <c:v>5.28616352201258</c:v>
                </c:pt>
                <c:pt idx="3364">
                  <c:v>5.2877358490566024</c:v>
                </c:pt>
                <c:pt idx="3365">
                  <c:v>5.2893081761006302</c:v>
                </c:pt>
                <c:pt idx="3366">
                  <c:v>5.2908805031446544</c:v>
                </c:pt>
                <c:pt idx="3367">
                  <c:v>5.2924528301886786</c:v>
                </c:pt>
                <c:pt idx="3368">
                  <c:v>5.294025157232702</c:v>
                </c:pt>
                <c:pt idx="3369">
                  <c:v>5.2955974842767306</c:v>
                </c:pt>
                <c:pt idx="3370">
                  <c:v>5.2971698113207548</c:v>
                </c:pt>
                <c:pt idx="3371">
                  <c:v>5.2987421383647808</c:v>
                </c:pt>
                <c:pt idx="3372">
                  <c:v>5.300314465408805</c:v>
                </c:pt>
                <c:pt idx="3373">
                  <c:v>5.301886792452831</c:v>
                </c:pt>
                <c:pt idx="3374">
                  <c:v>5.3034591194968552</c:v>
                </c:pt>
                <c:pt idx="3375">
                  <c:v>5.3050314465408794</c:v>
                </c:pt>
                <c:pt idx="3376">
                  <c:v>5.3066037735849072</c:v>
                </c:pt>
                <c:pt idx="3377">
                  <c:v>5.3081761006289296</c:v>
                </c:pt>
                <c:pt idx="3378">
                  <c:v>5.3097484276729574</c:v>
                </c:pt>
                <c:pt idx="3379">
                  <c:v>5.3113207547169807</c:v>
                </c:pt>
                <c:pt idx="3380">
                  <c:v>5.3128930817610067</c:v>
                </c:pt>
                <c:pt idx="3381">
                  <c:v>5.31446540880503</c:v>
                </c:pt>
                <c:pt idx="3382">
                  <c:v>5.3160377358490569</c:v>
                </c:pt>
                <c:pt idx="3383">
                  <c:v>5.3176100628930794</c:v>
                </c:pt>
                <c:pt idx="3384">
                  <c:v>5.3191823899371071</c:v>
                </c:pt>
                <c:pt idx="3385">
                  <c:v>5.3207547169811296</c:v>
                </c:pt>
                <c:pt idx="3386">
                  <c:v>5.3223270440251564</c:v>
                </c:pt>
                <c:pt idx="3387">
                  <c:v>5.3238993710691807</c:v>
                </c:pt>
                <c:pt idx="3388">
                  <c:v>5.3254716981132066</c:v>
                </c:pt>
                <c:pt idx="3389">
                  <c:v>5.3270440251572309</c:v>
                </c:pt>
                <c:pt idx="3390">
                  <c:v>5.3286163522012568</c:v>
                </c:pt>
                <c:pt idx="3391">
                  <c:v>5.3301886792452793</c:v>
                </c:pt>
                <c:pt idx="3392">
                  <c:v>5.3317610062893097</c:v>
                </c:pt>
                <c:pt idx="3393">
                  <c:v>5.3333333333333357</c:v>
                </c:pt>
                <c:pt idx="3394">
                  <c:v>5.3349056603773546</c:v>
                </c:pt>
                <c:pt idx="3395">
                  <c:v>5.3364779874213832</c:v>
                </c:pt>
                <c:pt idx="3396">
                  <c:v>5.3380503144654066</c:v>
                </c:pt>
                <c:pt idx="3397">
                  <c:v>5.3396226415094361</c:v>
                </c:pt>
                <c:pt idx="3398">
                  <c:v>5.3411949685534568</c:v>
                </c:pt>
                <c:pt idx="3399">
                  <c:v>5.3427672955974854</c:v>
                </c:pt>
                <c:pt idx="3400">
                  <c:v>5.3443396226415096</c:v>
                </c:pt>
                <c:pt idx="3401">
                  <c:v>5.3459119496855303</c:v>
                </c:pt>
                <c:pt idx="3402">
                  <c:v>5.3474842767295536</c:v>
                </c:pt>
                <c:pt idx="3403">
                  <c:v>5.3490566037735858</c:v>
                </c:pt>
                <c:pt idx="3404">
                  <c:v>5.35062893081761</c:v>
                </c:pt>
                <c:pt idx="3405">
                  <c:v>5.3522012578616351</c:v>
                </c:pt>
                <c:pt idx="3406">
                  <c:v>5.3537735849056611</c:v>
                </c:pt>
                <c:pt idx="3407">
                  <c:v>5.3553459119496853</c:v>
                </c:pt>
                <c:pt idx="3408">
                  <c:v>5.3569182389937087</c:v>
                </c:pt>
                <c:pt idx="3409">
                  <c:v>5.3584905660377338</c:v>
                </c:pt>
                <c:pt idx="3410">
                  <c:v>5.3600628930817624</c:v>
                </c:pt>
                <c:pt idx="3411">
                  <c:v>5.3616352201257849</c:v>
                </c:pt>
                <c:pt idx="3412">
                  <c:v>5.36320754716981</c:v>
                </c:pt>
                <c:pt idx="3413">
                  <c:v>5.364779874213836</c:v>
                </c:pt>
                <c:pt idx="3414">
                  <c:v>5.3663522012578619</c:v>
                </c:pt>
                <c:pt idx="3415">
                  <c:v>5.3679245283018826</c:v>
                </c:pt>
                <c:pt idx="3416">
                  <c:v>5.3694968553459086</c:v>
                </c:pt>
                <c:pt idx="3417">
                  <c:v>5.3710691823899399</c:v>
                </c:pt>
                <c:pt idx="3418">
                  <c:v>5.3726415094339623</c:v>
                </c:pt>
                <c:pt idx="3419">
                  <c:v>5.3742138364779848</c:v>
                </c:pt>
                <c:pt idx="3420">
                  <c:v>5.3757861635220117</c:v>
                </c:pt>
                <c:pt idx="3421">
                  <c:v>5.3773584905660403</c:v>
                </c:pt>
                <c:pt idx="3422">
                  <c:v>5.378930817610061</c:v>
                </c:pt>
                <c:pt idx="3423">
                  <c:v>5.3805031446540896</c:v>
                </c:pt>
                <c:pt idx="3424">
                  <c:v>5.3820754716981112</c:v>
                </c:pt>
                <c:pt idx="3425">
                  <c:v>5.3836477987421398</c:v>
                </c:pt>
                <c:pt idx="3426">
                  <c:v>5.3852201257861667</c:v>
                </c:pt>
                <c:pt idx="3427">
                  <c:v>5.38679245283019</c:v>
                </c:pt>
                <c:pt idx="3428">
                  <c:v>5.3883647798742116</c:v>
                </c:pt>
                <c:pt idx="3429">
                  <c:v>5.3899371069182376</c:v>
                </c:pt>
                <c:pt idx="3430">
                  <c:v>5.3915094339622671</c:v>
                </c:pt>
                <c:pt idx="3431">
                  <c:v>5.3930817610062869</c:v>
                </c:pt>
                <c:pt idx="3432">
                  <c:v>5.3946540880503147</c:v>
                </c:pt>
                <c:pt idx="3433">
                  <c:v>5.3962264150943433</c:v>
                </c:pt>
                <c:pt idx="3434">
                  <c:v>5.3977987421383657</c:v>
                </c:pt>
                <c:pt idx="3435">
                  <c:v>5.39937106918239</c:v>
                </c:pt>
                <c:pt idx="3436">
                  <c:v>5.4009433962264151</c:v>
                </c:pt>
                <c:pt idx="3437">
                  <c:v>5.4025157232704384</c:v>
                </c:pt>
                <c:pt idx="3438">
                  <c:v>5.4040880503144662</c:v>
                </c:pt>
                <c:pt idx="3439">
                  <c:v>5.4056603773584886</c:v>
                </c:pt>
                <c:pt idx="3440">
                  <c:v>5.4072327044025181</c:v>
                </c:pt>
                <c:pt idx="3441">
                  <c:v>5.4088050314465406</c:v>
                </c:pt>
                <c:pt idx="3442">
                  <c:v>5.4103773584905666</c:v>
                </c:pt>
                <c:pt idx="3443">
                  <c:v>5.4119496855345943</c:v>
                </c:pt>
                <c:pt idx="3444">
                  <c:v>5.4135220125786176</c:v>
                </c:pt>
                <c:pt idx="3445">
                  <c:v>5.4150943396226419</c:v>
                </c:pt>
                <c:pt idx="3446">
                  <c:v>5.416666666666667</c:v>
                </c:pt>
                <c:pt idx="3447">
                  <c:v>5.418238993710693</c:v>
                </c:pt>
                <c:pt idx="3448">
                  <c:v>5.4198113207547172</c:v>
                </c:pt>
                <c:pt idx="3449">
                  <c:v>5.4213836477987396</c:v>
                </c:pt>
                <c:pt idx="3450">
                  <c:v>5.4229559748427656</c:v>
                </c:pt>
                <c:pt idx="3451">
                  <c:v>5.4245283018867907</c:v>
                </c:pt>
                <c:pt idx="3452">
                  <c:v>5.4261006289308176</c:v>
                </c:pt>
                <c:pt idx="3453">
                  <c:v>5.4276729559748453</c:v>
                </c:pt>
                <c:pt idx="3454">
                  <c:v>5.4292452830188704</c:v>
                </c:pt>
                <c:pt idx="3455">
                  <c:v>5.4308176100628929</c:v>
                </c:pt>
                <c:pt idx="3456">
                  <c:v>5.4323899371069171</c:v>
                </c:pt>
                <c:pt idx="3457">
                  <c:v>5.4339622641509431</c:v>
                </c:pt>
                <c:pt idx="3458">
                  <c:v>5.4355345911949682</c:v>
                </c:pt>
                <c:pt idx="3459">
                  <c:v>5.4371069182389906</c:v>
                </c:pt>
                <c:pt idx="3460">
                  <c:v>5.4386792452830202</c:v>
                </c:pt>
                <c:pt idx="3461">
                  <c:v>5.4402515723270426</c:v>
                </c:pt>
                <c:pt idx="3462">
                  <c:v>5.4418238993710721</c:v>
                </c:pt>
                <c:pt idx="3463">
                  <c:v>5.4433962264150946</c:v>
                </c:pt>
                <c:pt idx="3464">
                  <c:v>5.4449685534591188</c:v>
                </c:pt>
                <c:pt idx="3465">
                  <c:v>5.4465408805031483</c:v>
                </c:pt>
                <c:pt idx="3466">
                  <c:v>5.4481132075471699</c:v>
                </c:pt>
                <c:pt idx="3467">
                  <c:v>5.4496855345911959</c:v>
                </c:pt>
                <c:pt idx="3468">
                  <c:v>5.4512578616352201</c:v>
                </c:pt>
                <c:pt idx="3469">
                  <c:v>5.4528301886792452</c:v>
                </c:pt>
                <c:pt idx="3470">
                  <c:v>5.4544025157232703</c:v>
                </c:pt>
                <c:pt idx="3471">
                  <c:v>5.4559748427672936</c:v>
                </c:pt>
                <c:pt idx="3472">
                  <c:v>5.4575471698113214</c:v>
                </c:pt>
                <c:pt idx="3473">
                  <c:v>5.4591194968553474</c:v>
                </c:pt>
                <c:pt idx="3474">
                  <c:v>5.4606918238993734</c:v>
                </c:pt>
                <c:pt idx="3475">
                  <c:v>5.4622641509433967</c:v>
                </c:pt>
                <c:pt idx="3476">
                  <c:v>5.4638364779874191</c:v>
                </c:pt>
                <c:pt idx="3477">
                  <c:v>5.4654088050314469</c:v>
                </c:pt>
                <c:pt idx="3478">
                  <c:v>5.4669811320754702</c:v>
                </c:pt>
                <c:pt idx="3479">
                  <c:v>5.4685534591194944</c:v>
                </c:pt>
                <c:pt idx="3480">
                  <c:v>5.4701257861635231</c:v>
                </c:pt>
                <c:pt idx="3481">
                  <c:v>5.47169811320755</c:v>
                </c:pt>
                <c:pt idx="3482">
                  <c:v>5.4732704402515742</c:v>
                </c:pt>
                <c:pt idx="3483">
                  <c:v>5.4748427672955966</c:v>
                </c:pt>
                <c:pt idx="3484">
                  <c:v>5.4764150943396261</c:v>
                </c:pt>
                <c:pt idx="3485">
                  <c:v>5.4779874213836504</c:v>
                </c:pt>
                <c:pt idx="3486">
                  <c:v>5.4795597484276763</c:v>
                </c:pt>
                <c:pt idx="3487">
                  <c:v>5.4811320754716997</c:v>
                </c:pt>
                <c:pt idx="3488">
                  <c:v>5.482704402515723</c:v>
                </c:pt>
                <c:pt idx="3489">
                  <c:v>5.484276729559749</c:v>
                </c:pt>
                <c:pt idx="3490">
                  <c:v>5.4858490566037732</c:v>
                </c:pt>
                <c:pt idx="3491">
                  <c:v>5.4874213836477983</c:v>
                </c:pt>
                <c:pt idx="3492">
                  <c:v>5.488993710691827</c:v>
                </c:pt>
                <c:pt idx="3493">
                  <c:v>5.4905660377358476</c:v>
                </c:pt>
                <c:pt idx="3494">
                  <c:v>5.4921383647798736</c:v>
                </c:pt>
                <c:pt idx="3495">
                  <c:v>5.4937106918239014</c:v>
                </c:pt>
                <c:pt idx="3496">
                  <c:v>5.4952830188679256</c:v>
                </c:pt>
                <c:pt idx="3497">
                  <c:v>5.4968553459119489</c:v>
                </c:pt>
                <c:pt idx="3498">
                  <c:v>5.4984276729559749</c:v>
                </c:pt>
                <c:pt idx="3499">
                  <c:v>5.5</c:v>
                </c:pt>
                <c:pt idx="3500">
                  <c:v>5.501572327044026</c:v>
                </c:pt>
                <c:pt idx="3501">
                  <c:v>5.5031446540880493</c:v>
                </c:pt>
                <c:pt idx="3502">
                  <c:v>5.5047169811320753</c:v>
                </c:pt>
                <c:pt idx="3503">
                  <c:v>5.5062893081761004</c:v>
                </c:pt>
                <c:pt idx="3504">
                  <c:v>5.5078616352201282</c:v>
                </c:pt>
                <c:pt idx="3505">
                  <c:v>5.5094339622641524</c:v>
                </c:pt>
                <c:pt idx="3506">
                  <c:v>5.5110062893081766</c:v>
                </c:pt>
                <c:pt idx="3507">
                  <c:v>5.5125786163521999</c:v>
                </c:pt>
                <c:pt idx="3508">
                  <c:v>5.514150943396225</c:v>
                </c:pt>
                <c:pt idx="3509">
                  <c:v>5.5157232704402492</c:v>
                </c:pt>
                <c:pt idx="3510">
                  <c:v>5.517295597484277</c:v>
                </c:pt>
                <c:pt idx="3511">
                  <c:v>5.5188679245283021</c:v>
                </c:pt>
                <c:pt idx="3512">
                  <c:v>5.5204402515723263</c:v>
                </c:pt>
                <c:pt idx="3513">
                  <c:v>5.5220125786163479</c:v>
                </c:pt>
                <c:pt idx="3514">
                  <c:v>5.5235849056603774</c:v>
                </c:pt>
                <c:pt idx="3515">
                  <c:v>5.5251572327044007</c:v>
                </c:pt>
                <c:pt idx="3516">
                  <c:v>5.5267295597484276</c:v>
                </c:pt>
                <c:pt idx="3517">
                  <c:v>5.5283018867924509</c:v>
                </c:pt>
                <c:pt idx="3518">
                  <c:v>5.529874213836476</c:v>
                </c:pt>
                <c:pt idx="3519">
                  <c:v>5.5314465408805038</c:v>
                </c:pt>
                <c:pt idx="3520">
                  <c:v>5.533018867924528</c:v>
                </c:pt>
                <c:pt idx="3521">
                  <c:v>5.5345911949685531</c:v>
                </c:pt>
                <c:pt idx="3522">
                  <c:v>5.53616352201258</c:v>
                </c:pt>
                <c:pt idx="3523">
                  <c:v>5.5377358490566024</c:v>
                </c:pt>
                <c:pt idx="3524">
                  <c:v>5.5393081761006302</c:v>
                </c:pt>
                <c:pt idx="3525">
                  <c:v>5.5408805031446544</c:v>
                </c:pt>
                <c:pt idx="3526">
                  <c:v>5.5424528301886804</c:v>
                </c:pt>
                <c:pt idx="3527">
                  <c:v>5.544025157232702</c:v>
                </c:pt>
                <c:pt idx="3528">
                  <c:v>5.5455974842767306</c:v>
                </c:pt>
                <c:pt idx="3529">
                  <c:v>5.5471698113207548</c:v>
                </c:pt>
                <c:pt idx="3530">
                  <c:v>5.5487421383647808</c:v>
                </c:pt>
                <c:pt idx="3531">
                  <c:v>5.550314465408805</c:v>
                </c:pt>
                <c:pt idx="3532">
                  <c:v>5.551886792452831</c:v>
                </c:pt>
                <c:pt idx="3533">
                  <c:v>5.5534591194968552</c:v>
                </c:pt>
                <c:pt idx="3534">
                  <c:v>5.5550314465408794</c:v>
                </c:pt>
                <c:pt idx="3535">
                  <c:v>5.5566037735849072</c:v>
                </c:pt>
                <c:pt idx="3536">
                  <c:v>5.5581761006289314</c:v>
                </c:pt>
                <c:pt idx="3537">
                  <c:v>5.5597484276729574</c:v>
                </c:pt>
                <c:pt idx="3538">
                  <c:v>5.5613207547169807</c:v>
                </c:pt>
                <c:pt idx="3539">
                  <c:v>5.5628930817610067</c:v>
                </c:pt>
                <c:pt idx="3540">
                  <c:v>5.56446540880503</c:v>
                </c:pt>
                <c:pt idx="3541">
                  <c:v>5.5660377358490569</c:v>
                </c:pt>
                <c:pt idx="3542">
                  <c:v>5.5676100628930794</c:v>
                </c:pt>
                <c:pt idx="3543">
                  <c:v>5.5691823899371071</c:v>
                </c:pt>
                <c:pt idx="3544">
                  <c:v>5.5707547169811322</c:v>
                </c:pt>
                <c:pt idx="3545">
                  <c:v>5.5723270440251564</c:v>
                </c:pt>
                <c:pt idx="3546">
                  <c:v>5.5738993710691824</c:v>
                </c:pt>
                <c:pt idx="3547">
                  <c:v>5.5754716981132084</c:v>
                </c:pt>
                <c:pt idx="3548">
                  <c:v>5.5770440251572326</c:v>
                </c:pt>
                <c:pt idx="3549">
                  <c:v>5.5786163522012586</c:v>
                </c:pt>
                <c:pt idx="3550">
                  <c:v>5.5801886792452793</c:v>
                </c:pt>
                <c:pt idx="3551">
                  <c:v>5.5817610062893097</c:v>
                </c:pt>
                <c:pt idx="3552">
                  <c:v>5.5833333333333357</c:v>
                </c:pt>
                <c:pt idx="3553">
                  <c:v>5.5849056603773546</c:v>
                </c:pt>
                <c:pt idx="3554">
                  <c:v>5.5864779874213832</c:v>
                </c:pt>
                <c:pt idx="3555">
                  <c:v>5.5880503144654066</c:v>
                </c:pt>
                <c:pt idx="3556">
                  <c:v>5.5896226415094361</c:v>
                </c:pt>
                <c:pt idx="3557">
                  <c:v>5.5911949685534568</c:v>
                </c:pt>
                <c:pt idx="3558">
                  <c:v>5.5927672955974854</c:v>
                </c:pt>
                <c:pt idx="3559">
                  <c:v>5.5943396226415096</c:v>
                </c:pt>
                <c:pt idx="3560">
                  <c:v>5.5959119496855303</c:v>
                </c:pt>
                <c:pt idx="3561">
                  <c:v>5.5974842767295536</c:v>
                </c:pt>
                <c:pt idx="3562">
                  <c:v>5.5990566037735858</c:v>
                </c:pt>
                <c:pt idx="3563">
                  <c:v>5.60062893081761</c:v>
                </c:pt>
                <c:pt idx="3564">
                  <c:v>5.6022012578616351</c:v>
                </c:pt>
                <c:pt idx="3565">
                  <c:v>5.6037735849056611</c:v>
                </c:pt>
                <c:pt idx="3566">
                  <c:v>5.6053459119496853</c:v>
                </c:pt>
                <c:pt idx="3567">
                  <c:v>5.6069182389937087</c:v>
                </c:pt>
                <c:pt idx="3568">
                  <c:v>5.6084905660377338</c:v>
                </c:pt>
                <c:pt idx="3569">
                  <c:v>5.6100628930817624</c:v>
                </c:pt>
                <c:pt idx="3570">
                  <c:v>5.6116352201257849</c:v>
                </c:pt>
                <c:pt idx="3571">
                  <c:v>5.61320754716981</c:v>
                </c:pt>
                <c:pt idx="3572">
                  <c:v>5.614779874213836</c:v>
                </c:pt>
                <c:pt idx="3573">
                  <c:v>5.6163522012578619</c:v>
                </c:pt>
                <c:pt idx="3574">
                  <c:v>5.6179245283018826</c:v>
                </c:pt>
                <c:pt idx="3575">
                  <c:v>5.6194968553459077</c:v>
                </c:pt>
                <c:pt idx="3576">
                  <c:v>5.6210691823899381</c:v>
                </c:pt>
                <c:pt idx="3577">
                  <c:v>5.6226415094339606</c:v>
                </c:pt>
                <c:pt idx="3578">
                  <c:v>5.624213836477983</c:v>
                </c:pt>
                <c:pt idx="3579">
                  <c:v>5.6257861635220108</c:v>
                </c:pt>
                <c:pt idx="3580">
                  <c:v>5.6273584905660377</c:v>
                </c:pt>
                <c:pt idx="3581">
                  <c:v>5.6289308176100592</c:v>
                </c:pt>
                <c:pt idx="3582">
                  <c:v>5.6305031446540896</c:v>
                </c:pt>
                <c:pt idx="3583">
                  <c:v>5.6320754716981112</c:v>
                </c:pt>
                <c:pt idx="3584">
                  <c:v>5.6336477987421398</c:v>
                </c:pt>
                <c:pt idx="3585">
                  <c:v>5.6352201257861667</c:v>
                </c:pt>
                <c:pt idx="3586">
                  <c:v>5.63679245283019</c:v>
                </c:pt>
                <c:pt idx="3587">
                  <c:v>5.6383647798742116</c:v>
                </c:pt>
                <c:pt idx="3588">
                  <c:v>5.6399371069182376</c:v>
                </c:pt>
                <c:pt idx="3589">
                  <c:v>5.6415094339622671</c:v>
                </c:pt>
                <c:pt idx="3590">
                  <c:v>5.6430817610062869</c:v>
                </c:pt>
                <c:pt idx="3591">
                  <c:v>5.6446540880503147</c:v>
                </c:pt>
                <c:pt idx="3592">
                  <c:v>5.6462264150943433</c:v>
                </c:pt>
                <c:pt idx="3593">
                  <c:v>5.6477987421383657</c:v>
                </c:pt>
                <c:pt idx="3594">
                  <c:v>5.64937106918239</c:v>
                </c:pt>
                <c:pt idx="3595">
                  <c:v>5.6509433962264133</c:v>
                </c:pt>
                <c:pt idx="3596">
                  <c:v>5.6525157232704366</c:v>
                </c:pt>
                <c:pt idx="3597">
                  <c:v>5.6540880503144644</c:v>
                </c:pt>
                <c:pt idx="3598">
                  <c:v>5.6556603773584877</c:v>
                </c:pt>
                <c:pt idx="3599">
                  <c:v>5.6572327044025164</c:v>
                </c:pt>
                <c:pt idx="3600">
                  <c:v>5.6588050314465397</c:v>
                </c:pt>
                <c:pt idx="3601">
                  <c:v>5.6603773584905657</c:v>
                </c:pt>
                <c:pt idx="3602">
                  <c:v>5.6619496855345917</c:v>
                </c:pt>
                <c:pt idx="3603">
                  <c:v>5.6635220125786168</c:v>
                </c:pt>
                <c:pt idx="3604">
                  <c:v>5.6650943396226401</c:v>
                </c:pt>
                <c:pt idx="3605">
                  <c:v>5.6666666666666661</c:v>
                </c:pt>
                <c:pt idx="3606">
                  <c:v>5.6682389937106921</c:v>
                </c:pt>
                <c:pt idx="3607">
                  <c:v>5.6698113207547154</c:v>
                </c:pt>
                <c:pt idx="3608">
                  <c:v>5.6713836477987396</c:v>
                </c:pt>
                <c:pt idx="3609">
                  <c:v>5.6729559748427656</c:v>
                </c:pt>
                <c:pt idx="3610">
                  <c:v>5.6745283018867907</c:v>
                </c:pt>
                <c:pt idx="3611">
                  <c:v>5.6761006289308167</c:v>
                </c:pt>
                <c:pt idx="3612">
                  <c:v>5.6776729559748453</c:v>
                </c:pt>
                <c:pt idx="3613">
                  <c:v>5.6792452830188704</c:v>
                </c:pt>
                <c:pt idx="3614">
                  <c:v>5.6808176100628911</c:v>
                </c:pt>
                <c:pt idx="3615">
                  <c:v>5.6823899371069153</c:v>
                </c:pt>
                <c:pt idx="3616">
                  <c:v>5.6839622641509413</c:v>
                </c:pt>
                <c:pt idx="3617">
                  <c:v>5.6855345911949664</c:v>
                </c:pt>
                <c:pt idx="3618">
                  <c:v>5.6871069182389897</c:v>
                </c:pt>
                <c:pt idx="3619">
                  <c:v>5.6886792452830202</c:v>
                </c:pt>
                <c:pt idx="3620">
                  <c:v>5.6902515723270417</c:v>
                </c:pt>
                <c:pt idx="3621">
                  <c:v>5.6918238993710704</c:v>
                </c:pt>
                <c:pt idx="3622">
                  <c:v>5.6933962264150919</c:v>
                </c:pt>
                <c:pt idx="3623">
                  <c:v>5.694968553459117</c:v>
                </c:pt>
                <c:pt idx="3624">
                  <c:v>5.6965408805031457</c:v>
                </c:pt>
                <c:pt idx="3625">
                  <c:v>5.6981132075471681</c:v>
                </c:pt>
                <c:pt idx="3626">
                  <c:v>5.699685534591195</c:v>
                </c:pt>
                <c:pt idx="3627">
                  <c:v>5.7012578616352201</c:v>
                </c:pt>
                <c:pt idx="3628">
                  <c:v>5.7028301886792452</c:v>
                </c:pt>
                <c:pt idx="3629">
                  <c:v>5.7044025157232703</c:v>
                </c:pt>
                <c:pt idx="3630">
                  <c:v>5.7059748427672936</c:v>
                </c:pt>
                <c:pt idx="3631">
                  <c:v>5.7075471698113214</c:v>
                </c:pt>
                <c:pt idx="3632">
                  <c:v>5.7091194968553474</c:v>
                </c:pt>
                <c:pt idx="3633">
                  <c:v>5.7106918238993734</c:v>
                </c:pt>
                <c:pt idx="3634">
                  <c:v>5.7122641509433967</c:v>
                </c:pt>
                <c:pt idx="3635">
                  <c:v>5.7138364779874191</c:v>
                </c:pt>
                <c:pt idx="3636">
                  <c:v>5.7154088050314469</c:v>
                </c:pt>
                <c:pt idx="3637">
                  <c:v>5.7169811320754702</c:v>
                </c:pt>
                <c:pt idx="3638">
                  <c:v>5.7185534591194944</c:v>
                </c:pt>
                <c:pt idx="3639">
                  <c:v>5.7201257861635222</c:v>
                </c:pt>
                <c:pt idx="3640">
                  <c:v>5.7216981132075482</c:v>
                </c:pt>
                <c:pt idx="3641">
                  <c:v>5.7232704402515724</c:v>
                </c:pt>
                <c:pt idx="3642">
                  <c:v>5.7248427672955957</c:v>
                </c:pt>
                <c:pt idx="3643">
                  <c:v>5.7264150943396244</c:v>
                </c:pt>
                <c:pt idx="3644">
                  <c:v>5.7279874213836477</c:v>
                </c:pt>
                <c:pt idx="3645">
                  <c:v>5.7287735849056611</c:v>
                </c:pt>
                <c:pt idx="3646">
                  <c:v>5.7295597484276719</c:v>
                </c:pt>
                <c:pt idx="3647">
                  <c:v>5.7303459119496871</c:v>
                </c:pt>
                <c:pt idx="3648">
                  <c:v>5.7311320754716979</c:v>
                </c:pt>
                <c:pt idx="3649">
                  <c:v>5.7319182389937087</c:v>
                </c:pt>
                <c:pt idx="3650">
                  <c:v>5.7327044025157221</c:v>
                </c:pt>
                <c:pt idx="3651">
                  <c:v>5.7334905660377347</c:v>
                </c:pt>
                <c:pt idx="3652">
                  <c:v>5.7342767295597481</c:v>
                </c:pt>
                <c:pt idx="3653">
                  <c:v>5.7350628930817624</c:v>
                </c:pt>
                <c:pt idx="3654">
                  <c:v>5.7358490566037723</c:v>
                </c:pt>
                <c:pt idx="3655">
                  <c:v>5.7366352201257858</c:v>
                </c:pt>
                <c:pt idx="3656">
                  <c:v>5.7374213836477974</c:v>
                </c:pt>
                <c:pt idx="3657">
                  <c:v>5.73820754716981</c:v>
                </c:pt>
                <c:pt idx="3658">
                  <c:v>5.7389937106918252</c:v>
                </c:pt>
                <c:pt idx="3659">
                  <c:v>5.7397798742138377</c:v>
                </c:pt>
                <c:pt idx="3660">
                  <c:v>5.7405660377358476</c:v>
                </c:pt>
                <c:pt idx="3661">
                  <c:v>5.7413522012578619</c:v>
                </c:pt>
                <c:pt idx="3662">
                  <c:v>5.7421383647798727</c:v>
                </c:pt>
                <c:pt idx="3663">
                  <c:v>5.7429245283018844</c:v>
                </c:pt>
                <c:pt idx="3664">
                  <c:v>5.7437106918238996</c:v>
                </c:pt>
                <c:pt idx="3665">
                  <c:v>5.7444968553459077</c:v>
                </c:pt>
                <c:pt idx="3666">
                  <c:v>5.7452830188679238</c:v>
                </c:pt>
                <c:pt idx="3667">
                  <c:v>5.7460691823899399</c:v>
                </c:pt>
                <c:pt idx="3668">
                  <c:v>5.746855345911948</c:v>
                </c:pt>
                <c:pt idx="3669">
                  <c:v>5.7476415094339623</c:v>
                </c:pt>
                <c:pt idx="3670">
                  <c:v>5.748427672955974</c:v>
                </c:pt>
                <c:pt idx="3671">
                  <c:v>5.7492138364779857</c:v>
                </c:pt>
                <c:pt idx="3672">
                  <c:v>5.75</c:v>
                </c:pt>
                <c:pt idx="3673">
                  <c:v>5.7507861635220117</c:v>
                </c:pt>
                <c:pt idx="3674">
                  <c:v>5.7515723270440233</c:v>
                </c:pt>
                <c:pt idx="3675">
                  <c:v>5.7523584905660377</c:v>
                </c:pt>
                <c:pt idx="3676">
                  <c:v>5.7531446540880467</c:v>
                </c:pt>
                <c:pt idx="3677">
                  <c:v>5.7539308176100601</c:v>
                </c:pt>
                <c:pt idx="3678">
                  <c:v>5.7547169811320744</c:v>
                </c:pt>
                <c:pt idx="3679">
                  <c:v>5.7555031446540879</c:v>
                </c:pt>
                <c:pt idx="3680">
                  <c:v>5.7562893081760986</c:v>
                </c:pt>
                <c:pt idx="3681">
                  <c:v>5.7570754716981103</c:v>
                </c:pt>
                <c:pt idx="3682">
                  <c:v>5.7578616352201282</c:v>
                </c:pt>
                <c:pt idx="3683">
                  <c:v>5.7586477987421398</c:v>
                </c:pt>
                <c:pt idx="3684">
                  <c:v>5.7594339622641506</c:v>
                </c:pt>
                <c:pt idx="3685">
                  <c:v>5.7602201257861649</c:v>
                </c:pt>
                <c:pt idx="3686">
                  <c:v>5.7610062893081757</c:v>
                </c:pt>
                <c:pt idx="3687">
                  <c:v>5.76179245283019</c:v>
                </c:pt>
                <c:pt idx="3688">
                  <c:v>5.762578616352199</c:v>
                </c:pt>
                <c:pt idx="3689">
                  <c:v>5.7633647798742116</c:v>
                </c:pt>
                <c:pt idx="3690">
                  <c:v>5.7641509433962232</c:v>
                </c:pt>
                <c:pt idx="3691">
                  <c:v>5.7649371069182367</c:v>
                </c:pt>
                <c:pt idx="3692">
                  <c:v>5.7657232704402483</c:v>
                </c:pt>
                <c:pt idx="3693">
                  <c:v>5.7665094339622636</c:v>
                </c:pt>
                <c:pt idx="3694">
                  <c:v>5.7672955974842761</c:v>
                </c:pt>
                <c:pt idx="3695">
                  <c:v>5.768081761006286</c:v>
                </c:pt>
                <c:pt idx="3696">
                  <c:v>5.7688679245283012</c:v>
                </c:pt>
                <c:pt idx="3697">
                  <c:v>5.7696540880503138</c:v>
                </c:pt>
                <c:pt idx="3698">
                  <c:v>5.7704402515723272</c:v>
                </c:pt>
                <c:pt idx="3699">
                  <c:v>5.7712264150943442</c:v>
                </c:pt>
                <c:pt idx="3700">
                  <c:v>5.7720125786163488</c:v>
                </c:pt>
                <c:pt idx="3701">
                  <c:v>5.7727987421383649</c:v>
                </c:pt>
                <c:pt idx="3702">
                  <c:v>5.7735849056603774</c:v>
                </c:pt>
                <c:pt idx="3703">
                  <c:v>5.7743710691823891</c:v>
                </c:pt>
                <c:pt idx="3704">
                  <c:v>5.7751572327044007</c:v>
                </c:pt>
                <c:pt idx="3705">
                  <c:v>5.7759433962264142</c:v>
                </c:pt>
                <c:pt idx="3706">
                  <c:v>5.7767295597484276</c:v>
                </c:pt>
                <c:pt idx="3707">
                  <c:v>5.7775157232704366</c:v>
                </c:pt>
                <c:pt idx="3708">
                  <c:v>5.7783018867924518</c:v>
                </c:pt>
                <c:pt idx="3709">
                  <c:v>5.7790880503144662</c:v>
                </c:pt>
                <c:pt idx="3710">
                  <c:v>5.7798742138364769</c:v>
                </c:pt>
                <c:pt idx="3711">
                  <c:v>5.7806603773584886</c:v>
                </c:pt>
                <c:pt idx="3712">
                  <c:v>5.781446540880502</c:v>
                </c:pt>
                <c:pt idx="3713">
                  <c:v>5.7822327044025172</c:v>
                </c:pt>
                <c:pt idx="3714">
                  <c:v>5.7830188679245271</c:v>
                </c:pt>
                <c:pt idx="3715">
                  <c:v>5.7838050314465397</c:v>
                </c:pt>
                <c:pt idx="3716">
                  <c:v>5.7845911949685522</c:v>
                </c:pt>
                <c:pt idx="3717">
                  <c:v>5.7853773584905657</c:v>
                </c:pt>
                <c:pt idx="3718">
                  <c:v>5.78616352201258</c:v>
                </c:pt>
                <c:pt idx="3719">
                  <c:v>5.7869496855345934</c:v>
                </c:pt>
                <c:pt idx="3720">
                  <c:v>5.7877358490565998</c:v>
                </c:pt>
                <c:pt idx="3721">
                  <c:v>5.7885220125786168</c:v>
                </c:pt>
                <c:pt idx="3722">
                  <c:v>5.7893081761006302</c:v>
                </c:pt>
                <c:pt idx="3723">
                  <c:v>5.7900943396226401</c:v>
                </c:pt>
                <c:pt idx="3724">
                  <c:v>5.7908805031446526</c:v>
                </c:pt>
                <c:pt idx="3725">
                  <c:v>5.7916666666666661</c:v>
                </c:pt>
                <c:pt idx="3726">
                  <c:v>5.7924528301886777</c:v>
                </c:pt>
                <c:pt idx="3727">
                  <c:v>5.7932389937106921</c:v>
                </c:pt>
                <c:pt idx="3728">
                  <c:v>5.7940251572327011</c:v>
                </c:pt>
                <c:pt idx="3729">
                  <c:v>5.7948113207547136</c:v>
                </c:pt>
                <c:pt idx="3730">
                  <c:v>5.7955974842767297</c:v>
                </c:pt>
                <c:pt idx="3731">
                  <c:v>5.7963836477987396</c:v>
                </c:pt>
                <c:pt idx="3732">
                  <c:v>5.7971698113207522</c:v>
                </c:pt>
                <c:pt idx="3733">
                  <c:v>5.7979559748427656</c:v>
                </c:pt>
                <c:pt idx="3734">
                  <c:v>5.7987421383647799</c:v>
                </c:pt>
                <c:pt idx="3735">
                  <c:v>5.7995283018867907</c:v>
                </c:pt>
                <c:pt idx="3736">
                  <c:v>5.8003144654088041</c:v>
                </c:pt>
                <c:pt idx="3737">
                  <c:v>5.8011006289308158</c:v>
                </c:pt>
                <c:pt idx="3738">
                  <c:v>5.8018867924528301</c:v>
                </c:pt>
                <c:pt idx="3739">
                  <c:v>5.8026729559748427</c:v>
                </c:pt>
                <c:pt idx="3740">
                  <c:v>5.8034591194968543</c:v>
                </c:pt>
                <c:pt idx="3741">
                  <c:v>5.8042452830188678</c:v>
                </c:pt>
                <c:pt idx="3742">
                  <c:v>5.8050314465408794</c:v>
                </c:pt>
                <c:pt idx="3743">
                  <c:v>5.8058176100628902</c:v>
                </c:pt>
                <c:pt idx="3744">
                  <c:v>5.8066037735849072</c:v>
                </c:pt>
                <c:pt idx="3745">
                  <c:v>5.8073899371069126</c:v>
                </c:pt>
                <c:pt idx="3746">
                  <c:v>5.8081761006289296</c:v>
                </c:pt>
                <c:pt idx="3747">
                  <c:v>5.8089622641509404</c:v>
                </c:pt>
                <c:pt idx="3748">
                  <c:v>5.8097484276729574</c:v>
                </c:pt>
                <c:pt idx="3749">
                  <c:v>5.8105345911949646</c:v>
                </c:pt>
                <c:pt idx="3750">
                  <c:v>5.8113207547169798</c:v>
                </c:pt>
                <c:pt idx="3751">
                  <c:v>5.8121069182389888</c:v>
                </c:pt>
                <c:pt idx="3752">
                  <c:v>5.8128930817610058</c:v>
                </c:pt>
                <c:pt idx="3753">
                  <c:v>5.8136792452830184</c:v>
                </c:pt>
                <c:pt idx="3754">
                  <c:v>5.8144654088050292</c:v>
                </c:pt>
                <c:pt idx="3755">
                  <c:v>5.8152515723270408</c:v>
                </c:pt>
                <c:pt idx="3756">
                  <c:v>5.8160377358490551</c:v>
                </c:pt>
                <c:pt idx="3757">
                  <c:v>5.8168238993710704</c:v>
                </c:pt>
                <c:pt idx="3758">
                  <c:v>5.8176100628930776</c:v>
                </c:pt>
                <c:pt idx="3759">
                  <c:v>5.8183962264150901</c:v>
                </c:pt>
                <c:pt idx="3760">
                  <c:v>5.8191823899371062</c:v>
                </c:pt>
                <c:pt idx="3761">
                  <c:v>5.8199685534591179</c:v>
                </c:pt>
                <c:pt idx="3762">
                  <c:v>5.8207547169811296</c:v>
                </c:pt>
                <c:pt idx="3763">
                  <c:v>5.8215408805031439</c:v>
                </c:pt>
                <c:pt idx="3764">
                  <c:v>5.8223270440251564</c:v>
                </c:pt>
                <c:pt idx="3765">
                  <c:v>5.8231132075471672</c:v>
                </c:pt>
                <c:pt idx="3766">
                  <c:v>5.8238993710691807</c:v>
                </c:pt>
                <c:pt idx="3767">
                  <c:v>5.8246855345911897</c:v>
                </c:pt>
                <c:pt idx="3768">
                  <c:v>5.8254716981132066</c:v>
                </c:pt>
                <c:pt idx="3769">
                  <c:v>5.8262578616352156</c:v>
                </c:pt>
                <c:pt idx="3770">
                  <c:v>5.8270440251572291</c:v>
                </c:pt>
                <c:pt idx="3771">
                  <c:v>5.8278301886792416</c:v>
                </c:pt>
                <c:pt idx="3772">
                  <c:v>5.8286163522012551</c:v>
                </c:pt>
                <c:pt idx="3773">
                  <c:v>5.8294025157232703</c:v>
                </c:pt>
                <c:pt idx="3774">
                  <c:v>5.8301886792452784</c:v>
                </c:pt>
                <c:pt idx="3775">
                  <c:v>5.8309748427672918</c:v>
                </c:pt>
                <c:pt idx="3776">
                  <c:v>5.8317610062893079</c:v>
                </c:pt>
                <c:pt idx="3777">
                  <c:v>5.8325471698113196</c:v>
                </c:pt>
                <c:pt idx="3778">
                  <c:v>5.8333333333333339</c:v>
                </c:pt>
                <c:pt idx="3779">
                  <c:v>5.8341194968553447</c:v>
                </c:pt>
                <c:pt idx="3780">
                  <c:v>5.8349056603773546</c:v>
                </c:pt>
                <c:pt idx="3781">
                  <c:v>5.8356918238993716</c:v>
                </c:pt>
                <c:pt idx="3782">
                  <c:v>5.8364779874213824</c:v>
                </c:pt>
                <c:pt idx="3783">
                  <c:v>5.8372641509433958</c:v>
                </c:pt>
                <c:pt idx="3784">
                  <c:v>5.8380503144654066</c:v>
                </c:pt>
                <c:pt idx="3785">
                  <c:v>5.8388364779874173</c:v>
                </c:pt>
                <c:pt idx="3786">
                  <c:v>5.8396226415094334</c:v>
                </c:pt>
                <c:pt idx="3787">
                  <c:v>5.840408805031446</c:v>
                </c:pt>
                <c:pt idx="3788">
                  <c:v>5.8411949685534559</c:v>
                </c:pt>
                <c:pt idx="3789">
                  <c:v>5.8419811320754684</c:v>
                </c:pt>
                <c:pt idx="3790">
                  <c:v>5.8427672955974836</c:v>
                </c:pt>
                <c:pt idx="3791">
                  <c:v>5.8435534591194926</c:v>
                </c:pt>
                <c:pt idx="3792">
                  <c:v>5.8443396226415087</c:v>
                </c:pt>
                <c:pt idx="3793">
                  <c:v>5.8451257861635213</c:v>
                </c:pt>
                <c:pt idx="3794">
                  <c:v>5.8459119496855294</c:v>
                </c:pt>
                <c:pt idx="3795">
                  <c:v>5.8466981132075482</c:v>
                </c:pt>
                <c:pt idx="3796">
                  <c:v>5.8474842767295536</c:v>
                </c:pt>
                <c:pt idx="3797">
                  <c:v>5.8482704402515724</c:v>
                </c:pt>
                <c:pt idx="3798">
                  <c:v>5.8490566037735849</c:v>
                </c:pt>
                <c:pt idx="3799">
                  <c:v>5.8498427672955966</c:v>
                </c:pt>
                <c:pt idx="3800">
                  <c:v>5.8506289308176083</c:v>
                </c:pt>
                <c:pt idx="3801">
                  <c:v>5.8514150943396226</c:v>
                </c:pt>
                <c:pt idx="3802">
                  <c:v>5.8522012578616343</c:v>
                </c:pt>
                <c:pt idx="3803">
                  <c:v>5.8529874213836468</c:v>
                </c:pt>
                <c:pt idx="3804">
                  <c:v>5.8537735849056602</c:v>
                </c:pt>
                <c:pt idx="3805">
                  <c:v>5.8545597484276701</c:v>
                </c:pt>
                <c:pt idx="3806">
                  <c:v>5.8553459119496853</c:v>
                </c:pt>
                <c:pt idx="3807">
                  <c:v>5.856132075471697</c:v>
                </c:pt>
                <c:pt idx="3808">
                  <c:v>5.8569182389937078</c:v>
                </c:pt>
                <c:pt idx="3809">
                  <c:v>5.8577044025157203</c:v>
                </c:pt>
                <c:pt idx="3810">
                  <c:v>5.858490566037732</c:v>
                </c:pt>
                <c:pt idx="3811">
                  <c:v>5.8592767295597481</c:v>
                </c:pt>
                <c:pt idx="3812">
                  <c:v>5.8600628930817598</c:v>
                </c:pt>
                <c:pt idx="3813">
                  <c:v>5.8608490566037696</c:v>
                </c:pt>
                <c:pt idx="3814">
                  <c:v>5.861635220125784</c:v>
                </c:pt>
                <c:pt idx="3815">
                  <c:v>5.8624213836477956</c:v>
                </c:pt>
                <c:pt idx="3816">
                  <c:v>5.8632075471698082</c:v>
                </c:pt>
                <c:pt idx="3817">
                  <c:v>5.8639937106918234</c:v>
                </c:pt>
                <c:pt idx="3818">
                  <c:v>5.8647798742138351</c:v>
                </c:pt>
                <c:pt idx="3819">
                  <c:v>5.8655660377358458</c:v>
                </c:pt>
                <c:pt idx="3820">
                  <c:v>5.8663522012578611</c:v>
                </c:pt>
                <c:pt idx="3821">
                  <c:v>5.8671383647798709</c:v>
                </c:pt>
                <c:pt idx="3822">
                  <c:v>5.8679245283018826</c:v>
                </c:pt>
                <c:pt idx="3823">
                  <c:v>5.8687106918238987</c:v>
                </c:pt>
                <c:pt idx="3824">
                  <c:v>5.8694968553459077</c:v>
                </c:pt>
                <c:pt idx="3825">
                  <c:v>5.8702830188679238</c:v>
                </c:pt>
                <c:pt idx="3826">
                  <c:v>5.8710691823899399</c:v>
                </c:pt>
                <c:pt idx="3827">
                  <c:v>5.871855345911948</c:v>
                </c:pt>
                <c:pt idx="3828">
                  <c:v>5.8726415094339623</c:v>
                </c:pt>
                <c:pt idx="3829">
                  <c:v>5.873427672955974</c:v>
                </c:pt>
                <c:pt idx="3830">
                  <c:v>5.8742138364779839</c:v>
                </c:pt>
                <c:pt idx="3831">
                  <c:v>5.8749999999999973</c:v>
                </c:pt>
                <c:pt idx="3832">
                  <c:v>5.8757861635220117</c:v>
                </c:pt>
                <c:pt idx="3833">
                  <c:v>5.8765723270440233</c:v>
                </c:pt>
                <c:pt idx="3834">
                  <c:v>5.8773584905660377</c:v>
                </c:pt>
                <c:pt idx="3835">
                  <c:v>5.8781446540880467</c:v>
                </c:pt>
                <c:pt idx="3836">
                  <c:v>5.8789308176100601</c:v>
                </c:pt>
                <c:pt idx="3837">
                  <c:v>5.8797169811320762</c:v>
                </c:pt>
                <c:pt idx="3838">
                  <c:v>5.8805031446540879</c:v>
                </c:pt>
                <c:pt idx="3839">
                  <c:v>5.8812893081760986</c:v>
                </c:pt>
                <c:pt idx="3840">
                  <c:v>5.8820754716981103</c:v>
                </c:pt>
                <c:pt idx="3841">
                  <c:v>5.8828616352201282</c:v>
                </c:pt>
                <c:pt idx="3842">
                  <c:v>5.8836477987421398</c:v>
                </c:pt>
                <c:pt idx="3843">
                  <c:v>5.8844339622641497</c:v>
                </c:pt>
                <c:pt idx="3844">
                  <c:v>5.8852201257861649</c:v>
                </c:pt>
                <c:pt idx="3845">
                  <c:v>5.8860062893081757</c:v>
                </c:pt>
                <c:pt idx="3846">
                  <c:v>5.88679245283019</c:v>
                </c:pt>
                <c:pt idx="3847">
                  <c:v>5.887578616352199</c:v>
                </c:pt>
                <c:pt idx="3848">
                  <c:v>5.8883647798742116</c:v>
                </c:pt>
                <c:pt idx="3849">
                  <c:v>5.889150943396225</c:v>
                </c:pt>
                <c:pt idx="3850">
                  <c:v>5.8899371069182376</c:v>
                </c:pt>
                <c:pt idx="3851">
                  <c:v>5.8907232704402483</c:v>
                </c:pt>
                <c:pt idx="3852">
                  <c:v>5.8915094339622636</c:v>
                </c:pt>
                <c:pt idx="3853">
                  <c:v>5.8922955974842761</c:v>
                </c:pt>
                <c:pt idx="3854">
                  <c:v>5.893081761006286</c:v>
                </c:pt>
                <c:pt idx="3855">
                  <c:v>5.8938679245283012</c:v>
                </c:pt>
                <c:pt idx="3856">
                  <c:v>5.894654088050312</c:v>
                </c:pt>
                <c:pt idx="3857">
                  <c:v>5.8954402515723254</c:v>
                </c:pt>
                <c:pt idx="3858">
                  <c:v>5.8962264150943424</c:v>
                </c:pt>
                <c:pt idx="3859">
                  <c:v>5.897012578616347</c:v>
                </c:pt>
                <c:pt idx="3860">
                  <c:v>5.8977987421383631</c:v>
                </c:pt>
                <c:pt idx="3861">
                  <c:v>5.8985849056603756</c:v>
                </c:pt>
                <c:pt idx="3862">
                  <c:v>5.8993710691823891</c:v>
                </c:pt>
                <c:pt idx="3863">
                  <c:v>5.9001572327044007</c:v>
                </c:pt>
                <c:pt idx="3864">
                  <c:v>5.9009433962264142</c:v>
                </c:pt>
                <c:pt idx="3865">
                  <c:v>5.9017295597484276</c:v>
                </c:pt>
                <c:pt idx="3866">
                  <c:v>5.9025157232704366</c:v>
                </c:pt>
                <c:pt idx="3867">
                  <c:v>5.9033018867924518</c:v>
                </c:pt>
                <c:pt idx="3868">
                  <c:v>5.9040880503144644</c:v>
                </c:pt>
                <c:pt idx="3869">
                  <c:v>5.9048742138364751</c:v>
                </c:pt>
                <c:pt idx="3870">
                  <c:v>5.9056603773584886</c:v>
                </c:pt>
                <c:pt idx="3871">
                  <c:v>5.906446540880502</c:v>
                </c:pt>
                <c:pt idx="3872">
                  <c:v>5.9072327044025172</c:v>
                </c:pt>
                <c:pt idx="3873">
                  <c:v>5.9080188679245271</c:v>
                </c:pt>
                <c:pt idx="3874">
                  <c:v>5.9088050314465406</c:v>
                </c:pt>
                <c:pt idx="3875">
                  <c:v>5.9095911949685531</c:v>
                </c:pt>
                <c:pt idx="3876">
                  <c:v>5.9103773584905657</c:v>
                </c:pt>
                <c:pt idx="3877">
                  <c:v>5.91116352201258</c:v>
                </c:pt>
                <c:pt idx="3878">
                  <c:v>5.9119496855345934</c:v>
                </c:pt>
                <c:pt idx="3879">
                  <c:v>5.9127358490565998</c:v>
                </c:pt>
                <c:pt idx="3880">
                  <c:v>5.9135220125786168</c:v>
                </c:pt>
                <c:pt idx="3881">
                  <c:v>5.9143081761006284</c:v>
                </c:pt>
                <c:pt idx="3882">
                  <c:v>5.9150943396226401</c:v>
                </c:pt>
                <c:pt idx="3883">
                  <c:v>5.9158805031446526</c:v>
                </c:pt>
                <c:pt idx="3884">
                  <c:v>5.9166666666666661</c:v>
                </c:pt>
                <c:pt idx="3885">
                  <c:v>5.9174528301886777</c:v>
                </c:pt>
                <c:pt idx="3886">
                  <c:v>5.9182389937106921</c:v>
                </c:pt>
                <c:pt idx="3887">
                  <c:v>5.9190251572327028</c:v>
                </c:pt>
                <c:pt idx="3888">
                  <c:v>5.9198113207547163</c:v>
                </c:pt>
                <c:pt idx="3889">
                  <c:v>5.9205974842767297</c:v>
                </c:pt>
                <c:pt idx="3890">
                  <c:v>5.9213836477987396</c:v>
                </c:pt>
                <c:pt idx="3891">
                  <c:v>5.9221698113207522</c:v>
                </c:pt>
                <c:pt idx="3892">
                  <c:v>5.9229559748427656</c:v>
                </c:pt>
                <c:pt idx="3893">
                  <c:v>5.9237421383647799</c:v>
                </c:pt>
                <c:pt idx="3894">
                  <c:v>5.9245283018867898</c:v>
                </c:pt>
                <c:pt idx="3895">
                  <c:v>5.9253144654088041</c:v>
                </c:pt>
                <c:pt idx="3896">
                  <c:v>5.9261006289308158</c:v>
                </c:pt>
                <c:pt idx="3897">
                  <c:v>5.9268867924528301</c:v>
                </c:pt>
                <c:pt idx="3898">
                  <c:v>5.9276729559748427</c:v>
                </c:pt>
                <c:pt idx="3899">
                  <c:v>5.9284591194968543</c:v>
                </c:pt>
                <c:pt idx="3900">
                  <c:v>5.9292452830188704</c:v>
                </c:pt>
                <c:pt idx="3901">
                  <c:v>5.9300314465408803</c:v>
                </c:pt>
                <c:pt idx="3902">
                  <c:v>5.930817610062892</c:v>
                </c:pt>
                <c:pt idx="3903">
                  <c:v>5.9316037735849081</c:v>
                </c:pt>
                <c:pt idx="3904">
                  <c:v>5.9323899371069153</c:v>
                </c:pt>
                <c:pt idx="3905">
                  <c:v>5.9331761006289314</c:v>
                </c:pt>
                <c:pt idx="3906">
                  <c:v>5.9339622641509422</c:v>
                </c:pt>
                <c:pt idx="3907">
                  <c:v>5.9347484276729574</c:v>
                </c:pt>
                <c:pt idx="3908">
                  <c:v>5.9355345911949673</c:v>
                </c:pt>
                <c:pt idx="3909">
                  <c:v>5.9363207547169807</c:v>
                </c:pt>
                <c:pt idx="3910">
                  <c:v>5.9371069182389906</c:v>
                </c:pt>
                <c:pt idx="3911">
                  <c:v>5.9378930817610076</c:v>
                </c:pt>
                <c:pt idx="3912">
                  <c:v>5.9386792452830202</c:v>
                </c:pt>
                <c:pt idx="3913">
                  <c:v>5.9394654088050318</c:v>
                </c:pt>
                <c:pt idx="3914">
                  <c:v>5.9402515723270426</c:v>
                </c:pt>
                <c:pt idx="3915">
                  <c:v>5.941037735849056</c:v>
                </c:pt>
                <c:pt idx="3916">
                  <c:v>5.9418238993710704</c:v>
                </c:pt>
                <c:pt idx="3917">
                  <c:v>5.9426100628930802</c:v>
                </c:pt>
                <c:pt idx="3918">
                  <c:v>5.9433962264150919</c:v>
                </c:pt>
                <c:pt idx="3919">
                  <c:v>5.9441823899371062</c:v>
                </c:pt>
                <c:pt idx="3920">
                  <c:v>5.9449685534591179</c:v>
                </c:pt>
                <c:pt idx="3921">
                  <c:v>5.9457547169811313</c:v>
                </c:pt>
                <c:pt idx="3922">
                  <c:v>5.9465408805031457</c:v>
                </c:pt>
                <c:pt idx="3923">
                  <c:v>5.9473270440251564</c:v>
                </c:pt>
                <c:pt idx="3924">
                  <c:v>5.948113207547169</c:v>
                </c:pt>
                <c:pt idx="3925">
                  <c:v>5.9488993710691824</c:v>
                </c:pt>
                <c:pt idx="3926">
                  <c:v>5.9496855345911932</c:v>
                </c:pt>
                <c:pt idx="3927">
                  <c:v>5.9504716981132084</c:v>
                </c:pt>
                <c:pt idx="3928">
                  <c:v>5.9512578616352174</c:v>
                </c:pt>
                <c:pt idx="3929">
                  <c:v>5.9520440251572309</c:v>
                </c:pt>
                <c:pt idx="3930">
                  <c:v>5.9528301886792443</c:v>
                </c:pt>
                <c:pt idx="3931">
                  <c:v>5.9536163522012568</c:v>
                </c:pt>
                <c:pt idx="3932">
                  <c:v>5.9544025157232703</c:v>
                </c:pt>
                <c:pt idx="3933">
                  <c:v>5.9551886792452784</c:v>
                </c:pt>
                <c:pt idx="3934">
                  <c:v>5.9559748427672918</c:v>
                </c:pt>
                <c:pt idx="3935">
                  <c:v>5.9567610062893079</c:v>
                </c:pt>
                <c:pt idx="3936">
                  <c:v>5.9575471698113196</c:v>
                </c:pt>
                <c:pt idx="3937">
                  <c:v>5.9583333333333339</c:v>
                </c:pt>
                <c:pt idx="3938">
                  <c:v>5.9591194968553456</c:v>
                </c:pt>
                <c:pt idx="3939">
                  <c:v>5.9599056603773546</c:v>
                </c:pt>
                <c:pt idx="3940">
                  <c:v>5.9606918238993716</c:v>
                </c:pt>
                <c:pt idx="3941">
                  <c:v>5.9614779874213824</c:v>
                </c:pt>
                <c:pt idx="3942">
                  <c:v>5.9622641509433958</c:v>
                </c:pt>
                <c:pt idx="3943">
                  <c:v>5.9630503144654066</c:v>
                </c:pt>
                <c:pt idx="3944">
                  <c:v>5.9638364779874173</c:v>
                </c:pt>
                <c:pt idx="3945">
                  <c:v>5.9646226415094334</c:v>
                </c:pt>
                <c:pt idx="3946">
                  <c:v>5.965408805031446</c:v>
                </c:pt>
                <c:pt idx="3947">
                  <c:v>5.9661949685534559</c:v>
                </c:pt>
                <c:pt idx="3948">
                  <c:v>5.9669811320754684</c:v>
                </c:pt>
                <c:pt idx="3949">
                  <c:v>5.9677672955974836</c:v>
                </c:pt>
                <c:pt idx="3950">
                  <c:v>5.9685534591194926</c:v>
                </c:pt>
                <c:pt idx="3951">
                  <c:v>5.9693396226415096</c:v>
                </c:pt>
                <c:pt idx="3952">
                  <c:v>5.9701257861635231</c:v>
                </c:pt>
                <c:pt idx="3953">
                  <c:v>5.9709119496855312</c:v>
                </c:pt>
                <c:pt idx="3954">
                  <c:v>5.97169811320755</c:v>
                </c:pt>
                <c:pt idx="3955">
                  <c:v>5.9724842767295554</c:v>
                </c:pt>
                <c:pt idx="3956">
                  <c:v>5.9732704402515733</c:v>
                </c:pt>
                <c:pt idx="3957">
                  <c:v>5.9740566037735849</c:v>
                </c:pt>
                <c:pt idx="3958">
                  <c:v>5.9748427672955966</c:v>
                </c:pt>
                <c:pt idx="3959">
                  <c:v>5.97562893081761</c:v>
                </c:pt>
                <c:pt idx="3960">
                  <c:v>5.9764150943396253</c:v>
                </c:pt>
                <c:pt idx="3961">
                  <c:v>5.9772012578616351</c:v>
                </c:pt>
                <c:pt idx="3962">
                  <c:v>5.9779874213836477</c:v>
                </c:pt>
                <c:pt idx="3963">
                  <c:v>5.9787735849056602</c:v>
                </c:pt>
                <c:pt idx="3964">
                  <c:v>5.9795597484276728</c:v>
                </c:pt>
                <c:pt idx="3965">
                  <c:v>5.9803459119496871</c:v>
                </c:pt>
                <c:pt idx="3966">
                  <c:v>5.9811320754716979</c:v>
                </c:pt>
                <c:pt idx="3967">
                  <c:v>5.9819182389937096</c:v>
                </c:pt>
                <c:pt idx="3968">
                  <c:v>5.9827044025157221</c:v>
                </c:pt>
                <c:pt idx="3969">
                  <c:v>5.9834905660377347</c:v>
                </c:pt>
                <c:pt idx="3970">
                  <c:v>5.9842767295597481</c:v>
                </c:pt>
                <c:pt idx="3971">
                  <c:v>5.9850628930817624</c:v>
                </c:pt>
                <c:pt idx="3972">
                  <c:v>5.9858490566037723</c:v>
                </c:pt>
                <c:pt idx="3973">
                  <c:v>5.9866352201257858</c:v>
                </c:pt>
                <c:pt idx="3974">
                  <c:v>5.9874213836477974</c:v>
                </c:pt>
                <c:pt idx="3975">
                  <c:v>5.98820754716981</c:v>
                </c:pt>
                <c:pt idx="3976">
                  <c:v>5.9889937106918261</c:v>
                </c:pt>
                <c:pt idx="3977">
                  <c:v>5.9897798742138377</c:v>
                </c:pt>
                <c:pt idx="3978">
                  <c:v>5.9905660377358476</c:v>
                </c:pt>
                <c:pt idx="3979">
                  <c:v>5.9913522012578619</c:v>
                </c:pt>
                <c:pt idx="3980">
                  <c:v>5.9921383647798727</c:v>
                </c:pt>
                <c:pt idx="3981">
                  <c:v>5.9929245283018844</c:v>
                </c:pt>
                <c:pt idx="3982">
                  <c:v>5.9937106918238996</c:v>
                </c:pt>
                <c:pt idx="3983">
                  <c:v>5.9944968553459077</c:v>
                </c:pt>
                <c:pt idx="3984">
                  <c:v>5.9952830188679238</c:v>
                </c:pt>
                <c:pt idx="3985">
                  <c:v>5.9960691823899399</c:v>
                </c:pt>
                <c:pt idx="3986">
                  <c:v>5.996855345911948</c:v>
                </c:pt>
                <c:pt idx="3987">
                  <c:v>5.9976415094339623</c:v>
                </c:pt>
                <c:pt idx="3988">
                  <c:v>5.998427672955974</c:v>
                </c:pt>
                <c:pt idx="3989">
                  <c:v>5.9992138364779857</c:v>
                </c:pt>
                <c:pt idx="3990">
                  <c:v>6</c:v>
                </c:pt>
                <c:pt idx="3991">
                  <c:v>6.0007861635220117</c:v>
                </c:pt>
                <c:pt idx="3992">
                  <c:v>6.0015723270440233</c:v>
                </c:pt>
                <c:pt idx="3993">
                  <c:v>6.0023584905660377</c:v>
                </c:pt>
                <c:pt idx="3994">
                  <c:v>6.0031446540880484</c:v>
                </c:pt>
                <c:pt idx="3995">
                  <c:v>6.0039308176100601</c:v>
                </c:pt>
                <c:pt idx="3996">
                  <c:v>6.0047169811320744</c:v>
                </c:pt>
                <c:pt idx="3997">
                  <c:v>6.0055031446540879</c:v>
                </c:pt>
                <c:pt idx="3998">
                  <c:v>6.0062893081761004</c:v>
                </c:pt>
                <c:pt idx="3999">
                  <c:v>6.0070754716981103</c:v>
                </c:pt>
                <c:pt idx="4000">
                  <c:v>6.0078616352201282</c:v>
                </c:pt>
                <c:pt idx="4001">
                  <c:v>6.0086477987421398</c:v>
                </c:pt>
                <c:pt idx="4002">
                  <c:v>6.0094339622641506</c:v>
                </c:pt>
                <c:pt idx="4003">
                  <c:v>6.0102201257861649</c:v>
                </c:pt>
                <c:pt idx="4004">
                  <c:v>6.0110062893081757</c:v>
                </c:pt>
                <c:pt idx="4005">
                  <c:v>6.01179245283019</c:v>
                </c:pt>
                <c:pt idx="4006">
                  <c:v>6.012578616352199</c:v>
                </c:pt>
                <c:pt idx="4007">
                  <c:v>6.0133647798742116</c:v>
                </c:pt>
                <c:pt idx="4008">
                  <c:v>6.0141509433962232</c:v>
                </c:pt>
                <c:pt idx="4009">
                  <c:v>6.0149371069182367</c:v>
                </c:pt>
                <c:pt idx="4010">
                  <c:v>6.0157232704402483</c:v>
                </c:pt>
                <c:pt idx="4011">
                  <c:v>6.0165094339622636</c:v>
                </c:pt>
                <c:pt idx="4012">
                  <c:v>6.0172955974842761</c:v>
                </c:pt>
                <c:pt idx="4013">
                  <c:v>6.018081761006286</c:v>
                </c:pt>
                <c:pt idx="4014">
                  <c:v>6.0188679245283012</c:v>
                </c:pt>
                <c:pt idx="4015">
                  <c:v>6.0196540880503138</c:v>
                </c:pt>
                <c:pt idx="4016">
                  <c:v>6.0204402515723254</c:v>
                </c:pt>
                <c:pt idx="4017">
                  <c:v>6.0212264150943424</c:v>
                </c:pt>
                <c:pt idx="4018">
                  <c:v>6.022012578616347</c:v>
                </c:pt>
                <c:pt idx="4019">
                  <c:v>6.0227987421383631</c:v>
                </c:pt>
                <c:pt idx="4020">
                  <c:v>6.0235849056603774</c:v>
                </c:pt>
                <c:pt idx="4021">
                  <c:v>6.0243710691823873</c:v>
                </c:pt>
                <c:pt idx="4022">
                  <c:v>6.025157232704399</c:v>
                </c:pt>
                <c:pt idx="4023">
                  <c:v>6.0259433962264124</c:v>
                </c:pt>
                <c:pt idx="4024">
                  <c:v>6.0267295597484267</c:v>
                </c:pt>
                <c:pt idx="4025">
                  <c:v>6.0275157232704357</c:v>
                </c:pt>
                <c:pt idx="4026">
                  <c:v>6.02830188679245</c:v>
                </c:pt>
                <c:pt idx="4027">
                  <c:v>6.0290880503144644</c:v>
                </c:pt>
                <c:pt idx="4028">
                  <c:v>6.0298742138364751</c:v>
                </c:pt>
                <c:pt idx="4029">
                  <c:v>6.0306603773584886</c:v>
                </c:pt>
                <c:pt idx="4030">
                  <c:v>6.031446540880502</c:v>
                </c:pt>
                <c:pt idx="4031">
                  <c:v>6.0322327044025172</c:v>
                </c:pt>
                <c:pt idx="4032">
                  <c:v>6.0330188679245271</c:v>
                </c:pt>
                <c:pt idx="4033">
                  <c:v>6.0338050314465406</c:v>
                </c:pt>
                <c:pt idx="4034">
                  <c:v>6.0345911949685522</c:v>
                </c:pt>
                <c:pt idx="4035">
                  <c:v>6.0353773584905657</c:v>
                </c:pt>
                <c:pt idx="4036">
                  <c:v>6.03616352201258</c:v>
                </c:pt>
                <c:pt idx="4037">
                  <c:v>6.0369496855345934</c:v>
                </c:pt>
                <c:pt idx="4038">
                  <c:v>6.0377358490565998</c:v>
                </c:pt>
                <c:pt idx="4039">
                  <c:v>6.0385220125786168</c:v>
                </c:pt>
                <c:pt idx="4040">
                  <c:v>6.0393081761006302</c:v>
                </c:pt>
                <c:pt idx="4041">
                  <c:v>6.0400943396226401</c:v>
                </c:pt>
                <c:pt idx="4042">
                  <c:v>6.0408805031446544</c:v>
                </c:pt>
                <c:pt idx="4043">
                  <c:v>6.0416666666666661</c:v>
                </c:pt>
                <c:pt idx="4044">
                  <c:v>6.0424528301886777</c:v>
                </c:pt>
                <c:pt idx="4045">
                  <c:v>6.0432389937106921</c:v>
                </c:pt>
                <c:pt idx="4046">
                  <c:v>6.0440251572327011</c:v>
                </c:pt>
                <c:pt idx="4047">
                  <c:v>6.0448113207547136</c:v>
                </c:pt>
                <c:pt idx="4048">
                  <c:v>6.0455974842767297</c:v>
                </c:pt>
                <c:pt idx="4049">
                  <c:v>6.0463836477987396</c:v>
                </c:pt>
                <c:pt idx="4050">
                  <c:v>6.0471698113207522</c:v>
                </c:pt>
                <c:pt idx="4051">
                  <c:v>6.0479559748427656</c:v>
                </c:pt>
                <c:pt idx="4052">
                  <c:v>6.0487421383647799</c:v>
                </c:pt>
                <c:pt idx="4053">
                  <c:v>6.0495283018867916</c:v>
                </c:pt>
                <c:pt idx="4054">
                  <c:v>6.0503144654088041</c:v>
                </c:pt>
                <c:pt idx="4055">
                  <c:v>6.0511006289308158</c:v>
                </c:pt>
                <c:pt idx="4056">
                  <c:v>6.0518867924528301</c:v>
                </c:pt>
                <c:pt idx="4057">
                  <c:v>6.0526729559748427</c:v>
                </c:pt>
                <c:pt idx="4058">
                  <c:v>6.0534591194968543</c:v>
                </c:pt>
                <c:pt idx="4059">
                  <c:v>6.0542452830188678</c:v>
                </c:pt>
                <c:pt idx="4060">
                  <c:v>6.0550314465408794</c:v>
                </c:pt>
                <c:pt idx="4061">
                  <c:v>6.0558176100628902</c:v>
                </c:pt>
                <c:pt idx="4062">
                  <c:v>6.0566037735849072</c:v>
                </c:pt>
                <c:pt idx="4063">
                  <c:v>6.0573899371069144</c:v>
                </c:pt>
                <c:pt idx="4064">
                  <c:v>6.0581761006289296</c:v>
                </c:pt>
                <c:pt idx="4065">
                  <c:v>6.0589622641509404</c:v>
                </c:pt>
                <c:pt idx="4066">
                  <c:v>6.0597484276729574</c:v>
                </c:pt>
                <c:pt idx="4067">
                  <c:v>6.0605345911949664</c:v>
                </c:pt>
                <c:pt idx="4068">
                  <c:v>6.0613207547169798</c:v>
                </c:pt>
                <c:pt idx="4069">
                  <c:v>6.0621069182389888</c:v>
                </c:pt>
                <c:pt idx="4070">
                  <c:v>6.0628930817610058</c:v>
                </c:pt>
                <c:pt idx="4071">
                  <c:v>6.0636792452830184</c:v>
                </c:pt>
                <c:pt idx="4072">
                  <c:v>6.0644654088050292</c:v>
                </c:pt>
                <c:pt idx="4073">
                  <c:v>6.0652515723270408</c:v>
                </c:pt>
                <c:pt idx="4074">
                  <c:v>6.0660377358490551</c:v>
                </c:pt>
                <c:pt idx="4075">
                  <c:v>6.0668238993710704</c:v>
                </c:pt>
                <c:pt idx="4076">
                  <c:v>6.0676100628930776</c:v>
                </c:pt>
                <c:pt idx="4077">
                  <c:v>6.0683962264150901</c:v>
                </c:pt>
                <c:pt idx="4078">
                  <c:v>6.0691823899371062</c:v>
                </c:pt>
                <c:pt idx="4079">
                  <c:v>6.0699685534591179</c:v>
                </c:pt>
                <c:pt idx="4080">
                  <c:v>6.0707547169811313</c:v>
                </c:pt>
                <c:pt idx="4081">
                  <c:v>6.0715408805031457</c:v>
                </c:pt>
                <c:pt idx="4082">
                  <c:v>6.0723270440251564</c:v>
                </c:pt>
                <c:pt idx="4083">
                  <c:v>6.073113207547169</c:v>
                </c:pt>
                <c:pt idx="4084">
                  <c:v>6.0738993710691824</c:v>
                </c:pt>
                <c:pt idx="4085">
                  <c:v>6.0746855345911914</c:v>
                </c:pt>
                <c:pt idx="4086">
                  <c:v>6.0754716981132084</c:v>
                </c:pt>
                <c:pt idx="4087">
                  <c:v>6.0762578616352174</c:v>
                </c:pt>
                <c:pt idx="4088">
                  <c:v>6.0770440251572309</c:v>
                </c:pt>
                <c:pt idx="4089">
                  <c:v>6.0778301886792443</c:v>
                </c:pt>
                <c:pt idx="4090">
                  <c:v>6.0786163522012568</c:v>
                </c:pt>
                <c:pt idx="4091">
                  <c:v>6.0794025157232703</c:v>
                </c:pt>
                <c:pt idx="4092">
                  <c:v>6.0801886792452784</c:v>
                </c:pt>
                <c:pt idx="4093">
                  <c:v>6.0809748427672918</c:v>
                </c:pt>
                <c:pt idx="4094">
                  <c:v>6.0817610062893079</c:v>
                </c:pt>
                <c:pt idx="4095">
                  <c:v>6.0825471698113196</c:v>
                </c:pt>
                <c:pt idx="4096">
                  <c:v>6.0833333333333339</c:v>
                </c:pt>
                <c:pt idx="4097">
                  <c:v>6.0841194968553447</c:v>
                </c:pt>
                <c:pt idx="4098">
                  <c:v>6.0849056603773546</c:v>
                </c:pt>
                <c:pt idx="4099">
                  <c:v>6.0856918238993716</c:v>
                </c:pt>
                <c:pt idx="4100">
                  <c:v>6.0864779874213824</c:v>
                </c:pt>
                <c:pt idx="4101">
                  <c:v>6.0872641509433958</c:v>
                </c:pt>
                <c:pt idx="4102">
                  <c:v>6.0880503144654066</c:v>
                </c:pt>
                <c:pt idx="4103">
                  <c:v>6.0888364779874173</c:v>
                </c:pt>
                <c:pt idx="4104">
                  <c:v>6.0896226415094334</c:v>
                </c:pt>
                <c:pt idx="4105">
                  <c:v>6.090408805031446</c:v>
                </c:pt>
                <c:pt idx="4106">
                  <c:v>6.0911949685534559</c:v>
                </c:pt>
                <c:pt idx="4107">
                  <c:v>6.0919811320754684</c:v>
                </c:pt>
                <c:pt idx="4108">
                  <c:v>6.0927672955974836</c:v>
                </c:pt>
                <c:pt idx="4109">
                  <c:v>6.0935534591194944</c:v>
                </c:pt>
                <c:pt idx="4110">
                  <c:v>6.0943396226415087</c:v>
                </c:pt>
                <c:pt idx="4111">
                  <c:v>6.0951257861635213</c:v>
                </c:pt>
                <c:pt idx="4112">
                  <c:v>6.0959119496855294</c:v>
                </c:pt>
                <c:pt idx="4113">
                  <c:v>6.0966981132075482</c:v>
                </c:pt>
                <c:pt idx="4114">
                  <c:v>6.0974842767295536</c:v>
                </c:pt>
                <c:pt idx="4115">
                  <c:v>6.0982704402515724</c:v>
                </c:pt>
                <c:pt idx="4116">
                  <c:v>6.0990566037735849</c:v>
                </c:pt>
                <c:pt idx="4117">
                  <c:v>6.0998427672955966</c:v>
                </c:pt>
                <c:pt idx="4118">
                  <c:v>6.1006289308176083</c:v>
                </c:pt>
                <c:pt idx="4119">
                  <c:v>6.1014150943396226</c:v>
                </c:pt>
                <c:pt idx="4120">
                  <c:v>6.1022012578616343</c:v>
                </c:pt>
                <c:pt idx="4121">
                  <c:v>6.1029874213836468</c:v>
                </c:pt>
                <c:pt idx="4122">
                  <c:v>6.1037735849056602</c:v>
                </c:pt>
                <c:pt idx="4123">
                  <c:v>6.1045597484276701</c:v>
                </c:pt>
                <c:pt idx="4124">
                  <c:v>6.1053459119496853</c:v>
                </c:pt>
                <c:pt idx="4125">
                  <c:v>6.106132075471697</c:v>
                </c:pt>
                <c:pt idx="4126">
                  <c:v>6.1069182389937078</c:v>
                </c:pt>
                <c:pt idx="4127">
                  <c:v>6.1077044025157203</c:v>
                </c:pt>
                <c:pt idx="4128">
                  <c:v>6.108490566037732</c:v>
                </c:pt>
                <c:pt idx="4129">
                  <c:v>6.1092767295597481</c:v>
                </c:pt>
                <c:pt idx="4130">
                  <c:v>6.1100628930817598</c:v>
                </c:pt>
                <c:pt idx="4131">
                  <c:v>6.1108490566037714</c:v>
                </c:pt>
                <c:pt idx="4132">
                  <c:v>6.111635220125784</c:v>
                </c:pt>
                <c:pt idx="4133">
                  <c:v>6.1124213836477974</c:v>
                </c:pt>
                <c:pt idx="4134">
                  <c:v>6.1132075471698082</c:v>
                </c:pt>
                <c:pt idx="4135">
                  <c:v>6.1139937106918234</c:v>
                </c:pt>
                <c:pt idx="4136">
                  <c:v>6.1147798742138351</c:v>
                </c:pt>
                <c:pt idx="4137">
                  <c:v>6.1155660377358458</c:v>
                </c:pt>
                <c:pt idx="4138">
                  <c:v>6.1163522012578611</c:v>
                </c:pt>
                <c:pt idx="4139">
                  <c:v>6.1171383647798709</c:v>
                </c:pt>
                <c:pt idx="4140">
                  <c:v>6.1179245283018826</c:v>
                </c:pt>
                <c:pt idx="4141">
                  <c:v>6.1187106918238987</c:v>
                </c:pt>
                <c:pt idx="4142">
                  <c:v>6.1194968553459077</c:v>
                </c:pt>
                <c:pt idx="4143">
                  <c:v>6.120283018867922</c:v>
                </c:pt>
                <c:pt idx="4144">
                  <c:v>6.1210691823899381</c:v>
                </c:pt>
                <c:pt idx="4145">
                  <c:v>6.1218553459119462</c:v>
                </c:pt>
                <c:pt idx="4146">
                  <c:v>6.1226415094339606</c:v>
                </c:pt>
                <c:pt idx="4147">
                  <c:v>6.1234276729559713</c:v>
                </c:pt>
                <c:pt idx="4148">
                  <c:v>6.1242138364779812</c:v>
                </c:pt>
                <c:pt idx="4149">
                  <c:v>6.1249999999999956</c:v>
                </c:pt>
                <c:pt idx="4150">
                  <c:v>6.1257861635220099</c:v>
                </c:pt>
                <c:pt idx="4151">
                  <c:v>6.1265723270440224</c:v>
                </c:pt>
                <c:pt idx="4152">
                  <c:v>6.1273584905660368</c:v>
                </c:pt>
                <c:pt idx="4153">
                  <c:v>6.1281446540880467</c:v>
                </c:pt>
                <c:pt idx="4154">
                  <c:v>6.1289308176100583</c:v>
                </c:pt>
                <c:pt idx="4155">
                  <c:v>6.1297169811320744</c:v>
                </c:pt>
                <c:pt idx="4156">
                  <c:v>6.1305031446540879</c:v>
                </c:pt>
                <c:pt idx="4157">
                  <c:v>6.1312893081761004</c:v>
                </c:pt>
                <c:pt idx="4158">
                  <c:v>6.1320754716981103</c:v>
                </c:pt>
                <c:pt idx="4159">
                  <c:v>6.1328616352201282</c:v>
                </c:pt>
                <c:pt idx="4160">
                  <c:v>6.1336477987421398</c:v>
                </c:pt>
                <c:pt idx="4161">
                  <c:v>6.1344339622641497</c:v>
                </c:pt>
                <c:pt idx="4162">
                  <c:v>6.1352201257861649</c:v>
                </c:pt>
                <c:pt idx="4163">
                  <c:v>6.1360062893081757</c:v>
                </c:pt>
                <c:pt idx="4164">
                  <c:v>6.13679245283019</c:v>
                </c:pt>
                <c:pt idx="4165">
                  <c:v>6.137578616352199</c:v>
                </c:pt>
                <c:pt idx="4166">
                  <c:v>6.1383647798742116</c:v>
                </c:pt>
                <c:pt idx="4167">
                  <c:v>6.139150943396225</c:v>
                </c:pt>
                <c:pt idx="4168">
                  <c:v>6.1399371069182376</c:v>
                </c:pt>
                <c:pt idx="4169">
                  <c:v>6.1407232704402483</c:v>
                </c:pt>
                <c:pt idx="4170">
                  <c:v>6.1415094339622636</c:v>
                </c:pt>
                <c:pt idx="4171">
                  <c:v>6.1422955974842761</c:v>
                </c:pt>
                <c:pt idx="4172">
                  <c:v>6.143081761006286</c:v>
                </c:pt>
                <c:pt idx="4173">
                  <c:v>6.1438679245283012</c:v>
                </c:pt>
                <c:pt idx="4174">
                  <c:v>6.144654088050312</c:v>
                </c:pt>
                <c:pt idx="4175">
                  <c:v>6.1454402515723254</c:v>
                </c:pt>
                <c:pt idx="4176">
                  <c:v>6.1462264150943424</c:v>
                </c:pt>
                <c:pt idx="4177">
                  <c:v>6.147012578616347</c:v>
                </c:pt>
                <c:pt idx="4178">
                  <c:v>6.1477987421383631</c:v>
                </c:pt>
                <c:pt idx="4179">
                  <c:v>6.1485849056603774</c:v>
                </c:pt>
                <c:pt idx="4180">
                  <c:v>6.14937106918239</c:v>
                </c:pt>
                <c:pt idx="4181">
                  <c:v>6.150157232704399</c:v>
                </c:pt>
                <c:pt idx="4182">
                  <c:v>6.1509433962264106</c:v>
                </c:pt>
                <c:pt idx="4183">
                  <c:v>6.1517295597484267</c:v>
                </c:pt>
                <c:pt idx="4184">
                  <c:v>6.1525157232704357</c:v>
                </c:pt>
                <c:pt idx="4185">
                  <c:v>6.15330188679245</c:v>
                </c:pt>
                <c:pt idx="4186">
                  <c:v>6.1540880503144626</c:v>
                </c:pt>
                <c:pt idx="4187">
                  <c:v>6.1548742138364734</c:v>
                </c:pt>
                <c:pt idx="4188">
                  <c:v>6.1556603773584877</c:v>
                </c:pt>
                <c:pt idx="4189">
                  <c:v>6.1564465408805003</c:v>
                </c:pt>
                <c:pt idx="4190">
                  <c:v>6.1572327044025164</c:v>
                </c:pt>
                <c:pt idx="4191">
                  <c:v>6.1580188679245254</c:v>
                </c:pt>
                <c:pt idx="4192">
                  <c:v>6.1588050314465388</c:v>
                </c:pt>
                <c:pt idx="4193">
                  <c:v>6.1595911949685522</c:v>
                </c:pt>
                <c:pt idx="4194">
                  <c:v>6.1603773584905648</c:v>
                </c:pt>
                <c:pt idx="4195">
                  <c:v>6.1611635220125782</c:v>
                </c:pt>
                <c:pt idx="4196">
                  <c:v>6.1619496855345908</c:v>
                </c:pt>
                <c:pt idx="4197">
                  <c:v>6.1627358490565971</c:v>
                </c:pt>
                <c:pt idx="4198">
                  <c:v>6.1635220125786159</c:v>
                </c:pt>
                <c:pt idx="4199">
                  <c:v>6.1643081761006284</c:v>
                </c:pt>
                <c:pt idx="4200">
                  <c:v>6.1650943396226383</c:v>
                </c:pt>
                <c:pt idx="4201">
                  <c:v>6.1658805031446517</c:v>
                </c:pt>
                <c:pt idx="4202">
                  <c:v>6.1666666666666652</c:v>
                </c:pt>
                <c:pt idx="4203">
                  <c:v>6.167452830188676</c:v>
                </c:pt>
                <c:pt idx="4204">
                  <c:v>6.1682389937106912</c:v>
                </c:pt>
                <c:pt idx="4205">
                  <c:v>6.1690251572327011</c:v>
                </c:pt>
                <c:pt idx="4206">
                  <c:v>6.1698113207547136</c:v>
                </c:pt>
                <c:pt idx="4207">
                  <c:v>6.1705974842767297</c:v>
                </c:pt>
                <c:pt idx="4208">
                  <c:v>6.1713836477987396</c:v>
                </c:pt>
                <c:pt idx="4209">
                  <c:v>6.1721698113207522</c:v>
                </c:pt>
                <c:pt idx="4210">
                  <c:v>6.1729559748427656</c:v>
                </c:pt>
                <c:pt idx="4211">
                  <c:v>6.1737421383647799</c:v>
                </c:pt>
                <c:pt idx="4212">
                  <c:v>6.1745283018867898</c:v>
                </c:pt>
                <c:pt idx="4213">
                  <c:v>6.1753144654088041</c:v>
                </c:pt>
                <c:pt idx="4214">
                  <c:v>6.1761006289308158</c:v>
                </c:pt>
                <c:pt idx="4215">
                  <c:v>6.1768867924528301</c:v>
                </c:pt>
                <c:pt idx="4216">
                  <c:v>6.1776729559748427</c:v>
                </c:pt>
                <c:pt idx="4217">
                  <c:v>6.1784591194968543</c:v>
                </c:pt>
                <c:pt idx="4218">
                  <c:v>6.1792452830188704</c:v>
                </c:pt>
                <c:pt idx="4219">
                  <c:v>6.1800314465408794</c:v>
                </c:pt>
                <c:pt idx="4220">
                  <c:v>6.1808176100628902</c:v>
                </c:pt>
                <c:pt idx="4221">
                  <c:v>6.1816037735849072</c:v>
                </c:pt>
                <c:pt idx="4222">
                  <c:v>6.1823899371069144</c:v>
                </c:pt>
                <c:pt idx="4223">
                  <c:v>6.1831761006289296</c:v>
                </c:pt>
                <c:pt idx="4224">
                  <c:v>6.1839622641509404</c:v>
                </c:pt>
                <c:pt idx="4225">
                  <c:v>6.1847484276729556</c:v>
                </c:pt>
                <c:pt idx="4226">
                  <c:v>6.1855345911949646</c:v>
                </c:pt>
                <c:pt idx="4227">
                  <c:v>6.1863207547169798</c:v>
                </c:pt>
                <c:pt idx="4228">
                  <c:v>6.1871069182389888</c:v>
                </c:pt>
                <c:pt idx="4229">
                  <c:v>6.1878930817610058</c:v>
                </c:pt>
                <c:pt idx="4230">
                  <c:v>6.1886792452830184</c:v>
                </c:pt>
                <c:pt idx="4231">
                  <c:v>6.1894654088050309</c:v>
                </c:pt>
                <c:pt idx="4232">
                  <c:v>6.1902515723270408</c:v>
                </c:pt>
                <c:pt idx="4233">
                  <c:v>6.1910377358490551</c:v>
                </c:pt>
                <c:pt idx="4234">
                  <c:v>6.1918238993710704</c:v>
                </c:pt>
                <c:pt idx="4235">
                  <c:v>6.1926100628930776</c:v>
                </c:pt>
                <c:pt idx="4236">
                  <c:v>6.1933962264150901</c:v>
                </c:pt>
                <c:pt idx="4237">
                  <c:v>6.1941823899371036</c:v>
                </c:pt>
                <c:pt idx="4238">
                  <c:v>6.1949685534591161</c:v>
                </c:pt>
                <c:pt idx="4239">
                  <c:v>6.1957547169811296</c:v>
                </c:pt>
                <c:pt idx="4240">
                  <c:v>6.1965408805031439</c:v>
                </c:pt>
                <c:pt idx="4241">
                  <c:v>6.1973270440251564</c:v>
                </c:pt>
                <c:pt idx="4242">
                  <c:v>6.1981132075471672</c:v>
                </c:pt>
                <c:pt idx="4243">
                  <c:v>6.1988993710691824</c:v>
                </c:pt>
                <c:pt idx="4244">
                  <c:v>6.1996855345911914</c:v>
                </c:pt>
                <c:pt idx="4245">
                  <c:v>6.2004716981132084</c:v>
                </c:pt>
                <c:pt idx="4246">
                  <c:v>6.2012578616352174</c:v>
                </c:pt>
                <c:pt idx="4247">
                  <c:v>6.2020440251572309</c:v>
                </c:pt>
                <c:pt idx="4248">
                  <c:v>6.2028301886792443</c:v>
                </c:pt>
                <c:pt idx="4249">
                  <c:v>6.2036163522012568</c:v>
                </c:pt>
                <c:pt idx="4250">
                  <c:v>6.2044025157232703</c:v>
                </c:pt>
                <c:pt idx="4251">
                  <c:v>6.2051886792452784</c:v>
                </c:pt>
                <c:pt idx="4252">
                  <c:v>6.2059748427672918</c:v>
                </c:pt>
                <c:pt idx="4253">
                  <c:v>6.2067610062893079</c:v>
                </c:pt>
                <c:pt idx="4254">
                  <c:v>6.2075471698113196</c:v>
                </c:pt>
                <c:pt idx="4255">
                  <c:v>6.2083333333333339</c:v>
                </c:pt>
                <c:pt idx="4256">
                  <c:v>6.2091194968553456</c:v>
                </c:pt>
                <c:pt idx="4257">
                  <c:v>6.2099056603773546</c:v>
                </c:pt>
                <c:pt idx="4258">
                  <c:v>6.2106918238993716</c:v>
                </c:pt>
                <c:pt idx="4259">
                  <c:v>6.2114779874213824</c:v>
                </c:pt>
                <c:pt idx="4260">
                  <c:v>6.2122641509433958</c:v>
                </c:pt>
                <c:pt idx="4261">
                  <c:v>6.2130503144654066</c:v>
                </c:pt>
                <c:pt idx="4262">
                  <c:v>6.2138364779874173</c:v>
                </c:pt>
                <c:pt idx="4263">
                  <c:v>6.2146226415094334</c:v>
                </c:pt>
                <c:pt idx="4264">
                  <c:v>6.215408805031446</c:v>
                </c:pt>
                <c:pt idx="4265">
                  <c:v>6.2161949685534559</c:v>
                </c:pt>
                <c:pt idx="4266">
                  <c:v>6.2169811320754684</c:v>
                </c:pt>
                <c:pt idx="4267">
                  <c:v>6.2177672955974836</c:v>
                </c:pt>
                <c:pt idx="4268">
                  <c:v>6.2185534591194944</c:v>
                </c:pt>
                <c:pt idx="4269">
                  <c:v>6.2193396226415096</c:v>
                </c:pt>
                <c:pt idx="4270">
                  <c:v>6.2201257861635213</c:v>
                </c:pt>
                <c:pt idx="4271">
                  <c:v>6.2209119496855294</c:v>
                </c:pt>
                <c:pt idx="4272">
                  <c:v>6.2216981132075482</c:v>
                </c:pt>
                <c:pt idx="4273">
                  <c:v>6.2224842767295536</c:v>
                </c:pt>
                <c:pt idx="4274">
                  <c:v>6.2232704402515724</c:v>
                </c:pt>
                <c:pt idx="4275">
                  <c:v>6.2240566037735841</c:v>
                </c:pt>
                <c:pt idx="4276">
                  <c:v>6.2248427672955948</c:v>
                </c:pt>
                <c:pt idx="4277">
                  <c:v>6.2256289308176083</c:v>
                </c:pt>
                <c:pt idx="4278">
                  <c:v>6.2264150943396226</c:v>
                </c:pt>
                <c:pt idx="4279">
                  <c:v>6.2272012578616343</c:v>
                </c:pt>
                <c:pt idx="4280">
                  <c:v>6.2279874213836468</c:v>
                </c:pt>
                <c:pt idx="4281">
                  <c:v>6.2287735849056602</c:v>
                </c:pt>
                <c:pt idx="4282">
                  <c:v>6.2295597484276719</c:v>
                </c:pt>
                <c:pt idx="4283">
                  <c:v>6.2303459119496871</c:v>
                </c:pt>
                <c:pt idx="4284">
                  <c:v>6.2311320754716979</c:v>
                </c:pt>
                <c:pt idx="4285">
                  <c:v>6.2319182389937096</c:v>
                </c:pt>
                <c:pt idx="4286">
                  <c:v>6.2327044025157221</c:v>
                </c:pt>
                <c:pt idx="4287">
                  <c:v>6.2334905660377347</c:v>
                </c:pt>
                <c:pt idx="4288">
                  <c:v>6.2342767295597481</c:v>
                </c:pt>
                <c:pt idx="4289">
                  <c:v>6.2350628930817624</c:v>
                </c:pt>
                <c:pt idx="4290">
                  <c:v>6.2358490566037723</c:v>
                </c:pt>
                <c:pt idx="4291">
                  <c:v>6.2366352201257858</c:v>
                </c:pt>
                <c:pt idx="4292">
                  <c:v>6.2374213836477974</c:v>
                </c:pt>
                <c:pt idx="4293">
                  <c:v>6.23820754716981</c:v>
                </c:pt>
                <c:pt idx="4294">
                  <c:v>6.2389937106918261</c:v>
                </c:pt>
                <c:pt idx="4295">
                  <c:v>6.2397798742138377</c:v>
                </c:pt>
                <c:pt idx="4296">
                  <c:v>6.2405660377358476</c:v>
                </c:pt>
                <c:pt idx="4297">
                  <c:v>6.2413522012578619</c:v>
                </c:pt>
                <c:pt idx="4298">
                  <c:v>6.2421383647798727</c:v>
                </c:pt>
                <c:pt idx="4299">
                  <c:v>6.2429245283018844</c:v>
                </c:pt>
                <c:pt idx="4300">
                  <c:v>6.2437106918238996</c:v>
                </c:pt>
                <c:pt idx="4301">
                  <c:v>6.2444968553459077</c:v>
                </c:pt>
                <c:pt idx="4302">
                  <c:v>6.2452830188679238</c:v>
                </c:pt>
                <c:pt idx="4303">
                  <c:v>6.2460691823899399</c:v>
                </c:pt>
                <c:pt idx="4304">
                  <c:v>6.246855345911948</c:v>
                </c:pt>
                <c:pt idx="4305">
                  <c:v>6.2476415094339623</c:v>
                </c:pt>
                <c:pt idx="4306">
                  <c:v>6.248427672955974</c:v>
                </c:pt>
                <c:pt idx="4307">
                  <c:v>6.2492138364779857</c:v>
                </c:pt>
                <c:pt idx="4308">
                  <c:v>6.25</c:v>
                </c:pt>
                <c:pt idx="4309">
                  <c:v>6.2507861635220117</c:v>
                </c:pt>
                <c:pt idx="4310">
                  <c:v>6.2515723270440233</c:v>
                </c:pt>
                <c:pt idx="4311">
                  <c:v>6.2523584905660377</c:v>
                </c:pt>
                <c:pt idx="4312">
                  <c:v>6.2531446540880484</c:v>
                </c:pt>
                <c:pt idx="4313">
                  <c:v>6.2539308176100601</c:v>
                </c:pt>
                <c:pt idx="4314">
                  <c:v>6.2547169811320744</c:v>
                </c:pt>
                <c:pt idx="4315">
                  <c:v>6.2555031446540879</c:v>
                </c:pt>
                <c:pt idx="4316">
                  <c:v>6.2562893081760986</c:v>
                </c:pt>
                <c:pt idx="4317">
                  <c:v>6.2570754716981103</c:v>
                </c:pt>
                <c:pt idx="4318">
                  <c:v>6.2578616352201282</c:v>
                </c:pt>
                <c:pt idx="4319">
                  <c:v>6.2586477987421398</c:v>
                </c:pt>
                <c:pt idx="4320">
                  <c:v>6.2594339622641506</c:v>
                </c:pt>
                <c:pt idx="4321">
                  <c:v>6.2602201257861649</c:v>
                </c:pt>
                <c:pt idx="4322">
                  <c:v>6.2610062893081757</c:v>
                </c:pt>
                <c:pt idx="4323">
                  <c:v>6.26179245283019</c:v>
                </c:pt>
                <c:pt idx="4324">
                  <c:v>6.262578616352199</c:v>
                </c:pt>
                <c:pt idx="4325">
                  <c:v>6.2633647798742116</c:v>
                </c:pt>
                <c:pt idx="4326">
                  <c:v>6.2641509433962232</c:v>
                </c:pt>
                <c:pt idx="4327">
                  <c:v>6.2649371069182367</c:v>
                </c:pt>
                <c:pt idx="4328">
                  <c:v>6.2657232704402483</c:v>
                </c:pt>
                <c:pt idx="4329">
                  <c:v>6.2665094339622636</c:v>
                </c:pt>
                <c:pt idx="4330">
                  <c:v>6.2672955974842761</c:v>
                </c:pt>
                <c:pt idx="4331">
                  <c:v>6.268081761006286</c:v>
                </c:pt>
                <c:pt idx="4332">
                  <c:v>6.2688679245283012</c:v>
                </c:pt>
                <c:pt idx="4333">
                  <c:v>6.2696540880503138</c:v>
                </c:pt>
                <c:pt idx="4334">
                  <c:v>6.2704402515723272</c:v>
                </c:pt>
                <c:pt idx="4335">
                  <c:v>6.2712264150943442</c:v>
                </c:pt>
                <c:pt idx="4336">
                  <c:v>6.2720125786163488</c:v>
                </c:pt>
                <c:pt idx="4337">
                  <c:v>6.2727987421383649</c:v>
                </c:pt>
                <c:pt idx="4338">
                  <c:v>6.2735849056603774</c:v>
                </c:pt>
                <c:pt idx="4339">
                  <c:v>6.27437106918239</c:v>
                </c:pt>
                <c:pt idx="4340">
                  <c:v>6.2751572327044007</c:v>
                </c:pt>
                <c:pt idx="4341">
                  <c:v>6.2759433962264142</c:v>
                </c:pt>
                <c:pt idx="4342">
                  <c:v>6.2767295597484276</c:v>
                </c:pt>
                <c:pt idx="4343">
                  <c:v>6.2775157232704366</c:v>
                </c:pt>
                <c:pt idx="4344">
                  <c:v>6.2783018867924518</c:v>
                </c:pt>
                <c:pt idx="4345">
                  <c:v>6.2790880503144662</c:v>
                </c:pt>
                <c:pt idx="4346">
                  <c:v>6.2798742138364769</c:v>
                </c:pt>
                <c:pt idx="4347">
                  <c:v>6.2806603773584886</c:v>
                </c:pt>
                <c:pt idx="4348">
                  <c:v>6.281446540880502</c:v>
                </c:pt>
                <c:pt idx="4349">
                  <c:v>6.2822327044025172</c:v>
                </c:pt>
                <c:pt idx="4350">
                  <c:v>6.2830188679245271</c:v>
                </c:pt>
                <c:pt idx="4351">
                  <c:v>6.2838050314465406</c:v>
                </c:pt>
                <c:pt idx="4352">
                  <c:v>6.2845911949685522</c:v>
                </c:pt>
                <c:pt idx="4353">
                  <c:v>6.2853773584905657</c:v>
                </c:pt>
                <c:pt idx="4354">
                  <c:v>6.28616352201258</c:v>
                </c:pt>
                <c:pt idx="4355">
                  <c:v>6.2869496855345934</c:v>
                </c:pt>
                <c:pt idx="4356">
                  <c:v>6.2877358490565998</c:v>
                </c:pt>
                <c:pt idx="4357">
                  <c:v>6.2885220125786168</c:v>
                </c:pt>
                <c:pt idx="4358">
                  <c:v>6.2893081761006302</c:v>
                </c:pt>
                <c:pt idx="4359">
                  <c:v>6.2900943396226401</c:v>
                </c:pt>
                <c:pt idx="4360">
                  <c:v>6.2908805031446526</c:v>
                </c:pt>
                <c:pt idx="4361">
                  <c:v>6.2916666666666661</c:v>
                </c:pt>
                <c:pt idx="4362">
                  <c:v>6.2924528301886777</c:v>
                </c:pt>
                <c:pt idx="4363">
                  <c:v>6.2932389937106921</c:v>
                </c:pt>
                <c:pt idx="4364">
                  <c:v>6.2940251572327011</c:v>
                </c:pt>
                <c:pt idx="4365">
                  <c:v>6.2948113207547136</c:v>
                </c:pt>
                <c:pt idx="4366">
                  <c:v>6.2955974842767297</c:v>
                </c:pt>
                <c:pt idx="4367">
                  <c:v>6.2963836477987396</c:v>
                </c:pt>
                <c:pt idx="4368">
                  <c:v>6.2971698113207522</c:v>
                </c:pt>
                <c:pt idx="4369">
                  <c:v>6.2979559748427656</c:v>
                </c:pt>
                <c:pt idx="4370">
                  <c:v>6.2987421383647799</c:v>
                </c:pt>
                <c:pt idx="4371">
                  <c:v>6.2995283018867916</c:v>
                </c:pt>
                <c:pt idx="4372">
                  <c:v>6.3003144654088041</c:v>
                </c:pt>
                <c:pt idx="4373">
                  <c:v>6.3011006289308158</c:v>
                </c:pt>
                <c:pt idx="4374">
                  <c:v>6.3018867924528301</c:v>
                </c:pt>
                <c:pt idx="4375">
                  <c:v>6.3026729559748427</c:v>
                </c:pt>
                <c:pt idx="4376">
                  <c:v>6.3034591194968543</c:v>
                </c:pt>
                <c:pt idx="4377">
                  <c:v>6.3042452830188678</c:v>
                </c:pt>
                <c:pt idx="4378">
                  <c:v>6.3050314465408794</c:v>
                </c:pt>
                <c:pt idx="4379">
                  <c:v>6.3058176100628902</c:v>
                </c:pt>
                <c:pt idx="4380">
                  <c:v>6.3066037735849072</c:v>
                </c:pt>
                <c:pt idx="4381">
                  <c:v>6.3073899371069126</c:v>
                </c:pt>
                <c:pt idx="4382">
                  <c:v>6.3081761006289296</c:v>
                </c:pt>
                <c:pt idx="4383">
                  <c:v>6.3089622641509404</c:v>
                </c:pt>
                <c:pt idx="4384">
                  <c:v>6.3097484276729574</c:v>
                </c:pt>
                <c:pt idx="4385">
                  <c:v>6.3105345911949646</c:v>
                </c:pt>
                <c:pt idx="4386">
                  <c:v>6.3113207547169798</c:v>
                </c:pt>
                <c:pt idx="4387">
                  <c:v>6.3121069182389888</c:v>
                </c:pt>
                <c:pt idx="4388">
                  <c:v>6.3128930817610058</c:v>
                </c:pt>
                <c:pt idx="4389">
                  <c:v>6.3136792452830184</c:v>
                </c:pt>
                <c:pt idx="4390">
                  <c:v>6.3144654088050292</c:v>
                </c:pt>
                <c:pt idx="4391">
                  <c:v>6.3152515723270408</c:v>
                </c:pt>
                <c:pt idx="4392">
                  <c:v>6.3160377358490551</c:v>
                </c:pt>
                <c:pt idx="4393">
                  <c:v>6.3168238993710704</c:v>
                </c:pt>
                <c:pt idx="4394">
                  <c:v>6.3176100628930776</c:v>
                </c:pt>
                <c:pt idx="4395">
                  <c:v>6.3183962264150901</c:v>
                </c:pt>
                <c:pt idx="4396">
                  <c:v>6.3191823899371062</c:v>
                </c:pt>
                <c:pt idx="4397">
                  <c:v>6.3199685534591179</c:v>
                </c:pt>
                <c:pt idx="4398">
                  <c:v>6.3207547169811296</c:v>
                </c:pt>
                <c:pt idx="4399">
                  <c:v>6.3215408805031439</c:v>
                </c:pt>
                <c:pt idx="4400">
                  <c:v>6.3223270440251564</c:v>
                </c:pt>
                <c:pt idx="4401">
                  <c:v>6.3231132075471672</c:v>
                </c:pt>
                <c:pt idx="4402">
                  <c:v>6.3238993710691807</c:v>
                </c:pt>
                <c:pt idx="4403">
                  <c:v>6.3246855345911897</c:v>
                </c:pt>
                <c:pt idx="4404">
                  <c:v>6.3254716981132066</c:v>
                </c:pt>
                <c:pt idx="4405">
                  <c:v>6.3262578616352156</c:v>
                </c:pt>
                <c:pt idx="4406">
                  <c:v>6.3270440251572291</c:v>
                </c:pt>
                <c:pt idx="4407">
                  <c:v>6.3278301886792416</c:v>
                </c:pt>
                <c:pt idx="4408">
                  <c:v>6.3286163522012551</c:v>
                </c:pt>
                <c:pt idx="4409">
                  <c:v>6.3294025157232703</c:v>
                </c:pt>
                <c:pt idx="4410">
                  <c:v>6.3301886792452784</c:v>
                </c:pt>
                <c:pt idx="4411">
                  <c:v>6.3309748427672918</c:v>
                </c:pt>
                <c:pt idx="4412">
                  <c:v>6.3317610062893079</c:v>
                </c:pt>
                <c:pt idx="4413">
                  <c:v>6.3325471698113196</c:v>
                </c:pt>
                <c:pt idx="4414">
                  <c:v>6.3333333333333339</c:v>
                </c:pt>
                <c:pt idx="4415">
                  <c:v>6.3341194968553447</c:v>
                </c:pt>
                <c:pt idx="4416">
                  <c:v>6.3349056603773546</c:v>
                </c:pt>
                <c:pt idx="4417">
                  <c:v>6.3356918238993716</c:v>
                </c:pt>
                <c:pt idx="4418">
                  <c:v>6.3364779874213824</c:v>
                </c:pt>
                <c:pt idx="4419">
                  <c:v>6.3372641509433958</c:v>
                </c:pt>
                <c:pt idx="4420">
                  <c:v>6.3380503144654066</c:v>
                </c:pt>
                <c:pt idx="4421">
                  <c:v>6.3388364779874173</c:v>
                </c:pt>
                <c:pt idx="4422">
                  <c:v>6.3396226415094334</c:v>
                </c:pt>
                <c:pt idx="4423">
                  <c:v>6.340408805031446</c:v>
                </c:pt>
                <c:pt idx="4424">
                  <c:v>6.3411949685534559</c:v>
                </c:pt>
                <c:pt idx="4425">
                  <c:v>6.3419811320754684</c:v>
                </c:pt>
                <c:pt idx="4426">
                  <c:v>6.3427672955974836</c:v>
                </c:pt>
                <c:pt idx="4427">
                  <c:v>6.3435534591194926</c:v>
                </c:pt>
                <c:pt idx="4428">
                  <c:v>6.3443396226415087</c:v>
                </c:pt>
                <c:pt idx="4429">
                  <c:v>6.3451257861635213</c:v>
                </c:pt>
                <c:pt idx="4430">
                  <c:v>6.3459119496855294</c:v>
                </c:pt>
                <c:pt idx="4431">
                  <c:v>6.3466981132075482</c:v>
                </c:pt>
                <c:pt idx="4432">
                  <c:v>6.3474842767295536</c:v>
                </c:pt>
                <c:pt idx="4433">
                  <c:v>6.3482704402515724</c:v>
                </c:pt>
                <c:pt idx="4434">
                  <c:v>6.3490566037735849</c:v>
                </c:pt>
                <c:pt idx="4435">
                  <c:v>6.3498427672955966</c:v>
                </c:pt>
                <c:pt idx="4436">
                  <c:v>6.3506289308176083</c:v>
                </c:pt>
                <c:pt idx="4437">
                  <c:v>6.3514150943396226</c:v>
                </c:pt>
                <c:pt idx="4438">
                  <c:v>6.3522012578616343</c:v>
                </c:pt>
                <c:pt idx="4439">
                  <c:v>6.3529874213836468</c:v>
                </c:pt>
                <c:pt idx="4440">
                  <c:v>6.3537735849056602</c:v>
                </c:pt>
                <c:pt idx="4441">
                  <c:v>6.3545597484276701</c:v>
                </c:pt>
                <c:pt idx="4442">
                  <c:v>6.3553459119496853</c:v>
                </c:pt>
                <c:pt idx="4443">
                  <c:v>6.356132075471697</c:v>
                </c:pt>
                <c:pt idx="4444">
                  <c:v>6.3569182389937078</c:v>
                </c:pt>
                <c:pt idx="4445">
                  <c:v>6.3577044025157203</c:v>
                </c:pt>
                <c:pt idx="4446">
                  <c:v>6.358490566037732</c:v>
                </c:pt>
                <c:pt idx="4447">
                  <c:v>6.3592767295597481</c:v>
                </c:pt>
                <c:pt idx="4448">
                  <c:v>6.3600628930817598</c:v>
                </c:pt>
                <c:pt idx="4449">
                  <c:v>6.3608490566037696</c:v>
                </c:pt>
                <c:pt idx="4450">
                  <c:v>6.361635220125784</c:v>
                </c:pt>
                <c:pt idx="4451">
                  <c:v>6.3624213836477956</c:v>
                </c:pt>
                <c:pt idx="4452">
                  <c:v>6.3632075471698082</c:v>
                </c:pt>
                <c:pt idx="4453">
                  <c:v>6.3639937106918234</c:v>
                </c:pt>
                <c:pt idx="4454">
                  <c:v>6.3647798742138351</c:v>
                </c:pt>
                <c:pt idx="4455">
                  <c:v>6.3655660377358458</c:v>
                </c:pt>
                <c:pt idx="4456">
                  <c:v>6.3663522012578611</c:v>
                </c:pt>
                <c:pt idx="4457">
                  <c:v>6.3671383647798709</c:v>
                </c:pt>
                <c:pt idx="4458">
                  <c:v>6.3679245283018826</c:v>
                </c:pt>
                <c:pt idx="4459">
                  <c:v>6.3687106918238987</c:v>
                </c:pt>
                <c:pt idx="4460">
                  <c:v>6.3694968553459077</c:v>
                </c:pt>
                <c:pt idx="4461">
                  <c:v>6.3702830188679238</c:v>
                </c:pt>
                <c:pt idx="4462">
                  <c:v>6.3710691823899399</c:v>
                </c:pt>
                <c:pt idx="4463">
                  <c:v>6.371855345911948</c:v>
                </c:pt>
                <c:pt idx="4464">
                  <c:v>6.3726415094339623</c:v>
                </c:pt>
                <c:pt idx="4465">
                  <c:v>6.373427672955974</c:v>
                </c:pt>
                <c:pt idx="4466">
                  <c:v>6.3742138364779839</c:v>
                </c:pt>
                <c:pt idx="4467">
                  <c:v>6.3749999999999973</c:v>
                </c:pt>
                <c:pt idx="4468">
                  <c:v>6.3757861635220117</c:v>
                </c:pt>
                <c:pt idx="4469">
                  <c:v>6.3765723270440233</c:v>
                </c:pt>
                <c:pt idx="4470">
                  <c:v>6.3773584905660377</c:v>
                </c:pt>
                <c:pt idx="4471">
                  <c:v>6.3781446540880467</c:v>
                </c:pt>
                <c:pt idx="4472">
                  <c:v>6.3789308176100601</c:v>
                </c:pt>
                <c:pt idx="4473">
                  <c:v>6.3797169811320762</c:v>
                </c:pt>
                <c:pt idx="4474">
                  <c:v>6.3805031446540879</c:v>
                </c:pt>
                <c:pt idx="4475">
                  <c:v>6.3812893081760986</c:v>
                </c:pt>
                <c:pt idx="4476">
                  <c:v>6.3820754716981103</c:v>
                </c:pt>
                <c:pt idx="4477">
                  <c:v>6.3828616352201282</c:v>
                </c:pt>
                <c:pt idx="4478">
                  <c:v>6.3836477987421398</c:v>
                </c:pt>
                <c:pt idx="4479">
                  <c:v>6.3844339622641497</c:v>
                </c:pt>
                <c:pt idx="4480">
                  <c:v>6.3852201257861649</c:v>
                </c:pt>
                <c:pt idx="4481">
                  <c:v>6.3860062893081757</c:v>
                </c:pt>
                <c:pt idx="4482">
                  <c:v>6.38679245283019</c:v>
                </c:pt>
                <c:pt idx="4483">
                  <c:v>6.387578616352199</c:v>
                </c:pt>
                <c:pt idx="4484">
                  <c:v>6.3883647798742116</c:v>
                </c:pt>
                <c:pt idx="4485">
                  <c:v>6.389150943396225</c:v>
                </c:pt>
                <c:pt idx="4486">
                  <c:v>6.3899371069182376</c:v>
                </c:pt>
                <c:pt idx="4487">
                  <c:v>6.3907232704402483</c:v>
                </c:pt>
                <c:pt idx="4488">
                  <c:v>6.3915094339622636</c:v>
                </c:pt>
                <c:pt idx="4489">
                  <c:v>6.3922955974842761</c:v>
                </c:pt>
                <c:pt idx="4490">
                  <c:v>6.393081761006286</c:v>
                </c:pt>
                <c:pt idx="4491">
                  <c:v>6.3938679245283012</c:v>
                </c:pt>
                <c:pt idx="4492">
                  <c:v>6.394654088050312</c:v>
                </c:pt>
                <c:pt idx="4493">
                  <c:v>6.3954402515723254</c:v>
                </c:pt>
                <c:pt idx="4494">
                  <c:v>6.3962264150943424</c:v>
                </c:pt>
                <c:pt idx="4495">
                  <c:v>6.397012578616347</c:v>
                </c:pt>
                <c:pt idx="4496">
                  <c:v>6.3977987421383631</c:v>
                </c:pt>
                <c:pt idx="4497">
                  <c:v>6.3985849056603756</c:v>
                </c:pt>
                <c:pt idx="4498">
                  <c:v>6.3993710691823891</c:v>
                </c:pt>
                <c:pt idx="4499">
                  <c:v>6.4001572327044007</c:v>
                </c:pt>
                <c:pt idx="4500">
                  <c:v>6.4009433962264142</c:v>
                </c:pt>
                <c:pt idx="4501">
                  <c:v>6.4017295597484276</c:v>
                </c:pt>
                <c:pt idx="4502">
                  <c:v>6.4025157232704366</c:v>
                </c:pt>
                <c:pt idx="4503">
                  <c:v>6.4033018867924518</c:v>
                </c:pt>
                <c:pt idx="4504">
                  <c:v>6.4040880503144644</c:v>
                </c:pt>
                <c:pt idx="4505">
                  <c:v>6.4048742138364751</c:v>
                </c:pt>
                <c:pt idx="4506">
                  <c:v>6.4056603773584886</c:v>
                </c:pt>
                <c:pt idx="4507">
                  <c:v>6.406446540880502</c:v>
                </c:pt>
                <c:pt idx="4508">
                  <c:v>6.4072327044025172</c:v>
                </c:pt>
                <c:pt idx="4509">
                  <c:v>6.4080188679245271</c:v>
                </c:pt>
                <c:pt idx="4510">
                  <c:v>6.4088050314465406</c:v>
                </c:pt>
                <c:pt idx="4511">
                  <c:v>6.4095911949685531</c:v>
                </c:pt>
                <c:pt idx="4512">
                  <c:v>6.4103773584905657</c:v>
                </c:pt>
                <c:pt idx="4513">
                  <c:v>6.41116352201258</c:v>
                </c:pt>
                <c:pt idx="4514">
                  <c:v>6.4119496855345934</c:v>
                </c:pt>
                <c:pt idx="4515">
                  <c:v>6.4127358490565998</c:v>
                </c:pt>
                <c:pt idx="4516">
                  <c:v>6.4135220125786168</c:v>
                </c:pt>
                <c:pt idx="4517">
                  <c:v>6.4143081761006284</c:v>
                </c:pt>
                <c:pt idx="4518">
                  <c:v>6.4150943396226401</c:v>
                </c:pt>
                <c:pt idx="4519">
                  <c:v>6.4158805031446526</c:v>
                </c:pt>
                <c:pt idx="4520">
                  <c:v>6.4166666666666661</c:v>
                </c:pt>
                <c:pt idx="4521">
                  <c:v>6.4174528301886777</c:v>
                </c:pt>
                <c:pt idx="4522">
                  <c:v>6.4182389937106921</c:v>
                </c:pt>
                <c:pt idx="4523">
                  <c:v>6.4190251572327028</c:v>
                </c:pt>
                <c:pt idx="4524">
                  <c:v>6.4198113207547163</c:v>
                </c:pt>
                <c:pt idx="4525">
                  <c:v>6.4205974842767297</c:v>
                </c:pt>
                <c:pt idx="4526">
                  <c:v>6.4213836477987396</c:v>
                </c:pt>
                <c:pt idx="4527">
                  <c:v>6.4221698113207522</c:v>
                </c:pt>
                <c:pt idx="4528">
                  <c:v>6.4229559748427656</c:v>
                </c:pt>
                <c:pt idx="4529">
                  <c:v>6.4237421383647799</c:v>
                </c:pt>
                <c:pt idx="4530">
                  <c:v>6.4245283018867898</c:v>
                </c:pt>
                <c:pt idx="4531">
                  <c:v>6.4253144654088041</c:v>
                </c:pt>
                <c:pt idx="4532">
                  <c:v>6.4261006289308158</c:v>
                </c:pt>
                <c:pt idx="4533">
                  <c:v>6.4268867924528301</c:v>
                </c:pt>
                <c:pt idx="4534">
                  <c:v>6.4276729559748427</c:v>
                </c:pt>
                <c:pt idx="4535">
                  <c:v>6.4284591194968543</c:v>
                </c:pt>
                <c:pt idx="4536">
                  <c:v>6.4292452830188704</c:v>
                </c:pt>
                <c:pt idx="4537">
                  <c:v>6.4300314465408803</c:v>
                </c:pt>
                <c:pt idx="4538">
                  <c:v>6.430817610062892</c:v>
                </c:pt>
                <c:pt idx="4539">
                  <c:v>6.4316037735849081</c:v>
                </c:pt>
                <c:pt idx="4540">
                  <c:v>6.4323899371069153</c:v>
                </c:pt>
                <c:pt idx="4541">
                  <c:v>6.4331761006289314</c:v>
                </c:pt>
                <c:pt idx="4542">
                  <c:v>6.4339622641509422</c:v>
                </c:pt>
                <c:pt idx="4543">
                  <c:v>6.4347484276729574</c:v>
                </c:pt>
                <c:pt idx="4544">
                  <c:v>6.4355345911949673</c:v>
                </c:pt>
                <c:pt idx="4545">
                  <c:v>6.4363207547169807</c:v>
                </c:pt>
                <c:pt idx="4546">
                  <c:v>6.4371069182389906</c:v>
                </c:pt>
                <c:pt idx="4547">
                  <c:v>6.4378930817610076</c:v>
                </c:pt>
                <c:pt idx="4548">
                  <c:v>6.4386792452830202</c:v>
                </c:pt>
                <c:pt idx="4549">
                  <c:v>6.4394654088050318</c:v>
                </c:pt>
                <c:pt idx="4550">
                  <c:v>6.4402515723270426</c:v>
                </c:pt>
                <c:pt idx="4551">
                  <c:v>6.441037735849056</c:v>
                </c:pt>
                <c:pt idx="4552">
                  <c:v>6.4418238993710704</c:v>
                </c:pt>
                <c:pt idx="4553">
                  <c:v>6.4426100628930802</c:v>
                </c:pt>
                <c:pt idx="4554">
                  <c:v>6.4433962264150919</c:v>
                </c:pt>
                <c:pt idx="4555">
                  <c:v>6.4441823899371062</c:v>
                </c:pt>
                <c:pt idx="4556">
                  <c:v>6.4449685534591179</c:v>
                </c:pt>
                <c:pt idx="4557">
                  <c:v>6.4457547169811313</c:v>
                </c:pt>
                <c:pt idx="4558">
                  <c:v>6.4465408805031457</c:v>
                </c:pt>
                <c:pt idx="4559">
                  <c:v>6.4473270440251564</c:v>
                </c:pt>
                <c:pt idx="4560">
                  <c:v>6.448113207547169</c:v>
                </c:pt>
                <c:pt idx="4561">
                  <c:v>6.4488993710691824</c:v>
                </c:pt>
                <c:pt idx="4562">
                  <c:v>6.4496855345911932</c:v>
                </c:pt>
                <c:pt idx="4563">
                  <c:v>6.4504716981132084</c:v>
                </c:pt>
                <c:pt idx="4564">
                  <c:v>6.4512578616352174</c:v>
                </c:pt>
                <c:pt idx="4565">
                  <c:v>6.4520440251572309</c:v>
                </c:pt>
                <c:pt idx="4566">
                  <c:v>6.4528301886792443</c:v>
                </c:pt>
                <c:pt idx="4567">
                  <c:v>6.4536163522012568</c:v>
                </c:pt>
                <c:pt idx="4568">
                  <c:v>6.4544025157232703</c:v>
                </c:pt>
                <c:pt idx="4569">
                  <c:v>6.4551886792452784</c:v>
                </c:pt>
                <c:pt idx="4570">
                  <c:v>6.4559748427672918</c:v>
                </c:pt>
                <c:pt idx="4571">
                  <c:v>6.4567610062893079</c:v>
                </c:pt>
                <c:pt idx="4572">
                  <c:v>6.4575471698113196</c:v>
                </c:pt>
                <c:pt idx="4573">
                  <c:v>6.4583333333333339</c:v>
                </c:pt>
                <c:pt idx="4574">
                  <c:v>6.4591194968553456</c:v>
                </c:pt>
                <c:pt idx="4575">
                  <c:v>6.4599056603773546</c:v>
                </c:pt>
                <c:pt idx="4576">
                  <c:v>6.4606918238993716</c:v>
                </c:pt>
                <c:pt idx="4577">
                  <c:v>6.4614779874213824</c:v>
                </c:pt>
                <c:pt idx="4578">
                  <c:v>6.4622641509433958</c:v>
                </c:pt>
                <c:pt idx="4579">
                  <c:v>6.4630503144654066</c:v>
                </c:pt>
                <c:pt idx="4580">
                  <c:v>6.4638364779874173</c:v>
                </c:pt>
                <c:pt idx="4581">
                  <c:v>6.4646226415094334</c:v>
                </c:pt>
                <c:pt idx="4582">
                  <c:v>6.465408805031446</c:v>
                </c:pt>
                <c:pt idx="4583">
                  <c:v>6.4661949685534559</c:v>
                </c:pt>
                <c:pt idx="4584">
                  <c:v>6.4669811320754684</c:v>
                </c:pt>
                <c:pt idx="4585">
                  <c:v>6.4677672955974836</c:v>
                </c:pt>
                <c:pt idx="4586">
                  <c:v>6.4685534591194926</c:v>
                </c:pt>
                <c:pt idx="4587">
                  <c:v>6.4693396226415096</c:v>
                </c:pt>
                <c:pt idx="4588">
                  <c:v>6.4701257861635231</c:v>
                </c:pt>
                <c:pt idx="4589">
                  <c:v>6.4709119496855312</c:v>
                </c:pt>
                <c:pt idx="4590">
                  <c:v>6.47169811320755</c:v>
                </c:pt>
                <c:pt idx="4591">
                  <c:v>6.4724842767295554</c:v>
                </c:pt>
                <c:pt idx="4592">
                  <c:v>6.4732704402515733</c:v>
                </c:pt>
                <c:pt idx="4593">
                  <c:v>6.4740566037735849</c:v>
                </c:pt>
                <c:pt idx="4594">
                  <c:v>6.4748427672955966</c:v>
                </c:pt>
                <c:pt idx="4595">
                  <c:v>6.47562893081761</c:v>
                </c:pt>
                <c:pt idx="4596">
                  <c:v>6.4764150943396253</c:v>
                </c:pt>
                <c:pt idx="4597">
                  <c:v>6.4772012578616351</c:v>
                </c:pt>
                <c:pt idx="4598">
                  <c:v>6.4779874213836477</c:v>
                </c:pt>
                <c:pt idx="4599">
                  <c:v>6.4787735849056602</c:v>
                </c:pt>
                <c:pt idx="4600">
                  <c:v>6.4795597484276728</c:v>
                </c:pt>
                <c:pt idx="4601">
                  <c:v>6.4803459119496871</c:v>
                </c:pt>
                <c:pt idx="4602">
                  <c:v>6.4811320754716979</c:v>
                </c:pt>
                <c:pt idx="4603">
                  <c:v>6.4819182389937096</c:v>
                </c:pt>
                <c:pt idx="4604">
                  <c:v>6.4827044025157221</c:v>
                </c:pt>
                <c:pt idx="4605">
                  <c:v>6.4834905660377347</c:v>
                </c:pt>
                <c:pt idx="4606">
                  <c:v>6.4842767295597481</c:v>
                </c:pt>
                <c:pt idx="4607">
                  <c:v>6.4850628930817624</c:v>
                </c:pt>
                <c:pt idx="4608">
                  <c:v>6.4858490566037723</c:v>
                </c:pt>
                <c:pt idx="4609">
                  <c:v>6.4866352201257858</c:v>
                </c:pt>
                <c:pt idx="4610">
                  <c:v>6.4874213836477974</c:v>
                </c:pt>
                <c:pt idx="4611">
                  <c:v>6.48820754716981</c:v>
                </c:pt>
                <c:pt idx="4612">
                  <c:v>6.4889937106918261</c:v>
                </c:pt>
                <c:pt idx="4613">
                  <c:v>6.4897798742138377</c:v>
                </c:pt>
                <c:pt idx="4614">
                  <c:v>6.4905660377358476</c:v>
                </c:pt>
                <c:pt idx="4615">
                  <c:v>6.4913522012578619</c:v>
                </c:pt>
                <c:pt idx="4616">
                  <c:v>6.4921383647798727</c:v>
                </c:pt>
                <c:pt idx="4617">
                  <c:v>6.4929245283018844</c:v>
                </c:pt>
                <c:pt idx="4618">
                  <c:v>6.4937106918238996</c:v>
                </c:pt>
                <c:pt idx="4619">
                  <c:v>6.4944968553459077</c:v>
                </c:pt>
                <c:pt idx="4620">
                  <c:v>6.4952830188679238</c:v>
                </c:pt>
                <c:pt idx="4621">
                  <c:v>6.4960691823899399</c:v>
                </c:pt>
                <c:pt idx="4622">
                  <c:v>6.496855345911948</c:v>
                </c:pt>
                <c:pt idx="4623">
                  <c:v>6.4976415094339623</c:v>
                </c:pt>
                <c:pt idx="4624">
                  <c:v>6.498427672955974</c:v>
                </c:pt>
                <c:pt idx="4625">
                  <c:v>6.4992138364779857</c:v>
                </c:pt>
                <c:pt idx="4626">
                  <c:v>6.5</c:v>
                </c:pt>
                <c:pt idx="4627">
                  <c:v>6.5007861635220117</c:v>
                </c:pt>
                <c:pt idx="4628">
                  <c:v>6.5015723270440233</c:v>
                </c:pt>
                <c:pt idx="4629">
                  <c:v>6.5023584905660377</c:v>
                </c:pt>
                <c:pt idx="4630">
                  <c:v>6.5031446540880484</c:v>
                </c:pt>
                <c:pt idx="4631">
                  <c:v>6.5039308176100601</c:v>
                </c:pt>
                <c:pt idx="4632">
                  <c:v>6.5047169811320744</c:v>
                </c:pt>
                <c:pt idx="4633">
                  <c:v>6.5055031446540879</c:v>
                </c:pt>
                <c:pt idx="4634">
                  <c:v>6.5062893081761004</c:v>
                </c:pt>
                <c:pt idx="4635">
                  <c:v>6.5070754716981103</c:v>
                </c:pt>
                <c:pt idx="4636">
                  <c:v>6.5078616352201282</c:v>
                </c:pt>
                <c:pt idx="4637">
                  <c:v>6.5086477987421398</c:v>
                </c:pt>
                <c:pt idx="4638">
                  <c:v>6.5094339622641506</c:v>
                </c:pt>
                <c:pt idx="4639">
                  <c:v>6.5102201257861649</c:v>
                </c:pt>
                <c:pt idx="4640">
                  <c:v>6.5110062893081757</c:v>
                </c:pt>
                <c:pt idx="4641">
                  <c:v>6.51179245283019</c:v>
                </c:pt>
                <c:pt idx="4642">
                  <c:v>6.512578616352199</c:v>
                </c:pt>
                <c:pt idx="4643">
                  <c:v>6.5133647798742116</c:v>
                </c:pt>
                <c:pt idx="4644">
                  <c:v>6.5141509433962232</c:v>
                </c:pt>
                <c:pt idx="4645">
                  <c:v>6.5149371069182367</c:v>
                </c:pt>
                <c:pt idx="4646">
                  <c:v>6.5157232704402483</c:v>
                </c:pt>
                <c:pt idx="4647">
                  <c:v>6.5165094339622636</c:v>
                </c:pt>
                <c:pt idx="4648">
                  <c:v>6.5172955974842761</c:v>
                </c:pt>
                <c:pt idx="4649">
                  <c:v>6.518081761006286</c:v>
                </c:pt>
                <c:pt idx="4650">
                  <c:v>6.5188679245283012</c:v>
                </c:pt>
                <c:pt idx="4651">
                  <c:v>6.5196540880503138</c:v>
                </c:pt>
                <c:pt idx="4652">
                  <c:v>6.5204402515723254</c:v>
                </c:pt>
                <c:pt idx="4653">
                  <c:v>6.5212264150943424</c:v>
                </c:pt>
                <c:pt idx="4654">
                  <c:v>6.522012578616347</c:v>
                </c:pt>
                <c:pt idx="4655">
                  <c:v>6.5227987421383631</c:v>
                </c:pt>
                <c:pt idx="4656">
                  <c:v>6.5235849056603774</c:v>
                </c:pt>
                <c:pt idx="4657">
                  <c:v>6.5243710691823873</c:v>
                </c:pt>
                <c:pt idx="4658">
                  <c:v>6.525157232704399</c:v>
                </c:pt>
                <c:pt idx="4659">
                  <c:v>6.5259433962264124</c:v>
                </c:pt>
                <c:pt idx="4660">
                  <c:v>6.5267295597484267</c:v>
                </c:pt>
                <c:pt idx="4661">
                  <c:v>6.5275157232704357</c:v>
                </c:pt>
                <c:pt idx="4662">
                  <c:v>6.52830188679245</c:v>
                </c:pt>
                <c:pt idx="4663">
                  <c:v>6.5290880503144644</c:v>
                </c:pt>
                <c:pt idx="4664">
                  <c:v>6.5298742138364751</c:v>
                </c:pt>
                <c:pt idx="4665">
                  <c:v>6.5306603773584886</c:v>
                </c:pt>
                <c:pt idx="4666">
                  <c:v>6.531446540880502</c:v>
                </c:pt>
                <c:pt idx="4667">
                  <c:v>6.5322327044025172</c:v>
                </c:pt>
                <c:pt idx="4668">
                  <c:v>6.5330188679245271</c:v>
                </c:pt>
                <c:pt idx="4669">
                  <c:v>6.5338050314465406</c:v>
                </c:pt>
                <c:pt idx="4670">
                  <c:v>6.5345911949685522</c:v>
                </c:pt>
                <c:pt idx="4671">
                  <c:v>6.5353773584905657</c:v>
                </c:pt>
                <c:pt idx="4672">
                  <c:v>6.53616352201258</c:v>
                </c:pt>
                <c:pt idx="4673">
                  <c:v>6.5369496855345934</c:v>
                </c:pt>
                <c:pt idx="4674">
                  <c:v>6.5377358490565998</c:v>
                </c:pt>
                <c:pt idx="4675">
                  <c:v>6.5385220125786168</c:v>
                </c:pt>
                <c:pt idx="4676">
                  <c:v>6.5393081761006302</c:v>
                </c:pt>
                <c:pt idx="4677">
                  <c:v>6.5400943396226401</c:v>
                </c:pt>
                <c:pt idx="4678">
                  <c:v>6.5408805031446544</c:v>
                </c:pt>
                <c:pt idx="4679">
                  <c:v>6.5416666666666661</c:v>
                </c:pt>
                <c:pt idx="4680">
                  <c:v>6.5424528301886777</c:v>
                </c:pt>
                <c:pt idx="4681">
                  <c:v>6.5432389937106921</c:v>
                </c:pt>
                <c:pt idx="4682">
                  <c:v>6.5440251572327011</c:v>
                </c:pt>
                <c:pt idx="4683">
                  <c:v>6.5448113207547136</c:v>
                </c:pt>
                <c:pt idx="4684">
                  <c:v>6.5455974842767297</c:v>
                </c:pt>
                <c:pt idx="4685">
                  <c:v>6.5463836477987396</c:v>
                </c:pt>
                <c:pt idx="4686">
                  <c:v>6.5471698113207522</c:v>
                </c:pt>
                <c:pt idx="4687">
                  <c:v>6.5479559748427656</c:v>
                </c:pt>
                <c:pt idx="4688">
                  <c:v>6.5487421383647799</c:v>
                </c:pt>
                <c:pt idx="4689">
                  <c:v>6.5495283018867916</c:v>
                </c:pt>
                <c:pt idx="4690">
                  <c:v>6.5503144654088041</c:v>
                </c:pt>
                <c:pt idx="4691">
                  <c:v>6.5511006289308158</c:v>
                </c:pt>
                <c:pt idx="4692">
                  <c:v>6.5518867924528301</c:v>
                </c:pt>
                <c:pt idx="4693">
                  <c:v>6.5526729559748427</c:v>
                </c:pt>
                <c:pt idx="4694">
                  <c:v>6.5534591194968543</c:v>
                </c:pt>
                <c:pt idx="4695">
                  <c:v>6.5542452830188678</c:v>
                </c:pt>
                <c:pt idx="4696">
                  <c:v>6.5550314465408794</c:v>
                </c:pt>
                <c:pt idx="4697">
                  <c:v>6.5558176100628902</c:v>
                </c:pt>
                <c:pt idx="4698">
                  <c:v>6.5566037735849072</c:v>
                </c:pt>
                <c:pt idx="4699">
                  <c:v>6.5573899371069144</c:v>
                </c:pt>
                <c:pt idx="4700">
                  <c:v>6.5581761006289296</c:v>
                </c:pt>
                <c:pt idx="4701">
                  <c:v>6.5589622641509404</c:v>
                </c:pt>
                <c:pt idx="4702">
                  <c:v>6.5597484276729574</c:v>
                </c:pt>
                <c:pt idx="4703">
                  <c:v>6.5605345911949664</c:v>
                </c:pt>
                <c:pt idx="4704">
                  <c:v>6.5613207547169798</c:v>
                </c:pt>
                <c:pt idx="4705">
                  <c:v>6.5621069182389888</c:v>
                </c:pt>
                <c:pt idx="4706">
                  <c:v>6.5628930817610058</c:v>
                </c:pt>
                <c:pt idx="4707">
                  <c:v>6.5636792452830184</c:v>
                </c:pt>
                <c:pt idx="4708">
                  <c:v>6.5644654088050292</c:v>
                </c:pt>
                <c:pt idx="4709">
                  <c:v>6.5652515723270408</c:v>
                </c:pt>
                <c:pt idx="4710">
                  <c:v>6.5660377358490551</c:v>
                </c:pt>
                <c:pt idx="4711">
                  <c:v>6.5668238993710704</c:v>
                </c:pt>
                <c:pt idx="4712">
                  <c:v>6.5676100628930776</c:v>
                </c:pt>
                <c:pt idx="4713">
                  <c:v>6.5683962264150901</c:v>
                </c:pt>
                <c:pt idx="4714">
                  <c:v>6.5691823899371062</c:v>
                </c:pt>
                <c:pt idx="4715">
                  <c:v>6.5699685534591179</c:v>
                </c:pt>
                <c:pt idx="4716">
                  <c:v>6.5707547169811313</c:v>
                </c:pt>
                <c:pt idx="4717">
                  <c:v>6.5715408805031457</c:v>
                </c:pt>
                <c:pt idx="4718">
                  <c:v>6.5723270440251564</c:v>
                </c:pt>
                <c:pt idx="4719">
                  <c:v>6.573113207547169</c:v>
                </c:pt>
                <c:pt idx="4720">
                  <c:v>6.5738993710691824</c:v>
                </c:pt>
                <c:pt idx="4721">
                  <c:v>6.5746855345911914</c:v>
                </c:pt>
                <c:pt idx="4722">
                  <c:v>6.5754716981132084</c:v>
                </c:pt>
                <c:pt idx="4723">
                  <c:v>6.5762578616352174</c:v>
                </c:pt>
                <c:pt idx="4724">
                  <c:v>6.5770440251572309</c:v>
                </c:pt>
                <c:pt idx="4725">
                  <c:v>6.5778301886792443</c:v>
                </c:pt>
                <c:pt idx="4726">
                  <c:v>6.5786163522012568</c:v>
                </c:pt>
                <c:pt idx="4727">
                  <c:v>6.5794025157232703</c:v>
                </c:pt>
                <c:pt idx="4728">
                  <c:v>6.5801886792452784</c:v>
                </c:pt>
                <c:pt idx="4729">
                  <c:v>6.5809748427672918</c:v>
                </c:pt>
                <c:pt idx="4730">
                  <c:v>6.5817610062893079</c:v>
                </c:pt>
                <c:pt idx="4731">
                  <c:v>6.5825471698113196</c:v>
                </c:pt>
                <c:pt idx="4732">
                  <c:v>6.5833333333333339</c:v>
                </c:pt>
                <c:pt idx="4733">
                  <c:v>6.5841194968553447</c:v>
                </c:pt>
                <c:pt idx="4734">
                  <c:v>6.5849056603773546</c:v>
                </c:pt>
                <c:pt idx="4735">
                  <c:v>6.5856918238993716</c:v>
                </c:pt>
                <c:pt idx="4736">
                  <c:v>6.5864779874213824</c:v>
                </c:pt>
                <c:pt idx="4737">
                  <c:v>6.5872641509433958</c:v>
                </c:pt>
                <c:pt idx="4738">
                  <c:v>6.5880503144654066</c:v>
                </c:pt>
                <c:pt idx="4739">
                  <c:v>6.5888364779874173</c:v>
                </c:pt>
                <c:pt idx="4740">
                  <c:v>6.5896226415094334</c:v>
                </c:pt>
                <c:pt idx="4741">
                  <c:v>6.590408805031446</c:v>
                </c:pt>
                <c:pt idx="4742">
                  <c:v>6.5911949685534559</c:v>
                </c:pt>
                <c:pt idx="4743">
                  <c:v>6.5919811320754684</c:v>
                </c:pt>
                <c:pt idx="4744">
                  <c:v>6.5927672955974836</c:v>
                </c:pt>
                <c:pt idx="4745">
                  <c:v>6.5935534591194944</c:v>
                </c:pt>
                <c:pt idx="4746">
                  <c:v>6.5943396226415087</c:v>
                </c:pt>
                <c:pt idx="4747">
                  <c:v>6.5951257861635213</c:v>
                </c:pt>
                <c:pt idx="4748">
                  <c:v>6.5959119496855294</c:v>
                </c:pt>
                <c:pt idx="4749">
                  <c:v>6.5966981132075482</c:v>
                </c:pt>
                <c:pt idx="4750">
                  <c:v>6.5974842767295536</c:v>
                </c:pt>
                <c:pt idx="4751">
                  <c:v>6.5982704402515724</c:v>
                </c:pt>
                <c:pt idx="4752">
                  <c:v>6.5990566037735849</c:v>
                </c:pt>
                <c:pt idx="4753">
                  <c:v>6.5998427672955966</c:v>
                </c:pt>
                <c:pt idx="4754">
                  <c:v>6.6006289308176083</c:v>
                </c:pt>
                <c:pt idx="4755">
                  <c:v>6.6014150943396226</c:v>
                </c:pt>
                <c:pt idx="4756">
                  <c:v>6.6022012578616343</c:v>
                </c:pt>
                <c:pt idx="4757">
                  <c:v>6.6029874213836468</c:v>
                </c:pt>
                <c:pt idx="4758">
                  <c:v>6.6037735849056602</c:v>
                </c:pt>
                <c:pt idx="4759">
                  <c:v>6.6045597484276701</c:v>
                </c:pt>
                <c:pt idx="4760">
                  <c:v>6.6053459119496853</c:v>
                </c:pt>
                <c:pt idx="4761">
                  <c:v>6.606132075471697</c:v>
                </c:pt>
                <c:pt idx="4762">
                  <c:v>6.6069182389937078</c:v>
                </c:pt>
                <c:pt idx="4763">
                  <c:v>6.6077044025157203</c:v>
                </c:pt>
                <c:pt idx="4764">
                  <c:v>6.608490566037732</c:v>
                </c:pt>
                <c:pt idx="4765">
                  <c:v>6.6092767295597481</c:v>
                </c:pt>
                <c:pt idx="4766">
                  <c:v>6.6100628930817598</c:v>
                </c:pt>
                <c:pt idx="4767">
                  <c:v>6.6108490566037696</c:v>
                </c:pt>
                <c:pt idx="4768">
                  <c:v>6.611635220125784</c:v>
                </c:pt>
                <c:pt idx="4769">
                  <c:v>6.6124213836477956</c:v>
                </c:pt>
                <c:pt idx="4770">
                  <c:v>6.6132075471698082</c:v>
                </c:pt>
                <c:pt idx="4771">
                  <c:v>6.6139937106918234</c:v>
                </c:pt>
                <c:pt idx="4772">
                  <c:v>6.6147798742138351</c:v>
                </c:pt>
                <c:pt idx="4773">
                  <c:v>6.6155660377358458</c:v>
                </c:pt>
                <c:pt idx="4774">
                  <c:v>6.6163522012578611</c:v>
                </c:pt>
                <c:pt idx="4775">
                  <c:v>6.6171383647798709</c:v>
                </c:pt>
                <c:pt idx="4776">
                  <c:v>6.6179245283018826</c:v>
                </c:pt>
                <c:pt idx="4777">
                  <c:v>6.6187106918238987</c:v>
                </c:pt>
                <c:pt idx="4778">
                  <c:v>6.6194968553459077</c:v>
                </c:pt>
                <c:pt idx="4779">
                  <c:v>6.620283018867922</c:v>
                </c:pt>
                <c:pt idx="4780">
                  <c:v>6.6210691823899381</c:v>
                </c:pt>
                <c:pt idx="4781">
                  <c:v>6.6218553459119462</c:v>
                </c:pt>
                <c:pt idx="4782">
                  <c:v>6.6226415094339606</c:v>
                </c:pt>
                <c:pt idx="4783">
                  <c:v>6.6234276729559713</c:v>
                </c:pt>
                <c:pt idx="4784">
                  <c:v>6.6242138364779812</c:v>
                </c:pt>
                <c:pt idx="4785">
                  <c:v>6.6249999999999947</c:v>
                </c:pt>
                <c:pt idx="4786">
                  <c:v>6.6257861635220099</c:v>
                </c:pt>
                <c:pt idx="4787">
                  <c:v>6.6265723270440207</c:v>
                </c:pt>
                <c:pt idx="4788">
                  <c:v>6.6273584905660368</c:v>
                </c:pt>
                <c:pt idx="4789">
                  <c:v>6.6281446540880467</c:v>
                </c:pt>
                <c:pt idx="4790">
                  <c:v>6.6289308176100583</c:v>
                </c:pt>
                <c:pt idx="4791">
                  <c:v>6.6297169811320744</c:v>
                </c:pt>
                <c:pt idx="4792">
                  <c:v>6.6305031446540879</c:v>
                </c:pt>
                <c:pt idx="4793">
                  <c:v>6.6312893081760986</c:v>
                </c:pt>
                <c:pt idx="4794">
                  <c:v>6.6320754716981103</c:v>
                </c:pt>
                <c:pt idx="4795">
                  <c:v>6.6328616352201282</c:v>
                </c:pt>
                <c:pt idx="4796">
                  <c:v>6.6336477987421398</c:v>
                </c:pt>
                <c:pt idx="4797">
                  <c:v>6.6344339622641497</c:v>
                </c:pt>
                <c:pt idx="4798">
                  <c:v>6.6352201257861649</c:v>
                </c:pt>
                <c:pt idx="4799">
                  <c:v>6.6360062893081757</c:v>
                </c:pt>
                <c:pt idx="4800">
                  <c:v>6.63679245283019</c:v>
                </c:pt>
                <c:pt idx="4801">
                  <c:v>6.637578616352199</c:v>
                </c:pt>
                <c:pt idx="4802">
                  <c:v>6.6383647798742116</c:v>
                </c:pt>
                <c:pt idx="4803">
                  <c:v>6.639150943396225</c:v>
                </c:pt>
                <c:pt idx="4804">
                  <c:v>6.6399371069182376</c:v>
                </c:pt>
                <c:pt idx="4805">
                  <c:v>6.6407232704402483</c:v>
                </c:pt>
                <c:pt idx="4806">
                  <c:v>6.6415094339622636</c:v>
                </c:pt>
                <c:pt idx="4807">
                  <c:v>6.6422955974842761</c:v>
                </c:pt>
                <c:pt idx="4808">
                  <c:v>6.643081761006286</c:v>
                </c:pt>
                <c:pt idx="4809">
                  <c:v>6.6438679245283012</c:v>
                </c:pt>
                <c:pt idx="4810">
                  <c:v>6.644654088050312</c:v>
                </c:pt>
                <c:pt idx="4811">
                  <c:v>6.6454402515723254</c:v>
                </c:pt>
                <c:pt idx="4812">
                  <c:v>6.6462264150943424</c:v>
                </c:pt>
                <c:pt idx="4813">
                  <c:v>6.647012578616347</c:v>
                </c:pt>
                <c:pt idx="4814">
                  <c:v>6.6477987421383631</c:v>
                </c:pt>
                <c:pt idx="4815">
                  <c:v>6.6485849056603756</c:v>
                </c:pt>
                <c:pt idx="4816">
                  <c:v>6.6493710691823891</c:v>
                </c:pt>
                <c:pt idx="4817">
                  <c:v>6.650157232704399</c:v>
                </c:pt>
                <c:pt idx="4818">
                  <c:v>6.6509433962264106</c:v>
                </c:pt>
                <c:pt idx="4819">
                  <c:v>6.6517295597484267</c:v>
                </c:pt>
                <c:pt idx="4820">
                  <c:v>6.6525157232704357</c:v>
                </c:pt>
                <c:pt idx="4821">
                  <c:v>6.65330188679245</c:v>
                </c:pt>
                <c:pt idx="4822">
                  <c:v>6.6540880503144617</c:v>
                </c:pt>
                <c:pt idx="4823">
                  <c:v>6.6548742138364734</c:v>
                </c:pt>
                <c:pt idx="4824">
                  <c:v>6.6556603773584877</c:v>
                </c:pt>
                <c:pt idx="4825">
                  <c:v>6.6564465408805003</c:v>
                </c:pt>
                <c:pt idx="4826">
                  <c:v>6.6572327044025164</c:v>
                </c:pt>
                <c:pt idx="4827">
                  <c:v>6.6580188679245254</c:v>
                </c:pt>
                <c:pt idx="4828">
                  <c:v>6.6588050314465388</c:v>
                </c:pt>
                <c:pt idx="4829">
                  <c:v>6.6595911949685522</c:v>
                </c:pt>
                <c:pt idx="4830">
                  <c:v>6.6603773584905648</c:v>
                </c:pt>
                <c:pt idx="4831">
                  <c:v>6.6611635220125782</c:v>
                </c:pt>
                <c:pt idx="4832">
                  <c:v>6.6619496855345908</c:v>
                </c:pt>
                <c:pt idx="4833">
                  <c:v>6.6627358490565971</c:v>
                </c:pt>
                <c:pt idx="4834">
                  <c:v>6.6635220125786159</c:v>
                </c:pt>
                <c:pt idx="4835">
                  <c:v>6.6643081761006266</c:v>
                </c:pt>
                <c:pt idx="4836">
                  <c:v>6.6650943396226383</c:v>
                </c:pt>
                <c:pt idx="4837">
                  <c:v>6.6658805031446517</c:v>
                </c:pt>
                <c:pt idx="4838">
                  <c:v>6.6666666666666652</c:v>
                </c:pt>
                <c:pt idx="4839">
                  <c:v>6.667452830188676</c:v>
                </c:pt>
                <c:pt idx="4840">
                  <c:v>6.6682389937106912</c:v>
                </c:pt>
                <c:pt idx="4841">
                  <c:v>6.6690251572327011</c:v>
                </c:pt>
                <c:pt idx="4842">
                  <c:v>6.6698113207547136</c:v>
                </c:pt>
                <c:pt idx="4843">
                  <c:v>6.6705974842767297</c:v>
                </c:pt>
                <c:pt idx="4844">
                  <c:v>6.6713836477987396</c:v>
                </c:pt>
                <c:pt idx="4845">
                  <c:v>6.6721698113207522</c:v>
                </c:pt>
                <c:pt idx="4846">
                  <c:v>6.6729559748427656</c:v>
                </c:pt>
                <c:pt idx="4847">
                  <c:v>6.6737421383647799</c:v>
                </c:pt>
                <c:pt idx="4848">
                  <c:v>6.6745283018867898</c:v>
                </c:pt>
                <c:pt idx="4849">
                  <c:v>6.6753144654088041</c:v>
                </c:pt>
                <c:pt idx="4850">
                  <c:v>6.6761006289308158</c:v>
                </c:pt>
                <c:pt idx="4851">
                  <c:v>6.6768867924528301</c:v>
                </c:pt>
                <c:pt idx="4852">
                  <c:v>6.6776729559748427</c:v>
                </c:pt>
                <c:pt idx="4853">
                  <c:v>6.6784591194968543</c:v>
                </c:pt>
                <c:pt idx="4854">
                  <c:v>6.6792452830188704</c:v>
                </c:pt>
                <c:pt idx="4855">
                  <c:v>6.6800314465408777</c:v>
                </c:pt>
                <c:pt idx="4856">
                  <c:v>6.6808176100628902</c:v>
                </c:pt>
                <c:pt idx="4857">
                  <c:v>6.6816037735849072</c:v>
                </c:pt>
                <c:pt idx="4858">
                  <c:v>6.6823899371069126</c:v>
                </c:pt>
                <c:pt idx="4859">
                  <c:v>6.6831761006289296</c:v>
                </c:pt>
                <c:pt idx="4860">
                  <c:v>6.6839622641509404</c:v>
                </c:pt>
                <c:pt idx="4861">
                  <c:v>6.6847484276729556</c:v>
                </c:pt>
                <c:pt idx="4862">
                  <c:v>6.6855345911949646</c:v>
                </c:pt>
                <c:pt idx="4863">
                  <c:v>6.6863207547169798</c:v>
                </c:pt>
                <c:pt idx="4864">
                  <c:v>6.6871069182389888</c:v>
                </c:pt>
                <c:pt idx="4865">
                  <c:v>6.6878930817610058</c:v>
                </c:pt>
                <c:pt idx="4866">
                  <c:v>6.6886792452830184</c:v>
                </c:pt>
                <c:pt idx="4867">
                  <c:v>6.6894654088050309</c:v>
                </c:pt>
                <c:pt idx="4868">
                  <c:v>6.6902515723270408</c:v>
                </c:pt>
                <c:pt idx="4869">
                  <c:v>6.6910377358490551</c:v>
                </c:pt>
                <c:pt idx="4870">
                  <c:v>6.6918238993710704</c:v>
                </c:pt>
                <c:pt idx="4871">
                  <c:v>6.6926100628930776</c:v>
                </c:pt>
                <c:pt idx="4872">
                  <c:v>6.6933962264150901</c:v>
                </c:pt>
                <c:pt idx="4873">
                  <c:v>6.6941823899371036</c:v>
                </c:pt>
                <c:pt idx="4874">
                  <c:v>6.6949685534591161</c:v>
                </c:pt>
                <c:pt idx="4875">
                  <c:v>6.6957547169811287</c:v>
                </c:pt>
                <c:pt idx="4876">
                  <c:v>6.6965408805031439</c:v>
                </c:pt>
                <c:pt idx="4877">
                  <c:v>6.6973270440251547</c:v>
                </c:pt>
                <c:pt idx="4878">
                  <c:v>6.6981132075471672</c:v>
                </c:pt>
                <c:pt idx="4879">
                  <c:v>6.6988993710691807</c:v>
                </c:pt>
                <c:pt idx="4880">
                  <c:v>6.6996855345911914</c:v>
                </c:pt>
                <c:pt idx="4881">
                  <c:v>6.7004716981132084</c:v>
                </c:pt>
                <c:pt idx="4882">
                  <c:v>6.7012578616352174</c:v>
                </c:pt>
                <c:pt idx="4883">
                  <c:v>6.7020440251572309</c:v>
                </c:pt>
                <c:pt idx="4884">
                  <c:v>6.7028301886792443</c:v>
                </c:pt>
                <c:pt idx="4885">
                  <c:v>6.7036163522012568</c:v>
                </c:pt>
                <c:pt idx="4886">
                  <c:v>6.7044025157232703</c:v>
                </c:pt>
                <c:pt idx="4887">
                  <c:v>6.7051886792452784</c:v>
                </c:pt>
                <c:pt idx="4888">
                  <c:v>6.7059748427672918</c:v>
                </c:pt>
                <c:pt idx="4889">
                  <c:v>6.7067610062893079</c:v>
                </c:pt>
                <c:pt idx="4890">
                  <c:v>6.7075471698113196</c:v>
                </c:pt>
                <c:pt idx="4891">
                  <c:v>6.7083333333333339</c:v>
                </c:pt>
                <c:pt idx="4892">
                  <c:v>6.7091194968553456</c:v>
                </c:pt>
                <c:pt idx="4893">
                  <c:v>6.7099056603773546</c:v>
                </c:pt>
                <c:pt idx="4894">
                  <c:v>6.7106918238993716</c:v>
                </c:pt>
                <c:pt idx="4895">
                  <c:v>6.7114779874213824</c:v>
                </c:pt>
                <c:pt idx="4896">
                  <c:v>6.7122641509433958</c:v>
                </c:pt>
                <c:pt idx="4897">
                  <c:v>6.7130503144654066</c:v>
                </c:pt>
                <c:pt idx="4898">
                  <c:v>6.7138364779874173</c:v>
                </c:pt>
                <c:pt idx="4899">
                  <c:v>6.7146226415094317</c:v>
                </c:pt>
                <c:pt idx="4900">
                  <c:v>6.715408805031446</c:v>
                </c:pt>
                <c:pt idx="4901">
                  <c:v>6.7161949685534559</c:v>
                </c:pt>
                <c:pt idx="4902">
                  <c:v>6.7169811320754684</c:v>
                </c:pt>
                <c:pt idx="4903">
                  <c:v>6.7177672955974836</c:v>
                </c:pt>
                <c:pt idx="4904">
                  <c:v>6.7185534591194926</c:v>
                </c:pt>
                <c:pt idx="4905">
                  <c:v>6.7193396226415096</c:v>
                </c:pt>
                <c:pt idx="4906">
                  <c:v>6.7201257861635213</c:v>
                </c:pt>
                <c:pt idx="4907">
                  <c:v>6.7209119496855294</c:v>
                </c:pt>
                <c:pt idx="4908">
                  <c:v>6.7216981132075482</c:v>
                </c:pt>
                <c:pt idx="4909">
                  <c:v>6.7224842767295536</c:v>
                </c:pt>
                <c:pt idx="4910">
                  <c:v>6.7232704402515724</c:v>
                </c:pt>
                <c:pt idx="4911">
                  <c:v>6.7240566037735841</c:v>
                </c:pt>
                <c:pt idx="4912">
                  <c:v>6.7248427672955948</c:v>
                </c:pt>
                <c:pt idx="4913">
                  <c:v>6.7256289308176083</c:v>
                </c:pt>
                <c:pt idx="4914">
                  <c:v>6.7264150943396226</c:v>
                </c:pt>
                <c:pt idx="4915">
                  <c:v>6.7272012578616343</c:v>
                </c:pt>
                <c:pt idx="4916">
                  <c:v>6.7279874213836468</c:v>
                </c:pt>
                <c:pt idx="4917">
                  <c:v>6.7287735849056602</c:v>
                </c:pt>
                <c:pt idx="4918">
                  <c:v>6.7295597484276719</c:v>
                </c:pt>
                <c:pt idx="4919">
                  <c:v>6.7303459119496871</c:v>
                </c:pt>
                <c:pt idx="4920">
                  <c:v>6.7311320754716979</c:v>
                </c:pt>
                <c:pt idx="4921">
                  <c:v>6.7319182389937087</c:v>
                </c:pt>
                <c:pt idx="4922">
                  <c:v>6.7327044025157221</c:v>
                </c:pt>
                <c:pt idx="4923">
                  <c:v>6.7334905660377347</c:v>
                </c:pt>
                <c:pt idx="4924">
                  <c:v>6.7342767295597481</c:v>
                </c:pt>
                <c:pt idx="4925">
                  <c:v>6.7350628930817624</c:v>
                </c:pt>
                <c:pt idx="4926">
                  <c:v>6.7358490566037723</c:v>
                </c:pt>
                <c:pt idx="4927">
                  <c:v>6.7366352201257858</c:v>
                </c:pt>
                <c:pt idx="4928">
                  <c:v>6.7374213836477974</c:v>
                </c:pt>
                <c:pt idx="4929">
                  <c:v>6.73820754716981</c:v>
                </c:pt>
                <c:pt idx="4930">
                  <c:v>6.7389937106918252</c:v>
                </c:pt>
                <c:pt idx="4931">
                  <c:v>6.7397798742138377</c:v>
                </c:pt>
                <c:pt idx="4932">
                  <c:v>6.7405660377358476</c:v>
                </c:pt>
                <c:pt idx="4933">
                  <c:v>6.7413522012578619</c:v>
                </c:pt>
                <c:pt idx="4934">
                  <c:v>6.7421383647798727</c:v>
                </c:pt>
                <c:pt idx="4935">
                  <c:v>6.7429245283018844</c:v>
                </c:pt>
                <c:pt idx="4936">
                  <c:v>6.7437106918238996</c:v>
                </c:pt>
                <c:pt idx="4937">
                  <c:v>6.7444968553459077</c:v>
                </c:pt>
                <c:pt idx="4938">
                  <c:v>6.7452830188679238</c:v>
                </c:pt>
                <c:pt idx="4939">
                  <c:v>6.7460691823899399</c:v>
                </c:pt>
                <c:pt idx="4940">
                  <c:v>6.746855345911948</c:v>
                </c:pt>
                <c:pt idx="4941">
                  <c:v>6.7476415094339623</c:v>
                </c:pt>
                <c:pt idx="4942">
                  <c:v>6.748427672955974</c:v>
                </c:pt>
                <c:pt idx="4943">
                  <c:v>6.7492138364779857</c:v>
                </c:pt>
                <c:pt idx="4944">
                  <c:v>6.75</c:v>
                </c:pt>
                <c:pt idx="4945">
                  <c:v>6.7507861635220117</c:v>
                </c:pt>
                <c:pt idx="4946">
                  <c:v>6.7515723270440233</c:v>
                </c:pt>
                <c:pt idx="4947">
                  <c:v>6.7523584905660377</c:v>
                </c:pt>
                <c:pt idx="4948">
                  <c:v>6.7531446540880467</c:v>
                </c:pt>
                <c:pt idx="4949">
                  <c:v>6.7539308176100601</c:v>
                </c:pt>
                <c:pt idx="4950">
                  <c:v>6.7547169811320744</c:v>
                </c:pt>
                <c:pt idx="4951">
                  <c:v>6.7555031446540879</c:v>
                </c:pt>
                <c:pt idx="4952">
                  <c:v>6.7562893081760986</c:v>
                </c:pt>
                <c:pt idx="4953">
                  <c:v>6.7570754716981103</c:v>
                </c:pt>
                <c:pt idx="4954">
                  <c:v>6.7578616352201282</c:v>
                </c:pt>
                <c:pt idx="4955">
                  <c:v>6.7586477987421398</c:v>
                </c:pt>
                <c:pt idx="4956">
                  <c:v>6.7594339622641506</c:v>
                </c:pt>
                <c:pt idx="4957">
                  <c:v>6.7602201257861649</c:v>
                </c:pt>
                <c:pt idx="4958">
                  <c:v>6.7610062893081757</c:v>
                </c:pt>
                <c:pt idx="4959">
                  <c:v>6.76179245283019</c:v>
                </c:pt>
                <c:pt idx="4960">
                  <c:v>6.762578616352199</c:v>
                </c:pt>
                <c:pt idx="4961">
                  <c:v>6.7633647798742116</c:v>
                </c:pt>
                <c:pt idx="4962">
                  <c:v>6.7641509433962232</c:v>
                </c:pt>
                <c:pt idx="4963">
                  <c:v>6.7649371069182367</c:v>
                </c:pt>
                <c:pt idx="4964">
                  <c:v>6.7657232704402483</c:v>
                </c:pt>
                <c:pt idx="4965">
                  <c:v>6.7665094339622636</c:v>
                </c:pt>
                <c:pt idx="4966">
                  <c:v>6.7672955974842761</c:v>
                </c:pt>
                <c:pt idx="4967">
                  <c:v>6.768081761006286</c:v>
                </c:pt>
                <c:pt idx="4968">
                  <c:v>6.7688679245283012</c:v>
                </c:pt>
                <c:pt idx="4969">
                  <c:v>6.7696540880503138</c:v>
                </c:pt>
                <c:pt idx="4970">
                  <c:v>6.7704402515723272</c:v>
                </c:pt>
                <c:pt idx="4971">
                  <c:v>6.7712264150943442</c:v>
                </c:pt>
                <c:pt idx="4972">
                  <c:v>6.7720125786163488</c:v>
                </c:pt>
                <c:pt idx="4973">
                  <c:v>6.7727987421383649</c:v>
                </c:pt>
                <c:pt idx="4974">
                  <c:v>6.7735849056603774</c:v>
                </c:pt>
                <c:pt idx="4975">
                  <c:v>6.7743710691823891</c:v>
                </c:pt>
                <c:pt idx="4976">
                  <c:v>6.7751572327044007</c:v>
                </c:pt>
                <c:pt idx="4977">
                  <c:v>6.7759433962264142</c:v>
                </c:pt>
                <c:pt idx="4978">
                  <c:v>6.7767295597484276</c:v>
                </c:pt>
                <c:pt idx="4979">
                  <c:v>6.7775157232704366</c:v>
                </c:pt>
                <c:pt idx="4980">
                  <c:v>6.7783018867924518</c:v>
                </c:pt>
                <c:pt idx="4981">
                  <c:v>6.7790880503144662</c:v>
                </c:pt>
                <c:pt idx="4982">
                  <c:v>6.7798742138364769</c:v>
                </c:pt>
                <c:pt idx="4983">
                  <c:v>6.7806603773584886</c:v>
                </c:pt>
                <c:pt idx="4984">
                  <c:v>6.781446540880502</c:v>
                </c:pt>
                <c:pt idx="4985">
                  <c:v>6.7822327044025172</c:v>
                </c:pt>
                <c:pt idx="4986">
                  <c:v>6.7830188679245271</c:v>
                </c:pt>
                <c:pt idx="4987">
                  <c:v>6.7838050314465397</c:v>
                </c:pt>
                <c:pt idx="4988">
                  <c:v>6.7845911949685522</c:v>
                </c:pt>
                <c:pt idx="4989">
                  <c:v>6.7853773584905657</c:v>
                </c:pt>
                <c:pt idx="4990">
                  <c:v>6.78616352201258</c:v>
                </c:pt>
                <c:pt idx="4991">
                  <c:v>6.7869496855345934</c:v>
                </c:pt>
                <c:pt idx="4992">
                  <c:v>6.7877358490565998</c:v>
                </c:pt>
                <c:pt idx="4993">
                  <c:v>6.7885220125786168</c:v>
                </c:pt>
                <c:pt idx="4994">
                  <c:v>6.7893081761006302</c:v>
                </c:pt>
                <c:pt idx="4995">
                  <c:v>6.7900943396226401</c:v>
                </c:pt>
                <c:pt idx="4996">
                  <c:v>6.7908805031446526</c:v>
                </c:pt>
                <c:pt idx="4997">
                  <c:v>6.7916666666666661</c:v>
                </c:pt>
                <c:pt idx="4998">
                  <c:v>6.7924528301886777</c:v>
                </c:pt>
                <c:pt idx="4999">
                  <c:v>6.7932389937106921</c:v>
                </c:pt>
                <c:pt idx="5000">
                  <c:v>6.7940251572327011</c:v>
                </c:pt>
                <c:pt idx="5001">
                  <c:v>6.7948113207547136</c:v>
                </c:pt>
                <c:pt idx="5002">
                  <c:v>6.7955974842767297</c:v>
                </c:pt>
                <c:pt idx="5003">
                  <c:v>6.7963836477987396</c:v>
                </c:pt>
                <c:pt idx="5004">
                  <c:v>6.7971698113207522</c:v>
                </c:pt>
                <c:pt idx="5005">
                  <c:v>6.7979559748427656</c:v>
                </c:pt>
                <c:pt idx="5006">
                  <c:v>6.7987421383647799</c:v>
                </c:pt>
                <c:pt idx="5007">
                  <c:v>6.7995283018867907</c:v>
                </c:pt>
                <c:pt idx="5008">
                  <c:v>6.8003144654088041</c:v>
                </c:pt>
                <c:pt idx="5009">
                  <c:v>6.8011006289308158</c:v>
                </c:pt>
                <c:pt idx="5010">
                  <c:v>6.8018867924528301</c:v>
                </c:pt>
                <c:pt idx="5011">
                  <c:v>6.8026729559748427</c:v>
                </c:pt>
                <c:pt idx="5012">
                  <c:v>6.8034591194968543</c:v>
                </c:pt>
                <c:pt idx="5013">
                  <c:v>6.8042452830188678</c:v>
                </c:pt>
                <c:pt idx="5014">
                  <c:v>6.8050314465408794</c:v>
                </c:pt>
                <c:pt idx="5015">
                  <c:v>6.8058176100628902</c:v>
                </c:pt>
                <c:pt idx="5016">
                  <c:v>6.8066037735849072</c:v>
                </c:pt>
                <c:pt idx="5017">
                  <c:v>6.8073899371069126</c:v>
                </c:pt>
                <c:pt idx="5018">
                  <c:v>6.8081761006289296</c:v>
                </c:pt>
                <c:pt idx="5019">
                  <c:v>6.8089622641509404</c:v>
                </c:pt>
                <c:pt idx="5020">
                  <c:v>6.8097484276729574</c:v>
                </c:pt>
                <c:pt idx="5021">
                  <c:v>6.8105345911949646</c:v>
                </c:pt>
                <c:pt idx="5022">
                  <c:v>6.8113207547169798</c:v>
                </c:pt>
                <c:pt idx="5023">
                  <c:v>6.8121069182389888</c:v>
                </c:pt>
                <c:pt idx="5024">
                  <c:v>6.8128930817610058</c:v>
                </c:pt>
                <c:pt idx="5025">
                  <c:v>6.8136792452830184</c:v>
                </c:pt>
                <c:pt idx="5026">
                  <c:v>6.8144654088050292</c:v>
                </c:pt>
                <c:pt idx="5027">
                  <c:v>6.8152515723270408</c:v>
                </c:pt>
                <c:pt idx="5028">
                  <c:v>6.8160377358490551</c:v>
                </c:pt>
                <c:pt idx="5029">
                  <c:v>6.8168238993710704</c:v>
                </c:pt>
                <c:pt idx="5030">
                  <c:v>6.8176100628930776</c:v>
                </c:pt>
                <c:pt idx="5031">
                  <c:v>6.8183962264150901</c:v>
                </c:pt>
                <c:pt idx="5032">
                  <c:v>6.8191823899371062</c:v>
                </c:pt>
                <c:pt idx="5033">
                  <c:v>6.8199685534591179</c:v>
                </c:pt>
                <c:pt idx="5034">
                  <c:v>6.8207547169811296</c:v>
                </c:pt>
                <c:pt idx="5035">
                  <c:v>6.8215408805031439</c:v>
                </c:pt>
                <c:pt idx="5036">
                  <c:v>6.8223270440251564</c:v>
                </c:pt>
                <c:pt idx="5037">
                  <c:v>6.8231132075471672</c:v>
                </c:pt>
                <c:pt idx="5038">
                  <c:v>6.8238993710691807</c:v>
                </c:pt>
                <c:pt idx="5039">
                  <c:v>6.8246855345911897</c:v>
                </c:pt>
                <c:pt idx="5040">
                  <c:v>6.8254716981132066</c:v>
                </c:pt>
                <c:pt idx="5041">
                  <c:v>6.8262578616352156</c:v>
                </c:pt>
                <c:pt idx="5042">
                  <c:v>6.8270440251572291</c:v>
                </c:pt>
                <c:pt idx="5043">
                  <c:v>6.8278301886792416</c:v>
                </c:pt>
                <c:pt idx="5044">
                  <c:v>6.8286163522012551</c:v>
                </c:pt>
                <c:pt idx="5045">
                  <c:v>6.8294025157232703</c:v>
                </c:pt>
                <c:pt idx="5046">
                  <c:v>6.8301886792452784</c:v>
                </c:pt>
                <c:pt idx="5047">
                  <c:v>6.8309748427672918</c:v>
                </c:pt>
                <c:pt idx="5048">
                  <c:v>6.8317610062893079</c:v>
                </c:pt>
                <c:pt idx="5049">
                  <c:v>6.8325471698113196</c:v>
                </c:pt>
                <c:pt idx="5050">
                  <c:v>6.8333333333333339</c:v>
                </c:pt>
                <c:pt idx="5051">
                  <c:v>6.8341194968553447</c:v>
                </c:pt>
                <c:pt idx="5052">
                  <c:v>6.8349056603773546</c:v>
                </c:pt>
                <c:pt idx="5053">
                  <c:v>6.8356918238993716</c:v>
                </c:pt>
                <c:pt idx="5054">
                  <c:v>6.8364779874213824</c:v>
                </c:pt>
                <c:pt idx="5055">
                  <c:v>6.8372641509433958</c:v>
                </c:pt>
                <c:pt idx="5056">
                  <c:v>6.8380503144654066</c:v>
                </c:pt>
                <c:pt idx="5057">
                  <c:v>6.8388364779874173</c:v>
                </c:pt>
                <c:pt idx="5058">
                  <c:v>6.8396226415094334</c:v>
                </c:pt>
                <c:pt idx="5059">
                  <c:v>6.840408805031446</c:v>
                </c:pt>
                <c:pt idx="5060">
                  <c:v>6.8411949685534559</c:v>
                </c:pt>
                <c:pt idx="5061">
                  <c:v>6.8419811320754684</c:v>
                </c:pt>
                <c:pt idx="5062">
                  <c:v>6.8427672955974836</c:v>
                </c:pt>
                <c:pt idx="5063">
                  <c:v>6.8435534591194926</c:v>
                </c:pt>
                <c:pt idx="5064">
                  <c:v>6.8443396226415087</c:v>
                </c:pt>
                <c:pt idx="5065">
                  <c:v>6.8451257861635213</c:v>
                </c:pt>
                <c:pt idx="5066">
                  <c:v>6.8459119496855294</c:v>
                </c:pt>
                <c:pt idx="5067">
                  <c:v>6.8466981132075482</c:v>
                </c:pt>
                <c:pt idx="5068">
                  <c:v>6.8474842767295536</c:v>
                </c:pt>
                <c:pt idx="5069">
                  <c:v>6.8482704402515724</c:v>
                </c:pt>
                <c:pt idx="5070">
                  <c:v>6.8490566037735849</c:v>
                </c:pt>
                <c:pt idx="5071">
                  <c:v>6.8498427672955966</c:v>
                </c:pt>
                <c:pt idx="5072">
                  <c:v>6.8506289308176083</c:v>
                </c:pt>
                <c:pt idx="5073">
                  <c:v>6.8514150943396226</c:v>
                </c:pt>
                <c:pt idx="5074">
                  <c:v>6.8522012578616343</c:v>
                </c:pt>
                <c:pt idx="5075">
                  <c:v>6.8529874213836468</c:v>
                </c:pt>
                <c:pt idx="5076">
                  <c:v>6.8537735849056602</c:v>
                </c:pt>
                <c:pt idx="5077">
                  <c:v>6.8545597484276701</c:v>
                </c:pt>
                <c:pt idx="5078">
                  <c:v>6.8553459119496853</c:v>
                </c:pt>
                <c:pt idx="5079">
                  <c:v>6.856132075471697</c:v>
                </c:pt>
                <c:pt idx="5080">
                  <c:v>6.8569182389937078</c:v>
                </c:pt>
                <c:pt idx="5081">
                  <c:v>6.8577044025157203</c:v>
                </c:pt>
                <c:pt idx="5082">
                  <c:v>6.858490566037732</c:v>
                </c:pt>
                <c:pt idx="5083">
                  <c:v>6.8592767295597481</c:v>
                </c:pt>
                <c:pt idx="5084">
                  <c:v>6.8600628930817598</c:v>
                </c:pt>
                <c:pt idx="5085">
                  <c:v>6.8608490566037696</c:v>
                </c:pt>
                <c:pt idx="5086">
                  <c:v>6.861635220125784</c:v>
                </c:pt>
                <c:pt idx="5087">
                  <c:v>6.8624213836477956</c:v>
                </c:pt>
                <c:pt idx="5088">
                  <c:v>6.8632075471698082</c:v>
                </c:pt>
                <c:pt idx="5089">
                  <c:v>6.8639937106918234</c:v>
                </c:pt>
                <c:pt idx="5090">
                  <c:v>6.8647798742138351</c:v>
                </c:pt>
                <c:pt idx="5091">
                  <c:v>6.8655660377358458</c:v>
                </c:pt>
                <c:pt idx="5092">
                  <c:v>6.8663522012578611</c:v>
                </c:pt>
                <c:pt idx="5093">
                  <c:v>6.8671383647798709</c:v>
                </c:pt>
                <c:pt idx="5094">
                  <c:v>6.8679245283018826</c:v>
                </c:pt>
                <c:pt idx="5095">
                  <c:v>6.8687106918238987</c:v>
                </c:pt>
                <c:pt idx="5096">
                  <c:v>6.8694968553459077</c:v>
                </c:pt>
                <c:pt idx="5097">
                  <c:v>6.8702830188679238</c:v>
                </c:pt>
                <c:pt idx="5098">
                  <c:v>6.8710691823899399</c:v>
                </c:pt>
                <c:pt idx="5099">
                  <c:v>6.871855345911948</c:v>
                </c:pt>
                <c:pt idx="5100">
                  <c:v>6.8726415094339623</c:v>
                </c:pt>
                <c:pt idx="5101">
                  <c:v>6.873427672955974</c:v>
                </c:pt>
                <c:pt idx="5102">
                  <c:v>6.8742138364779839</c:v>
                </c:pt>
                <c:pt idx="5103">
                  <c:v>6.8749999999999973</c:v>
                </c:pt>
                <c:pt idx="5104">
                  <c:v>6.8757861635220117</c:v>
                </c:pt>
                <c:pt idx="5105">
                  <c:v>6.8765723270440233</c:v>
                </c:pt>
                <c:pt idx="5106">
                  <c:v>6.8773584905660377</c:v>
                </c:pt>
                <c:pt idx="5107">
                  <c:v>6.8781446540880467</c:v>
                </c:pt>
                <c:pt idx="5108">
                  <c:v>6.8789308176100601</c:v>
                </c:pt>
                <c:pt idx="5109">
                  <c:v>6.8797169811320762</c:v>
                </c:pt>
                <c:pt idx="5110">
                  <c:v>6.8805031446540879</c:v>
                </c:pt>
                <c:pt idx="5111">
                  <c:v>6.8812893081760986</c:v>
                </c:pt>
                <c:pt idx="5112">
                  <c:v>6.8820754716981103</c:v>
                </c:pt>
                <c:pt idx="5113">
                  <c:v>6.8828616352201282</c:v>
                </c:pt>
                <c:pt idx="5114">
                  <c:v>6.8836477987421398</c:v>
                </c:pt>
                <c:pt idx="5115">
                  <c:v>6.8844339622641497</c:v>
                </c:pt>
                <c:pt idx="5116">
                  <c:v>6.8852201257861649</c:v>
                </c:pt>
                <c:pt idx="5117">
                  <c:v>6.8860062893081757</c:v>
                </c:pt>
                <c:pt idx="5118">
                  <c:v>6.88679245283019</c:v>
                </c:pt>
                <c:pt idx="5119">
                  <c:v>6.887578616352199</c:v>
                </c:pt>
                <c:pt idx="5120">
                  <c:v>6.8883647798742116</c:v>
                </c:pt>
                <c:pt idx="5121">
                  <c:v>6.889150943396225</c:v>
                </c:pt>
                <c:pt idx="5122">
                  <c:v>6.8899371069182376</c:v>
                </c:pt>
                <c:pt idx="5123">
                  <c:v>6.8907232704402483</c:v>
                </c:pt>
                <c:pt idx="5124">
                  <c:v>6.8915094339622636</c:v>
                </c:pt>
                <c:pt idx="5125">
                  <c:v>6.8922955974842761</c:v>
                </c:pt>
                <c:pt idx="5126">
                  <c:v>6.893081761006286</c:v>
                </c:pt>
                <c:pt idx="5127">
                  <c:v>6.8938679245283012</c:v>
                </c:pt>
                <c:pt idx="5128">
                  <c:v>6.894654088050312</c:v>
                </c:pt>
                <c:pt idx="5129">
                  <c:v>6.8954402515723254</c:v>
                </c:pt>
                <c:pt idx="5130">
                  <c:v>6.8962264150943424</c:v>
                </c:pt>
                <c:pt idx="5131">
                  <c:v>6.897012578616347</c:v>
                </c:pt>
                <c:pt idx="5132">
                  <c:v>6.8977987421383631</c:v>
                </c:pt>
                <c:pt idx="5133">
                  <c:v>6.8985849056603756</c:v>
                </c:pt>
                <c:pt idx="5134">
                  <c:v>6.8993710691823891</c:v>
                </c:pt>
                <c:pt idx="5135">
                  <c:v>6.9001572327044007</c:v>
                </c:pt>
                <c:pt idx="5136">
                  <c:v>6.9009433962264142</c:v>
                </c:pt>
                <c:pt idx="5137">
                  <c:v>6.9017295597484276</c:v>
                </c:pt>
                <c:pt idx="5138">
                  <c:v>6.9025157232704366</c:v>
                </c:pt>
                <c:pt idx="5139">
                  <c:v>6.9033018867924518</c:v>
                </c:pt>
                <c:pt idx="5140">
                  <c:v>6.9040880503144644</c:v>
                </c:pt>
                <c:pt idx="5141">
                  <c:v>6.9048742138364751</c:v>
                </c:pt>
                <c:pt idx="5142">
                  <c:v>6.9056603773584886</c:v>
                </c:pt>
                <c:pt idx="5143">
                  <c:v>6.906446540880502</c:v>
                </c:pt>
                <c:pt idx="5144">
                  <c:v>6.9072327044025172</c:v>
                </c:pt>
                <c:pt idx="5145">
                  <c:v>6.9080188679245271</c:v>
                </c:pt>
                <c:pt idx="5146">
                  <c:v>6.9088050314465406</c:v>
                </c:pt>
                <c:pt idx="5147">
                  <c:v>6.9095911949685531</c:v>
                </c:pt>
                <c:pt idx="5148">
                  <c:v>6.9103773584905657</c:v>
                </c:pt>
                <c:pt idx="5149">
                  <c:v>6.91116352201258</c:v>
                </c:pt>
                <c:pt idx="5150">
                  <c:v>6.9119496855345934</c:v>
                </c:pt>
                <c:pt idx="5151">
                  <c:v>6.9127358490565998</c:v>
                </c:pt>
                <c:pt idx="5152">
                  <c:v>6.9135220125786168</c:v>
                </c:pt>
                <c:pt idx="5153">
                  <c:v>6.9143081761006284</c:v>
                </c:pt>
                <c:pt idx="5154">
                  <c:v>6.9150943396226401</c:v>
                </c:pt>
                <c:pt idx="5155">
                  <c:v>6.9158805031446526</c:v>
                </c:pt>
                <c:pt idx="5156">
                  <c:v>6.9166666666666661</c:v>
                </c:pt>
                <c:pt idx="5157">
                  <c:v>6.9174528301886777</c:v>
                </c:pt>
                <c:pt idx="5158">
                  <c:v>6.9182389937106921</c:v>
                </c:pt>
                <c:pt idx="5159">
                  <c:v>6.9190251572327028</c:v>
                </c:pt>
                <c:pt idx="5160">
                  <c:v>6.9198113207547163</c:v>
                </c:pt>
                <c:pt idx="5161">
                  <c:v>6.9205974842767297</c:v>
                </c:pt>
                <c:pt idx="5162">
                  <c:v>6.9213836477987396</c:v>
                </c:pt>
                <c:pt idx="5163">
                  <c:v>6.9221698113207522</c:v>
                </c:pt>
                <c:pt idx="5164">
                  <c:v>6.9229559748427656</c:v>
                </c:pt>
                <c:pt idx="5165">
                  <c:v>6.9237421383647799</c:v>
                </c:pt>
                <c:pt idx="5166">
                  <c:v>6.9245283018867898</c:v>
                </c:pt>
                <c:pt idx="5167">
                  <c:v>6.9253144654088041</c:v>
                </c:pt>
                <c:pt idx="5168">
                  <c:v>6.9261006289308158</c:v>
                </c:pt>
                <c:pt idx="5169">
                  <c:v>6.9268867924528301</c:v>
                </c:pt>
                <c:pt idx="5170">
                  <c:v>6.9276729559748427</c:v>
                </c:pt>
                <c:pt idx="5171">
                  <c:v>6.9284591194968543</c:v>
                </c:pt>
                <c:pt idx="5172">
                  <c:v>6.9292452830188704</c:v>
                </c:pt>
                <c:pt idx="5173">
                  <c:v>6.9300314465408803</c:v>
                </c:pt>
                <c:pt idx="5174">
                  <c:v>6.930817610062892</c:v>
                </c:pt>
                <c:pt idx="5175">
                  <c:v>6.9316037735849081</c:v>
                </c:pt>
                <c:pt idx="5176">
                  <c:v>6.9323899371069153</c:v>
                </c:pt>
                <c:pt idx="5177">
                  <c:v>6.9331761006289314</c:v>
                </c:pt>
                <c:pt idx="5178">
                  <c:v>6.9339622641509422</c:v>
                </c:pt>
                <c:pt idx="5179">
                  <c:v>6.9347484276729574</c:v>
                </c:pt>
                <c:pt idx="5180">
                  <c:v>6.9355345911949673</c:v>
                </c:pt>
                <c:pt idx="5181">
                  <c:v>6.9363207547169807</c:v>
                </c:pt>
                <c:pt idx="5182">
                  <c:v>6.9371069182389906</c:v>
                </c:pt>
                <c:pt idx="5183">
                  <c:v>6.9378930817610076</c:v>
                </c:pt>
                <c:pt idx="5184">
                  <c:v>6.9386792452830202</c:v>
                </c:pt>
                <c:pt idx="5185">
                  <c:v>6.9394654088050318</c:v>
                </c:pt>
                <c:pt idx="5186">
                  <c:v>6.9402515723270426</c:v>
                </c:pt>
                <c:pt idx="5187">
                  <c:v>6.941037735849056</c:v>
                </c:pt>
                <c:pt idx="5188">
                  <c:v>6.9418238993710704</c:v>
                </c:pt>
                <c:pt idx="5189">
                  <c:v>6.9426100628930802</c:v>
                </c:pt>
                <c:pt idx="5190">
                  <c:v>6.9433962264150919</c:v>
                </c:pt>
                <c:pt idx="5191">
                  <c:v>6.9441823899371062</c:v>
                </c:pt>
                <c:pt idx="5192">
                  <c:v>6.9449685534591179</c:v>
                </c:pt>
                <c:pt idx="5193">
                  <c:v>6.9457547169811313</c:v>
                </c:pt>
                <c:pt idx="5194">
                  <c:v>6.9465408805031457</c:v>
                </c:pt>
                <c:pt idx="5195">
                  <c:v>6.9473270440251564</c:v>
                </c:pt>
                <c:pt idx="5196">
                  <c:v>6.948113207547169</c:v>
                </c:pt>
                <c:pt idx="5197">
                  <c:v>6.9488993710691824</c:v>
                </c:pt>
                <c:pt idx="5198">
                  <c:v>6.9496855345911932</c:v>
                </c:pt>
                <c:pt idx="5199">
                  <c:v>6.9504716981132084</c:v>
                </c:pt>
                <c:pt idx="5200">
                  <c:v>6.9512578616352174</c:v>
                </c:pt>
                <c:pt idx="5201">
                  <c:v>6.9520440251572309</c:v>
                </c:pt>
                <c:pt idx="5202">
                  <c:v>6.9528301886792443</c:v>
                </c:pt>
                <c:pt idx="5203">
                  <c:v>6.9536163522012568</c:v>
                </c:pt>
                <c:pt idx="5204">
                  <c:v>6.9544025157232703</c:v>
                </c:pt>
                <c:pt idx="5205">
                  <c:v>6.9551886792452784</c:v>
                </c:pt>
                <c:pt idx="5206">
                  <c:v>6.9559748427672918</c:v>
                </c:pt>
                <c:pt idx="5207">
                  <c:v>6.9567610062893079</c:v>
                </c:pt>
                <c:pt idx="5208">
                  <c:v>6.9575471698113196</c:v>
                </c:pt>
                <c:pt idx="5209">
                  <c:v>6.9583333333333339</c:v>
                </c:pt>
                <c:pt idx="5210">
                  <c:v>6.9591194968553456</c:v>
                </c:pt>
                <c:pt idx="5211">
                  <c:v>6.9599056603773546</c:v>
                </c:pt>
                <c:pt idx="5212">
                  <c:v>6.9606918238993716</c:v>
                </c:pt>
                <c:pt idx="5213">
                  <c:v>6.9614779874213824</c:v>
                </c:pt>
                <c:pt idx="5214">
                  <c:v>6.9622641509433958</c:v>
                </c:pt>
                <c:pt idx="5215">
                  <c:v>6.9630503144654066</c:v>
                </c:pt>
                <c:pt idx="5216">
                  <c:v>6.9638364779874173</c:v>
                </c:pt>
                <c:pt idx="5217">
                  <c:v>6.9646226415094334</c:v>
                </c:pt>
                <c:pt idx="5218">
                  <c:v>6.965408805031446</c:v>
                </c:pt>
                <c:pt idx="5219">
                  <c:v>6.9661949685534559</c:v>
                </c:pt>
                <c:pt idx="5220">
                  <c:v>6.9669811320754684</c:v>
                </c:pt>
                <c:pt idx="5221">
                  <c:v>6.9677672955974836</c:v>
                </c:pt>
                <c:pt idx="5222">
                  <c:v>6.9685534591194926</c:v>
                </c:pt>
                <c:pt idx="5223">
                  <c:v>6.9693396226415096</c:v>
                </c:pt>
                <c:pt idx="5224">
                  <c:v>6.9701257861635231</c:v>
                </c:pt>
                <c:pt idx="5225">
                  <c:v>6.9709119496855312</c:v>
                </c:pt>
                <c:pt idx="5226">
                  <c:v>6.97169811320755</c:v>
                </c:pt>
                <c:pt idx="5227">
                  <c:v>6.9724842767295554</c:v>
                </c:pt>
                <c:pt idx="5228">
                  <c:v>6.9732704402515733</c:v>
                </c:pt>
                <c:pt idx="5229">
                  <c:v>6.9740566037735849</c:v>
                </c:pt>
                <c:pt idx="5230">
                  <c:v>6.9748427672955966</c:v>
                </c:pt>
                <c:pt idx="5231">
                  <c:v>6.97562893081761</c:v>
                </c:pt>
                <c:pt idx="5232">
                  <c:v>6.9764150943396253</c:v>
                </c:pt>
                <c:pt idx="5233">
                  <c:v>6.9772012578616351</c:v>
                </c:pt>
                <c:pt idx="5234">
                  <c:v>6.9779874213836477</c:v>
                </c:pt>
                <c:pt idx="5235">
                  <c:v>6.9787735849056602</c:v>
                </c:pt>
                <c:pt idx="5236">
                  <c:v>6.9795597484276728</c:v>
                </c:pt>
                <c:pt idx="5237">
                  <c:v>6.9803459119496871</c:v>
                </c:pt>
                <c:pt idx="5238">
                  <c:v>6.9811320754716979</c:v>
                </c:pt>
                <c:pt idx="5239">
                  <c:v>6.9819182389937096</c:v>
                </c:pt>
                <c:pt idx="5240">
                  <c:v>6.9827044025157221</c:v>
                </c:pt>
                <c:pt idx="5241">
                  <c:v>6.9834905660377347</c:v>
                </c:pt>
                <c:pt idx="5242">
                  <c:v>6.9842767295597481</c:v>
                </c:pt>
                <c:pt idx="5243">
                  <c:v>6.9850628930817624</c:v>
                </c:pt>
                <c:pt idx="5244">
                  <c:v>6.9858490566037723</c:v>
                </c:pt>
                <c:pt idx="5245">
                  <c:v>6.9866352201257858</c:v>
                </c:pt>
                <c:pt idx="5246">
                  <c:v>6.9874213836477974</c:v>
                </c:pt>
                <c:pt idx="5247">
                  <c:v>6.98820754716981</c:v>
                </c:pt>
                <c:pt idx="5248">
                  <c:v>6.9889937106918261</c:v>
                </c:pt>
                <c:pt idx="5249">
                  <c:v>6.9897798742138377</c:v>
                </c:pt>
                <c:pt idx="5250">
                  <c:v>6.9905660377358476</c:v>
                </c:pt>
                <c:pt idx="5251">
                  <c:v>6.9913522012578619</c:v>
                </c:pt>
                <c:pt idx="5252">
                  <c:v>6.9921383647798727</c:v>
                </c:pt>
                <c:pt idx="5253">
                  <c:v>6.9929245283018844</c:v>
                </c:pt>
                <c:pt idx="5254">
                  <c:v>6.9937106918238996</c:v>
                </c:pt>
                <c:pt idx="5255">
                  <c:v>6.9944968553459077</c:v>
                </c:pt>
                <c:pt idx="5256">
                  <c:v>6.9952830188679238</c:v>
                </c:pt>
                <c:pt idx="5257">
                  <c:v>6.9960691823899399</c:v>
                </c:pt>
                <c:pt idx="5258">
                  <c:v>6.996855345911948</c:v>
                </c:pt>
                <c:pt idx="5259">
                  <c:v>6.9976415094339623</c:v>
                </c:pt>
                <c:pt idx="5260">
                  <c:v>6.998427672955974</c:v>
                </c:pt>
                <c:pt idx="5261">
                  <c:v>6.9992138364779857</c:v>
                </c:pt>
                <c:pt idx="5262">
                  <c:v>7</c:v>
                </c:pt>
                <c:pt idx="5263">
                  <c:v>7.0007861635220117</c:v>
                </c:pt>
                <c:pt idx="5264">
                  <c:v>7.0015723270440233</c:v>
                </c:pt>
                <c:pt idx="5265">
                  <c:v>7.0023584905660377</c:v>
                </c:pt>
                <c:pt idx="5266">
                  <c:v>7.0031446540880484</c:v>
                </c:pt>
                <c:pt idx="5267">
                  <c:v>7.0039308176100601</c:v>
                </c:pt>
                <c:pt idx="5268">
                  <c:v>7.0047169811320744</c:v>
                </c:pt>
                <c:pt idx="5269">
                  <c:v>7.0055031446540879</c:v>
                </c:pt>
                <c:pt idx="5270">
                  <c:v>7.0062893081761004</c:v>
                </c:pt>
                <c:pt idx="5271">
                  <c:v>7.0070754716981103</c:v>
                </c:pt>
                <c:pt idx="5272">
                  <c:v>7.0078616352201282</c:v>
                </c:pt>
                <c:pt idx="5273">
                  <c:v>7.0086477987421398</c:v>
                </c:pt>
                <c:pt idx="5274">
                  <c:v>7.0094339622641506</c:v>
                </c:pt>
                <c:pt idx="5275">
                  <c:v>7.0102201257861649</c:v>
                </c:pt>
                <c:pt idx="5276">
                  <c:v>7.0110062893081757</c:v>
                </c:pt>
                <c:pt idx="5277">
                  <c:v>7.01179245283019</c:v>
                </c:pt>
                <c:pt idx="5278">
                  <c:v>7.012578616352199</c:v>
                </c:pt>
                <c:pt idx="5279">
                  <c:v>7.0133647798742116</c:v>
                </c:pt>
                <c:pt idx="5280">
                  <c:v>7.0141509433962232</c:v>
                </c:pt>
                <c:pt idx="5281">
                  <c:v>7.0149371069182367</c:v>
                </c:pt>
                <c:pt idx="5282">
                  <c:v>7.0157232704402483</c:v>
                </c:pt>
                <c:pt idx="5283">
                  <c:v>7.0165094339622636</c:v>
                </c:pt>
                <c:pt idx="5284">
                  <c:v>7.0172955974842761</c:v>
                </c:pt>
                <c:pt idx="5285">
                  <c:v>7.018081761006286</c:v>
                </c:pt>
                <c:pt idx="5286">
                  <c:v>7.0188679245283012</c:v>
                </c:pt>
                <c:pt idx="5287">
                  <c:v>7.0196540880503138</c:v>
                </c:pt>
                <c:pt idx="5288">
                  <c:v>7.0204402515723254</c:v>
                </c:pt>
                <c:pt idx="5289">
                  <c:v>7.0212264150943424</c:v>
                </c:pt>
                <c:pt idx="5290">
                  <c:v>7.022012578616347</c:v>
                </c:pt>
                <c:pt idx="5291">
                  <c:v>7.0227987421383631</c:v>
                </c:pt>
                <c:pt idx="5292">
                  <c:v>7.0235849056603774</c:v>
                </c:pt>
                <c:pt idx="5293">
                  <c:v>7.0243710691823873</c:v>
                </c:pt>
                <c:pt idx="5294">
                  <c:v>7.025157232704399</c:v>
                </c:pt>
                <c:pt idx="5295">
                  <c:v>7.0259433962264124</c:v>
                </c:pt>
                <c:pt idx="5296">
                  <c:v>7.0267295597484267</c:v>
                </c:pt>
                <c:pt idx="5297">
                  <c:v>7.0275157232704357</c:v>
                </c:pt>
                <c:pt idx="5298">
                  <c:v>7.02830188679245</c:v>
                </c:pt>
                <c:pt idx="5299">
                  <c:v>7.0290880503144644</c:v>
                </c:pt>
                <c:pt idx="5300">
                  <c:v>7.0298742138364751</c:v>
                </c:pt>
                <c:pt idx="5301">
                  <c:v>7.0306603773584886</c:v>
                </c:pt>
                <c:pt idx="5302">
                  <c:v>7.031446540880502</c:v>
                </c:pt>
                <c:pt idx="5303">
                  <c:v>7.0322327044025172</c:v>
                </c:pt>
                <c:pt idx="5304">
                  <c:v>7.0330188679245271</c:v>
                </c:pt>
                <c:pt idx="5305">
                  <c:v>7.0338050314465406</c:v>
                </c:pt>
                <c:pt idx="5306">
                  <c:v>7.0345911949685522</c:v>
                </c:pt>
                <c:pt idx="5307">
                  <c:v>7.0353773584905657</c:v>
                </c:pt>
                <c:pt idx="5308">
                  <c:v>7.03616352201258</c:v>
                </c:pt>
                <c:pt idx="5309">
                  <c:v>7.0369496855345934</c:v>
                </c:pt>
                <c:pt idx="5310">
                  <c:v>7.0377358490565998</c:v>
                </c:pt>
                <c:pt idx="5311">
                  <c:v>7.0385220125786168</c:v>
                </c:pt>
                <c:pt idx="5312">
                  <c:v>7.0393081761006302</c:v>
                </c:pt>
                <c:pt idx="5313">
                  <c:v>7.0400943396226401</c:v>
                </c:pt>
                <c:pt idx="5314">
                  <c:v>7.0408805031446544</c:v>
                </c:pt>
                <c:pt idx="5315">
                  <c:v>7.0416666666666661</c:v>
                </c:pt>
                <c:pt idx="5316">
                  <c:v>7.0424528301886777</c:v>
                </c:pt>
                <c:pt idx="5317">
                  <c:v>7.0432389937106921</c:v>
                </c:pt>
                <c:pt idx="5318">
                  <c:v>7.0440251572327011</c:v>
                </c:pt>
                <c:pt idx="5319">
                  <c:v>7.0448113207547136</c:v>
                </c:pt>
                <c:pt idx="5320">
                  <c:v>7.0455974842767297</c:v>
                </c:pt>
                <c:pt idx="5321">
                  <c:v>7.0463836477987396</c:v>
                </c:pt>
                <c:pt idx="5322">
                  <c:v>7.0471698113207522</c:v>
                </c:pt>
                <c:pt idx="5323">
                  <c:v>7.0479559748427656</c:v>
                </c:pt>
                <c:pt idx="5324">
                  <c:v>7.0487421383647799</c:v>
                </c:pt>
                <c:pt idx="5325">
                  <c:v>7.0495283018867916</c:v>
                </c:pt>
                <c:pt idx="5326">
                  <c:v>7.0503144654088041</c:v>
                </c:pt>
                <c:pt idx="5327">
                  <c:v>7.0511006289308158</c:v>
                </c:pt>
                <c:pt idx="5328">
                  <c:v>7.0518867924528301</c:v>
                </c:pt>
                <c:pt idx="5329">
                  <c:v>7.0526729559748427</c:v>
                </c:pt>
                <c:pt idx="5330">
                  <c:v>7.0534591194968543</c:v>
                </c:pt>
                <c:pt idx="5331">
                  <c:v>7.0542452830188678</c:v>
                </c:pt>
                <c:pt idx="5332">
                  <c:v>7.0550314465408794</c:v>
                </c:pt>
                <c:pt idx="5333">
                  <c:v>7.0558176100628902</c:v>
                </c:pt>
                <c:pt idx="5334">
                  <c:v>7.0566037735849072</c:v>
                </c:pt>
                <c:pt idx="5335">
                  <c:v>7.0573899371069144</c:v>
                </c:pt>
                <c:pt idx="5336">
                  <c:v>7.0581761006289296</c:v>
                </c:pt>
                <c:pt idx="5337">
                  <c:v>7.0589622641509404</c:v>
                </c:pt>
                <c:pt idx="5338">
                  <c:v>7.0597484276729574</c:v>
                </c:pt>
                <c:pt idx="5339">
                  <c:v>7.0605345911949664</c:v>
                </c:pt>
                <c:pt idx="5340">
                  <c:v>7.0613207547169798</c:v>
                </c:pt>
                <c:pt idx="5341">
                  <c:v>7.0621069182389888</c:v>
                </c:pt>
                <c:pt idx="5342">
                  <c:v>7.0628930817610058</c:v>
                </c:pt>
                <c:pt idx="5343">
                  <c:v>7.0636792452830184</c:v>
                </c:pt>
                <c:pt idx="5344">
                  <c:v>7.0644654088050292</c:v>
                </c:pt>
                <c:pt idx="5345">
                  <c:v>7.0652515723270408</c:v>
                </c:pt>
                <c:pt idx="5346">
                  <c:v>7.0660377358490551</c:v>
                </c:pt>
                <c:pt idx="5347">
                  <c:v>7.0668238993710704</c:v>
                </c:pt>
                <c:pt idx="5348">
                  <c:v>7.0676100628930776</c:v>
                </c:pt>
                <c:pt idx="5349">
                  <c:v>7.0683962264150901</c:v>
                </c:pt>
                <c:pt idx="5350">
                  <c:v>7.0691823899371062</c:v>
                </c:pt>
                <c:pt idx="5351">
                  <c:v>7.0699685534591179</c:v>
                </c:pt>
                <c:pt idx="5352">
                  <c:v>7.0707547169811313</c:v>
                </c:pt>
                <c:pt idx="5353">
                  <c:v>7.0715408805031457</c:v>
                </c:pt>
                <c:pt idx="5354">
                  <c:v>7.0723270440251564</c:v>
                </c:pt>
                <c:pt idx="5355">
                  <c:v>7.073113207547169</c:v>
                </c:pt>
                <c:pt idx="5356">
                  <c:v>7.0738993710691824</c:v>
                </c:pt>
                <c:pt idx="5357">
                  <c:v>7.0746855345911914</c:v>
                </c:pt>
                <c:pt idx="5358">
                  <c:v>7.0754716981132084</c:v>
                </c:pt>
                <c:pt idx="5359">
                  <c:v>7.0762578616352174</c:v>
                </c:pt>
                <c:pt idx="5360">
                  <c:v>7.0770440251572309</c:v>
                </c:pt>
                <c:pt idx="5361">
                  <c:v>7.0778301886792443</c:v>
                </c:pt>
                <c:pt idx="5362">
                  <c:v>7.0786163522012568</c:v>
                </c:pt>
                <c:pt idx="5363">
                  <c:v>7.0794025157232703</c:v>
                </c:pt>
                <c:pt idx="5364">
                  <c:v>7.0801886792452784</c:v>
                </c:pt>
                <c:pt idx="5365">
                  <c:v>7.0809748427672918</c:v>
                </c:pt>
                <c:pt idx="5366">
                  <c:v>7.0817610062893079</c:v>
                </c:pt>
                <c:pt idx="5367">
                  <c:v>7.0825471698113196</c:v>
                </c:pt>
                <c:pt idx="5368">
                  <c:v>7.0833333333333339</c:v>
                </c:pt>
                <c:pt idx="5369">
                  <c:v>7.0841194968553447</c:v>
                </c:pt>
                <c:pt idx="5370">
                  <c:v>7.0849056603773546</c:v>
                </c:pt>
                <c:pt idx="5371">
                  <c:v>7.0856918238993716</c:v>
                </c:pt>
                <c:pt idx="5372">
                  <c:v>7.0864779874213824</c:v>
                </c:pt>
                <c:pt idx="5373">
                  <c:v>7.0872641509433958</c:v>
                </c:pt>
                <c:pt idx="5374">
                  <c:v>7.0880503144654066</c:v>
                </c:pt>
                <c:pt idx="5375">
                  <c:v>7.0888364779874173</c:v>
                </c:pt>
                <c:pt idx="5376">
                  <c:v>7.0896226415094334</c:v>
                </c:pt>
                <c:pt idx="5377">
                  <c:v>7.090408805031446</c:v>
                </c:pt>
                <c:pt idx="5378">
                  <c:v>7.0911949685534559</c:v>
                </c:pt>
                <c:pt idx="5379">
                  <c:v>7.0919811320754684</c:v>
                </c:pt>
                <c:pt idx="5380">
                  <c:v>7.0927672955974836</c:v>
                </c:pt>
                <c:pt idx="5381">
                  <c:v>7.0935534591194944</c:v>
                </c:pt>
                <c:pt idx="5382">
                  <c:v>7.0943396226415087</c:v>
                </c:pt>
                <c:pt idx="5383">
                  <c:v>7.0951257861635213</c:v>
                </c:pt>
                <c:pt idx="5384">
                  <c:v>7.0959119496855294</c:v>
                </c:pt>
                <c:pt idx="5385">
                  <c:v>7.0966981132075482</c:v>
                </c:pt>
                <c:pt idx="5386">
                  <c:v>7.0974842767295536</c:v>
                </c:pt>
                <c:pt idx="5387">
                  <c:v>7.0982704402515724</c:v>
                </c:pt>
                <c:pt idx="5388">
                  <c:v>7.0990566037735849</c:v>
                </c:pt>
                <c:pt idx="5389">
                  <c:v>7.0998427672955966</c:v>
                </c:pt>
                <c:pt idx="5390">
                  <c:v>7.1006289308176083</c:v>
                </c:pt>
                <c:pt idx="5391">
                  <c:v>7.1014150943396226</c:v>
                </c:pt>
                <c:pt idx="5392">
                  <c:v>7.1022012578616343</c:v>
                </c:pt>
                <c:pt idx="5393">
                  <c:v>7.1029874213836468</c:v>
                </c:pt>
                <c:pt idx="5394">
                  <c:v>7.1037735849056602</c:v>
                </c:pt>
                <c:pt idx="5395">
                  <c:v>7.1045597484276701</c:v>
                </c:pt>
                <c:pt idx="5396">
                  <c:v>7.1053459119496853</c:v>
                </c:pt>
                <c:pt idx="5397">
                  <c:v>7.106132075471697</c:v>
                </c:pt>
                <c:pt idx="5398">
                  <c:v>7.1069182389937078</c:v>
                </c:pt>
                <c:pt idx="5399">
                  <c:v>7.1077044025157203</c:v>
                </c:pt>
                <c:pt idx="5400">
                  <c:v>7.108490566037732</c:v>
                </c:pt>
                <c:pt idx="5401">
                  <c:v>7.1092767295597481</c:v>
                </c:pt>
                <c:pt idx="5402">
                  <c:v>7.1100628930817598</c:v>
                </c:pt>
                <c:pt idx="5403">
                  <c:v>7.1108490566037714</c:v>
                </c:pt>
                <c:pt idx="5404">
                  <c:v>7.111635220125784</c:v>
                </c:pt>
                <c:pt idx="5405">
                  <c:v>7.1124213836477974</c:v>
                </c:pt>
                <c:pt idx="5406">
                  <c:v>7.1132075471698082</c:v>
                </c:pt>
                <c:pt idx="5407">
                  <c:v>7.1139937106918234</c:v>
                </c:pt>
                <c:pt idx="5408">
                  <c:v>7.1147798742138351</c:v>
                </c:pt>
                <c:pt idx="5409">
                  <c:v>7.1155660377358458</c:v>
                </c:pt>
                <c:pt idx="5410">
                  <c:v>7.1163522012578611</c:v>
                </c:pt>
                <c:pt idx="5411">
                  <c:v>7.1171383647798709</c:v>
                </c:pt>
                <c:pt idx="5412">
                  <c:v>7.1179245283018826</c:v>
                </c:pt>
                <c:pt idx="5413">
                  <c:v>7.1187106918238987</c:v>
                </c:pt>
                <c:pt idx="5414">
                  <c:v>7.1194968553459077</c:v>
                </c:pt>
                <c:pt idx="5415">
                  <c:v>7.120283018867922</c:v>
                </c:pt>
                <c:pt idx="5416">
                  <c:v>7.1210691823899381</c:v>
                </c:pt>
                <c:pt idx="5417">
                  <c:v>7.1218553459119462</c:v>
                </c:pt>
                <c:pt idx="5418">
                  <c:v>7.1226415094339606</c:v>
                </c:pt>
                <c:pt idx="5419">
                  <c:v>7.1234276729559713</c:v>
                </c:pt>
                <c:pt idx="5420">
                  <c:v>7.1242138364779812</c:v>
                </c:pt>
                <c:pt idx="5421">
                  <c:v>7.1249999999999956</c:v>
                </c:pt>
                <c:pt idx="5422">
                  <c:v>7.1257861635220099</c:v>
                </c:pt>
                <c:pt idx="5423">
                  <c:v>7.1265723270440224</c:v>
                </c:pt>
                <c:pt idx="5424">
                  <c:v>7.1273584905660368</c:v>
                </c:pt>
                <c:pt idx="5425">
                  <c:v>7.1281446540880467</c:v>
                </c:pt>
                <c:pt idx="5426">
                  <c:v>7.1289308176100583</c:v>
                </c:pt>
                <c:pt idx="5427">
                  <c:v>7.1297169811320744</c:v>
                </c:pt>
                <c:pt idx="5428">
                  <c:v>7.1305031446540879</c:v>
                </c:pt>
                <c:pt idx="5429">
                  <c:v>7.1312893081761004</c:v>
                </c:pt>
                <c:pt idx="5430">
                  <c:v>7.1320754716981103</c:v>
                </c:pt>
                <c:pt idx="5431">
                  <c:v>7.1328616352201282</c:v>
                </c:pt>
                <c:pt idx="5432">
                  <c:v>7.1336477987421398</c:v>
                </c:pt>
                <c:pt idx="5433">
                  <c:v>7.1344339622641497</c:v>
                </c:pt>
                <c:pt idx="5434">
                  <c:v>7.1352201257861649</c:v>
                </c:pt>
                <c:pt idx="5435">
                  <c:v>7.1360062893081757</c:v>
                </c:pt>
                <c:pt idx="5436">
                  <c:v>7.13679245283019</c:v>
                </c:pt>
                <c:pt idx="5437">
                  <c:v>7.137578616352199</c:v>
                </c:pt>
                <c:pt idx="5438">
                  <c:v>7.1383647798742116</c:v>
                </c:pt>
                <c:pt idx="5439">
                  <c:v>7.139150943396225</c:v>
                </c:pt>
                <c:pt idx="5440">
                  <c:v>7.1399371069182376</c:v>
                </c:pt>
                <c:pt idx="5441">
                  <c:v>7.1407232704402483</c:v>
                </c:pt>
                <c:pt idx="5442">
                  <c:v>7.1415094339622636</c:v>
                </c:pt>
                <c:pt idx="5443">
                  <c:v>7.1422955974842761</c:v>
                </c:pt>
                <c:pt idx="5444">
                  <c:v>7.143081761006286</c:v>
                </c:pt>
                <c:pt idx="5445">
                  <c:v>7.1438679245283012</c:v>
                </c:pt>
                <c:pt idx="5446">
                  <c:v>7.144654088050312</c:v>
                </c:pt>
                <c:pt idx="5447">
                  <c:v>7.1454402515723254</c:v>
                </c:pt>
                <c:pt idx="5448">
                  <c:v>7.1462264150943424</c:v>
                </c:pt>
                <c:pt idx="5449">
                  <c:v>7.147012578616347</c:v>
                </c:pt>
                <c:pt idx="5450">
                  <c:v>7.1477987421383631</c:v>
                </c:pt>
                <c:pt idx="5451">
                  <c:v>7.1485849056603774</c:v>
                </c:pt>
                <c:pt idx="5452">
                  <c:v>7.14937106918239</c:v>
                </c:pt>
                <c:pt idx="5453">
                  <c:v>7.150157232704399</c:v>
                </c:pt>
                <c:pt idx="5454">
                  <c:v>7.1509433962264106</c:v>
                </c:pt>
                <c:pt idx="5455">
                  <c:v>7.1517295597484267</c:v>
                </c:pt>
                <c:pt idx="5456">
                  <c:v>7.1525157232704357</c:v>
                </c:pt>
                <c:pt idx="5457">
                  <c:v>7.15330188679245</c:v>
                </c:pt>
                <c:pt idx="5458">
                  <c:v>7.1540880503144626</c:v>
                </c:pt>
                <c:pt idx="5459">
                  <c:v>7.1548742138364734</c:v>
                </c:pt>
                <c:pt idx="5460">
                  <c:v>7.1556603773584877</c:v>
                </c:pt>
                <c:pt idx="5461">
                  <c:v>7.1564465408805003</c:v>
                </c:pt>
                <c:pt idx="5462">
                  <c:v>7.1572327044025164</c:v>
                </c:pt>
                <c:pt idx="5463">
                  <c:v>7.1580188679245254</c:v>
                </c:pt>
                <c:pt idx="5464">
                  <c:v>7.1588050314465388</c:v>
                </c:pt>
                <c:pt idx="5465">
                  <c:v>7.1595911949685522</c:v>
                </c:pt>
                <c:pt idx="5466">
                  <c:v>7.1603773584905648</c:v>
                </c:pt>
                <c:pt idx="5467">
                  <c:v>7.1611635220125782</c:v>
                </c:pt>
                <c:pt idx="5468">
                  <c:v>7.1619496855345908</c:v>
                </c:pt>
                <c:pt idx="5469">
                  <c:v>7.1627358490565971</c:v>
                </c:pt>
                <c:pt idx="5470">
                  <c:v>7.1635220125786159</c:v>
                </c:pt>
                <c:pt idx="5471">
                  <c:v>7.1643081761006284</c:v>
                </c:pt>
                <c:pt idx="5472">
                  <c:v>7.1650943396226383</c:v>
                </c:pt>
                <c:pt idx="5473">
                  <c:v>7.1658805031446517</c:v>
                </c:pt>
                <c:pt idx="5474">
                  <c:v>7.1666666666666652</c:v>
                </c:pt>
                <c:pt idx="5475">
                  <c:v>7.167452830188676</c:v>
                </c:pt>
                <c:pt idx="5476">
                  <c:v>7.1682389937106912</c:v>
                </c:pt>
                <c:pt idx="5477">
                  <c:v>7.1690251572327011</c:v>
                </c:pt>
                <c:pt idx="5478">
                  <c:v>7.1698113207547136</c:v>
                </c:pt>
                <c:pt idx="5479">
                  <c:v>7.1705974842767297</c:v>
                </c:pt>
                <c:pt idx="5480">
                  <c:v>7.1713836477987396</c:v>
                </c:pt>
                <c:pt idx="5481">
                  <c:v>7.1721698113207522</c:v>
                </c:pt>
                <c:pt idx="5482">
                  <c:v>7.1729559748427656</c:v>
                </c:pt>
                <c:pt idx="5483">
                  <c:v>7.1737421383647799</c:v>
                </c:pt>
                <c:pt idx="5484">
                  <c:v>7.1745283018867898</c:v>
                </c:pt>
                <c:pt idx="5485">
                  <c:v>7.1753144654088041</c:v>
                </c:pt>
                <c:pt idx="5486">
                  <c:v>7.1761006289308158</c:v>
                </c:pt>
                <c:pt idx="5487">
                  <c:v>7.1768867924528301</c:v>
                </c:pt>
                <c:pt idx="5488">
                  <c:v>7.1776729559748427</c:v>
                </c:pt>
                <c:pt idx="5489">
                  <c:v>7.1784591194968543</c:v>
                </c:pt>
                <c:pt idx="5490">
                  <c:v>7.1792452830188704</c:v>
                </c:pt>
                <c:pt idx="5491">
                  <c:v>7.1800314465408794</c:v>
                </c:pt>
                <c:pt idx="5492">
                  <c:v>7.1808176100628902</c:v>
                </c:pt>
                <c:pt idx="5493">
                  <c:v>7.1816037735849072</c:v>
                </c:pt>
                <c:pt idx="5494">
                  <c:v>7.1823899371069144</c:v>
                </c:pt>
                <c:pt idx="5495">
                  <c:v>7.1831761006289296</c:v>
                </c:pt>
                <c:pt idx="5496">
                  <c:v>7.1839622641509404</c:v>
                </c:pt>
                <c:pt idx="5497">
                  <c:v>7.1847484276729556</c:v>
                </c:pt>
                <c:pt idx="5498">
                  <c:v>7.1855345911949646</c:v>
                </c:pt>
                <c:pt idx="5499">
                  <c:v>7.1863207547169798</c:v>
                </c:pt>
                <c:pt idx="5500">
                  <c:v>7.1871069182389888</c:v>
                </c:pt>
                <c:pt idx="5501">
                  <c:v>7.1878930817610058</c:v>
                </c:pt>
                <c:pt idx="5502">
                  <c:v>7.1886792452830184</c:v>
                </c:pt>
                <c:pt idx="5503">
                  <c:v>7.1894654088050309</c:v>
                </c:pt>
                <c:pt idx="5504">
                  <c:v>7.1902515723270408</c:v>
                </c:pt>
                <c:pt idx="5505">
                  <c:v>7.1910377358490551</c:v>
                </c:pt>
                <c:pt idx="5506">
                  <c:v>7.1918238993710704</c:v>
                </c:pt>
                <c:pt idx="5507">
                  <c:v>7.1926100628930776</c:v>
                </c:pt>
                <c:pt idx="5508">
                  <c:v>7.1933962264150901</c:v>
                </c:pt>
                <c:pt idx="5509">
                  <c:v>7.1941823899371036</c:v>
                </c:pt>
                <c:pt idx="5510">
                  <c:v>7.1949685534591161</c:v>
                </c:pt>
                <c:pt idx="5511">
                  <c:v>7.1957547169811296</c:v>
                </c:pt>
                <c:pt idx="5512">
                  <c:v>7.1965408805031439</c:v>
                </c:pt>
                <c:pt idx="5513">
                  <c:v>7.1973270440251564</c:v>
                </c:pt>
                <c:pt idx="5514">
                  <c:v>7.1981132075471672</c:v>
                </c:pt>
                <c:pt idx="5515">
                  <c:v>7.1988993710691824</c:v>
                </c:pt>
                <c:pt idx="5516">
                  <c:v>7.1996855345911914</c:v>
                </c:pt>
                <c:pt idx="5517">
                  <c:v>7.2004716981132084</c:v>
                </c:pt>
                <c:pt idx="5518">
                  <c:v>7.2012578616352174</c:v>
                </c:pt>
                <c:pt idx="5519">
                  <c:v>7.2020440251572309</c:v>
                </c:pt>
                <c:pt idx="5520">
                  <c:v>7.2028301886792443</c:v>
                </c:pt>
                <c:pt idx="5521">
                  <c:v>7.2036163522012568</c:v>
                </c:pt>
                <c:pt idx="5522">
                  <c:v>7.2044025157232703</c:v>
                </c:pt>
                <c:pt idx="5523">
                  <c:v>7.2051886792452784</c:v>
                </c:pt>
                <c:pt idx="5524">
                  <c:v>7.2059748427672918</c:v>
                </c:pt>
                <c:pt idx="5525">
                  <c:v>7.2067610062893079</c:v>
                </c:pt>
                <c:pt idx="5526">
                  <c:v>7.2075471698113196</c:v>
                </c:pt>
                <c:pt idx="5527">
                  <c:v>7.2083333333333339</c:v>
                </c:pt>
                <c:pt idx="5528">
                  <c:v>7.2091194968553456</c:v>
                </c:pt>
                <c:pt idx="5529">
                  <c:v>7.2099056603773546</c:v>
                </c:pt>
                <c:pt idx="5530">
                  <c:v>7.2106918238993716</c:v>
                </c:pt>
                <c:pt idx="5531">
                  <c:v>7.2114779874213824</c:v>
                </c:pt>
                <c:pt idx="5532">
                  <c:v>7.2122641509433958</c:v>
                </c:pt>
                <c:pt idx="5533">
                  <c:v>7.2130503144654066</c:v>
                </c:pt>
                <c:pt idx="5534">
                  <c:v>7.2138364779874173</c:v>
                </c:pt>
                <c:pt idx="5535">
                  <c:v>7.2146226415094334</c:v>
                </c:pt>
                <c:pt idx="5536">
                  <c:v>7.215408805031446</c:v>
                </c:pt>
                <c:pt idx="5537">
                  <c:v>7.2161949685534559</c:v>
                </c:pt>
                <c:pt idx="5538">
                  <c:v>7.2169811320754684</c:v>
                </c:pt>
                <c:pt idx="5539">
                  <c:v>7.2177672955974836</c:v>
                </c:pt>
                <c:pt idx="5540">
                  <c:v>7.2185534591194944</c:v>
                </c:pt>
                <c:pt idx="5541">
                  <c:v>7.2193396226415096</c:v>
                </c:pt>
                <c:pt idx="5542">
                  <c:v>7.2201257861635213</c:v>
                </c:pt>
                <c:pt idx="5543">
                  <c:v>7.2209119496855294</c:v>
                </c:pt>
                <c:pt idx="5544">
                  <c:v>7.2216981132075482</c:v>
                </c:pt>
                <c:pt idx="5545">
                  <c:v>7.2224842767295536</c:v>
                </c:pt>
                <c:pt idx="5546">
                  <c:v>7.2232704402515724</c:v>
                </c:pt>
                <c:pt idx="5547">
                  <c:v>7.2240566037735841</c:v>
                </c:pt>
                <c:pt idx="5548">
                  <c:v>7.2248427672955948</c:v>
                </c:pt>
                <c:pt idx="5549">
                  <c:v>7.2256289308176083</c:v>
                </c:pt>
                <c:pt idx="5550">
                  <c:v>7.2264150943396226</c:v>
                </c:pt>
                <c:pt idx="5551">
                  <c:v>7.2272012578616343</c:v>
                </c:pt>
                <c:pt idx="5552">
                  <c:v>7.2279874213836468</c:v>
                </c:pt>
                <c:pt idx="5553">
                  <c:v>7.2287735849056602</c:v>
                </c:pt>
                <c:pt idx="5554">
                  <c:v>7.2295597484276719</c:v>
                </c:pt>
                <c:pt idx="5555">
                  <c:v>7.2303459119496871</c:v>
                </c:pt>
                <c:pt idx="5556">
                  <c:v>7.2311320754716979</c:v>
                </c:pt>
                <c:pt idx="5557">
                  <c:v>7.2319182389937096</c:v>
                </c:pt>
                <c:pt idx="5558">
                  <c:v>7.2327044025157221</c:v>
                </c:pt>
                <c:pt idx="5559">
                  <c:v>7.2334905660377347</c:v>
                </c:pt>
                <c:pt idx="5560">
                  <c:v>7.2342767295597481</c:v>
                </c:pt>
                <c:pt idx="5561">
                  <c:v>7.2350628930817624</c:v>
                </c:pt>
                <c:pt idx="5562">
                  <c:v>7.2358490566037723</c:v>
                </c:pt>
                <c:pt idx="5563">
                  <c:v>7.2366352201257858</c:v>
                </c:pt>
                <c:pt idx="5564">
                  <c:v>7.2374213836477974</c:v>
                </c:pt>
                <c:pt idx="5565">
                  <c:v>7.23820754716981</c:v>
                </c:pt>
                <c:pt idx="5566">
                  <c:v>7.2389937106918261</c:v>
                </c:pt>
                <c:pt idx="5567">
                  <c:v>7.2397798742138377</c:v>
                </c:pt>
                <c:pt idx="5568">
                  <c:v>7.2405660377358476</c:v>
                </c:pt>
                <c:pt idx="5569">
                  <c:v>7.2413522012578619</c:v>
                </c:pt>
                <c:pt idx="5570">
                  <c:v>7.2421383647798727</c:v>
                </c:pt>
                <c:pt idx="5571">
                  <c:v>7.2429245283018844</c:v>
                </c:pt>
                <c:pt idx="5572">
                  <c:v>7.2437106918238996</c:v>
                </c:pt>
                <c:pt idx="5573">
                  <c:v>7.2444968553459077</c:v>
                </c:pt>
                <c:pt idx="5574">
                  <c:v>7.2452830188679238</c:v>
                </c:pt>
                <c:pt idx="5575">
                  <c:v>7.2460691823899399</c:v>
                </c:pt>
                <c:pt idx="5576">
                  <c:v>7.246855345911948</c:v>
                </c:pt>
                <c:pt idx="5577">
                  <c:v>7.2476415094339623</c:v>
                </c:pt>
                <c:pt idx="5578">
                  <c:v>7.248427672955974</c:v>
                </c:pt>
                <c:pt idx="5579">
                  <c:v>7.2492138364779857</c:v>
                </c:pt>
                <c:pt idx="5580">
                  <c:v>7.25</c:v>
                </c:pt>
                <c:pt idx="5581">
                  <c:v>7.2507861635220117</c:v>
                </c:pt>
                <c:pt idx="5582">
                  <c:v>7.2515723270440233</c:v>
                </c:pt>
                <c:pt idx="5583">
                  <c:v>7.2523584905660377</c:v>
                </c:pt>
                <c:pt idx="5584">
                  <c:v>7.2531446540880484</c:v>
                </c:pt>
                <c:pt idx="5585">
                  <c:v>7.2539308176100601</c:v>
                </c:pt>
                <c:pt idx="5586">
                  <c:v>7.2547169811320744</c:v>
                </c:pt>
                <c:pt idx="5587">
                  <c:v>7.2555031446540879</c:v>
                </c:pt>
                <c:pt idx="5588">
                  <c:v>7.2562893081760986</c:v>
                </c:pt>
                <c:pt idx="5589">
                  <c:v>7.2570754716981103</c:v>
                </c:pt>
                <c:pt idx="5590">
                  <c:v>7.2578616352201282</c:v>
                </c:pt>
                <c:pt idx="5591">
                  <c:v>7.2586477987421398</c:v>
                </c:pt>
                <c:pt idx="5592">
                  <c:v>7.2594339622641506</c:v>
                </c:pt>
                <c:pt idx="5593">
                  <c:v>7.2602201257861649</c:v>
                </c:pt>
                <c:pt idx="5594">
                  <c:v>7.2610062893081757</c:v>
                </c:pt>
                <c:pt idx="5595">
                  <c:v>7.26179245283019</c:v>
                </c:pt>
                <c:pt idx="5596">
                  <c:v>7.262578616352199</c:v>
                </c:pt>
                <c:pt idx="5597">
                  <c:v>7.2633647798742116</c:v>
                </c:pt>
                <c:pt idx="5598">
                  <c:v>7.2641509433962232</c:v>
                </c:pt>
                <c:pt idx="5599">
                  <c:v>7.2649371069182367</c:v>
                </c:pt>
                <c:pt idx="5600">
                  <c:v>7.2657232704402483</c:v>
                </c:pt>
                <c:pt idx="5601">
                  <c:v>7.2665094339622636</c:v>
                </c:pt>
                <c:pt idx="5602">
                  <c:v>7.2672955974842761</c:v>
                </c:pt>
                <c:pt idx="5603">
                  <c:v>7.268081761006286</c:v>
                </c:pt>
                <c:pt idx="5604">
                  <c:v>7.2688679245283012</c:v>
                </c:pt>
                <c:pt idx="5605">
                  <c:v>7.2696540880503138</c:v>
                </c:pt>
                <c:pt idx="5606">
                  <c:v>7.2704402515723272</c:v>
                </c:pt>
                <c:pt idx="5607">
                  <c:v>7.2712264150943442</c:v>
                </c:pt>
                <c:pt idx="5608">
                  <c:v>7.2720125786163488</c:v>
                </c:pt>
                <c:pt idx="5609">
                  <c:v>7.2727987421383649</c:v>
                </c:pt>
                <c:pt idx="5610">
                  <c:v>7.2735849056603774</c:v>
                </c:pt>
                <c:pt idx="5611">
                  <c:v>7.27437106918239</c:v>
                </c:pt>
                <c:pt idx="5612">
                  <c:v>7.2751572327044007</c:v>
                </c:pt>
                <c:pt idx="5613">
                  <c:v>7.2759433962264142</c:v>
                </c:pt>
                <c:pt idx="5614">
                  <c:v>7.2767295597484276</c:v>
                </c:pt>
                <c:pt idx="5615">
                  <c:v>7.2775157232704366</c:v>
                </c:pt>
                <c:pt idx="5616">
                  <c:v>7.2783018867924518</c:v>
                </c:pt>
                <c:pt idx="5617">
                  <c:v>7.2790880503144662</c:v>
                </c:pt>
                <c:pt idx="5618">
                  <c:v>7.2798742138364769</c:v>
                </c:pt>
                <c:pt idx="5619">
                  <c:v>7.2806603773584886</c:v>
                </c:pt>
                <c:pt idx="5620">
                  <c:v>7.281446540880502</c:v>
                </c:pt>
                <c:pt idx="5621">
                  <c:v>7.2822327044025172</c:v>
                </c:pt>
                <c:pt idx="5622">
                  <c:v>7.2830188679245271</c:v>
                </c:pt>
                <c:pt idx="5623">
                  <c:v>7.2838050314465406</c:v>
                </c:pt>
                <c:pt idx="5624">
                  <c:v>7.2845911949685522</c:v>
                </c:pt>
                <c:pt idx="5625">
                  <c:v>7.2853773584905657</c:v>
                </c:pt>
                <c:pt idx="5626">
                  <c:v>7.28616352201258</c:v>
                </c:pt>
                <c:pt idx="5627">
                  <c:v>7.2869496855345934</c:v>
                </c:pt>
                <c:pt idx="5628">
                  <c:v>7.2877358490565998</c:v>
                </c:pt>
                <c:pt idx="5629">
                  <c:v>7.2885220125786168</c:v>
                </c:pt>
                <c:pt idx="5630">
                  <c:v>7.2893081761006302</c:v>
                </c:pt>
                <c:pt idx="5631">
                  <c:v>7.2900943396226401</c:v>
                </c:pt>
                <c:pt idx="5632">
                  <c:v>7.2908805031446526</c:v>
                </c:pt>
                <c:pt idx="5633">
                  <c:v>7.2916666666666661</c:v>
                </c:pt>
                <c:pt idx="5634">
                  <c:v>7.2924528301886777</c:v>
                </c:pt>
                <c:pt idx="5635">
                  <c:v>7.2932389937106921</c:v>
                </c:pt>
                <c:pt idx="5636">
                  <c:v>7.2940251572327011</c:v>
                </c:pt>
                <c:pt idx="5637">
                  <c:v>7.2948113207547136</c:v>
                </c:pt>
                <c:pt idx="5638">
                  <c:v>7.2955974842767297</c:v>
                </c:pt>
                <c:pt idx="5639">
                  <c:v>7.2963836477987396</c:v>
                </c:pt>
                <c:pt idx="5640">
                  <c:v>7.2971698113207522</c:v>
                </c:pt>
                <c:pt idx="5641">
                  <c:v>7.2979559748427656</c:v>
                </c:pt>
                <c:pt idx="5642">
                  <c:v>7.2987421383647799</c:v>
                </c:pt>
                <c:pt idx="5643">
                  <c:v>7.2987421383647799</c:v>
                </c:pt>
                <c:pt idx="5644">
                  <c:v>7.2987421383647799</c:v>
                </c:pt>
                <c:pt idx="5645">
                  <c:v>7.2995283018867916</c:v>
                </c:pt>
                <c:pt idx="5646">
                  <c:v>7.3003144654088041</c:v>
                </c:pt>
                <c:pt idx="5647">
                  <c:v>7.3003144654088041</c:v>
                </c:pt>
                <c:pt idx="5648">
                  <c:v>7.3003144654088041</c:v>
                </c:pt>
                <c:pt idx="5649">
                  <c:v>7.3011006289308158</c:v>
                </c:pt>
                <c:pt idx="5650">
                  <c:v>7.3018867924528301</c:v>
                </c:pt>
                <c:pt idx="5651">
                  <c:v>7.3026729559748427</c:v>
                </c:pt>
                <c:pt idx="5652">
                  <c:v>7.3034591194968543</c:v>
                </c:pt>
                <c:pt idx="5653">
                  <c:v>7.3042452830188678</c:v>
                </c:pt>
                <c:pt idx="5654">
                  <c:v>7.3050314465408794</c:v>
                </c:pt>
                <c:pt idx="5655">
                  <c:v>7.3058176100628902</c:v>
                </c:pt>
                <c:pt idx="5656">
                  <c:v>7.3066037735849072</c:v>
                </c:pt>
                <c:pt idx="5657">
                  <c:v>7.3073899371069126</c:v>
                </c:pt>
                <c:pt idx="5658">
                  <c:v>7.3081761006289296</c:v>
                </c:pt>
                <c:pt idx="5659">
                  <c:v>7.3089622641509404</c:v>
                </c:pt>
                <c:pt idx="5660">
                  <c:v>7.3097484276729574</c:v>
                </c:pt>
                <c:pt idx="5661">
                  <c:v>7.3105345911949646</c:v>
                </c:pt>
                <c:pt idx="5662">
                  <c:v>7.3113207547169798</c:v>
                </c:pt>
                <c:pt idx="5663">
                  <c:v>7.3121069182389888</c:v>
                </c:pt>
                <c:pt idx="5664">
                  <c:v>7.3128930817610058</c:v>
                </c:pt>
                <c:pt idx="5665">
                  <c:v>7.3136792452830184</c:v>
                </c:pt>
                <c:pt idx="5666">
                  <c:v>7.3144654088050292</c:v>
                </c:pt>
                <c:pt idx="5667">
                  <c:v>7.3152515723270408</c:v>
                </c:pt>
                <c:pt idx="5668">
                  <c:v>7.3160377358490551</c:v>
                </c:pt>
                <c:pt idx="5669">
                  <c:v>7.3168238993710704</c:v>
                </c:pt>
                <c:pt idx="5670">
                  <c:v>7.3176100628930776</c:v>
                </c:pt>
                <c:pt idx="5671">
                  <c:v>7.3183962264150901</c:v>
                </c:pt>
                <c:pt idx="5672">
                  <c:v>7.3191823899371062</c:v>
                </c:pt>
                <c:pt idx="5673">
                  <c:v>7.3199685534591179</c:v>
                </c:pt>
                <c:pt idx="5674">
                  <c:v>7.3207547169811296</c:v>
                </c:pt>
                <c:pt idx="5675">
                  <c:v>7.3215408805031439</c:v>
                </c:pt>
                <c:pt idx="5676">
                  <c:v>7.3223270440251564</c:v>
                </c:pt>
                <c:pt idx="5677">
                  <c:v>7.3231132075471672</c:v>
                </c:pt>
                <c:pt idx="5678">
                  <c:v>7.3238993710691807</c:v>
                </c:pt>
                <c:pt idx="5679">
                  <c:v>7.3246855345911897</c:v>
                </c:pt>
                <c:pt idx="5680">
                  <c:v>7.3254716981132066</c:v>
                </c:pt>
                <c:pt idx="5681">
                  <c:v>7.3262578616352156</c:v>
                </c:pt>
                <c:pt idx="5682">
                  <c:v>7.3270440251572291</c:v>
                </c:pt>
                <c:pt idx="5683">
                  <c:v>7.3278301886792416</c:v>
                </c:pt>
                <c:pt idx="5684">
                  <c:v>7.3286163522012551</c:v>
                </c:pt>
                <c:pt idx="5685">
                  <c:v>7.3294025157232703</c:v>
                </c:pt>
                <c:pt idx="5686">
                  <c:v>7.3301886792452784</c:v>
                </c:pt>
                <c:pt idx="5687">
                  <c:v>7.3309748427672918</c:v>
                </c:pt>
                <c:pt idx="5688">
                  <c:v>7.3317610062893079</c:v>
                </c:pt>
                <c:pt idx="5689">
                  <c:v>7.3325471698113196</c:v>
                </c:pt>
                <c:pt idx="5690">
                  <c:v>7.3333333333333339</c:v>
                </c:pt>
                <c:pt idx="5691">
                  <c:v>7.3341194968553447</c:v>
                </c:pt>
                <c:pt idx="5692">
                  <c:v>7.3349056603773546</c:v>
                </c:pt>
                <c:pt idx="5693">
                  <c:v>7.3356918238993716</c:v>
                </c:pt>
                <c:pt idx="5694">
                  <c:v>7.3364779874213824</c:v>
                </c:pt>
                <c:pt idx="5695">
                  <c:v>7.3372641509433958</c:v>
                </c:pt>
                <c:pt idx="5696">
                  <c:v>7.3380503144654066</c:v>
                </c:pt>
                <c:pt idx="5697">
                  <c:v>7.3388364779874173</c:v>
                </c:pt>
                <c:pt idx="5698">
                  <c:v>7.3396226415094334</c:v>
                </c:pt>
                <c:pt idx="5699">
                  <c:v>7.340408805031446</c:v>
                </c:pt>
                <c:pt idx="5700">
                  <c:v>7.3411949685534559</c:v>
                </c:pt>
                <c:pt idx="5701">
                  <c:v>7.3419811320754684</c:v>
                </c:pt>
                <c:pt idx="5702">
                  <c:v>7.3427672955974836</c:v>
                </c:pt>
                <c:pt idx="5703">
                  <c:v>7.3435534591194926</c:v>
                </c:pt>
                <c:pt idx="5704">
                  <c:v>7.3443396226415087</c:v>
                </c:pt>
                <c:pt idx="5705">
                  <c:v>7.3451257861635213</c:v>
                </c:pt>
                <c:pt idx="5706">
                  <c:v>7.3459119496855294</c:v>
                </c:pt>
                <c:pt idx="5707">
                  <c:v>7.3466981132075482</c:v>
                </c:pt>
                <c:pt idx="5708">
                  <c:v>7.3474842767295536</c:v>
                </c:pt>
                <c:pt idx="5709">
                  <c:v>7.3482704402515724</c:v>
                </c:pt>
                <c:pt idx="5710">
                  <c:v>7.3490566037735849</c:v>
                </c:pt>
                <c:pt idx="5711">
                  <c:v>7.3498427672955966</c:v>
                </c:pt>
                <c:pt idx="5712">
                  <c:v>7.3506289308176083</c:v>
                </c:pt>
                <c:pt idx="5713">
                  <c:v>7.3514150943396226</c:v>
                </c:pt>
                <c:pt idx="5714">
                  <c:v>7.3522012578616343</c:v>
                </c:pt>
                <c:pt idx="5715">
                  <c:v>7.3529874213836468</c:v>
                </c:pt>
                <c:pt idx="5716">
                  <c:v>7.3537735849056602</c:v>
                </c:pt>
                <c:pt idx="5717">
                  <c:v>7.3545597484276701</c:v>
                </c:pt>
                <c:pt idx="5718">
                  <c:v>7.3553459119496853</c:v>
                </c:pt>
                <c:pt idx="5719">
                  <c:v>7.356132075471697</c:v>
                </c:pt>
                <c:pt idx="5720">
                  <c:v>7.3569182389937078</c:v>
                </c:pt>
                <c:pt idx="5721">
                  <c:v>7.3577044025157203</c:v>
                </c:pt>
                <c:pt idx="5722">
                  <c:v>7.358490566037732</c:v>
                </c:pt>
                <c:pt idx="5723">
                  <c:v>7.3592767295597481</c:v>
                </c:pt>
                <c:pt idx="5724">
                  <c:v>7.3600628930817598</c:v>
                </c:pt>
                <c:pt idx="5725">
                  <c:v>7.3608490566037696</c:v>
                </c:pt>
                <c:pt idx="5726">
                  <c:v>7.361635220125784</c:v>
                </c:pt>
                <c:pt idx="5727">
                  <c:v>7.3624213836477956</c:v>
                </c:pt>
                <c:pt idx="5728">
                  <c:v>7.3632075471698082</c:v>
                </c:pt>
                <c:pt idx="5729">
                  <c:v>7.3639937106918234</c:v>
                </c:pt>
                <c:pt idx="5730">
                  <c:v>7.3647798742138351</c:v>
                </c:pt>
                <c:pt idx="5731">
                  <c:v>7.3655660377358458</c:v>
                </c:pt>
                <c:pt idx="5732">
                  <c:v>7.3663522012578611</c:v>
                </c:pt>
                <c:pt idx="5733">
                  <c:v>7.3671383647798709</c:v>
                </c:pt>
                <c:pt idx="5734">
                  <c:v>7.3679245283018826</c:v>
                </c:pt>
                <c:pt idx="5735">
                  <c:v>7.3687106918238987</c:v>
                </c:pt>
                <c:pt idx="5736">
                  <c:v>7.3694968553459077</c:v>
                </c:pt>
                <c:pt idx="5737">
                  <c:v>7.3702830188679238</c:v>
                </c:pt>
                <c:pt idx="5738">
                  <c:v>7.3710691823899399</c:v>
                </c:pt>
                <c:pt idx="5739">
                  <c:v>7.371855345911948</c:v>
                </c:pt>
                <c:pt idx="5740">
                  <c:v>7.3726415094339623</c:v>
                </c:pt>
                <c:pt idx="5741">
                  <c:v>7.373427672955974</c:v>
                </c:pt>
                <c:pt idx="5742">
                  <c:v>7.3742138364779839</c:v>
                </c:pt>
                <c:pt idx="5743">
                  <c:v>7.3749999999999973</c:v>
                </c:pt>
                <c:pt idx="5744">
                  <c:v>7.3757861635220117</c:v>
                </c:pt>
                <c:pt idx="5745">
                  <c:v>7.3765723270440233</c:v>
                </c:pt>
                <c:pt idx="5746">
                  <c:v>7.3773584905660377</c:v>
                </c:pt>
                <c:pt idx="5747">
                  <c:v>7.3781446540880467</c:v>
                </c:pt>
                <c:pt idx="5748">
                  <c:v>7.3789308176100601</c:v>
                </c:pt>
                <c:pt idx="5749">
                  <c:v>7.3797169811320762</c:v>
                </c:pt>
                <c:pt idx="5750">
                  <c:v>7.3805031446540879</c:v>
                </c:pt>
                <c:pt idx="5751">
                  <c:v>7.3812893081760986</c:v>
                </c:pt>
                <c:pt idx="5752">
                  <c:v>7.3820754716981103</c:v>
                </c:pt>
                <c:pt idx="5753">
                  <c:v>7.3828616352201282</c:v>
                </c:pt>
                <c:pt idx="5754">
                  <c:v>7.3836477987421398</c:v>
                </c:pt>
                <c:pt idx="5755">
                  <c:v>7.3844339622641497</c:v>
                </c:pt>
                <c:pt idx="5756">
                  <c:v>7.3852201257861649</c:v>
                </c:pt>
                <c:pt idx="5757">
                  <c:v>7.3860062893081757</c:v>
                </c:pt>
                <c:pt idx="5758">
                  <c:v>7.38679245283019</c:v>
                </c:pt>
                <c:pt idx="5759">
                  <c:v>7.387578616352199</c:v>
                </c:pt>
                <c:pt idx="5760">
                  <c:v>7.3883647798742116</c:v>
                </c:pt>
                <c:pt idx="5761">
                  <c:v>7.389150943396225</c:v>
                </c:pt>
                <c:pt idx="5762">
                  <c:v>7.3899371069182376</c:v>
                </c:pt>
                <c:pt idx="5763">
                  <c:v>7.3907232704402483</c:v>
                </c:pt>
                <c:pt idx="5764">
                  <c:v>7.3915094339622636</c:v>
                </c:pt>
                <c:pt idx="5765">
                  <c:v>7.3922955974842761</c:v>
                </c:pt>
                <c:pt idx="5766">
                  <c:v>7.393081761006286</c:v>
                </c:pt>
                <c:pt idx="5767">
                  <c:v>7.3938679245283012</c:v>
                </c:pt>
                <c:pt idx="5768">
                  <c:v>7.394654088050312</c:v>
                </c:pt>
                <c:pt idx="5769">
                  <c:v>7.3954402515723254</c:v>
                </c:pt>
                <c:pt idx="5770">
                  <c:v>7.3962264150943424</c:v>
                </c:pt>
                <c:pt idx="5771">
                  <c:v>7.397012578616347</c:v>
                </c:pt>
                <c:pt idx="5772">
                  <c:v>7.3977987421383631</c:v>
                </c:pt>
                <c:pt idx="5773">
                  <c:v>7.3985849056603756</c:v>
                </c:pt>
                <c:pt idx="5774">
                  <c:v>7.3993710691823891</c:v>
                </c:pt>
                <c:pt idx="5775">
                  <c:v>7.4001572327044007</c:v>
                </c:pt>
                <c:pt idx="5776">
                  <c:v>7.4009433962264142</c:v>
                </c:pt>
                <c:pt idx="5777">
                  <c:v>7.4017295597484276</c:v>
                </c:pt>
                <c:pt idx="5778">
                  <c:v>7.4025157232704366</c:v>
                </c:pt>
                <c:pt idx="5779">
                  <c:v>7.4033018867924518</c:v>
                </c:pt>
                <c:pt idx="5780">
                  <c:v>7.4040880503144644</c:v>
                </c:pt>
                <c:pt idx="5781">
                  <c:v>7.4048742138364751</c:v>
                </c:pt>
                <c:pt idx="5782">
                  <c:v>7.4056603773584886</c:v>
                </c:pt>
                <c:pt idx="5783">
                  <c:v>7.406446540880502</c:v>
                </c:pt>
                <c:pt idx="5784">
                  <c:v>7.4072327044025172</c:v>
                </c:pt>
                <c:pt idx="5785">
                  <c:v>7.4080188679245271</c:v>
                </c:pt>
                <c:pt idx="5786">
                  <c:v>7.4088050314465406</c:v>
                </c:pt>
                <c:pt idx="5787">
                  <c:v>7.4095911949685531</c:v>
                </c:pt>
                <c:pt idx="5788">
                  <c:v>7.4103773584905657</c:v>
                </c:pt>
                <c:pt idx="5789">
                  <c:v>7.41116352201258</c:v>
                </c:pt>
                <c:pt idx="5790">
                  <c:v>7.4119496855345934</c:v>
                </c:pt>
                <c:pt idx="5791">
                  <c:v>7.4127358490565998</c:v>
                </c:pt>
                <c:pt idx="5792">
                  <c:v>7.4135220125786168</c:v>
                </c:pt>
                <c:pt idx="5793">
                  <c:v>7.4143081761006284</c:v>
                </c:pt>
                <c:pt idx="5794">
                  <c:v>7.4150943396226401</c:v>
                </c:pt>
                <c:pt idx="5795">
                  <c:v>7.4158805031446526</c:v>
                </c:pt>
                <c:pt idx="5796">
                  <c:v>7.4166666666666661</c:v>
                </c:pt>
                <c:pt idx="5797">
                  <c:v>7.4174528301886777</c:v>
                </c:pt>
                <c:pt idx="5798">
                  <c:v>7.4182389937106921</c:v>
                </c:pt>
                <c:pt idx="5799">
                  <c:v>7.4190251572327028</c:v>
                </c:pt>
                <c:pt idx="5800">
                  <c:v>7.4198113207547163</c:v>
                </c:pt>
                <c:pt idx="5801">
                  <c:v>7.4205974842767297</c:v>
                </c:pt>
                <c:pt idx="5802">
                  <c:v>7.4213836477987396</c:v>
                </c:pt>
                <c:pt idx="5803">
                  <c:v>7.4221698113207522</c:v>
                </c:pt>
                <c:pt idx="5804">
                  <c:v>7.4229559748427656</c:v>
                </c:pt>
                <c:pt idx="5805">
                  <c:v>7.4237421383647799</c:v>
                </c:pt>
                <c:pt idx="5806">
                  <c:v>7.4245283018867898</c:v>
                </c:pt>
                <c:pt idx="5807">
                  <c:v>7.4253144654088041</c:v>
                </c:pt>
                <c:pt idx="5808">
                  <c:v>7.4261006289308158</c:v>
                </c:pt>
                <c:pt idx="5809">
                  <c:v>7.4268867924528301</c:v>
                </c:pt>
                <c:pt idx="5810">
                  <c:v>7.4276729559748427</c:v>
                </c:pt>
                <c:pt idx="5811">
                  <c:v>7.4284591194968543</c:v>
                </c:pt>
                <c:pt idx="5812">
                  <c:v>7.4292452830188704</c:v>
                </c:pt>
                <c:pt idx="5813">
                  <c:v>7.4300314465408803</c:v>
                </c:pt>
                <c:pt idx="5814">
                  <c:v>7.430817610062892</c:v>
                </c:pt>
                <c:pt idx="5815">
                  <c:v>7.4316037735849081</c:v>
                </c:pt>
                <c:pt idx="5816">
                  <c:v>7.4323899371069153</c:v>
                </c:pt>
                <c:pt idx="5817">
                  <c:v>7.4331761006289314</c:v>
                </c:pt>
                <c:pt idx="5818">
                  <c:v>7.4339622641509422</c:v>
                </c:pt>
                <c:pt idx="5819">
                  <c:v>7.4347484276729574</c:v>
                </c:pt>
                <c:pt idx="5820">
                  <c:v>7.4355345911949673</c:v>
                </c:pt>
                <c:pt idx="5821">
                  <c:v>7.4363207547169807</c:v>
                </c:pt>
                <c:pt idx="5822">
                  <c:v>7.4371069182389906</c:v>
                </c:pt>
                <c:pt idx="5823">
                  <c:v>7.4378930817610076</c:v>
                </c:pt>
                <c:pt idx="5824">
                  <c:v>7.4386792452830202</c:v>
                </c:pt>
                <c:pt idx="5825">
                  <c:v>7.4394654088050318</c:v>
                </c:pt>
                <c:pt idx="5826">
                  <c:v>7.4402515723270426</c:v>
                </c:pt>
                <c:pt idx="5827">
                  <c:v>7.441037735849056</c:v>
                </c:pt>
                <c:pt idx="5828">
                  <c:v>7.4418238993710704</c:v>
                </c:pt>
                <c:pt idx="5829">
                  <c:v>7.4426100628930802</c:v>
                </c:pt>
                <c:pt idx="5830">
                  <c:v>7.4433962264150919</c:v>
                </c:pt>
                <c:pt idx="5831">
                  <c:v>7.4441823899371062</c:v>
                </c:pt>
                <c:pt idx="5832">
                  <c:v>7.4449685534591179</c:v>
                </c:pt>
                <c:pt idx="5833">
                  <c:v>7.4457547169811313</c:v>
                </c:pt>
                <c:pt idx="5834">
                  <c:v>7.4465408805031457</c:v>
                </c:pt>
                <c:pt idx="5835">
                  <c:v>7.4473270440251564</c:v>
                </c:pt>
                <c:pt idx="5836">
                  <c:v>7.448113207547169</c:v>
                </c:pt>
                <c:pt idx="5837">
                  <c:v>7.4488993710691824</c:v>
                </c:pt>
                <c:pt idx="5838">
                  <c:v>7.4496855345911932</c:v>
                </c:pt>
                <c:pt idx="5839">
                  <c:v>7.4504716981132084</c:v>
                </c:pt>
                <c:pt idx="5840">
                  <c:v>7.4512578616352174</c:v>
                </c:pt>
                <c:pt idx="5841">
                  <c:v>7.4520440251572309</c:v>
                </c:pt>
                <c:pt idx="5842">
                  <c:v>7.4528301886792443</c:v>
                </c:pt>
                <c:pt idx="5843">
                  <c:v>7.4536163522012568</c:v>
                </c:pt>
                <c:pt idx="5844">
                  <c:v>7.4544025157232703</c:v>
                </c:pt>
                <c:pt idx="5845">
                  <c:v>7.4551886792452784</c:v>
                </c:pt>
                <c:pt idx="5846">
                  <c:v>7.4559748427672918</c:v>
                </c:pt>
                <c:pt idx="5847">
                  <c:v>7.4567610062893079</c:v>
                </c:pt>
                <c:pt idx="5848">
                  <c:v>7.4575471698113196</c:v>
                </c:pt>
                <c:pt idx="5849">
                  <c:v>7.4583333333333339</c:v>
                </c:pt>
                <c:pt idx="5850">
                  <c:v>7.4591194968553456</c:v>
                </c:pt>
                <c:pt idx="5851">
                  <c:v>7.4599056603773546</c:v>
                </c:pt>
                <c:pt idx="5852">
                  <c:v>7.4606918238993716</c:v>
                </c:pt>
                <c:pt idx="5853">
                  <c:v>7.4614779874213824</c:v>
                </c:pt>
                <c:pt idx="5854">
                  <c:v>7.4622641509433958</c:v>
                </c:pt>
                <c:pt idx="5855">
                  <c:v>7.4630503144654066</c:v>
                </c:pt>
                <c:pt idx="5856">
                  <c:v>7.4638364779874173</c:v>
                </c:pt>
                <c:pt idx="5857">
                  <c:v>7.4646226415094334</c:v>
                </c:pt>
                <c:pt idx="5858">
                  <c:v>7.465408805031446</c:v>
                </c:pt>
                <c:pt idx="5859">
                  <c:v>7.4661949685534559</c:v>
                </c:pt>
                <c:pt idx="5860">
                  <c:v>7.4669811320754684</c:v>
                </c:pt>
                <c:pt idx="5861">
                  <c:v>7.4677672955974836</c:v>
                </c:pt>
                <c:pt idx="5862">
                  <c:v>7.4685534591194926</c:v>
                </c:pt>
                <c:pt idx="5863">
                  <c:v>7.4693396226415096</c:v>
                </c:pt>
                <c:pt idx="5864">
                  <c:v>7.4701257861635231</c:v>
                </c:pt>
                <c:pt idx="5865">
                  <c:v>7.4709119496855312</c:v>
                </c:pt>
                <c:pt idx="5866">
                  <c:v>7.47169811320755</c:v>
                </c:pt>
                <c:pt idx="5867">
                  <c:v>7.4724842767295554</c:v>
                </c:pt>
                <c:pt idx="5868">
                  <c:v>7.4732704402515733</c:v>
                </c:pt>
                <c:pt idx="5869">
                  <c:v>7.4740566037735849</c:v>
                </c:pt>
                <c:pt idx="5870">
                  <c:v>7.4748427672955966</c:v>
                </c:pt>
                <c:pt idx="5871">
                  <c:v>7.47562893081761</c:v>
                </c:pt>
                <c:pt idx="5872">
                  <c:v>7.4764150943396253</c:v>
                </c:pt>
                <c:pt idx="5873">
                  <c:v>7.4772012578616351</c:v>
                </c:pt>
                <c:pt idx="5874">
                  <c:v>7.4779874213836477</c:v>
                </c:pt>
                <c:pt idx="5875">
                  <c:v>7.4787735849056602</c:v>
                </c:pt>
                <c:pt idx="5876">
                  <c:v>7.4795597484276728</c:v>
                </c:pt>
                <c:pt idx="5877">
                  <c:v>7.4803459119496871</c:v>
                </c:pt>
                <c:pt idx="5878">
                  <c:v>7.4811320754716979</c:v>
                </c:pt>
                <c:pt idx="5879">
                  <c:v>7.4819182389937096</c:v>
                </c:pt>
                <c:pt idx="5880">
                  <c:v>7.4827044025157221</c:v>
                </c:pt>
                <c:pt idx="5881">
                  <c:v>7.4834905660377347</c:v>
                </c:pt>
                <c:pt idx="5882">
                  <c:v>7.4842767295597481</c:v>
                </c:pt>
                <c:pt idx="5883">
                  <c:v>7.4850628930817624</c:v>
                </c:pt>
                <c:pt idx="5884">
                  <c:v>7.4858490566037723</c:v>
                </c:pt>
                <c:pt idx="5885">
                  <c:v>7.4866352201257858</c:v>
                </c:pt>
                <c:pt idx="5886">
                  <c:v>7.4874213836477974</c:v>
                </c:pt>
                <c:pt idx="5887">
                  <c:v>7.48820754716981</c:v>
                </c:pt>
                <c:pt idx="5888">
                  <c:v>7.4889937106918261</c:v>
                </c:pt>
                <c:pt idx="5889">
                  <c:v>7.4897798742138377</c:v>
                </c:pt>
                <c:pt idx="5890">
                  <c:v>7.4905660377358476</c:v>
                </c:pt>
                <c:pt idx="5891">
                  <c:v>7.4913522012578619</c:v>
                </c:pt>
                <c:pt idx="5892">
                  <c:v>7.4921383647798727</c:v>
                </c:pt>
                <c:pt idx="5893">
                  <c:v>7.4929245283018844</c:v>
                </c:pt>
                <c:pt idx="5894">
                  <c:v>7.4937106918238996</c:v>
                </c:pt>
                <c:pt idx="5895">
                  <c:v>7.4944968553459077</c:v>
                </c:pt>
                <c:pt idx="5896">
                  <c:v>7.4952830188679238</c:v>
                </c:pt>
                <c:pt idx="5897">
                  <c:v>7.4960691823899399</c:v>
                </c:pt>
                <c:pt idx="5898">
                  <c:v>7.496855345911948</c:v>
                </c:pt>
                <c:pt idx="5899">
                  <c:v>7.4976415094339623</c:v>
                </c:pt>
                <c:pt idx="5900">
                  <c:v>7.498427672955974</c:v>
                </c:pt>
                <c:pt idx="5901">
                  <c:v>7.4992138364779857</c:v>
                </c:pt>
                <c:pt idx="5902">
                  <c:v>7.5</c:v>
                </c:pt>
                <c:pt idx="5903">
                  <c:v>7.5007861635220117</c:v>
                </c:pt>
                <c:pt idx="5904">
                  <c:v>7.5015723270440233</c:v>
                </c:pt>
                <c:pt idx="5905">
                  <c:v>7.5023584905660377</c:v>
                </c:pt>
                <c:pt idx="5906">
                  <c:v>7.5031446540880484</c:v>
                </c:pt>
                <c:pt idx="5907">
                  <c:v>7.5039308176100601</c:v>
                </c:pt>
                <c:pt idx="5908">
                  <c:v>7.5047169811320744</c:v>
                </c:pt>
                <c:pt idx="5909">
                  <c:v>7.5055031446540879</c:v>
                </c:pt>
                <c:pt idx="5910">
                  <c:v>7.5062893081761004</c:v>
                </c:pt>
                <c:pt idx="5911">
                  <c:v>7.5070754716981103</c:v>
                </c:pt>
                <c:pt idx="5912">
                  <c:v>7.5078616352201282</c:v>
                </c:pt>
                <c:pt idx="5913">
                  <c:v>7.5086477987421398</c:v>
                </c:pt>
                <c:pt idx="5914">
                  <c:v>7.5094339622641506</c:v>
                </c:pt>
                <c:pt idx="5915">
                  <c:v>7.5102201257861649</c:v>
                </c:pt>
                <c:pt idx="5916">
                  <c:v>7.5110062893081757</c:v>
                </c:pt>
                <c:pt idx="5917">
                  <c:v>7.51179245283019</c:v>
                </c:pt>
                <c:pt idx="5918">
                  <c:v>7.512578616352199</c:v>
                </c:pt>
                <c:pt idx="5919">
                  <c:v>7.5133647798742116</c:v>
                </c:pt>
                <c:pt idx="5920">
                  <c:v>7.5141509433962232</c:v>
                </c:pt>
                <c:pt idx="5921">
                  <c:v>7.5149371069182367</c:v>
                </c:pt>
                <c:pt idx="5922">
                  <c:v>7.5157232704402483</c:v>
                </c:pt>
                <c:pt idx="5923">
                  <c:v>7.5165094339622636</c:v>
                </c:pt>
                <c:pt idx="5924">
                  <c:v>7.5172955974842761</c:v>
                </c:pt>
                <c:pt idx="5925">
                  <c:v>7.518081761006286</c:v>
                </c:pt>
                <c:pt idx="5926">
                  <c:v>7.5188679245283012</c:v>
                </c:pt>
                <c:pt idx="5927">
                  <c:v>7.5196540880503138</c:v>
                </c:pt>
                <c:pt idx="5928">
                  <c:v>7.5204402515723254</c:v>
                </c:pt>
                <c:pt idx="5929">
                  <c:v>7.5212264150943424</c:v>
                </c:pt>
                <c:pt idx="5930">
                  <c:v>7.522012578616347</c:v>
                </c:pt>
                <c:pt idx="5931">
                  <c:v>7.5227987421383631</c:v>
                </c:pt>
                <c:pt idx="5932">
                  <c:v>7.5235849056603774</c:v>
                </c:pt>
                <c:pt idx="5933">
                  <c:v>7.5243710691823873</c:v>
                </c:pt>
                <c:pt idx="5934">
                  <c:v>7.525157232704399</c:v>
                </c:pt>
                <c:pt idx="5935">
                  <c:v>7.5259433962264124</c:v>
                </c:pt>
                <c:pt idx="5936">
                  <c:v>7.5267295597484267</c:v>
                </c:pt>
                <c:pt idx="5937">
                  <c:v>7.5275157232704357</c:v>
                </c:pt>
                <c:pt idx="5938">
                  <c:v>7.52830188679245</c:v>
                </c:pt>
                <c:pt idx="5939">
                  <c:v>7.5290880503144644</c:v>
                </c:pt>
                <c:pt idx="5940">
                  <c:v>7.5298742138364751</c:v>
                </c:pt>
                <c:pt idx="5941">
                  <c:v>7.5306603773584886</c:v>
                </c:pt>
                <c:pt idx="5942">
                  <c:v>7.531446540880502</c:v>
                </c:pt>
                <c:pt idx="5943">
                  <c:v>7.5322327044025172</c:v>
                </c:pt>
                <c:pt idx="5944">
                  <c:v>7.5330188679245271</c:v>
                </c:pt>
                <c:pt idx="5945">
                  <c:v>7.5338050314465406</c:v>
                </c:pt>
                <c:pt idx="5946">
                  <c:v>7.5345911949685522</c:v>
                </c:pt>
                <c:pt idx="5947">
                  <c:v>7.5353773584905657</c:v>
                </c:pt>
                <c:pt idx="5948">
                  <c:v>7.53616352201258</c:v>
                </c:pt>
                <c:pt idx="5949">
                  <c:v>7.5369496855345934</c:v>
                </c:pt>
                <c:pt idx="5950">
                  <c:v>7.5377358490565998</c:v>
                </c:pt>
                <c:pt idx="5951">
                  <c:v>7.5385220125786168</c:v>
                </c:pt>
                <c:pt idx="5952">
                  <c:v>7.5393081761006302</c:v>
                </c:pt>
                <c:pt idx="5953">
                  <c:v>7.5400943396226401</c:v>
                </c:pt>
                <c:pt idx="5954">
                  <c:v>7.5408805031446544</c:v>
                </c:pt>
                <c:pt idx="5955">
                  <c:v>7.5416666666666661</c:v>
                </c:pt>
                <c:pt idx="5956">
                  <c:v>7.5424528301886777</c:v>
                </c:pt>
                <c:pt idx="5957">
                  <c:v>7.5432389937106921</c:v>
                </c:pt>
                <c:pt idx="5958">
                  <c:v>7.5440251572327011</c:v>
                </c:pt>
                <c:pt idx="5959">
                  <c:v>7.5448113207547136</c:v>
                </c:pt>
                <c:pt idx="5960">
                  <c:v>7.5455974842767297</c:v>
                </c:pt>
                <c:pt idx="5961">
                  <c:v>7.5463836477987396</c:v>
                </c:pt>
                <c:pt idx="5962">
                  <c:v>7.5471698113207522</c:v>
                </c:pt>
                <c:pt idx="5963">
                  <c:v>7.5479559748427656</c:v>
                </c:pt>
                <c:pt idx="5964">
                  <c:v>7.5487421383647799</c:v>
                </c:pt>
                <c:pt idx="5965">
                  <c:v>7.5495283018867916</c:v>
                </c:pt>
                <c:pt idx="5966">
                  <c:v>7.5503144654088041</c:v>
                </c:pt>
                <c:pt idx="5967">
                  <c:v>7.5511006289308158</c:v>
                </c:pt>
                <c:pt idx="5968">
                  <c:v>7.5518867924528301</c:v>
                </c:pt>
                <c:pt idx="5969">
                  <c:v>7.5526729559748427</c:v>
                </c:pt>
                <c:pt idx="5970">
                  <c:v>7.5534591194968543</c:v>
                </c:pt>
                <c:pt idx="5971">
                  <c:v>7.5542452830188678</c:v>
                </c:pt>
                <c:pt idx="5972">
                  <c:v>7.5550314465408794</c:v>
                </c:pt>
                <c:pt idx="5973">
                  <c:v>7.5558176100628902</c:v>
                </c:pt>
                <c:pt idx="5974">
                  <c:v>7.5566037735849072</c:v>
                </c:pt>
                <c:pt idx="5975">
                  <c:v>7.5573899371069144</c:v>
                </c:pt>
                <c:pt idx="5976">
                  <c:v>7.5581761006289296</c:v>
                </c:pt>
                <c:pt idx="5977">
                  <c:v>7.5589622641509404</c:v>
                </c:pt>
                <c:pt idx="5978">
                  <c:v>7.5597484276729574</c:v>
                </c:pt>
                <c:pt idx="5979">
                  <c:v>7.5605345911949664</c:v>
                </c:pt>
                <c:pt idx="5980">
                  <c:v>7.5613207547169798</c:v>
                </c:pt>
                <c:pt idx="5981">
                  <c:v>7.5621069182389888</c:v>
                </c:pt>
                <c:pt idx="5982">
                  <c:v>7.5628930817610058</c:v>
                </c:pt>
                <c:pt idx="5983">
                  <c:v>7.5636792452830184</c:v>
                </c:pt>
                <c:pt idx="5984">
                  <c:v>7.5644654088050292</c:v>
                </c:pt>
                <c:pt idx="5985">
                  <c:v>7.5652515723270408</c:v>
                </c:pt>
                <c:pt idx="5986">
                  <c:v>7.5660377358490551</c:v>
                </c:pt>
                <c:pt idx="5987">
                  <c:v>7.5668238993710704</c:v>
                </c:pt>
                <c:pt idx="5988">
                  <c:v>7.5676100628930776</c:v>
                </c:pt>
                <c:pt idx="5989">
                  <c:v>7.5683962264150901</c:v>
                </c:pt>
                <c:pt idx="5990">
                  <c:v>7.5691823899371062</c:v>
                </c:pt>
                <c:pt idx="5991">
                  <c:v>7.5699685534591179</c:v>
                </c:pt>
                <c:pt idx="5992">
                  <c:v>7.5707547169811313</c:v>
                </c:pt>
                <c:pt idx="5993">
                  <c:v>7.5715408805031457</c:v>
                </c:pt>
                <c:pt idx="5994">
                  <c:v>7.5723270440251564</c:v>
                </c:pt>
                <c:pt idx="5995">
                  <c:v>7.573113207547169</c:v>
                </c:pt>
                <c:pt idx="5996">
                  <c:v>7.5738993710691824</c:v>
                </c:pt>
                <c:pt idx="5997">
                  <c:v>7.5746855345911914</c:v>
                </c:pt>
                <c:pt idx="5998">
                  <c:v>7.5754716981132084</c:v>
                </c:pt>
                <c:pt idx="5999">
                  <c:v>7.5762578616352174</c:v>
                </c:pt>
                <c:pt idx="6000">
                  <c:v>7.5770440251572309</c:v>
                </c:pt>
                <c:pt idx="6001">
                  <c:v>7.5778301886792443</c:v>
                </c:pt>
                <c:pt idx="6002">
                  <c:v>7.5786163522012568</c:v>
                </c:pt>
                <c:pt idx="6003">
                  <c:v>7.5794025157232703</c:v>
                </c:pt>
                <c:pt idx="6004">
                  <c:v>7.5801886792452784</c:v>
                </c:pt>
                <c:pt idx="6005">
                  <c:v>7.5809748427672918</c:v>
                </c:pt>
                <c:pt idx="6006">
                  <c:v>7.5817610062893079</c:v>
                </c:pt>
                <c:pt idx="6007">
                  <c:v>7.5825471698113196</c:v>
                </c:pt>
                <c:pt idx="6008">
                  <c:v>7.5833333333333339</c:v>
                </c:pt>
                <c:pt idx="6009">
                  <c:v>7.5841194968553447</c:v>
                </c:pt>
                <c:pt idx="6010">
                  <c:v>7.5849056603773546</c:v>
                </c:pt>
                <c:pt idx="6011">
                  <c:v>7.5856918238993716</c:v>
                </c:pt>
                <c:pt idx="6012">
                  <c:v>7.5864779874213824</c:v>
                </c:pt>
                <c:pt idx="6013">
                  <c:v>7.5872641509433958</c:v>
                </c:pt>
                <c:pt idx="6014">
                  <c:v>7.5880503144654066</c:v>
                </c:pt>
                <c:pt idx="6015">
                  <c:v>7.5888364779874173</c:v>
                </c:pt>
                <c:pt idx="6016">
                  <c:v>7.5896226415094334</c:v>
                </c:pt>
                <c:pt idx="6017">
                  <c:v>7.590408805031446</c:v>
                </c:pt>
                <c:pt idx="6018">
                  <c:v>7.5911949685534559</c:v>
                </c:pt>
                <c:pt idx="6019">
                  <c:v>7.5919811320754684</c:v>
                </c:pt>
                <c:pt idx="6020">
                  <c:v>7.5927672955974836</c:v>
                </c:pt>
                <c:pt idx="6021">
                  <c:v>7.5935534591194944</c:v>
                </c:pt>
                <c:pt idx="6022">
                  <c:v>7.5943396226415087</c:v>
                </c:pt>
                <c:pt idx="6023">
                  <c:v>7.5951257861635213</c:v>
                </c:pt>
                <c:pt idx="6024">
                  <c:v>7.5959119496855294</c:v>
                </c:pt>
                <c:pt idx="6025">
                  <c:v>7.5966981132075482</c:v>
                </c:pt>
                <c:pt idx="6026">
                  <c:v>7.5974842767295536</c:v>
                </c:pt>
                <c:pt idx="6027">
                  <c:v>7.5982704402515724</c:v>
                </c:pt>
                <c:pt idx="6028">
                  <c:v>7.5990566037735849</c:v>
                </c:pt>
                <c:pt idx="6029">
                  <c:v>7.5998427672955966</c:v>
                </c:pt>
                <c:pt idx="6030">
                  <c:v>7.6006289308176083</c:v>
                </c:pt>
                <c:pt idx="6031">
                  <c:v>7.6014150943396226</c:v>
                </c:pt>
                <c:pt idx="6032">
                  <c:v>7.6022012578616343</c:v>
                </c:pt>
                <c:pt idx="6033">
                  <c:v>7.6029874213836468</c:v>
                </c:pt>
                <c:pt idx="6034">
                  <c:v>7.6037735849056602</c:v>
                </c:pt>
                <c:pt idx="6035">
                  <c:v>7.6045597484276701</c:v>
                </c:pt>
                <c:pt idx="6036">
                  <c:v>7.6053459119496853</c:v>
                </c:pt>
                <c:pt idx="6037">
                  <c:v>7.606132075471697</c:v>
                </c:pt>
                <c:pt idx="6038">
                  <c:v>7.6069182389937078</c:v>
                </c:pt>
                <c:pt idx="6039">
                  <c:v>7.6077044025157203</c:v>
                </c:pt>
                <c:pt idx="6040">
                  <c:v>7.608490566037732</c:v>
                </c:pt>
                <c:pt idx="6041">
                  <c:v>7.6092767295597481</c:v>
                </c:pt>
                <c:pt idx="6042">
                  <c:v>7.6100628930817598</c:v>
                </c:pt>
                <c:pt idx="6043">
                  <c:v>7.6108490566037696</c:v>
                </c:pt>
                <c:pt idx="6044">
                  <c:v>7.611635220125784</c:v>
                </c:pt>
                <c:pt idx="6045">
                  <c:v>7.6124213836477956</c:v>
                </c:pt>
                <c:pt idx="6046">
                  <c:v>7.6132075471698082</c:v>
                </c:pt>
                <c:pt idx="6047">
                  <c:v>7.6139937106918234</c:v>
                </c:pt>
                <c:pt idx="6048">
                  <c:v>7.6147798742138351</c:v>
                </c:pt>
                <c:pt idx="6049">
                  <c:v>7.6155660377358458</c:v>
                </c:pt>
                <c:pt idx="6050">
                  <c:v>7.6163522012578611</c:v>
                </c:pt>
                <c:pt idx="6051">
                  <c:v>7.6171383647798709</c:v>
                </c:pt>
                <c:pt idx="6052">
                  <c:v>7.6179245283018826</c:v>
                </c:pt>
                <c:pt idx="6053">
                  <c:v>7.6187106918238987</c:v>
                </c:pt>
                <c:pt idx="6054">
                  <c:v>7.6194968553459077</c:v>
                </c:pt>
                <c:pt idx="6055">
                  <c:v>7.620283018867922</c:v>
                </c:pt>
                <c:pt idx="6056">
                  <c:v>7.6210691823899381</c:v>
                </c:pt>
                <c:pt idx="6057">
                  <c:v>7.6218553459119462</c:v>
                </c:pt>
                <c:pt idx="6058">
                  <c:v>7.6226415094339606</c:v>
                </c:pt>
                <c:pt idx="6059">
                  <c:v>7.6234276729559713</c:v>
                </c:pt>
                <c:pt idx="6060">
                  <c:v>7.6242138364779812</c:v>
                </c:pt>
                <c:pt idx="6061">
                  <c:v>7.6249999999999947</c:v>
                </c:pt>
                <c:pt idx="6062">
                  <c:v>7.6257861635220099</c:v>
                </c:pt>
                <c:pt idx="6063">
                  <c:v>7.6265723270440207</c:v>
                </c:pt>
                <c:pt idx="6064">
                  <c:v>7.6273584905660368</c:v>
                </c:pt>
                <c:pt idx="6065">
                  <c:v>7.6281446540880467</c:v>
                </c:pt>
                <c:pt idx="6066">
                  <c:v>7.6289308176100583</c:v>
                </c:pt>
                <c:pt idx="6067">
                  <c:v>7.6297169811320744</c:v>
                </c:pt>
                <c:pt idx="6068">
                  <c:v>7.6305031446540879</c:v>
                </c:pt>
                <c:pt idx="6069">
                  <c:v>7.6312893081760986</c:v>
                </c:pt>
                <c:pt idx="6070">
                  <c:v>7.6320754716981103</c:v>
                </c:pt>
                <c:pt idx="6071">
                  <c:v>7.6328616352201282</c:v>
                </c:pt>
                <c:pt idx="6072">
                  <c:v>7.6336477987421398</c:v>
                </c:pt>
                <c:pt idx="6073">
                  <c:v>7.6344339622641497</c:v>
                </c:pt>
                <c:pt idx="6074">
                  <c:v>7.6352201257861649</c:v>
                </c:pt>
                <c:pt idx="6075">
                  <c:v>7.6360062893081757</c:v>
                </c:pt>
                <c:pt idx="6076">
                  <c:v>7.63679245283019</c:v>
                </c:pt>
                <c:pt idx="6077">
                  <c:v>7.637578616352199</c:v>
                </c:pt>
                <c:pt idx="6078">
                  <c:v>7.6383647798742116</c:v>
                </c:pt>
                <c:pt idx="6079">
                  <c:v>7.639150943396225</c:v>
                </c:pt>
                <c:pt idx="6080">
                  <c:v>7.6399371069182376</c:v>
                </c:pt>
                <c:pt idx="6081">
                  <c:v>7.6407232704402483</c:v>
                </c:pt>
                <c:pt idx="6082">
                  <c:v>7.6415094339622636</c:v>
                </c:pt>
                <c:pt idx="6083">
                  <c:v>7.6422955974842761</c:v>
                </c:pt>
                <c:pt idx="6084">
                  <c:v>7.643081761006286</c:v>
                </c:pt>
                <c:pt idx="6085">
                  <c:v>7.6438679245283012</c:v>
                </c:pt>
                <c:pt idx="6086">
                  <c:v>7.644654088050312</c:v>
                </c:pt>
                <c:pt idx="6087">
                  <c:v>7.6454402515723254</c:v>
                </c:pt>
                <c:pt idx="6088">
                  <c:v>7.6462264150943424</c:v>
                </c:pt>
                <c:pt idx="6089">
                  <c:v>7.647012578616347</c:v>
                </c:pt>
                <c:pt idx="6090">
                  <c:v>7.6477987421383631</c:v>
                </c:pt>
                <c:pt idx="6091">
                  <c:v>7.6485849056603756</c:v>
                </c:pt>
                <c:pt idx="6092">
                  <c:v>7.6493710691823891</c:v>
                </c:pt>
                <c:pt idx="6093">
                  <c:v>7.650157232704399</c:v>
                </c:pt>
                <c:pt idx="6094">
                  <c:v>7.6509433962264106</c:v>
                </c:pt>
                <c:pt idx="6095">
                  <c:v>7.6517295597484267</c:v>
                </c:pt>
                <c:pt idx="6096">
                  <c:v>7.6525157232704357</c:v>
                </c:pt>
                <c:pt idx="6097">
                  <c:v>7.65330188679245</c:v>
                </c:pt>
                <c:pt idx="6098">
                  <c:v>7.6540880503144617</c:v>
                </c:pt>
                <c:pt idx="6099">
                  <c:v>7.6548742138364734</c:v>
                </c:pt>
                <c:pt idx="6100">
                  <c:v>7.6556603773584877</c:v>
                </c:pt>
                <c:pt idx="6101">
                  <c:v>7.6564465408805003</c:v>
                </c:pt>
                <c:pt idx="6102">
                  <c:v>7.6572327044025164</c:v>
                </c:pt>
                <c:pt idx="6103">
                  <c:v>7.6580188679245254</c:v>
                </c:pt>
                <c:pt idx="6104">
                  <c:v>7.6588050314465388</c:v>
                </c:pt>
                <c:pt idx="6105">
                  <c:v>7.6595911949685522</c:v>
                </c:pt>
                <c:pt idx="6106">
                  <c:v>7.6603773584905648</c:v>
                </c:pt>
                <c:pt idx="6107">
                  <c:v>7.6611635220125782</c:v>
                </c:pt>
                <c:pt idx="6108">
                  <c:v>7.6619496855345908</c:v>
                </c:pt>
                <c:pt idx="6109">
                  <c:v>7.6627358490565971</c:v>
                </c:pt>
                <c:pt idx="6110">
                  <c:v>7.6635220125786159</c:v>
                </c:pt>
                <c:pt idx="6111">
                  <c:v>7.6643081761006266</c:v>
                </c:pt>
                <c:pt idx="6112">
                  <c:v>7.6650943396226383</c:v>
                </c:pt>
                <c:pt idx="6113">
                  <c:v>7.6658805031446517</c:v>
                </c:pt>
                <c:pt idx="6114">
                  <c:v>7.6666666666666652</c:v>
                </c:pt>
                <c:pt idx="6115">
                  <c:v>7.667452830188676</c:v>
                </c:pt>
                <c:pt idx="6116">
                  <c:v>7.6682389937106912</c:v>
                </c:pt>
                <c:pt idx="6117">
                  <c:v>7.6690251572327011</c:v>
                </c:pt>
                <c:pt idx="6118">
                  <c:v>7.6698113207547136</c:v>
                </c:pt>
                <c:pt idx="6119">
                  <c:v>7.6705974842767297</c:v>
                </c:pt>
                <c:pt idx="6120">
                  <c:v>7.6713836477987396</c:v>
                </c:pt>
                <c:pt idx="6121">
                  <c:v>7.6721698113207522</c:v>
                </c:pt>
                <c:pt idx="6122">
                  <c:v>7.6729559748427656</c:v>
                </c:pt>
                <c:pt idx="6123">
                  <c:v>7.6737421383647799</c:v>
                </c:pt>
                <c:pt idx="6124">
                  <c:v>7.6745283018867898</c:v>
                </c:pt>
                <c:pt idx="6125">
                  <c:v>7.6753144654088041</c:v>
                </c:pt>
                <c:pt idx="6126">
                  <c:v>7.6761006289308158</c:v>
                </c:pt>
                <c:pt idx="6127">
                  <c:v>7.6768867924528301</c:v>
                </c:pt>
                <c:pt idx="6128">
                  <c:v>7.6776729559748427</c:v>
                </c:pt>
                <c:pt idx="6129">
                  <c:v>7.6784591194968543</c:v>
                </c:pt>
                <c:pt idx="6130">
                  <c:v>7.6792452830188704</c:v>
                </c:pt>
                <c:pt idx="6131">
                  <c:v>7.6800314465408777</c:v>
                </c:pt>
                <c:pt idx="6132">
                  <c:v>7.6808176100628902</c:v>
                </c:pt>
                <c:pt idx="6133">
                  <c:v>7.6816037735849072</c:v>
                </c:pt>
                <c:pt idx="6134">
                  <c:v>7.6823899371069126</c:v>
                </c:pt>
                <c:pt idx="6135">
                  <c:v>7.6831761006289296</c:v>
                </c:pt>
                <c:pt idx="6136">
                  <c:v>7.6839622641509404</c:v>
                </c:pt>
                <c:pt idx="6137">
                  <c:v>7.6847484276729556</c:v>
                </c:pt>
                <c:pt idx="6138">
                  <c:v>7.6855345911949646</c:v>
                </c:pt>
                <c:pt idx="6139">
                  <c:v>7.6863207547169798</c:v>
                </c:pt>
                <c:pt idx="6140">
                  <c:v>7.6871069182389888</c:v>
                </c:pt>
                <c:pt idx="6141">
                  <c:v>7.6878930817610058</c:v>
                </c:pt>
                <c:pt idx="6142">
                  <c:v>7.6886792452830184</c:v>
                </c:pt>
                <c:pt idx="6143">
                  <c:v>7.6894654088050309</c:v>
                </c:pt>
                <c:pt idx="6144">
                  <c:v>7.6902515723270408</c:v>
                </c:pt>
                <c:pt idx="6145">
                  <c:v>7.6910377358490551</c:v>
                </c:pt>
                <c:pt idx="6146">
                  <c:v>7.6918238993710704</c:v>
                </c:pt>
                <c:pt idx="6147">
                  <c:v>7.6926100628930776</c:v>
                </c:pt>
                <c:pt idx="6148">
                  <c:v>7.6933962264150901</c:v>
                </c:pt>
                <c:pt idx="6149">
                  <c:v>7.6941823899371036</c:v>
                </c:pt>
                <c:pt idx="6150">
                  <c:v>7.694968553459117</c:v>
                </c:pt>
                <c:pt idx="6151">
                  <c:v>7.6957547169811287</c:v>
                </c:pt>
                <c:pt idx="6152">
                  <c:v>7.6965408805031439</c:v>
                </c:pt>
                <c:pt idx="6153">
                  <c:v>7.6973270440251547</c:v>
                </c:pt>
                <c:pt idx="6154">
                  <c:v>7.6981132075471672</c:v>
                </c:pt>
                <c:pt idx="6155">
                  <c:v>7.6988993710691807</c:v>
                </c:pt>
                <c:pt idx="6156">
                  <c:v>7.699685534591195</c:v>
                </c:pt>
                <c:pt idx="6157">
                  <c:v>7.7004716981132084</c:v>
                </c:pt>
                <c:pt idx="6158">
                  <c:v>7.7012578616352174</c:v>
                </c:pt>
                <c:pt idx="6159">
                  <c:v>7.7020440251572326</c:v>
                </c:pt>
                <c:pt idx="6160">
                  <c:v>7.7028301886792443</c:v>
                </c:pt>
                <c:pt idx="6161">
                  <c:v>7.7036163522012568</c:v>
                </c:pt>
                <c:pt idx="6162">
                  <c:v>7.7044025157232703</c:v>
                </c:pt>
                <c:pt idx="6163">
                  <c:v>7.7051886792452784</c:v>
                </c:pt>
                <c:pt idx="6164">
                  <c:v>7.7059748427672918</c:v>
                </c:pt>
                <c:pt idx="6165">
                  <c:v>7.7067610062893097</c:v>
                </c:pt>
                <c:pt idx="6166">
                  <c:v>7.7075471698113196</c:v>
                </c:pt>
                <c:pt idx="6167">
                  <c:v>7.7083333333333339</c:v>
                </c:pt>
                <c:pt idx="6168">
                  <c:v>7.7091194968553474</c:v>
                </c:pt>
                <c:pt idx="6169">
                  <c:v>7.7099056603773546</c:v>
                </c:pt>
                <c:pt idx="6170">
                  <c:v>7.7106918238993716</c:v>
                </c:pt>
                <c:pt idx="6171">
                  <c:v>7.7114779874213832</c:v>
                </c:pt>
                <c:pt idx="6172">
                  <c:v>7.7122641509433958</c:v>
                </c:pt>
                <c:pt idx="6173">
                  <c:v>7.7130503144654066</c:v>
                </c:pt>
                <c:pt idx="6174">
                  <c:v>7.7138364779874191</c:v>
                </c:pt>
                <c:pt idx="6175">
                  <c:v>7.7146226415094317</c:v>
                </c:pt>
                <c:pt idx="6176">
                  <c:v>7.715408805031446</c:v>
                </c:pt>
                <c:pt idx="6177">
                  <c:v>7.7161949685534568</c:v>
                </c:pt>
                <c:pt idx="6178">
                  <c:v>7.7169811320754684</c:v>
                </c:pt>
                <c:pt idx="6179">
                  <c:v>7.7177672955974836</c:v>
                </c:pt>
                <c:pt idx="6180">
                  <c:v>7.7185534591194944</c:v>
                </c:pt>
                <c:pt idx="6181">
                  <c:v>7.7193396226415096</c:v>
                </c:pt>
                <c:pt idx="6182">
                  <c:v>7.7201257861635213</c:v>
                </c:pt>
                <c:pt idx="6183">
                  <c:v>7.7209119496855303</c:v>
                </c:pt>
                <c:pt idx="6184">
                  <c:v>7.7216981132075482</c:v>
                </c:pt>
                <c:pt idx="6185">
                  <c:v>7.7224842767295536</c:v>
                </c:pt>
                <c:pt idx="6186">
                  <c:v>7.7232704402515724</c:v>
                </c:pt>
                <c:pt idx="6187">
                  <c:v>7.7240566037735841</c:v>
                </c:pt>
                <c:pt idx="6188">
                  <c:v>7.7248427672955948</c:v>
                </c:pt>
                <c:pt idx="6189">
                  <c:v>7.72562893081761</c:v>
                </c:pt>
                <c:pt idx="6190">
                  <c:v>7.7264150943396226</c:v>
                </c:pt>
                <c:pt idx="6191">
                  <c:v>7.7272012578616343</c:v>
                </c:pt>
                <c:pt idx="6192">
                  <c:v>7.7279874213836477</c:v>
                </c:pt>
                <c:pt idx="6193">
                  <c:v>7.7287735849056602</c:v>
                </c:pt>
                <c:pt idx="6194">
                  <c:v>7.7295597484276719</c:v>
                </c:pt>
                <c:pt idx="6195">
                  <c:v>7.7303459119496871</c:v>
                </c:pt>
                <c:pt idx="6196">
                  <c:v>7.7311320754716979</c:v>
                </c:pt>
                <c:pt idx="6197">
                  <c:v>7.7319182389937087</c:v>
                </c:pt>
                <c:pt idx="6198">
                  <c:v>7.732704402515723</c:v>
                </c:pt>
                <c:pt idx="6199">
                  <c:v>7.7334905660377347</c:v>
                </c:pt>
                <c:pt idx="6200">
                  <c:v>7.7342767295597481</c:v>
                </c:pt>
                <c:pt idx="6201">
                  <c:v>7.7350628930817633</c:v>
                </c:pt>
                <c:pt idx="6202">
                  <c:v>7.7358490566037723</c:v>
                </c:pt>
                <c:pt idx="6203">
                  <c:v>7.7366352201257858</c:v>
                </c:pt>
                <c:pt idx="6204">
                  <c:v>7.7374213836477983</c:v>
                </c:pt>
                <c:pt idx="6205">
                  <c:v>7.73820754716981</c:v>
                </c:pt>
                <c:pt idx="6206">
                  <c:v>7.7389937106918252</c:v>
                </c:pt>
                <c:pt idx="6207">
                  <c:v>7.7397798742138404</c:v>
                </c:pt>
                <c:pt idx="6208">
                  <c:v>7.7405660377358476</c:v>
                </c:pt>
                <c:pt idx="6209">
                  <c:v>7.7413522012578619</c:v>
                </c:pt>
                <c:pt idx="6210">
                  <c:v>7.7421383647798736</c:v>
                </c:pt>
                <c:pt idx="6211">
                  <c:v>7.7429245283018844</c:v>
                </c:pt>
                <c:pt idx="6212">
                  <c:v>7.7437106918238996</c:v>
                </c:pt>
                <c:pt idx="6213">
                  <c:v>7.7444968553459086</c:v>
                </c:pt>
                <c:pt idx="6214">
                  <c:v>7.7452830188679238</c:v>
                </c:pt>
                <c:pt idx="6215">
                  <c:v>7.7460691823899399</c:v>
                </c:pt>
                <c:pt idx="6216">
                  <c:v>7.7468553459119489</c:v>
                </c:pt>
                <c:pt idx="6217">
                  <c:v>7.7476415094339623</c:v>
                </c:pt>
                <c:pt idx="6218">
                  <c:v>7.748427672955974</c:v>
                </c:pt>
                <c:pt idx="6219">
                  <c:v>7.7492138364779857</c:v>
                </c:pt>
                <c:pt idx="6220">
                  <c:v>7.75</c:v>
                </c:pt>
                <c:pt idx="6221">
                  <c:v>7.7507861635220117</c:v>
                </c:pt>
                <c:pt idx="6222">
                  <c:v>7.751572327044026</c:v>
                </c:pt>
                <c:pt idx="6223">
                  <c:v>7.7523584905660377</c:v>
                </c:pt>
                <c:pt idx="6224">
                  <c:v>7.7531446540880467</c:v>
                </c:pt>
                <c:pt idx="6225">
                  <c:v>7.753930817610061</c:v>
                </c:pt>
                <c:pt idx="6226">
                  <c:v>7.7547169811320744</c:v>
                </c:pt>
                <c:pt idx="6227">
                  <c:v>7.7555031446540879</c:v>
                </c:pt>
                <c:pt idx="6228">
                  <c:v>7.7562893081761004</c:v>
                </c:pt>
                <c:pt idx="6229">
                  <c:v>7.7570754716981103</c:v>
                </c:pt>
                <c:pt idx="6230">
                  <c:v>7.7578616352201282</c:v>
                </c:pt>
                <c:pt idx="6231">
                  <c:v>7.7586477987421398</c:v>
                </c:pt>
                <c:pt idx="6232">
                  <c:v>7.7594339622641506</c:v>
                </c:pt>
                <c:pt idx="6233">
                  <c:v>7.7602201257861649</c:v>
                </c:pt>
                <c:pt idx="6234">
                  <c:v>7.7610062893081766</c:v>
                </c:pt>
                <c:pt idx="6235">
                  <c:v>7.76179245283019</c:v>
                </c:pt>
                <c:pt idx="6236">
                  <c:v>7.762578616352199</c:v>
                </c:pt>
                <c:pt idx="6237">
                  <c:v>7.7633647798742116</c:v>
                </c:pt>
                <c:pt idx="6238">
                  <c:v>7.7641509433962232</c:v>
                </c:pt>
                <c:pt idx="6239">
                  <c:v>7.7649371069182367</c:v>
                </c:pt>
                <c:pt idx="6240">
                  <c:v>7.7657232704402492</c:v>
                </c:pt>
                <c:pt idx="6241">
                  <c:v>7.7665094339622636</c:v>
                </c:pt>
                <c:pt idx="6242">
                  <c:v>7.7672955974842761</c:v>
                </c:pt>
                <c:pt idx="6243">
                  <c:v>7.7680817610062869</c:v>
                </c:pt>
                <c:pt idx="6244">
                  <c:v>7.7688679245283012</c:v>
                </c:pt>
                <c:pt idx="6245">
                  <c:v>7.7696540880503138</c:v>
                </c:pt>
                <c:pt idx="6246">
                  <c:v>7.7704402515723281</c:v>
                </c:pt>
                <c:pt idx="6247">
                  <c:v>7.7712264150943442</c:v>
                </c:pt>
                <c:pt idx="6248">
                  <c:v>7.7720125786163488</c:v>
                </c:pt>
                <c:pt idx="6249">
                  <c:v>7.7727987421383684</c:v>
                </c:pt>
                <c:pt idx="6250">
                  <c:v>7.7735849056603774</c:v>
                </c:pt>
                <c:pt idx="6251">
                  <c:v>7.7743710691823891</c:v>
                </c:pt>
                <c:pt idx="6252">
                  <c:v>7.7751572327044016</c:v>
                </c:pt>
                <c:pt idx="6253">
                  <c:v>7.7759433962264142</c:v>
                </c:pt>
                <c:pt idx="6254">
                  <c:v>7.7767295597484276</c:v>
                </c:pt>
                <c:pt idx="6255">
                  <c:v>7.7775157232704384</c:v>
                </c:pt>
                <c:pt idx="6256">
                  <c:v>7.7783018867924518</c:v>
                </c:pt>
                <c:pt idx="6257">
                  <c:v>7.7790880503144662</c:v>
                </c:pt>
                <c:pt idx="6258">
                  <c:v>7.7798742138364778</c:v>
                </c:pt>
                <c:pt idx="6259">
                  <c:v>7.7806603773584886</c:v>
                </c:pt>
                <c:pt idx="6260">
                  <c:v>7.781446540880502</c:v>
                </c:pt>
                <c:pt idx="6261">
                  <c:v>7.7822327044025181</c:v>
                </c:pt>
                <c:pt idx="6262">
                  <c:v>7.7830188679245271</c:v>
                </c:pt>
                <c:pt idx="6263">
                  <c:v>7.7838050314465397</c:v>
                </c:pt>
                <c:pt idx="6264">
                  <c:v>7.7845911949685531</c:v>
                </c:pt>
                <c:pt idx="6265">
                  <c:v>7.7853773584905657</c:v>
                </c:pt>
                <c:pt idx="6266">
                  <c:v>7.78616352201258</c:v>
                </c:pt>
                <c:pt idx="6267">
                  <c:v>7.7869496855345943</c:v>
                </c:pt>
                <c:pt idx="6268">
                  <c:v>7.7877358490565998</c:v>
                </c:pt>
                <c:pt idx="6269">
                  <c:v>7.7885220125786168</c:v>
                </c:pt>
                <c:pt idx="6270">
                  <c:v>7.7893081761006302</c:v>
                </c:pt>
                <c:pt idx="6271">
                  <c:v>7.7900943396226401</c:v>
                </c:pt>
                <c:pt idx="6272">
                  <c:v>7.7908805031446526</c:v>
                </c:pt>
                <c:pt idx="6273">
                  <c:v>7.791666666666667</c:v>
                </c:pt>
                <c:pt idx="6274">
                  <c:v>7.7924528301886777</c:v>
                </c:pt>
                <c:pt idx="6275">
                  <c:v>7.7932389937106921</c:v>
                </c:pt>
                <c:pt idx="6276">
                  <c:v>7.794025157232702</c:v>
                </c:pt>
                <c:pt idx="6277">
                  <c:v>7.7948113207547136</c:v>
                </c:pt>
                <c:pt idx="6278">
                  <c:v>7.7955974842767297</c:v>
                </c:pt>
                <c:pt idx="6279">
                  <c:v>7.7963836477987396</c:v>
                </c:pt>
                <c:pt idx="6280">
                  <c:v>7.7971698113207522</c:v>
                </c:pt>
                <c:pt idx="6281">
                  <c:v>7.7979559748427656</c:v>
                </c:pt>
                <c:pt idx="6282">
                  <c:v>7.7987421383647808</c:v>
                </c:pt>
                <c:pt idx="6283">
                  <c:v>7.7995283018867907</c:v>
                </c:pt>
                <c:pt idx="6284">
                  <c:v>7.8003144654088041</c:v>
                </c:pt>
                <c:pt idx="6285">
                  <c:v>7.8011006289308176</c:v>
                </c:pt>
                <c:pt idx="6286">
                  <c:v>7.8018867924528301</c:v>
                </c:pt>
                <c:pt idx="6287">
                  <c:v>7.8026729559748427</c:v>
                </c:pt>
                <c:pt idx="6288">
                  <c:v>7.8034591194968552</c:v>
                </c:pt>
                <c:pt idx="6289">
                  <c:v>7.8042452830188678</c:v>
                </c:pt>
                <c:pt idx="6290">
                  <c:v>7.8050314465408794</c:v>
                </c:pt>
                <c:pt idx="6291">
                  <c:v>7.8058176100628911</c:v>
                </c:pt>
                <c:pt idx="6292">
                  <c:v>7.8066037735849072</c:v>
                </c:pt>
                <c:pt idx="6293">
                  <c:v>7.8073899371069126</c:v>
                </c:pt>
                <c:pt idx="6294">
                  <c:v>7.8081761006289296</c:v>
                </c:pt>
                <c:pt idx="6295">
                  <c:v>7.8089622641509404</c:v>
                </c:pt>
                <c:pt idx="6296">
                  <c:v>7.8097484276729574</c:v>
                </c:pt>
                <c:pt idx="6297">
                  <c:v>7.8105345911949664</c:v>
                </c:pt>
                <c:pt idx="6298">
                  <c:v>7.8113207547169798</c:v>
                </c:pt>
                <c:pt idx="6299">
                  <c:v>7.8121069182389888</c:v>
                </c:pt>
                <c:pt idx="6300">
                  <c:v>7.8128930817610067</c:v>
                </c:pt>
                <c:pt idx="6301">
                  <c:v>7.8136792452830184</c:v>
                </c:pt>
                <c:pt idx="6302">
                  <c:v>7.8144654088050292</c:v>
                </c:pt>
                <c:pt idx="6303">
                  <c:v>7.8152515723270417</c:v>
                </c:pt>
                <c:pt idx="6304">
                  <c:v>7.8160377358490551</c:v>
                </c:pt>
                <c:pt idx="6305">
                  <c:v>7.8168238993710704</c:v>
                </c:pt>
                <c:pt idx="6306">
                  <c:v>7.8176100628930794</c:v>
                </c:pt>
                <c:pt idx="6307">
                  <c:v>7.8183962264150901</c:v>
                </c:pt>
                <c:pt idx="6308">
                  <c:v>7.8191823899371062</c:v>
                </c:pt>
                <c:pt idx="6309">
                  <c:v>7.8199685534591188</c:v>
                </c:pt>
                <c:pt idx="6310">
                  <c:v>7.8207547169811296</c:v>
                </c:pt>
                <c:pt idx="6311">
                  <c:v>7.8215408805031439</c:v>
                </c:pt>
                <c:pt idx="6312">
                  <c:v>7.8223270440251564</c:v>
                </c:pt>
                <c:pt idx="6313">
                  <c:v>7.8231132075471672</c:v>
                </c:pt>
                <c:pt idx="6314">
                  <c:v>7.8238993710691807</c:v>
                </c:pt>
                <c:pt idx="6315">
                  <c:v>7.8246855345911932</c:v>
                </c:pt>
                <c:pt idx="6316">
                  <c:v>7.8254716981132066</c:v>
                </c:pt>
                <c:pt idx="6317">
                  <c:v>7.8262578616352156</c:v>
                </c:pt>
                <c:pt idx="6318">
                  <c:v>7.8270440251572309</c:v>
                </c:pt>
                <c:pt idx="6319">
                  <c:v>7.8278301886792416</c:v>
                </c:pt>
                <c:pt idx="6320">
                  <c:v>7.8286163522012551</c:v>
                </c:pt>
                <c:pt idx="6321">
                  <c:v>7.8294025157232703</c:v>
                </c:pt>
                <c:pt idx="6322">
                  <c:v>7.8301886792452784</c:v>
                </c:pt>
                <c:pt idx="6323">
                  <c:v>7.8309748427672918</c:v>
                </c:pt>
                <c:pt idx="6324">
                  <c:v>7.8317610062893097</c:v>
                </c:pt>
                <c:pt idx="6325">
                  <c:v>7.8325471698113196</c:v>
                </c:pt>
                <c:pt idx="6326">
                  <c:v>7.8333333333333339</c:v>
                </c:pt>
                <c:pt idx="6327">
                  <c:v>7.8341194968553456</c:v>
                </c:pt>
                <c:pt idx="6328">
                  <c:v>7.8349056603773546</c:v>
                </c:pt>
                <c:pt idx="6329">
                  <c:v>7.8356918238993716</c:v>
                </c:pt>
                <c:pt idx="6330">
                  <c:v>7.8364779874213832</c:v>
                </c:pt>
                <c:pt idx="6331">
                  <c:v>7.8372641509433958</c:v>
                </c:pt>
                <c:pt idx="6332">
                  <c:v>7.8380503144654066</c:v>
                </c:pt>
                <c:pt idx="6333">
                  <c:v>7.8388364779874191</c:v>
                </c:pt>
                <c:pt idx="6334">
                  <c:v>7.8396226415094334</c:v>
                </c:pt>
                <c:pt idx="6335">
                  <c:v>7.840408805031446</c:v>
                </c:pt>
                <c:pt idx="6336">
                  <c:v>7.8411949685534568</c:v>
                </c:pt>
                <c:pt idx="6337">
                  <c:v>7.8419811320754684</c:v>
                </c:pt>
                <c:pt idx="6338">
                  <c:v>7.8427672955974836</c:v>
                </c:pt>
                <c:pt idx="6339">
                  <c:v>7.8435534591194944</c:v>
                </c:pt>
                <c:pt idx="6340">
                  <c:v>7.8443396226415087</c:v>
                </c:pt>
                <c:pt idx="6341">
                  <c:v>7.8451257861635213</c:v>
                </c:pt>
                <c:pt idx="6342">
                  <c:v>7.8459119496855303</c:v>
                </c:pt>
                <c:pt idx="6343">
                  <c:v>7.8466981132075482</c:v>
                </c:pt>
                <c:pt idx="6344">
                  <c:v>7.8474842767295536</c:v>
                </c:pt>
                <c:pt idx="6345">
                  <c:v>7.8482704402515724</c:v>
                </c:pt>
                <c:pt idx="6346">
                  <c:v>7.8490566037735849</c:v>
                </c:pt>
                <c:pt idx="6347">
                  <c:v>7.8498427672955966</c:v>
                </c:pt>
                <c:pt idx="6348">
                  <c:v>7.85062893081761</c:v>
                </c:pt>
                <c:pt idx="6349">
                  <c:v>7.8514150943396226</c:v>
                </c:pt>
                <c:pt idx="6350">
                  <c:v>7.8522012578616343</c:v>
                </c:pt>
                <c:pt idx="6351">
                  <c:v>7.8529874213836477</c:v>
                </c:pt>
                <c:pt idx="6352">
                  <c:v>7.8537735849056602</c:v>
                </c:pt>
                <c:pt idx="6353">
                  <c:v>7.8545597484276701</c:v>
                </c:pt>
                <c:pt idx="6354">
                  <c:v>7.8553459119496853</c:v>
                </c:pt>
                <c:pt idx="6355">
                  <c:v>7.856132075471697</c:v>
                </c:pt>
                <c:pt idx="6356">
                  <c:v>7.8569182389937078</c:v>
                </c:pt>
                <c:pt idx="6357">
                  <c:v>7.8577044025157212</c:v>
                </c:pt>
                <c:pt idx="6358">
                  <c:v>7.858490566037732</c:v>
                </c:pt>
                <c:pt idx="6359">
                  <c:v>7.8592767295597481</c:v>
                </c:pt>
                <c:pt idx="6360">
                  <c:v>7.8600628930817624</c:v>
                </c:pt>
                <c:pt idx="6361">
                  <c:v>7.8608490566037696</c:v>
                </c:pt>
                <c:pt idx="6362">
                  <c:v>7.861635220125784</c:v>
                </c:pt>
                <c:pt idx="6363">
                  <c:v>7.8624213836477956</c:v>
                </c:pt>
                <c:pt idx="6364">
                  <c:v>7.8632075471698082</c:v>
                </c:pt>
                <c:pt idx="6365">
                  <c:v>7.8639937106918234</c:v>
                </c:pt>
                <c:pt idx="6366">
                  <c:v>7.864779874213836</c:v>
                </c:pt>
                <c:pt idx="6367">
                  <c:v>7.8655660377358458</c:v>
                </c:pt>
                <c:pt idx="6368">
                  <c:v>7.8663522012578611</c:v>
                </c:pt>
                <c:pt idx="6369">
                  <c:v>7.8671383647798718</c:v>
                </c:pt>
                <c:pt idx="6370">
                  <c:v>7.8679245283018826</c:v>
                </c:pt>
                <c:pt idx="6371">
                  <c:v>7.8687106918238987</c:v>
                </c:pt>
                <c:pt idx="6372">
                  <c:v>7.8694968553459086</c:v>
                </c:pt>
                <c:pt idx="6373">
                  <c:v>7.8702830188679238</c:v>
                </c:pt>
                <c:pt idx="6374">
                  <c:v>7.8710691823899399</c:v>
                </c:pt>
                <c:pt idx="6375">
                  <c:v>7.8718553459119489</c:v>
                </c:pt>
                <c:pt idx="6376">
                  <c:v>7.8726415094339623</c:v>
                </c:pt>
                <c:pt idx="6377">
                  <c:v>7.873427672955974</c:v>
                </c:pt>
                <c:pt idx="6378">
                  <c:v>7.8742138364779848</c:v>
                </c:pt>
                <c:pt idx="6379">
                  <c:v>7.8749999999999973</c:v>
                </c:pt>
                <c:pt idx="6380">
                  <c:v>7.8757861635220117</c:v>
                </c:pt>
                <c:pt idx="6381">
                  <c:v>7.876572327044026</c:v>
                </c:pt>
                <c:pt idx="6382">
                  <c:v>7.8773584905660377</c:v>
                </c:pt>
                <c:pt idx="6383">
                  <c:v>7.8781446540880467</c:v>
                </c:pt>
                <c:pt idx="6384">
                  <c:v>7.878930817610061</c:v>
                </c:pt>
                <c:pt idx="6385">
                  <c:v>7.8797169811320762</c:v>
                </c:pt>
                <c:pt idx="6386">
                  <c:v>7.8805031446540879</c:v>
                </c:pt>
                <c:pt idx="6387">
                  <c:v>7.8812893081761004</c:v>
                </c:pt>
                <c:pt idx="6388">
                  <c:v>7.8820754716981103</c:v>
                </c:pt>
                <c:pt idx="6389">
                  <c:v>7.8828616352201282</c:v>
                </c:pt>
                <c:pt idx="6390">
                  <c:v>7.8836477987421398</c:v>
                </c:pt>
                <c:pt idx="6391">
                  <c:v>7.8844339622641497</c:v>
                </c:pt>
                <c:pt idx="6392">
                  <c:v>7.8852201257861649</c:v>
                </c:pt>
                <c:pt idx="6393">
                  <c:v>7.8860062893081766</c:v>
                </c:pt>
                <c:pt idx="6394">
                  <c:v>7.88679245283019</c:v>
                </c:pt>
                <c:pt idx="6395">
                  <c:v>7.887578616352199</c:v>
                </c:pt>
                <c:pt idx="6396">
                  <c:v>7.8883647798742116</c:v>
                </c:pt>
                <c:pt idx="6397">
                  <c:v>7.889150943396225</c:v>
                </c:pt>
                <c:pt idx="6398">
                  <c:v>7.8899371069182376</c:v>
                </c:pt>
                <c:pt idx="6399">
                  <c:v>7.8907232704402492</c:v>
                </c:pt>
                <c:pt idx="6400">
                  <c:v>7.8915094339622636</c:v>
                </c:pt>
                <c:pt idx="6401">
                  <c:v>7.8922955974842761</c:v>
                </c:pt>
                <c:pt idx="6402">
                  <c:v>7.8930817610062869</c:v>
                </c:pt>
                <c:pt idx="6403">
                  <c:v>7.8938679245283012</c:v>
                </c:pt>
                <c:pt idx="6404">
                  <c:v>7.894654088050312</c:v>
                </c:pt>
                <c:pt idx="6405">
                  <c:v>7.8954402515723263</c:v>
                </c:pt>
                <c:pt idx="6406">
                  <c:v>7.8962264150943424</c:v>
                </c:pt>
                <c:pt idx="6407">
                  <c:v>7.897012578616347</c:v>
                </c:pt>
                <c:pt idx="6408">
                  <c:v>7.8977987421383657</c:v>
                </c:pt>
                <c:pt idx="6409">
                  <c:v>7.8985849056603756</c:v>
                </c:pt>
                <c:pt idx="6410">
                  <c:v>7.8993710691823891</c:v>
                </c:pt>
                <c:pt idx="6411">
                  <c:v>7.9001572327044016</c:v>
                </c:pt>
                <c:pt idx="6412">
                  <c:v>7.9009433962264142</c:v>
                </c:pt>
                <c:pt idx="6413">
                  <c:v>7.9017295597484276</c:v>
                </c:pt>
                <c:pt idx="6414">
                  <c:v>7.9025157232704384</c:v>
                </c:pt>
                <c:pt idx="6415">
                  <c:v>7.9033018867924518</c:v>
                </c:pt>
                <c:pt idx="6416">
                  <c:v>7.9040880503144644</c:v>
                </c:pt>
                <c:pt idx="6417">
                  <c:v>7.904874213836476</c:v>
                </c:pt>
                <c:pt idx="6418">
                  <c:v>7.9056603773584886</c:v>
                </c:pt>
                <c:pt idx="6419">
                  <c:v>7.906446540880502</c:v>
                </c:pt>
                <c:pt idx="6420">
                  <c:v>7.9072327044025181</c:v>
                </c:pt>
                <c:pt idx="6421">
                  <c:v>7.9080188679245271</c:v>
                </c:pt>
                <c:pt idx="6422">
                  <c:v>7.9088050314465406</c:v>
                </c:pt>
                <c:pt idx="6423">
                  <c:v>7.9095911949685549</c:v>
                </c:pt>
                <c:pt idx="6424">
                  <c:v>7.9103773584905657</c:v>
                </c:pt>
                <c:pt idx="6425">
                  <c:v>7.91116352201258</c:v>
                </c:pt>
                <c:pt idx="6426">
                  <c:v>7.9119496855345943</c:v>
                </c:pt>
                <c:pt idx="6427">
                  <c:v>7.9127358490565998</c:v>
                </c:pt>
                <c:pt idx="6428">
                  <c:v>7.9135220125786168</c:v>
                </c:pt>
                <c:pt idx="6429">
                  <c:v>7.9143081761006284</c:v>
                </c:pt>
                <c:pt idx="6430">
                  <c:v>7.9150943396226401</c:v>
                </c:pt>
                <c:pt idx="6431">
                  <c:v>7.9158805031446526</c:v>
                </c:pt>
                <c:pt idx="6432">
                  <c:v>7.916666666666667</c:v>
                </c:pt>
                <c:pt idx="6433">
                  <c:v>7.9174528301886777</c:v>
                </c:pt>
                <c:pt idx="6434">
                  <c:v>7.9182389937106921</c:v>
                </c:pt>
                <c:pt idx="6435">
                  <c:v>7.9190251572327037</c:v>
                </c:pt>
                <c:pt idx="6436">
                  <c:v>7.9198113207547163</c:v>
                </c:pt>
                <c:pt idx="6437">
                  <c:v>7.9205974842767297</c:v>
                </c:pt>
                <c:pt idx="6438">
                  <c:v>7.9213836477987396</c:v>
                </c:pt>
                <c:pt idx="6439">
                  <c:v>7.9221698113207522</c:v>
                </c:pt>
                <c:pt idx="6440">
                  <c:v>7.9229559748427656</c:v>
                </c:pt>
                <c:pt idx="6441">
                  <c:v>7.9237421383647808</c:v>
                </c:pt>
                <c:pt idx="6442">
                  <c:v>7.9245283018867898</c:v>
                </c:pt>
                <c:pt idx="6443">
                  <c:v>7.9253144654088041</c:v>
                </c:pt>
                <c:pt idx="6444">
                  <c:v>7.9261006289308176</c:v>
                </c:pt>
                <c:pt idx="6445">
                  <c:v>7.9268867924528301</c:v>
                </c:pt>
                <c:pt idx="6446">
                  <c:v>7.9276729559748427</c:v>
                </c:pt>
                <c:pt idx="6447">
                  <c:v>7.9284591194968552</c:v>
                </c:pt>
                <c:pt idx="6448">
                  <c:v>7.9292452830188704</c:v>
                </c:pt>
                <c:pt idx="6449">
                  <c:v>7.9300314465408803</c:v>
                </c:pt>
                <c:pt idx="6450">
                  <c:v>7.9308176100628929</c:v>
                </c:pt>
                <c:pt idx="6451">
                  <c:v>7.9316037735849081</c:v>
                </c:pt>
                <c:pt idx="6452">
                  <c:v>7.9323899371069153</c:v>
                </c:pt>
                <c:pt idx="6453">
                  <c:v>7.9331761006289314</c:v>
                </c:pt>
                <c:pt idx="6454">
                  <c:v>7.9339622641509422</c:v>
                </c:pt>
                <c:pt idx="6455">
                  <c:v>7.9347484276729574</c:v>
                </c:pt>
                <c:pt idx="6456">
                  <c:v>7.9355345911949682</c:v>
                </c:pt>
                <c:pt idx="6457">
                  <c:v>7.9363207547169807</c:v>
                </c:pt>
                <c:pt idx="6458">
                  <c:v>7.9371069182389906</c:v>
                </c:pt>
                <c:pt idx="6459">
                  <c:v>7.9378930817610103</c:v>
                </c:pt>
                <c:pt idx="6460">
                  <c:v>7.9386792452830202</c:v>
                </c:pt>
                <c:pt idx="6461">
                  <c:v>7.9394654088050318</c:v>
                </c:pt>
                <c:pt idx="6462">
                  <c:v>7.9402515723270426</c:v>
                </c:pt>
                <c:pt idx="6463">
                  <c:v>7.941037735849056</c:v>
                </c:pt>
                <c:pt idx="6464">
                  <c:v>7.9418238993710704</c:v>
                </c:pt>
                <c:pt idx="6465">
                  <c:v>7.9426100628930811</c:v>
                </c:pt>
                <c:pt idx="6466">
                  <c:v>7.9433962264150919</c:v>
                </c:pt>
                <c:pt idx="6467">
                  <c:v>7.9441823899371062</c:v>
                </c:pt>
                <c:pt idx="6468">
                  <c:v>7.9449685534591188</c:v>
                </c:pt>
                <c:pt idx="6469">
                  <c:v>7.9457547169811313</c:v>
                </c:pt>
                <c:pt idx="6470">
                  <c:v>7.9465408805031457</c:v>
                </c:pt>
                <c:pt idx="6471">
                  <c:v>7.9473270440251564</c:v>
                </c:pt>
                <c:pt idx="6472">
                  <c:v>7.948113207547169</c:v>
                </c:pt>
                <c:pt idx="6473">
                  <c:v>7.9488993710691824</c:v>
                </c:pt>
                <c:pt idx="6474">
                  <c:v>7.9496855345911959</c:v>
                </c:pt>
                <c:pt idx="6475">
                  <c:v>7.9504716981132084</c:v>
                </c:pt>
                <c:pt idx="6476">
                  <c:v>7.9512578616352174</c:v>
                </c:pt>
                <c:pt idx="6477">
                  <c:v>7.9520440251572326</c:v>
                </c:pt>
                <c:pt idx="6478">
                  <c:v>7.9528301886792443</c:v>
                </c:pt>
                <c:pt idx="6479">
                  <c:v>7.9536163522012568</c:v>
                </c:pt>
                <c:pt idx="6480">
                  <c:v>7.9544025157232703</c:v>
                </c:pt>
                <c:pt idx="6481">
                  <c:v>7.9551886792452784</c:v>
                </c:pt>
                <c:pt idx="6482">
                  <c:v>7.9559748427672918</c:v>
                </c:pt>
                <c:pt idx="6483">
                  <c:v>7.9567610062893097</c:v>
                </c:pt>
                <c:pt idx="6484">
                  <c:v>7.9575471698113196</c:v>
                </c:pt>
                <c:pt idx="6485">
                  <c:v>7.9583333333333339</c:v>
                </c:pt>
                <c:pt idx="6486">
                  <c:v>7.9591194968553474</c:v>
                </c:pt>
                <c:pt idx="6487">
                  <c:v>7.9599056603773546</c:v>
                </c:pt>
                <c:pt idx="6488">
                  <c:v>7.9606918238993716</c:v>
                </c:pt>
                <c:pt idx="6489">
                  <c:v>7.9614779874213832</c:v>
                </c:pt>
                <c:pt idx="6490">
                  <c:v>7.9622641509433958</c:v>
                </c:pt>
                <c:pt idx="6491">
                  <c:v>7.9630503144654066</c:v>
                </c:pt>
                <c:pt idx="6492">
                  <c:v>7.9638364779874191</c:v>
                </c:pt>
                <c:pt idx="6493">
                  <c:v>7.9646226415094334</c:v>
                </c:pt>
                <c:pt idx="6494">
                  <c:v>7.965408805031446</c:v>
                </c:pt>
                <c:pt idx="6495">
                  <c:v>7.9661949685534568</c:v>
                </c:pt>
                <c:pt idx="6496">
                  <c:v>7.9669811320754684</c:v>
                </c:pt>
                <c:pt idx="6497">
                  <c:v>7.9677672955974836</c:v>
                </c:pt>
                <c:pt idx="6498">
                  <c:v>7.9685534591194944</c:v>
                </c:pt>
                <c:pt idx="6499">
                  <c:v>7.9693396226415096</c:v>
                </c:pt>
                <c:pt idx="6500">
                  <c:v>7.9701257861635231</c:v>
                </c:pt>
                <c:pt idx="6501">
                  <c:v>7.9709119496855321</c:v>
                </c:pt>
                <c:pt idx="6502">
                  <c:v>7.97169811320755</c:v>
                </c:pt>
                <c:pt idx="6503">
                  <c:v>7.9724842767295554</c:v>
                </c:pt>
                <c:pt idx="6504">
                  <c:v>7.9732704402515742</c:v>
                </c:pt>
                <c:pt idx="6505">
                  <c:v>7.9740566037735849</c:v>
                </c:pt>
                <c:pt idx="6506">
                  <c:v>7.9748427672955966</c:v>
                </c:pt>
                <c:pt idx="6507">
                  <c:v>7.9756289308176109</c:v>
                </c:pt>
                <c:pt idx="6508">
                  <c:v>7.9764150943396253</c:v>
                </c:pt>
                <c:pt idx="6509">
                  <c:v>7.9772012578616351</c:v>
                </c:pt>
                <c:pt idx="6510">
                  <c:v>7.9779874213836504</c:v>
                </c:pt>
                <c:pt idx="6511">
                  <c:v>7.9787735849056602</c:v>
                </c:pt>
                <c:pt idx="6512">
                  <c:v>7.9795597484276728</c:v>
                </c:pt>
                <c:pt idx="6513">
                  <c:v>7.9803459119496871</c:v>
                </c:pt>
                <c:pt idx="6514">
                  <c:v>7.9811320754716979</c:v>
                </c:pt>
                <c:pt idx="6515">
                  <c:v>7.9819182389937096</c:v>
                </c:pt>
                <c:pt idx="6516">
                  <c:v>7.982704402515723</c:v>
                </c:pt>
                <c:pt idx="6517">
                  <c:v>7.9834905660377347</c:v>
                </c:pt>
                <c:pt idx="6518">
                  <c:v>7.9842767295597481</c:v>
                </c:pt>
                <c:pt idx="6519">
                  <c:v>7.9850628930817633</c:v>
                </c:pt>
                <c:pt idx="6520">
                  <c:v>7.9858490566037723</c:v>
                </c:pt>
                <c:pt idx="6521">
                  <c:v>7.9866352201257858</c:v>
                </c:pt>
                <c:pt idx="6522">
                  <c:v>7.9874213836477983</c:v>
                </c:pt>
                <c:pt idx="6523">
                  <c:v>7.98820754716981</c:v>
                </c:pt>
                <c:pt idx="6524">
                  <c:v>7.9889937106918261</c:v>
                </c:pt>
                <c:pt idx="6525">
                  <c:v>7.9897798742138404</c:v>
                </c:pt>
                <c:pt idx="6526">
                  <c:v>7.9905660377358476</c:v>
                </c:pt>
                <c:pt idx="6527">
                  <c:v>7.9913522012578619</c:v>
                </c:pt>
                <c:pt idx="6528">
                  <c:v>7.9921383647798736</c:v>
                </c:pt>
                <c:pt idx="6529">
                  <c:v>7.9929245283018844</c:v>
                </c:pt>
                <c:pt idx="6530">
                  <c:v>7.9937106918238996</c:v>
                </c:pt>
                <c:pt idx="6531">
                  <c:v>7.9944968553459086</c:v>
                </c:pt>
                <c:pt idx="6532">
                  <c:v>7.9952830188679238</c:v>
                </c:pt>
                <c:pt idx="6533">
                  <c:v>7.9960691823899399</c:v>
                </c:pt>
                <c:pt idx="6534">
                  <c:v>7.9968553459119489</c:v>
                </c:pt>
                <c:pt idx="6535">
                  <c:v>7.9976415094339623</c:v>
                </c:pt>
                <c:pt idx="6536">
                  <c:v>7.998427672955974</c:v>
                </c:pt>
                <c:pt idx="6537">
                  <c:v>7.9992138364779866</c:v>
                </c:pt>
                <c:pt idx="6538">
                  <c:v>8</c:v>
                </c:pt>
                <c:pt idx="6539">
                  <c:v>8.0007861635220152</c:v>
                </c:pt>
                <c:pt idx="6540">
                  <c:v>8.0015723270440251</c:v>
                </c:pt>
                <c:pt idx="6541">
                  <c:v>8.002358490566035</c:v>
                </c:pt>
                <c:pt idx="6542">
                  <c:v>8.0031446540880538</c:v>
                </c:pt>
                <c:pt idx="6543">
                  <c:v>8.0039308176100672</c:v>
                </c:pt>
                <c:pt idx="6544">
                  <c:v>8.00471698113207</c:v>
                </c:pt>
                <c:pt idx="6545">
                  <c:v>8.005503144654087</c:v>
                </c:pt>
                <c:pt idx="6546">
                  <c:v>8.0062893081761004</c:v>
                </c:pt>
                <c:pt idx="6547">
                  <c:v>8.0070754716981085</c:v>
                </c:pt>
                <c:pt idx="6548">
                  <c:v>8.007861635220122</c:v>
                </c:pt>
                <c:pt idx="6549">
                  <c:v>8.0086477987421372</c:v>
                </c:pt>
                <c:pt idx="6550">
                  <c:v>8.0094339622641506</c:v>
                </c:pt>
                <c:pt idx="6551">
                  <c:v>8.0102201257861587</c:v>
                </c:pt>
                <c:pt idx="6552">
                  <c:v>8.0110062893081757</c:v>
                </c:pt>
                <c:pt idx="6553">
                  <c:v>8.0117924528301838</c:v>
                </c:pt>
                <c:pt idx="6554">
                  <c:v>8.0125786163522008</c:v>
                </c:pt>
                <c:pt idx="6555">
                  <c:v>8.0133647798742142</c:v>
                </c:pt>
                <c:pt idx="6556">
                  <c:v>8.0141509433962259</c:v>
                </c:pt>
                <c:pt idx="6557">
                  <c:v>8.0149371069182376</c:v>
                </c:pt>
                <c:pt idx="6558">
                  <c:v>8.0157232704402528</c:v>
                </c:pt>
                <c:pt idx="6559">
                  <c:v>8.0165094339622662</c:v>
                </c:pt>
                <c:pt idx="6560">
                  <c:v>8.0172955974842761</c:v>
                </c:pt>
                <c:pt idx="6561">
                  <c:v>8.018081761006286</c:v>
                </c:pt>
                <c:pt idx="6562">
                  <c:v>8.0188679245283012</c:v>
                </c:pt>
                <c:pt idx="6563">
                  <c:v>8.0196540880503147</c:v>
                </c:pt>
                <c:pt idx="6564">
                  <c:v>8.0204402515723263</c:v>
                </c:pt>
                <c:pt idx="6565">
                  <c:v>8.021226415094338</c:v>
                </c:pt>
                <c:pt idx="6566">
                  <c:v>8.0220125786163532</c:v>
                </c:pt>
                <c:pt idx="6567">
                  <c:v>8.0227987421383649</c:v>
                </c:pt>
                <c:pt idx="6568">
                  <c:v>8.0235849056603765</c:v>
                </c:pt>
                <c:pt idx="6569">
                  <c:v>8.0243710691823864</c:v>
                </c:pt>
                <c:pt idx="6570">
                  <c:v>8.0251572327044052</c:v>
                </c:pt>
                <c:pt idx="6571">
                  <c:v>8.0259433962264168</c:v>
                </c:pt>
                <c:pt idx="6572">
                  <c:v>8.0267295597484267</c:v>
                </c:pt>
                <c:pt idx="6573">
                  <c:v>8.0275157232704366</c:v>
                </c:pt>
                <c:pt idx="6574">
                  <c:v>8.0283018867924465</c:v>
                </c:pt>
                <c:pt idx="6575">
                  <c:v>8.0290880503144653</c:v>
                </c:pt>
                <c:pt idx="6576">
                  <c:v>8.0298742138364769</c:v>
                </c:pt>
                <c:pt idx="6577">
                  <c:v>8.0306603773584904</c:v>
                </c:pt>
                <c:pt idx="6578">
                  <c:v>8.031446540880502</c:v>
                </c:pt>
                <c:pt idx="6579">
                  <c:v>8.0322327044025155</c:v>
                </c:pt>
                <c:pt idx="6580">
                  <c:v>8.0330188679245236</c:v>
                </c:pt>
                <c:pt idx="6581">
                  <c:v>8.0338050314465406</c:v>
                </c:pt>
                <c:pt idx="6582">
                  <c:v>8.0345911949685487</c:v>
                </c:pt>
                <c:pt idx="6583">
                  <c:v>8.0353773584905639</c:v>
                </c:pt>
                <c:pt idx="6584">
                  <c:v>8.0361635220125702</c:v>
                </c:pt>
                <c:pt idx="6585">
                  <c:v>8.0369496855345872</c:v>
                </c:pt>
                <c:pt idx="6586">
                  <c:v>8.0377358490566024</c:v>
                </c:pt>
                <c:pt idx="6587">
                  <c:v>8.0385220125786176</c:v>
                </c:pt>
                <c:pt idx="6588">
                  <c:v>8.0393081761006258</c:v>
                </c:pt>
                <c:pt idx="6589">
                  <c:v>8.0400943396226463</c:v>
                </c:pt>
                <c:pt idx="6590">
                  <c:v>8.0408805031446526</c:v>
                </c:pt>
                <c:pt idx="6591">
                  <c:v>8.0416666666666661</c:v>
                </c:pt>
                <c:pt idx="6592">
                  <c:v>8.0424528301886795</c:v>
                </c:pt>
                <c:pt idx="6593">
                  <c:v>8.0432389937106912</c:v>
                </c:pt>
                <c:pt idx="6594">
                  <c:v>8.0440251572326993</c:v>
                </c:pt>
                <c:pt idx="6595">
                  <c:v>8.0448113207547092</c:v>
                </c:pt>
                <c:pt idx="6596">
                  <c:v>8.0455974842767279</c:v>
                </c:pt>
                <c:pt idx="6597">
                  <c:v>8.0463836477987414</c:v>
                </c:pt>
                <c:pt idx="6598">
                  <c:v>8.047169811320753</c:v>
                </c:pt>
                <c:pt idx="6599">
                  <c:v>8.0479559748427629</c:v>
                </c:pt>
                <c:pt idx="6600">
                  <c:v>8.0487421383647799</c:v>
                </c:pt>
                <c:pt idx="6601">
                  <c:v>8.0495283018867916</c:v>
                </c:pt>
                <c:pt idx="6602">
                  <c:v>8.050314465408805</c:v>
                </c:pt>
                <c:pt idx="6603">
                  <c:v>8.0511006289308149</c:v>
                </c:pt>
                <c:pt idx="6604">
                  <c:v>8.0518867924528283</c:v>
                </c:pt>
                <c:pt idx="6605">
                  <c:v>8.0526729559748453</c:v>
                </c:pt>
                <c:pt idx="6606">
                  <c:v>8.0534591194968588</c:v>
                </c:pt>
                <c:pt idx="6607">
                  <c:v>8.0542452830188669</c:v>
                </c:pt>
                <c:pt idx="6608">
                  <c:v>8.0550314465408803</c:v>
                </c:pt>
                <c:pt idx="6609">
                  <c:v>8.0558176100628955</c:v>
                </c:pt>
                <c:pt idx="6610">
                  <c:v>8.0566037735849072</c:v>
                </c:pt>
                <c:pt idx="6611">
                  <c:v>8.0573899371069206</c:v>
                </c:pt>
                <c:pt idx="6612">
                  <c:v>8.0581761006289305</c:v>
                </c:pt>
                <c:pt idx="6613">
                  <c:v>8.0589622641509422</c:v>
                </c:pt>
                <c:pt idx="6614">
                  <c:v>8.0597484276729556</c:v>
                </c:pt>
                <c:pt idx="6615">
                  <c:v>8.0605345911949744</c:v>
                </c:pt>
                <c:pt idx="6616">
                  <c:v>8.0613207547169772</c:v>
                </c:pt>
                <c:pt idx="6617">
                  <c:v>8.0621069182389995</c:v>
                </c:pt>
                <c:pt idx="6618">
                  <c:v>8.0628930817610058</c:v>
                </c:pt>
                <c:pt idx="6619">
                  <c:v>8.0636792452830193</c:v>
                </c:pt>
                <c:pt idx="6620">
                  <c:v>8.0644654088050327</c:v>
                </c:pt>
                <c:pt idx="6621">
                  <c:v>8.0652515723270461</c:v>
                </c:pt>
                <c:pt idx="6622">
                  <c:v>8.0660377358490596</c:v>
                </c:pt>
                <c:pt idx="6623">
                  <c:v>8.0668238993710677</c:v>
                </c:pt>
                <c:pt idx="6624">
                  <c:v>8.0676100628930811</c:v>
                </c:pt>
                <c:pt idx="6625">
                  <c:v>8.0683962264150928</c:v>
                </c:pt>
                <c:pt idx="6626">
                  <c:v>8.0691823899371062</c:v>
                </c:pt>
                <c:pt idx="6627">
                  <c:v>8.0699685534591197</c:v>
                </c:pt>
                <c:pt idx="6628">
                  <c:v>8.0707547169811331</c:v>
                </c:pt>
                <c:pt idx="6629">
                  <c:v>8.0715408805031448</c:v>
                </c:pt>
                <c:pt idx="6630">
                  <c:v>8.0723270440251529</c:v>
                </c:pt>
                <c:pt idx="6631">
                  <c:v>8.0731132075471717</c:v>
                </c:pt>
                <c:pt idx="6632">
                  <c:v>8.0738993710691851</c:v>
                </c:pt>
                <c:pt idx="6633">
                  <c:v>8.0746855345911968</c:v>
                </c:pt>
                <c:pt idx="6634">
                  <c:v>8.0754716981132066</c:v>
                </c:pt>
                <c:pt idx="6635">
                  <c:v>8.0762578616352201</c:v>
                </c:pt>
                <c:pt idx="6636">
                  <c:v>8.0770440251572353</c:v>
                </c:pt>
                <c:pt idx="6637">
                  <c:v>8.0778301886792452</c:v>
                </c:pt>
                <c:pt idx="6638">
                  <c:v>8.0786163522012568</c:v>
                </c:pt>
                <c:pt idx="6639">
                  <c:v>8.0794025157232774</c:v>
                </c:pt>
                <c:pt idx="6640">
                  <c:v>8.0801886792452873</c:v>
                </c:pt>
                <c:pt idx="6641">
                  <c:v>8.0809748427672972</c:v>
                </c:pt>
                <c:pt idx="6642">
                  <c:v>8.081761006289307</c:v>
                </c:pt>
                <c:pt idx="6643">
                  <c:v>8.0825471698113205</c:v>
                </c:pt>
                <c:pt idx="6644">
                  <c:v>8.0833333333333321</c:v>
                </c:pt>
                <c:pt idx="6645">
                  <c:v>8.0841194968553456</c:v>
                </c:pt>
                <c:pt idx="6646">
                  <c:v>8.0849056603773537</c:v>
                </c:pt>
                <c:pt idx="6647">
                  <c:v>8.0856918238993707</c:v>
                </c:pt>
                <c:pt idx="6648">
                  <c:v>8.0864779874213841</c:v>
                </c:pt>
                <c:pt idx="6649">
                  <c:v>8.0872641509433958</c:v>
                </c:pt>
                <c:pt idx="6650">
                  <c:v>8.0880503144654075</c:v>
                </c:pt>
                <c:pt idx="6651">
                  <c:v>8.0888364779874227</c:v>
                </c:pt>
                <c:pt idx="6652">
                  <c:v>8.0896226415094326</c:v>
                </c:pt>
                <c:pt idx="6653">
                  <c:v>8.0904088050314442</c:v>
                </c:pt>
                <c:pt idx="6654">
                  <c:v>8.0911949685534559</c:v>
                </c:pt>
                <c:pt idx="6655">
                  <c:v>8.0919811320754675</c:v>
                </c:pt>
                <c:pt idx="6656">
                  <c:v>8.0927672955974828</c:v>
                </c:pt>
                <c:pt idx="6657">
                  <c:v>8.0935534591194962</c:v>
                </c:pt>
                <c:pt idx="6658">
                  <c:v>8.0943396226415079</c:v>
                </c:pt>
                <c:pt idx="6659">
                  <c:v>8.0951257861635177</c:v>
                </c:pt>
                <c:pt idx="6660">
                  <c:v>8.095911949685533</c:v>
                </c:pt>
                <c:pt idx="6661">
                  <c:v>8.0966981132075464</c:v>
                </c:pt>
                <c:pt idx="6662">
                  <c:v>8.0974842767295652</c:v>
                </c:pt>
                <c:pt idx="6663">
                  <c:v>8.0982704402515608</c:v>
                </c:pt>
                <c:pt idx="6664">
                  <c:v>8.0990566037735832</c:v>
                </c:pt>
                <c:pt idx="6665">
                  <c:v>8.099842767295593</c:v>
                </c:pt>
                <c:pt idx="6666">
                  <c:v>8.10062893081761</c:v>
                </c:pt>
                <c:pt idx="6667">
                  <c:v>8.1014150943396217</c:v>
                </c:pt>
                <c:pt idx="6668">
                  <c:v>8.1022012578616387</c:v>
                </c:pt>
                <c:pt idx="6669">
                  <c:v>8.1029874213836468</c:v>
                </c:pt>
                <c:pt idx="6670">
                  <c:v>8.1037735849056585</c:v>
                </c:pt>
                <c:pt idx="6671">
                  <c:v>8.1045597484276737</c:v>
                </c:pt>
                <c:pt idx="6672">
                  <c:v>8.1053459119496871</c:v>
                </c:pt>
                <c:pt idx="6673">
                  <c:v>8.1061320754717006</c:v>
                </c:pt>
                <c:pt idx="6674">
                  <c:v>8.1069182389937104</c:v>
                </c:pt>
                <c:pt idx="6675">
                  <c:v>8.1077044025157186</c:v>
                </c:pt>
                <c:pt idx="6676">
                  <c:v>8.1084905660377355</c:v>
                </c:pt>
                <c:pt idx="6677">
                  <c:v>8.1092767295597472</c:v>
                </c:pt>
                <c:pt idx="6678">
                  <c:v>8.1100628930817606</c:v>
                </c:pt>
                <c:pt idx="6679">
                  <c:v>8.1108490566037723</c:v>
                </c:pt>
                <c:pt idx="6680">
                  <c:v>8.1116352201257858</c:v>
                </c:pt>
                <c:pt idx="6681">
                  <c:v>8.1124213836477992</c:v>
                </c:pt>
                <c:pt idx="6682">
                  <c:v>8.1132075471698126</c:v>
                </c:pt>
                <c:pt idx="6683">
                  <c:v>8.1139937106918172</c:v>
                </c:pt>
                <c:pt idx="6684">
                  <c:v>8.1147798742138324</c:v>
                </c:pt>
                <c:pt idx="6685">
                  <c:v>8.1155660377358494</c:v>
                </c:pt>
                <c:pt idx="6686">
                  <c:v>8.1163522012578611</c:v>
                </c:pt>
                <c:pt idx="6687">
                  <c:v>8.1171383647798692</c:v>
                </c:pt>
                <c:pt idx="6688">
                  <c:v>8.1179245283018826</c:v>
                </c:pt>
                <c:pt idx="6689">
                  <c:v>8.1187106918238943</c:v>
                </c:pt>
                <c:pt idx="6690">
                  <c:v>8.1194968553459201</c:v>
                </c:pt>
                <c:pt idx="6691">
                  <c:v>8.1202830188679247</c:v>
                </c:pt>
                <c:pt idx="6692">
                  <c:v>8.1210691823899328</c:v>
                </c:pt>
                <c:pt idx="6693">
                  <c:v>8.121855345911948</c:v>
                </c:pt>
                <c:pt idx="6694">
                  <c:v>8.122641509433965</c:v>
                </c:pt>
                <c:pt idx="6695">
                  <c:v>8.1234276729559749</c:v>
                </c:pt>
                <c:pt idx="6696">
                  <c:v>8.124213836477983</c:v>
                </c:pt>
                <c:pt idx="6697">
                  <c:v>8.125</c:v>
                </c:pt>
                <c:pt idx="6698">
                  <c:v>8.1257861635220152</c:v>
                </c:pt>
                <c:pt idx="6699">
                  <c:v>8.1265723270440251</c:v>
                </c:pt>
                <c:pt idx="6700">
                  <c:v>8.1273584905660314</c:v>
                </c:pt>
                <c:pt idx="6701">
                  <c:v>8.1281446540880502</c:v>
                </c:pt>
                <c:pt idx="6702">
                  <c:v>8.1289308176100636</c:v>
                </c:pt>
                <c:pt idx="6703">
                  <c:v>8.12971698113207</c:v>
                </c:pt>
                <c:pt idx="6704">
                  <c:v>8.1305031446540834</c:v>
                </c:pt>
                <c:pt idx="6705">
                  <c:v>8.1312893081760986</c:v>
                </c:pt>
                <c:pt idx="6706">
                  <c:v>8.1320754716981085</c:v>
                </c:pt>
                <c:pt idx="6707">
                  <c:v>8.132861635220122</c:v>
                </c:pt>
                <c:pt idx="6708">
                  <c:v>8.1336477987421372</c:v>
                </c:pt>
                <c:pt idx="6709">
                  <c:v>8.1344339622641488</c:v>
                </c:pt>
                <c:pt idx="6710">
                  <c:v>8.1352201257861587</c:v>
                </c:pt>
                <c:pt idx="6711">
                  <c:v>8.1360062893081757</c:v>
                </c:pt>
                <c:pt idx="6712">
                  <c:v>8.1367924528301838</c:v>
                </c:pt>
                <c:pt idx="6713">
                  <c:v>8.1375786163521973</c:v>
                </c:pt>
                <c:pt idx="6714">
                  <c:v>8.1383647798742107</c:v>
                </c:pt>
                <c:pt idx="6715">
                  <c:v>8.1391509433962259</c:v>
                </c:pt>
                <c:pt idx="6716">
                  <c:v>8.1399371069182376</c:v>
                </c:pt>
                <c:pt idx="6717">
                  <c:v>8.140723270440251</c:v>
                </c:pt>
                <c:pt idx="6718">
                  <c:v>8.1415094339622627</c:v>
                </c:pt>
                <c:pt idx="6719">
                  <c:v>8.1422955974842761</c:v>
                </c:pt>
                <c:pt idx="6720">
                  <c:v>8.143081761006286</c:v>
                </c:pt>
                <c:pt idx="6721">
                  <c:v>8.1438679245283012</c:v>
                </c:pt>
                <c:pt idx="6722">
                  <c:v>8.1446540880503129</c:v>
                </c:pt>
                <c:pt idx="6723">
                  <c:v>8.1454402515723263</c:v>
                </c:pt>
                <c:pt idx="6724">
                  <c:v>8.146226415094338</c:v>
                </c:pt>
                <c:pt idx="6725">
                  <c:v>8.1470125786163514</c:v>
                </c:pt>
                <c:pt idx="6726">
                  <c:v>8.1477987421383613</c:v>
                </c:pt>
                <c:pt idx="6727">
                  <c:v>8.148584905660373</c:v>
                </c:pt>
                <c:pt idx="6728">
                  <c:v>8.1493710691823864</c:v>
                </c:pt>
                <c:pt idx="6729">
                  <c:v>8.1501572327044052</c:v>
                </c:pt>
                <c:pt idx="6730">
                  <c:v>8.1509433962264168</c:v>
                </c:pt>
                <c:pt idx="6731">
                  <c:v>8.1517295597484267</c:v>
                </c:pt>
                <c:pt idx="6732">
                  <c:v>8.1525157232704402</c:v>
                </c:pt>
                <c:pt idx="6733">
                  <c:v>8.1533018867924483</c:v>
                </c:pt>
                <c:pt idx="6734">
                  <c:v>8.1540880503144653</c:v>
                </c:pt>
                <c:pt idx="6735">
                  <c:v>8.1548742138364769</c:v>
                </c:pt>
                <c:pt idx="6736">
                  <c:v>8.1556603773584921</c:v>
                </c:pt>
                <c:pt idx="6737">
                  <c:v>8.1564465408805056</c:v>
                </c:pt>
                <c:pt idx="6738">
                  <c:v>8.1572327044025155</c:v>
                </c:pt>
                <c:pt idx="6739">
                  <c:v>8.1580188679245236</c:v>
                </c:pt>
                <c:pt idx="6740">
                  <c:v>8.1588050314465406</c:v>
                </c:pt>
                <c:pt idx="6741">
                  <c:v>8.1595911949685522</c:v>
                </c:pt>
                <c:pt idx="6742">
                  <c:v>8.1603773584905639</c:v>
                </c:pt>
                <c:pt idx="6743">
                  <c:v>8.1611635220125702</c:v>
                </c:pt>
                <c:pt idx="6744">
                  <c:v>8.1619496855345872</c:v>
                </c:pt>
                <c:pt idx="6745">
                  <c:v>8.1627358490566042</c:v>
                </c:pt>
                <c:pt idx="6746">
                  <c:v>8.1635220125786194</c:v>
                </c:pt>
                <c:pt idx="6747">
                  <c:v>8.1643081761006258</c:v>
                </c:pt>
                <c:pt idx="6748">
                  <c:v>8.1650943396226499</c:v>
                </c:pt>
                <c:pt idx="6749">
                  <c:v>8.1658805031446562</c:v>
                </c:pt>
                <c:pt idx="6750">
                  <c:v>8.1666666666666696</c:v>
                </c:pt>
                <c:pt idx="6751">
                  <c:v>8.1674528301886795</c:v>
                </c:pt>
                <c:pt idx="6752">
                  <c:v>8.1682389937106912</c:v>
                </c:pt>
                <c:pt idx="6753">
                  <c:v>8.1690251572327011</c:v>
                </c:pt>
                <c:pt idx="6754">
                  <c:v>8.1698113207547127</c:v>
                </c:pt>
                <c:pt idx="6755">
                  <c:v>8.1705974842767279</c:v>
                </c:pt>
                <c:pt idx="6756">
                  <c:v>8.1713836477987414</c:v>
                </c:pt>
                <c:pt idx="6757">
                  <c:v>8.1721698113207548</c:v>
                </c:pt>
                <c:pt idx="6758">
                  <c:v>8.1729559748427665</c:v>
                </c:pt>
                <c:pt idx="6759">
                  <c:v>8.1737421383647835</c:v>
                </c:pt>
                <c:pt idx="6760">
                  <c:v>8.1745283018867916</c:v>
                </c:pt>
                <c:pt idx="6761">
                  <c:v>8.175314465408805</c:v>
                </c:pt>
                <c:pt idx="6762">
                  <c:v>8.1761006289308149</c:v>
                </c:pt>
                <c:pt idx="6763">
                  <c:v>8.1768867924528283</c:v>
                </c:pt>
                <c:pt idx="6764">
                  <c:v>8.1776729559748418</c:v>
                </c:pt>
                <c:pt idx="6765">
                  <c:v>8.1784591194968552</c:v>
                </c:pt>
                <c:pt idx="6766">
                  <c:v>8.1792452830188669</c:v>
                </c:pt>
                <c:pt idx="6767">
                  <c:v>8.1800314465408768</c:v>
                </c:pt>
                <c:pt idx="6768">
                  <c:v>8.1808176100628902</c:v>
                </c:pt>
                <c:pt idx="6769">
                  <c:v>8.1816037735849054</c:v>
                </c:pt>
                <c:pt idx="6770">
                  <c:v>8.1823899371069206</c:v>
                </c:pt>
                <c:pt idx="6771">
                  <c:v>8.1831761006289305</c:v>
                </c:pt>
                <c:pt idx="6772">
                  <c:v>8.1839622641509422</c:v>
                </c:pt>
                <c:pt idx="6773">
                  <c:v>8.1847484276729539</c:v>
                </c:pt>
                <c:pt idx="6774">
                  <c:v>8.1855345911949744</c:v>
                </c:pt>
                <c:pt idx="6775">
                  <c:v>8.1863207547169772</c:v>
                </c:pt>
                <c:pt idx="6776">
                  <c:v>8.1871069182389942</c:v>
                </c:pt>
                <c:pt idx="6777">
                  <c:v>8.1878930817610023</c:v>
                </c:pt>
                <c:pt idx="6778">
                  <c:v>8.1886792452830175</c:v>
                </c:pt>
                <c:pt idx="6779">
                  <c:v>8.1894654088050327</c:v>
                </c:pt>
                <c:pt idx="6780">
                  <c:v>8.1902515723270444</c:v>
                </c:pt>
                <c:pt idx="6781">
                  <c:v>8.191037735849056</c:v>
                </c:pt>
                <c:pt idx="6782">
                  <c:v>8.1918238993710659</c:v>
                </c:pt>
                <c:pt idx="6783">
                  <c:v>8.1926100628930811</c:v>
                </c:pt>
                <c:pt idx="6784">
                  <c:v>8.1933962264150928</c:v>
                </c:pt>
                <c:pt idx="6785">
                  <c:v>8.1941823899371027</c:v>
                </c:pt>
                <c:pt idx="6786">
                  <c:v>8.1949685534591179</c:v>
                </c:pt>
                <c:pt idx="6787">
                  <c:v>8.1957547169811331</c:v>
                </c:pt>
                <c:pt idx="6788">
                  <c:v>8.1965408805031448</c:v>
                </c:pt>
                <c:pt idx="6789">
                  <c:v>8.1973270440251511</c:v>
                </c:pt>
                <c:pt idx="6790">
                  <c:v>8.1981132075471681</c:v>
                </c:pt>
                <c:pt idx="6791">
                  <c:v>8.1988993710691815</c:v>
                </c:pt>
                <c:pt idx="6792">
                  <c:v>8.1996855345911968</c:v>
                </c:pt>
                <c:pt idx="6793">
                  <c:v>8.2004716981132049</c:v>
                </c:pt>
                <c:pt idx="6794">
                  <c:v>8.2012578616352183</c:v>
                </c:pt>
                <c:pt idx="6795">
                  <c:v>8.2020440251572353</c:v>
                </c:pt>
                <c:pt idx="6796">
                  <c:v>8.2028301886792452</c:v>
                </c:pt>
                <c:pt idx="6797">
                  <c:v>8.2036163522012568</c:v>
                </c:pt>
                <c:pt idx="6798">
                  <c:v>8.2044025157232738</c:v>
                </c:pt>
                <c:pt idx="6799">
                  <c:v>8.2051886792452873</c:v>
                </c:pt>
                <c:pt idx="6800">
                  <c:v>8.2059748427672972</c:v>
                </c:pt>
                <c:pt idx="6801">
                  <c:v>8.206761006289307</c:v>
                </c:pt>
                <c:pt idx="6802">
                  <c:v>8.2075471698113187</c:v>
                </c:pt>
                <c:pt idx="6803">
                  <c:v>8.2083333333333286</c:v>
                </c:pt>
                <c:pt idx="6804">
                  <c:v>8.2091194968553456</c:v>
                </c:pt>
                <c:pt idx="6805">
                  <c:v>8.2099056603773537</c:v>
                </c:pt>
                <c:pt idx="6806">
                  <c:v>8.2106918238993707</c:v>
                </c:pt>
                <c:pt idx="6807">
                  <c:v>8.2114779874213806</c:v>
                </c:pt>
                <c:pt idx="6808">
                  <c:v>8.2122641509433958</c:v>
                </c:pt>
                <c:pt idx="6809">
                  <c:v>8.2130503144654075</c:v>
                </c:pt>
                <c:pt idx="6810">
                  <c:v>8.2138364779874227</c:v>
                </c:pt>
                <c:pt idx="6811">
                  <c:v>8.214622641509429</c:v>
                </c:pt>
                <c:pt idx="6812">
                  <c:v>8.2154088050314442</c:v>
                </c:pt>
                <c:pt idx="6813">
                  <c:v>8.2161949685534559</c:v>
                </c:pt>
                <c:pt idx="6814">
                  <c:v>8.2169811320754675</c:v>
                </c:pt>
                <c:pt idx="6815">
                  <c:v>8.217767295597481</c:v>
                </c:pt>
                <c:pt idx="6816">
                  <c:v>8.2185534591194926</c:v>
                </c:pt>
                <c:pt idx="6817">
                  <c:v>8.2193396226415079</c:v>
                </c:pt>
                <c:pt idx="6818">
                  <c:v>8.2201257861635142</c:v>
                </c:pt>
                <c:pt idx="6819">
                  <c:v>8.2209119496855294</c:v>
                </c:pt>
                <c:pt idx="6820">
                  <c:v>8.2216981132075428</c:v>
                </c:pt>
                <c:pt idx="6821">
                  <c:v>8.2224842767295652</c:v>
                </c:pt>
                <c:pt idx="6822">
                  <c:v>8.2232704402515608</c:v>
                </c:pt>
                <c:pt idx="6823">
                  <c:v>8.2240566037735796</c:v>
                </c:pt>
                <c:pt idx="6824">
                  <c:v>8.2248427672955913</c:v>
                </c:pt>
                <c:pt idx="6825">
                  <c:v>8.22562893081761</c:v>
                </c:pt>
                <c:pt idx="6826">
                  <c:v>8.2264150943396217</c:v>
                </c:pt>
                <c:pt idx="6827">
                  <c:v>8.2272012578616351</c:v>
                </c:pt>
                <c:pt idx="6828">
                  <c:v>8.227987421383645</c:v>
                </c:pt>
                <c:pt idx="6829">
                  <c:v>8.2287735849056531</c:v>
                </c:pt>
                <c:pt idx="6830">
                  <c:v>8.2295597484276737</c:v>
                </c:pt>
                <c:pt idx="6831">
                  <c:v>8.2303459119496853</c:v>
                </c:pt>
                <c:pt idx="6832">
                  <c:v>8.231132075471697</c:v>
                </c:pt>
                <c:pt idx="6833">
                  <c:v>8.2319182389937069</c:v>
                </c:pt>
                <c:pt idx="6834">
                  <c:v>8.2327044025157186</c:v>
                </c:pt>
                <c:pt idx="6835">
                  <c:v>8.2334905660377355</c:v>
                </c:pt>
                <c:pt idx="6836">
                  <c:v>8.2342767295597437</c:v>
                </c:pt>
                <c:pt idx="6837">
                  <c:v>8.2350628930817606</c:v>
                </c:pt>
                <c:pt idx="6838">
                  <c:v>8.2358490566037723</c:v>
                </c:pt>
                <c:pt idx="6839">
                  <c:v>8.2366352201257858</c:v>
                </c:pt>
                <c:pt idx="6840">
                  <c:v>8.2374213836477956</c:v>
                </c:pt>
                <c:pt idx="6841">
                  <c:v>8.2382075471698109</c:v>
                </c:pt>
                <c:pt idx="6842">
                  <c:v>8.2389937106918136</c:v>
                </c:pt>
                <c:pt idx="6843">
                  <c:v>8.2397798742138324</c:v>
                </c:pt>
                <c:pt idx="6844">
                  <c:v>8.2405660377358476</c:v>
                </c:pt>
                <c:pt idx="6845">
                  <c:v>8.2413522012578557</c:v>
                </c:pt>
                <c:pt idx="6846">
                  <c:v>8.2421383647798692</c:v>
                </c:pt>
                <c:pt idx="6847">
                  <c:v>8.2429245283018826</c:v>
                </c:pt>
                <c:pt idx="6848">
                  <c:v>8.2437106918238943</c:v>
                </c:pt>
                <c:pt idx="6849">
                  <c:v>8.2444968553459166</c:v>
                </c:pt>
                <c:pt idx="6850">
                  <c:v>8.2452830188679247</c:v>
                </c:pt>
                <c:pt idx="6851">
                  <c:v>8.2460691823899328</c:v>
                </c:pt>
                <c:pt idx="6852">
                  <c:v>8.246855345911948</c:v>
                </c:pt>
                <c:pt idx="6853">
                  <c:v>8.2476415094339615</c:v>
                </c:pt>
                <c:pt idx="6854">
                  <c:v>8.2484276729559713</c:v>
                </c:pt>
                <c:pt idx="6855">
                  <c:v>8.249213836477983</c:v>
                </c:pt>
                <c:pt idx="6856">
                  <c:v>8.25</c:v>
                </c:pt>
                <c:pt idx="6857">
                  <c:v>8.2507861635220152</c:v>
                </c:pt>
                <c:pt idx="6858">
                  <c:v>8.2515723270440251</c:v>
                </c:pt>
                <c:pt idx="6859">
                  <c:v>8.252358490566035</c:v>
                </c:pt>
                <c:pt idx="6860">
                  <c:v>8.2531446540880538</c:v>
                </c:pt>
                <c:pt idx="6861">
                  <c:v>8.2539308176100672</c:v>
                </c:pt>
                <c:pt idx="6862">
                  <c:v>8.25471698113207</c:v>
                </c:pt>
                <c:pt idx="6863">
                  <c:v>8.255503144654087</c:v>
                </c:pt>
                <c:pt idx="6864">
                  <c:v>8.2562893081761004</c:v>
                </c:pt>
                <c:pt idx="6865">
                  <c:v>8.2570754716981085</c:v>
                </c:pt>
                <c:pt idx="6866">
                  <c:v>8.257861635220122</c:v>
                </c:pt>
                <c:pt idx="6867">
                  <c:v>8.2586477987421372</c:v>
                </c:pt>
                <c:pt idx="6868">
                  <c:v>8.2594339622641506</c:v>
                </c:pt>
                <c:pt idx="6869">
                  <c:v>8.2602201257861587</c:v>
                </c:pt>
                <c:pt idx="6870">
                  <c:v>8.2610062893081757</c:v>
                </c:pt>
                <c:pt idx="6871">
                  <c:v>8.2617924528301838</c:v>
                </c:pt>
                <c:pt idx="6872">
                  <c:v>8.2625786163522008</c:v>
                </c:pt>
                <c:pt idx="6873">
                  <c:v>8.2633647798742142</c:v>
                </c:pt>
                <c:pt idx="6874">
                  <c:v>8.2641509433962259</c:v>
                </c:pt>
                <c:pt idx="6875">
                  <c:v>8.2649371069182376</c:v>
                </c:pt>
                <c:pt idx="6876">
                  <c:v>8.2657232704402528</c:v>
                </c:pt>
                <c:pt idx="6877">
                  <c:v>8.2665094339622662</c:v>
                </c:pt>
                <c:pt idx="6878">
                  <c:v>8.2672955974842761</c:v>
                </c:pt>
                <c:pt idx="6879">
                  <c:v>8.268081761006286</c:v>
                </c:pt>
                <c:pt idx="6880">
                  <c:v>8.2688679245283012</c:v>
                </c:pt>
                <c:pt idx="6881">
                  <c:v>8.2696540880503147</c:v>
                </c:pt>
                <c:pt idx="6882">
                  <c:v>8.2704402515723263</c:v>
                </c:pt>
                <c:pt idx="6883">
                  <c:v>8.271226415094338</c:v>
                </c:pt>
                <c:pt idx="6884">
                  <c:v>8.2720125786163532</c:v>
                </c:pt>
                <c:pt idx="6885">
                  <c:v>8.2727987421383649</c:v>
                </c:pt>
                <c:pt idx="6886">
                  <c:v>8.2735849056603765</c:v>
                </c:pt>
                <c:pt idx="6887">
                  <c:v>8.2743710691823864</c:v>
                </c:pt>
                <c:pt idx="6888">
                  <c:v>8.2751572327044052</c:v>
                </c:pt>
                <c:pt idx="6889">
                  <c:v>8.2759433962264168</c:v>
                </c:pt>
                <c:pt idx="6890">
                  <c:v>8.2767295597484267</c:v>
                </c:pt>
                <c:pt idx="6891">
                  <c:v>8.2775157232704366</c:v>
                </c:pt>
                <c:pt idx="6892">
                  <c:v>8.2783018867924465</c:v>
                </c:pt>
                <c:pt idx="6893">
                  <c:v>8.2790880503144653</c:v>
                </c:pt>
                <c:pt idx="6894">
                  <c:v>8.2798742138364769</c:v>
                </c:pt>
                <c:pt idx="6895">
                  <c:v>8.2806603773584904</c:v>
                </c:pt>
                <c:pt idx="6896">
                  <c:v>8.281446540880502</c:v>
                </c:pt>
                <c:pt idx="6897">
                  <c:v>8.2822327044025155</c:v>
                </c:pt>
                <c:pt idx="6898">
                  <c:v>8.2830188679245236</c:v>
                </c:pt>
                <c:pt idx="6899">
                  <c:v>8.2838050314465406</c:v>
                </c:pt>
                <c:pt idx="6900">
                  <c:v>8.2845911949685487</c:v>
                </c:pt>
                <c:pt idx="6901">
                  <c:v>8.2853773584905639</c:v>
                </c:pt>
                <c:pt idx="6902">
                  <c:v>8.2861635220125702</c:v>
                </c:pt>
                <c:pt idx="6903">
                  <c:v>8.2869496855345872</c:v>
                </c:pt>
                <c:pt idx="6904">
                  <c:v>8.2877358490566024</c:v>
                </c:pt>
                <c:pt idx="6905">
                  <c:v>8.2885220125786176</c:v>
                </c:pt>
                <c:pt idx="6906">
                  <c:v>8.2893081761006258</c:v>
                </c:pt>
                <c:pt idx="6907">
                  <c:v>8.2900943396226463</c:v>
                </c:pt>
                <c:pt idx="6908">
                  <c:v>8.2908805031446526</c:v>
                </c:pt>
                <c:pt idx="6909">
                  <c:v>8.2916666666666661</c:v>
                </c:pt>
                <c:pt idx="6910">
                  <c:v>8.2924528301886795</c:v>
                </c:pt>
                <c:pt idx="6911">
                  <c:v>8.2932389937106912</c:v>
                </c:pt>
                <c:pt idx="6912">
                  <c:v>8.2940251572326993</c:v>
                </c:pt>
                <c:pt idx="6913">
                  <c:v>8.2948113207547092</c:v>
                </c:pt>
                <c:pt idx="6914">
                  <c:v>8.2955974842767279</c:v>
                </c:pt>
                <c:pt idx="6915">
                  <c:v>8.2963836477987414</c:v>
                </c:pt>
                <c:pt idx="6916">
                  <c:v>8.297169811320753</c:v>
                </c:pt>
                <c:pt idx="6917">
                  <c:v>8.2979559748427629</c:v>
                </c:pt>
                <c:pt idx="6918">
                  <c:v>8.2987421383647799</c:v>
                </c:pt>
                <c:pt idx="6919">
                  <c:v>8.2995283018867916</c:v>
                </c:pt>
                <c:pt idx="6920">
                  <c:v>8.300314465408805</c:v>
                </c:pt>
                <c:pt idx="6921">
                  <c:v>8.3011006289308149</c:v>
                </c:pt>
                <c:pt idx="6922">
                  <c:v>8.3018867924528283</c:v>
                </c:pt>
                <c:pt idx="6923">
                  <c:v>8.3026729559748453</c:v>
                </c:pt>
                <c:pt idx="6924">
                  <c:v>8.3034591194968588</c:v>
                </c:pt>
                <c:pt idx="6925">
                  <c:v>8.3042452830188669</c:v>
                </c:pt>
                <c:pt idx="6926">
                  <c:v>8.3050314465408803</c:v>
                </c:pt>
                <c:pt idx="6927">
                  <c:v>8.3058176100628955</c:v>
                </c:pt>
                <c:pt idx="6928">
                  <c:v>8.3066037735849072</c:v>
                </c:pt>
                <c:pt idx="6929">
                  <c:v>8.3073899371069206</c:v>
                </c:pt>
                <c:pt idx="6930">
                  <c:v>8.3081761006289305</c:v>
                </c:pt>
                <c:pt idx="6931">
                  <c:v>8.3089622641509422</c:v>
                </c:pt>
                <c:pt idx="6932">
                  <c:v>8.3097484276729556</c:v>
                </c:pt>
                <c:pt idx="6933">
                  <c:v>8.3105345911949744</c:v>
                </c:pt>
                <c:pt idx="6934">
                  <c:v>8.3113207547169772</c:v>
                </c:pt>
                <c:pt idx="6935">
                  <c:v>8.3121069182389995</c:v>
                </c:pt>
                <c:pt idx="6936">
                  <c:v>8.3128930817610058</c:v>
                </c:pt>
                <c:pt idx="6937">
                  <c:v>8.3136792452830193</c:v>
                </c:pt>
                <c:pt idx="6938">
                  <c:v>8.3144654088050327</c:v>
                </c:pt>
                <c:pt idx="6939">
                  <c:v>8.3152515723270461</c:v>
                </c:pt>
                <c:pt idx="6940">
                  <c:v>8.3160377358490596</c:v>
                </c:pt>
                <c:pt idx="6941">
                  <c:v>8.3168238993710677</c:v>
                </c:pt>
                <c:pt idx="6942">
                  <c:v>8.3176100628930811</c:v>
                </c:pt>
                <c:pt idx="6943">
                  <c:v>8.3183962264150928</c:v>
                </c:pt>
                <c:pt idx="6944">
                  <c:v>8.3191823899371062</c:v>
                </c:pt>
                <c:pt idx="6945">
                  <c:v>8.3199685534591197</c:v>
                </c:pt>
                <c:pt idx="6946">
                  <c:v>8.3207547169811331</c:v>
                </c:pt>
                <c:pt idx="6947">
                  <c:v>8.3215408805031448</c:v>
                </c:pt>
                <c:pt idx="6948">
                  <c:v>8.3223270440251529</c:v>
                </c:pt>
                <c:pt idx="6949">
                  <c:v>8.3231132075471717</c:v>
                </c:pt>
                <c:pt idx="6950">
                  <c:v>8.3238993710691851</c:v>
                </c:pt>
                <c:pt idx="6951">
                  <c:v>8.3246855345911968</c:v>
                </c:pt>
                <c:pt idx="6952">
                  <c:v>8.3254716981132066</c:v>
                </c:pt>
                <c:pt idx="6953">
                  <c:v>8.3262578616352201</c:v>
                </c:pt>
                <c:pt idx="6954">
                  <c:v>8.3270440251572353</c:v>
                </c:pt>
                <c:pt idx="6955">
                  <c:v>8.3278301886792452</c:v>
                </c:pt>
                <c:pt idx="6956">
                  <c:v>8.3286163522012568</c:v>
                </c:pt>
                <c:pt idx="6957">
                  <c:v>8.3294025157232774</c:v>
                </c:pt>
                <c:pt idx="6958">
                  <c:v>8.3301886792452873</c:v>
                </c:pt>
                <c:pt idx="6959">
                  <c:v>8.3309748427672972</c:v>
                </c:pt>
                <c:pt idx="6960">
                  <c:v>8.331761006289307</c:v>
                </c:pt>
                <c:pt idx="6961">
                  <c:v>8.3325471698113205</c:v>
                </c:pt>
                <c:pt idx="6962">
                  <c:v>8.3333333333333321</c:v>
                </c:pt>
                <c:pt idx="6963">
                  <c:v>8.3341194968553456</c:v>
                </c:pt>
                <c:pt idx="6964">
                  <c:v>8.3349056603773537</c:v>
                </c:pt>
                <c:pt idx="6965">
                  <c:v>8.3356918238993707</c:v>
                </c:pt>
                <c:pt idx="6966">
                  <c:v>8.3364779874213841</c:v>
                </c:pt>
                <c:pt idx="6967">
                  <c:v>8.3372641509433958</c:v>
                </c:pt>
                <c:pt idx="6968">
                  <c:v>8.3380503144654075</c:v>
                </c:pt>
                <c:pt idx="6969">
                  <c:v>8.3388364779874227</c:v>
                </c:pt>
                <c:pt idx="6970">
                  <c:v>8.3396226415094326</c:v>
                </c:pt>
                <c:pt idx="6971">
                  <c:v>8.3404088050314442</c:v>
                </c:pt>
                <c:pt idx="6972">
                  <c:v>8.3411949685534559</c:v>
                </c:pt>
                <c:pt idx="6973">
                  <c:v>8.3419811320754675</c:v>
                </c:pt>
                <c:pt idx="6974">
                  <c:v>8.3427672955974828</c:v>
                </c:pt>
                <c:pt idx="6975">
                  <c:v>8.3435534591194962</c:v>
                </c:pt>
                <c:pt idx="6976">
                  <c:v>8.3443396226415079</c:v>
                </c:pt>
                <c:pt idx="6977">
                  <c:v>8.3451257861635177</c:v>
                </c:pt>
                <c:pt idx="6978">
                  <c:v>8.345911949685533</c:v>
                </c:pt>
                <c:pt idx="6979">
                  <c:v>8.3466981132075464</c:v>
                </c:pt>
                <c:pt idx="6980">
                  <c:v>8.3474842767295652</c:v>
                </c:pt>
                <c:pt idx="6981">
                  <c:v>8.3482704402515608</c:v>
                </c:pt>
                <c:pt idx="6982">
                  <c:v>8.3490566037735832</c:v>
                </c:pt>
                <c:pt idx="6983">
                  <c:v>8.349842767295593</c:v>
                </c:pt>
                <c:pt idx="6984">
                  <c:v>8.3506289308176136</c:v>
                </c:pt>
                <c:pt idx="6985">
                  <c:v>8.3514150943396253</c:v>
                </c:pt>
                <c:pt idx="6986">
                  <c:v>8.3522012578616405</c:v>
                </c:pt>
                <c:pt idx="6987">
                  <c:v>8.3529874213836504</c:v>
                </c:pt>
                <c:pt idx="6988">
                  <c:v>8.3537735849056602</c:v>
                </c:pt>
                <c:pt idx="6989">
                  <c:v>8.3545597484276772</c:v>
                </c:pt>
                <c:pt idx="6990">
                  <c:v>8.3553459119496907</c:v>
                </c:pt>
                <c:pt idx="6991">
                  <c:v>8.3561320754717006</c:v>
                </c:pt>
                <c:pt idx="6992">
                  <c:v>8.3569182389937122</c:v>
                </c:pt>
                <c:pt idx="6993">
                  <c:v>8.3577044025157221</c:v>
                </c:pt>
                <c:pt idx="6994">
                  <c:v>8.3584905660377409</c:v>
                </c:pt>
                <c:pt idx="6995">
                  <c:v>8.3592767295597508</c:v>
                </c:pt>
                <c:pt idx="6996">
                  <c:v>8.3600628930817642</c:v>
                </c:pt>
                <c:pt idx="6997">
                  <c:v>8.3608490566037759</c:v>
                </c:pt>
                <c:pt idx="6998">
                  <c:v>8.3616352201257893</c:v>
                </c:pt>
                <c:pt idx="6999">
                  <c:v>8.3624213836478027</c:v>
                </c:pt>
                <c:pt idx="7000">
                  <c:v>8.3632075471698162</c:v>
                </c:pt>
                <c:pt idx="7001">
                  <c:v>8.3639937106918172</c:v>
                </c:pt>
                <c:pt idx="7002">
                  <c:v>8.3647798742138342</c:v>
                </c:pt>
                <c:pt idx="7003">
                  <c:v>8.3655660377358547</c:v>
                </c:pt>
                <c:pt idx="7004">
                  <c:v>8.3663522012578628</c:v>
                </c:pt>
                <c:pt idx="7005">
                  <c:v>8.3671383647798709</c:v>
                </c:pt>
                <c:pt idx="7006">
                  <c:v>8.3679245283018862</c:v>
                </c:pt>
                <c:pt idx="7007">
                  <c:v>8.3687106918238978</c:v>
                </c:pt>
                <c:pt idx="7008">
                  <c:v>8.3694968553459201</c:v>
                </c:pt>
                <c:pt idx="7009">
                  <c:v>8.3702830188679282</c:v>
                </c:pt>
                <c:pt idx="7010">
                  <c:v>8.3710691823899364</c:v>
                </c:pt>
                <c:pt idx="7011">
                  <c:v>8.3718553459119498</c:v>
                </c:pt>
                <c:pt idx="7012">
                  <c:v>8.3726415094339686</c:v>
                </c:pt>
                <c:pt idx="7013">
                  <c:v>8.3734276729559767</c:v>
                </c:pt>
                <c:pt idx="7014">
                  <c:v>8.3742138364779866</c:v>
                </c:pt>
                <c:pt idx="7015">
                  <c:v>8.3750000000000036</c:v>
                </c:pt>
                <c:pt idx="7016">
                  <c:v>8.3757861635220188</c:v>
                </c:pt>
                <c:pt idx="7017">
                  <c:v>8.3765723270440287</c:v>
                </c:pt>
                <c:pt idx="7018">
                  <c:v>8.377358490566035</c:v>
                </c:pt>
                <c:pt idx="7019">
                  <c:v>8.3781446540880538</c:v>
                </c:pt>
                <c:pt idx="7020">
                  <c:v>8.3789308176100672</c:v>
                </c:pt>
                <c:pt idx="7021">
                  <c:v>8.3797169811320735</c:v>
                </c:pt>
                <c:pt idx="7022">
                  <c:v>8.380503144654087</c:v>
                </c:pt>
                <c:pt idx="7023">
                  <c:v>8.3812893081761004</c:v>
                </c:pt>
                <c:pt idx="7024">
                  <c:v>8.3820754716981121</c:v>
                </c:pt>
                <c:pt idx="7025">
                  <c:v>8.3828616352201255</c:v>
                </c:pt>
                <c:pt idx="7026">
                  <c:v>8.3836477987421407</c:v>
                </c:pt>
                <c:pt idx="7027">
                  <c:v>8.3844339622641506</c:v>
                </c:pt>
                <c:pt idx="7028">
                  <c:v>8.3852201257861623</c:v>
                </c:pt>
                <c:pt idx="7029">
                  <c:v>8.3860062893081793</c:v>
                </c:pt>
                <c:pt idx="7030">
                  <c:v>8.3867924528301874</c:v>
                </c:pt>
                <c:pt idx="7031">
                  <c:v>8.3875786163522008</c:v>
                </c:pt>
                <c:pt idx="7032">
                  <c:v>8.3883647798742142</c:v>
                </c:pt>
                <c:pt idx="7033">
                  <c:v>8.3891509433962277</c:v>
                </c:pt>
                <c:pt idx="7034">
                  <c:v>8.3899371069182394</c:v>
                </c:pt>
                <c:pt idx="7035">
                  <c:v>8.3907232704402528</c:v>
                </c:pt>
                <c:pt idx="7036">
                  <c:v>8.3915094339622662</c:v>
                </c:pt>
                <c:pt idx="7037">
                  <c:v>8.3922955974842797</c:v>
                </c:pt>
                <c:pt idx="7038">
                  <c:v>8.3930817610062896</c:v>
                </c:pt>
                <c:pt idx="7039">
                  <c:v>8.3938679245283048</c:v>
                </c:pt>
                <c:pt idx="7040">
                  <c:v>8.3946540880503147</c:v>
                </c:pt>
                <c:pt idx="7041">
                  <c:v>8.3954402515723299</c:v>
                </c:pt>
                <c:pt idx="7042">
                  <c:v>8.3962264150943398</c:v>
                </c:pt>
                <c:pt idx="7043">
                  <c:v>8.3970125786163532</c:v>
                </c:pt>
                <c:pt idx="7044">
                  <c:v>8.3977987421383649</c:v>
                </c:pt>
                <c:pt idx="7045">
                  <c:v>8.3985849056603765</c:v>
                </c:pt>
                <c:pt idx="7046">
                  <c:v>8.39937106918239</c:v>
                </c:pt>
                <c:pt idx="7047">
                  <c:v>8.4001572327044052</c:v>
                </c:pt>
                <c:pt idx="7048">
                  <c:v>8.4009433962264168</c:v>
                </c:pt>
                <c:pt idx="7049">
                  <c:v>8.4017295597484267</c:v>
                </c:pt>
                <c:pt idx="7050">
                  <c:v>8.4025157232704402</c:v>
                </c:pt>
                <c:pt idx="7051">
                  <c:v>8.4033018867924483</c:v>
                </c:pt>
                <c:pt idx="7052">
                  <c:v>8.4040880503144653</c:v>
                </c:pt>
                <c:pt idx="7053">
                  <c:v>8.4048742138364769</c:v>
                </c:pt>
                <c:pt idx="7054">
                  <c:v>8.4056603773584921</c:v>
                </c:pt>
                <c:pt idx="7055">
                  <c:v>8.4064465408805056</c:v>
                </c:pt>
                <c:pt idx="7056">
                  <c:v>8.4072327044025155</c:v>
                </c:pt>
                <c:pt idx="7057">
                  <c:v>8.4080188679245236</c:v>
                </c:pt>
                <c:pt idx="7058">
                  <c:v>8.4088050314465406</c:v>
                </c:pt>
                <c:pt idx="7059">
                  <c:v>8.4095911949685522</c:v>
                </c:pt>
                <c:pt idx="7060">
                  <c:v>8.4103773584905639</c:v>
                </c:pt>
                <c:pt idx="7061">
                  <c:v>8.4111635220125702</c:v>
                </c:pt>
                <c:pt idx="7062">
                  <c:v>8.4119496855345872</c:v>
                </c:pt>
                <c:pt idx="7063">
                  <c:v>8.4127358490566042</c:v>
                </c:pt>
                <c:pt idx="7064">
                  <c:v>8.4135220125786194</c:v>
                </c:pt>
                <c:pt idx="7065">
                  <c:v>8.4143081761006258</c:v>
                </c:pt>
                <c:pt idx="7066">
                  <c:v>8.4150943396226499</c:v>
                </c:pt>
                <c:pt idx="7067">
                  <c:v>8.4158805031446562</c:v>
                </c:pt>
                <c:pt idx="7068">
                  <c:v>8.4166666666666696</c:v>
                </c:pt>
                <c:pt idx="7069">
                  <c:v>8.4174528301886795</c:v>
                </c:pt>
                <c:pt idx="7070">
                  <c:v>8.4182389937106912</c:v>
                </c:pt>
                <c:pt idx="7071">
                  <c:v>8.4190251572327011</c:v>
                </c:pt>
                <c:pt idx="7072">
                  <c:v>8.4198113207547127</c:v>
                </c:pt>
                <c:pt idx="7073">
                  <c:v>8.4205974842767279</c:v>
                </c:pt>
                <c:pt idx="7074">
                  <c:v>8.4213836477987414</c:v>
                </c:pt>
                <c:pt idx="7075">
                  <c:v>8.4221698113207548</c:v>
                </c:pt>
                <c:pt idx="7076">
                  <c:v>8.4229559748427665</c:v>
                </c:pt>
                <c:pt idx="7077">
                  <c:v>8.4237421383647835</c:v>
                </c:pt>
                <c:pt idx="7078">
                  <c:v>8.4245283018867916</c:v>
                </c:pt>
                <c:pt idx="7079">
                  <c:v>8.425314465408805</c:v>
                </c:pt>
                <c:pt idx="7080">
                  <c:v>8.4261006289308149</c:v>
                </c:pt>
                <c:pt idx="7081">
                  <c:v>8.4268867924528283</c:v>
                </c:pt>
                <c:pt idx="7082">
                  <c:v>8.4276729559748418</c:v>
                </c:pt>
                <c:pt idx="7083">
                  <c:v>8.4284591194968552</c:v>
                </c:pt>
                <c:pt idx="7084">
                  <c:v>8.4292452830188669</c:v>
                </c:pt>
                <c:pt idx="7085">
                  <c:v>8.4300314465408768</c:v>
                </c:pt>
                <c:pt idx="7086">
                  <c:v>8.4308176100628902</c:v>
                </c:pt>
                <c:pt idx="7087">
                  <c:v>8.4316037735849054</c:v>
                </c:pt>
                <c:pt idx="7088">
                  <c:v>8.4323899371069206</c:v>
                </c:pt>
                <c:pt idx="7089">
                  <c:v>8.4331761006289305</c:v>
                </c:pt>
                <c:pt idx="7090">
                  <c:v>8.4339622641509422</c:v>
                </c:pt>
                <c:pt idx="7091">
                  <c:v>8.4347484276729539</c:v>
                </c:pt>
                <c:pt idx="7092">
                  <c:v>8.4355345911949744</c:v>
                </c:pt>
                <c:pt idx="7093">
                  <c:v>8.4363207547169772</c:v>
                </c:pt>
                <c:pt idx="7094">
                  <c:v>8.4371069182389942</c:v>
                </c:pt>
                <c:pt idx="7095">
                  <c:v>8.4378930817610023</c:v>
                </c:pt>
                <c:pt idx="7096">
                  <c:v>8.4386792452830175</c:v>
                </c:pt>
                <c:pt idx="7097">
                  <c:v>8.4394654088050327</c:v>
                </c:pt>
                <c:pt idx="7098">
                  <c:v>8.4402515723270444</c:v>
                </c:pt>
                <c:pt idx="7099">
                  <c:v>8.441037735849056</c:v>
                </c:pt>
                <c:pt idx="7100">
                  <c:v>8.4418238993710659</c:v>
                </c:pt>
                <c:pt idx="7101">
                  <c:v>8.4426100628930811</c:v>
                </c:pt>
                <c:pt idx="7102">
                  <c:v>8.4433962264150928</c:v>
                </c:pt>
                <c:pt idx="7103">
                  <c:v>8.4441823899371027</c:v>
                </c:pt>
                <c:pt idx="7104">
                  <c:v>8.4449685534591179</c:v>
                </c:pt>
                <c:pt idx="7105">
                  <c:v>8.4457547169811331</c:v>
                </c:pt>
                <c:pt idx="7106">
                  <c:v>8.4465408805031448</c:v>
                </c:pt>
                <c:pt idx="7107">
                  <c:v>8.4473270440251511</c:v>
                </c:pt>
                <c:pt idx="7108">
                  <c:v>8.4481132075471681</c:v>
                </c:pt>
                <c:pt idx="7109">
                  <c:v>8.4488993710691815</c:v>
                </c:pt>
                <c:pt idx="7110">
                  <c:v>8.4496855345911968</c:v>
                </c:pt>
                <c:pt idx="7111">
                  <c:v>8.4504716981132066</c:v>
                </c:pt>
                <c:pt idx="7112">
                  <c:v>8.4512578616352201</c:v>
                </c:pt>
                <c:pt idx="7113">
                  <c:v>8.4520440251572388</c:v>
                </c:pt>
                <c:pt idx="7114">
                  <c:v>8.4528301886792505</c:v>
                </c:pt>
                <c:pt idx="7115">
                  <c:v>8.4536163522012604</c:v>
                </c:pt>
                <c:pt idx="7116">
                  <c:v>8.4544025157232774</c:v>
                </c:pt>
                <c:pt idx="7117">
                  <c:v>8.4551886792452908</c:v>
                </c:pt>
                <c:pt idx="7118">
                  <c:v>8.4559748427673043</c:v>
                </c:pt>
                <c:pt idx="7119">
                  <c:v>8.4567610062893106</c:v>
                </c:pt>
                <c:pt idx="7120">
                  <c:v>8.4575471698113205</c:v>
                </c:pt>
                <c:pt idx="7121">
                  <c:v>8.4583333333333321</c:v>
                </c:pt>
                <c:pt idx="7122">
                  <c:v>8.4591194968553491</c:v>
                </c:pt>
                <c:pt idx="7123">
                  <c:v>8.4599056603773573</c:v>
                </c:pt>
                <c:pt idx="7124">
                  <c:v>8.4606918238993707</c:v>
                </c:pt>
                <c:pt idx="7125">
                  <c:v>8.4614779874213841</c:v>
                </c:pt>
                <c:pt idx="7126">
                  <c:v>8.4622641509433993</c:v>
                </c:pt>
                <c:pt idx="7127">
                  <c:v>8.4630503144654092</c:v>
                </c:pt>
                <c:pt idx="7128">
                  <c:v>8.4638364779874262</c:v>
                </c:pt>
                <c:pt idx="7129">
                  <c:v>8.4646226415094326</c:v>
                </c:pt>
                <c:pt idx="7130">
                  <c:v>8.4654088050314495</c:v>
                </c:pt>
                <c:pt idx="7131">
                  <c:v>8.4661949685534594</c:v>
                </c:pt>
                <c:pt idx="7132">
                  <c:v>8.4669811320754711</c:v>
                </c:pt>
                <c:pt idx="7133">
                  <c:v>8.4677672955974828</c:v>
                </c:pt>
                <c:pt idx="7134">
                  <c:v>8.4685534591194962</c:v>
                </c:pt>
                <c:pt idx="7135">
                  <c:v>8.4693396226415096</c:v>
                </c:pt>
                <c:pt idx="7136">
                  <c:v>8.4701257861635177</c:v>
                </c:pt>
                <c:pt idx="7137">
                  <c:v>8.470911949685533</c:v>
                </c:pt>
                <c:pt idx="7138">
                  <c:v>8.4716981132075464</c:v>
                </c:pt>
                <c:pt idx="7139">
                  <c:v>8.4724842767295687</c:v>
                </c:pt>
                <c:pt idx="7140">
                  <c:v>8.4732704402515662</c:v>
                </c:pt>
                <c:pt idx="7141">
                  <c:v>8.4740566037735832</c:v>
                </c:pt>
                <c:pt idx="7142">
                  <c:v>8.474842767295593</c:v>
                </c:pt>
                <c:pt idx="7143">
                  <c:v>8.4756289308176136</c:v>
                </c:pt>
                <c:pt idx="7144">
                  <c:v>8.4764150943396253</c:v>
                </c:pt>
                <c:pt idx="7145">
                  <c:v>8.4772012578616387</c:v>
                </c:pt>
                <c:pt idx="7146">
                  <c:v>8.4779874213836468</c:v>
                </c:pt>
                <c:pt idx="7147">
                  <c:v>8.4787735849056585</c:v>
                </c:pt>
                <c:pt idx="7148">
                  <c:v>8.4795597484276772</c:v>
                </c:pt>
                <c:pt idx="7149">
                  <c:v>8.4803459119496871</c:v>
                </c:pt>
                <c:pt idx="7150">
                  <c:v>8.4811320754717006</c:v>
                </c:pt>
                <c:pt idx="7151">
                  <c:v>8.4819182389937104</c:v>
                </c:pt>
                <c:pt idx="7152">
                  <c:v>8.4827044025157221</c:v>
                </c:pt>
                <c:pt idx="7153">
                  <c:v>8.4834905660377409</c:v>
                </c:pt>
                <c:pt idx="7154">
                  <c:v>8.4842767295597472</c:v>
                </c:pt>
                <c:pt idx="7155">
                  <c:v>8.4850628930817642</c:v>
                </c:pt>
                <c:pt idx="7156">
                  <c:v>8.4858490566037759</c:v>
                </c:pt>
                <c:pt idx="7157">
                  <c:v>8.4866352201257893</c:v>
                </c:pt>
                <c:pt idx="7158">
                  <c:v>8.4874213836477992</c:v>
                </c:pt>
                <c:pt idx="7159">
                  <c:v>8.4882075471698126</c:v>
                </c:pt>
                <c:pt idx="7160">
                  <c:v>8.4889937106918172</c:v>
                </c:pt>
                <c:pt idx="7161">
                  <c:v>8.4897798742138342</c:v>
                </c:pt>
                <c:pt idx="7162">
                  <c:v>8.4905660377358494</c:v>
                </c:pt>
                <c:pt idx="7163">
                  <c:v>8.4913522012578611</c:v>
                </c:pt>
                <c:pt idx="7164">
                  <c:v>8.4921383647798709</c:v>
                </c:pt>
                <c:pt idx="7165">
                  <c:v>8.4929245283018862</c:v>
                </c:pt>
                <c:pt idx="7166">
                  <c:v>8.4937106918238978</c:v>
                </c:pt>
                <c:pt idx="7167">
                  <c:v>8.4944968553459201</c:v>
                </c:pt>
                <c:pt idx="7168">
                  <c:v>8.4952830188679282</c:v>
                </c:pt>
                <c:pt idx="7169">
                  <c:v>8.4960691823899364</c:v>
                </c:pt>
                <c:pt idx="7170">
                  <c:v>8.4968553459119498</c:v>
                </c:pt>
                <c:pt idx="7171">
                  <c:v>8.4976415094339632</c:v>
                </c:pt>
                <c:pt idx="7172">
                  <c:v>8.4984276729559749</c:v>
                </c:pt>
                <c:pt idx="7173">
                  <c:v>8.4992138364779866</c:v>
                </c:pt>
                <c:pt idx="7174">
                  <c:v>8.5000000000000018</c:v>
                </c:pt>
                <c:pt idx="7175">
                  <c:v>8.5007861635220152</c:v>
                </c:pt>
                <c:pt idx="7176">
                  <c:v>8.5015723270440251</c:v>
                </c:pt>
                <c:pt idx="7177">
                  <c:v>8.502358490566035</c:v>
                </c:pt>
                <c:pt idx="7178">
                  <c:v>8.5031446540880538</c:v>
                </c:pt>
                <c:pt idx="7179">
                  <c:v>8.5039308176100672</c:v>
                </c:pt>
                <c:pt idx="7180">
                  <c:v>8.50471698113207</c:v>
                </c:pt>
                <c:pt idx="7181">
                  <c:v>8.505503144654087</c:v>
                </c:pt>
                <c:pt idx="7182">
                  <c:v>8.5062893081761004</c:v>
                </c:pt>
                <c:pt idx="7183">
                  <c:v>8.5070754716981085</c:v>
                </c:pt>
                <c:pt idx="7184">
                  <c:v>8.507861635220122</c:v>
                </c:pt>
                <c:pt idx="7185">
                  <c:v>8.5086477987421372</c:v>
                </c:pt>
                <c:pt idx="7186">
                  <c:v>8.5094339622641506</c:v>
                </c:pt>
                <c:pt idx="7187">
                  <c:v>8.5102201257861587</c:v>
                </c:pt>
                <c:pt idx="7188">
                  <c:v>8.5110062893081757</c:v>
                </c:pt>
                <c:pt idx="7189">
                  <c:v>8.5117924528301838</c:v>
                </c:pt>
                <c:pt idx="7190">
                  <c:v>8.5125786163522008</c:v>
                </c:pt>
                <c:pt idx="7191">
                  <c:v>8.5133647798742142</c:v>
                </c:pt>
                <c:pt idx="7192">
                  <c:v>8.5141509433962259</c:v>
                </c:pt>
                <c:pt idx="7193">
                  <c:v>8.5149371069182376</c:v>
                </c:pt>
                <c:pt idx="7194">
                  <c:v>8.5157232704402528</c:v>
                </c:pt>
                <c:pt idx="7195">
                  <c:v>8.5165094339622662</c:v>
                </c:pt>
                <c:pt idx="7196">
                  <c:v>8.5172955974842761</c:v>
                </c:pt>
                <c:pt idx="7197">
                  <c:v>8.518081761006286</c:v>
                </c:pt>
                <c:pt idx="7198">
                  <c:v>8.5188679245283012</c:v>
                </c:pt>
                <c:pt idx="7199">
                  <c:v>8.5196540880503147</c:v>
                </c:pt>
                <c:pt idx="7200">
                  <c:v>8.5204402515723263</c:v>
                </c:pt>
                <c:pt idx="7201">
                  <c:v>8.521226415094338</c:v>
                </c:pt>
                <c:pt idx="7202">
                  <c:v>8.5220125786163532</c:v>
                </c:pt>
                <c:pt idx="7203">
                  <c:v>8.5227987421383649</c:v>
                </c:pt>
                <c:pt idx="7204">
                  <c:v>8.5235849056603765</c:v>
                </c:pt>
                <c:pt idx="7205">
                  <c:v>8.5243710691823864</c:v>
                </c:pt>
                <c:pt idx="7206">
                  <c:v>8.5251572327044052</c:v>
                </c:pt>
                <c:pt idx="7207">
                  <c:v>8.5259433962264168</c:v>
                </c:pt>
                <c:pt idx="7208">
                  <c:v>8.5267295597484267</c:v>
                </c:pt>
                <c:pt idx="7209">
                  <c:v>8.5275157232704366</c:v>
                </c:pt>
                <c:pt idx="7210">
                  <c:v>8.5283018867924465</c:v>
                </c:pt>
                <c:pt idx="7211">
                  <c:v>8.5290880503144653</c:v>
                </c:pt>
                <c:pt idx="7212">
                  <c:v>8.5298742138364769</c:v>
                </c:pt>
                <c:pt idx="7213">
                  <c:v>8.5306603773584904</c:v>
                </c:pt>
                <c:pt idx="7214">
                  <c:v>8.531446540880502</c:v>
                </c:pt>
                <c:pt idx="7215">
                  <c:v>8.5322327044025155</c:v>
                </c:pt>
                <c:pt idx="7216">
                  <c:v>8.5330188679245236</c:v>
                </c:pt>
                <c:pt idx="7217">
                  <c:v>8.5338050314465406</c:v>
                </c:pt>
                <c:pt idx="7218">
                  <c:v>8.5345911949685487</c:v>
                </c:pt>
                <c:pt idx="7219">
                  <c:v>8.5353773584905639</c:v>
                </c:pt>
                <c:pt idx="7220">
                  <c:v>8.5361635220125702</c:v>
                </c:pt>
                <c:pt idx="7221">
                  <c:v>8.5369496855345872</c:v>
                </c:pt>
                <c:pt idx="7222">
                  <c:v>8.5377358490566024</c:v>
                </c:pt>
                <c:pt idx="7223">
                  <c:v>8.5385220125786176</c:v>
                </c:pt>
                <c:pt idx="7224">
                  <c:v>8.5393081761006258</c:v>
                </c:pt>
                <c:pt idx="7225">
                  <c:v>8.5400943396226463</c:v>
                </c:pt>
                <c:pt idx="7226">
                  <c:v>8.5408805031446526</c:v>
                </c:pt>
                <c:pt idx="7227">
                  <c:v>8.5416666666666661</c:v>
                </c:pt>
                <c:pt idx="7228">
                  <c:v>8.5424528301886795</c:v>
                </c:pt>
                <c:pt idx="7229">
                  <c:v>8.5432389937106912</c:v>
                </c:pt>
                <c:pt idx="7230">
                  <c:v>8.5440251572326993</c:v>
                </c:pt>
                <c:pt idx="7231">
                  <c:v>8.5448113207547092</c:v>
                </c:pt>
                <c:pt idx="7232">
                  <c:v>8.5455974842767279</c:v>
                </c:pt>
                <c:pt idx="7233">
                  <c:v>8.5463836477987414</c:v>
                </c:pt>
                <c:pt idx="7234">
                  <c:v>8.547169811320753</c:v>
                </c:pt>
                <c:pt idx="7235">
                  <c:v>8.5479559748427629</c:v>
                </c:pt>
                <c:pt idx="7236">
                  <c:v>8.5487421383647799</c:v>
                </c:pt>
                <c:pt idx="7237">
                  <c:v>8.5495283018867916</c:v>
                </c:pt>
                <c:pt idx="7238">
                  <c:v>8.550314465408805</c:v>
                </c:pt>
                <c:pt idx="7239">
                  <c:v>8.5511006289308149</c:v>
                </c:pt>
                <c:pt idx="7240">
                  <c:v>8.5518867924528283</c:v>
                </c:pt>
                <c:pt idx="7241">
                  <c:v>8.5526729559748453</c:v>
                </c:pt>
                <c:pt idx="7242">
                  <c:v>8.5534591194968588</c:v>
                </c:pt>
                <c:pt idx="7243">
                  <c:v>8.5542452830188669</c:v>
                </c:pt>
                <c:pt idx="7244">
                  <c:v>8.5550314465408803</c:v>
                </c:pt>
                <c:pt idx="7245">
                  <c:v>8.5558176100628955</c:v>
                </c:pt>
                <c:pt idx="7246">
                  <c:v>8.5566037735849072</c:v>
                </c:pt>
                <c:pt idx="7247">
                  <c:v>8.5573899371069206</c:v>
                </c:pt>
                <c:pt idx="7248">
                  <c:v>8.5581761006289305</c:v>
                </c:pt>
                <c:pt idx="7249">
                  <c:v>8.5589622641509422</c:v>
                </c:pt>
                <c:pt idx="7250">
                  <c:v>8.5597484276729556</c:v>
                </c:pt>
                <c:pt idx="7251">
                  <c:v>8.5605345911949744</c:v>
                </c:pt>
                <c:pt idx="7252">
                  <c:v>8.5613207547169772</c:v>
                </c:pt>
                <c:pt idx="7253">
                  <c:v>8.5621069182389995</c:v>
                </c:pt>
                <c:pt idx="7254">
                  <c:v>8.5628930817610058</c:v>
                </c:pt>
                <c:pt idx="7255">
                  <c:v>8.5636792452830193</c:v>
                </c:pt>
                <c:pt idx="7256">
                  <c:v>8.5644654088050327</c:v>
                </c:pt>
                <c:pt idx="7257">
                  <c:v>8.5652515723270461</c:v>
                </c:pt>
                <c:pt idx="7258">
                  <c:v>8.5660377358490596</c:v>
                </c:pt>
                <c:pt idx="7259">
                  <c:v>8.5668238993710677</c:v>
                </c:pt>
                <c:pt idx="7260">
                  <c:v>8.5676100628930811</c:v>
                </c:pt>
                <c:pt idx="7261">
                  <c:v>8.5683962264150928</c:v>
                </c:pt>
                <c:pt idx="7262">
                  <c:v>8.5691823899371062</c:v>
                </c:pt>
                <c:pt idx="7263">
                  <c:v>8.5699685534591197</c:v>
                </c:pt>
                <c:pt idx="7264">
                  <c:v>8.5707547169811331</c:v>
                </c:pt>
                <c:pt idx="7265">
                  <c:v>8.5715408805031448</c:v>
                </c:pt>
                <c:pt idx="7266">
                  <c:v>8.5723270440251529</c:v>
                </c:pt>
                <c:pt idx="7267">
                  <c:v>8.5731132075471717</c:v>
                </c:pt>
                <c:pt idx="7268">
                  <c:v>8.5738993710691851</c:v>
                </c:pt>
                <c:pt idx="7269">
                  <c:v>8.5746855345911968</c:v>
                </c:pt>
                <c:pt idx="7270">
                  <c:v>8.5754716981132066</c:v>
                </c:pt>
                <c:pt idx="7271">
                  <c:v>8.5762578616352201</c:v>
                </c:pt>
                <c:pt idx="7272">
                  <c:v>8.5770440251572353</c:v>
                </c:pt>
                <c:pt idx="7273">
                  <c:v>8.5778301886792452</c:v>
                </c:pt>
                <c:pt idx="7274">
                  <c:v>8.5786163522012568</c:v>
                </c:pt>
                <c:pt idx="7275">
                  <c:v>8.5794025157232774</c:v>
                </c:pt>
                <c:pt idx="7276">
                  <c:v>8.5801886792452873</c:v>
                </c:pt>
                <c:pt idx="7277">
                  <c:v>8.5809748427672972</c:v>
                </c:pt>
                <c:pt idx="7278">
                  <c:v>8.581761006289307</c:v>
                </c:pt>
                <c:pt idx="7279">
                  <c:v>8.5825471698113205</c:v>
                </c:pt>
                <c:pt idx="7280">
                  <c:v>8.5833333333333321</c:v>
                </c:pt>
                <c:pt idx="7281">
                  <c:v>8.5841194968553456</c:v>
                </c:pt>
                <c:pt idx="7282">
                  <c:v>8.5849056603773537</c:v>
                </c:pt>
                <c:pt idx="7283">
                  <c:v>8.5856918238993707</c:v>
                </c:pt>
                <c:pt idx="7284">
                  <c:v>8.5864779874213841</c:v>
                </c:pt>
                <c:pt idx="7285">
                  <c:v>8.5872641509433958</c:v>
                </c:pt>
                <c:pt idx="7286">
                  <c:v>8.5880503144654075</c:v>
                </c:pt>
                <c:pt idx="7287">
                  <c:v>8.5888364779874227</c:v>
                </c:pt>
                <c:pt idx="7288">
                  <c:v>8.5896226415094326</c:v>
                </c:pt>
                <c:pt idx="7289">
                  <c:v>8.5904088050314442</c:v>
                </c:pt>
                <c:pt idx="7290">
                  <c:v>8.5911949685534559</c:v>
                </c:pt>
                <c:pt idx="7291">
                  <c:v>8.5919811320754675</c:v>
                </c:pt>
                <c:pt idx="7292">
                  <c:v>8.5927672955974828</c:v>
                </c:pt>
                <c:pt idx="7293">
                  <c:v>8.5935534591194962</c:v>
                </c:pt>
                <c:pt idx="7294">
                  <c:v>8.5943396226415079</c:v>
                </c:pt>
                <c:pt idx="7295">
                  <c:v>8.5951257861635177</c:v>
                </c:pt>
                <c:pt idx="7296">
                  <c:v>8.595911949685533</c:v>
                </c:pt>
                <c:pt idx="7297">
                  <c:v>8.5966981132075464</c:v>
                </c:pt>
                <c:pt idx="7298">
                  <c:v>8.5974842767295652</c:v>
                </c:pt>
                <c:pt idx="7299">
                  <c:v>8.5982704402515608</c:v>
                </c:pt>
                <c:pt idx="7300">
                  <c:v>8.5990566037735832</c:v>
                </c:pt>
                <c:pt idx="7301">
                  <c:v>8.599842767295593</c:v>
                </c:pt>
                <c:pt idx="7302">
                  <c:v>8.60062893081761</c:v>
                </c:pt>
                <c:pt idx="7303">
                  <c:v>8.6014150943396217</c:v>
                </c:pt>
                <c:pt idx="7304">
                  <c:v>8.6022012578616387</c:v>
                </c:pt>
                <c:pt idx="7305">
                  <c:v>8.6029874213836468</c:v>
                </c:pt>
                <c:pt idx="7306">
                  <c:v>8.6037735849056585</c:v>
                </c:pt>
                <c:pt idx="7307">
                  <c:v>8.6045597484276737</c:v>
                </c:pt>
                <c:pt idx="7308">
                  <c:v>8.6053459119496871</c:v>
                </c:pt>
                <c:pt idx="7309">
                  <c:v>8.6061320754717006</c:v>
                </c:pt>
                <c:pt idx="7310">
                  <c:v>8.6069182389937104</c:v>
                </c:pt>
                <c:pt idx="7311">
                  <c:v>8.6077044025157186</c:v>
                </c:pt>
                <c:pt idx="7312">
                  <c:v>8.6084905660377355</c:v>
                </c:pt>
                <c:pt idx="7313">
                  <c:v>8.6092767295597472</c:v>
                </c:pt>
                <c:pt idx="7314">
                  <c:v>8.6100628930817606</c:v>
                </c:pt>
                <c:pt idx="7315">
                  <c:v>8.6108490566037723</c:v>
                </c:pt>
                <c:pt idx="7316">
                  <c:v>8.6116352201257858</c:v>
                </c:pt>
                <c:pt idx="7317">
                  <c:v>8.6124213836477992</c:v>
                </c:pt>
                <c:pt idx="7318">
                  <c:v>8.6132075471698126</c:v>
                </c:pt>
                <c:pt idx="7319">
                  <c:v>8.6139937106918172</c:v>
                </c:pt>
                <c:pt idx="7320">
                  <c:v>8.6147798742138324</c:v>
                </c:pt>
                <c:pt idx="7321">
                  <c:v>8.6155660377358494</c:v>
                </c:pt>
                <c:pt idx="7322">
                  <c:v>8.6163522012578611</c:v>
                </c:pt>
                <c:pt idx="7323">
                  <c:v>8.6171383647798692</c:v>
                </c:pt>
                <c:pt idx="7324">
                  <c:v>8.6179245283018826</c:v>
                </c:pt>
                <c:pt idx="7325">
                  <c:v>8.6187106918238943</c:v>
                </c:pt>
                <c:pt idx="7326">
                  <c:v>8.6194968553459201</c:v>
                </c:pt>
                <c:pt idx="7327">
                  <c:v>8.6202830188679247</c:v>
                </c:pt>
                <c:pt idx="7328">
                  <c:v>8.6210691823899328</c:v>
                </c:pt>
                <c:pt idx="7329">
                  <c:v>8.621855345911948</c:v>
                </c:pt>
                <c:pt idx="7330">
                  <c:v>8.6226415094339632</c:v>
                </c:pt>
                <c:pt idx="7331">
                  <c:v>8.6234276729559749</c:v>
                </c:pt>
                <c:pt idx="7332">
                  <c:v>8.624213836477983</c:v>
                </c:pt>
                <c:pt idx="7333">
                  <c:v>8.625</c:v>
                </c:pt>
                <c:pt idx="7334">
                  <c:v>8.6257861635220152</c:v>
                </c:pt>
                <c:pt idx="7335">
                  <c:v>8.6265723270440251</c:v>
                </c:pt>
                <c:pt idx="7336">
                  <c:v>8.6273584905660314</c:v>
                </c:pt>
                <c:pt idx="7337">
                  <c:v>8.6281446540880502</c:v>
                </c:pt>
                <c:pt idx="7338">
                  <c:v>8.6289308176100636</c:v>
                </c:pt>
                <c:pt idx="7339">
                  <c:v>8.62971698113207</c:v>
                </c:pt>
                <c:pt idx="7340">
                  <c:v>8.6305031446540834</c:v>
                </c:pt>
                <c:pt idx="7341">
                  <c:v>8.6312893081760986</c:v>
                </c:pt>
                <c:pt idx="7342">
                  <c:v>8.6320754716981085</c:v>
                </c:pt>
                <c:pt idx="7343">
                  <c:v>8.632861635220122</c:v>
                </c:pt>
                <c:pt idx="7344">
                  <c:v>8.6336477987421372</c:v>
                </c:pt>
                <c:pt idx="7345">
                  <c:v>8.6344339622641488</c:v>
                </c:pt>
                <c:pt idx="7346">
                  <c:v>8.6352201257861587</c:v>
                </c:pt>
                <c:pt idx="7347">
                  <c:v>8.6360062893081757</c:v>
                </c:pt>
                <c:pt idx="7348">
                  <c:v>8.6367924528301838</c:v>
                </c:pt>
                <c:pt idx="7349">
                  <c:v>8.6375786163521973</c:v>
                </c:pt>
                <c:pt idx="7350">
                  <c:v>8.6383647798742107</c:v>
                </c:pt>
                <c:pt idx="7351">
                  <c:v>8.6391509433962259</c:v>
                </c:pt>
                <c:pt idx="7352">
                  <c:v>8.6399371069182376</c:v>
                </c:pt>
                <c:pt idx="7353">
                  <c:v>8.640723270440251</c:v>
                </c:pt>
                <c:pt idx="7354">
                  <c:v>8.6415094339622627</c:v>
                </c:pt>
                <c:pt idx="7355">
                  <c:v>8.6422955974842761</c:v>
                </c:pt>
                <c:pt idx="7356">
                  <c:v>8.643081761006286</c:v>
                </c:pt>
                <c:pt idx="7357">
                  <c:v>8.6438679245283012</c:v>
                </c:pt>
                <c:pt idx="7358">
                  <c:v>8.6446540880503129</c:v>
                </c:pt>
                <c:pt idx="7359">
                  <c:v>8.6454402515723263</c:v>
                </c:pt>
                <c:pt idx="7360">
                  <c:v>8.646226415094338</c:v>
                </c:pt>
                <c:pt idx="7361">
                  <c:v>8.6470125786163514</c:v>
                </c:pt>
                <c:pt idx="7362">
                  <c:v>8.6477987421383613</c:v>
                </c:pt>
                <c:pt idx="7363">
                  <c:v>8.648584905660373</c:v>
                </c:pt>
                <c:pt idx="7364">
                  <c:v>8.6493710691823864</c:v>
                </c:pt>
                <c:pt idx="7365">
                  <c:v>8.6501572327044052</c:v>
                </c:pt>
                <c:pt idx="7366">
                  <c:v>8.6509433962264168</c:v>
                </c:pt>
                <c:pt idx="7367">
                  <c:v>8.6517295597484267</c:v>
                </c:pt>
                <c:pt idx="7368">
                  <c:v>8.6525157232704402</c:v>
                </c:pt>
                <c:pt idx="7369">
                  <c:v>8.6533018867924483</c:v>
                </c:pt>
                <c:pt idx="7370">
                  <c:v>8.6540880503144653</c:v>
                </c:pt>
                <c:pt idx="7371">
                  <c:v>8.6548742138364769</c:v>
                </c:pt>
                <c:pt idx="7372">
                  <c:v>8.6556603773584921</c:v>
                </c:pt>
                <c:pt idx="7373">
                  <c:v>8.6564465408805056</c:v>
                </c:pt>
                <c:pt idx="7374">
                  <c:v>8.6572327044025155</c:v>
                </c:pt>
                <c:pt idx="7375">
                  <c:v>8.6580188679245236</c:v>
                </c:pt>
                <c:pt idx="7376">
                  <c:v>8.6588050314465406</c:v>
                </c:pt>
                <c:pt idx="7377">
                  <c:v>8.6595911949685522</c:v>
                </c:pt>
                <c:pt idx="7378">
                  <c:v>8.6603773584905639</c:v>
                </c:pt>
                <c:pt idx="7379">
                  <c:v>8.6611635220125702</c:v>
                </c:pt>
                <c:pt idx="7380">
                  <c:v>8.6619496855345872</c:v>
                </c:pt>
                <c:pt idx="7381">
                  <c:v>8.6627358490566042</c:v>
                </c:pt>
                <c:pt idx="7382">
                  <c:v>8.6635220125786194</c:v>
                </c:pt>
                <c:pt idx="7383">
                  <c:v>8.6643081761006258</c:v>
                </c:pt>
                <c:pt idx="7384">
                  <c:v>8.6650943396226499</c:v>
                </c:pt>
                <c:pt idx="7385">
                  <c:v>8.6658805031446562</c:v>
                </c:pt>
                <c:pt idx="7386">
                  <c:v>8.6666666666666696</c:v>
                </c:pt>
                <c:pt idx="7387">
                  <c:v>8.6674528301886795</c:v>
                </c:pt>
                <c:pt idx="7388">
                  <c:v>8.6682389937106912</c:v>
                </c:pt>
                <c:pt idx="7389">
                  <c:v>8.6690251572327011</c:v>
                </c:pt>
                <c:pt idx="7390">
                  <c:v>8.6698113207547127</c:v>
                </c:pt>
                <c:pt idx="7391">
                  <c:v>8.6705974842767279</c:v>
                </c:pt>
                <c:pt idx="7392">
                  <c:v>8.6713836477987414</c:v>
                </c:pt>
                <c:pt idx="7393">
                  <c:v>8.6721698113207548</c:v>
                </c:pt>
                <c:pt idx="7394">
                  <c:v>8.6729559748427665</c:v>
                </c:pt>
                <c:pt idx="7395">
                  <c:v>8.6737421383647835</c:v>
                </c:pt>
                <c:pt idx="7396">
                  <c:v>8.6745283018867916</c:v>
                </c:pt>
                <c:pt idx="7397">
                  <c:v>8.675314465408805</c:v>
                </c:pt>
                <c:pt idx="7398">
                  <c:v>8.6761006289308149</c:v>
                </c:pt>
                <c:pt idx="7399">
                  <c:v>8.6768867924528283</c:v>
                </c:pt>
                <c:pt idx="7400">
                  <c:v>8.6776729559748418</c:v>
                </c:pt>
                <c:pt idx="7401">
                  <c:v>8.6784591194968552</c:v>
                </c:pt>
                <c:pt idx="7402">
                  <c:v>8.6792452830188669</c:v>
                </c:pt>
                <c:pt idx="7403">
                  <c:v>8.6800314465408768</c:v>
                </c:pt>
                <c:pt idx="7404">
                  <c:v>8.6808176100628902</c:v>
                </c:pt>
                <c:pt idx="7405">
                  <c:v>8.6816037735849054</c:v>
                </c:pt>
                <c:pt idx="7406">
                  <c:v>8.6823899371069206</c:v>
                </c:pt>
                <c:pt idx="7407">
                  <c:v>8.6831761006289305</c:v>
                </c:pt>
                <c:pt idx="7408">
                  <c:v>8.6839622641509422</c:v>
                </c:pt>
                <c:pt idx="7409">
                  <c:v>8.6847484276729539</c:v>
                </c:pt>
                <c:pt idx="7410">
                  <c:v>8.6855345911949744</c:v>
                </c:pt>
                <c:pt idx="7411">
                  <c:v>8.6863207547169772</c:v>
                </c:pt>
                <c:pt idx="7412">
                  <c:v>8.6871069182389942</c:v>
                </c:pt>
                <c:pt idx="7413">
                  <c:v>8.6878930817610023</c:v>
                </c:pt>
                <c:pt idx="7414">
                  <c:v>8.6886792452830175</c:v>
                </c:pt>
                <c:pt idx="7415">
                  <c:v>8.6894654088050327</c:v>
                </c:pt>
                <c:pt idx="7416">
                  <c:v>8.6902515723270444</c:v>
                </c:pt>
                <c:pt idx="7417">
                  <c:v>8.6910377358490543</c:v>
                </c:pt>
                <c:pt idx="7418">
                  <c:v>8.6918238993710659</c:v>
                </c:pt>
                <c:pt idx="7419">
                  <c:v>8.6926100628930811</c:v>
                </c:pt>
                <c:pt idx="7420">
                  <c:v>8.6933962264150928</c:v>
                </c:pt>
                <c:pt idx="7421">
                  <c:v>8.6941823899371027</c:v>
                </c:pt>
                <c:pt idx="7422">
                  <c:v>8.6949685534591179</c:v>
                </c:pt>
                <c:pt idx="7423">
                  <c:v>8.6957547169811331</c:v>
                </c:pt>
                <c:pt idx="7424">
                  <c:v>8.6965408805031448</c:v>
                </c:pt>
                <c:pt idx="7425">
                  <c:v>8.6973270440251511</c:v>
                </c:pt>
                <c:pt idx="7426">
                  <c:v>8.6981132075471681</c:v>
                </c:pt>
                <c:pt idx="7427">
                  <c:v>8.6988993710691815</c:v>
                </c:pt>
                <c:pt idx="7428">
                  <c:v>8.6996855345911968</c:v>
                </c:pt>
                <c:pt idx="7429">
                  <c:v>8.7004716981132049</c:v>
                </c:pt>
                <c:pt idx="7430">
                  <c:v>8.7012578616352183</c:v>
                </c:pt>
                <c:pt idx="7431">
                  <c:v>8.7020440251572353</c:v>
                </c:pt>
                <c:pt idx="7432">
                  <c:v>8.7028301886792452</c:v>
                </c:pt>
                <c:pt idx="7433">
                  <c:v>8.7036163522012568</c:v>
                </c:pt>
                <c:pt idx="7434">
                  <c:v>8.7044025157232738</c:v>
                </c:pt>
                <c:pt idx="7435">
                  <c:v>8.7051886792452873</c:v>
                </c:pt>
                <c:pt idx="7436">
                  <c:v>8.7059748427672972</c:v>
                </c:pt>
                <c:pt idx="7437">
                  <c:v>8.706761006289307</c:v>
                </c:pt>
                <c:pt idx="7438">
                  <c:v>8.7075471698113187</c:v>
                </c:pt>
                <c:pt idx="7439">
                  <c:v>8.7083333333333286</c:v>
                </c:pt>
                <c:pt idx="7440">
                  <c:v>8.7091194968553456</c:v>
                </c:pt>
                <c:pt idx="7441">
                  <c:v>8.7099056603773537</c:v>
                </c:pt>
                <c:pt idx="7442">
                  <c:v>8.7106918238993707</c:v>
                </c:pt>
                <c:pt idx="7443">
                  <c:v>8.7114779874213806</c:v>
                </c:pt>
                <c:pt idx="7444">
                  <c:v>8.7122641509433958</c:v>
                </c:pt>
                <c:pt idx="7445">
                  <c:v>8.7130503144654075</c:v>
                </c:pt>
                <c:pt idx="7446">
                  <c:v>8.7138364779874227</c:v>
                </c:pt>
                <c:pt idx="7447">
                  <c:v>8.714622641509429</c:v>
                </c:pt>
                <c:pt idx="7448">
                  <c:v>8.7154088050314442</c:v>
                </c:pt>
                <c:pt idx="7449">
                  <c:v>8.7161949685534559</c:v>
                </c:pt>
                <c:pt idx="7450">
                  <c:v>8.7169811320754675</c:v>
                </c:pt>
                <c:pt idx="7451">
                  <c:v>8.717767295597481</c:v>
                </c:pt>
                <c:pt idx="7452">
                  <c:v>8.7185534591194926</c:v>
                </c:pt>
                <c:pt idx="7453">
                  <c:v>8.7193396226415079</c:v>
                </c:pt>
                <c:pt idx="7454">
                  <c:v>8.7201257861635142</c:v>
                </c:pt>
                <c:pt idx="7455">
                  <c:v>8.7209119496855294</c:v>
                </c:pt>
                <c:pt idx="7456">
                  <c:v>8.7216981132075428</c:v>
                </c:pt>
                <c:pt idx="7457">
                  <c:v>8.7224842767295652</c:v>
                </c:pt>
                <c:pt idx="7458">
                  <c:v>8.7232704402515608</c:v>
                </c:pt>
                <c:pt idx="7459">
                  <c:v>8.7240566037735796</c:v>
                </c:pt>
                <c:pt idx="7460">
                  <c:v>8.7248427672955913</c:v>
                </c:pt>
                <c:pt idx="7461">
                  <c:v>8.72562893081761</c:v>
                </c:pt>
                <c:pt idx="7462">
                  <c:v>8.7264150943396217</c:v>
                </c:pt>
                <c:pt idx="7463">
                  <c:v>8.7272012578616351</c:v>
                </c:pt>
                <c:pt idx="7464">
                  <c:v>8.727987421383645</c:v>
                </c:pt>
                <c:pt idx="7465">
                  <c:v>8.7287735849056531</c:v>
                </c:pt>
                <c:pt idx="7466">
                  <c:v>8.7295597484276737</c:v>
                </c:pt>
                <c:pt idx="7467">
                  <c:v>8.7303459119496853</c:v>
                </c:pt>
                <c:pt idx="7468">
                  <c:v>8.731132075471697</c:v>
                </c:pt>
                <c:pt idx="7469">
                  <c:v>8.7319182389937069</c:v>
                </c:pt>
                <c:pt idx="7470">
                  <c:v>8.7327044025157186</c:v>
                </c:pt>
                <c:pt idx="7471">
                  <c:v>8.7334905660377355</c:v>
                </c:pt>
                <c:pt idx="7472">
                  <c:v>8.7342767295597437</c:v>
                </c:pt>
                <c:pt idx="7473">
                  <c:v>8.7350628930817606</c:v>
                </c:pt>
                <c:pt idx="7474">
                  <c:v>8.7358490566037723</c:v>
                </c:pt>
                <c:pt idx="7475">
                  <c:v>8.7366352201257858</c:v>
                </c:pt>
                <c:pt idx="7476">
                  <c:v>8.7374213836477956</c:v>
                </c:pt>
                <c:pt idx="7477">
                  <c:v>8.7382075471698109</c:v>
                </c:pt>
                <c:pt idx="7478">
                  <c:v>8.7389937106918136</c:v>
                </c:pt>
                <c:pt idx="7479">
                  <c:v>8.7397798742138324</c:v>
                </c:pt>
                <c:pt idx="7480">
                  <c:v>8.7405660377358476</c:v>
                </c:pt>
                <c:pt idx="7481">
                  <c:v>8.7413522012578557</c:v>
                </c:pt>
                <c:pt idx="7482">
                  <c:v>8.7421383647798692</c:v>
                </c:pt>
                <c:pt idx="7483">
                  <c:v>8.7429245283018826</c:v>
                </c:pt>
                <c:pt idx="7484">
                  <c:v>8.7437106918238943</c:v>
                </c:pt>
                <c:pt idx="7485">
                  <c:v>8.7444968553459166</c:v>
                </c:pt>
                <c:pt idx="7486">
                  <c:v>8.7452830188679247</c:v>
                </c:pt>
                <c:pt idx="7487">
                  <c:v>8.7460691823899328</c:v>
                </c:pt>
                <c:pt idx="7488">
                  <c:v>8.746855345911948</c:v>
                </c:pt>
                <c:pt idx="7489">
                  <c:v>8.7476415094339615</c:v>
                </c:pt>
                <c:pt idx="7490">
                  <c:v>8.7484276729559713</c:v>
                </c:pt>
                <c:pt idx="7491">
                  <c:v>8.749213836477983</c:v>
                </c:pt>
                <c:pt idx="7492">
                  <c:v>8.75</c:v>
                </c:pt>
                <c:pt idx="7493">
                  <c:v>8.7507861635220152</c:v>
                </c:pt>
                <c:pt idx="7494">
                  <c:v>8.7515723270440251</c:v>
                </c:pt>
                <c:pt idx="7495">
                  <c:v>8.752358490566035</c:v>
                </c:pt>
                <c:pt idx="7496">
                  <c:v>8.7531446540880538</c:v>
                </c:pt>
                <c:pt idx="7497">
                  <c:v>8.7539308176100672</c:v>
                </c:pt>
                <c:pt idx="7498">
                  <c:v>8.75471698113207</c:v>
                </c:pt>
                <c:pt idx="7499">
                  <c:v>8.755503144654087</c:v>
                </c:pt>
                <c:pt idx="7500">
                  <c:v>8.7562893081761004</c:v>
                </c:pt>
                <c:pt idx="7501">
                  <c:v>8.7570754716981085</c:v>
                </c:pt>
                <c:pt idx="7502">
                  <c:v>8.757861635220122</c:v>
                </c:pt>
                <c:pt idx="7503">
                  <c:v>8.7586477987421372</c:v>
                </c:pt>
                <c:pt idx="7504">
                  <c:v>8.7594339622641506</c:v>
                </c:pt>
                <c:pt idx="7505">
                  <c:v>8.7602201257861587</c:v>
                </c:pt>
                <c:pt idx="7506">
                  <c:v>8.7610062893081757</c:v>
                </c:pt>
                <c:pt idx="7507">
                  <c:v>8.7617924528301838</c:v>
                </c:pt>
                <c:pt idx="7508">
                  <c:v>8.7625786163522008</c:v>
                </c:pt>
                <c:pt idx="7509">
                  <c:v>8.7633647798742142</c:v>
                </c:pt>
                <c:pt idx="7510">
                  <c:v>8.7641509433962259</c:v>
                </c:pt>
                <c:pt idx="7511">
                  <c:v>8.7649371069182376</c:v>
                </c:pt>
                <c:pt idx="7512">
                  <c:v>8.7657232704402528</c:v>
                </c:pt>
                <c:pt idx="7513">
                  <c:v>8.7665094339622662</c:v>
                </c:pt>
                <c:pt idx="7514">
                  <c:v>8.7672955974842761</c:v>
                </c:pt>
                <c:pt idx="7515">
                  <c:v>8.768081761006286</c:v>
                </c:pt>
                <c:pt idx="7516">
                  <c:v>8.7688679245283012</c:v>
                </c:pt>
                <c:pt idx="7517">
                  <c:v>8.7696540880503147</c:v>
                </c:pt>
                <c:pt idx="7518">
                  <c:v>8.7704402515723263</c:v>
                </c:pt>
                <c:pt idx="7519">
                  <c:v>8.771226415094338</c:v>
                </c:pt>
                <c:pt idx="7520">
                  <c:v>8.7720125786163532</c:v>
                </c:pt>
                <c:pt idx="7521">
                  <c:v>8.7727987421383649</c:v>
                </c:pt>
                <c:pt idx="7522">
                  <c:v>8.7735849056603765</c:v>
                </c:pt>
                <c:pt idx="7523">
                  <c:v>8.7743710691823864</c:v>
                </c:pt>
                <c:pt idx="7524">
                  <c:v>8.7751572327044052</c:v>
                </c:pt>
                <c:pt idx="7525">
                  <c:v>8.7759433962264168</c:v>
                </c:pt>
                <c:pt idx="7526">
                  <c:v>8.7767295597484267</c:v>
                </c:pt>
                <c:pt idx="7527">
                  <c:v>8.7775157232704366</c:v>
                </c:pt>
                <c:pt idx="7528">
                  <c:v>8.7783018867924465</c:v>
                </c:pt>
                <c:pt idx="7529">
                  <c:v>8.7790880503144653</c:v>
                </c:pt>
                <c:pt idx="7530">
                  <c:v>8.7798742138364769</c:v>
                </c:pt>
                <c:pt idx="7531">
                  <c:v>8.7806603773584904</c:v>
                </c:pt>
                <c:pt idx="7532">
                  <c:v>8.7814465408805003</c:v>
                </c:pt>
                <c:pt idx="7533">
                  <c:v>8.7822327044025155</c:v>
                </c:pt>
                <c:pt idx="7534">
                  <c:v>8.7830188679245236</c:v>
                </c:pt>
                <c:pt idx="7535">
                  <c:v>8.7838050314465406</c:v>
                </c:pt>
                <c:pt idx="7536">
                  <c:v>8.7845911949685487</c:v>
                </c:pt>
                <c:pt idx="7537">
                  <c:v>8.7853773584905639</c:v>
                </c:pt>
                <c:pt idx="7538">
                  <c:v>8.7861635220125702</c:v>
                </c:pt>
                <c:pt idx="7539">
                  <c:v>8.7869496855345872</c:v>
                </c:pt>
                <c:pt idx="7540">
                  <c:v>8.7877358490566024</c:v>
                </c:pt>
                <c:pt idx="7541">
                  <c:v>8.7885220125786176</c:v>
                </c:pt>
                <c:pt idx="7542">
                  <c:v>8.7893081761006258</c:v>
                </c:pt>
                <c:pt idx="7543">
                  <c:v>8.7900943396226463</c:v>
                </c:pt>
                <c:pt idx="7544">
                  <c:v>8.7908805031446526</c:v>
                </c:pt>
                <c:pt idx="7545">
                  <c:v>8.7916666666666643</c:v>
                </c:pt>
                <c:pt idx="7546">
                  <c:v>8.7924528301886795</c:v>
                </c:pt>
                <c:pt idx="7547">
                  <c:v>8.7932389937106912</c:v>
                </c:pt>
                <c:pt idx="7548">
                  <c:v>8.7940251572326993</c:v>
                </c:pt>
                <c:pt idx="7549">
                  <c:v>8.7948113207547092</c:v>
                </c:pt>
                <c:pt idx="7550">
                  <c:v>8.7955974842767279</c:v>
                </c:pt>
                <c:pt idx="7551">
                  <c:v>8.7963836477987414</c:v>
                </c:pt>
                <c:pt idx="7552">
                  <c:v>8.797169811320753</c:v>
                </c:pt>
                <c:pt idx="7553">
                  <c:v>8.7979559748427629</c:v>
                </c:pt>
                <c:pt idx="7554">
                  <c:v>8.7987421383647799</c:v>
                </c:pt>
                <c:pt idx="7555">
                  <c:v>8.7995283018867916</c:v>
                </c:pt>
                <c:pt idx="7556">
                  <c:v>8.800314465408805</c:v>
                </c:pt>
                <c:pt idx="7557">
                  <c:v>8.8011006289308149</c:v>
                </c:pt>
                <c:pt idx="7558">
                  <c:v>8.8018867924528283</c:v>
                </c:pt>
                <c:pt idx="7559">
                  <c:v>8.8026729559748453</c:v>
                </c:pt>
                <c:pt idx="7560">
                  <c:v>8.8034591194968588</c:v>
                </c:pt>
                <c:pt idx="7561">
                  <c:v>8.8042452830188669</c:v>
                </c:pt>
                <c:pt idx="7562">
                  <c:v>8.8050314465408803</c:v>
                </c:pt>
                <c:pt idx="7563">
                  <c:v>8.8058176100628955</c:v>
                </c:pt>
                <c:pt idx="7564">
                  <c:v>8.8066037735849072</c:v>
                </c:pt>
                <c:pt idx="7565">
                  <c:v>8.8073899371069206</c:v>
                </c:pt>
                <c:pt idx="7566">
                  <c:v>8.8081761006289305</c:v>
                </c:pt>
                <c:pt idx="7567">
                  <c:v>8.8089622641509422</c:v>
                </c:pt>
                <c:pt idx="7568">
                  <c:v>8.8097484276729556</c:v>
                </c:pt>
                <c:pt idx="7569">
                  <c:v>8.8105345911949744</c:v>
                </c:pt>
                <c:pt idx="7570">
                  <c:v>8.8113207547169772</c:v>
                </c:pt>
                <c:pt idx="7571">
                  <c:v>8.8121069182389995</c:v>
                </c:pt>
                <c:pt idx="7572">
                  <c:v>8.8128930817610058</c:v>
                </c:pt>
                <c:pt idx="7573">
                  <c:v>8.8136792452830193</c:v>
                </c:pt>
                <c:pt idx="7574">
                  <c:v>8.8144654088050327</c:v>
                </c:pt>
                <c:pt idx="7575">
                  <c:v>8.8152515723270461</c:v>
                </c:pt>
                <c:pt idx="7576">
                  <c:v>8.8160377358490596</c:v>
                </c:pt>
                <c:pt idx="7577">
                  <c:v>8.8168238993710677</c:v>
                </c:pt>
                <c:pt idx="7578">
                  <c:v>8.8176100628930811</c:v>
                </c:pt>
                <c:pt idx="7579">
                  <c:v>8.8183962264150928</c:v>
                </c:pt>
                <c:pt idx="7580">
                  <c:v>8.8191823899371062</c:v>
                </c:pt>
                <c:pt idx="7581">
                  <c:v>8.8199685534591197</c:v>
                </c:pt>
                <c:pt idx="7582">
                  <c:v>8.8207547169811331</c:v>
                </c:pt>
                <c:pt idx="7583">
                  <c:v>8.8215408805031448</c:v>
                </c:pt>
                <c:pt idx="7584">
                  <c:v>8.8223270440251529</c:v>
                </c:pt>
                <c:pt idx="7585">
                  <c:v>8.8231132075471717</c:v>
                </c:pt>
                <c:pt idx="7586">
                  <c:v>8.8238993710691851</c:v>
                </c:pt>
                <c:pt idx="7587">
                  <c:v>8.8246855345911968</c:v>
                </c:pt>
                <c:pt idx="7588">
                  <c:v>8.8254716981132066</c:v>
                </c:pt>
                <c:pt idx="7589">
                  <c:v>8.8262578616352201</c:v>
                </c:pt>
                <c:pt idx="7590">
                  <c:v>8.8270440251572353</c:v>
                </c:pt>
                <c:pt idx="7591">
                  <c:v>8.8278301886792452</c:v>
                </c:pt>
                <c:pt idx="7592">
                  <c:v>8.8286163522012568</c:v>
                </c:pt>
                <c:pt idx="7593">
                  <c:v>8.8294025157232774</c:v>
                </c:pt>
                <c:pt idx="7594">
                  <c:v>8.8301886792452873</c:v>
                </c:pt>
                <c:pt idx="7595">
                  <c:v>8.8309748427672972</c:v>
                </c:pt>
                <c:pt idx="7596">
                  <c:v>8.831761006289307</c:v>
                </c:pt>
                <c:pt idx="7597">
                  <c:v>8.8325471698113205</c:v>
                </c:pt>
                <c:pt idx="7598">
                  <c:v>8.8333333333333321</c:v>
                </c:pt>
                <c:pt idx="7599">
                  <c:v>8.8341194968553456</c:v>
                </c:pt>
                <c:pt idx="7600">
                  <c:v>8.8349056603773537</c:v>
                </c:pt>
                <c:pt idx="7601">
                  <c:v>8.8356918238993707</c:v>
                </c:pt>
                <c:pt idx="7602">
                  <c:v>8.8364779874213841</c:v>
                </c:pt>
                <c:pt idx="7603">
                  <c:v>8.8372641509433958</c:v>
                </c:pt>
                <c:pt idx="7604">
                  <c:v>8.8380503144654075</c:v>
                </c:pt>
                <c:pt idx="7605">
                  <c:v>8.8388364779874227</c:v>
                </c:pt>
                <c:pt idx="7606">
                  <c:v>8.8396226415094326</c:v>
                </c:pt>
                <c:pt idx="7607">
                  <c:v>8.8404088050314442</c:v>
                </c:pt>
                <c:pt idx="7608">
                  <c:v>8.8411949685534559</c:v>
                </c:pt>
                <c:pt idx="7609">
                  <c:v>8.8419811320754675</c:v>
                </c:pt>
                <c:pt idx="7610">
                  <c:v>8.8427672955974828</c:v>
                </c:pt>
                <c:pt idx="7611">
                  <c:v>8.8435534591194962</c:v>
                </c:pt>
                <c:pt idx="7612">
                  <c:v>8.8443396226415079</c:v>
                </c:pt>
                <c:pt idx="7613">
                  <c:v>8.8451257861635177</c:v>
                </c:pt>
                <c:pt idx="7614">
                  <c:v>8.845911949685533</c:v>
                </c:pt>
                <c:pt idx="7615">
                  <c:v>8.8466981132075464</c:v>
                </c:pt>
                <c:pt idx="7616">
                  <c:v>8.8474842767295652</c:v>
                </c:pt>
                <c:pt idx="7617">
                  <c:v>8.8482704402515608</c:v>
                </c:pt>
                <c:pt idx="7618">
                  <c:v>8.8490566037735832</c:v>
                </c:pt>
                <c:pt idx="7619">
                  <c:v>8.849842767295593</c:v>
                </c:pt>
                <c:pt idx="7620">
                  <c:v>8.8506289308176136</c:v>
                </c:pt>
                <c:pt idx="7621">
                  <c:v>8.8514150943396253</c:v>
                </c:pt>
                <c:pt idx="7622">
                  <c:v>8.8522012578616405</c:v>
                </c:pt>
                <c:pt idx="7623">
                  <c:v>8.8529874213836504</c:v>
                </c:pt>
                <c:pt idx="7624">
                  <c:v>8.8537735849056602</c:v>
                </c:pt>
                <c:pt idx="7625">
                  <c:v>8.8545597484276772</c:v>
                </c:pt>
                <c:pt idx="7626">
                  <c:v>8.8553459119496907</c:v>
                </c:pt>
                <c:pt idx="7627">
                  <c:v>8.8561320754717006</c:v>
                </c:pt>
                <c:pt idx="7628">
                  <c:v>8.8569182389937122</c:v>
                </c:pt>
                <c:pt idx="7629">
                  <c:v>8.8577044025157221</c:v>
                </c:pt>
                <c:pt idx="7630">
                  <c:v>8.8584905660377409</c:v>
                </c:pt>
                <c:pt idx="7631">
                  <c:v>8.8592767295597508</c:v>
                </c:pt>
                <c:pt idx="7632">
                  <c:v>8.8600628930817642</c:v>
                </c:pt>
                <c:pt idx="7633">
                  <c:v>8.8608490566037759</c:v>
                </c:pt>
                <c:pt idx="7634">
                  <c:v>8.8616352201257893</c:v>
                </c:pt>
                <c:pt idx="7635">
                  <c:v>8.8624213836478027</c:v>
                </c:pt>
                <c:pt idx="7636">
                  <c:v>8.8632075471698162</c:v>
                </c:pt>
                <c:pt idx="7637">
                  <c:v>8.8639937106918172</c:v>
                </c:pt>
                <c:pt idx="7638">
                  <c:v>8.8647798742138342</c:v>
                </c:pt>
                <c:pt idx="7639">
                  <c:v>8.8655660377358547</c:v>
                </c:pt>
                <c:pt idx="7640">
                  <c:v>8.8663522012578628</c:v>
                </c:pt>
                <c:pt idx="7641">
                  <c:v>8.8671383647798709</c:v>
                </c:pt>
                <c:pt idx="7642">
                  <c:v>8.8679245283018862</c:v>
                </c:pt>
                <c:pt idx="7643">
                  <c:v>8.8687106918238978</c:v>
                </c:pt>
                <c:pt idx="7644">
                  <c:v>8.8694968553459201</c:v>
                </c:pt>
                <c:pt idx="7645">
                  <c:v>8.8702830188679282</c:v>
                </c:pt>
                <c:pt idx="7646">
                  <c:v>8.8710691823899364</c:v>
                </c:pt>
                <c:pt idx="7647">
                  <c:v>8.8718553459119498</c:v>
                </c:pt>
                <c:pt idx="7648">
                  <c:v>8.8726415094339686</c:v>
                </c:pt>
                <c:pt idx="7649">
                  <c:v>8.8734276729559767</c:v>
                </c:pt>
                <c:pt idx="7650">
                  <c:v>8.8742138364779866</c:v>
                </c:pt>
                <c:pt idx="7651">
                  <c:v>8.8750000000000036</c:v>
                </c:pt>
                <c:pt idx="7652">
                  <c:v>8.8757861635220188</c:v>
                </c:pt>
                <c:pt idx="7653">
                  <c:v>8.8765723270440287</c:v>
                </c:pt>
                <c:pt idx="7654">
                  <c:v>8.877358490566035</c:v>
                </c:pt>
                <c:pt idx="7655">
                  <c:v>8.8781446540880538</c:v>
                </c:pt>
                <c:pt idx="7656">
                  <c:v>8.8789308176100672</c:v>
                </c:pt>
                <c:pt idx="7657">
                  <c:v>8.8797169811320735</c:v>
                </c:pt>
                <c:pt idx="7658">
                  <c:v>8.880503144654087</c:v>
                </c:pt>
                <c:pt idx="7659">
                  <c:v>8.8812893081761004</c:v>
                </c:pt>
                <c:pt idx="7660">
                  <c:v>8.8820754716981121</c:v>
                </c:pt>
                <c:pt idx="7661">
                  <c:v>8.8828616352201255</c:v>
                </c:pt>
                <c:pt idx="7662">
                  <c:v>8.8836477987421407</c:v>
                </c:pt>
                <c:pt idx="7663">
                  <c:v>8.8844339622641506</c:v>
                </c:pt>
                <c:pt idx="7664">
                  <c:v>8.8852201257861623</c:v>
                </c:pt>
                <c:pt idx="7665">
                  <c:v>8.8860062893081793</c:v>
                </c:pt>
                <c:pt idx="7666">
                  <c:v>8.8867924528301874</c:v>
                </c:pt>
                <c:pt idx="7667">
                  <c:v>8.8875786163522008</c:v>
                </c:pt>
                <c:pt idx="7668">
                  <c:v>8.8883647798742142</c:v>
                </c:pt>
                <c:pt idx="7669">
                  <c:v>8.8891509433962277</c:v>
                </c:pt>
                <c:pt idx="7670">
                  <c:v>8.8899371069182394</c:v>
                </c:pt>
                <c:pt idx="7671">
                  <c:v>8.8907232704402528</c:v>
                </c:pt>
                <c:pt idx="7672">
                  <c:v>8.8915094339622662</c:v>
                </c:pt>
                <c:pt idx="7673">
                  <c:v>8.8922955974842797</c:v>
                </c:pt>
                <c:pt idx="7674">
                  <c:v>8.8930817610062896</c:v>
                </c:pt>
                <c:pt idx="7675">
                  <c:v>8.8938679245283048</c:v>
                </c:pt>
                <c:pt idx="7676">
                  <c:v>8.8946540880503147</c:v>
                </c:pt>
                <c:pt idx="7677">
                  <c:v>8.8954402515723299</c:v>
                </c:pt>
                <c:pt idx="7678">
                  <c:v>8.8962264150943398</c:v>
                </c:pt>
                <c:pt idx="7679">
                  <c:v>8.8970125786163532</c:v>
                </c:pt>
                <c:pt idx="7680">
                  <c:v>8.8977987421383649</c:v>
                </c:pt>
                <c:pt idx="7681">
                  <c:v>8.8985849056603765</c:v>
                </c:pt>
                <c:pt idx="7682">
                  <c:v>8.89937106918239</c:v>
                </c:pt>
                <c:pt idx="7683">
                  <c:v>8.9001572327044052</c:v>
                </c:pt>
                <c:pt idx="7684">
                  <c:v>8.9009433962264168</c:v>
                </c:pt>
                <c:pt idx="7685">
                  <c:v>8.9017295597484267</c:v>
                </c:pt>
                <c:pt idx="7686">
                  <c:v>8.9025157232704402</c:v>
                </c:pt>
                <c:pt idx="7687">
                  <c:v>8.9033018867924483</c:v>
                </c:pt>
                <c:pt idx="7688">
                  <c:v>8.9040880503144653</c:v>
                </c:pt>
                <c:pt idx="7689">
                  <c:v>8.9048742138364769</c:v>
                </c:pt>
                <c:pt idx="7690">
                  <c:v>8.9056603773584921</c:v>
                </c:pt>
                <c:pt idx="7691">
                  <c:v>8.9064465408805056</c:v>
                </c:pt>
                <c:pt idx="7692">
                  <c:v>8.9072327044025155</c:v>
                </c:pt>
                <c:pt idx="7693">
                  <c:v>8.9080188679245236</c:v>
                </c:pt>
                <c:pt idx="7694">
                  <c:v>8.9088050314465406</c:v>
                </c:pt>
                <c:pt idx="7695">
                  <c:v>8.9095911949685522</c:v>
                </c:pt>
                <c:pt idx="7696">
                  <c:v>8.9103773584905639</c:v>
                </c:pt>
                <c:pt idx="7697">
                  <c:v>8.9111635220125702</c:v>
                </c:pt>
                <c:pt idx="7698">
                  <c:v>8.9119496855345872</c:v>
                </c:pt>
                <c:pt idx="7699">
                  <c:v>8.9127358490566042</c:v>
                </c:pt>
                <c:pt idx="7700">
                  <c:v>8.9135220125786194</c:v>
                </c:pt>
                <c:pt idx="7701">
                  <c:v>8.9143081761006258</c:v>
                </c:pt>
                <c:pt idx="7702">
                  <c:v>8.9150943396226499</c:v>
                </c:pt>
                <c:pt idx="7703">
                  <c:v>8.9158805031446562</c:v>
                </c:pt>
                <c:pt idx="7704">
                  <c:v>8.9166666666666696</c:v>
                </c:pt>
                <c:pt idx="7705">
                  <c:v>8.9174528301886795</c:v>
                </c:pt>
                <c:pt idx="7706">
                  <c:v>8.9182389937106912</c:v>
                </c:pt>
                <c:pt idx="7707">
                  <c:v>8.9190251572327011</c:v>
                </c:pt>
                <c:pt idx="7708">
                  <c:v>8.9198113207547127</c:v>
                </c:pt>
                <c:pt idx="7709">
                  <c:v>8.9205974842767279</c:v>
                </c:pt>
                <c:pt idx="7710">
                  <c:v>8.9213836477987414</c:v>
                </c:pt>
                <c:pt idx="7711">
                  <c:v>8.9221698113207548</c:v>
                </c:pt>
                <c:pt idx="7712">
                  <c:v>8.9229559748427665</c:v>
                </c:pt>
                <c:pt idx="7713">
                  <c:v>8.9237421383647835</c:v>
                </c:pt>
                <c:pt idx="7714">
                  <c:v>8.9245283018867916</c:v>
                </c:pt>
                <c:pt idx="7715">
                  <c:v>8.925314465408805</c:v>
                </c:pt>
                <c:pt idx="7716">
                  <c:v>8.9261006289308149</c:v>
                </c:pt>
                <c:pt idx="7717">
                  <c:v>8.9268867924528283</c:v>
                </c:pt>
                <c:pt idx="7718">
                  <c:v>8.9276729559748418</c:v>
                </c:pt>
                <c:pt idx="7719">
                  <c:v>8.9284591194968552</c:v>
                </c:pt>
                <c:pt idx="7720">
                  <c:v>8.9292452830188669</c:v>
                </c:pt>
                <c:pt idx="7721">
                  <c:v>8.9300314465408768</c:v>
                </c:pt>
                <c:pt idx="7722">
                  <c:v>8.9308176100628902</c:v>
                </c:pt>
                <c:pt idx="7723">
                  <c:v>8.9316037735849054</c:v>
                </c:pt>
                <c:pt idx="7724">
                  <c:v>8.9323899371069206</c:v>
                </c:pt>
                <c:pt idx="7725">
                  <c:v>8.9331761006289305</c:v>
                </c:pt>
                <c:pt idx="7726">
                  <c:v>8.9339622641509422</c:v>
                </c:pt>
                <c:pt idx="7727">
                  <c:v>8.9347484276729539</c:v>
                </c:pt>
                <c:pt idx="7728">
                  <c:v>8.9355345911949744</c:v>
                </c:pt>
                <c:pt idx="7729">
                  <c:v>8.9363207547169772</c:v>
                </c:pt>
                <c:pt idx="7730">
                  <c:v>8.9371069182389942</c:v>
                </c:pt>
                <c:pt idx="7731">
                  <c:v>8.9378930817610023</c:v>
                </c:pt>
                <c:pt idx="7732">
                  <c:v>8.9386792452830175</c:v>
                </c:pt>
                <c:pt idx="7733">
                  <c:v>8.9394654088050327</c:v>
                </c:pt>
                <c:pt idx="7734">
                  <c:v>8.9402515723270444</c:v>
                </c:pt>
                <c:pt idx="7735">
                  <c:v>8.941037735849056</c:v>
                </c:pt>
                <c:pt idx="7736">
                  <c:v>8.9418238993710659</c:v>
                </c:pt>
                <c:pt idx="7737">
                  <c:v>8.9426100628930811</c:v>
                </c:pt>
                <c:pt idx="7738">
                  <c:v>8.9433962264150928</c:v>
                </c:pt>
                <c:pt idx="7739">
                  <c:v>8.9441823899371027</c:v>
                </c:pt>
                <c:pt idx="7740">
                  <c:v>8.9449685534591179</c:v>
                </c:pt>
                <c:pt idx="7741">
                  <c:v>8.9457547169811331</c:v>
                </c:pt>
                <c:pt idx="7742">
                  <c:v>8.9465408805031448</c:v>
                </c:pt>
                <c:pt idx="7743">
                  <c:v>8.9473270440251511</c:v>
                </c:pt>
                <c:pt idx="7744">
                  <c:v>8.9481132075471681</c:v>
                </c:pt>
                <c:pt idx="7745">
                  <c:v>8.9488993710691815</c:v>
                </c:pt>
                <c:pt idx="7746">
                  <c:v>8.9496855345911968</c:v>
                </c:pt>
                <c:pt idx="7747">
                  <c:v>8.9504716981132066</c:v>
                </c:pt>
                <c:pt idx="7748">
                  <c:v>8.9512578616352201</c:v>
                </c:pt>
                <c:pt idx="7749">
                  <c:v>8.9520440251572388</c:v>
                </c:pt>
                <c:pt idx="7750">
                  <c:v>8.9528301886792505</c:v>
                </c:pt>
                <c:pt idx="7751">
                  <c:v>8.9536163522012604</c:v>
                </c:pt>
                <c:pt idx="7752">
                  <c:v>8.9544025157232774</c:v>
                </c:pt>
                <c:pt idx="7753">
                  <c:v>8.9551886792452908</c:v>
                </c:pt>
                <c:pt idx="7754">
                  <c:v>8.9559748427673043</c:v>
                </c:pt>
                <c:pt idx="7755">
                  <c:v>8.9567610062893106</c:v>
                </c:pt>
                <c:pt idx="7756">
                  <c:v>8.9575471698113205</c:v>
                </c:pt>
                <c:pt idx="7757">
                  <c:v>8.9583333333333321</c:v>
                </c:pt>
                <c:pt idx="7758">
                  <c:v>8.9591194968553491</c:v>
                </c:pt>
                <c:pt idx="7759">
                  <c:v>8.9599056603773573</c:v>
                </c:pt>
                <c:pt idx="7760">
                  <c:v>8.9606918238993707</c:v>
                </c:pt>
                <c:pt idx="7761">
                  <c:v>8.9614779874213841</c:v>
                </c:pt>
                <c:pt idx="7762">
                  <c:v>8.9622641509433993</c:v>
                </c:pt>
                <c:pt idx="7763">
                  <c:v>8.9630503144654092</c:v>
                </c:pt>
                <c:pt idx="7764">
                  <c:v>8.9638364779874262</c:v>
                </c:pt>
                <c:pt idx="7765">
                  <c:v>8.9646226415094326</c:v>
                </c:pt>
                <c:pt idx="7766">
                  <c:v>8.9654088050314495</c:v>
                </c:pt>
                <c:pt idx="7767">
                  <c:v>8.9661949685534594</c:v>
                </c:pt>
                <c:pt idx="7768">
                  <c:v>8.9669811320754711</c:v>
                </c:pt>
                <c:pt idx="7769">
                  <c:v>8.9677672955974828</c:v>
                </c:pt>
                <c:pt idx="7770">
                  <c:v>8.9685534591194962</c:v>
                </c:pt>
                <c:pt idx="7771">
                  <c:v>8.9693396226415096</c:v>
                </c:pt>
                <c:pt idx="7772">
                  <c:v>8.9701257861635177</c:v>
                </c:pt>
                <c:pt idx="7773">
                  <c:v>8.970911949685533</c:v>
                </c:pt>
                <c:pt idx="7774">
                  <c:v>8.9716981132075464</c:v>
                </c:pt>
                <c:pt idx="7775">
                  <c:v>8.9724842767295687</c:v>
                </c:pt>
                <c:pt idx="7776">
                  <c:v>8.9732704402515662</c:v>
                </c:pt>
                <c:pt idx="7777">
                  <c:v>8.9740566037735832</c:v>
                </c:pt>
                <c:pt idx="7778">
                  <c:v>8.974842767295593</c:v>
                </c:pt>
                <c:pt idx="7779">
                  <c:v>8.9756289308176136</c:v>
                </c:pt>
                <c:pt idx="7780">
                  <c:v>8.9764150943396253</c:v>
                </c:pt>
                <c:pt idx="7781">
                  <c:v>8.9772012578616387</c:v>
                </c:pt>
                <c:pt idx="7782">
                  <c:v>8.9779874213836468</c:v>
                </c:pt>
                <c:pt idx="7783">
                  <c:v>8.9787735849056585</c:v>
                </c:pt>
                <c:pt idx="7784">
                  <c:v>8.9795597484276772</c:v>
                </c:pt>
                <c:pt idx="7785">
                  <c:v>8.9803459119496871</c:v>
                </c:pt>
                <c:pt idx="7786">
                  <c:v>8.9811320754717006</c:v>
                </c:pt>
                <c:pt idx="7787">
                  <c:v>8.9819182389937104</c:v>
                </c:pt>
                <c:pt idx="7788">
                  <c:v>8.9827044025157221</c:v>
                </c:pt>
                <c:pt idx="7789">
                  <c:v>8.9834905660377409</c:v>
                </c:pt>
                <c:pt idx="7790">
                  <c:v>8.9842767295597472</c:v>
                </c:pt>
                <c:pt idx="7791">
                  <c:v>8.9850628930817642</c:v>
                </c:pt>
                <c:pt idx="7792">
                  <c:v>8.9858490566037759</c:v>
                </c:pt>
                <c:pt idx="7793">
                  <c:v>8.9866352201257893</c:v>
                </c:pt>
                <c:pt idx="7794">
                  <c:v>8.9874213836477992</c:v>
                </c:pt>
                <c:pt idx="7795">
                  <c:v>8.9882075471698126</c:v>
                </c:pt>
                <c:pt idx="7796">
                  <c:v>8.9889937106918172</c:v>
                </c:pt>
                <c:pt idx="7797">
                  <c:v>8.9897798742138342</c:v>
                </c:pt>
                <c:pt idx="7798">
                  <c:v>8.9905660377358494</c:v>
                </c:pt>
                <c:pt idx="7799">
                  <c:v>8.9913522012578611</c:v>
                </c:pt>
                <c:pt idx="7800">
                  <c:v>8.9921383647798709</c:v>
                </c:pt>
                <c:pt idx="7801">
                  <c:v>8.9929245283018862</c:v>
                </c:pt>
                <c:pt idx="7802">
                  <c:v>8.9937106918238978</c:v>
                </c:pt>
                <c:pt idx="7803">
                  <c:v>8.9944968553459201</c:v>
                </c:pt>
                <c:pt idx="7804">
                  <c:v>8.9952830188679282</c:v>
                </c:pt>
                <c:pt idx="7805">
                  <c:v>8.9960691823899364</c:v>
                </c:pt>
                <c:pt idx="7806">
                  <c:v>8.9968553459119498</c:v>
                </c:pt>
                <c:pt idx="7807">
                  <c:v>8.9976415094339632</c:v>
                </c:pt>
                <c:pt idx="7808">
                  <c:v>8.9984276729559749</c:v>
                </c:pt>
                <c:pt idx="7809">
                  <c:v>8.9992138364779866</c:v>
                </c:pt>
                <c:pt idx="7810">
                  <c:v>9.0000000000000018</c:v>
                </c:pt>
                <c:pt idx="7811">
                  <c:v>9.0007861635220152</c:v>
                </c:pt>
                <c:pt idx="7812">
                  <c:v>9.0015723270440251</c:v>
                </c:pt>
                <c:pt idx="7813">
                  <c:v>9.002358490566035</c:v>
                </c:pt>
                <c:pt idx="7814">
                  <c:v>9.0031446540880538</c:v>
                </c:pt>
                <c:pt idx="7815">
                  <c:v>9.0039308176100672</c:v>
                </c:pt>
                <c:pt idx="7816">
                  <c:v>9.00471698113207</c:v>
                </c:pt>
                <c:pt idx="7817">
                  <c:v>9.005503144654087</c:v>
                </c:pt>
                <c:pt idx="7818">
                  <c:v>9.0062893081761004</c:v>
                </c:pt>
                <c:pt idx="7819">
                  <c:v>9.0070754716981085</c:v>
                </c:pt>
                <c:pt idx="7820">
                  <c:v>9.007861635220122</c:v>
                </c:pt>
                <c:pt idx="7821">
                  <c:v>9.0086477987421372</c:v>
                </c:pt>
                <c:pt idx="7822">
                  <c:v>9.0094339622641506</c:v>
                </c:pt>
                <c:pt idx="7823">
                  <c:v>9.0102201257861587</c:v>
                </c:pt>
                <c:pt idx="7824">
                  <c:v>9.0110062893081757</c:v>
                </c:pt>
                <c:pt idx="7825">
                  <c:v>9.0117924528301838</c:v>
                </c:pt>
                <c:pt idx="7826">
                  <c:v>9.0125786163522008</c:v>
                </c:pt>
                <c:pt idx="7827">
                  <c:v>9.0133647798742142</c:v>
                </c:pt>
                <c:pt idx="7828">
                  <c:v>9.0141509433962259</c:v>
                </c:pt>
                <c:pt idx="7829">
                  <c:v>9.0149371069182376</c:v>
                </c:pt>
                <c:pt idx="7830">
                  <c:v>9.0157232704402528</c:v>
                </c:pt>
                <c:pt idx="7831">
                  <c:v>9.0165094339622662</c:v>
                </c:pt>
                <c:pt idx="7832">
                  <c:v>9.0172955974842761</c:v>
                </c:pt>
                <c:pt idx="7833">
                  <c:v>9.018081761006286</c:v>
                </c:pt>
                <c:pt idx="7834">
                  <c:v>9.0188679245283012</c:v>
                </c:pt>
                <c:pt idx="7835">
                  <c:v>9.0196540880503147</c:v>
                </c:pt>
                <c:pt idx="7836">
                  <c:v>9.0204402515723263</c:v>
                </c:pt>
                <c:pt idx="7837">
                  <c:v>9.021226415094338</c:v>
                </c:pt>
                <c:pt idx="7838">
                  <c:v>9.0220125786163532</c:v>
                </c:pt>
                <c:pt idx="7839">
                  <c:v>9.0227987421383649</c:v>
                </c:pt>
                <c:pt idx="7840">
                  <c:v>9.0235849056603765</c:v>
                </c:pt>
                <c:pt idx="7841">
                  <c:v>9.0243710691823864</c:v>
                </c:pt>
                <c:pt idx="7842">
                  <c:v>9.0251572327044052</c:v>
                </c:pt>
                <c:pt idx="7843">
                  <c:v>9.0259433962264168</c:v>
                </c:pt>
                <c:pt idx="7844">
                  <c:v>9.0267295597484267</c:v>
                </c:pt>
                <c:pt idx="7845">
                  <c:v>9.0275157232704366</c:v>
                </c:pt>
                <c:pt idx="7846">
                  <c:v>9.0283018867924465</c:v>
                </c:pt>
                <c:pt idx="7847">
                  <c:v>9.0290880503144653</c:v>
                </c:pt>
                <c:pt idx="7848">
                  <c:v>9.0298742138364769</c:v>
                </c:pt>
                <c:pt idx="7849">
                  <c:v>9.0306603773584904</c:v>
                </c:pt>
                <c:pt idx="7850">
                  <c:v>9.031446540880502</c:v>
                </c:pt>
                <c:pt idx="7851">
                  <c:v>9.0322327044025155</c:v>
                </c:pt>
                <c:pt idx="7852">
                  <c:v>9.0330188679245236</c:v>
                </c:pt>
                <c:pt idx="7853">
                  <c:v>9.0338050314465406</c:v>
                </c:pt>
                <c:pt idx="7854">
                  <c:v>9.0345911949685487</c:v>
                </c:pt>
                <c:pt idx="7855">
                  <c:v>9.0353773584905639</c:v>
                </c:pt>
                <c:pt idx="7856">
                  <c:v>9.0361635220125702</c:v>
                </c:pt>
                <c:pt idx="7857">
                  <c:v>9.0369496855345872</c:v>
                </c:pt>
                <c:pt idx="7858">
                  <c:v>9.0377358490566024</c:v>
                </c:pt>
                <c:pt idx="7859">
                  <c:v>9.0385220125786176</c:v>
                </c:pt>
                <c:pt idx="7860">
                  <c:v>9.0393081761006258</c:v>
                </c:pt>
                <c:pt idx="7861">
                  <c:v>9.0400943396226463</c:v>
                </c:pt>
                <c:pt idx="7862">
                  <c:v>9.0408805031446526</c:v>
                </c:pt>
                <c:pt idx="7863">
                  <c:v>9.0416666666666661</c:v>
                </c:pt>
                <c:pt idx="7864">
                  <c:v>9.0424528301886795</c:v>
                </c:pt>
                <c:pt idx="7865">
                  <c:v>9.0432389937106912</c:v>
                </c:pt>
                <c:pt idx="7866">
                  <c:v>9.0440251572326993</c:v>
                </c:pt>
                <c:pt idx="7867">
                  <c:v>9.0448113207547092</c:v>
                </c:pt>
                <c:pt idx="7868">
                  <c:v>9.0455974842767279</c:v>
                </c:pt>
                <c:pt idx="7869">
                  <c:v>9.0463836477987414</c:v>
                </c:pt>
                <c:pt idx="7870">
                  <c:v>9.047169811320753</c:v>
                </c:pt>
                <c:pt idx="7871">
                  <c:v>9.0479559748427629</c:v>
                </c:pt>
                <c:pt idx="7872">
                  <c:v>9.0487421383647799</c:v>
                </c:pt>
                <c:pt idx="7873">
                  <c:v>9.0495283018867916</c:v>
                </c:pt>
                <c:pt idx="7874">
                  <c:v>9.050314465408805</c:v>
                </c:pt>
                <c:pt idx="7875">
                  <c:v>9.0511006289308149</c:v>
                </c:pt>
                <c:pt idx="7876">
                  <c:v>9.0518867924528283</c:v>
                </c:pt>
                <c:pt idx="7877">
                  <c:v>9.0526729559748453</c:v>
                </c:pt>
                <c:pt idx="7878">
                  <c:v>9.0534591194968588</c:v>
                </c:pt>
                <c:pt idx="7879">
                  <c:v>9.0542452830188669</c:v>
                </c:pt>
                <c:pt idx="7880">
                  <c:v>9.0550314465408803</c:v>
                </c:pt>
                <c:pt idx="7881">
                  <c:v>9.0558176100628955</c:v>
                </c:pt>
                <c:pt idx="7882">
                  <c:v>9.0566037735849072</c:v>
                </c:pt>
                <c:pt idx="7883">
                  <c:v>9.0573899371069206</c:v>
                </c:pt>
                <c:pt idx="7884">
                  <c:v>9.0581761006289305</c:v>
                </c:pt>
                <c:pt idx="7885">
                  <c:v>9.0589622641509422</c:v>
                </c:pt>
                <c:pt idx="7886">
                  <c:v>9.0597484276729556</c:v>
                </c:pt>
                <c:pt idx="7887">
                  <c:v>9.0605345911949744</c:v>
                </c:pt>
                <c:pt idx="7888">
                  <c:v>9.0613207547169772</c:v>
                </c:pt>
                <c:pt idx="7889">
                  <c:v>9.0621069182389995</c:v>
                </c:pt>
                <c:pt idx="7890">
                  <c:v>9.0628930817610058</c:v>
                </c:pt>
                <c:pt idx="7891">
                  <c:v>9.0636792452830193</c:v>
                </c:pt>
                <c:pt idx="7892">
                  <c:v>9.0644654088050327</c:v>
                </c:pt>
                <c:pt idx="7893">
                  <c:v>9.0652515723270461</c:v>
                </c:pt>
                <c:pt idx="7894">
                  <c:v>9.0660377358490596</c:v>
                </c:pt>
                <c:pt idx="7895">
                  <c:v>9.0668238993710677</c:v>
                </c:pt>
                <c:pt idx="7896">
                  <c:v>9.0676100628930811</c:v>
                </c:pt>
                <c:pt idx="7897">
                  <c:v>9.0683962264150928</c:v>
                </c:pt>
                <c:pt idx="7898">
                  <c:v>9.0691823899371062</c:v>
                </c:pt>
                <c:pt idx="7899">
                  <c:v>9.0699685534591197</c:v>
                </c:pt>
                <c:pt idx="7900">
                  <c:v>9.0707547169811331</c:v>
                </c:pt>
                <c:pt idx="7901">
                  <c:v>9.0715408805031448</c:v>
                </c:pt>
                <c:pt idx="7902">
                  <c:v>9.0723270440251529</c:v>
                </c:pt>
                <c:pt idx="7903">
                  <c:v>9.0731132075471717</c:v>
                </c:pt>
                <c:pt idx="7904">
                  <c:v>9.0738993710691851</c:v>
                </c:pt>
                <c:pt idx="7905">
                  <c:v>9.0746855345911968</c:v>
                </c:pt>
                <c:pt idx="7906">
                  <c:v>9.0754716981132066</c:v>
                </c:pt>
                <c:pt idx="7907">
                  <c:v>9.0762578616352201</c:v>
                </c:pt>
                <c:pt idx="7908">
                  <c:v>9.0770440251572353</c:v>
                </c:pt>
                <c:pt idx="7909">
                  <c:v>9.0778301886792452</c:v>
                </c:pt>
                <c:pt idx="7910">
                  <c:v>9.0786163522012568</c:v>
                </c:pt>
                <c:pt idx="7911">
                  <c:v>9.0794025157232774</c:v>
                </c:pt>
                <c:pt idx="7912">
                  <c:v>9.0801886792452873</c:v>
                </c:pt>
                <c:pt idx="7913">
                  <c:v>9.0809748427672972</c:v>
                </c:pt>
                <c:pt idx="7914">
                  <c:v>9.081761006289307</c:v>
                </c:pt>
                <c:pt idx="7915">
                  <c:v>9.0825471698113205</c:v>
                </c:pt>
                <c:pt idx="7916">
                  <c:v>9.0833333333333321</c:v>
                </c:pt>
                <c:pt idx="7917">
                  <c:v>9.0841194968553456</c:v>
                </c:pt>
                <c:pt idx="7918">
                  <c:v>9.0849056603773537</c:v>
                </c:pt>
                <c:pt idx="7919">
                  <c:v>9.0856918238993707</c:v>
                </c:pt>
                <c:pt idx="7920">
                  <c:v>9.0864779874213841</c:v>
                </c:pt>
                <c:pt idx="7921">
                  <c:v>9.0872641509433958</c:v>
                </c:pt>
                <c:pt idx="7922">
                  <c:v>9.0880503144654075</c:v>
                </c:pt>
                <c:pt idx="7923">
                  <c:v>9.0888364779874227</c:v>
                </c:pt>
                <c:pt idx="7924">
                  <c:v>9.0896226415094326</c:v>
                </c:pt>
                <c:pt idx="7925">
                  <c:v>9.0904088050314442</c:v>
                </c:pt>
                <c:pt idx="7926">
                  <c:v>9.0911949685534559</c:v>
                </c:pt>
                <c:pt idx="7927">
                  <c:v>9.0919811320754675</c:v>
                </c:pt>
                <c:pt idx="7928">
                  <c:v>9.0927672955974828</c:v>
                </c:pt>
                <c:pt idx="7929">
                  <c:v>9.0935534591194962</c:v>
                </c:pt>
                <c:pt idx="7930">
                  <c:v>9.0943396226415079</c:v>
                </c:pt>
                <c:pt idx="7931">
                  <c:v>9.0951257861635177</c:v>
                </c:pt>
                <c:pt idx="7932">
                  <c:v>9.095911949685533</c:v>
                </c:pt>
                <c:pt idx="7933">
                  <c:v>9.0966981132075464</c:v>
                </c:pt>
                <c:pt idx="7934">
                  <c:v>9.0974842767295652</c:v>
                </c:pt>
                <c:pt idx="7935">
                  <c:v>9.0982704402515608</c:v>
                </c:pt>
                <c:pt idx="7936">
                  <c:v>9.0990566037735832</c:v>
                </c:pt>
                <c:pt idx="7937">
                  <c:v>9.099842767295593</c:v>
                </c:pt>
                <c:pt idx="7938">
                  <c:v>9.10062893081761</c:v>
                </c:pt>
                <c:pt idx="7939">
                  <c:v>9.1014150943396217</c:v>
                </c:pt>
                <c:pt idx="7940">
                  <c:v>9.1022012578616387</c:v>
                </c:pt>
                <c:pt idx="7941">
                  <c:v>9.1029874213836468</c:v>
                </c:pt>
                <c:pt idx="7942">
                  <c:v>9.1037735849056585</c:v>
                </c:pt>
                <c:pt idx="7943">
                  <c:v>9.1045597484276737</c:v>
                </c:pt>
                <c:pt idx="7944">
                  <c:v>9.1053459119496871</c:v>
                </c:pt>
                <c:pt idx="7945">
                  <c:v>9.1061320754717006</c:v>
                </c:pt>
                <c:pt idx="7946">
                  <c:v>9.1069182389937104</c:v>
                </c:pt>
                <c:pt idx="7947">
                  <c:v>9.1077044025157186</c:v>
                </c:pt>
                <c:pt idx="7948">
                  <c:v>9.1084905660377355</c:v>
                </c:pt>
                <c:pt idx="7949">
                  <c:v>9.1092767295597472</c:v>
                </c:pt>
                <c:pt idx="7950">
                  <c:v>9.1100628930817606</c:v>
                </c:pt>
                <c:pt idx="7951">
                  <c:v>9.1108490566037723</c:v>
                </c:pt>
                <c:pt idx="7952">
                  <c:v>9.1116352201257858</c:v>
                </c:pt>
                <c:pt idx="7953">
                  <c:v>9.1124213836477992</c:v>
                </c:pt>
                <c:pt idx="7954">
                  <c:v>9.1132075471698126</c:v>
                </c:pt>
                <c:pt idx="7955">
                  <c:v>9.1139937106918172</c:v>
                </c:pt>
                <c:pt idx="7956">
                  <c:v>9.1147798742138324</c:v>
                </c:pt>
                <c:pt idx="7957">
                  <c:v>9.1155660377358494</c:v>
                </c:pt>
                <c:pt idx="7958">
                  <c:v>9.1163522012578611</c:v>
                </c:pt>
                <c:pt idx="7959">
                  <c:v>9.1171383647798692</c:v>
                </c:pt>
                <c:pt idx="7960">
                  <c:v>9.1179245283018826</c:v>
                </c:pt>
                <c:pt idx="7961">
                  <c:v>9.1187106918238943</c:v>
                </c:pt>
                <c:pt idx="7962">
                  <c:v>9.1194968553459201</c:v>
                </c:pt>
                <c:pt idx="7963">
                  <c:v>9.1202830188679247</c:v>
                </c:pt>
                <c:pt idx="7964">
                  <c:v>9.1210691823899328</c:v>
                </c:pt>
                <c:pt idx="7965">
                  <c:v>9.121855345911948</c:v>
                </c:pt>
                <c:pt idx="7966">
                  <c:v>9.122641509433965</c:v>
                </c:pt>
                <c:pt idx="7967">
                  <c:v>9.1234276729559749</c:v>
                </c:pt>
                <c:pt idx="7968">
                  <c:v>9.124213836477983</c:v>
                </c:pt>
                <c:pt idx="7969">
                  <c:v>9.125</c:v>
                </c:pt>
                <c:pt idx="7970">
                  <c:v>9.1257861635220152</c:v>
                </c:pt>
                <c:pt idx="7971">
                  <c:v>9.1265723270440251</c:v>
                </c:pt>
                <c:pt idx="7972">
                  <c:v>9.1273584905660314</c:v>
                </c:pt>
                <c:pt idx="7973">
                  <c:v>9.1281446540880502</c:v>
                </c:pt>
                <c:pt idx="7974">
                  <c:v>9.1289308176100636</c:v>
                </c:pt>
                <c:pt idx="7975">
                  <c:v>9.12971698113207</c:v>
                </c:pt>
                <c:pt idx="7976">
                  <c:v>9.1305031446540834</c:v>
                </c:pt>
                <c:pt idx="7977">
                  <c:v>9.1312893081760986</c:v>
                </c:pt>
                <c:pt idx="7978">
                  <c:v>9.1320754716981085</c:v>
                </c:pt>
                <c:pt idx="7979">
                  <c:v>9.132861635220122</c:v>
                </c:pt>
                <c:pt idx="7980">
                  <c:v>9.1336477987421372</c:v>
                </c:pt>
                <c:pt idx="7981">
                  <c:v>9.1344339622641488</c:v>
                </c:pt>
                <c:pt idx="7982">
                  <c:v>9.1352201257861587</c:v>
                </c:pt>
                <c:pt idx="7983">
                  <c:v>9.1360062893081757</c:v>
                </c:pt>
                <c:pt idx="7984">
                  <c:v>9.1367924528301838</c:v>
                </c:pt>
                <c:pt idx="7985">
                  <c:v>9.1375786163521973</c:v>
                </c:pt>
                <c:pt idx="7986">
                  <c:v>9.1383647798742107</c:v>
                </c:pt>
                <c:pt idx="7987">
                  <c:v>9.1391509433962259</c:v>
                </c:pt>
                <c:pt idx="7988">
                  <c:v>9.1399371069182376</c:v>
                </c:pt>
                <c:pt idx="7989">
                  <c:v>9.140723270440251</c:v>
                </c:pt>
                <c:pt idx="7990">
                  <c:v>9.1415094339622627</c:v>
                </c:pt>
                <c:pt idx="7991">
                  <c:v>9.1422955974842761</c:v>
                </c:pt>
                <c:pt idx="7992">
                  <c:v>9.143081761006286</c:v>
                </c:pt>
                <c:pt idx="7993">
                  <c:v>9.1438679245283012</c:v>
                </c:pt>
                <c:pt idx="7994">
                  <c:v>9.1446540880503129</c:v>
                </c:pt>
                <c:pt idx="7995">
                  <c:v>9.1454402515723263</c:v>
                </c:pt>
                <c:pt idx="7996">
                  <c:v>9.146226415094338</c:v>
                </c:pt>
                <c:pt idx="7997">
                  <c:v>9.1470125786163514</c:v>
                </c:pt>
                <c:pt idx="7998">
                  <c:v>9.1477987421383613</c:v>
                </c:pt>
                <c:pt idx="7999">
                  <c:v>9.148584905660373</c:v>
                </c:pt>
                <c:pt idx="8000">
                  <c:v>9.1493710691823864</c:v>
                </c:pt>
                <c:pt idx="8001">
                  <c:v>9.1501572327044052</c:v>
                </c:pt>
                <c:pt idx="8002">
                  <c:v>9.1509433962264168</c:v>
                </c:pt>
                <c:pt idx="8003">
                  <c:v>9.1517295597484267</c:v>
                </c:pt>
                <c:pt idx="8004">
                  <c:v>9.1525157232704402</c:v>
                </c:pt>
                <c:pt idx="8005">
                  <c:v>9.1533018867924483</c:v>
                </c:pt>
                <c:pt idx="8006">
                  <c:v>9.1540880503144653</c:v>
                </c:pt>
                <c:pt idx="8007">
                  <c:v>9.1548742138364769</c:v>
                </c:pt>
                <c:pt idx="8008">
                  <c:v>9.1556603773584921</c:v>
                </c:pt>
                <c:pt idx="8009">
                  <c:v>9.1564465408805056</c:v>
                </c:pt>
                <c:pt idx="8010">
                  <c:v>9.1572327044025155</c:v>
                </c:pt>
                <c:pt idx="8011">
                  <c:v>9.1580188679245236</c:v>
                </c:pt>
                <c:pt idx="8012">
                  <c:v>9.1588050314465406</c:v>
                </c:pt>
                <c:pt idx="8013">
                  <c:v>9.1595911949685522</c:v>
                </c:pt>
                <c:pt idx="8014">
                  <c:v>9.1603773584905639</c:v>
                </c:pt>
                <c:pt idx="8015">
                  <c:v>9.1611635220125702</c:v>
                </c:pt>
                <c:pt idx="8016">
                  <c:v>9.1619496855345872</c:v>
                </c:pt>
                <c:pt idx="8017">
                  <c:v>9.1627358490566042</c:v>
                </c:pt>
                <c:pt idx="8018">
                  <c:v>9.1635220125786194</c:v>
                </c:pt>
                <c:pt idx="8019">
                  <c:v>9.1643081761006258</c:v>
                </c:pt>
                <c:pt idx="8020">
                  <c:v>9.1650943396226499</c:v>
                </c:pt>
                <c:pt idx="8021">
                  <c:v>9.1658805031446562</c:v>
                </c:pt>
                <c:pt idx="8022">
                  <c:v>9.1666666666666696</c:v>
                </c:pt>
                <c:pt idx="8023">
                  <c:v>9.1674528301886795</c:v>
                </c:pt>
                <c:pt idx="8024">
                  <c:v>9.1682389937106912</c:v>
                </c:pt>
                <c:pt idx="8025">
                  <c:v>9.1690251572327011</c:v>
                </c:pt>
                <c:pt idx="8026">
                  <c:v>9.1698113207547127</c:v>
                </c:pt>
                <c:pt idx="8027">
                  <c:v>9.1705974842767279</c:v>
                </c:pt>
                <c:pt idx="8028">
                  <c:v>9.1713836477987414</c:v>
                </c:pt>
                <c:pt idx="8029">
                  <c:v>9.1721698113207548</c:v>
                </c:pt>
                <c:pt idx="8030">
                  <c:v>9.1729559748427665</c:v>
                </c:pt>
                <c:pt idx="8031">
                  <c:v>9.1737421383647835</c:v>
                </c:pt>
                <c:pt idx="8032">
                  <c:v>9.1745283018867916</c:v>
                </c:pt>
                <c:pt idx="8033">
                  <c:v>9.175314465408805</c:v>
                </c:pt>
                <c:pt idx="8034">
                  <c:v>9.1761006289308149</c:v>
                </c:pt>
                <c:pt idx="8035">
                  <c:v>9.1768867924528283</c:v>
                </c:pt>
                <c:pt idx="8036">
                  <c:v>9.1776729559748418</c:v>
                </c:pt>
                <c:pt idx="8037">
                  <c:v>9.1784591194968552</c:v>
                </c:pt>
                <c:pt idx="8038">
                  <c:v>9.1792452830188669</c:v>
                </c:pt>
                <c:pt idx="8039">
                  <c:v>9.1800314465408768</c:v>
                </c:pt>
                <c:pt idx="8040">
                  <c:v>9.1808176100628902</c:v>
                </c:pt>
                <c:pt idx="8041">
                  <c:v>9.1816037735849054</c:v>
                </c:pt>
                <c:pt idx="8042">
                  <c:v>9.1823899371069206</c:v>
                </c:pt>
                <c:pt idx="8043">
                  <c:v>9.1831761006289305</c:v>
                </c:pt>
                <c:pt idx="8044">
                  <c:v>9.1839622641509422</c:v>
                </c:pt>
                <c:pt idx="8045">
                  <c:v>9.1847484276729539</c:v>
                </c:pt>
                <c:pt idx="8046">
                  <c:v>9.1855345911949744</c:v>
                </c:pt>
                <c:pt idx="8047">
                  <c:v>9.1863207547169772</c:v>
                </c:pt>
                <c:pt idx="8048">
                  <c:v>9.1871069182389942</c:v>
                </c:pt>
                <c:pt idx="8049">
                  <c:v>9.1878930817610023</c:v>
                </c:pt>
                <c:pt idx="8050">
                  <c:v>9.1886792452830175</c:v>
                </c:pt>
                <c:pt idx="8051">
                  <c:v>9.1894654088050327</c:v>
                </c:pt>
                <c:pt idx="8052">
                  <c:v>9.1902515723270444</c:v>
                </c:pt>
                <c:pt idx="8053">
                  <c:v>9.191037735849056</c:v>
                </c:pt>
                <c:pt idx="8054">
                  <c:v>9.1918238993710659</c:v>
                </c:pt>
                <c:pt idx="8055">
                  <c:v>9.1926100628930811</c:v>
                </c:pt>
                <c:pt idx="8056">
                  <c:v>9.1933962264150928</c:v>
                </c:pt>
                <c:pt idx="8057">
                  <c:v>9.1941823899371027</c:v>
                </c:pt>
                <c:pt idx="8058">
                  <c:v>9.1949685534591179</c:v>
                </c:pt>
                <c:pt idx="8059">
                  <c:v>9.1957547169811331</c:v>
                </c:pt>
                <c:pt idx="8060">
                  <c:v>9.1965408805031448</c:v>
                </c:pt>
                <c:pt idx="8061">
                  <c:v>9.1973270440251511</c:v>
                </c:pt>
                <c:pt idx="8062">
                  <c:v>9.1981132075471681</c:v>
                </c:pt>
                <c:pt idx="8063">
                  <c:v>9.1988993710691815</c:v>
                </c:pt>
                <c:pt idx="8064">
                  <c:v>9.1996855345911968</c:v>
                </c:pt>
                <c:pt idx="8065">
                  <c:v>9.2004716981132049</c:v>
                </c:pt>
                <c:pt idx="8066">
                  <c:v>9.2012578616352183</c:v>
                </c:pt>
                <c:pt idx="8067">
                  <c:v>9.2020440251572353</c:v>
                </c:pt>
                <c:pt idx="8068">
                  <c:v>9.2028301886792452</c:v>
                </c:pt>
                <c:pt idx="8069">
                  <c:v>9.2036163522012568</c:v>
                </c:pt>
                <c:pt idx="8070">
                  <c:v>9.2044025157232738</c:v>
                </c:pt>
                <c:pt idx="8071">
                  <c:v>9.2051886792452873</c:v>
                </c:pt>
                <c:pt idx="8072">
                  <c:v>9.2059748427672972</c:v>
                </c:pt>
                <c:pt idx="8073">
                  <c:v>9.206761006289307</c:v>
                </c:pt>
                <c:pt idx="8074">
                  <c:v>9.2075471698113187</c:v>
                </c:pt>
                <c:pt idx="8075">
                  <c:v>9.2083333333333286</c:v>
                </c:pt>
                <c:pt idx="8076">
                  <c:v>9.2091194968553456</c:v>
                </c:pt>
                <c:pt idx="8077">
                  <c:v>9.2099056603773537</c:v>
                </c:pt>
                <c:pt idx="8078">
                  <c:v>9.2106918238993707</c:v>
                </c:pt>
                <c:pt idx="8079">
                  <c:v>9.2114779874213806</c:v>
                </c:pt>
                <c:pt idx="8080">
                  <c:v>9.2122641509433958</c:v>
                </c:pt>
                <c:pt idx="8081">
                  <c:v>9.2130503144654075</c:v>
                </c:pt>
                <c:pt idx="8082">
                  <c:v>9.2138364779874227</c:v>
                </c:pt>
                <c:pt idx="8083">
                  <c:v>9.214622641509429</c:v>
                </c:pt>
                <c:pt idx="8084">
                  <c:v>9.2154088050314442</c:v>
                </c:pt>
                <c:pt idx="8085">
                  <c:v>9.2161949685534559</c:v>
                </c:pt>
                <c:pt idx="8086">
                  <c:v>9.2169811320754675</c:v>
                </c:pt>
                <c:pt idx="8087">
                  <c:v>9.217767295597481</c:v>
                </c:pt>
                <c:pt idx="8088">
                  <c:v>9.2185534591194926</c:v>
                </c:pt>
                <c:pt idx="8089">
                  <c:v>9.2193396226415079</c:v>
                </c:pt>
                <c:pt idx="8090">
                  <c:v>9.2201257861635142</c:v>
                </c:pt>
                <c:pt idx="8091">
                  <c:v>9.2209119496855294</c:v>
                </c:pt>
                <c:pt idx="8092">
                  <c:v>9.2216981132075428</c:v>
                </c:pt>
                <c:pt idx="8093">
                  <c:v>9.2224842767295652</c:v>
                </c:pt>
                <c:pt idx="8094">
                  <c:v>9.2232704402515608</c:v>
                </c:pt>
                <c:pt idx="8095">
                  <c:v>9.2240566037735796</c:v>
                </c:pt>
                <c:pt idx="8096">
                  <c:v>9.2248427672955913</c:v>
                </c:pt>
                <c:pt idx="8097">
                  <c:v>9.22562893081761</c:v>
                </c:pt>
                <c:pt idx="8098">
                  <c:v>9.2264150943396217</c:v>
                </c:pt>
                <c:pt idx="8099">
                  <c:v>9.2272012578616351</c:v>
                </c:pt>
                <c:pt idx="8100">
                  <c:v>9.227987421383645</c:v>
                </c:pt>
                <c:pt idx="8101">
                  <c:v>9.2287735849056531</c:v>
                </c:pt>
                <c:pt idx="8102">
                  <c:v>9.2295597484276737</c:v>
                </c:pt>
                <c:pt idx="8103">
                  <c:v>9.2303459119496853</c:v>
                </c:pt>
                <c:pt idx="8104">
                  <c:v>9.231132075471697</c:v>
                </c:pt>
                <c:pt idx="8105">
                  <c:v>9.2319182389937069</c:v>
                </c:pt>
                <c:pt idx="8106">
                  <c:v>9.2327044025157186</c:v>
                </c:pt>
                <c:pt idx="8107">
                  <c:v>9.2334905660377355</c:v>
                </c:pt>
                <c:pt idx="8108">
                  <c:v>9.2342767295597437</c:v>
                </c:pt>
                <c:pt idx="8109">
                  <c:v>9.2350628930817606</c:v>
                </c:pt>
                <c:pt idx="8110">
                  <c:v>9.2358490566037723</c:v>
                </c:pt>
                <c:pt idx="8111">
                  <c:v>9.2366352201257858</c:v>
                </c:pt>
                <c:pt idx="8112">
                  <c:v>9.2374213836477956</c:v>
                </c:pt>
                <c:pt idx="8113">
                  <c:v>9.2382075471698109</c:v>
                </c:pt>
                <c:pt idx="8114">
                  <c:v>9.2389937106918136</c:v>
                </c:pt>
                <c:pt idx="8115">
                  <c:v>9.2397798742138324</c:v>
                </c:pt>
                <c:pt idx="8116">
                  <c:v>9.2405660377358476</c:v>
                </c:pt>
                <c:pt idx="8117">
                  <c:v>9.2413522012578557</c:v>
                </c:pt>
                <c:pt idx="8118">
                  <c:v>9.2421383647798692</c:v>
                </c:pt>
                <c:pt idx="8119">
                  <c:v>9.2429245283018826</c:v>
                </c:pt>
                <c:pt idx="8120">
                  <c:v>9.2437106918238943</c:v>
                </c:pt>
                <c:pt idx="8121">
                  <c:v>9.2444968553459166</c:v>
                </c:pt>
                <c:pt idx="8122">
                  <c:v>9.2452830188679247</c:v>
                </c:pt>
                <c:pt idx="8123">
                  <c:v>9.2460691823899328</c:v>
                </c:pt>
                <c:pt idx="8124">
                  <c:v>9.246855345911948</c:v>
                </c:pt>
                <c:pt idx="8125">
                  <c:v>9.2476415094339615</c:v>
                </c:pt>
                <c:pt idx="8126">
                  <c:v>9.2484276729559713</c:v>
                </c:pt>
                <c:pt idx="8127">
                  <c:v>9.249213836477983</c:v>
                </c:pt>
                <c:pt idx="8128">
                  <c:v>9.25</c:v>
                </c:pt>
                <c:pt idx="8129">
                  <c:v>9.2507861635220152</c:v>
                </c:pt>
                <c:pt idx="8130">
                  <c:v>9.2515723270440251</c:v>
                </c:pt>
                <c:pt idx="8131">
                  <c:v>9.252358490566035</c:v>
                </c:pt>
                <c:pt idx="8132">
                  <c:v>9.2531446540880538</c:v>
                </c:pt>
                <c:pt idx="8133">
                  <c:v>9.2539308176100672</c:v>
                </c:pt>
                <c:pt idx="8134">
                  <c:v>9.25471698113207</c:v>
                </c:pt>
                <c:pt idx="8135">
                  <c:v>9.255503144654087</c:v>
                </c:pt>
                <c:pt idx="8136">
                  <c:v>9.2562893081761004</c:v>
                </c:pt>
                <c:pt idx="8137">
                  <c:v>9.2570754716981085</c:v>
                </c:pt>
                <c:pt idx="8138">
                  <c:v>9.257861635220122</c:v>
                </c:pt>
                <c:pt idx="8139">
                  <c:v>9.2586477987421372</c:v>
                </c:pt>
                <c:pt idx="8140">
                  <c:v>9.2594339622641506</c:v>
                </c:pt>
                <c:pt idx="8141">
                  <c:v>9.2602201257861587</c:v>
                </c:pt>
                <c:pt idx="8142">
                  <c:v>9.2610062893081757</c:v>
                </c:pt>
                <c:pt idx="8143">
                  <c:v>9.2617924528301838</c:v>
                </c:pt>
                <c:pt idx="8144">
                  <c:v>9.2625786163522008</c:v>
                </c:pt>
                <c:pt idx="8145">
                  <c:v>9.2633647798742142</c:v>
                </c:pt>
                <c:pt idx="8146">
                  <c:v>9.2641509433962259</c:v>
                </c:pt>
                <c:pt idx="8147">
                  <c:v>9.2649371069182376</c:v>
                </c:pt>
                <c:pt idx="8148">
                  <c:v>9.2657232704402528</c:v>
                </c:pt>
                <c:pt idx="8149">
                  <c:v>9.2665094339622662</c:v>
                </c:pt>
                <c:pt idx="8150">
                  <c:v>9.2672955974842761</c:v>
                </c:pt>
                <c:pt idx="8151">
                  <c:v>9.268081761006286</c:v>
                </c:pt>
                <c:pt idx="8152">
                  <c:v>9.2688679245283012</c:v>
                </c:pt>
                <c:pt idx="8153">
                  <c:v>9.2696540880503147</c:v>
                </c:pt>
                <c:pt idx="8154">
                  <c:v>9.2704402515723263</c:v>
                </c:pt>
                <c:pt idx="8155">
                  <c:v>9.271226415094338</c:v>
                </c:pt>
                <c:pt idx="8156">
                  <c:v>9.2720125786163532</c:v>
                </c:pt>
                <c:pt idx="8157">
                  <c:v>9.2727987421383649</c:v>
                </c:pt>
                <c:pt idx="8158">
                  <c:v>9.2735849056603765</c:v>
                </c:pt>
                <c:pt idx="8159">
                  <c:v>9.2743710691823864</c:v>
                </c:pt>
                <c:pt idx="8160">
                  <c:v>9.2751572327044052</c:v>
                </c:pt>
                <c:pt idx="8161">
                  <c:v>9.2759433962264168</c:v>
                </c:pt>
                <c:pt idx="8162">
                  <c:v>9.2767295597484267</c:v>
                </c:pt>
                <c:pt idx="8163">
                  <c:v>9.2775157232704366</c:v>
                </c:pt>
                <c:pt idx="8164">
                  <c:v>9.2783018867924465</c:v>
                </c:pt>
                <c:pt idx="8165">
                  <c:v>9.2790880503144653</c:v>
                </c:pt>
                <c:pt idx="8166">
                  <c:v>9.2798742138364769</c:v>
                </c:pt>
                <c:pt idx="8167">
                  <c:v>9.2806603773584904</c:v>
                </c:pt>
                <c:pt idx="8168">
                  <c:v>9.281446540880502</c:v>
                </c:pt>
                <c:pt idx="8169">
                  <c:v>9.2822327044025155</c:v>
                </c:pt>
                <c:pt idx="8170">
                  <c:v>9.2830188679245236</c:v>
                </c:pt>
                <c:pt idx="8171">
                  <c:v>9.2838050314465406</c:v>
                </c:pt>
                <c:pt idx="8172">
                  <c:v>9.2845911949685487</c:v>
                </c:pt>
                <c:pt idx="8173">
                  <c:v>9.2853773584905639</c:v>
                </c:pt>
                <c:pt idx="8174">
                  <c:v>9.2861635220125702</c:v>
                </c:pt>
                <c:pt idx="8175">
                  <c:v>9.2869496855345872</c:v>
                </c:pt>
                <c:pt idx="8176">
                  <c:v>9.2877358490566024</c:v>
                </c:pt>
                <c:pt idx="8177">
                  <c:v>9.2885220125786176</c:v>
                </c:pt>
                <c:pt idx="8178">
                  <c:v>9.2893081761006258</c:v>
                </c:pt>
                <c:pt idx="8179">
                  <c:v>9.2900943396226463</c:v>
                </c:pt>
                <c:pt idx="8180">
                  <c:v>9.2908805031446526</c:v>
                </c:pt>
                <c:pt idx="8181">
                  <c:v>9.2916666666666661</c:v>
                </c:pt>
                <c:pt idx="8182">
                  <c:v>9.2924528301886795</c:v>
                </c:pt>
                <c:pt idx="8183">
                  <c:v>9.2932389937106912</c:v>
                </c:pt>
                <c:pt idx="8184">
                  <c:v>9.2940251572326993</c:v>
                </c:pt>
                <c:pt idx="8185">
                  <c:v>9.2948113207547092</c:v>
                </c:pt>
                <c:pt idx="8186">
                  <c:v>9.2955974842767279</c:v>
                </c:pt>
                <c:pt idx="8187">
                  <c:v>9.2963836477987414</c:v>
                </c:pt>
                <c:pt idx="8188">
                  <c:v>9.297169811320753</c:v>
                </c:pt>
                <c:pt idx="8189">
                  <c:v>9.2979559748427629</c:v>
                </c:pt>
                <c:pt idx="8190">
                  <c:v>9.2987421383647799</c:v>
                </c:pt>
                <c:pt idx="8191">
                  <c:v>9.2995283018867916</c:v>
                </c:pt>
                <c:pt idx="8192">
                  <c:v>9.300314465408805</c:v>
                </c:pt>
                <c:pt idx="8193">
                  <c:v>9.3011006289308149</c:v>
                </c:pt>
                <c:pt idx="8194">
                  <c:v>9.3018867924528283</c:v>
                </c:pt>
                <c:pt idx="8195">
                  <c:v>9.3026729559748453</c:v>
                </c:pt>
                <c:pt idx="8196">
                  <c:v>9.3034591194968588</c:v>
                </c:pt>
                <c:pt idx="8197">
                  <c:v>9.3042452830188669</c:v>
                </c:pt>
                <c:pt idx="8198">
                  <c:v>9.3050314465408803</c:v>
                </c:pt>
                <c:pt idx="8199">
                  <c:v>9.3058176100628955</c:v>
                </c:pt>
                <c:pt idx="8200">
                  <c:v>9.3066037735849072</c:v>
                </c:pt>
                <c:pt idx="8201">
                  <c:v>9.3073899371069206</c:v>
                </c:pt>
                <c:pt idx="8202">
                  <c:v>9.3081761006289305</c:v>
                </c:pt>
                <c:pt idx="8203">
                  <c:v>9.3089622641509422</c:v>
                </c:pt>
                <c:pt idx="8204">
                  <c:v>9.3097484276729556</c:v>
                </c:pt>
                <c:pt idx="8205">
                  <c:v>9.3105345911949744</c:v>
                </c:pt>
                <c:pt idx="8206">
                  <c:v>9.3113207547169772</c:v>
                </c:pt>
                <c:pt idx="8207">
                  <c:v>9.3121069182389995</c:v>
                </c:pt>
                <c:pt idx="8208">
                  <c:v>9.3128930817610058</c:v>
                </c:pt>
                <c:pt idx="8209">
                  <c:v>9.3136792452830193</c:v>
                </c:pt>
                <c:pt idx="8210">
                  <c:v>9.3144654088050327</c:v>
                </c:pt>
                <c:pt idx="8211">
                  <c:v>9.3152515723270461</c:v>
                </c:pt>
                <c:pt idx="8212">
                  <c:v>9.3160377358490596</c:v>
                </c:pt>
                <c:pt idx="8213">
                  <c:v>9.3168238993710677</c:v>
                </c:pt>
                <c:pt idx="8214">
                  <c:v>9.3176100628930811</c:v>
                </c:pt>
                <c:pt idx="8215">
                  <c:v>9.3183962264150928</c:v>
                </c:pt>
                <c:pt idx="8216">
                  <c:v>9.3191823899371062</c:v>
                </c:pt>
                <c:pt idx="8217">
                  <c:v>9.3199685534591197</c:v>
                </c:pt>
                <c:pt idx="8218">
                  <c:v>9.3207547169811331</c:v>
                </c:pt>
                <c:pt idx="8219">
                  <c:v>9.3215408805031448</c:v>
                </c:pt>
                <c:pt idx="8220">
                  <c:v>9.3223270440251529</c:v>
                </c:pt>
                <c:pt idx="8221">
                  <c:v>9.3231132075471717</c:v>
                </c:pt>
                <c:pt idx="8222">
                  <c:v>9.3238993710691851</c:v>
                </c:pt>
                <c:pt idx="8223">
                  <c:v>9.3246855345911968</c:v>
                </c:pt>
                <c:pt idx="8224">
                  <c:v>9.3254716981132066</c:v>
                </c:pt>
                <c:pt idx="8225">
                  <c:v>9.3262578616352201</c:v>
                </c:pt>
                <c:pt idx="8226">
                  <c:v>9.3270440251572353</c:v>
                </c:pt>
                <c:pt idx="8227">
                  <c:v>9.3278301886792452</c:v>
                </c:pt>
                <c:pt idx="8228">
                  <c:v>9.3286163522012568</c:v>
                </c:pt>
                <c:pt idx="8229">
                  <c:v>9.3294025157232774</c:v>
                </c:pt>
                <c:pt idx="8230">
                  <c:v>9.3301886792452873</c:v>
                </c:pt>
                <c:pt idx="8231">
                  <c:v>9.3309748427672972</c:v>
                </c:pt>
                <c:pt idx="8232">
                  <c:v>9.331761006289307</c:v>
                </c:pt>
                <c:pt idx="8233">
                  <c:v>9.3325471698113205</c:v>
                </c:pt>
                <c:pt idx="8234">
                  <c:v>9.3333333333333321</c:v>
                </c:pt>
                <c:pt idx="8235">
                  <c:v>9.3341194968553456</c:v>
                </c:pt>
                <c:pt idx="8236">
                  <c:v>9.3349056603773537</c:v>
                </c:pt>
                <c:pt idx="8237">
                  <c:v>9.3356918238993707</c:v>
                </c:pt>
                <c:pt idx="8238">
                  <c:v>9.3364779874213841</c:v>
                </c:pt>
                <c:pt idx="8239">
                  <c:v>9.3372641509433958</c:v>
                </c:pt>
                <c:pt idx="8240">
                  <c:v>9.3380503144654075</c:v>
                </c:pt>
                <c:pt idx="8241">
                  <c:v>9.3388364779874227</c:v>
                </c:pt>
                <c:pt idx="8242">
                  <c:v>9.3396226415094326</c:v>
                </c:pt>
                <c:pt idx="8243">
                  <c:v>9.3404088050314442</c:v>
                </c:pt>
                <c:pt idx="8244">
                  <c:v>9.3411949685534559</c:v>
                </c:pt>
                <c:pt idx="8245">
                  <c:v>9.3419811320754675</c:v>
                </c:pt>
                <c:pt idx="8246">
                  <c:v>9.3427672955974828</c:v>
                </c:pt>
                <c:pt idx="8247">
                  <c:v>9.3435534591194962</c:v>
                </c:pt>
                <c:pt idx="8248">
                  <c:v>9.3443396226415079</c:v>
                </c:pt>
                <c:pt idx="8249">
                  <c:v>9.3451257861635177</c:v>
                </c:pt>
                <c:pt idx="8250">
                  <c:v>9.345911949685533</c:v>
                </c:pt>
                <c:pt idx="8251">
                  <c:v>9.3466981132075464</c:v>
                </c:pt>
                <c:pt idx="8252">
                  <c:v>9.3474842767295652</c:v>
                </c:pt>
                <c:pt idx="8253">
                  <c:v>9.3482704402515608</c:v>
                </c:pt>
                <c:pt idx="8254">
                  <c:v>9.3490566037735832</c:v>
                </c:pt>
                <c:pt idx="8255">
                  <c:v>9.349842767295593</c:v>
                </c:pt>
                <c:pt idx="8256">
                  <c:v>9.3506289308176136</c:v>
                </c:pt>
                <c:pt idx="8257">
                  <c:v>9.3514150943396253</c:v>
                </c:pt>
                <c:pt idx="8258">
                  <c:v>9.3522012578616405</c:v>
                </c:pt>
                <c:pt idx="8259">
                  <c:v>9.3529874213836504</c:v>
                </c:pt>
                <c:pt idx="8260">
                  <c:v>9.3537735849056602</c:v>
                </c:pt>
                <c:pt idx="8261">
                  <c:v>9.3545597484276772</c:v>
                </c:pt>
                <c:pt idx="8262">
                  <c:v>9.3553459119496907</c:v>
                </c:pt>
                <c:pt idx="8263">
                  <c:v>9.3561320754717006</c:v>
                </c:pt>
                <c:pt idx="8264">
                  <c:v>9.3569182389937122</c:v>
                </c:pt>
                <c:pt idx="8265">
                  <c:v>9.3577044025157221</c:v>
                </c:pt>
                <c:pt idx="8266">
                  <c:v>9.3584905660377409</c:v>
                </c:pt>
                <c:pt idx="8267">
                  <c:v>9.3592767295597508</c:v>
                </c:pt>
                <c:pt idx="8268">
                  <c:v>9.3600628930817642</c:v>
                </c:pt>
                <c:pt idx="8269">
                  <c:v>9.3608490566037759</c:v>
                </c:pt>
                <c:pt idx="8270">
                  <c:v>9.3616352201257893</c:v>
                </c:pt>
                <c:pt idx="8271">
                  <c:v>9.3624213836478027</c:v>
                </c:pt>
                <c:pt idx="8272">
                  <c:v>9.3632075471698162</c:v>
                </c:pt>
                <c:pt idx="8273">
                  <c:v>9.3639937106918172</c:v>
                </c:pt>
                <c:pt idx="8274">
                  <c:v>9.3647798742138342</c:v>
                </c:pt>
                <c:pt idx="8275">
                  <c:v>9.3655660377358547</c:v>
                </c:pt>
                <c:pt idx="8276">
                  <c:v>9.3663522012578628</c:v>
                </c:pt>
                <c:pt idx="8277">
                  <c:v>9.3671383647798709</c:v>
                </c:pt>
                <c:pt idx="8278">
                  <c:v>9.3679245283018862</c:v>
                </c:pt>
                <c:pt idx="8279">
                  <c:v>9.3687106918238978</c:v>
                </c:pt>
                <c:pt idx="8280">
                  <c:v>9.3694968553459201</c:v>
                </c:pt>
                <c:pt idx="8281">
                  <c:v>9.3702830188679282</c:v>
                </c:pt>
                <c:pt idx="8282">
                  <c:v>9.3710691823899364</c:v>
                </c:pt>
                <c:pt idx="8283">
                  <c:v>9.3718553459119498</c:v>
                </c:pt>
                <c:pt idx="8284">
                  <c:v>9.3726415094339686</c:v>
                </c:pt>
                <c:pt idx="8285">
                  <c:v>9.3734276729559767</c:v>
                </c:pt>
                <c:pt idx="8286">
                  <c:v>9.3742138364779866</c:v>
                </c:pt>
                <c:pt idx="8287">
                  <c:v>9.3750000000000036</c:v>
                </c:pt>
                <c:pt idx="8288">
                  <c:v>9.3757861635220188</c:v>
                </c:pt>
                <c:pt idx="8289">
                  <c:v>9.3765723270440287</c:v>
                </c:pt>
                <c:pt idx="8290">
                  <c:v>9.377358490566035</c:v>
                </c:pt>
                <c:pt idx="8291">
                  <c:v>9.3781446540880538</c:v>
                </c:pt>
                <c:pt idx="8292">
                  <c:v>9.3789308176100672</c:v>
                </c:pt>
                <c:pt idx="8293">
                  <c:v>9.3797169811320735</c:v>
                </c:pt>
                <c:pt idx="8294">
                  <c:v>9.380503144654087</c:v>
                </c:pt>
                <c:pt idx="8295">
                  <c:v>9.3812893081761004</c:v>
                </c:pt>
                <c:pt idx="8296">
                  <c:v>9.3820754716981121</c:v>
                </c:pt>
                <c:pt idx="8297">
                  <c:v>9.3828616352201255</c:v>
                </c:pt>
                <c:pt idx="8298">
                  <c:v>9.3836477987421407</c:v>
                </c:pt>
                <c:pt idx="8299">
                  <c:v>9.3844339622641506</c:v>
                </c:pt>
                <c:pt idx="8300">
                  <c:v>9.3852201257861623</c:v>
                </c:pt>
                <c:pt idx="8301">
                  <c:v>9.3860062893081793</c:v>
                </c:pt>
                <c:pt idx="8302">
                  <c:v>9.3867924528301874</c:v>
                </c:pt>
                <c:pt idx="8303">
                  <c:v>9.3875786163522008</c:v>
                </c:pt>
                <c:pt idx="8304">
                  <c:v>9.3883647798742142</c:v>
                </c:pt>
                <c:pt idx="8305">
                  <c:v>9.3891509433962277</c:v>
                </c:pt>
                <c:pt idx="8306">
                  <c:v>9.3899371069182394</c:v>
                </c:pt>
                <c:pt idx="8307">
                  <c:v>9.3907232704402528</c:v>
                </c:pt>
                <c:pt idx="8308">
                  <c:v>9.3915094339622662</c:v>
                </c:pt>
                <c:pt idx="8309">
                  <c:v>9.3922955974842797</c:v>
                </c:pt>
                <c:pt idx="8310">
                  <c:v>9.3930817610062896</c:v>
                </c:pt>
                <c:pt idx="8311">
                  <c:v>9.3938679245283048</c:v>
                </c:pt>
                <c:pt idx="8312">
                  <c:v>9.3946540880503147</c:v>
                </c:pt>
                <c:pt idx="8313">
                  <c:v>9.3954402515723299</c:v>
                </c:pt>
                <c:pt idx="8314">
                  <c:v>9.3962264150943398</c:v>
                </c:pt>
                <c:pt idx="8315">
                  <c:v>9.3970125786163532</c:v>
                </c:pt>
                <c:pt idx="8316">
                  <c:v>9.3977987421383649</c:v>
                </c:pt>
                <c:pt idx="8317">
                  <c:v>9.3985849056603765</c:v>
                </c:pt>
                <c:pt idx="8318">
                  <c:v>9.39937106918239</c:v>
                </c:pt>
                <c:pt idx="8319">
                  <c:v>9.4001572327044052</c:v>
                </c:pt>
                <c:pt idx="8320">
                  <c:v>9.4009433962264168</c:v>
                </c:pt>
                <c:pt idx="8321">
                  <c:v>9.4017295597484267</c:v>
                </c:pt>
                <c:pt idx="8322">
                  <c:v>9.4025157232704402</c:v>
                </c:pt>
                <c:pt idx="8323">
                  <c:v>9.4033018867924483</c:v>
                </c:pt>
                <c:pt idx="8324">
                  <c:v>9.4040880503144653</c:v>
                </c:pt>
                <c:pt idx="8325">
                  <c:v>9.4048742138364769</c:v>
                </c:pt>
                <c:pt idx="8326">
                  <c:v>9.4056603773584921</c:v>
                </c:pt>
                <c:pt idx="8327">
                  <c:v>9.4064465408805056</c:v>
                </c:pt>
                <c:pt idx="8328">
                  <c:v>9.4072327044025155</c:v>
                </c:pt>
                <c:pt idx="8329">
                  <c:v>9.4080188679245236</c:v>
                </c:pt>
                <c:pt idx="8330">
                  <c:v>9.4088050314465406</c:v>
                </c:pt>
                <c:pt idx="8331">
                  <c:v>9.4095911949685522</c:v>
                </c:pt>
                <c:pt idx="8332">
                  <c:v>9.4103773584905639</c:v>
                </c:pt>
                <c:pt idx="8333">
                  <c:v>9.4111635220125702</c:v>
                </c:pt>
                <c:pt idx="8334">
                  <c:v>9.4119496855345872</c:v>
                </c:pt>
                <c:pt idx="8335">
                  <c:v>9.4127358490566042</c:v>
                </c:pt>
                <c:pt idx="8336">
                  <c:v>9.4135220125786194</c:v>
                </c:pt>
                <c:pt idx="8337">
                  <c:v>9.4143081761006258</c:v>
                </c:pt>
                <c:pt idx="8338">
                  <c:v>9.4150943396226499</c:v>
                </c:pt>
                <c:pt idx="8339">
                  <c:v>9.4158805031446562</c:v>
                </c:pt>
                <c:pt idx="8340">
                  <c:v>9.4166666666666696</c:v>
                </c:pt>
                <c:pt idx="8341">
                  <c:v>9.4174528301886795</c:v>
                </c:pt>
                <c:pt idx="8342">
                  <c:v>9.4182389937106912</c:v>
                </c:pt>
                <c:pt idx="8343">
                  <c:v>9.4190251572327011</c:v>
                </c:pt>
                <c:pt idx="8344">
                  <c:v>9.4198113207547127</c:v>
                </c:pt>
                <c:pt idx="8345">
                  <c:v>9.4205974842767279</c:v>
                </c:pt>
                <c:pt idx="8346">
                  <c:v>9.4213836477987414</c:v>
                </c:pt>
                <c:pt idx="8347">
                  <c:v>9.4221698113207548</c:v>
                </c:pt>
                <c:pt idx="8348">
                  <c:v>9.4229559748427665</c:v>
                </c:pt>
                <c:pt idx="8349">
                  <c:v>9.4237421383647835</c:v>
                </c:pt>
                <c:pt idx="8350">
                  <c:v>9.4245283018867916</c:v>
                </c:pt>
                <c:pt idx="8351">
                  <c:v>9.425314465408805</c:v>
                </c:pt>
                <c:pt idx="8352">
                  <c:v>9.4261006289308149</c:v>
                </c:pt>
                <c:pt idx="8353">
                  <c:v>9.4268867924528283</c:v>
                </c:pt>
                <c:pt idx="8354">
                  <c:v>9.4276729559748418</c:v>
                </c:pt>
                <c:pt idx="8355">
                  <c:v>9.4284591194968552</c:v>
                </c:pt>
                <c:pt idx="8356">
                  <c:v>9.4292452830188669</c:v>
                </c:pt>
                <c:pt idx="8357">
                  <c:v>9.4300314465408768</c:v>
                </c:pt>
                <c:pt idx="8358">
                  <c:v>9.4308176100628902</c:v>
                </c:pt>
                <c:pt idx="8359">
                  <c:v>9.4316037735849054</c:v>
                </c:pt>
                <c:pt idx="8360">
                  <c:v>9.4323899371069206</c:v>
                </c:pt>
                <c:pt idx="8361">
                  <c:v>9.4331761006289305</c:v>
                </c:pt>
                <c:pt idx="8362">
                  <c:v>9.4339622641509422</c:v>
                </c:pt>
                <c:pt idx="8363">
                  <c:v>9.4347484276729539</c:v>
                </c:pt>
                <c:pt idx="8364">
                  <c:v>9.4355345911949744</c:v>
                </c:pt>
                <c:pt idx="8365">
                  <c:v>9.4363207547169772</c:v>
                </c:pt>
                <c:pt idx="8366">
                  <c:v>9.4371069182389942</c:v>
                </c:pt>
                <c:pt idx="8367">
                  <c:v>9.4378930817610023</c:v>
                </c:pt>
                <c:pt idx="8368">
                  <c:v>9.4386792452830175</c:v>
                </c:pt>
                <c:pt idx="8369">
                  <c:v>9.4394654088050327</c:v>
                </c:pt>
                <c:pt idx="8370">
                  <c:v>9.4402515723270444</c:v>
                </c:pt>
                <c:pt idx="8371">
                  <c:v>9.441037735849056</c:v>
                </c:pt>
                <c:pt idx="8372">
                  <c:v>9.4418238993710659</c:v>
                </c:pt>
                <c:pt idx="8373">
                  <c:v>9.4426100628930811</c:v>
                </c:pt>
                <c:pt idx="8374">
                  <c:v>9.4433962264150928</c:v>
                </c:pt>
                <c:pt idx="8375">
                  <c:v>9.4441823899371027</c:v>
                </c:pt>
                <c:pt idx="8376">
                  <c:v>9.4449685534591179</c:v>
                </c:pt>
                <c:pt idx="8377">
                  <c:v>9.4457547169811331</c:v>
                </c:pt>
                <c:pt idx="8378">
                  <c:v>9.4465408805031448</c:v>
                </c:pt>
                <c:pt idx="8379">
                  <c:v>9.4473270440251511</c:v>
                </c:pt>
                <c:pt idx="8380">
                  <c:v>9.4481132075471681</c:v>
                </c:pt>
                <c:pt idx="8381">
                  <c:v>9.4488993710691815</c:v>
                </c:pt>
                <c:pt idx="8382">
                  <c:v>9.4496855345911968</c:v>
                </c:pt>
                <c:pt idx="8383">
                  <c:v>9.4504716981132066</c:v>
                </c:pt>
                <c:pt idx="8384">
                  <c:v>9.4512578616352201</c:v>
                </c:pt>
                <c:pt idx="8385">
                  <c:v>9.4520440251572388</c:v>
                </c:pt>
                <c:pt idx="8386">
                  <c:v>9.4528301886792505</c:v>
                </c:pt>
                <c:pt idx="8387">
                  <c:v>9.4536163522012604</c:v>
                </c:pt>
                <c:pt idx="8388">
                  <c:v>9.4544025157232774</c:v>
                </c:pt>
                <c:pt idx="8389">
                  <c:v>9.4551886792452908</c:v>
                </c:pt>
                <c:pt idx="8390">
                  <c:v>9.4559748427673043</c:v>
                </c:pt>
                <c:pt idx="8391">
                  <c:v>9.4567610062893106</c:v>
                </c:pt>
                <c:pt idx="8392">
                  <c:v>9.4575471698113205</c:v>
                </c:pt>
                <c:pt idx="8393">
                  <c:v>9.4583333333333321</c:v>
                </c:pt>
                <c:pt idx="8394">
                  <c:v>9.4591194968553491</c:v>
                </c:pt>
                <c:pt idx="8395">
                  <c:v>9.4599056603773573</c:v>
                </c:pt>
                <c:pt idx="8396">
                  <c:v>9.4606918238993707</c:v>
                </c:pt>
                <c:pt idx="8397">
                  <c:v>9.4614779874213841</c:v>
                </c:pt>
                <c:pt idx="8398">
                  <c:v>9.4622641509433993</c:v>
                </c:pt>
                <c:pt idx="8399">
                  <c:v>9.4630503144654092</c:v>
                </c:pt>
                <c:pt idx="8400">
                  <c:v>9.4638364779874262</c:v>
                </c:pt>
                <c:pt idx="8401">
                  <c:v>9.4646226415094326</c:v>
                </c:pt>
                <c:pt idx="8402">
                  <c:v>9.4654088050314495</c:v>
                </c:pt>
                <c:pt idx="8403">
                  <c:v>9.4661949685534594</c:v>
                </c:pt>
                <c:pt idx="8404">
                  <c:v>9.4669811320754711</c:v>
                </c:pt>
                <c:pt idx="8405">
                  <c:v>9.4677672955974828</c:v>
                </c:pt>
                <c:pt idx="8406">
                  <c:v>9.4685534591194962</c:v>
                </c:pt>
                <c:pt idx="8407">
                  <c:v>9.4693396226415096</c:v>
                </c:pt>
                <c:pt idx="8408">
                  <c:v>9.4701257861635177</c:v>
                </c:pt>
                <c:pt idx="8409">
                  <c:v>9.470911949685533</c:v>
                </c:pt>
                <c:pt idx="8410">
                  <c:v>9.4716981132075464</c:v>
                </c:pt>
                <c:pt idx="8411">
                  <c:v>9.4724842767295687</c:v>
                </c:pt>
                <c:pt idx="8412">
                  <c:v>9.4732704402515662</c:v>
                </c:pt>
                <c:pt idx="8413">
                  <c:v>9.4740566037735832</c:v>
                </c:pt>
                <c:pt idx="8414">
                  <c:v>9.474842767295593</c:v>
                </c:pt>
                <c:pt idx="8415">
                  <c:v>9.4756289308176136</c:v>
                </c:pt>
                <c:pt idx="8416">
                  <c:v>9.4764150943396253</c:v>
                </c:pt>
                <c:pt idx="8417">
                  <c:v>9.4772012578616387</c:v>
                </c:pt>
                <c:pt idx="8418">
                  <c:v>9.4779874213836468</c:v>
                </c:pt>
                <c:pt idx="8419">
                  <c:v>9.4787735849056585</c:v>
                </c:pt>
                <c:pt idx="8420">
                  <c:v>9.4795597484276772</c:v>
                </c:pt>
                <c:pt idx="8421">
                  <c:v>9.4803459119496871</c:v>
                </c:pt>
                <c:pt idx="8422">
                  <c:v>9.4811320754717006</c:v>
                </c:pt>
                <c:pt idx="8423">
                  <c:v>9.4819182389937104</c:v>
                </c:pt>
                <c:pt idx="8424">
                  <c:v>9.4827044025157221</c:v>
                </c:pt>
                <c:pt idx="8425">
                  <c:v>9.4834905660377409</c:v>
                </c:pt>
                <c:pt idx="8426">
                  <c:v>9.4842767295597472</c:v>
                </c:pt>
                <c:pt idx="8427">
                  <c:v>9.4850628930817642</c:v>
                </c:pt>
                <c:pt idx="8428">
                  <c:v>9.4858490566037759</c:v>
                </c:pt>
                <c:pt idx="8429">
                  <c:v>9.4866352201257893</c:v>
                </c:pt>
                <c:pt idx="8430">
                  <c:v>9.4874213836477992</c:v>
                </c:pt>
                <c:pt idx="8431">
                  <c:v>9.4882075471698126</c:v>
                </c:pt>
                <c:pt idx="8432">
                  <c:v>9.4889937106918172</c:v>
                </c:pt>
                <c:pt idx="8433">
                  <c:v>9.4897798742138342</c:v>
                </c:pt>
                <c:pt idx="8434">
                  <c:v>9.4905660377358494</c:v>
                </c:pt>
                <c:pt idx="8435">
                  <c:v>9.4913522012578611</c:v>
                </c:pt>
                <c:pt idx="8436">
                  <c:v>9.4921383647798709</c:v>
                </c:pt>
                <c:pt idx="8437">
                  <c:v>9.4929245283018862</c:v>
                </c:pt>
                <c:pt idx="8438">
                  <c:v>9.4937106918238978</c:v>
                </c:pt>
                <c:pt idx="8439">
                  <c:v>9.4944968553459201</c:v>
                </c:pt>
                <c:pt idx="8440">
                  <c:v>9.4952830188679282</c:v>
                </c:pt>
                <c:pt idx="8441">
                  <c:v>9.4960691823899364</c:v>
                </c:pt>
                <c:pt idx="8442">
                  <c:v>9.4968553459119498</c:v>
                </c:pt>
                <c:pt idx="8443">
                  <c:v>9.4976415094339632</c:v>
                </c:pt>
                <c:pt idx="8444">
                  <c:v>9.4984276729559749</c:v>
                </c:pt>
                <c:pt idx="8445">
                  <c:v>9.4992138364779866</c:v>
                </c:pt>
                <c:pt idx="8446">
                  <c:v>9.5000000000000018</c:v>
                </c:pt>
                <c:pt idx="8447">
                  <c:v>9.5007861635220152</c:v>
                </c:pt>
                <c:pt idx="8448">
                  <c:v>9.5015723270440251</c:v>
                </c:pt>
                <c:pt idx="8449">
                  <c:v>9.502358490566035</c:v>
                </c:pt>
                <c:pt idx="8450">
                  <c:v>9.5031446540880538</c:v>
                </c:pt>
                <c:pt idx="8451">
                  <c:v>9.5039308176100672</c:v>
                </c:pt>
                <c:pt idx="8452">
                  <c:v>9.50471698113207</c:v>
                </c:pt>
                <c:pt idx="8453">
                  <c:v>9.505503144654087</c:v>
                </c:pt>
                <c:pt idx="8454">
                  <c:v>9.5062893081761004</c:v>
                </c:pt>
                <c:pt idx="8455">
                  <c:v>9.5070754716981085</c:v>
                </c:pt>
                <c:pt idx="8456">
                  <c:v>9.507861635220122</c:v>
                </c:pt>
                <c:pt idx="8457">
                  <c:v>9.5086477987421372</c:v>
                </c:pt>
                <c:pt idx="8458">
                  <c:v>9.5094339622641506</c:v>
                </c:pt>
                <c:pt idx="8459">
                  <c:v>9.5102201257861587</c:v>
                </c:pt>
                <c:pt idx="8460">
                  <c:v>9.5110062893081757</c:v>
                </c:pt>
                <c:pt idx="8461">
                  <c:v>9.5117924528301838</c:v>
                </c:pt>
                <c:pt idx="8462">
                  <c:v>9.5125786163522008</c:v>
                </c:pt>
                <c:pt idx="8463">
                  <c:v>9.5133647798742142</c:v>
                </c:pt>
                <c:pt idx="8464">
                  <c:v>9.5141509433962259</c:v>
                </c:pt>
                <c:pt idx="8465">
                  <c:v>9.5149371069182376</c:v>
                </c:pt>
                <c:pt idx="8466">
                  <c:v>9.5157232704402528</c:v>
                </c:pt>
                <c:pt idx="8467">
                  <c:v>9.5165094339622662</c:v>
                </c:pt>
                <c:pt idx="8468">
                  <c:v>9.5172955974842761</c:v>
                </c:pt>
                <c:pt idx="8469">
                  <c:v>9.518081761006286</c:v>
                </c:pt>
                <c:pt idx="8470">
                  <c:v>9.5188679245283012</c:v>
                </c:pt>
                <c:pt idx="8471">
                  <c:v>9.5196540880503147</c:v>
                </c:pt>
                <c:pt idx="8472">
                  <c:v>9.5204402515723263</c:v>
                </c:pt>
                <c:pt idx="8473">
                  <c:v>9.521226415094338</c:v>
                </c:pt>
                <c:pt idx="8474">
                  <c:v>9.5220125786163532</c:v>
                </c:pt>
                <c:pt idx="8475">
                  <c:v>9.5227987421383649</c:v>
                </c:pt>
                <c:pt idx="8476">
                  <c:v>9.5235849056603765</c:v>
                </c:pt>
                <c:pt idx="8477">
                  <c:v>9.5243710691823864</c:v>
                </c:pt>
                <c:pt idx="8478">
                  <c:v>9.5251572327044052</c:v>
                </c:pt>
                <c:pt idx="8479">
                  <c:v>9.5259433962264168</c:v>
                </c:pt>
                <c:pt idx="8480">
                  <c:v>9.5267295597484267</c:v>
                </c:pt>
                <c:pt idx="8481">
                  <c:v>9.5275157232704366</c:v>
                </c:pt>
                <c:pt idx="8482">
                  <c:v>9.5283018867924465</c:v>
                </c:pt>
                <c:pt idx="8483">
                  <c:v>9.5290880503144653</c:v>
                </c:pt>
                <c:pt idx="8484">
                  <c:v>9.5298742138364769</c:v>
                </c:pt>
                <c:pt idx="8485">
                  <c:v>9.5306603773584904</c:v>
                </c:pt>
                <c:pt idx="8486">
                  <c:v>9.531446540880502</c:v>
                </c:pt>
                <c:pt idx="8487">
                  <c:v>9.5322327044025155</c:v>
                </c:pt>
                <c:pt idx="8488">
                  <c:v>9.5330188679245236</c:v>
                </c:pt>
                <c:pt idx="8489">
                  <c:v>9.5338050314465406</c:v>
                </c:pt>
                <c:pt idx="8490">
                  <c:v>9.5345911949685487</c:v>
                </c:pt>
                <c:pt idx="8491">
                  <c:v>9.5353773584905639</c:v>
                </c:pt>
                <c:pt idx="8492">
                  <c:v>9.5361635220125702</c:v>
                </c:pt>
                <c:pt idx="8493">
                  <c:v>9.5369496855345872</c:v>
                </c:pt>
                <c:pt idx="8494">
                  <c:v>9.5377358490566024</c:v>
                </c:pt>
                <c:pt idx="8495">
                  <c:v>9.5385220125786176</c:v>
                </c:pt>
                <c:pt idx="8496">
                  <c:v>9.5393081761006258</c:v>
                </c:pt>
                <c:pt idx="8497">
                  <c:v>9.5400943396226463</c:v>
                </c:pt>
                <c:pt idx="8498">
                  <c:v>9.5408805031446526</c:v>
                </c:pt>
                <c:pt idx="8499">
                  <c:v>9.5416666666666661</c:v>
                </c:pt>
                <c:pt idx="8500">
                  <c:v>9.5424528301886795</c:v>
                </c:pt>
                <c:pt idx="8501">
                  <c:v>9.5432389937106912</c:v>
                </c:pt>
                <c:pt idx="8502">
                  <c:v>9.5440251572326993</c:v>
                </c:pt>
                <c:pt idx="8503">
                  <c:v>9.5448113207547092</c:v>
                </c:pt>
                <c:pt idx="8504">
                  <c:v>9.5455974842767279</c:v>
                </c:pt>
                <c:pt idx="8505">
                  <c:v>9.5463836477987414</c:v>
                </c:pt>
                <c:pt idx="8506">
                  <c:v>9.547169811320753</c:v>
                </c:pt>
                <c:pt idx="8507">
                  <c:v>9.5479559748427629</c:v>
                </c:pt>
                <c:pt idx="8508">
                  <c:v>9.5487421383647799</c:v>
                </c:pt>
                <c:pt idx="8509">
                  <c:v>9.5495283018867916</c:v>
                </c:pt>
                <c:pt idx="8510">
                  <c:v>9.550314465408805</c:v>
                </c:pt>
                <c:pt idx="8511">
                  <c:v>9.5511006289308149</c:v>
                </c:pt>
                <c:pt idx="8512">
                  <c:v>9.5518867924528283</c:v>
                </c:pt>
                <c:pt idx="8513">
                  <c:v>9.5526729559748453</c:v>
                </c:pt>
                <c:pt idx="8514">
                  <c:v>9.5534591194968588</c:v>
                </c:pt>
                <c:pt idx="8515">
                  <c:v>9.5542452830188669</c:v>
                </c:pt>
                <c:pt idx="8516">
                  <c:v>9.5550314465408803</c:v>
                </c:pt>
                <c:pt idx="8517">
                  <c:v>9.5558176100628955</c:v>
                </c:pt>
                <c:pt idx="8518">
                  <c:v>9.5566037735849072</c:v>
                </c:pt>
                <c:pt idx="8519">
                  <c:v>9.5573899371069206</c:v>
                </c:pt>
                <c:pt idx="8520">
                  <c:v>9.5581761006289305</c:v>
                </c:pt>
                <c:pt idx="8521">
                  <c:v>9.5589622641509422</c:v>
                </c:pt>
                <c:pt idx="8522">
                  <c:v>9.5597484276729556</c:v>
                </c:pt>
                <c:pt idx="8523">
                  <c:v>9.5605345911949744</c:v>
                </c:pt>
                <c:pt idx="8524">
                  <c:v>9.5613207547169772</c:v>
                </c:pt>
                <c:pt idx="8525">
                  <c:v>9.5621069182389995</c:v>
                </c:pt>
                <c:pt idx="8526">
                  <c:v>9.5628930817610058</c:v>
                </c:pt>
                <c:pt idx="8527">
                  <c:v>9.5636792452830193</c:v>
                </c:pt>
                <c:pt idx="8528">
                  <c:v>9.5644654088050327</c:v>
                </c:pt>
                <c:pt idx="8529">
                  <c:v>9.5652515723270461</c:v>
                </c:pt>
                <c:pt idx="8530">
                  <c:v>9.5660377358490596</c:v>
                </c:pt>
                <c:pt idx="8531">
                  <c:v>9.5668238993710677</c:v>
                </c:pt>
                <c:pt idx="8532">
                  <c:v>9.5676100628930811</c:v>
                </c:pt>
                <c:pt idx="8533">
                  <c:v>9.5683962264150928</c:v>
                </c:pt>
                <c:pt idx="8534">
                  <c:v>9.5691823899371062</c:v>
                </c:pt>
                <c:pt idx="8535">
                  <c:v>9.5699685534591197</c:v>
                </c:pt>
                <c:pt idx="8536">
                  <c:v>9.5707547169811331</c:v>
                </c:pt>
                <c:pt idx="8537">
                  <c:v>9.5715408805031448</c:v>
                </c:pt>
                <c:pt idx="8538">
                  <c:v>9.5723270440251529</c:v>
                </c:pt>
                <c:pt idx="8539">
                  <c:v>9.5731132075471717</c:v>
                </c:pt>
                <c:pt idx="8540">
                  <c:v>9.5738993710691851</c:v>
                </c:pt>
                <c:pt idx="8541">
                  <c:v>9.5746855345911968</c:v>
                </c:pt>
                <c:pt idx="8542">
                  <c:v>9.5754716981132066</c:v>
                </c:pt>
                <c:pt idx="8543">
                  <c:v>9.5762578616352201</c:v>
                </c:pt>
                <c:pt idx="8544">
                  <c:v>9.5770440251572353</c:v>
                </c:pt>
                <c:pt idx="8545">
                  <c:v>9.5778301886792452</c:v>
                </c:pt>
                <c:pt idx="8546">
                  <c:v>9.5786163522012568</c:v>
                </c:pt>
                <c:pt idx="8547">
                  <c:v>9.5794025157232774</c:v>
                </c:pt>
                <c:pt idx="8548">
                  <c:v>9.5801886792452873</c:v>
                </c:pt>
                <c:pt idx="8549">
                  <c:v>9.5809748427672972</c:v>
                </c:pt>
                <c:pt idx="8550">
                  <c:v>9.581761006289307</c:v>
                </c:pt>
                <c:pt idx="8551">
                  <c:v>9.5825471698113205</c:v>
                </c:pt>
                <c:pt idx="8552">
                  <c:v>9.5833333333333321</c:v>
                </c:pt>
                <c:pt idx="8553">
                  <c:v>9.5841194968553456</c:v>
                </c:pt>
                <c:pt idx="8554">
                  <c:v>9.5849056603773537</c:v>
                </c:pt>
                <c:pt idx="8555">
                  <c:v>9.5856918238993707</c:v>
                </c:pt>
                <c:pt idx="8556">
                  <c:v>9.5864779874213841</c:v>
                </c:pt>
                <c:pt idx="8557">
                  <c:v>9.5872641509433958</c:v>
                </c:pt>
                <c:pt idx="8558">
                  <c:v>9.5880503144654075</c:v>
                </c:pt>
                <c:pt idx="8559">
                  <c:v>9.5888364779874227</c:v>
                </c:pt>
                <c:pt idx="8560">
                  <c:v>9.5896226415094326</c:v>
                </c:pt>
                <c:pt idx="8561">
                  <c:v>9.5904088050314442</c:v>
                </c:pt>
                <c:pt idx="8562">
                  <c:v>9.5911949685534559</c:v>
                </c:pt>
                <c:pt idx="8563">
                  <c:v>9.5919811320754675</c:v>
                </c:pt>
                <c:pt idx="8564">
                  <c:v>9.5927672955974828</c:v>
                </c:pt>
                <c:pt idx="8565">
                  <c:v>9.5935534591194962</c:v>
                </c:pt>
                <c:pt idx="8566">
                  <c:v>9.5943396226415079</c:v>
                </c:pt>
                <c:pt idx="8567">
                  <c:v>9.5951257861635177</c:v>
                </c:pt>
                <c:pt idx="8568">
                  <c:v>9.595911949685533</c:v>
                </c:pt>
                <c:pt idx="8569">
                  <c:v>9.5966981132075464</c:v>
                </c:pt>
                <c:pt idx="8570">
                  <c:v>9.5974842767295652</c:v>
                </c:pt>
                <c:pt idx="8571">
                  <c:v>9.5982704402515608</c:v>
                </c:pt>
                <c:pt idx="8572">
                  <c:v>9.5990566037735832</c:v>
                </c:pt>
                <c:pt idx="8573">
                  <c:v>9.599842767295593</c:v>
                </c:pt>
                <c:pt idx="8574">
                  <c:v>9.60062893081761</c:v>
                </c:pt>
                <c:pt idx="8575">
                  <c:v>9.6014150943396217</c:v>
                </c:pt>
                <c:pt idx="8576">
                  <c:v>9.6022012578616387</c:v>
                </c:pt>
                <c:pt idx="8577">
                  <c:v>9.6029874213836468</c:v>
                </c:pt>
                <c:pt idx="8578">
                  <c:v>9.6037735849056585</c:v>
                </c:pt>
                <c:pt idx="8579">
                  <c:v>9.6045597484276737</c:v>
                </c:pt>
                <c:pt idx="8580">
                  <c:v>9.6053459119496871</c:v>
                </c:pt>
                <c:pt idx="8581">
                  <c:v>9.6061320754717006</c:v>
                </c:pt>
                <c:pt idx="8582">
                  <c:v>9.6069182389937104</c:v>
                </c:pt>
                <c:pt idx="8583">
                  <c:v>9.6077044025157186</c:v>
                </c:pt>
                <c:pt idx="8584">
                  <c:v>9.6084905660377355</c:v>
                </c:pt>
                <c:pt idx="8585">
                  <c:v>9.6092767295597472</c:v>
                </c:pt>
                <c:pt idx="8586">
                  <c:v>9.6100628930817606</c:v>
                </c:pt>
                <c:pt idx="8587">
                  <c:v>9.6108490566037723</c:v>
                </c:pt>
                <c:pt idx="8588">
                  <c:v>9.6116352201257858</c:v>
                </c:pt>
                <c:pt idx="8589">
                  <c:v>9.6124213836477992</c:v>
                </c:pt>
                <c:pt idx="8590">
                  <c:v>9.6132075471698126</c:v>
                </c:pt>
                <c:pt idx="8591">
                  <c:v>9.6139937106918172</c:v>
                </c:pt>
                <c:pt idx="8592">
                  <c:v>9.6147798742138324</c:v>
                </c:pt>
                <c:pt idx="8593">
                  <c:v>9.6155660377358494</c:v>
                </c:pt>
                <c:pt idx="8594">
                  <c:v>9.6163522012578611</c:v>
                </c:pt>
                <c:pt idx="8595">
                  <c:v>9.6171383647798692</c:v>
                </c:pt>
                <c:pt idx="8596">
                  <c:v>9.6179245283018826</c:v>
                </c:pt>
                <c:pt idx="8597">
                  <c:v>9.6187106918238943</c:v>
                </c:pt>
                <c:pt idx="8598">
                  <c:v>9.6194968553459201</c:v>
                </c:pt>
                <c:pt idx="8599">
                  <c:v>9.6202830188679247</c:v>
                </c:pt>
                <c:pt idx="8600">
                  <c:v>9.6210691823899328</c:v>
                </c:pt>
                <c:pt idx="8601">
                  <c:v>9.621855345911948</c:v>
                </c:pt>
                <c:pt idx="8602">
                  <c:v>9.6226415094339632</c:v>
                </c:pt>
                <c:pt idx="8603">
                  <c:v>9.6234276729559749</c:v>
                </c:pt>
                <c:pt idx="8604">
                  <c:v>9.624213836477983</c:v>
                </c:pt>
                <c:pt idx="8605">
                  <c:v>9.625</c:v>
                </c:pt>
                <c:pt idx="8606">
                  <c:v>9.6257861635220152</c:v>
                </c:pt>
                <c:pt idx="8607">
                  <c:v>9.6265723270440251</c:v>
                </c:pt>
                <c:pt idx="8608">
                  <c:v>9.6273584905660314</c:v>
                </c:pt>
                <c:pt idx="8609">
                  <c:v>9.6281446540880502</c:v>
                </c:pt>
                <c:pt idx="8610">
                  <c:v>9.6289308176100636</c:v>
                </c:pt>
                <c:pt idx="8611">
                  <c:v>9.62971698113207</c:v>
                </c:pt>
                <c:pt idx="8612">
                  <c:v>9.6305031446540834</c:v>
                </c:pt>
                <c:pt idx="8613">
                  <c:v>9.6312893081760986</c:v>
                </c:pt>
                <c:pt idx="8614">
                  <c:v>9.6320754716981085</c:v>
                </c:pt>
                <c:pt idx="8615">
                  <c:v>9.632861635220122</c:v>
                </c:pt>
                <c:pt idx="8616">
                  <c:v>9.6336477987421372</c:v>
                </c:pt>
                <c:pt idx="8617">
                  <c:v>9.6344339622641488</c:v>
                </c:pt>
                <c:pt idx="8618">
                  <c:v>9.6352201257861587</c:v>
                </c:pt>
                <c:pt idx="8619">
                  <c:v>9.6360062893081757</c:v>
                </c:pt>
                <c:pt idx="8620">
                  <c:v>9.6367924528301838</c:v>
                </c:pt>
                <c:pt idx="8621">
                  <c:v>9.6375786163521973</c:v>
                </c:pt>
                <c:pt idx="8622">
                  <c:v>9.6383647798742107</c:v>
                </c:pt>
                <c:pt idx="8623">
                  <c:v>9.6391509433962259</c:v>
                </c:pt>
                <c:pt idx="8624">
                  <c:v>9.6399371069182376</c:v>
                </c:pt>
                <c:pt idx="8625">
                  <c:v>9.640723270440251</c:v>
                </c:pt>
                <c:pt idx="8626">
                  <c:v>9.6415094339622627</c:v>
                </c:pt>
                <c:pt idx="8627">
                  <c:v>9.6422955974842761</c:v>
                </c:pt>
                <c:pt idx="8628">
                  <c:v>9.643081761006286</c:v>
                </c:pt>
                <c:pt idx="8629">
                  <c:v>9.6438679245283012</c:v>
                </c:pt>
                <c:pt idx="8630">
                  <c:v>9.6446540880503129</c:v>
                </c:pt>
                <c:pt idx="8631">
                  <c:v>9.6454402515723263</c:v>
                </c:pt>
                <c:pt idx="8632">
                  <c:v>9.646226415094338</c:v>
                </c:pt>
                <c:pt idx="8633">
                  <c:v>9.6470125786163514</c:v>
                </c:pt>
                <c:pt idx="8634">
                  <c:v>9.6477987421383613</c:v>
                </c:pt>
                <c:pt idx="8635">
                  <c:v>9.648584905660373</c:v>
                </c:pt>
                <c:pt idx="8636">
                  <c:v>9.6493710691823864</c:v>
                </c:pt>
                <c:pt idx="8637">
                  <c:v>9.6501572327044052</c:v>
                </c:pt>
                <c:pt idx="8638">
                  <c:v>9.6509433962264168</c:v>
                </c:pt>
                <c:pt idx="8639">
                  <c:v>9.6517295597484267</c:v>
                </c:pt>
                <c:pt idx="8640">
                  <c:v>9.6525157232704402</c:v>
                </c:pt>
                <c:pt idx="8641">
                  <c:v>9.6533018867924483</c:v>
                </c:pt>
                <c:pt idx="8642">
                  <c:v>9.6540880503144653</c:v>
                </c:pt>
                <c:pt idx="8643">
                  <c:v>9.6548742138364769</c:v>
                </c:pt>
                <c:pt idx="8644">
                  <c:v>9.6556603773584921</c:v>
                </c:pt>
                <c:pt idx="8645">
                  <c:v>9.6564465408805056</c:v>
                </c:pt>
                <c:pt idx="8646">
                  <c:v>9.6572327044025155</c:v>
                </c:pt>
                <c:pt idx="8647">
                  <c:v>9.6580188679245236</c:v>
                </c:pt>
                <c:pt idx="8648">
                  <c:v>9.6588050314465406</c:v>
                </c:pt>
                <c:pt idx="8649">
                  <c:v>9.6595911949685522</c:v>
                </c:pt>
                <c:pt idx="8650">
                  <c:v>9.6603773584905639</c:v>
                </c:pt>
                <c:pt idx="8651">
                  <c:v>9.6611635220125702</c:v>
                </c:pt>
                <c:pt idx="8652">
                  <c:v>9.6619496855345854</c:v>
                </c:pt>
                <c:pt idx="8653">
                  <c:v>9.6627358490566042</c:v>
                </c:pt>
                <c:pt idx="8654">
                  <c:v>9.6635220125786194</c:v>
                </c:pt>
                <c:pt idx="8655">
                  <c:v>9.664308176100624</c:v>
                </c:pt>
                <c:pt idx="8656">
                  <c:v>9.6650943396226463</c:v>
                </c:pt>
                <c:pt idx="8657">
                  <c:v>9.6658805031446562</c:v>
                </c:pt>
                <c:pt idx="8658">
                  <c:v>9.6666666666666696</c:v>
                </c:pt>
                <c:pt idx="8659">
                  <c:v>9.6674528301886795</c:v>
                </c:pt>
                <c:pt idx="8660">
                  <c:v>9.6682389937106858</c:v>
                </c:pt>
                <c:pt idx="8661">
                  <c:v>9.6690251572327011</c:v>
                </c:pt>
                <c:pt idx="8662">
                  <c:v>9.6698113207547109</c:v>
                </c:pt>
                <c:pt idx="8663">
                  <c:v>9.6705974842767226</c:v>
                </c:pt>
                <c:pt idx="8664">
                  <c:v>9.6713836477987414</c:v>
                </c:pt>
                <c:pt idx="8665">
                  <c:v>9.6721698113207548</c:v>
                </c:pt>
                <c:pt idx="8666">
                  <c:v>9.6729559748427647</c:v>
                </c:pt>
                <c:pt idx="8667">
                  <c:v>9.6737421383647799</c:v>
                </c:pt>
                <c:pt idx="8668">
                  <c:v>9.674528301886788</c:v>
                </c:pt>
                <c:pt idx="8669">
                  <c:v>9.6753144654088015</c:v>
                </c:pt>
                <c:pt idx="8670">
                  <c:v>9.6761006289308149</c:v>
                </c:pt>
                <c:pt idx="8671">
                  <c:v>9.6768867924528283</c:v>
                </c:pt>
                <c:pt idx="8672">
                  <c:v>9.67767295597484</c:v>
                </c:pt>
                <c:pt idx="8673">
                  <c:v>9.6784591194968534</c:v>
                </c:pt>
                <c:pt idx="8674">
                  <c:v>9.6792452830188651</c:v>
                </c:pt>
                <c:pt idx="8675">
                  <c:v>9.6800314465408714</c:v>
                </c:pt>
                <c:pt idx="8676">
                  <c:v>9.6808176100628902</c:v>
                </c:pt>
                <c:pt idx="8677">
                  <c:v>9.6816037735849036</c:v>
                </c:pt>
                <c:pt idx="8678">
                  <c:v>9.6823899371069242</c:v>
                </c:pt>
                <c:pt idx="8679">
                  <c:v>9.6831761006289288</c:v>
                </c:pt>
                <c:pt idx="8680">
                  <c:v>9.6839622641509404</c:v>
                </c:pt>
                <c:pt idx="8681">
                  <c:v>9.6847484276729539</c:v>
                </c:pt>
                <c:pt idx="8682">
                  <c:v>9.6855345911949708</c:v>
                </c:pt>
                <c:pt idx="8683">
                  <c:v>9.6863207547169754</c:v>
                </c:pt>
                <c:pt idx="8684">
                  <c:v>9.6871069182389942</c:v>
                </c:pt>
                <c:pt idx="8685">
                  <c:v>9.6878930817610005</c:v>
                </c:pt>
                <c:pt idx="8686">
                  <c:v>9.6886792452830175</c:v>
                </c:pt>
                <c:pt idx="8687">
                  <c:v>9.6894654088050292</c:v>
                </c:pt>
                <c:pt idx="8688">
                  <c:v>9.6902515723270426</c:v>
                </c:pt>
                <c:pt idx="8689">
                  <c:v>9.6910377358490543</c:v>
                </c:pt>
                <c:pt idx="8690">
                  <c:v>9.6918238993710659</c:v>
                </c:pt>
                <c:pt idx="8691">
                  <c:v>9.6926100628930811</c:v>
                </c:pt>
                <c:pt idx="8692">
                  <c:v>9.6933962264150928</c:v>
                </c:pt>
                <c:pt idx="8693">
                  <c:v>9.6941823899371009</c:v>
                </c:pt>
                <c:pt idx="8694">
                  <c:v>9.6949685534591179</c:v>
                </c:pt>
                <c:pt idx="8695">
                  <c:v>9.6957547169811296</c:v>
                </c:pt>
                <c:pt idx="8696">
                  <c:v>9.6965408805031448</c:v>
                </c:pt>
                <c:pt idx="8697">
                  <c:v>9.6973270440251511</c:v>
                </c:pt>
                <c:pt idx="8698">
                  <c:v>9.6981132075471681</c:v>
                </c:pt>
                <c:pt idx="8699">
                  <c:v>9.698899371069178</c:v>
                </c:pt>
                <c:pt idx="8700">
                  <c:v>9.6996855345911968</c:v>
                </c:pt>
                <c:pt idx="8701">
                  <c:v>9.7004716981132049</c:v>
                </c:pt>
                <c:pt idx="8702">
                  <c:v>9.701257861635213</c:v>
                </c:pt>
                <c:pt idx="8703">
                  <c:v>9.7020440251572353</c:v>
                </c:pt>
                <c:pt idx="8704">
                  <c:v>9.7028301886792452</c:v>
                </c:pt>
                <c:pt idx="8705">
                  <c:v>9.7036163522012568</c:v>
                </c:pt>
                <c:pt idx="8706">
                  <c:v>9.7044025157232738</c:v>
                </c:pt>
                <c:pt idx="8707">
                  <c:v>9.7051886792452855</c:v>
                </c:pt>
                <c:pt idx="8708">
                  <c:v>9.7059748427672972</c:v>
                </c:pt>
                <c:pt idx="8709">
                  <c:v>9.706761006289307</c:v>
                </c:pt>
                <c:pt idx="8710">
                  <c:v>9.7075471698113187</c:v>
                </c:pt>
                <c:pt idx="8711">
                  <c:v>9.7083333333333268</c:v>
                </c:pt>
                <c:pt idx="8712">
                  <c:v>9.7091194968553438</c:v>
                </c:pt>
                <c:pt idx="8713">
                  <c:v>9.7099056603773519</c:v>
                </c:pt>
                <c:pt idx="8714">
                  <c:v>9.7106918238993671</c:v>
                </c:pt>
                <c:pt idx="8715">
                  <c:v>9.7114779874213788</c:v>
                </c:pt>
                <c:pt idx="8716">
                  <c:v>9.7122641509433922</c:v>
                </c:pt>
                <c:pt idx="8717">
                  <c:v>9.7130503144654057</c:v>
                </c:pt>
                <c:pt idx="8718">
                  <c:v>9.7138364779874227</c:v>
                </c:pt>
                <c:pt idx="8719">
                  <c:v>9.714622641509429</c:v>
                </c:pt>
                <c:pt idx="8720">
                  <c:v>9.7154088050314442</c:v>
                </c:pt>
                <c:pt idx="8721">
                  <c:v>9.7161949685534559</c:v>
                </c:pt>
                <c:pt idx="8722">
                  <c:v>9.7169811320754658</c:v>
                </c:pt>
                <c:pt idx="8723">
                  <c:v>9.717767295597481</c:v>
                </c:pt>
                <c:pt idx="8724">
                  <c:v>9.7185534591194926</c:v>
                </c:pt>
                <c:pt idx="8725">
                  <c:v>9.7193396226415079</c:v>
                </c:pt>
                <c:pt idx="8726">
                  <c:v>9.7201257861635124</c:v>
                </c:pt>
                <c:pt idx="8727">
                  <c:v>9.7209119496855294</c:v>
                </c:pt>
                <c:pt idx="8728">
                  <c:v>9.7216981132075411</c:v>
                </c:pt>
                <c:pt idx="8729">
                  <c:v>9.7224842767295598</c:v>
                </c:pt>
                <c:pt idx="8730">
                  <c:v>9.7232704402515608</c:v>
                </c:pt>
                <c:pt idx="8731">
                  <c:v>9.7240566037735796</c:v>
                </c:pt>
                <c:pt idx="8732">
                  <c:v>9.7248427672955895</c:v>
                </c:pt>
                <c:pt idx="8733">
                  <c:v>9.7256289308176083</c:v>
                </c:pt>
                <c:pt idx="8734">
                  <c:v>9.7264150943396217</c:v>
                </c:pt>
                <c:pt idx="8735">
                  <c:v>9.7272012578616316</c:v>
                </c:pt>
                <c:pt idx="8736">
                  <c:v>9.727987421383645</c:v>
                </c:pt>
                <c:pt idx="8737">
                  <c:v>9.7287735849056531</c:v>
                </c:pt>
                <c:pt idx="8738">
                  <c:v>9.7295597484276701</c:v>
                </c:pt>
                <c:pt idx="8739">
                  <c:v>9.7303459119496836</c:v>
                </c:pt>
                <c:pt idx="8740">
                  <c:v>9.7311320754716952</c:v>
                </c:pt>
                <c:pt idx="8741">
                  <c:v>9.7319182389937051</c:v>
                </c:pt>
                <c:pt idx="8742">
                  <c:v>9.7327044025157186</c:v>
                </c:pt>
                <c:pt idx="8743">
                  <c:v>9.7334905660377338</c:v>
                </c:pt>
                <c:pt idx="8744">
                  <c:v>9.7342767295597419</c:v>
                </c:pt>
                <c:pt idx="8745">
                  <c:v>9.7350628930817606</c:v>
                </c:pt>
                <c:pt idx="8746">
                  <c:v>9.7358490566037723</c:v>
                </c:pt>
                <c:pt idx="8747">
                  <c:v>9.7366352201257822</c:v>
                </c:pt>
                <c:pt idx="8748">
                  <c:v>9.7374213836477939</c:v>
                </c:pt>
                <c:pt idx="8749">
                  <c:v>9.7382075471698055</c:v>
                </c:pt>
                <c:pt idx="8750">
                  <c:v>9.7389937106918119</c:v>
                </c:pt>
                <c:pt idx="8751">
                  <c:v>9.7397798742138306</c:v>
                </c:pt>
                <c:pt idx="8752">
                  <c:v>9.7405660377358476</c:v>
                </c:pt>
                <c:pt idx="8753">
                  <c:v>9.7413522012578522</c:v>
                </c:pt>
                <c:pt idx="8754">
                  <c:v>9.7421383647798674</c:v>
                </c:pt>
                <c:pt idx="8755">
                  <c:v>9.7429245283018808</c:v>
                </c:pt>
                <c:pt idx="8756">
                  <c:v>9.7437106918238925</c:v>
                </c:pt>
                <c:pt idx="8757">
                  <c:v>9.7444968553459166</c:v>
                </c:pt>
                <c:pt idx="8758">
                  <c:v>9.7452830188679247</c:v>
                </c:pt>
                <c:pt idx="8759">
                  <c:v>9.746069182389931</c:v>
                </c:pt>
                <c:pt idx="8760">
                  <c:v>9.746855345911948</c:v>
                </c:pt>
                <c:pt idx="8761">
                  <c:v>9.7476415094339579</c:v>
                </c:pt>
                <c:pt idx="8762">
                  <c:v>9.7484276729559678</c:v>
                </c:pt>
                <c:pt idx="8763">
                  <c:v>9.749213836477983</c:v>
                </c:pt>
                <c:pt idx="8764">
                  <c:v>9.75</c:v>
                </c:pt>
                <c:pt idx="8765">
                  <c:v>9.7507861635220134</c:v>
                </c:pt>
                <c:pt idx="8766">
                  <c:v>9.7515723270440233</c:v>
                </c:pt>
                <c:pt idx="8767">
                  <c:v>9.752358490566035</c:v>
                </c:pt>
                <c:pt idx="8768">
                  <c:v>9.7531446540880502</c:v>
                </c:pt>
                <c:pt idx="8769">
                  <c:v>9.7539308176100672</c:v>
                </c:pt>
                <c:pt idx="8770">
                  <c:v>9.75471698113207</c:v>
                </c:pt>
                <c:pt idx="8771">
                  <c:v>9.7555031446540852</c:v>
                </c:pt>
                <c:pt idx="8772">
                  <c:v>9.7562893081761004</c:v>
                </c:pt>
                <c:pt idx="8773">
                  <c:v>9.7570754716981067</c:v>
                </c:pt>
                <c:pt idx="8774">
                  <c:v>9.7578616352201202</c:v>
                </c:pt>
                <c:pt idx="8775">
                  <c:v>9.7586477987421372</c:v>
                </c:pt>
                <c:pt idx="8776">
                  <c:v>9.7594339622641506</c:v>
                </c:pt>
                <c:pt idx="8777">
                  <c:v>9.7602201257861569</c:v>
                </c:pt>
                <c:pt idx="8778">
                  <c:v>9.7610062893081757</c:v>
                </c:pt>
                <c:pt idx="8779">
                  <c:v>9.7617924528301838</c:v>
                </c:pt>
                <c:pt idx="8780">
                  <c:v>9.7625786163521973</c:v>
                </c:pt>
                <c:pt idx="8781">
                  <c:v>9.7633647798742125</c:v>
                </c:pt>
                <c:pt idx="8782">
                  <c:v>9.7641509433962206</c:v>
                </c:pt>
                <c:pt idx="8783">
                  <c:v>9.7649371069182358</c:v>
                </c:pt>
                <c:pt idx="8784">
                  <c:v>9.7657232704402528</c:v>
                </c:pt>
                <c:pt idx="8785">
                  <c:v>9.7665094339622662</c:v>
                </c:pt>
                <c:pt idx="8786">
                  <c:v>9.7672955974842743</c:v>
                </c:pt>
                <c:pt idx="8787">
                  <c:v>9.7680817610062842</c:v>
                </c:pt>
                <c:pt idx="8788">
                  <c:v>9.7688679245282994</c:v>
                </c:pt>
                <c:pt idx="8789">
                  <c:v>9.7696540880503147</c:v>
                </c:pt>
                <c:pt idx="8790">
                  <c:v>9.7704402515723263</c:v>
                </c:pt>
                <c:pt idx="8791">
                  <c:v>9.771226415094338</c:v>
                </c:pt>
                <c:pt idx="8792">
                  <c:v>9.7720125786163532</c:v>
                </c:pt>
                <c:pt idx="8793">
                  <c:v>9.7727987421383631</c:v>
                </c:pt>
                <c:pt idx="8794">
                  <c:v>9.7735849056603747</c:v>
                </c:pt>
                <c:pt idx="8795">
                  <c:v>9.7743710691823811</c:v>
                </c:pt>
                <c:pt idx="8796">
                  <c:v>9.7751572327044052</c:v>
                </c:pt>
                <c:pt idx="8797">
                  <c:v>9.7759433962264168</c:v>
                </c:pt>
                <c:pt idx="8798">
                  <c:v>9.7767295597484267</c:v>
                </c:pt>
                <c:pt idx="8799">
                  <c:v>9.7775157232704331</c:v>
                </c:pt>
                <c:pt idx="8800">
                  <c:v>9.7783018867924429</c:v>
                </c:pt>
                <c:pt idx="8801">
                  <c:v>9.7790880503144617</c:v>
                </c:pt>
                <c:pt idx="8802">
                  <c:v>9.7798742138364769</c:v>
                </c:pt>
                <c:pt idx="8803">
                  <c:v>9.7806603773584886</c:v>
                </c:pt>
                <c:pt idx="8804">
                  <c:v>9.7814465408805003</c:v>
                </c:pt>
                <c:pt idx="8805">
                  <c:v>9.7822327044025137</c:v>
                </c:pt>
                <c:pt idx="8806">
                  <c:v>9.7830188679245218</c:v>
                </c:pt>
                <c:pt idx="8807">
                  <c:v>9.7838050314465388</c:v>
                </c:pt>
                <c:pt idx="8808">
                  <c:v>9.7845911949685487</c:v>
                </c:pt>
                <c:pt idx="8809">
                  <c:v>9.7853773584905639</c:v>
                </c:pt>
                <c:pt idx="8810">
                  <c:v>9.7861635220125684</c:v>
                </c:pt>
                <c:pt idx="8811">
                  <c:v>9.7869496855345854</c:v>
                </c:pt>
                <c:pt idx="8812">
                  <c:v>9.7877358490566024</c:v>
                </c:pt>
                <c:pt idx="8813">
                  <c:v>9.7885220125786141</c:v>
                </c:pt>
                <c:pt idx="8814">
                  <c:v>9.789308176100624</c:v>
                </c:pt>
                <c:pt idx="8815">
                  <c:v>9.7900943396226445</c:v>
                </c:pt>
                <c:pt idx="8816">
                  <c:v>9.7908805031446526</c:v>
                </c:pt>
                <c:pt idx="8817">
                  <c:v>9.7916666666666643</c:v>
                </c:pt>
                <c:pt idx="8818">
                  <c:v>9.7924528301886795</c:v>
                </c:pt>
                <c:pt idx="8819">
                  <c:v>9.7932389937106858</c:v>
                </c:pt>
                <c:pt idx="8820">
                  <c:v>9.7940251572326975</c:v>
                </c:pt>
                <c:pt idx="8821">
                  <c:v>9.7948113207547092</c:v>
                </c:pt>
                <c:pt idx="8822">
                  <c:v>9.7955974842767226</c:v>
                </c:pt>
                <c:pt idx="8823">
                  <c:v>9.7963836477987414</c:v>
                </c:pt>
                <c:pt idx="8824">
                  <c:v>9.797169811320753</c:v>
                </c:pt>
                <c:pt idx="8825">
                  <c:v>9.7979559748427629</c:v>
                </c:pt>
                <c:pt idx="8826">
                  <c:v>9.7987421383647781</c:v>
                </c:pt>
                <c:pt idx="8827">
                  <c:v>9.799528301886788</c:v>
                </c:pt>
                <c:pt idx="8828">
                  <c:v>9.8003144654088015</c:v>
                </c:pt>
                <c:pt idx="8829">
                  <c:v>9.8011006289308149</c:v>
                </c:pt>
                <c:pt idx="8830">
                  <c:v>9.8018867924528283</c:v>
                </c:pt>
                <c:pt idx="8831">
                  <c:v>9.8026729559748436</c:v>
                </c:pt>
                <c:pt idx="8832">
                  <c:v>9.8034591194968552</c:v>
                </c:pt>
                <c:pt idx="8833">
                  <c:v>9.8042452830188651</c:v>
                </c:pt>
                <c:pt idx="8834">
                  <c:v>9.805031446540875</c:v>
                </c:pt>
                <c:pt idx="8835">
                  <c:v>9.8058176100628955</c:v>
                </c:pt>
                <c:pt idx="8836">
                  <c:v>9.8066037735849072</c:v>
                </c:pt>
                <c:pt idx="8837">
                  <c:v>9.8073899371069242</c:v>
                </c:pt>
                <c:pt idx="8838">
                  <c:v>9.8081761006289288</c:v>
                </c:pt>
                <c:pt idx="8839">
                  <c:v>9.8089622641509404</c:v>
                </c:pt>
                <c:pt idx="8840">
                  <c:v>9.8097484276729556</c:v>
                </c:pt>
                <c:pt idx="8841">
                  <c:v>9.8105345911949708</c:v>
                </c:pt>
                <c:pt idx="8842">
                  <c:v>9.8113207547169754</c:v>
                </c:pt>
                <c:pt idx="8843">
                  <c:v>9.8121069182389977</c:v>
                </c:pt>
                <c:pt idx="8844">
                  <c:v>9.8128930817610041</c:v>
                </c:pt>
                <c:pt idx="8845">
                  <c:v>9.8136792452830193</c:v>
                </c:pt>
                <c:pt idx="8846">
                  <c:v>9.8144654088050292</c:v>
                </c:pt>
                <c:pt idx="8847">
                  <c:v>9.8152515723270461</c:v>
                </c:pt>
                <c:pt idx="8848">
                  <c:v>9.8160377358490578</c:v>
                </c:pt>
                <c:pt idx="8849">
                  <c:v>9.8168238993710677</c:v>
                </c:pt>
                <c:pt idx="8850">
                  <c:v>9.8176100628930811</c:v>
                </c:pt>
                <c:pt idx="8851">
                  <c:v>9.8183962264150928</c:v>
                </c:pt>
                <c:pt idx="8852">
                  <c:v>9.8191823899371045</c:v>
                </c:pt>
                <c:pt idx="8853">
                  <c:v>9.8199685534591197</c:v>
                </c:pt>
                <c:pt idx="8854">
                  <c:v>9.8207547169811296</c:v>
                </c:pt>
                <c:pt idx="8855">
                  <c:v>9.8215408805031448</c:v>
                </c:pt>
                <c:pt idx="8856">
                  <c:v>9.8223270440251529</c:v>
                </c:pt>
                <c:pt idx="8857">
                  <c:v>9.8231132075471717</c:v>
                </c:pt>
                <c:pt idx="8858">
                  <c:v>9.8238993710691798</c:v>
                </c:pt>
                <c:pt idx="8859">
                  <c:v>9.8246855345911968</c:v>
                </c:pt>
                <c:pt idx="8860">
                  <c:v>9.8254716981132066</c:v>
                </c:pt>
                <c:pt idx="8861">
                  <c:v>9.8262578616352165</c:v>
                </c:pt>
                <c:pt idx="8862">
                  <c:v>9.8270440251572353</c:v>
                </c:pt>
                <c:pt idx="8863">
                  <c:v>9.8278301886792452</c:v>
                </c:pt>
                <c:pt idx="8864">
                  <c:v>9.8286163522012568</c:v>
                </c:pt>
                <c:pt idx="8865">
                  <c:v>9.8294025157232774</c:v>
                </c:pt>
                <c:pt idx="8866">
                  <c:v>9.8301886792452855</c:v>
                </c:pt>
                <c:pt idx="8867">
                  <c:v>9.8309748427672972</c:v>
                </c:pt>
                <c:pt idx="8868">
                  <c:v>9.831761006289307</c:v>
                </c:pt>
                <c:pt idx="8869">
                  <c:v>9.8325471698113205</c:v>
                </c:pt>
                <c:pt idx="8870">
                  <c:v>9.8333333333333304</c:v>
                </c:pt>
                <c:pt idx="8871">
                  <c:v>9.8341194968553438</c:v>
                </c:pt>
                <c:pt idx="8872">
                  <c:v>9.8349056603773519</c:v>
                </c:pt>
                <c:pt idx="8873">
                  <c:v>9.8356918238993725</c:v>
                </c:pt>
                <c:pt idx="8874">
                  <c:v>9.8364779874213824</c:v>
                </c:pt>
                <c:pt idx="8875">
                  <c:v>9.8372641509433922</c:v>
                </c:pt>
                <c:pt idx="8876">
                  <c:v>9.8380503144654057</c:v>
                </c:pt>
                <c:pt idx="8877">
                  <c:v>9.8388364779874227</c:v>
                </c:pt>
                <c:pt idx="8878">
                  <c:v>9.8396226415094326</c:v>
                </c:pt>
                <c:pt idx="8879">
                  <c:v>9.8404088050314442</c:v>
                </c:pt>
                <c:pt idx="8880">
                  <c:v>9.8411949685534559</c:v>
                </c:pt>
                <c:pt idx="8881">
                  <c:v>9.8419811320754658</c:v>
                </c:pt>
                <c:pt idx="8882">
                  <c:v>9.8427672955974828</c:v>
                </c:pt>
                <c:pt idx="8883">
                  <c:v>9.8435534591194962</c:v>
                </c:pt>
                <c:pt idx="8884">
                  <c:v>9.8443396226415079</c:v>
                </c:pt>
                <c:pt idx="8885">
                  <c:v>9.845125786163516</c:v>
                </c:pt>
                <c:pt idx="8886">
                  <c:v>9.845911949685533</c:v>
                </c:pt>
                <c:pt idx="8887">
                  <c:v>9.8466981132075446</c:v>
                </c:pt>
                <c:pt idx="8888">
                  <c:v>9.8474842767295598</c:v>
                </c:pt>
                <c:pt idx="8889">
                  <c:v>9.8482704402515608</c:v>
                </c:pt>
                <c:pt idx="8890">
                  <c:v>9.8490566037735832</c:v>
                </c:pt>
                <c:pt idx="8891">
                  <c:v>9.849842767295593</c:v>
                </c:pt>
                <c:pt idx="8892">
                  <c:v>9.85062893081761</c:v>
                </c:pt>
                <c:pt idx="8893">
                  <c:v>9.8514150943396253</c:v>
                </c:pt>
                <c:pt idx="8894">
                  <c:v>9.8522012578616387</c:v>
                </c:pt>
                <c:pt idx="8895">
                  <c:v>9.8529874213836504</c:v>
                </c:pt>
                <c:pt idx="8896">
                  <c:v>9.8537735849056602</c:v>
                </c:pt>
                <c:pt idx="8897">
                  <c:v>9.8545597484276755</c:v>
                </c:pt>
                <c:pt idx="8898">
                  <c:v>9.8553459119496907</c:v>
                </c:pt>
                <c:pt idx="8899">
                  <c:v>9.8561320754717006</c:v>
                </c:pt>
                <c:pt idx="8900">
                  <c:v>9.8569182389937104</c:v>
                </c:pt>
                <c:pt idx="8901">
                  <c:v>9.8577044025157221</c:v>
                </c:pt>
                <c:pt idx="8902">
                  <c:v>9.8584905660377373</c:v>
                </c:pt>
                <c:pt idx="8903">
                  <c:v>9.8592767295597472</c:v>
                </c:pt>
                <c:pt idx="8904">
                  <c:v>9.8600628930817642</c:v>
                </c:pt>
                <c:pt idx="8905">
                  <c:v>9.8608490566037759</c:v>
                </c:pt>
                <c:pt idx="8906">
                  <c:v>9.8616352201257875</c:v>
                </c:pt>
                <c:pt idx="8907">
                  <c:v>9.8624213836477992</c:v>
                </c:pt>
                <c:pt idx="8908">
                  <c:v>9.8632075471698144</c:v>
                </c:pt>
                <c:pt idx="8909">
                  <c:v>9.8639937106918172</c:v>
                </c:pt>
                <c:pt idx="8910">
                  <c:v>9.8647798742138342</c:v>
                </c:pt>
                <c:pt idx="8911">
                  <c:v>9.8655660377358547</c:v>
                </c:pt>
                <c:pt idx="8912">
                  <c:v>9.8663522012578593</c:v>
                </c:pt>
                <c:pt idx="8913">
                  <c:v>9.8671383647798709</c:v>
                </c:pt>
                <c:pt idx="8914">
                  <c:v>9.8679245283018844</c:v>
                </c:pt>
                <c:pt idx="8915">
                  <c:v>9.8687106918238943</c:v>
                </c:pt>
                <c:pt idx="8916">
                  <c:v>9.8694968553459201</c:v>
                </c:pt>
                <c:pt idx="8917">
                  <c:v>9.8702830188679282</c:v>
                </c:pt>
                <c:pt idx="8918">
                  <c:v>9.8710691823899346</c:v>
                </c:pt>
                <c:pt idx="8919">
                  <c:v>9.8718553459119498</c:v>
                </c:pt>
                <c:pt idx="8920">
                  <c:v>9.8726415094339632</c:v>
                </c:pt>
                <c:pt idx="8921">
                  <c:v>9.8734276729559731</c:v>
                </c:pt>
                <c:pt idx="8922">
                  <c:v>9.8742138364779866</c:v>
                </c:pt>
                <c:pt idx="8923">
                  <c:v>9.8750000000000036</c:v>
                </c:pt>
                <c:pt idx="8924">
                  <c:v>9.8757861635220152</c:v>
                </c:pt>
                <c:pt idx="8925">
                  <c:v>9.8765723270440269</c:v>
                </c:pt>
                <c:pt idx="8926">
                  <c:v>9.877358490566035</c:v>
                </c:pt>
                <c:pt idx="8927">
                  <c:v>9.8781446540880502</c:v>
                </c:pt>
                <c:pt idx="8928">
                  <c:v>9.8789308176100672</c:v>
                </c:pt>
                <c:pt idx="8929">
                  <c:v>9.8797169811320735</c:v>
                </c:pt>
                <c:pt idx="8930">
                  <c:v>9.8805031446540852</c:v>
                </c:pt>
                <c:pt idx="8931">
                  <c:v>9.8812893081761004</c:v>
                </c:pt>
                <c:pt idx="8932">
                  <c:v>9.8820754716981103</c:v>
                </c:pt>
                <c:pt idx="8933">
                  <c:v>9.8828616352201237</c:v>
                </c:pt>
                <c:pt idx="8934">
                  <c:v>9.8836477987421407</c:v>
                </c:pt>
                <c:pt idx="8935">
                  <c:v>9.8844339622641506</c:v>
                </c:pt>
                <c:pt idx="8936">
                  <c:v>9.8852201257861605</c:v>
                </c:pt>
                <c:pt idx="8937">
                  <c:v>9.8860062893081793</c:v>
                </c:pt>
                <c:pt idx="8938">
                  <c:v>9.8867924528301874</c:v>
                </c:pt>
                <c:pt idx="8939">
                  <c:v>9.8875786163521973</c:v>
                </c:pt>
                <c:pt idx="8940">
                  <c:v>9.8883647798742125</c:v>
                </c:pt>
                <c:pt idx="8941">
                  <c:v>9.8891509433962241</c:v>
                </c:pt>
                <c:pt idx="8942">
                  <c:v>9.8899371069182394</c:v>
                </c:pt>
                <c:pt idx="8943">
                  <c:v>9.8907232704402528</c:v>
                </c:pt>
                <c:pt idx="8944">
                  <c:v>9.8915094339622662</c:v>
                </c:pt>
                <c:pt idx="8945">
                  <c:v>9.8922955974842761</c:v>
                </c:pt>
                <c:pt idx="8946">
                  <c:v>9.8930817610062878</c:v>
                </c:pt>
                <c:pt idx="8947">
                  <c:v>9.8938679245283012</c:v>
                </c:pt>
                <c:pt idx="8948">
                  <c:v>9.8946540880503147</c:v>
                </c:pt>
                <c:pt idx="8949">
                  <c:v>9.8954402515723299</c:v>
                </c:pt>
                <c:pt idx="8950">
                  <c:v>9.8962264150943398</c:v>
                </c:pt>
                <c:pt idx="8951">
                  <c:v>9.8970125786163532</c:v>
                </c:pt>
                <c:pt idx="8952">
                  <c:v>9.8977987421383631</c:v>
                </c:pt>
                <c:pt idx="8953">
                  <c:v>9.8985849056603747</c:v>
                </c:pt>
                <c:pt idx="8954">
                  <c:v>9.8993710691823829</c:v>
                </c:pt>
                <c:pt idx="8955">
                  <c:v>9.9001572327044052</c:v>
                </c:pt>
                <c:pt idx="8956">
                  <c:v>9.9009433962264168</c:v>
                </c:pt>
                <c:pt idx="8957">
                  <c:v>9.9017295597484267</c:v>
                </c:pt>
                <c:pt idx="8958">
                  <c:v>9.9025157232704384</c:v>
                </c:pt>
                <c:pt idx="8959">
                  <c:v>9.9033018867924483</c:v>
                </c:pt>
                <c:pt idx="8960">
                  <c:v>9.9040880503144617</c:v>
                </c:pt>
                <c:pt idx="8961">
                  <c:v>9.9048742138364769</c:v>
                </c:pt>
                <c:pt idx="8962">
                  <c:v>9.9056603773584904</c:v>
                </c:pt>
                <c:pt idx="8963">
                  <c:v>9.9064465408805038</c:v>
                </c:pt>
                <c:pt idx="8964">
                  <c:v>9.9072327044025137</c:v>
                </c:pt>
                <c:pt idx="8965">
                  <c:v>9.9080188679245218</c:v>
                </c:pt>
                <c:pt idx="8966">
                  <c:v>9.9088050314465388</c:v>
                </c:pt>
                <c:pt idx="8967">
                  <c:v>9.9095911949685522</c:v>
                </c:pt>
                <c:pt idx="8968">
                  <c:v>9.9103773584905639</c:v>
                </c:pt>
                <c:pt idx="8969">
                  <c:v>9.9111635220125684</c:v>
                </c:pt>
                <c:pt idx="8970">
                  <c:v>9.9119496855345854</c:v>
                </c:pt>
                <c:pt idx="8971">
                  <c:v>9.9127358490566042</c:v>
                </c:pt>
                <c:pt idx="8972">
                  <c:v>9.9135220125786194</c:v>
                </c:pt>
                <c:pt idx="8973">
                  <c:v>9.914308176100624</c:v>
                </c:pt>
                <c:pt idx="8974">
                  <c:v>9.9150943396226463</c:v>
                </c:pt>
                <c:pt idx="8975">
                  <c:v>9.9158805031446562</c:v>
                </c:pt>
                <c:pt idx="8976">
                  <c:v>9.9166666666666696</c:v>
                </c:pt>
                <c:pt idx="8977">
                  <c:v>9.9174528301886795</c:v>
                </c:pt>
                <c:pt idx="8978">
                  <c:v>9.9182389937106858</c:v>
                </c:pt>
                <c:pt idx="8979">
                  <c:v>9.9190251572327011</c:v>
                </c:pt>
                <c:pt idx="8980">
                  <c:v>9.9198113207547109</c:v>
                </c:pt>
                <c:pt idx="8981">
                  <c:v>9.9205974842767226</c:v>
                </c:pt>
                <c:pt idx="8982">
                  <c:v>9.9213836477987414</c:v>
                </c:pt>
                <c:pt idx="8983">
                  <c:v>9.9221698113207548</c:v>
                </c:pt>
                <c:pt idx="8984">
                  <c:v>9.9229559748427647</c:v>
                </c:pt>
                <c:pt idx="8985">
                  <c:v>9.9237421383647799</c:v>
                </c:pt>
                <c:pt idx="8986">
                  <c:v>9.924528301886788</c:v>
                </c:pt>
                <c:pt idx="8987">
                  <c:v>9.9253144654088015</c:v>
                </c:pt>
                <c:pt idx="8988">
                  <c:v>9.9261006289308149</c:v>
                </c:pt>
                <c:pt idx="8989">
                  <c:v>9.9268867924528283</c:v>
                </c:pt>
                <c:pt idx="8990">
                  <c:v>9.92767295597484</c:v>
                </c:pt>
                <c:pt idx="8991">
                  <c:v>9.9284591194968534</c:v>
                </c:pt>
                <c:pt idx="8992">
                  <c:v>9.9292452830188651</c:v>
                </c:pt>
                <c:pt idx="8993">
                  <c:v>9.9300314465408714</c:v>
                </c:pt>
                <c:pt idx="8994">
                  <c:v>9.9308176100628902</c:v>
                </c:pt>
                <c:pt idx="8995">
                  <c:v>9.9316037735849036</c:v>
                </c:pt>
                <c:pt idx="8996">
                  <c:v>9.9323899371069242</c:v>
                </c:pt>
                <c:pt idx="8997">
                  <c:v>9.9331761006289288</c:v>
                </c:pt>
                <c:pt idx="8998">
                  <c:v>9.9339622641509404</c:v>
                </c:pt>
                <c:pt idx="8999">
                  <c:v>9.9347484276729539</c:v>
                </c:pt>
                <c:pt idx="9000">
                  <c:v>9.9355345911949708</c:v>
                </c:pt>
                <c:pt idx="9001">
                  <c:v>9.9363207547169754</c:v>
                </c:pt>
                <c:pt idx="9002">
                  <c:v>9.9371069182389942</c:v>
                </c:pt>
                <c:pt idx="9003">
                  <c:v>9.9378930817610005</c:v>
                </c:pt>
                <c:pt idx="9004">
                  <c:v>9.9386792452830175</c:v>
                </c:pt>
                <c:pt idx="9005">
                  <c:v>9.9394654088050292</c:v>
                </c:pt>
                <c:pt idx="9006">
                  <c:v>9.9402515723270426</c:v>
                </c:pt>
                <c:pt idx="9007">
                  <c:v>9.9410377358490543</c:v>
                </c:pt>
                <c:pt idx="9008">
                  <c:v>9.9418238993710659</c:v>
                </c:pt>
                <c:pt idx="9009">
                  <c:v>9.9426100628930811</c:v>
                </c:pt>
                <c:pt idx="9010">
                  <c:v>9.9433962264150928</c:v>
                </c:pt>
                <c:pt idx="9011">
                  <c:v>9.9441823899371009</c:v>
                </c:pt>
                <c:pt idx="9012">
                  <c:v>9.9449685534591179</c:v>
                </c:pt>
                <c:pt idx="9013">
                  <c:v>9.9457547169811296</c:v>
                </c:pt>
                <c:pt idx="9014">
                  <c:v>9.9465408805031448</c:v>
                </c:pt>
                <c:pt idx="9015">
                  <c:v>9.9473270440251511</c:v>
                </c:pt>
                <c:pt idx="9016">
                  <c:v>9.9481132075471681</c:v>
                </c:pt>
                <c:pt idx="9017">
                  <c:v>9.948899371069178</c:v>
                </c:pt>
                <c:pt idx="9018">
                  <c:v>9.9496855345911968</c:v>
                </c:pt>
                <c:pt idx="9019">
                  <c:v>9.9504716981132066</c:v>
                </c:pt>
                <c:pt idx="9020">
                  <c:v>9.9512578616352165</c:v>
                </c:pt>
                <c:pt idx="9021">
                  <c:v>9.9520440251572388</c:v>
                </c:pt>
                <c:pt idx="9022">
                  <c:v>9.9528301886792505</c:v>
                </c:pt>
                <c:pt idx="9023">
                  <c:v>9.9536163522012604</c:v>
                </c:pt>
                <c:pt idx="9024">
                  <c:v>9.9544025157232774</c:v>
                </c:pt>
                <c:pt idx="9025">
                  <c:v>9.9551886792452873</c:v>
                </c:pt>
                <c:pt idx="9026">
                  <c:v>9.9559748427673007</c:v>
                </c:pt>
                <c:pt idx="9027">
                  <c:v>9.9567610062893106</c:v>
                </c:pt>
                <c:pt idx="9028">
                  <c:v>9.9575471698113205</c:v>
                </c:pt>
                <c:pt idx="9029">
                  <c:v>9.9583333333333304</c:v>
                </c:pt>
                <c:pt idx="9030">
                  <c:v>9.9591194968553474</c:v>
                </c:pt>
                <c:pt idx="9031">
                  <c:v>9.9599056603773555</c:v>
                </c:pt>
                <c:pt idx="9032">
                  <c:v>9.9606918238993725</c:v>
                </c:pt>
                <c:pt idx="9033">
                  <c:v>9.9614779874213824</c:v>
                </c:pt>
                <c:pt idx="9034">
                  <c:v>9.9622641509433976</c:v>
                </c:pt>
                <c:pt idx="9035">
                  <c:v>9.9630503144654092</c:v>
                </c:pt>
                <c:pt idx="9036">
                  <c:v>9.9638364779874244</c:v>
                </c:pt>
                <c:pt idx="9037">
                  <c:v>9.9646226415094326</c:v>
                </c:pt>
                <c:pt idx="9038">
                  <c:v>9.9654088050314478</c:v>
                </c:pt>
                <c:pt idx="9039">
                  <c:v>9.9661949685534577</c:v>
                </c:pt>
                <c:pt idx="9040">
                  <c:v>9.9669811320754693</c:v>
                </c:pt>
                <c:pt idx="9041">
                  <c:v>9.9677672955974828</c:v>
                </c:pt>
                <c:pt idx="9042">
                  <c:v>9.9685534591194962</c:v>
                </c:pt>
                <c:pt idx="9043">
                  <c:v>9.9693396226415096</c:v>
                </c:pt>
                <c:pt idx="9044">
                  <c:v>9.970125786163516</c:v>
                </c:pt>
                <c:pt idx="9045">
                  <c:v>9.970911949685533</c:v>
                </c:pt>
                <c:pt idx="9046">
                  <c:v>9.9716981132075446</c:v>
                </c:pt>
                <c:pt idx="9047">
                  <c:v>9.9724842767295598</c:v>
                </c:pt>
                <c:pt idx="9048">
                  <c:v>9.9732704402515662</c:v>
                </c:pt>
                <c:pt idx="9049">
                  <c:v>9.9740566037735832</c:v>
                </c:pt>
                <c:pt idx="9050">
                  <c:v>9.974842767295593</c:v>
                </c:pt>
                <c:pt idx="9051">
                  <c:v>9.97562893081761</c:v>
                </c:pt>
                <c:pt idx="9052">
                  <c:v>9.9764150943396253</c:v>
                </c:pt>
                <c:pt idx="9053">
                  <c:v>9.9772012578616351</c:v>
                </c:pt>
                <c:pt idx="9054">
                  <c:v>9.9779874213836468</c:v>
                </c:pt>
                <c:pt idx="9055">
                  <c:v>9.9787735849056585</c:v>
                </c:pt>
                <c:pt idx="9056">
                  <c:v>9.9795597484276755</c:v>
                </c:pt>
                <c:pt idx="9057">
                  <c:v>9.9803459119496871</c:v>
                </c:pt>
                <c:pt idx="9058">
                  <c:v>9.9811320754716988</c:v>
                </c:pt>
                <c:pt idx="9059">
                  <c:v>9.9819182389937087</c:v>
                </c:pt>
                <c:pt idx="9060">
                  <c:v>9.9827044025157221</c:v>
                </c:pt>
                <c:pt idx="9061">
                  <c:v>9.9834905660377373</c:v>
                </c:pt>
                <c:pt idx="9062">
                  <c:v>9.9842767295597454</c:v>
                </c:pt>
                <c:pt idx="9063">
                  <c:v>9.9850628930817642</c:v>
                </c:pt>
                <c:pt idx="9064">
                  <c:v>9.9858490566037759</c:v>
                </c:pt>
                <c:pt idx="9065">
                  <c:v>9.9866352201257875</c:v>
                </c:pt>
                <c:pt idx="9066">
                  <c:v>9.9874213836477974</c:v>
                </c:pt>
                <c:pt idx="9067">
                  <c:v>9.9882075471698109</c:v>
                </c:pt>
                <c:pt idx="9068">
                  <c:v>9.9889937106918154</c:v>
                </c:pt>
                <c:pt idx="9069">
                  <c:v>9.9897798742138342</c:v>
                </c:pt>
                <c:pt idx="9070">
                  <c:v>9.9905660377358494</c:v>
                </c:pt>
                <c:pt idx="9071">
                  <c:v>9.9913522012578557</c:v>
                </c:pt>
                <c:pt idx="9072">
                  <c:v>9.9921383647798709</c:v>
                </c:pt>
                <c:pt idx="9073">
                  <c:v>9.9929245283018844</c:v>
                </c:pt>
                <c:pt idx="9074">
                  <c:v>9.9937106918238943</c:v>
                </c:pt>
                <c:pt idx="9075">
                  <c:v>9.9944968553459201</c:v>
                </c:pt>
                <c:pt idx="9076">
                  <c:v>9.9952830188679282</c:v>
                </c:pt>
                <c:pt idx="9077">
                  <c:v>9.9960691823899346</c:v>
                </c:pt>
                <c:pt idx="9078">
                  <c:v>9.9968553459119498</c:v>
                </c:pt>
                <c:pt idx="9079">
                  <c:v>9.9976415094339597</c:v>
                </c:pt>
                <c:pt idx="9080">
                  <c:v>9.9984276729559713</c:v>
                </c:pt>
                <c:pt idx="9081">
                  <c:v>9.9992138364779866</c:v>
                </c:pt>
                <c:pt idx="9082">
                  <c:v>10</c:v>
                </c:pt>
                <c:pt idx="9083">
                  <c:v>10.00078616352201</c:v>
                </c:pt>
                <c:pt idx="9084">
                  <c:v>10.00157232704402</c:v>
                </c:pt>
                <c:pt idx="9085">
                  <c:v>10.00235849056603</c:v>
                </c:pt>
                <c:pt idx="9086">
                  <c:v>10.00314465408805</c:v>
                </c:pt>
                <c:pt idx="9087">
                  <c:v>10.003930817610071</c:v>
                </c:pt>
                <c:pt idx="9088">
                  <c:v>10.00471698113207</c:v>
                </c:pt>
                <c:pt idx="9089">
                  <c:v>10.005503144654091</c:v>
                </c:pt>
                <c:pt idx="9090">
                  <c:v>10.0062893081761</c:v>
                </c:pt>
                <c:pt idx="9091">
                  <c:v>10.00707547169811</c:v>
                </c:pt>
                <c:pt idx="9092">
                  <c:v>10.00786163522012</c:v>
                </c:pt>
                <c:pt idx="9093">
                  <c:v>10.008647798742141</c:v>
                </c:pt>
                <c:pt idx="9094">
                  <c:v>10.009433962264151</c:v>
                </c:pt>
                <c:pt idx="9095">
                  <c:v>10.01022012578616</c:v>
                </c:pt>
                <c:pt idx="9096">
                  <c:v>10.01100628930817</c:v>
                </c:pt>
                <c:pt idx="9097">
                  <c:v>10.01179245283018</c:v>
                </c:pt>
                <c:pt idx="9098">
                  <c:v>10.012578616352201</c:v>
                </c:pt>
                <c:pt idx="9099">
                  <c:v>10.013364779874211</c:v>
                </c:pt>
                <c:pt idx="9100">
                  <c:v>10.014150943396221</c:v>
                </c:pt>
                <c:pt idx="9101">
                  <c:v>10.014937106918239</c:v>
                </c:pt>
                <c:pt idx="9102">
                  <c:v>10.015723270440249</c:v>
                </c:pt>
                <c:pt idx="9103">
                  <c:v>10.01650943396227</c:v>
                </c:pt>
                <c:pt idx="9104">
                  <c:v>10.017295597484271</c:v>
                </c:pt>
                <c:pt idx="9105">
                  <c:v>10.01808176100629</c:v>
                </c:pt>
                <c:pt idx="9106">
                  <c:v>10.018867924528299</c:v>
                </c:pt>
                <c:pt idx="9107">
                  <c:v>10.019654088050309</c:v>
                </c:pt>
                <c:pt idx="9108">
                  <c:v>10.02044025157233</c:v>
                </c:pt>
                <c:pt idx="9109">
                  <c:v>10.02122641509434</c:v>
                </c:pt>
                <c:pt idx="9110">
                  <c:v>10.02201257861635</c:v>
                </c:pt>
                <c:pt idx="9111">
                  <c:v>10.02279874213836</c:v>
                </c:pt>
                <c:pt idx="9112">
                  <c:v>10.02358490566038</c:v>
                </c:pt>
                <c:pt idx="9113">
                  <c:v>10.024371069182379</c:v>
                </c:pt>
                <c:pt idx="9114">
                  <c:v>10.025157232704411</c:v>
                </c:pt>
                <c:pt idx="9115">
                  <c:v>10.02594339622642</c:v>
                </c:pt>
                <c:pt idx="9116">
                  <c:v>10.02672955974843</c:v>
                </c:pt>
                <c:pt idx="9117">
                  <c:v>10.02751572327043</c:v>
                </c:pt>
                <c:pt idx="9118">
                  <c:v>10.028301886792439</c:v>
                </c:pt>
                <c:pt idx="9119">
                  <c:v>10.02908805031446</c:v>
                </c:pt>
                <c:pt idx="9120">
                  <c:v>10.02987421383648</c:v>
                </c:pt>
                <c:pt idx="9121">
                  <c:v>10.03066037735849</c:v>
                </c:pt>
                <c:pt idx="9122">
                  <c:v>10.0314465408805</c:v>
                </c:pt>
                <c:pt idx="9123">
                  <c:v>10.03223270440251</c:v>
                </c:pt>
                <c:pt idx="9124">
                  <c:v>10.03301886792452</c:v>
                </c:pt>
                <c:pt idx="9125">
                  <c:v>10.033805031446541</c:v>
                </c:pt>
                <c:pt idx="9126">
                  <c:v>10.03459119496855</c:v>
                </c:pt>
                <c:pt idx="9127">
                  <c:v>10.03537735849056</c:v>
                </c:pt>
                <c:pt idx="9128">
                  <c:v>10.03616352201257</c:v>
                </c:pt>
                <c:pt idx="9129">
                  <c:v>10.036949685534591</c:v>
                </c:pt>
                <c:pt idx="9130">
                  <c:v>10.037735849056601</c:v>
                </c:pt>
                <c:pt idx="9131">
                  <c:v>10.038522012578611</c:v>
                </c:pt>
                <c:pt idx="9132">
                  <c:v>10.039308176100629</c:v>
                </c:pt>
                <c:pt idx="9133">
                  <c:v>10.040094339622639</c:v>
                </c:pt>
                <c:pt idx="9134">
                  <c:v>10.040880503144651</c:v>
                </c:pt>
                <c:pt idx="9135">
                  <c:v>10.04166666666667</c:v>
                </c:pt>
                <c:pt idx="9136">
                  <c:v>10.04245283018868</c:v>
                </c:pt>
                <c:pt idx="9137">
                  <c:v>10.043238993710689</c:v>
                </c:pt>
                <c:pt idx="9138">
                  <c:v>10.044025157232699</c:v>
                </c:pt>
                <c:pt idx="9139">
                  <c:v>10.044811320754709</c:v>
                </c:pt>
                <c:pt idx="9140">
                  <c:v>10.045597484276721</c:v>
                </c:pt>
                <c:pt idx="9141">
                  <c:v>10.04638364779874</c:v>
                </c:pt>
                <c:pt idx="9142">
                  <c:v>10.047169811320749</c:v>
                </c:pt>
                <c:pt idx="9143">
                  <c:v>10.047955974842759</c:v>
                </c:pt>
                <c:pt idx="9144">
                  <c:v>10.04874213836478</c:v>
                </c:pt>
                <c:pt idx="9145">
                  <c:v>10.04952830188679</c:v>
                </c:pt>
                <c:pt idx="9146">
                  <c:v>10.0503144654088</c:v>
                </c:pt>
                <c:pt idx="9147">
                  <c:v>10.05110062893082</c:v>
                </c:pt>
                <c:pt idx="9148">
                  <c:v>10.05188679245283</c:v>
                </c:pt>
                <c:pt idx="9149">
                  <c:v>10.05267295597484</c:v>
                </c:pt>
                <c:pt idx="9150">
                  <c:v>10.053459119496861</c:v>
                </c:pt>
                <c:pt idx="9151">
                  <c:v>10.05424528301887</c:v>
                </c:pt>
                <c:pt idx="9152">
                  <c:v>10.05503144654088</c:v>
                </c:pt>
                <c:pt idx="9153">
                  <c:v>10.055817610062901</c:v>
                </c:pt>
                <c:pt idx="9154">
                  <c:v>10.056603773584911</c:v>
                </c:pt>
                <c:pt idx="9155">
                  <c:v>10.057389937106921</c:v>
                </c:pt>
                <c:pt idx="9156">
                  <c:v>10.058176100628931</c:v>
                </c:pt>
                <c:pt idx="9157">
                  <c:v>10.05896226415094</c:v>
                </c:pt>
                <c:pt idx="9158">
                  <c:v>10.05974842767295</c:v>
                </c:pt>
                <c:pt idx="9159">
                  <c:v>10.060534591194971</c:v>
                </c:pt>
                <c:pt idx="9160">
                  <c:v>10.061320754716981</c:v>
                </c:pt>
                <c:pt idx="9161">
                  <c:v>10.062106918238999</c:v>
                </c:pt>
                <c:pt idx="9162">
                  <c:v>10.062893081761001</c:v>
                </c:pt>
                <c:pt idx="9163">
                  <c:v>10.063679245283019</c:v>
                </c:pt>
                <c:pt idx="9164">
                  <c:v>10.064465408805029</c:v>
                </c:pt>
                <c:pt idx="9165">
                  <c:v>10.06525157232705</c:v>
                </c:pt>
                <c:pt idx="9166">
                  <c:v>10.06603773584906</c:v>
                </c:pt>
                <c:pt idx="9167">
                  <c:v>10.066823899371069</c:v>
                </c:pt>
                <c:pt idx="9168">
                  <c:v>10.067610062893079</c:v>
                </c:pt>
                <c:pt idx="9169">
                  <c:v>10.0683962264151</c:v>
                </c:pt>
                <c:pt idx="9170">
                  <c:v>10.069182389937099</c:v>
                </c:pt>
                <c:pt idx="9171">
                  <c:v>10.06996855345912</c:v>
                </c:pt>
                <c:pt idx="9172">
                  <c:v>10.07075471698113</c:v>
                </c:pt>
                <c:pt idx="9173">
                  <c:v>10.071540880503139</c:v>
                </c:pt>
                <c:pt idx="9174">
                  <c:v>10.072327044025149</c:v>
                </c:pt>
                <c:pt idx="9175">
                  <c:v>10.07311320754717</c:v>
                </c:pt>
                <c:pt idx="9176">
                  <c:v>10.07389937106918</c:v>
                </c:pt>
                <c:pt idx="9177">
                  <c:v>10.0746855345912</c:v>
                </c:pt>
                <c:pt idx="9178">
                  <c:v>10.07547169811321</c:v>
                </c:pt>
                <c:pt idx="9179">
                  <c:v>10.07625786163522</c:v>
                </c:pt>
                <c:pt idx="9180">
                  <c:v>10.077044025157241</c:v>
                </c:pt>
                <c:pt idx="9181">
                  <c:v>10.077830188679251</c:v>
                </c:pt>
                <c:pt idx="9182">
                  <c:v>10.07861635220126</c:v>
                </c:pt>
                <c:pt idx="9183">
                  <c:v>10.079402515723279</c:v>
                </c:pt>
                <c:pt idx="9184">
                  <c:v>10.08018867924528</c:v>
                </c:pt>
                <c:pt idx="9185">
                  <c:v>10.080974842767301</c:v>
                </c:pt>
                <c:pt idx="9186">
                  <c:v>10.081761006289311</c:v>
                </c:pt>
                <c:pt idx="9187">
                  <c:v>10.08254716981132</c:v>
                </c:pt>
                <c:pt idx="9188">
                  <c:v>10.08333333333333</c:v>
                </c:pt>
                <c:pt idx="9189">
                  <c:v>10.08411949685534</c:v>
                </c:pt>
                <c:pt idx="9190">
                  <c:v>10.08490566037735</c:v>
                </c:pt>
                <c:pt idx="9191">
                  <c:v>10.085691823899371</c:v>
                </c:pt>
                <c:pt idx="9192">
                  <c:v>10.086477987421381</c:v>
                </c:pt>
                <c:pt idx="9193">
                  <c:v>10.08726415094339</c:v>
                </c:pt>
                <c:pt idx="9194">
                  <c:v>10.088050314465409</c:v>
                </c:pt>
                <c:pt idx="9195">
                  <c:v>10.088836477987419</c:v>
                </c:pt>
                <c:pt idx="9196">
                  <c:v>10.089622641509431</c:v>
                </c:pt>
                <c:pt idx="9197">
                  <c:v>10.090408805031441</c:v>
                </c:pt>
                <c:pt idx="9198">
                  <c:v>10.091194968553459</c:v>
                </c:pt>
                <c:pt idx="9199">
                  <c:v>10.091981132075469</c:v>
                </c:pt>
                <c:pt idx="9200">
                  <c:v>10.092767295597479</c:v>
                </c:pt>
                <c:pt idx="9201">
                  <c:v>10.0935534591195</c:v>
                </c:pt>
                <c:pt idx="9202">
                  <c:v>10.09433962264151</c:v>
                </c:pt>
                <c:pt idx="9203">
                  <c:v>10.09512578616352</c:v>
                </c:pt>
                <c:pt idx="9204">
                  <c:v>10.095911949685529</c:v>
                </c:pt>
                <c:pt idx="9205">
                  <c:v>10.09669811320755</c:v>
                </c:pt>
                <c:pt idx="9206">
                  <c:v>10.09748427672956</c:v>
                </c:pt>
                <c:pt idx="9207">
                  <c:v>10.098270440251561</c:v>
                </c:pt>
                <c:pt idx="9208">
                  <c:v>10.09905660377358</c:v>
                </c:pt>
                <c:pt idx="9209">
                  <c:v>10.099842767295589</c:v>
                </c:pt>
                <c:pt idx="9210">
                  <c:v>10.10062893081761</c:v>
                </c:pt>
                <c:pt idx="9211">
                  <c:v>10.10141509433962</c:v>
                </c:pt>
                <c:pt idx="9212">
                  <c:v>10.10220125786164</c:v>
                </c:pt>
                <c:pt idx="9213">
                  <c:v>10.10298742138365</c:v>
                </c:pt>
                <c:pt idx="9214">
                  <c:v>10.10377358490566</c:v>
                </c:pt>
                <c:pt idx="9215">
                  <c:v>10.10455974842767</c:v>
                </c:pt>
                <c:pt idx="9216">
                  <c:v>10.105345911949691</c:v>
                </c:pt>
                <c:pt idx="9217">
                  <c:v>10.106132075471701</c:v>
                </c:pt>
                <c:pt idx="9218">
                  <c:v>10.10691823899371</c:v>
                </c:pt>
                <c:pt idx="9219">
                  <c:v>10.10770440251572</c:v>
                </c:pt>
                <c:pt idx="9220">
                  <c:v>10.10849056603773</c:v>
                </c:pt>
                <c:pt idx="9221">
                  <c:v>10.109276729559751</c:v>
                </c:pt>
                <c:pt idx="9222">
                  <c:v>10.110062893081761</c:v>
                </c:pt>
                <c:pt idx="9223">
                  <c:v>10.110849056603771</c:v>
                </c:pt>
                <c:pt idx="9224">
                  <c:v>10.11163522012578</c:v>
                </c:pt>
                <c:pt idx="9225">
                  <c:v>10.112421383647799</c:v>
                </c:pt>
                <c:pt idx="9226">
                  <c:v>10.113207547169811</c:v>
                </c:pt>
                <c:pt idx="9227">
                  <c:v>10.113993710691821</c:v>
                </c:pt>
                <c:pt idx="9228">
                  <c:v>10.114779874213831</c:v>
                </c:pt>
                <c:pt idx="9229">
                  <c:v>10.115566037735849</c:v>
                </c:pt>
                <c:pt idx="9230">
                  <c:v>10.116352201257859</c:v>
                </c:pt>
                <c:pt idx="9231">
                  <c:v>10.117138364779869</c:v>
                </c:pt>
                <c:pt idx="9232">
                  <c:v>10.117924528301881</c:v>
                </c:pt>
                <c:pt idx="9233">
                  <c:v>10.118710691823891</c:v>
                </c:pt>
                <c:pt idx="9234">
                  <c:v>10.11949685534592</c:v>
                </c:pt>
                <c:pt idx="9235">
                  <c:v>10.12028301886793</c:v>
                </c:pt>
                <c:pt idx="9236">
                  <c:v>10.121069182389929</c:v>
                </c:pt>
                <c:pt idx="9237">
                  <c:v>10.12185534591195</c:v>
                </c:pt>
                <c:pt idx="9238">
                  <c:v>10.12264150943396</c:v>
                </c:pt>
                <c:pt idx="9239">
                  <c:v>10.12342767295597</c:v>
                </c:pt>
                <c:pt idx="9240">
                  <c:v>10.12421383647799</c:v>
                </c:pt>
                <c:pt idx="9241">
                  <c:v>10.125</c:v>
                </c:pt>
                <c:pt idx="9242">
                  <c:v>10.12578616352201</c:v>
                </c:pt>
                <c:pt idx="9243">
                  <c:v>10.12657232704402</c:v>
                </c:pt>
                <c:pt idx="9244">
                  <c:v>10.12735849056603</c:v>
                </c:pt>
                <c:pt idx="9245">
                  <c:v>10.12814465408805</c:v>
                </c:pt>
                <c:pt idx="9246">
                  <c:v>10.12893081761006</c:v>
                </c:pt>
                <c:pt idx="9247">
                  <c:v>10.12971698113207</c:v>
                </c:pt>
                <c:pt idx="9248">
                  <c:v>10.13050314465408</c:v>
                </c:pt>
                <c:pt idx="9249">
                  <c:v>10.1312893081761</c:v>
                </c:pt>
                <c:pt idx="9250">
                  <c:v>10.13207547169811</c:v>
                </c:pt>
                <c:pt idx="9251">
                  <c:v>10.13286163522012</c:v>
                </c:pt>
                <c:pt idx="9252">
                  <c:v>10.133647798742141</c:v>
                </c:pt>
                <c:pt idx="9253">
                  <c:v>10.134433962264151</c:v>
                </c:pt>
                <c:pt idx="9254">
                  <c:v>10.13522012578616</c:v>
                </c:pt>
                <c:pt idx="9255">
                  <c:v>10.13600628930817</c:v>
                </c:pt>
                <c:pt idx="9256">
                  <c:v>10.13679245283018</c:v>
                </c:pt>
                <c:pt idx="9257">
                  <c:v>10.137578616352201</c:v>
                </c:pt>
                <c:pt idx="9258">
                  <c:v>10.138364779874211</c:v>
                </c:pt>
                <c:pt idx="9259">
                  <c:v>10.139150943396221</c:v>
                </c:pt>
                <c:pt idx="9260">
                  <c:v>10.139937106918239</c:v>
                </c:pt>
                <c:pt idx="9261">
                  <c:v>10.140723270440249</c:v>
                </c:pt>
                <c:pt idx="9262">
                  <c:v>10.141509433962259</c:v>
                </c:pt>
                <c:pt idx="9263">
                  <c:v>10.142295597484271</c:v>
                </c:pt>
                <c:pt idx="9264">
                  <c:v>10.14308176100629</c:v>
                </c:pt>
                <c:pt idx="9265">
                  <c:v>10.143867924528299</c:v>
                </c:pt>
                <c:pt idx="9266">
                  <c:v>10.144654088050309</c:v>
                </c:pt>
                <c:pt idx="9267">
                  <c:v>10.14544025157233</c:v>
                </c:pt>
                <c:pt idx="9268">
                  <c:v>10.14622641509434</c:v>
                </c:pt>
                <c:pt idx="9269">
                  <c:v>10.14701257861635</c:v>
                </c:pt>
                <c:pt idx="9270">
                  <c:v>10.14779874213836</c:v>
                </c:pt>
                <c:pt idx="9271">
                  <c:v>10.148584905660369</c:v>
                </c:pt>
                <c:pt idx="9272">
                  <c:v>10.149371069182379</c:v>
                </c:pt>
                <c:pt idx="9273">
                  <c:v>10.150157232704411</c:v>
                </c:pt>
                <c:pt idx="9274">
                  <c:v>10.15094339622642</c:v>
                </c:pt>
                <c:pt idx="9275">
                  <c:v>10.15172955974843</c:v>
                </c:pt>
                <c:pt idx="9276">
                  <c:v>10.15251572327044</c:v>
                </c:pt>
                <c:pt idx="9277">
                  <c:v>10.15330188679245</c:v>
                </c:pt>
                <c:pt idx="9278">
                  <c:v>10.15408805031446</c:v>
                </c:pt>
                <c:pt idx="9279">
                  <c:v>10.15487421383648</c:v>
                </c:pt>
                <c:pt idx="9280">
                  <c:v>10.155660377358499</c:v>
                </c:pt>
                <c:pt idx="9281">
                  <c:v>10.1564465408805</c:v>
                </c:pt>
                <c:pt idx="9282">
                  <c:v>10.15723270440251</c:v>
                </c:pt>
                <c:pt idx="9283">
                  <c:v>10.15801886792452</c:v>
                </c:pt>
                <c:pt idx="9284">
                  <c:v>10.158805031446541</c:v>
                </c:pt>
                <c:pt idx="9285">
                  <c:v>10.15959119496855</c:v>
                </c:pt>
                <c:pt idx="9286">
                  <c:v>10.16037735849056</c:v>
                </c:pt>
                <c:pt idx="9287">
                  <c:v>10.16116352201257</c:v>
                </c:pt>
                <c:pt idx="9288">
                  <c:v>10.161949685534591</c:v>
                </c:pt>
                <c:pt idx="9289">
                  <c:v>10.16273584905661</c:v>
                </c:pt>
                <c:pt idx="9290">
                  <c:v>10.163522012578619</c:v>
                </c:pt>
                <c:pt idx="9291">
                  <c:v>10.164308176100629</c:v>
                </c:pt>
                <c:pt idx="9292">
                  <c:v>10.16509433962265</c:v>
                </c:pt>
                <c:pt idx="9293">
                  <c:v>10.16588050314466</c:v>
                </c:pt>
                <c:pt idx="9294">
                  <c:v>10.16666666666667</c:v>
                </c:pt>
                <c:pt idx="9295">
                  <c:v>10.16745283018868</c:v>
                </c:pt>
                <c:pt idx="9296">
                  <c:v>10.168238993710689</c:v>
                </c:pt>
                <c:pt idx="9297">
                  <c:v>10.169025157232699</c:v>
                </c:pt>
                <c:pt idx="9298">
                  <c:v>10.169811320754709</c:v>
                </c:pt>
                <c:pt idx="9299">
                  <c:v>10.170597484276721</c:v>
                </c:pt>
                <c:pt idx="9300">
                  <c:v>10.17138364779874</c:v>
                </c:pt>
                <c:pt idx="9301">
                  <c:v>10.17216981132076</c:v>
                </c:pt>
                <c:pt idx="9302">
                  <c:v>10.17295597484277</c:v>
                </c:pt>
                <c:pt idx="9303">
                  <c:v>10.17374213836478</c:v>
                </c:pt>
                <c:pt idx="9304">
                  <c:v>10.17452830188679</c:v>
                </c:pt>
                <c:pt idx="9305">
                  <c:v>10.1753144654088</c:v>
                </c:pt>
                <c:pt idx="9306">
                  <c:v>10.17610062893082</c:v>
                </c:pt>
                <c:pt idx="9307">
                  <c:v>10.17688679245283</c:v>
                </c:pt>
                <c:pt idx="9308">
                  <c:v>10.17767295597484</c:v>
                </c:pt>
                <c:pt idx="9309">
                  <c:v>10.17845911949685</c:v>
                </c:pt>
                <c:pt idx="9310">
                  <c:v>10.17924528301887</c:v>
                </c:pt>
                <c:pt idx="9311">
                  <c:v>10.18003144654087</c:v>
                </c:pt>
                <c:pt idx="9312">
                  <c:v>10.18081761006289</c:v>
                </c:pt>
                <c:pt idx="9313">
                  <c:v>10.1816037735849</c:v>
                </c:pt>
                <c:pt idx="9314">
                  <c:v>10.182389937106921</c:v>
                </c:pt>
                <c:pt idx="9315">
                  <c:v>10.183176100628931</c:v>
                </c:pt>
                <c:pt idx="9316">
                  <c:v>10.18396226415094</c:v>
                </c:pt>
                <c:pt idx="9317">
                  <c:v>10.18474842767295</c:v>
                </c:pt>
                <c:pt idx="9318">
                  <c:v>10.185534591194971</c:v>
                </c:pt>
                <c:pt idx="9319">
                  <c:v>10.186320754716981</c:v>
                </c:pt>
                <c:pt idx="9320">
                  <c:v>10.187106918238999</c:v>
                </c:pt>
                <c:pt idx="9321">
                  <c:v>10.187893081761001</c:v>
                </c:pt>
                <c:pt idx="9322">
                  <c:v>10.188679245283019</c:v>
                </c:pt>
                <c:pt idx="9323">
                  <c:v>10.189465408805029</c:v>
                </c:pt>
                <c:pt idx="9324">
                  <c:v>10.190251572327041</c:v>
                </c:pt>
                <c:pt idx="9325">
                  <c:v>10.191037735849051</c:v>
                </c:pt>
                <c:pt idx="9326">
                  <c:v>10.191823899371061</c:v>
                </c:pt>
                <c:pt idx="9327">
                  <c:v>10.192610062893079</c:v>
                </c:pt>
                <c:pt idx="9328">
                  <c:v>10.1933962264151</c:v>
                </c:pt>
                <c:pt idx="9329">
                  <c:v>10.194182389937099</c:v>
                </c:pt>
                <c:pt idx="9330">
                  <c:v>10.19496855345912</c:v>
                </c:pt>
                <c:pt idx="9331">
                  <c:v>10.19575471698113</c:v>
                </c:pt>
                <c:pt idx="9332">
                  <c:v>10.196540880503139</c:v>
                </c:pt>
                <c:pt idx="9333">
                  <c:v>10.197327044025149</c:v>
                </c:pt>
                <c:pt idx="9334">
                  <c:v>10.19811320754717</c:v>
                </c:pt>
                <c:pt idx="9335">
                  <c:v>10.19889937106918</c:v>
                </c:pt>
                <c:pt idx="9336">
                  <c:v>10.1996855345912</c:v>
                </c:pt>
                <c:pt idx="9337">
                  <c:v>10.2004716981132</c:v>
                </c:pt>
                <c:pt idx="9338">
                  <c:v>10.20125786163522</c:v>
                </c:pt>
                <c:pt idx="9339">
                  <c:v>10.202044025157241</c:v>
                </c:pt>
                <c:pt idx="9340">
                  <c:v>10.202830188679251</c:v>
                </c:pt>
                <c:pt idx="9341">
                  <c:v>10.20361635220126</c:v>
                </c:pt>
                <c:pt idx="9342">
                  <c:v>10.20440251572327</c:v>
                </c:pt>
                <c:pt idx="9343">
                  <c:v>10.20518867924528</c:v>
                </c:pt>
                <c:pt idx="9344">
                  <c:v>10.205974842767301</c:v>
                </c:pt>
                <c:pt idx="9345">
                  <c:v>10.206761006289311</c:v>
                </c:pt>
                <c:pt idx="9346">
                  <c:v>10.20754716981132</c:v>
                </c:pt>
                <c:pt idx="9347">
                  <c:v>10.20833333333333</c:v>
                </c:pt>
                <c:pt idx="9348">
                  <c:v>10.20911949685534</c:v>
                </c:pt>
                <c:pt idx="9349">
                  <c:v>10.20990566037735</c:v>
                </c:pt>
                <c:pt idx="9350">
                  <c:v>10.210691823899371</c:v>
                </c:pt>
                <c:pt idx="9351">
                  <c:v>10.211477987421381</c:v>
                </c:pt>
                <c:pt idx="9352">
                  <c:v>10.21226415094339</c:v>
                </c:pt>
                <c:pt idx="9353">
                  <c:v>10.213050314465409</c:v>
                </c:pt>
                <c:pt idx="9354">
                  <c:v>10.213836477987419</c:v>
                </c:pt>
                <c:pt idx="9355">
                  <c:v>10.214622641509431</c:v>
                </c:pt>
                <c:pt idx="9356">
                  <c:v>10.215408805031441</c:v>
                </c:pt>
                <c:pt idx="9357">
                  <c:v>10.216194968553459</c:v>
                </c:pt>
                <c:pt idx="9358">
                  <c:v>10.216981132075469</c:v>
                </c:pt>
                <c:pt idx="9359">
                  <c:v>10.217767295597479</c:v>
                </c:pt>
                <c:pt idx="9360">
                  <c:v>10.218553459119491</c:v>
                </c:pt>
                <c:pt idx="9361">
                  <c:v>10.21933962264151</c:v>
                </c:pt>
                <c:pt idx="9362">
                  <c:v>10.220125786163511</c:v>
                </c:pt>
                <c:pt idx="9363">
                  <c:v>10.220911949685529</c:v>
                </c:pt>
                <c:pt idx="9364">
                  <c:v>10.221698113207539</c:v>
                </c:pt>
                <c:pt idx="9365">
                  <c:v>10.22248427672956</c:v>
                </c:pt>
                <c:pt idx="9366">
                  <c:v>10.223270440251561</c:v>
                </c:pt>
                <c:pt idx="9367">
                  <c:v>10.22405660377358</c:v>
                </c:pt>
                <c:pt idx="9368">
                  <c:v>10.224842767295589</c:v>
                </c:pt>
                <c:pt idx="9369">
                  <c:v>10.22562893081761</c:v>
                </c:pt>
                <c:pt idx="9370">
                  <c:v>10.22641509433962</c:v>
                </c:pt>
                <c:pt idx="9371">
                  <c:v>10.22720125786163</c:v>
                </c:pt>
                <c:pt idx="9372">
                  <c:v>10.22798742138365</c:v>
                </c:pt>
                <c:pt idx="9373">
                  <c:v>10.22877358490565</c:v>
                </c:pt>
                <c:pt idx="9374">
                  <c:v>10.22955974842767</c:v>
                </c:pt>
                <c:pt idx="9375">
                  <c:v>10.23034591194968</c:v>
                </c:pt>
                <c:pt idx="9376">
                  <c:v>10.231132075471701</c:v>
                </c:pt>
                <c:pt idx="9377">
                  <c:v>10.23191823899371</c:v>
                </c:pt>
                <c:pt idx="9378">
                  <c:v>10.23270440251572</c:v>
                </c:pt>
                <c:pt idx="9379">
                  <c:v>10.23349056603773</c:v>
                </c:pt>
                <c:pt idx="9380">
                  <c:v>10.23427672955974</c:v>
                </c:pt>
                <c:pt idx="9381">
                  <c:v>10.235062893081761</c:v>
                </c:pt>
                <c:pt idx="9382">
                  <c:v>10.235849056603771</c:v>
                </c:pt>
                <c:pt idx="9383">
                  <c:v>10.23663522012578</c:v>
                </c:pt>
                <c:pt idx="9384">
                  <c:v>10.23742138364779</c:v>
                </c:pt>
                <c:pt idx="9385">
                  <c:v>10.238207547169811</c:v>
                </c:pt>
                <c:pt idx="9386">
                  <c:v>10.23899371069181</c:v>
                </c:pt>
                <c:pt idx="9387">
                  <c:v>10.239779874213831</c:v>
                </c:pt>
                <c:pt idx="9388">
                  <c:v>10.240566037735849</c:v>
                </c:pt>
                <c:pt idx="9389">
                  <c:v>10.24135220125785</c:v>
                </c:pt>
                <c:pt idx="9390">
                  <c:v>10.242138364779869</c:v>
                </c:pt>
                <c:pt idx="9391">
                  <c:v>10.242924528301881</c:v>
                </c:pt>
                <c:pt idx="9392">
                  <c:v>10.243710691823891</c:v>
                </c:pt>
                <c:pt idx="9393">
                  <c:v>10.24449685534592</c:v>
                </c:pt>
                <c:pt idx="9394">
                  <c:v>10.24528301886793</c:v>
                </c:pt>
                <c:pt idx="9395">
                  <c:v>10.246069182389929</c:v>
                </c:pt>
                <c:pt idx="9396">
                  <c:v>10.24685534591195</c:v>
                </c:pt>
                <c:pt idx="9397">
                  <c:v>10.24764150943396</c:v>
                </c:pt>
                <c:pt idx="9398">
                  <c:v>10.24842767295597</c:v>
                </c:pt>
                <c:pt idx="9399">
                  <c:v>10.24921383647799</c:v>
                </c:pt>
                <c:pt idx="9400">
                  <c:v>10.25</c:v>
                </c:pt>
                <c:pt idx="9401">
                  <c:v>10.25078616352201</c:v>
                </c:pt>
                <c:pt idx="9402">
                  <c:v>10.25157232704402</c:v>
                </c:pt>
                <c:pt idx="9403">
                  <c:v>10.25235849056603</c:v>
                </c:pt>
                <c:pt idx="9404">
                  <c:v>10.25314465408805</c:v>
                </c:pt>
                <c:pt idx="9405">
                  <c:v>10.253930817610071</c:v>
                </c:pt>
                <c:pt idx="9406">
                  <c:v>10.25471698113207</c:v>
                </c:pt>
                <c:pt idx="9407">
                  <c:v>10.255503144654091</c:v>
                </c:pt>
                <c:pt idx="9408">
                  <c:v>10.2562893081761</c:v>
                </c:pt>
                <c:pt idx="9409">
                  <c:v>10.25707547169811</c:v>
                </c:pt>
                <c:pt idx="9410">
                  <c:v>10.25786163522012</c:v>
                </c:pt>
                <c:pt idx="9411">
                  <c:v>10.258647798742141</c:v>
                </c:pt>
                <c:pt idx="9412">
                  <c:v>10.259433962264151</c:v>
                </c:pt>
                <c:pt idx="9413">
                  <c:v>10.26022012578616</c:v>
                </c:pt>
                <c:pt idx="9414">
                  <c:v>10.26100628930817</c:v>
                </c:pt>
                <c:pt idx="9415">
                  <c:v>10.26179245283018</c:v>
                </c:pt>
                <c:pt idx="9416">
                  <c:v>10.262578616352201</c:v>
                </c:pt>
                <c:pt idx="9417">
                  <c:v>10.263364779874211</c:v>
                </c:pt>
                <c:pt idx="9418">
                  <c:v>10.264150943396221</c:v>
                </c:pt>
                <c:pt idx="9419">
                  <c:v>10.264937106918239</c:v>
                </c:pt>
                <c:pt idx="9420">
                  <c:v>10.265723270440249</c:v>
                </c:pt>
                <c:pt idx="9421">
                  <c:v>10.26650943396227</c:v>
                </c:pt>
                <c:pt idx="9422">
                  <c:v>10.267295597484271</c:v>
                </c:pt>
                <c:pt idx="9423">
                  <c:v>10.26808176100629</c:v>
                </c:pt>
                <c:pt idx="9424">
                  <c:v>10.268867924528299</c:v>
                </c:pt>
                <c:pt idx="9425">
                  <c:v>10.269654088050309</c:v>
                </c:pt>
                <c:pt idx="9426">
                  <c:v>10.27044025157233</c:v>
                </c:pt>
                <c:pt idx="9427">
                  <c:v>10.27122641509434</c:v>
                </c:pt>
                <c:pt idx="9428">
                  <c:v>10.27201257861635</c:v>
                </c:pt>
                <c:pt idx="9429">
                  <c:v>10.27279874213836</c:v>
                </c:pt>
                <c:pt idx="9430">
                  <c:v>10.27358490566038</c:v>
                </c:pt>
                <c:pt idx="9431">
                  <c:v>10.274371069182379</c:v>
                </c:pt>
                <c:pt idx="9432">
                  <c:v>10.275157232704411</c:v>
                </c:pt>
                <c:pt idx="9433">
                  <c:v>10.27594339622642</c:v>
                </c:pt>
                <c:pt idx="9434">
                  <c:v>10.27672955974843</c:v>
                </c:pt>
                <c:pt idx="9435">
                  <c:v>10.27751572327043</c:v>
                </c:pt>
                <c:pt idx="9436">
                  <c:v>10.278301886792439</c:v>
                </c:pt>
                <c:pt idx="9437">
                  <c:v>10.27908805031446</c:v>
                </c:pt>
                <c:pt idx="9438">
                  <c:v>10.27987421383648</c:v>
                </c:pt>
                <c:pt idx="9439">
                  <c:v>10.28066037735849</c:v>
                </c:pt>
                <c:pt idx="9440">
                  <c:v>10.2814465408805</c:v>
                </c:pt>
                <c:pt idx="9441">
                  <c:v>10.28223270440251</c:v>
                </c:pt>
                <c:pt idx="9442">
                  <c:v>10.28301886792452</c:v>
                </c:pt>
                <c:pt idx="9443">
                  <c:v>10.283805031446541</c:v>
                </c:pt>
                <c:pt idx="9444">
                  <c:v>10.28459119496855</c:v>
                </c:pt>
                <c:pt idx="9445">
                  <c:v>10.28537735849056</c:v>
                </c:pt>
                <c:pt idx="9446">
                  <c:v>10.28616352201257</c:v>
                </c:pt>
                <c:pt idx="9447">
                  <c:v>10.286949685534591</c:v>
                </c:pt>
                <c:pt idx="9448">
                  <c:v>10.287735849056601</c:v>
                </c:pt>
                <c:pt idx="9449">
                  <c:v>10.288522012578611</c:v>
                </c:pt>
                <c:pt idx="9450">
                  <c:v>10.289308176100629</c:v>
                </c:pt>
                <c:pt idx="9451">
                  <c:v>10.290094339622639</c:v>
                </c:pt>
                <c:pt idx="9452">
                  <c:v>10.290880503144651</c:v>
                </c:pt>
                <c:pt idx="9453">
                  <c:v>10.29166666666667</c:v>
                </c:pt>
                <c:pt idx="9454">
                  <c:v>10.29245283018868</c:v>
                </c:pt>
                <c:pt idx="9455">
                  <c:v>10.293238993710689</c:v>
                </c:pt>
                <c:pt idx="9456">
                  <c:v>10.294025157232699</c:v>
                </c:pt>
                <c:pt idx="9457">
                  <c:v>10.294811320754709</c:v>
                </c:pt>
                <c:pt idx="9458">
                  <c:v>10.295597484276721</c:v>
                </c:pt>
                <c:pt idx="9459">
                  <c:v>10.29638364779874</c:v>
                </c:pt>
                <c:pt idx="9460">
                  <c:v>10.297169811320749</c:v>
                </c:pt>
                <c:pt idx="9461">
                  <c:v>10.297955974842759</c:v>
                </c:pt>
                <c:pt idx="9462">
                  <c:v>10.29874213836478</c:v>
                </c:pt>
                <c:pt idx="9463">
                  <c:v>10.29952830188679</c:v>
                </c:pt>
                <c:pt idx="9464">
                  <c:v>10.3003144654088</c:v>
                </c:pt>
                <c:pt idx="9465">
                  <c:v>10.30110062893082</c:v>
                </c:pt>
                <c:pt idx="9466">
                  <c:v>10.30188679245283</c:v>
                </c:pt>
                <c:pt idx="9467">
                  <c:v>10.30267295597484</c:v>
                </c:pt>
                <c:pt idx="9468">
                  <c:v>10.303459119496861</c:v>
                </c:pt>
                <c:pt idx="9469">
                  <c:v>10.30424528301887</c:v>
                </c:pt>
                <c:pt idx="9470">
                  <c:v>10.30503144654088</c:v>
                </c:pt>
                <c:pt idx="9471">
                  <c:v>10.305817610062901</c:v>
                </c:pt>
                <c:pt idx="9472">
                  <c:v>10.306603773584911</c:v>
                </c:pt>
                <c:pt idx="9473">
                  <c:v>10.307389937106921</c:v>
                </c:pt>
                <c:pt idx="9474">
                  <c:v>10.308176100628931</c:v>
                </c:pt>
                <c:pt idx="9475">
                  <c:v>10.30896226415094</c:v>
                </c:pt>
                <c:pt idx="9476">
                  <c:v>10.30974842767295</c:v>
                </c:pt>
                <c:pt idx="9477">
                  <c:v>10.310534591194971</c:v>
                </c:pt>
                <c:pt idx="9478">
                  <c:v>10.311320754716981</c:v>
                </c:pt>
                <c:pt idx="9479">
                  <c:v>10.312106918238999</c:v>
                </c:pt>
                <c:pt idx="9480">
                  <c:v>10.312893081761001</c:v>
                </c:pt>
                <c:pt idx="9481">
                  <c:v>10.313679245283019</c:v>
                </c:pt>
                <c:pt idx="9482">
                  <c:v>10.314465408805029</c:v>
                </c:pt>
                <c:pt idx="9483">
                  <c:v>10.31525157232705</c:v>
                </c:pt>
                <c:pt idx="9484">
                  <c:v>10.31603773584906</c:v>
                </c:pt>
                <c:pt idx="9485">
                  <c:v>10.316823899371069</c:v>
                </c:pt>
                <c:pt idx="9486">
                  <c:v>10.317610062893079</c:v>
                </c:pt>
                <c:pt idx="9487">
                  <c:v>10.3183962264151</c:v>
                </c:pt>
                <c:pt idx="9488">
                  <c:v>10.319182389937099</c:v>
                </c:pt>
                <c:pt idx="9489">
                  <c:v>10.31996855345912</c:v>
                </c:pt>
                <c:pt idx="9490">
                  <c:v>10.32075471698113</c:v>
                </c:pt>
                <c:pt idx="9491">
                  <c:v>10.321540880503139</c:v>
                </c:pt>
                <c:pt idx="9492">
                  <c:v>10.322327044025149</c:v>
                </c:pt>
                <c:pt idx="9493">
                  <c:v>10.32311320754717</c:v>
                </c:pt>
                <c:pt idx="9494">
                  <c:v>10.32389937106918</c:v>
                </c:pt>
                <c:pt idx="9495">
                  <c:v>10.3246855345912</c:v>
                </c:pt>
                <c:pt idx="9496">
                  <c:v>10.32547169811321</c:v>
                </c:pt>
                <c:pt idx="9497">
                  <c:v>10.32625786163522</c:v>
                </c:pt>
                <c:pt idx="9498">
                  <c:v>10.327044025157241</c:v>
                </c:pt>
                <c:pt idx="9499">
                  <c:v>10.327830188679251</c:v>
                </c:pt>
                <c:pt idx="9500">
                  <c:v>10.32861635220126</c:v>
                </c:pt>
                <c:pt idx="9501">
                  <c:v>10.329402515723279</c:v>
                </c:pt>
                <c:pt idx="9502">
                  <c:v>10.33018867924528</c:v>
                </c:pt>
                <c:pt idx="9503">
                  <c:v>10.330974842767301</c:v>
                </c:pt>
                <c:pt idx="9504">
                  <c:v>10.331761006289311</c:v>
                </c:pt>
                <c:pt idx="9505">
                  <c:v>10.33254716981132</c:v>
                </c:pt>
                <c:pt idx="9506">
                  <c:v>10.33333333333333</c:v>
                </c:pt>
                <c:pt idx="9507">
                  <c:v>10.33411949685534</c:v>
                </c:pt>
                <c:pt idx="9508">
                  <c:v>10.33490566037735</c:v>
                </c:pt>
                <c:pt idx="9509">
                  <c:v>10.335691823899371</c:v>
                </c:pt>
                <c:pt idx="9510">
                  <c:v>10.336477987421381</c:v>
                </c:pt>
                <c:pt idx="9511">
                  <c:v>10.33726415094339</c:v>
                </c:pt>
                <c:pt idx="9512">
                  <c:v>10.338050314465409</c:v>
                </c:pt>
                <c:pt idx="9513">
                  <c:v>10.338836477987419</c:v>
                </c:pt>
                <c:pt idx="9514">
                  <c:v>10.339622641509431</c:v>
                </c:pt>
                <c:pt idx="9515">
                  <c:v>10.340408805031441</c:v>
                </c:pt>
                <c:pt idx="9516">
                  <c:v>10.341194968553459</c:v>
                </c:pt>
                <c:pt idx="9517">
                  <c:v>10.341981132075469</c:v>
                </c:pt>
                <c:pt idx="9518">
                  <c:v>10.342767295597479</c:v>
                </c:pt>
                <c:pt idx="9519">
                  <c:v>10.3435534591195</c:v>
                </c:pt>
                <c:pt idx="9520">
                  <c:v>10.34433962264151</c:v>
                </c:pt>
                <c:pt idx="9521">
                  <c:v>10.34512578616352</c:v>
                </c:pt>
                <c:pt idx="9522">
                  <c:v>10.345911949685529</c:v>
                </c:pt>
                <c:pt idx="9523">
                  <c:v>10.34669811320755</c:v>
                </c:pt>
                <c:pt idx="9524">
                  <c:v>10.34748427672956</c:v>
                </c:pt>
                <c:pt idx="9525">
                  <c:v>10.348270440251561</c:v>
                </c:pt>
                <c:pt idx="9526">
                  <c:v>10.34905660377358</c:v>
                </c:pt>
                <c:pt idx="9527">
                  <c:v>10.349842767295589</c:v>
                </c:pt>
                <c:pt idx="9528">
                  <c:v>10.35062893081761</c:v>
                </c:pt>
                <c:pt idx="9529">
                  <c:v>10.35141509433962</c:v>
                </c:pt>
                <c:pt idx="9530">
                  <c:v>10.35220125786164</c:v>
                </c:pt>
                <c:pt idx="9531">
                  <c:v>10.35298742138365</c:v>
                </c:pt>
                <c:pt idx="9532">
                  <c:v>10.35377358490566</c:v>
                </c:pt>
                <c:pt idx="9533">
                  <c:v>10.35455974842767</c:v>
                </c:pt>
                <c:pt idx="9534">
                  <c:v>10.3553459119497</c:v>
                </c:pt>
                <c:pt idx="9535">
                  <c:v>10.356132075471701</c:v>
                </c:pt>
                <c:pt idx="9536">
                  <c:v>10.35691823899371</c:v>
                </c:pt>
                <c:pt idx="9537">
                  <c:v>10.35770440251572</c:v>
                </c:pt>
                <c:pt idx="9538">
                  <c:v>10.358490566037741</c:v>
                </c:pt>
                <c:pt idx="9539">
                  <c:v>10.359276729559751</c:v>
                </c:pt>
                <c:pt idx="9540">
                  <c:v>10.360062893081761</c:v>
                </c:pt>
                <c:pt idx="9541">
                  <c:v>10.360849056603779</c:v>
                </c:pt>
                <c:pt idx="9542">
                  <c:v>10.361635220125789</c:v>
                </c:pt>
                <c:pt idx="9543">
                  <c:v>10.362421383647799</c:v>
                </c:pt>
                <c:pt idx="9544">
                  <c:v>10.363207547169811</c:v>
                </c:pt>
                <c:pt idx="9545">
                  <c:v>10.363993710691821</c:v>
                </c:pt>
                <c:pt idx="9546">
                  <c:v>10.364779874213831</c:v>
                </c:pt>
                <c:pt idx="9547">
                  <c:v>10.36556603773586</c:v>
                </c:pt>
                <c:pt idx="9548">
                  <c:v>10.366352201257859</c:v>
                </c:pt>
                <c:pt idx="9549">
                  <c:v>10.367138364779869</c:v>
                </c:pt>
                <c:pt idx="9550">
                  <c:v>10.367924528301881</c:v>
                </c:pt>
                <c:pt idx="9551">
                  <c:v>10.3687106918239</c:v>
                </c:pt>
                <c:pt idx="9552">
                  <c:v>10.36949685534592</c:v>
                </c:pt>
                <c:pt idx="9553">
                  <c:v>10.37028301886793</c:v>
                </c:pt>
                <c:pt idx="9554">
                  <c:v>10.37106918238994</c:v>
                </c:pt>
                <c:pt idx="9555">
                  <c:v>10.37185534591195</c:v>
                </c:pt>
                <c:pt idx="9556">
                  <c:v>10.37264150943397</c:v>
                </c:pt>
                <c:pt idx="9557">
                  <c:v>10.37342767295597</c:v>
                </c:pt>
                <c:pt idx="9558">
                  <c:v>10.374213836478001</c:v>
                </c:pt>
                <c:pt idx="9559">
                  <c:v>10.375</c:v>
                </c:pt>
                <c:pt idx="9560">
                  <c:v>10.375786163522021</c:v>
                </c:pt>
                <c:pt idx="9561">
                  <c:v>10.37657232704403</c:v>
                </c:pt>
                <c:pt idx="9562">
                  <c:v>10.37735849056603</c:v>
                </c:pt>
                <c:pt idx="9563">
                  <c:v>10.37814465408805</c:v>
                </c:pt>
                <c:pt idx="9564">
                  <c:v>10.378930817610071</c:v>
                </c:pt>
                <c:pt idx="9565">
                  <c:v>10.37971698113207</c:v>
                </c:pt>
                <c:pt idx="9566">
                  <c:v>10.380503144654091</c:v>
                </c:pt>
                <c:pt idx="9567">
                  <c:v>10.3812893081761</c:v>
                </c:pt>
                <c:pt idx="9568">
                  <c:v>10.38207547169811</c:v>
                </c:pt>
                <c:pt idx="9569">
                  <c:v>10.38286163522012</c:v>
                </c:pt>
                <c:pt idx="9570">
                  <c:v>10.383647798742141</c:v>
                </c:pt>
                <c:pt idx="9571">
                  <c:v>10.384433962264151</c:v>
                </c:pt>
                <c:pt idx="9572">
                  <c:v>10.38522012578616</c:v>
                </c:pt>
                <c:pt idx="9573">
                  <c:v>10.386006289308179</c:v>
                </c:pt>
                <c:pt idx="9574">
                  <c:v>10.386792452830189</c:v>
                </c:pt>
                <c:pt idx="9575">
                  <c:v>10.387578616352201</c:v>
                </c:pt>
                <c:pt idx="9576">
                  <c:v>10.388364779874211</c:v>
                </c:pt>
                <c:pt idx="9577">
                  <c:v>10.389150943396221</c:v>
                </c:pt>
                <c:pt idx="9578">
                  <c:v>10.389937106918239</c:v>
                </c:pt>
                <c:pt idx="9579">
                  <c:v>10.390723270440249</c:v>
                </c:pt>
                <c:pt idx="9580">
                  <c:v>10.39150943396227</c:v>
                </c:pt>
                <c:pt idx="9581">
                  <c:v>10.39229559748428</c:v>
                </c:pt>
                <c:pt idx="9582">
                  <c:v>10.3930817610063</c:v>
                </c:pt>
                <c:pt idx="9583">
                  <c:v>10.393867924528299</c:v>
                </c:pt>
                <c:pt idx="9584">
                  <c:v>10.394654088050309</c:v>
                </c:pt>
                <c:pt idx="9585">
                  <c:v>10.39544025157233</c:v>
                </c:pt>
                <c:pt idx="9586">
                  <c:v>10.39622641509434</c:v>
                </c:pt>
                <c:pt idx="9587">
                  <c:v>10.39701257861635</c:v>
                </c:pt>
                <c:pt idx="9588">
                  <c:v>10.39779874213836</c:v>
                </c:pt>
                <c:pt idx="9589">
                  <c:v>10.39858490566038</c:v>
                </c:pt>
                <c:pt idx="9590">
                  <c:v>10.399371069182379</c:v>
                </c:pt>
                <c:pt idx="9591">
                  <c:v>10.400157232704411</c:v>
                </c:pt>
                <c:pt idx="9592">
                  <c:v>10.40094339622642</c:v>
                </c:pt>
                <c:pt idx="9593">
                  <c:v>10.40172955974843</c:v>
                </c:pt>
                <c:pt idx="9594">
                  <c:v>10.40251572327044</c:v>
                </c:pt>
                <c:pt idx="9595">
                  <c:v>10.40330188679245</c:v>
                </c:pt>
                <c:pt idx="9596">
                  <c:v>10.40408805031446</c:v>
                </c:pt>
                <c:pt idx="9597">
                  <c:v>10.40487421383648</c:v>
                </c:pt>
                <c:pt idx="9598">
                  <c:v>10.405660377358499</c:v>
                </c:pt>
                <c:pt idx="9599">
                  <c:v>10.4064465408805</c:v>
                </c:pt>
                <c:pt idx="9600">
                  <c:v>10.40723270440251</c:v>
                </c:pt>
                <c:pt idx="9601">
                  <c:v>10.40801886792452</c:v>
                </c:pt>
                <c:pt idx="9602">
                  <c:v>10.408805031446541</c:v>
                </c:pt>
                <c:pt idx="9603">
                  <c:v>10.40959119496855</c:v>
                </c:pt>
                <c:pt idx="9604">
                  <c:v>10.41037735849056</c:v>
                </c:pt>
                <c:pt idx="9605">
                  <c:v>10.41116352201257</c:v>
                </c:pt>
                <c:pt idx="9606">
                  <c:v>10.411949685534591</c:v>
                </c:pt>
                <c:pt idx="9607">
                  <c:v>10.41273584905661</c:v>
                </c:pt>
                <c:pt idx="9608">
                  <c:v>10.413522012578619</c:v>
                </c:pt>
                <c:pt idx="9609">
                  <c:v>10.414308176100629</c:v>
                </c:pt>
                <c:pt idx="9610">
                  <c:v>10.41509433962265</c:v>
                </c:pt>
                <c:pt idx="9611">
                  <c:v>10.41588050314466</c:v>
                </c:pt>
                <c:pt idx="9612">
                  <c:v>10.41666666666667</c:v>
                </c:pt>
                <c:pt idx="9613">
                  <c:v>10.41745283018868</c:v>
                </c:pt>
                <c:pt idx="9614">
                  <c:v>10.418238993710689</c:v>
                </c:pt>
                <c:pt idx="9615">
                  <c:v>10.419025157232699</c:v>
                </c:pt>
                <c:pt idx="9616">
                  <c:v>10.419811320754709</c:v>
                </c:pt>
                <c:pt idx="9617">
                  <c:v>10.420597484276721</c:v>
                </c:pt>
                <c:pt idx="9618">
                  <c:v>10.42138364779874</c:v>
                </c:pt>
                <c:pt idx="9619">
                  <c:v>10.42216981132076</c:v>
                </c:pt>
                <c:pt idx="9620">
                  <c:v>10.42295597484277</c:v>
                </c:pt>
                <c:pt idx="9621">
                  <c:v>10.42374213836478</c:v>
                </c:pt>
                <c:pt idx="9622">
                  <c:v>10.42452830188679</c:v>
                </c:pt>
                <c:pt idx="9623">
                  <c:v>10.4253144654088</c:v>
                </c:pt>
                <c:pt idx="9624">
                  <c:v>10.42610062893082</c:v>
                </c:pt>
                <c:pt idx="9625">
                  <c:v>10.42688679245283</c:v>
                </c:pt>
                <c:pt idx="9626">
                  <c:v>10.42767295597484</c:v>
                </c:pt>
                <c:pt idx="9627">
                  <c:v>10.42845911949685</c:v>
                </c:pt>
                <c:pt idx="9628">
                  <c:v>10.42924528301887</c:v>
                </c:pt>
                <c:pt idx="9629">
                  <c:v>10.43003144654087</c:v>
                </c:pt>
                <c:pt idx="9630">
                  <c:v>10.43081761006289</c:v>
                </c:pt>
                <c:pt idx="9631">
                  <c:v>10.4316037735849</c:v>
                </c:pt>
                <c:pt idx="9632">
                  <c:v>10.432389937106921</c:v>
                </c:pt>
                <c:pt idx="9633">
                  <c:v>10.433176100628931</c:v>
                </c:pt>
                <c:pt idx="9634">
                  <c:v>10.43396226415094</c:v>
                </c:pt>
                <c:pt idx="9635">
                  <c:v>10.43474842767295</c:v>
                </c:pt>
                <c:pt idx="9636">
                  <c:v>10.435534591194971</c:v>
                </c:pt>
                <c:pt idx="9637">
                  <c:v>10.436320754716981</c:v>
                </c:pt>
                <c:pt idx="9638">
                  <c:v>10.437106918238999</c:v>
                </c:pt>
                <c:pt idx="9639">
                  <c:v>10.437893081761001</c:v>
                </c:pt>
                <c:pt idx="9640">
                  <c:v>10.438679245283019</c:v>
                </c:pt>
                <c:pt idx="9641">
                  <c:v>10.439465408805029</c:v>
                </c:pt>
                <c:pt idx="9642">
                  <c:v>10.440251572327041</c:v>
                </c:pt>
                <c:pt idx="9643">
                  <c:v>10.441037735849051</c:v>
                </c:pt>
                <c:pt idx="9644">
                  <c:v>10.441823899371061</c:v>
                </c:pt>
                <c:pt idx="9645">
                  <c:v>10.442610062893079</c:v>
                </c:pt>
                <c:pt idx="9646">
                  <c:v>10.4433962264151</c:v>
                </c:pt>
                <c:pt idx="9647">
                  <c:v>10.444182389937099</c:v>
                </c:pt>
                <c:pt idx="9648">
                  <c:v>10.44496855345912</c:v>
                </c:pt>
                <c:pt idx="9649">
                  <c:v>10.44575471698113</c:v>
                </c:pt>
                <c:pt idx="9650">
                  <c:v>10.446540880503139</c:v>
                </c:pt>
                <c:pt idx="9651">
                  <c:v>10.447327044025149</c:v>
                </c:pt>
                <c:pt idx="9652">
                  <c:v>10.44811320754717</c:v>
                </c:pt>
                <c:pt idx="9653">
                  <c:v>10.44889937106918</c:v>
                </c:pt>
                <c:pt idx="9654">
                  <c:v>10.4496855345912</c:v>
                </c:pt>
                <c:pt idx="9655">
                  <c:v>10.45047169811321</c:v>
                </c:pt>
                <c:pt idx="9656">
                  <c:v>10.45125786163522</c:v>
                </c:pt>
                <c:pt idx="9657">
                  <c:v>10.452044025157241</c:v>
                </c:pt>
                <c:pt idx="9658">
                  <c:v>10.452830188679251</c:v>
                </c:pt>
                <c:pt idx="9659">
                  <c:v>10.45361635220126</c:v>
                </c:pt>
                <c:pt idx="9660">
                  <c:v>10.454402515723279</c:v>
                </c:pt>
                <c:pt idx="9661">
                  <c:v>10.455188679245291</c:v>
                </c:pt>
                <c:pt idx="9662">
                  <c:v>10.455974842767301</c:v>
                </c:pt>
                <c:pt idx="9663">
                  <c:v>10.456761006289311</c:v>
                </c:pt>
                <c:pt idx="9664">
                  <c:v>10.45754716981132</c:v>
                </c:pt>
                <c:pt idx="9665">
                  <c:v>10.45833333333333</c:v>
                </c:pt>
                <c:pt idx="9666">
                  <c:v>10.459119496855349</c:v>
                </c:pt>
                <c:pt idx="9667">
                  <c:v>10.459905660377361</c:v>
                </c:pt>
                <c:pt idx="9668">
                  <c:v>10.460691823899371</c:v>
                </c:pt>
                <c:pt idx="9669">
                  <c:v>10.461477987421381</c:v>
                </c:pt>
                <c:pt idx="9670">
                  <c:v>10.462264150943399</c:v>
                </c:pt>
                <c:pt idx="9671">
                  <c:v>10.463050314465409</c:v>
                </c:pt>
                <c:pt idx="9672">
                  <c:v>10.46383647798743</c:v>
                </c:pt>
                <c:pt idx="9673">
                  <c:v>10.464622641509431</c:v>
                </c:pt>
                <c:pt idx="9674">
                  <c:v>10.46540880503145</c:v>
                </c:pt>
                <c:pt idx="9675">
                  <c:v>10.466194968553459</c:v>
                </c:pt>
                <c:pt idx="9676">
                  <c:v>10.466981132075469</c:v>
                </c:pt>
                <c:pt idx="9677">
                  <c:v>10.467767295597479</c:v>
                </c:pt>
                <c:pt idx="9678">
                  <c:v>10.4685534591195</c:v>
                </c:pt>
                <c:pt idx="9679">
                  <c:v>10.46933962264151</c:v>
                </c:pt>
                <c:pt idx="9680">
                  <c:v>10.47012578616352</c:v>
                </c:pt>
                <c:pt idx="9681">
                  <c:v>10.470911949685529</c:v>
                </c:pt>
                <c:pt idx="9682">
                  <c:v>10.47169811320755</c:v>
                </c:pt>
                <c:pt idx="9683">
                  <c:v>10.47248427672956</c:v>
                </c:pt>
                <c:pt idx="9684">
                  <c:v>10.47327044025157</c:v>
                </c:pt>
                <c:pt idx="9685">
                  <c:v>10.47405660377358</c:v>
                </c:pt>
                <c:pt idx="9686">
                  <c:v>10.474842767295589</c:v>
                </c:pt>
                <c:pt idx="9687">
                  <c:v>10.47562893081761</c:v>
                </c:pt>
                <c:pt idx="9688">
                  <c:v>10.47641509433962</c:v>
                </c:pt>
                <c:pt idx="9689">
                  <c:v>10.47720125786164</c:v>
                </c:pt>
                <c:pt idx="9690">
                  <c:v>10.47798742138365</c:v>
                </c:pt>
                <c:pt idx="9691">
                  <c:v>10.47877358490566</c:v>
                </c:pt>
                <c:pt idx="9692">
                  <c:v>10.47955974842767</c:v>
                </c:pt>
                <c:pt idx="9693">
                  <c:v>10.480345911949691</c:v>
                </c:pt>
                <c:pt idx="9694">
                  <c:v>10.481132075471701</c:v>
                </c:pt>
                <c:pt idx="9695">
                  <c:v>10.48191823899371</c:v>
                </c:pt>
                <c:pt idx="9696">
                  <c:v>10.48270440251572</c:v>
                </c:pt>
                <c:pt idx="9697">
                  <c:v>10.483490566037741</c:v>
                </c:pt>
                <c:pt idx="9698">
                  <c:v>10.484276729559751</c:v>
                </c:pt>
                <c:pt idx="9699">
                  <c:v>10.485062893081761</c:v>
                </c:pt>
                <c:pt idx="9700">
                  <c:v>10.485849056603779</c:v>
                </c:pt>
                <c:pt idx="9701">
                  <c:v>10.486635220125789</c:v>
                </c:pt>
                <c:pt idx="9702">
                  <c:v>10.487421383647799</c:v>
                </c:pt>
                <c:pt idx="9703">
                  <c:v>10.488207547169811</c:v>
                </c:pt>
                <c:pt idx="9704">
                  <c:v>10.488993710691821</c:v>
                </c:pt>
                <c:pt idx="9705">
                  <c:v>10.489779874213831</c:v>
                </c:pt>
                <c:pt idx="9706">
                  <c:v>10.490566037735849</c:v>
                </c:pt>
                <c:pt idx="9707">
                  <c:v>10.491352201257859</c:v>
                </c:pt>
                <c:pt idx="9708">
                  <c:v>10.492138364779869</c:v>
                </c:pt>
                <c:pt idx="9709">
                  <c:v>10.492924528301881</c:v>
                </c:pt>
                <c:pt idx="9710">
                  <c:v>10.4937106918239</c:v>
                </c:pt>
                <c:pt idx="9711">
                  <c:v>10.49449685534592</c:v>
                </c:pt>
                <c:pt idx="9712">
                  <c:v>10.49528301886793</c:v>
                </c:pt>
                <c:pt idx="9713">
                  <c:v>10.49606918238994</c:v>
                </c:pt>
                <c:pt idx="9714">
                  <c:v>10.49685534591195</c:v>
                </c:pt>
                <c:pt idx="9715">
                  <c:v>10.49764150943396</c:v>
                </c:pt>
                <c:pt idx="9716">
                  <c:v>10.49842767295597</c:v>
                </c:pt>
                <c:pt idx="9717">
                  <c:v>10.499213836478001</c:v>
                </c:pt>
                <c:pt idx="9718">
                  <c:v>10.5</c:v>
                </c:pt>
                <c:pt idx="9719">
                  <c:v>10.50078616352201</c:v>
                </c:pt>
                <c:pt idx="9720">
                  <c:v>10.50157232704402</c:v>
                </c:pt>
                <c:pt idx="9721">
                  <c:v>10.50235849056603</c:v>
                </c:pt>
                <c:pt idx="9722">
                  <c:v>10.50314465408805</c:v>
                </c:pt>
                <c:pt idx="9723">
                  <c:v>10.503930817610071</c:v>
                </c:pt>
                <c:pt idx="9724">
                  <c:v>10.50471698113207</c:v>
                </c:pt>
                <c:pt idx="9725">
                  <c:v>10.505503144654091</c:v>
                </c:pt>
                <c:pt idx="9726">
                  <c:v>10.5062893081761</c:v>
                </c:pt>
                <c:pt idx="9727">
                  <c:v>10.50707547169811</c:v>
                </c:pt>
                <c:pt idx="9728">
                  <c:v>10.50786163522012</c:v>
                </c:pt>
                <c:pt idx="9729">
                  <c:v>10.508647798742141</c:v>
                </c:pt>
                <c:pt idx="9730">
                  <c:v>10.509433962264151</c:v>
                </c:pt>
                <c:pt idx="9731">
                  <c:v>10.51022012578616</c:v>
                </c:pt>
                <c:pt idx="9732">
                  <c:v>10.51100628930817</c:v>
                </c:pt>
                <c:pt idx="9733">
                  <c:v>10.51179245283018</c:v>
                </c:pt>
                <c:pt idx="9734">
                  <c:v>10.512578616352201</c:v>
                </c:pt>
                <c:pt idx="9735">
                  <c:v>10.513364779874211</c:v>
                </c:pt>
                <c:pt idx="9736">
                  <c:v>10.514150943396221</c:v>
                </c:pt>
                <c:pt idx="9737">
                  <c:v>10.514937106918239</c:v>
                </c:pt>
                <c:pt idx="9738">
                  <c:v>10.515723270440249</c:v>
                </c:pt>
                <c:pt idx="9739">
                  <c:v>10.51650943396227</c:v>
                </c:pt>
                <c:pt idx="9740">
                  <c:v>10.517295597484271</c:v>
                </c:pt>
                <c:pt idx="9741">
                  <c:v>10.51808176100629</c:v>
                </c:pt>
                <c:pt idx="9742">
                  <c:v>10.518867924528299</c:v>
                </c:pt>
                <c:pt idx="9743">
                  <c:v>10.519654088050309</c:v>
                </c:pt>
                <c:pt idx="9744">
                  <c:v>10.52044025157233</c:v>
                </c:pt>
                <c:pt idx="9745">
                  <c:v>10.52122641509434</c:v>
                </c:pt>
                <c:pt idx="9746">
                  <c:v>10.52201257861635</c:v>
                </c:pt>
                <c:pt idx="9747">
                  <c:v>10.52279874213836</c:v>
                </c:pt>
                <c:pt idx="9748">
                  <c:v>10.52358490566038</c:v>
                </c:pt>
                <c:pt idx="9749">
                  <c:v>10.524371069182379</c:v>
                </c:pt>
                <c:pt idx="9750">
                  <c:v>10.525157232704411</c:v>
                </c:pt>
                <c:pt idx="9751">
                  <c:v>10.52594339622642</c:v>
                </c:pt>
                <c:pt idx="9752">
                  <c:v>10.52672955974843</c:v>
                </c:pt>
                <c:pt idx="9753">
                  <c:v>10.52751572327043</c:v>
                </c:pt>
                <c:pt idx="9754">
                  <c:v>10.528301886792439</c:v>
                </c:pt>
                <c:pt idx="9755">
                  <c:v>10.52908805031446</c:v>
                </c:pt>
                <c:pt idx="9756">
                  <c:v>10.52987421383648</c:v>
                </c:pt>
                <c:pt idx="9757">
                  <c:v>10.53066037735849</c:v>
                </c:pt>
                <c:pt idx="9758">
                  <c:v>10.5314465408805</c:v>
                </c:pt>
                <c:pt idx="9759">
                  <c:v>10.53223270440251</c:v>
                </c:pt>
                <c:pt idx="9760">
                  <c:v>10.53301886792452</c:v>
                </c:pt>
                <c:pt idx="9761">
                  <c:v>10.533805031446541</c:v>
                </c:pt>
                <c:pt idx="9762">
                  <c:v>10.53459119496855</c:v>
                </c:pt>
                <c:pt idx="9763">
                  <c:v>10.53537735849056</c:v>
                </c:pt>
                <c:pt idx="9764">
                  <c:v>10.53616352201257</c:v>
                </c:pt>
                <c:pt idx="9765">
                  <c:v>10.536949685534591</c:v>
                </c:pt>
                <c:pt idx="9766">
                  <c:v>10.537735849056601</c:v>
                </c:pt>
                <c:pt idx="9767">
                  <c:v>10.538522012578611</c:v>
                </c:pt>
                <c:pt idx="9768">
                  <c:v>10.539308176100629</c:v>
                </c:pt>
                <c:pt idx="9769">
                  <c:v>10.540094339622639</c:v>
                </c:pt>
                <c:pt idx="9770">
                  <c:v>10.540880503144651</c:v>
                </c:pt>
                <c:pt idx="9771">
                  <c:v>10.54166666666667</c:v>
                </c:pt>
                <c:pt idx="9772">
                  <c:v>10.54245283018868</c:v>
                </c:pt>
                <c:pt idx="9773">
                  <c:v>10.543238993710689</c:v>
                </c:pt>
                <c:pt idx="9774">
                  <c:v>10.544025157232699</c:v>
                </c:pt>
                <c:pt idx="9775">
                  <c:v>10.544811320754709</c:v>
                </c:pt>
                <c:pt idx="9776">
                  <c:v>10.545597484276721</c:v>
                </c:pt>
                <c:pt idx="9777">
                  <c:v>10.54638364779874</c:v>
                </c:pt>
                <c:pt idx="9778">
                  <c:v>10.547169811320749</c:v>
                </c:pt>
                <c:pt idx="9779">
                  <c:v>10.547955974842759</c:v>
                </c:pt>
                <c:pt idx="9780">
                  <c:v>10.54874213836478</c:v>
                </c:pt>
                <c:pt idx="9781">
                  <c:v>10.54952830188679</c:v>
                </c:pt>
                <c:pt idx="9782">
                  <c:v>10.5503144654088</c:v>
                </c:pt>
                <c:pt idx="9783">
                  <c:v>10.55110062893082</c:v>
                </c:pt>
                <c:pt idx="9784">
                  <c:v>10.55188679245283</c:v>
                </c:pt>
                <c:pt idx="9785">
                  <c:v>10.55267295597484</c:v>
                </c:pt>
                <c:pt idx="9786">
                  <c:v>10.553459119496861</c:v>
                </c:pt>
                <c:pt idx="9787">
                  <c:v>10.55424528301887</c:v>
                </c:pt>
                <c:pt idx="9788">
                  <c:v>10.55503144654088</c:v>
                </c:pt>
                <c:pt idx="9789">
                  <c:v>10.555817610062901</c:v>
                </c:pt>
                <c:pt idx="9790">
                  <c:v>10.556603773584911</c:v>
                </c:pt>
                <c:pt idx="9791">
                  <c:v>10.557389937106921</c:v>
                </c:pt>
                <c:pt idx="9792">
                  <c:v>10.558176100628931</c:v>
                </c:pt>
                <c:pt idx="9793">
                  <c:v>10.55896226415094</c:v>
                </c:pt>
                <c:pt idx="9794">
                  <c:v>10.55974842767295</c:v>
                </c:pt>
                <c:pt idx="9795">
                  <c:v>10.560534591194971</c:v>
                </c:pt>
                <c:pt idx="9796">
                  <c:v>10.561320754716981</c:v>
                </c:pt>
                <c:pt idx="9797">
                  <c:v>10.562106918238999</c:v>
                </c:pt>
                <c:pt idx="9798">
                  <c:v>10.562893081761001</c:v>
                </c:pt>
                <c:pt idx="9799">
                  <c:v>10.563679245283019</c:v>
                </c:pt>
                <c:pt idx="9800">
                  <c:v>10.564465408805029</c:v>
                </c:pt>
                <c:pt idx="9801">
                  <c:v>10.56525157232705</c:v>
                </c:pt>
                <c:pt idx="9802">
                  <c:v>10.56603773584906</c:v>
                </c:pt>
                <c:pt idx="9803">
                  <c:v>10.566823899371069</c:v>
                </c:pt>
                <c:pt idx="9804">
                  <c:v>10.567610062893079</c:v>
                </c:pt>
                <c:pt idx="9805">
                  <c:v>10.5683962264151</c:v>
                </c:pt>
                <c:pt idx="9806">
                  <c:v>10.569182389937099</c:v>
                </c:pt>
                <c:pt idx="9807">
                  <c:v>10.56996855345912</c:v>
                </c:pt>
                <c:pt idx="9808">
                  <c:v>10.57075471698113</c:v>
                </c:pt>
                <c:pt idx="9809">
                  <c:v>10.571540880503139</c:v>
                </c:pt>
                <c:pt idx="9810">
                  <c:v>10.572327044025149</c:v>
                </c:pt>
                <c:pt idx="9811">
                  <c:v>10.57311320754717</c:v>
                </c:pt>
                <c:pt idx="9812">
                  <c:v>10.57389937106918</c:v>
                </c:pt>
                <c:pt idx="9813">
                  <c:v>10.5746855345912</c:v>
                </c:pt>
                <c:pt idx="9814">
                  <c:v>10.57547169811321</c:v>
                </c:pt>
                <c:pt idx="9815">
                  <c:v>10.57625786163522</c:v>
                </c:pt>
                <c:pt idx="9816">
                  <c:v>10.577044025157241</c:v>
                </c:pt>
                <c:pt idx="9817">
                  <c:v>10.577830188679251</c:v>
                </c:pt>
                <c:pt idx="9818">
                  <c:v>10.57861635220126</c:v>
                </c:pt>
                <c:pt idx="9819">
                  <c:v>10.579402515723279</c:v>
                </c:pt>
                <c:pt idx="9820">
                  <c:v>10.58018867924528</c:v>
                </c:pt>
                <c:pt idx="9821">
                  <c:v>10.580974842767301</c:v>
                </c:pt>
                <c:pt idx="9822">
                  <c:v>10.581761006289311</c:v>
                </c:pt>
                <c:pt idx="9823">
                  <c:v>10.58254716981132</c:v>
                </c:pt>
                <c:pt idx="9824">
                  <c:v>10.58333333333333</c:v>
                </c:pt>
                <c:pt idx="9825">
                  <c:v>10.58411949685534</c:v>
                </c:pt>
                <c:pt idx="9826">
                  <c:v>10.58490566037735</c:v>
                </c:pt>
                <c:pt idx="9827">
                  <c:v>10.585691823899371</c:v>
                </c:pt>
                <c:pt idx="9828">
                  <c:v>10.586477987421381</c:v>
                </c:pt>
                <c:pt idx="9829">
                  <c:v>10.58726415094339</c:v>
                </c:pt>
                <c:pt idx="9830">
                  <c:v>10.588050314465409</c:v>
                </c:pt>
                <c:pt idx="9831">
                  <c:v>10.588836477987419</c:v>
                </c:pt>
                <c:pt idx="9832">
                  <c:v>10.589622641509431</c:v>
                </c:pt>
                <c:pt idx="9833">
                  <c:v>10.590408805031441</c:v>
                </c:pt>
                <c:pt idx="9834">
                  <c:v>10.591194968553459</c:v>
                </c:pt>
                <c:pt idx="9835">
                  <c:v>10.591981132075469</c:v>
                </c:pt>
                <c:pt idx="9836">
                  <c:v>10.592767295597479</c:v>
                </c:pt>
                <c:pt idx="9837">
                  <c:v>10.5935534591195</c:v>
                </c:pt>
                <c:pt idx="9838">
                  <c:v>10.59433962264151</c:v>
                </c:pt>
                <c:pt idx="9839">
                  <c:v>10.59512578616352</c:v>
                </c:pt>
                <c:pt idx="9840">
                  <c:v>10.595911949685529</c:v>
                </c:pt>
                <c:pt idx="9841">
                  <c:v>10.59669811320755</c:v>
                </c:pt>
                <c:pt idx="9842">
                  <c:v>10.59748427672956</c:v>
                </c:pt>
                <c:pt idx="9843">
                  <c:v>10.598270440251561</c:v>
                </c:pt>
                <c:pt idx="9844">
                  <c:v>10.59905660377358</c:v>
                </c:pt>
                <c:pt idx="9845">
                  <c:v>10.599842767295589</c:v>
                </c:pt>
                <c:pt idx="9846">
                  <c:v>10.60062893081761</c:v>
                </c:pt>
                <c:pt idx="9847">
                  <c:v>10.60141509433962</c:v>
                </c:pt>
                <c:pt idx="9848">
                  <c:v>10.60220125786164</c:v>
                </c:pt>
                <c:pt idx="9849">
                  <c:v>10.60298742138365</c:v>
                </c:pt>
                <c:pt idx="9850">
                  <c:v>10.60377358490566</c:v>
                </c:pt>
                <c:pt idx="9851">
                  <c:v>10.60455974842767</c:v>
                </c:pt>
                <c:pt idx="9852">
                  <c:v>10.605345911949691</c:v>
                </c:pt>
                <c:pt idx="9853">
                  <c:v>10.606132075471701</c:v>
                </c:pt>
                <c:pt idx="9854">
                  <c:v>10.60691823899371</c:v>
                </c:pt>
                <c:pt idx="9855">
                  <c:v>10.60770440251572</c:v>
                </c:pt>
                <c:pt idx="9856">
                  <c:v>10.60849056603773</c:v>
                </c:pt>
                <c:pt idx="9857">
                  <c:v>10.609276729559751</c:v>
                </c:pt>
                <c:pt idx="9858">
                  <c:v>10.610062893081761</c:v>
                </c:pt>
                <c:pt idx="9859">
                  <c:v>10.610849056603771</c:v>
                </c:pt>
                <c:pt idx="9860">
                  <c:v>10.61163522012578</c:v>
                </c:pt>
                <c:pt idx="9861">
                  <c:v>10.612421383647799</c:v>
                </c:pt>
                <c:pt idx="9862">
                  <c:v>10.613207547169811</c:v>
                </c:pt>
                <c:pt idx="9863">
                  <c:v>10.613993710691821</c:v>
                </c:pt>
                <c:pt idx="9864">
                  <c:v>10.614779874213831</c:v>
                </c:pt>
                <c:pt idx="9865">
                  <c:v>10.615566037735849</c:v>
                </c:pt>
                <c:pt idx="9866">
                  <c:v>10.616352201257859</c:v>
                </c:pt>
                <c:pt idx="9867">
                  <c:v>10.617138364779869</c:v>
                </c:pt>
                <c:pt idx="9868">
                  <c:v>10.617924528301881</c:v>
                </c:pt>
                <c:pt idx="9869">
                  <c:v>10.618710691823891</c:v>
                </c:pt>
                <c:pt idx="9870">
                  <c:v>10.61949685534592</c:v>
                </c:pt>
                <c:pt idx="9871">
                  <c:v>10.62028301886793</c:v>
                </c:pt>
                <c:pt idx="9872">
                  <c:v>10.621069182389929</c:v>
                </c:pt>
                <c:pt idx="9873">
                  <c:v>10.62185534591195</c:v>
                </c:pt>
                <c:pt idx="9874">
                  <c:v>10.62264150943396</c:v>
                </c:pt>
                <c:pt idx="9875">
                  <c:v>10.62342767295597</c:v>
                </c:pt>
                <c:pt idx="9876">
                  <c:v>10.62421383647799</c:v>
                </c:pt>
                <c:pt idx="9877">
                  <c:v>10.625</c:v>
                </c:pt>
                <c:pt idx="9878">
                  <c:v>10.62578616352201</c:v>
                </c:pt>
                <c:pt idx="9879">
                  <c:v>10.62657232704402</c:v>
                </c:pt>
                <c:pt idx="9880">
                  <c:v>10.62735849056603</c:v>
                </c:pt>
                <c:pt idx="9881">
                  <c:v>10.62814465408805</c:v>
                </c:pt>
                <c:pt idx="9882">
                  <c:v>10.62893081761006</c:v>
                </c:pt>
                <c:pt idx="9883">
                  <c:v>10.62971698113207</c:v>
                </c:pt>
                <c:pt idx="9884">
                  <c:v>10.63050314465408</c:v>
                </c:pt>
                <c:pt idx="9885">
                  <c:v>10.6312893081761</c:v>
                </c:pt>
                <c:pt idx="9886">
                  <c:v>10.63207547169811</c:v>
                </c:pt>
                <c:pt idx="9887">
                  <c:v>10.63286163522012</c:v>
                </c:pt>
                <c:pt idx="9888">
                  <c:v>10.633647798742141</c:v>
                </c:pt>
                <c:pt idx="9889">
                  <c:v>10.634433962264151</c:v>
                </c:pt>
                <c:pt idx="9890">
                  <c:v>10.63522012578616</c:v>
                </c:pt>
                <c:pt idx="9891">
                  <c:v>10.63600628930817</c:v>
                </c:pt>
                <c:pt idx="9892">
                  <c:v>10.63679245283018</c:v>
                </c:pt>
                <c:pt idx="9893">
                  <c:v>10.637578616352201</c:v>
                </c:pt>
                <c:pt idx="9894">
                  <c:v>10.638364779874211</c:v>
                </c:pt>
                <c:pt idx="9895">
                  <c:v>10.639150943396221</c:v>
                </c:pt>
                <c:pt idx="9896">
                  <c:v>10.639937106918239</c:v>
                </c:pt>
                <c:pt idx="9897">
                  <c:v>10.640723270440249</c:v>
                </c:pt>
                <c:pt idx="9898">
                  <c:v>10.641509433962259</c:v>
                </c:pt>
                <c:pt idx="9899">
                  <c:v>10.642295597484271</c:v>
                </c:pt>
                <c:pt idx="9900">
                  <c:v>10.64308176100629</c:v>
                </c:pt>
                <c:pt idx="9901">
                  <c:v>10.643867924528299</c:v>
                </c:pt>
                <c:pt idx="9902">
                  <c:v>10.644654088050309</c:v>
                </c:pt>
                <c:pt idx="9903">
                  <c:v>10.64544025157233</c:v>
                </c:pt>
                <c:pt idx="9904">
                  <c:v>10.64622641509434</c:v>
                </c:pt>
                <c:pt idx="9905">
                  <c:v>10.64701257861635</c:v>
                </c:pt>
                <c:pt idx="9906">
                  <c:v>10.64779874213836</c:v>
                </c:pt>
                <c:pt idx="9907">
                  <c:v>10.648584905660369</c:v>
                </c:pt>
                <c:pt idx="9908">
                  <c:v>10.649371069182379</c:v>
                </c:pt>
                <c:pt idx="9909">
                  <c:v>10.650157232704411</c:v>
                </c:pt>
                <c:pt idx="9910">
                  <c:v>10.65094339622642</c:v>
                </c:pt>
                <c:pt idx="9911">
                  <c:v>10.65172955974843</c:v>
                </c:pt>
                <c:pt idx="9912">
                  <c:v>10.65251572327044</c:v>
                </c:pt>
                <c:pt idx="9913">
                  <c:v>10.65330188679245</c:v>
                </c:pt>
                <c:pt idx="9914">
                  <c:v>10.65408805031446</c:v>
                </c:pt>
                <c:pt idx="9915">
                  <c:v>10.65487421383648</c:v>
                </c:pt>
                <c:pt idx="9916">
                  <c:v>10.655660377358499</c:v>
                </c:pt>
                <c:pt idx="9917">
                  <c:v>10.6564465408805</c:v>
                </c:pt>
                <c:pt idx="9918">
                  <c:v>10.65723270440251</c:v>
                </c:pt>
                <c:pt idx="9919">
                  <c:v>10.65801886792452</c:v>
                </c:pt>
                <c:pt idx="9920">
                  <c:v>10.658805031446541</c:v>
                </c:pt>
                <c:pt idx="9921">
                  <c:v>10.65959119496855</c:v>
                </c:pt>
                <c:pt idx="9922">
                  <c:v>10.66037735849056</c:v>
                </c:pt>
                <c:pt idx="9923">
                  <c:v>10.66116352201257</c:v>
                </c:pt>
                <c:pt idx="9924">
                  <c:v>10.661949685534591</c:v>
                </c:pt>
                <c:pt idx="9925">
                  <c:v>10.66273584905661</c:v>
                </c:pt>
                <c:pt idx="9926">
                  <c:v>10.663522012578619</c:v>
                </c:pt>
                <c:pt idx="9927">
                  <c:v>10.664308176100629</c:v>
                </c:pt>
                <c:pt idx="9928">
                  <c:v>10.66509433962265</c:v>
                </c:pt>
                <c:pt idx="9929">
                  <c:v>10.66588050314466</c:v>
                </c:pt>
                <c:pt idx="9930">
                  <c:v>10.66666666666667</c:v>
                </c:pt>
                <c:pt idx="9931">
                  <c:v>10.66745283018868</c:v>
                </c:pt>
                <c:pt idx="9932">
                  <c:v>10.668238993710689</c:v>
                </c:pt>
                <c:pt idx="9933">
                  <c:v>10.669025157232699</c:v>
                </c:pt>
                <c:pt idx="9934">
                  <c:v>10.669811320754709</c:v>
                </c:pt>
                <c:pt idx="9935">
                  <c:v>10.670597484276721</c:v>
                </c:pt>
                <c:pt idx="9936">
                  <c:v>10.670676100628929</c:v>
                </c:pt>
                <c:pt idx="9937">
                  <c:v>10.670754716981129</c:v>
                </c:pt>
                <c:pt idx="9938">
                  <c:v>10.670833333333331</c:v>
                </c:pt>
                <c:pt idx="9939">
                  <c:v>10.67091194968553</c:v>
                </c:pt>
                <c:pt idx="9940">
                  <c:v>10.670990566037741</c:v>
                </c:pt>
                <c:pt idx="9941">
                  <c:v>10.671069182389941</c:v>
                </c:pt>
                <c:pt idx="9942">
                  <c:v>10.67114779874214</c:v>
                </c:pt>
                <c:pt idx="9943">
                  <c:v>10.67122641509434</c:v>
                </c:pt>
                <c:pt idx="9944">
                  <c:v>10.67130503144654</c:v>
                </c:pt>
                <c:pt idx="9945">
                  <c:v>10.67138364779874</c:v>
                </c:pt>
                <c:pt idx="9946">
                  <c:v>10.67146226415095</c:v>
                </c:pt>
                <c:pt idx="9947">
                  <c:v>10.67154088050315</c:v>
                </c:pt>
                <c:pt idx="9948">
                  <c:v>10.671619496855349</c:v>
                </c:pt>
                <c:pt idx="9949">
                  <c:v>10.671698113207549</c:v>
                </c:pt>
                <c:pt idx="9950">
                  <c:v>10.671776729559751</c:v>
                </c:pt>
                <c:pt idx="9951">
                  <c:v>10.671855345911951</c:v>
                </c:pt>
                <c:pt idx="9952">
                  <c:v>10.67193396226415</c:v>
                </c:pt>
                <c:pt idx="9953">
                  <c:v>10.672012578616361</c:v>
                </c:pt>
                <c:pt idx="9954">
                  <c:v>10.67209119496856</c:v>
                </c:pt>
                <c:pt idx="9955">
                  <c:v>10.67216981132076</c:v>
                </c:pt>
                <c:pt idx="9956">
                  <c:v>10.67224842767296</c:v>
                </c:pt>
                <c:pt idx="9957">
                  <c:v>10.67232704402516</c:v>
                </c:pt>
                <c:pt idx="9958">
                  <c:v>10.67240566037737</c:v>
                </c:pt>
                <c:pt idx="9959">
                  <c:v>10.67248427672957</c:v>
                </c:pt>
                <c:pt idx="9960">
                  <c:v>10.67256289308177</c:v>
                </c:pt>
                <c:pt idx="9961">
                  <c:v>10.672641509433969</c:v>
                </c:pt>
                <c:pt idx="9962">
                  <c:v>10.672720125786171</c:v>
                </c:pt>
                <c:pt idx="9963">
                  <c:v>10.672798742138371</c:v>
                </c:pt>
                <c:pt idx="9964">
                  <c:v>10.67287735849057</c:v>
                </c:pt>
                <c:pt idx="9965">
                  <c:v>10.672955974842781</c:v>
                </c:pt>
                <c:pt idx="9966">
                  <c:v>10.67303459119498</c:v>
                </c:pt>
                <c:pt idx="9967">
                  <c:v>10.67311320754718</c:v>
                </c:pt>
                <c:pt idx="9968">
                  <c:v>10.67319182389938</c:v>
                </c:pt>
                <c:pt idx="9969">
                  <c:v>10.673270440251571</c:v>
                </c:pt>
                <c:pt idx="9970">
                  <c:v>10.67334905660379</c:v>
                </c:pt>
                <c:pt idx="9971">
                  <c:v>10.673427672955979</c:v>
                </c:pt>
                <c:pt idx="9972">
                  <c:v>10.6735062893082</c:v>
                </c:pt>
                <c:pt idx="9973">
                  <c:v>10.673584905660389</c:v>
                </c:pt>
                <c:pt idx="9974">
                  <c:v>10.673663522012591</c:v>
                </c:pt>
                <c:pt idx="9975">
                  <c:v>10.673742138364799</c:v>
                </c:pt>
                <c:pt idx="9976">
                  <c:v>10.67382075471699</c:v>
                </c:pt>
                <c:pt idx="9977">
                  <c:v>10.673899371069201</c:v>
                </c:pt>
                <c:pt idx="9978">
                  <c:v>10.6739779874214</c:v>
                </c:pt>
                <c:pt idx="9979">
                  <c:v>10.6740566037736</c:v>
                </c:pt>
                <c:pt idx="9980">
                  <c:v>10.6741352201258</c:v>
                </c:pt>
                <c:pt idx="9981">
                  <c:v>10.674213836478</c:v>
                </c:pt>
                <c:pt idx="9982">
                  <c:v>10.674292452830199</c:v>
                </c:pt>
                <c:pt idx="9983">
                  <c:v>10.674371069182399</c:v>
                </c:pt>
                <c:pt idx="9984">
                  <c:v>10.67444968553461</c:v>
                </c:pt>
                <c:pt idx="9985">
                  <c:v>10.6745283018868</c:v>
                </c:pt>
                <c:pt idx="9986">
                  <c:v>10.674606918239011</c:v>
                </c:pt>
                <c:pt idx="9987">
                  <c:v>10.674685534591219</c:v>
                </c:pt>
                <c:pt idx="9988">
                  <c:v>10.67476415094341</c:v>
                </c:pt>
                <c:pt idx="9989">
                  <c:v>10.67484276729561</c:v>
                </c:pt>
                <c:pt idx="9990">
                  <c:v>10.67492138364781</c:v>
                </c:pt>
                <c:pt idx="9991">
                  <c:v>10.67500000000002</c:v>
                </c:pt>
                <c:pt idx="9992">
                  <c:v>10.67507861635222</c:v>
                </c:pt>
                <c:pt idx="9993">
                  <c:v>10.67515723270442</c:v>
                </c:pt>
                <c:pt idx="9994">
                  <c:v>10.675235849056619</c:v>
                </c:pt>
                <c:pt idx="9995">
                  <c:v>10.675314465408819</c:v>
                </c:pt>
                <c:pt idx="9996">
                  <c:v>10.675393081761021</c:v>
                </c:pt>
                <c:pt idx="9997">
                  <c:v>10.67547169811322</c:v>
                </c:pt>
                <c:pt idx="9998">
                  <c:v>10.675550314465429</c:v>
                </c:pt>
                <c:pt idx="9999">
                  <c:v>10.675628930817631</c:v>
                </c:pt>
                <c:pt idx="10000">
                  <c:v>10.67570754716983</c:v>
                </c:pt>
                <c:pt idx="10001">
                  <c:v>10.67578616352203</c:v>
                </c:pt>
                <c:pt idx="10002">
                  <c:v>10.675864779874241</c:v>
                </c:pt>
                <c:pt idx="10003">
                  <c:v>10.67594339622644</c:v>
                </c:pt>
                <c:pt idx="10004">
                  <c:v>10.67602201257864</c:v>
                </c:pt>
                <c:pt idx="10005">
                  <c:v>10.67610062893084</c:v>
                </c:pt>
                <c:pt idx="10006">
                  <c:v>10.67617924528304</c:v>
                </c:pt>
                <c:pt idx="10007">
                  <c:v>10.676257861635239</c:v>
                </c:pt>
                <c:pt idx="10008">
                  <c:v>10.67633647798745</c:v>
                </c:pt>
                <c:pt idx="10009">
                  <c:v>10.676415094339649</c:v>
                </c:pt>
                <c:pt idx="10010">
                  <c:v>10.67649371069184</c:v>
                </c:pt>
                <c:pt idx="10011">
                  <c:v>10.676572327044051</c:v>
                </c:pt>
                <c:pt idx="10012">
                  <c:v>10.67665094339625</c:v>
                </c:pt>
                <c:pt idx="10013">
                  <c:v>10.67672955974845</c:v>
                </c:pt>
                <c:pt idx="10014">
                  <c:v>10.67680817610065</c:v>
                </c:pt>
                <c:pt idx="10015">
                  <c:v>10.67688679245285</c:v>
                </c:pt>
                <c:pt idx="10016">
                  <c:v>10.676965408805049</c:v>
                </c:pt>
                <c:pt idx="10017">
                  <c:v>10.67704402515726</c:v>
                </c:pt>
                <c:pt idx="10018">
                  <c:v>10.677122641509451</c:v>
                </c:pt>
                <c:pt idx="10019">
                  <c:v>10.677201257861659</c:v>
                </c:pt>
                <c:pt idx="10020">
                  <c:v>10.677279874213861</c:v>
                </c:pt>
                <c:pt idx="10021">
                  <c:v>10.677358490566061</c:v>
                </c:pt>
                <c:pt idx="10022">
                  <c:v>10.677437106918269</c:v>
                </c:pt>
                <c:pt idx="10023">
                  <c:v>10.67751572327046</c:v>
                </c:pt>
                <c:pt idx="10024">
                  <c:v>10.67759433962267</c:v>
                </c:pt>
                <c:pt idx="10025">
                  <c:v>10.67767295597487</c:v>
                </c:pt>
                <c:pt idx="10026">
                  <c:v>10.67775157232707</c:v>
                </c:pt>
                <c:pt idx="10027">
                  <c:v>10.67783018867927</c:v>
                </c:pt>
                <c:pt idx="10028">
                  <c:v>10.677908805031469</c:v>
                </c:pt>
                <c:pt idx="10029">
                  <c:v>10.677987421383669</c:v>
                </c:pt>
                <c:pt idx="10030">
                  <c:v>10.678066037735871</c:v>
                </c:pt>
                <c:pt idx="10031">
                  <c:v>10.678144654088079</c:v>
                </c:pt>
                <c:pt idx="10032">
                  <c:v>10.678223270440281</c:v>
                </c:pt>
                <c:pt idx="10033">
                  <c:v>10.67830188679247</c:v>
                </c:pt>
                <c:pt idx="10034">
                  <c:v>10.67838050314468</c:v>
                </c:pt>
                <c:pt idx="10035">
                  <c:v>10.67845911949688</c:v>
                </c:pt>
                <c:pt idx="10036">
                  <c:v>10.67853773584909</c:v>
                </c:pt>
                <c:pt idx="10037">
                  <c:v>10.678616352201299</c:v>
                </c:pt>
                <c:pt idx="10038">
                  <c:v>10.67869496855349</c:v>
                </c:pt>
                <c:pt idx="10039">
                  <c:v>10.67877358490569</c:v>
                </c:pt>
                <c:pt idx="10040">
                  <c:v>10.678852201257889</c:v>
                </c:pt>
                <c:pt idx="10041">
                  <c:v>10.6789308176101</c:v>
                </c:pt>
                <c:pt idx="10042">
                  <c:v>10.6790094339623</c:v>
                </c:pt>
                <c:pt idx="10043">
                  <c:v>10.679088050314499</c:v>
                </c:pt>
                <c:pt idx="10044">
                  <c:v>10.679166666666699</c:v>
                </c:pt>
                <c:pt idx="10045">
                  <c:v>10.679245283018901</c:v>
                </c:pt>
                <c:pt idx="10046">
                  <c:v>10.6793238993711</c:v>
                </c:pt>
                <c:pt idx="10047">
                  <c:v>10.679402515723311</c:v>
                </c:pt>
                <c:pt idx="10048">
                  <c:v>10.6794811320755</c:v>
                </c:pt>
                <c:pt idx="10049">
                  <c:v>10.67955974842771</c:v>
                </c:pt>
                <c:pt idx="10050">
                  <c:v>10.67963836477991</c:v>
                </c:pt>
                <c:pt idx="10051">
                  <c:v>10.67971698113211</c:v>
                </c:pt>
                <c:pt idx="10052">
                  <c:v>10.67979559748432</c:v>
                </c:pt>
                <c:pt idx="10053">
                  <c:v>10.679874213836509</c:v>
                </c:pt>
                <c:pt idx="10054">
                  <c:v>10.67995283018872</c:v>
                </c:pt>
                <c:pt idx="10055">
                  <c:v>10.680031446540911</c:v>
                </c:pt>
                <c:pt idx="10056">
                  <c:v>10.68011006289311</c:v>
                </c:pt>
                <c:pt idx="10057">
                  <c:v>10.680188679245321</c:v>
                </c:pt>
                <c:pt idx="10058">
                  <c:v>10.68026729559752</c:v>
                </c:pt>
                <c:pt idx="10059">
                  <c:v>10.68034591194972</c:v>
                </c:pt>
                <c:pt idx="10060">
                  <c:v>10.680424528301931</c:v>
                </c:pt>
                <c:pt idx="10061">
                  <c:v>10.68050314465412</c:v>
                </c:pt>
                <c:pt idx="10062">
                  <c:v>10.68058176100633</c:v>
                </c:pt>
                <c:pt idx="10063">
                  <c:v>10.680660377358519</c:v>
                </c:pt>
                <c:pt idx="10064">
                  <c:v>10.68073899371073</c:v>
                </c:pt>
                <c:pt idx="10065">
                  <c:v>10.680817610062929</c:v>
                </c:pt>
                <c:pt idx="10066">
                  <c:v>10.680896226415131</c:v>
                </c:pt>
                <c:pt idx="10067">
                  <c:v>10.680974842767331</c:v>
                </c:pt>
                <c:pt idx="10068">
                  <c:v>10.68105345911953</c:v>
                </c:pt>
                <c:pt idx="10069">
                  <c:v>10.681132075471741</c:v>
                </c:pt>
                <c:pt idx="10070">
                  <c:v>10.68121069182394</c:v>
                </c:pt>
                <c:pt idx="10071">
                  <c:v>10.68128930817614</c:v>
                </c:pt>
                <c:pt idx="10072">
                  <c:v>10.68136792452834</c:v>
                </c:pt>
                <c:pt idx="10073">
                  <c:v>10.68144654088054</c:v>
                </c:pt>
                <c:pt idx="10074">
                  <c:v>10.681525157232739</c:v>
                </c:pt>
                <c:pt idx="10075">
                  <c:v>10.68160377358495</c:v>
                </c:pt>
                <c:pt idx="10076">
                  <c:v>10.68168238993715</c:v>
                </c:pt>
                <c:pt idx="10077">
                  <c:v>10.681761006289349</c:v>
                </c:pt>
                <c:pt idx="10078">
                  <c:v>10.681839622641551</c:v>
                </c:pt>
                <c:pt idx="10079">
                  <c:v>10.681918238993751</c:v>
                </c:pt>
                <c:pt idx="10080">
                  <c:v>10.681996855345959</c:v>
                </c:pt>
                <c:pt idx="10081">
                  <c:v>10.68207547169815</c:v>
                </c:pt>
                <c:pt idx="10082">
                  <c:v>10.68215408805036</c:v>
                </c:pt>
                <c:pt idx="10083">
                  <c:v>10.68223270440256</c:v>
                </c:pt>
                <c:pt idx="10084">
                  <c:v>10.682311320754749</c:v>
                </c:pt>
                <c:pt idx="10085">
                  <c:v>10.68238993710697</c:v>
                </c:pt>
                <c:pt idx="10086">
                  <c:v>10.68246855345917</c:v>
                </c:pt>
                <c:pt idx="10087">
                  <c:v>10.68254716981137</c:v>
                </c:pt>
                <c:pt idx="10088">
                  <c:v>10.682625786163561</c:v>
                </c:pt>
                <c:pt idx="10089">
                  <c:v>10.682704402515769</c:v>
                </c:pt>
                <c:pt idx="10090">
                  <c:v>10.682783018867971</c:v>
                </c:pt>
                <c:pt idx="10091">
                  <c:v>10.682861635220171</c:v>
                </c:pt>
                <c:pt idx="10092">
                  <c:v>10.68294025157237</c:v>
                </c:pt>
                <c:pt idx="10093">
                  <c:v>10.68301886792457</c:v>
                </c:pt>
                <c:pt idx="10094">
                  <c:v>10.68309748427677</c:v>
                </c:pt>
                <c:pt idx="10095">
                  <c:v>10.68317610062898</c:v>
                </c:pt>
                <c:pt idx="10096">
                  <c:v>10.683254716981169</c:v>
                </c:pt>
                <c:pt idx="10097">
                  <c:v>10.68333333333338</c:v>
                </c:pt>
                <c:pt idx="10098">
                  <c:v>10.68341194968558</c:v>
                </c:pt>
                <c:pt idx="10099">
                  <c:v>10.683490566037779</c:v>
                </c:pt>
                <c:pt idx="10100">
                  <c:v>10.683569182389981</c:v>
                </c:pt>
                <c:pt idx="10101">
                  <c:v>10.683647798742189</c:v>
                </c:pt>
                <c:pt idx="10102">
                  <c:v>10.683726415094389</c:v>
                </c:pt>
                <c:pt idx="10103">
                  <c:v>10.683805031446591</c:v>
                </c:pt>
                <c:pt idx="10104">
                  <c:v>10.683883647798799</c:v>
                </c:pt>
                <c:pt idx="10105">
                  <c:v>10.683962264151001</c:v>
                </c:pt>
                <c:pt idx="10106">
                  <c:v>10.68404088050319</c:v>
                </c:pt>
                <c:pt idx="10107">
                  <c:v>10.68411949685539</c:v>
                </c:pt>
                <c:pt idx="10108">
                  <c:v>10.684198113207589</c:v>
                </c:pt>
                <c:pt idx="10109">
                  <c:v>10.6842767295598</c:v>
                </c:pt>
                <c:pt idx="10110">
                  <c:v>10.684355345912</c:v>
                </c:pt>
                <c:pt idx="10111">
                  <c:v>10.684433962264199</c:v>
                </c:pt>
                <c:pt idx="10112">
                  <c:v>10.684512578616401</c:v>
                </c:pt>
                <c:pt idx="10113">
                  <c:v>10.684591194968601</c:v>
                </c:pt>
                <c:pt idx="10114">
                  <c:v>10.6846698113208</c:v>
                </c:pt>
                <c:pt idx="10115">
                  <c:v>10.684748427673</c:v>
                </c:pt>
                <c:pt idx="10116">
                  <c:v>10.68482704402521</c:v>
                </c:pt>
                <c:pt idx="10117">
                  <c:v>10.6849056603774</c:v>
                </c:pt>
                <c:pt idx="10118">
                  <c:v>10.684984276729621</c:v>
                </c:pt>
                <c:pt idx="10119">
                  <c:v>10.68506289308182</c:v>
                </c:pt>
                <c:pt idx="10120">
                  <c:v>10.68514150943402</c:v>
                </c:pt>
                <c:pt idx="10121">
                  <c:v>10.68522012578622</c:v>
                </c:pt>
                <c:pt idx="10122">
                  <c:v>10.68529874213842</c:v>
                </c:pt>
                <c:pt idx="10123">
                  <c:v>10.685377358490619</c:v>
                </c:pt>
                <c:pt idx="10124">
                  <c:v>10.685455974842821</c:v>
                </c:pt>
                <c:pt idx="10125">
                  <c:v>10.685534591195029</c:v>
                </c:pt>
                <c:pt idx="10126">
                  <c:v>10.685613207547229</c:v>
                </c:pt>
                <c:pt idx="10127">
                  <c:v>10.685691823899431</c:v>
                </c:pt>
                <c:pt idx="10128">
                  <c:v>10.68577044025162</c:v>
                </c:pt>
                <c:pt idx="10129">
                  <c:v>10.68584905660383</c:v>
                </c:pt>
                <c:pt idx="10130">
                  <c:v>10.68592767295603</c:v>
                </c:pt>
                <c:pt idx="10131">
                  <c:v>10.68600628930824</c:v>
                </c:pt>
                <c:pt idx="10132">
                  <c:v>10.68608490566044</c:v>
                </c:pt>
                <c:pt idx="10133">
                  <c:v>10.686163522012629</c:v>
                </c:pt>
                <c:pt idx="10134">
                  <c:v>10.68624213836484</c:v>
                </c:pt>
                <c:pt idx="10135">
                  <c:v>10.686320754717039</c:v>
                </c:pt>
                <c:pt idx="10136">
                  <c:v>10.686399371069241</c:v>
                </c:pt>
                <c:pt idx="10137">
                  <c:v>10.686477987421441</c:v>
                </c:pt>
                <c:pt idx="10138">
                  <c:v>10.686556603773649</c:v>
                </c:pt>
                <c:pt idx="10139">
                  <c:v>10.686635220125851</c:v>
                </c:pt>
                <c:pt idx="10140">
                  <c:v>10.686713836478051</c:v>
                </c:pt>
                <c:pt idx="10141">
                  <c:v>10.68679245283025</c:v>
                </c:pt>
                <c:pt idx="10142">
                  <c:v>10.68687106918245</c:v>
                </c:pt>
                <c:pt idx="10143">
                  <c:v>10.68694968553465</c:v>
                </c:pt>
                <c:pt idx="10144">
                  <c:v>10.687028301886849</c:v>
                </c:pt>
                <c:pt idx="10145">
                  <c:v>10.68710691823906</c:v>
                </c:pt>
                <c:pt idx="10146">
                  <c:v>10.68718553459126</c:v>
                </c:pt>
                <c:pt idx="10147">
                  <c:v>10.687264150943451</c:v>
                </c:pt>
                <c:pt idx="10148">
                  <c:v>10.68734276729565</c:v>
                </c:pt>
                <c:pt idx="10149">
                  <c:v>10.687421383647861</c:v>
                </c:pt>
                <c:pt idx="10150">
                  <c:v>10.68750000000006</c:v>
                </c:pt>
                <c:pt idx="10151">
                  <c:v>10.68757861635226</c:v>
                </c:pt>
                <c:pt idx="10152">
                  <c:v>10.687657232704471</c:v>
                </c:pt>
                <c:pt idx="10153">
                  <c:v>10.68773584905667</c:v>
                </c:pt>
                <c:pt idx="10154">
                  <c:v>10.687814465408859</c:v>
                </c:pt>
                <c:pt idx="10155">
                  <c:v>10.68789308176107</c:v>
                </c:pt>
                <c:pt idx="10156">
                  <c:v>10.68797169811327</c:v>
                </c:pt>
                <c:pt idx="10157">
                  <c:v>10.688050314465469</c:v>
                </c:pt>
                <c:pt idx="10158">
                  <c:v>10.688128930817671</c:v>
                </c:pt>
                <c:pt idx="10159">
                  <c:v>10.688207547169871</c:v>
                </c:pt>
                <c:pt idx="10160">
                  <c:v>10.68828616352207</c:v>
                </c:pt>
                <c:pt idx="10161">
                  <c:v>10.688364779874281</c:v>
                </c:pt>
                <c:pt idx="10162">
                  <c:v>10.68844339622648</c:v>
                </c:pt>
                <c:pt idx="10163">
                  <c:v>10.68852201257868</c:v>
                </c:pt>
                <c:pt idx="10164">
                  <c:v>10.68860062893088</c:v>
                </c:pt>
                <c:pt idx="10165">
                  <c:v>10.68867924528308</c:v>
                </c:pt>
                <c:pt idx="10166">
                  <c:v>10.688757861635279</c:v>
                </c:pt>
                <c:pt idx="10167">
                  <c:v>10.6888364779875</c:v>
                </c:pt>
                <c:pt idx="10168">
                  <c:v>10.68891509433969</c:v>
                </c:pt>
                <c:pt idx="10169">
                  <c:v>10.68899371069188</c:v>
                </c:pt>
                <c:pt idx="10170">
                  <c:v>10.689072327044091</c:v>
                </c:pt>
                <c:pt idx="10171">
                  <c:v>10.689150943396291</c:v>
                </c:pt>
                <c:pt idx="10172">
                  <c:v>10.689229559748499</c:v>
                </c:pt>
                <c:pt idx="10173">
                  <c:v>10.689308176100701</c:v>
                </c:pt>
                <c:pt idx="10174">
                  <c:v>10.6893867924529</c:v>
                </c:pt>
                <c:pt idx="10175">
                  <c:v>10.6894654088051</c:v>
                </c:pt>
                <c:pt idx="10176">
                  <c:v>10.689544025157311</c:v>
                </c:pt>
                <c:pt idx="10177">
                  <c:v>10.6896226415095</c:v>
                </c:pt>
                <c:pt idx="10178">
                  <c:v>10.68970125786171</c:v>
                </c:pt>
                <c:pt idx="10179">
                  <c:v>10.68977987421391</c:v>
                </c:pt>
                <c:pt idx="10180">
                  <c:v>10.689858490566101</c:v>
                </c:pt>
                <c:pt idx="10181">
                  <c:v>10.689937106918309</c:v>
                </c:pt>
                <c:pt idx="10182">
                  <c:v>10.690015723270511</c:v>
                </c:pt>
                <c:pt idx="10183">
                  <c:v>10.690094339622719</c:v>
                </c:pt>
                <c:pt idx="10184">
                  <c:v>10.69017295597491</c:v>
                </c:pt>
                <c:pt idx="10185">
                  <c:v>10.690251572327121</c:v>
                </c:pt>
                <c:pt idx="10186">
                  <c:v>10.690330188679321</c:v>
                </c:pt>
                <c:pt idx="10187">
                  <c:v>10.69040880503152</c:v>
                </c:pt>
                <c:pt idx="10188">
                  <c:v>10.69048742138372</c:v>
                </c:pt>
                <c:pt idx="10189">
                  <c:v>10.69056603773592</c:v>
                </c:pt>
                <c:pt idx="10190">
                  <c:v>10.69064465408813</c:v>
                </c:pt>
                <c:pt idx="10191">
                  <c:v>10.690723270440319</c:v>
                </c:pt>
                <c:pt idx="10192">
                  <c:v>10.690801886792521</c:v>
                </c:pt>
                <c:pt idx="10193">
                  <c:v>10.690880503144729</c:v>
                </c:pt>
                <c:pt idx="10194">
                  <c:v>10.690959119496929</c:v>
                </c:pt>
                <c:pt idx="10195">
                  <c:v>10.691037735849131</c:v>
                </c:pt>
                <c:pt idx="10196">
                  <c:v>10.69111635220133</c:v>
                </c:pt>
                <c:pt idx="10197">
                  <c:v>10.69119496855353</c:v>
                </c:pt>
                <c:pt idx="10198">
                  <c:v>10.69127358490573</c:v>
                </c:pt>
                <c:pt idx="10199">
                  <c:v>10.69135220125794</c:v>
                </c:pt>
                <c:pt idx="10200">
                  <c:v>10.69143081761014</c:v>
                </c:pt>
                <c:pt idx="10201">
                  <c:v>10.69150943396234</c:v>
                </c:pt>
                <c:pt idx="10202">
                  <c:v>10.69158805031454</c:v>
                </c:pt>
                <c:pt idx="10203">
                  <c:v>10.69166666666675</c:v>
                </c:pt>
                <c:pt idx="10204">
                  <c:v>10.691745283018941</c:v>
                </c:pt>
                <c:pt idx="10205">
                  <c:v>10.691823899371141</c:v>
                </c:pt>
                <c:pt idx="10206">
                  <c:v>10.691902515723349</c:v>
                </c:pt>
                <c:pt idx="10207">
                  <c:v>10.691981132075551</c:v>
                </c:pt>
                <c:pt idx="10208">
                  <c:v>10.69205974842775</c:v>
                </c:pt>
                <c:pt idx="10209">
                  <c:v>10.69213836477995</c:v>
                </c:pt>
                <c:pt idx="10210">
                  <c:v>10.69221698113215</c:v>
                </c:pt>
                <c:pt idx="10211">
                  <c:v>10.69229559748436</c:v>
                </c:pt>
                <c:pt idx="10212">
                  <c:v>10.69237421383656</c:v>
                </c:pt>
                <c:pt idx="10213">
                  <c:v>10.69245283018877</c:v>
                </c:pt>
                <c:pt idx="10214">
                  <c:v>10.69253144654096</c:v>
                </c:pt>
                <c:pt idx="10215">
                  <c:v>10.692610062893159</c:v>
                </c:pt>
                <c:pt idx="10216">
                  <c:v>10.69268867924537</c:v>
                </c:pt>
                <c:pt idx="10217">
                  <c:v>10.692767295597561</c:v>
                </c:pt>
                <c:pt idx="10218">
                  <c:v>10.692845911949769</c:v>
                </c:pt>
                <c:pt idx="10219">
                  <c:v>10.692924528301971</c:v>
                </c:pt>
                <c:pt idx="10220">
                  <c:v>10.69300314465417</c:v>
                </c:pt>
                <c:pt idx="10221">
                  <c:v>10.69308176100637</c:v>
                </c:pt>
                <c:pt idx="10222">
                  <c:v>10.69316037735857</c:v>
                </c:pt>
                <c:pt idx="10223">
                  <c:v>10.69323899371077</c:v>
                </c:pt>
                <c:pt idx="10224">
                  <c:v>10.69331761006298</c:v>
                </c:pt>
                <c:pt idx="10225">
                  <c:v>10.693396226415169</c:v>
                </c:pt>
                <c:pt idx="10226">
                  <c:v>10.69347484276738</c:v>
                </c:pt>
                <c:pt idx="10227">
                  <c:v>10.693553459119579</c:v>
                </c:pt>
                <c:pt idx="10228">
                  <c:v>10.693632075471781</c:v>
                </c:pt>
                <c:pt idx="10229">
                  <c:v>10.693710691823981</c:v>
                </c:pt>
                <c:pt idx="10230">
                  <c:v>10.693789308176189</c:v>
                </c:pt>
                <c:pt idx="10231">
                  <c:v>10.693867924528391</c:v>
                </c:pt>
                <c:pt idx="10232">
                  <c:v>10.69394654088059</c:v>
                </c:pt>
                <c:pt idx="10233">
                  <c:v>10.69402515723279</c:v>
                </c:pt>
                <c:pt idx="10234">
                  <c:v>10.69410377358499</c:v>
                </c:pt>
                <c:pt idx="10235">
                  <c:v>10.69418238993719</c:v>
                </c:pt>
                <c:pt idx="10236">
                  <c:v>10.694261006289389</c:v>
                </c:pt>
                <c:pt idx="10237">
                  <c:v>10.694339622641589</c:v>
                </c:pt>
                <c:pt idx="10238">
                  <c:v>10.6944182389938</c:v>
                </c:pt>
                <c:pt idx="10239">
                  <c:v>10.69449685534601</c:v>
                </c:pt>
                <c:pt idx="10240">
                  <c:v>10.694575471698201</c:v>
                </c:pt>
                <c:pt idx="10241">
                  <c:v>10.694654088050401</c:v>
                </c:pt>
                <c:pt idx="10242">
                  <c:v>10.6947327044026</c:v>
                </c:pt>
                <c:pt idx="10243">
                  <c:v>10.6948113207548</c:v>
                </c:pt>
                <c:pt idx="10244">
                  <c:v>10.694889937107011</c:v>
                </c:pt>
                <c:pt idx="10245">
                  <c:v>10.69496855345921</c:v>
                </c:pt>
                <c:pt idx="10246">
                  <c:v>10.69504716981141</c:v>
                </c:pt>
                <c:pt idx="10247">
                  <c:v>10.69512578616361</c:v>
                </c:pt>
                <c:pt idx="10248">
                  <c:v>10.69520440251581</c:v>
                </c:pt>
                <c:pt idx="10249">
                  <c:v>10.69528301886802</c:v>
                </c:pt>
                <c:pt idx="10250">
                  <c:v>10.695361635220211</c:v>
                </c:pt>
                <c:pt idx="10251">
                  <c:v>10.695440251572419</c:v>
                </c:pt>
                <c:pt idx="10252">
                  <c:v>10.695518867924619</c:v>
                </c:pt>
                <c:pt idx="10253">
                  <c:v>10.695597484276821</c:v>
                </c:pt>
                <c:pt idx="10254">
                  <c:v>10.69567610062902</c:v>
                </c:pt>
                <c:pt idx="10255">
                  <c:v>10.695754716981231</c:v>
                </c:pt>
                <c:pt idx="10256">
                  <c:v>10.695833333333431</c:v>
                </c:pt>
                <c:pt idx="10257">
                  <c:v>10.69591194968563</c:v>
                </c:pt>
                <c:pt idx="10258">
                  <c:v>10.695990566037819</c:v>
                </c:pt>
                <c:pt idx="10259">
                  <c:v>10.69606918239003</c:v>
                </c:pt>
                <c:pt idx="10260">
                  <c:v>10.69614779874223</c:v>
                </c:pt>
                <c:pt idx="10261">
                  <c:v>10.696226415094429</c:v>
                </c:pt>
                <c:pt idx="10262">
                  <c:v>10.696305031446631</c:v>
                </c:pt>
                <c:pt idx="10263">
                  <c:v>10.696383647798831</c:v>
                </c:pt>
                <c:pt idx="10264">
                  <c:v>10.696462264151039</c:v>
                </c:pt>
                <c:pt idx="10265">
                  <c:v>10.696540880503241</c:v>
                </c:pt>
                <c:pt idx="10266">
                  <c:v>10.69661949685544</c:v>
                </c:pt>
                <c:pt idx="10267">
                  <c:v>10.69669811320764</c:v>
                </c:pt>
                <c:pt idx="10268">
                  <c:v>10.69677672955984</c:v>
                </c:pt>
                <c:pt idx="10269">
                  <c:v>10.69685534591204</c:v>
                </c:pt>
                <c:pt idx="10270">
                  <c:v>10.69693396226425</c:v>
                </c:pt>
                <c:pt idx="10271">
                  <c:v>10.69701257861645</c:v>
                </c:pt>
                <c:pt idx="10272">
                  <c:v>10.69709119496865</c:v>
                </c:pt>
                <c:pt idx="10273">
                  <c:v>10.697169811320849</c:v>
                </c:pt>
                <c:pt idx="10274">
                  <c:v>10.697248427673051</c:v>
                </c:pt>
                <c:pt idx="10275">
                  <c:v>10.697327044025251</c:v>
                </c:pt>
                <c:pt idx="10276">
                  <c:v>10.69740566037745</c:v>
                </c:pt>
                <c:pt idx="10277">
                  <c:v>10.69748427672967</c:v>
                </c:pt>
                <c:pt idx="10278">
                  <c:v>10.69756289308186</c:v>
                </c:pt>
                <c:pt idx="10279">
                  <c:v>10.69764150943406</c:v>
                </c:pt>
                <c:pt idx="10280">
                  <c:v>10.69772012578626</c:v>
                </c:pt>
                <c:pt idx="10281">
                  <c:v>10.69779874213846</c:v>
                </c:pt>
                <c:pt idx="10282">
                  <c:v>10.697877358490659</c:v>
                </c:pt>
                <c:pt idx="10283">
                  <c:v>10.697955974842859</c:v>
                </c:pt>
                <c:pt idx="10284">
                  <c:v>10.69803459119507</c:v>
                </c:pt>
                <c:pt idx="10285">
                  <c:v>10.698113207547269</c:v>
                </c:pt>
                <c:pt idx="10286">
                  <c:v>10.698191823899471</c:v>
                </c:pt>
                <c:pt idx="10287">
                  <c:v>10.69827044025166</c:v>
                </c:pt>
                <c:pt idx="10288">
                  <c:v>10.69834905660387</c:v>
                </c:pt>
                <c:pt idx="10289">
                  <c:v>10.69842767295607</c:v>
                </c:pt>
                <c:pt idx="10290">
                  <c:v>10.698506289308281</c:v>
                </c:pt>
                <c:pt idx="10291">
                  <c:v>10.69858490566048</c:v>
                </c:pt>
                <c:pt idx="10292">
                  <c:v>10.69866352201268</c:v>
                </c:pt>
                <c:pt idx="10293">
                  <c:v>10.69874213836488</c:v>
                </c:pt>
                <c:pt idx="10294">
                  <c:v>10.698820754717079</c:v>
                </c:pt>
                <c:pt idx="10295">
                  <c:v>10.69889937106929</c:v>
                </c:pt>
                <c:pt idx="10296">
                  <c:v>10.698977987421481</c:v>
                </c:pt>
                <c:pt idx="10297">
                  <c:v>10.699056603773689</c:v>
                </c:pt>
                <c:pt idx="10298">
                  <c:v>10.699135220125889</c:v>
                </c:pt>
                <c:pt idx="10299">
                  <c:v>10.699213836478091</c:v>
                </c:pt>
                <c:pt idx="10300">
                  <c:v>10.69929245283029</c:v>
                </c:pt>
                <c:pt idx="10301">
                  <c:v>10.69937106918249</c:v>
                </c:pt>
                <c:pt idx="10302">
                  <c:v>10.699449685534701</c:v>
                </c:pt>
                <c:pt idx="10303">
                  <c:v>10.6995283018869</c:v>
                </c:pt>
                <c:pt idx="10304">
                  <c:v>10.6996069182391</c:v>
                </c:pt>
                <c:pt idx="10305">
                  <c:v>10.6996855345913</c:v>
                </c:pt>
                <c:pt idx="10306">
                  <c:v>10.6997641509435</c:v>
                </c:pt>
                <c:pt idx="10307">
                  <c:v>10.699842767295699</c:v>
                </c:pt>
                <c:pt idx="10308">
                  <c:v>10.699921383647901</c:v>
                </c:pt>
                <c:pt idx="10309">
                  <c:v>10.700000000000101</c:v>
                </c:pt>
                <c:pt idx="10310">
                  <c:v>10.7000786163523</c:v>
                </c:pt>
                <c:pt idx="10311">
                  <c:v>10.700157232704511</c:v>
                </c:pt>
                <c:pt idx="10312">
                  <c:v>10.70023584905671</c:v>
                </c:pt>
                <c:pt idx="10313">
                  <c:v>10.70031446540891</c:v>
                </c:pt>
                <c:pt idx="10314">
                  <c:v>10.70039308176111</c:v>
                </c:pt>
                <c:pt idx="10315">
                  <c:v>10.70047169811331</c:v>
                </c:pt>
                <c:pt idx="10316">
                  <c:v>10.70055031446552</c:v>
                </c:pt>
                <c:pt idx="10317">
                  <c:v>10.70062893081772</c:v>
                </c:pt>
                <c:pt idx="10318">
                  <c:v>10.70070754716992</c:v>
                </c:pt>
                <c:pt idx="10319">
                  <c:v>10.700786163522119</c:v>
                </c:pt>
                <c:pt idx="10320">
                  <c:v>10.700864779874321</c:v>
                </c:pt>
                <c:pt idx="10321">
                  <c:v>10.700943396226521</c:v>
                </c:pt>
                <c:pt idx="10322">
                  <c:v>10.70102201257872</c:v>
                </c:pt>
                <c:pt idx="10323">
                  <c:v>10.701100628930931</c:v>
                </c:pt>
                <c:pt idx="10324">
                  <c:v>10.70117924528313</c:v>
                </c:pt>
                <c:pt idx="10325">
                  <c:v>10.70125786163533</c:v>
                </c:pt>
                <c:pt idx="10326">
                  <c:v>10.70133647798753</c:v>
                </c:pt>
                <c:pt idx="10327">
                  <c:v>10.70141509433973</c:v>
                </c:pt>
                <c:pt idx="10328">
                  <c:v>10.701493710691929</c:v>
                </c:pt>
                <c:pt idx="10329">
                  <c:v>10.70157232704414</c:v>
                </c:pt>
                <c:pt idx="10330">
                  <c:v>10.70165094339634</c:v>
                </c:pt>
                <c:pt idx="10331">
                  <c:v>10.701729559748539</c:v>
                </c:pt>
                <c:pt idx="10332">
                  <c:v>10.701808176100741</c:v>
                </c:pt>
                <c:pt idx="10333">
                  <c:v>10.701886792452941</c:v>
                </c:pt>
                <c:pt idx="10334">
                  <c:v>10.70196540880514</c:v>
                </c:pt>
                <c:pt idx="10335">
                  <c:v>10.702044025157351</c:v>
                </c:pt>
                <c:pt idx="10336">
                  <c:v>10.702122641509551</c:v>
                </c:pt>
                <c:pt idx="10337">
                  <c:v>10.70220125786175</c:v>
                </c:pt>
                <c:pt idx="10338">
                  <c:v>10.70227987421395</c:v>
                </c:pt>
                <c:pt idx="10339">
                  <c:v>10.70235849056615</c:v>
                </c:pt>
                <c:pt idx="10340">
                  <c:v>10.70243710691836</c:v>
                </c:pt>
                <c:pt idx="10341">
                  <c:v>10.702515723270549</c:v>
                </c:pt>
                <c:pt idx="10342">
                  <c:v>10.70259433962276</c:v>
                </c:pt>
                <c:pt idx="10343">
                  <c:v>10.702672955974959</c:v>
                </c:pt>
                <c:pt idx="10344">
                  <c:v>10.702751572327159</c:v>
                </c:pt>
                <c:pt idx="10345">
                  <c:v>10.702830188679361</c:v>
                </c:pt>
                <c:pt idx="10346">
                  <c:v>10.70290880503156</c:v>
                </c:pt>
                <c:pt idx="10347">
                  <c:v>10.702987421383771</c:v>
                </c:pt>
                <c:pt idx="10348">
                  <c:v>10.703066037735971</c:v>
                </c:pt>
                <c:pt idx="10349">
                  <c:v>10.70314465408817</c:v>
                </c:pt>
                <c:pt idx="10350">
                  <c:v>10.70322327044037</c:v>
                </c:pt>
                <c:pt idx="10351">
                  <c:v>10.703301886792559</c:v>
                </c:pt>
                <c:pt idx="10352">
                  <c:v>10.70338050314477</c:v>
                </c:pt>
                <c:pt idx="10353">
                  <c:v>10.70345911949698</c:v>
                </c:pt>
                <c:pt idx="10354">
                  <c:v>10.703537735849171</c:v>
                </c:pt>
                <c:pt idx="10355">
                  <c:v>10.703616352201379</c:v>
                </c:pt>
                <c:pt idx="10356">
                  <c:v>10.703694968553579</c:v>
                </c:pt>
                <c:pt idx="10357">
                  <c:v>10.703773584905781</c:v>
                </c:pt>
                <c:pt idx="10358">
                  <c:v>10.70385220125798</c:v>
                </c:pt>
                <c:pt idx="10359">
                  <c:v>10.70393081761018</c:v>
                </c:pt>
                <c:pt idx="10360">
                  <c:v>10.70400943396238</c:v>
                </c:pt>
                <c:pt idx="10361">
                  <c:v>10.70408805031458</c:v>
                </c:pt>
                <c:pt idx="10362">
                  <c:v>10.70416666666679</c:v>
                </c:pt>
                <c:pt idx="10363">
                  <c:v>10.70424528301899</c:v>
                </c:pt>
                <c:pt idx="10364">
                  <c:v>10.70432389937119</c:v>
                </c:pt>
                <c:pt idx="10365">
                  <c:v>10.7044025157234</c:v>
                </c:pt>
                <c:pt idx="10366">
                  <c:v>10.704481132075591</c:v>
                </c:pt>
                <c:pt idx="10367">
                  <c:v>10.704559748427799</c:v>
                </c:pt>
                <c:pt idx="10368">
                  <c:v>10.704638364779999</c:v>
                </c:pt>
                <c:pt idx="10369">
                  <c:v>10.704716981132201</c:v>
                </c:pt>
                <c:pt idx="10370">
                  <c:v>10.7047955974844</c:v>
                </c:pt>
                <c:pt idx="10371">
                  <c:v>10.7048742138366</c:v>
                </c:pt>
                <c:pt idx="10372">
                  <c:v>10.7049528301888</c:v>
                </c:pt>
                <c:pt idx="10373">
                  <c:v>10.705031446541</c:v>
                </c:pt>
                <c:pt idx="10374">
                  <c:v>10.70511006289321</c:v>
                </c:pt>
                <c:pt idx="10375">
                  <c:v>10.70518867924541</c:v>
                </c:pt>
                <c:pt idx="10376">
                  <c:v>10.70526729559761</c:v>
                </c:pt>
                <c:pt idx="10377">
                  <c:v>10.705345911949809</c:v>
                </c:pt>
                <c:pt idx="10378">
                  <c:v>10.70542452830202</c:v>
                </c:pt>
                <c:pt idx="10379">
                  <c:v>10.705503144654211</c:v>
                </c:pt>
                <c:pt idx="10380">
                  <c:v>10.705581761006419</c:v>
                </c:pt>
                <c:pt idx="10381">
                  <c:v>10.705660377358621</c:v>
                </c:pt>
                <c:pt idx="10382">
                  <c:v>10.70573899371082</c:v>
                </c:pt>
                <c:pt idx="10383">
                  <c:v>10.70581761006302</c:v>
                </c:pt>
                <c:pt idx="10384">
                  <c:v>10.705896226415231</c:v>
                </c:pt>
                <c:pt idx="10385">
                  <c:v>10.70597484276742</c:v>
                </c:pt>
                <c:pt idx="10386">
                  <c:v>10.70605345911963</c:v>
                </c:pt>
                <c:pt idx="10387">
                  <c:v>10.706132075471819</c:v>
                </c:pt>
                <c:pt idx="10388">
                  <c:v>10.70621069182403</c:v>
                </c:pt>
                <c:pt idx="10389">
                  <c:v>10.706289308176229</c:v>
                </c:pt>
                <c:pt idx="10390">
                  <c:v>10.706367924528429</c:v>
                </c:pt>
                <c:pt idx="10391">
                  <c:v>10.70644654088064</c:v>
                </c:pt>
                <c:pt idx="10392">
                  <c:v>10.70652515723283</c:v>
                </c:pt>
                <c:pt idx="10393">
                  <c:v>10.706603773585041</c:v>
                </c:pt>
                <c:pt idx="10394">
                  <c:v>10.706682389937241</c:v>
                </c:pt>
                <c:pt idx="10395">
                  <c:v>10.70676100628944</c:v>
                </c:pt>
                <c:pt idx="10396">
                  <c:v>10.70683962264164</c:v>
                </c:pt>
                <c:pt idx="10397">
                  <c:v>10.70691823899384</c:v>
                </c:pt>
                <c:pt idx="10398">
                  <c:v>10.70699685534605</c:v>
                </c:pt>
                <c:pt idx="10399">
                  <c:v>10.707075471698239</c:v>
                </c:pt>
                <c:pt idx="10400">
                  <c:v>10.707154088050441</c:v>
                </c:pt>
                <c:pt idx="10401">
                  <c:v>10.707232704402649</c:v>
                </c:pt>
                <c:pt idx="10402">
                  <c:v>10.70731132075484</c:v>
                </c:pt>
                <c:pt idx="10403">
                  <c:v>10.707389937107051</c:v>
                </c:pt>
                <c:pt idx="10404">
                  <c:v>10.70746855345925</c:v>
                </c:pt>
                <c:pt idx="10405">
                  <c:v>10.70754716981145</c:v>
                </c:pt>
                <c:pt idx="10406">
                  <c:v>10.70762578616365</c:v>
                </c:pt>
                <c:pt idx="10407">
                  <c:v>10.70770440251585</c:v>
                </c:pt>
                <c:pt idx="10408">
                  <c:v>10.70778301886806</c:v>
                </c:pt>
                <c:pt idx="10409">
                  <c:v>10.70786163522026</c:v>
                </c:pt>
                <c:pt idx="10410">
                  <c:v>10.70794025157246</c:v>
                </c:pt>
                <c:pt idx="10411">
                  <c:v>10.708018867924659</c:v>
                </c:pt>
                <c:pt idx="10412">
                  <c:v>10.708097484276861</c:v>
                </c:pt>
                <c:pt idx="10413">
                  <c:v>10.708176100629069</c:v>
                </c:pt>
                <c:pt idx="10414">
                  <c:v>10.708254716981269</c:v>
                </c:pt>
                <c:pt idx="10415">
                  <c:v>10.708333333333471</c:v>
                </c:pt>
                <c:pt idx="10416">
                  <c:v>10.70841194968567</c:v>
                </c:pt>
                <c:pt idx="10417">
                  <c:v>10.70849056603787</c:v>
                </c:pt>
                <c:pt idx="10418">
                  <c:v>10.70856918239007</c:v>
                </c:pt>
                <c:pt idx="10419">
                  <c:v>10.70864779874228</c:v>
                </c:pt>
                <c:pt idx="10420">
                  <c:v>10.708726415094469</c:v>
                </c:pt>
                <c:pt idx="10421">
                  <c:v>10.70880503144668</c:v>
                </c:pt>
                <c:pt idx="10422">
                  <c:v>10.70888364779888</c:v>
                </c:pt>
                <c:pt idx="10423">
                  <c:v>10.708962264151079</c:v>
                </c:pt>
                <c:pt idx="10424">
                  <c:v>10.709040880503281</c:v>
                </c:pt>
                <c:pt idx="10425">
                  <c:v>10.709119496855481</c:v>
                </c:pt>
                <c:pt idx="10426">
                  <c:v>10.709198113207689</c:v>
                </c:pt>
                <c:pt idx="10427">
                  <c:v>10.709276729559891</c:v>
                </c:pt>
                <c:pt idx="10428">
                  <c:v>10.70935534591209</c:v>
                </c:pt>
                <c:pt idx="10429">
                  <c:v>10.70943396226429</c:v>
                </c:pt>
                <c:pt idx="10430">
                  <c:v>10.709512578616501</c:v>
                </c:pt>
                <c:pt idx="10431">
                  <c:v>10.7095911949687</c:v>
                </c:pt>
                <c:pt idx="10432">
                  <c:v>10.7096698113209</c:v>
                </c:pt>
                <c:pt idx="10433">
                  <c:v>10.7097484276731</c:v>
                </c:pt>
                <c:pt idx="10434">
                  <c:v>10.7098270440253</c:v>
                </c:pt>
                <c:pt idx="10435">
                  <c:v>10.709905660377499</c:v>
                </c:pt>
                <c:pt idx="10436">
                  <c:v>10.70998427672971</c:v>
                </c:pt>
                <c:pt idx="10437">
                  <c:v>10.710062893081901</c:v>
                </c:pt>
                <c:pt idx="10438">
                  <c:v>10.7101415094341</c:v>
                </c:pt>
                <c:pt idx="10439">
                  <c:v>10.7102201257863</c:v>
                </c:pt>
                <c:pt idx="10440">
                  <c:v>10.7102987421385</c:v>
                </c:pt>
                <c:pt idx="10441">
                  <c:v>10.7103773584907</c:v>
                </c:pt>
                <c:pt idx="10442">
                  <c:v>10.710455974842921</c:v>
                </c:pt>
                <c:pt idx="10443">
                  <c:v>10.71053459119512</c:v>
                </c:pt>
                <c:pt idx="10444">
                  <c:v>10.71061320754732</c:v>
                </c:pt>
                <c:pt idx="10445">
                  <c:v>10.710691823899509</c:v>
                </c:pt>
                <c:pt idx="10446">
                  <c:v>10.710770440251711</c:v>
                </c:pt>
                <c:pt idx="10447">
                  <c:v>10.710849056603919</c:v>
                </c:pt>
                <c:pt idx="10448">
                  <c:v>10.710927672956119</c:v>
                </c:pt>
                <c:pt idx="10449">
                  <c:v>10.711006289308321</c:v>
                </c:pt>
                <c:pt idx="10450">
                  <c:v>10.71108490566052</c:v>
                </c:pt>
                <c:pt idx="10451">
                  <c:v>10.71116352201272</c:v>
                </c:pt>
                <c:pt idx="10452">
                  <c:v>10.711242138364931</c:v>
                </c:pt>
                <c:pt idx="10453">
                  <c:v>10.71132075471712</c:v>
                </c:pt>
                <c:pt idx="10454">
                  <c:v>10.71139937106933</c:v>
                </c:pt>
                <c:pt idx="10455">
                  <c:v>10.71147798742153</c:v>
                </c:pt>
                <c:pt idx="10456">
                  <c:v>10.71155660377373</c:v>
                </c:pt>
                <c:pt idx="10457">
                  <c:v>10.71163522012594</c:v>
                </c:pt>
                <c:pt idx="10458">
                  <c:v>10.711713836478131</c:v>
                </c:pt>
                <c:pt idx="10459">
                  <c:v>10.711792452830339</c:v>
                </c:pt>
                <c:pt idx="10460">
                  <c:v>10.71187106918253</c:v>
                </c:pt>
                <c:pt idx="10461">
                  <c:v>10.711949685534741</c:v>
                </c:pt>
                <c:pt idx="10462">
                  <c:v>10.71202830188694</c:v>
                </c:pt>
                <c:pt idx="10463">
                  <c:v>10.712106918239151</c:v>
                </c:pt>
                <c:pt idx="10464">
                  <c:v>10.712185534591351</c:v>
                </c:pt>
                <c:pt idx="10465">
                  <c:v>10.71226415094355</c:v>
                </c:pt>
                <c:pt idx="10466">
                  <c:v>10.71234276729575</c:v>
                </c:pt>
                <c:pt idx="10467">
                  <c:v>10.71242138364795</c:v>
                </c:pt>
                <c:pt idx="10468">
                  <c:v>10.71250000000015</c:v>
                </c:pt>
                <c:pt idx="10469">
                  <c:v>10.712578616352349</c:v>
                </c:pt>
                <c:pt idx="10470">
                  <c:v>10.71265723270456</c:v>
                </c:pt>
                <c:pt idx="10471">
                  <c:v>10.712735849056759</c:v>
                </c:pt>
                <c:pt idx="10472">
                  <c:v>10.712814465408959</c:v>
                </c:pt>
                <c:pt idx="10473">
                  <c:v>10.712893081761161</c:v>
                </c:pt>
                <c:pt idx="10474">
                  <c:v>10.71297169811336</c:v>
                </c:pt>
                <c:pt idx="10475">
                  <c:v>10.71305031446556</c:v>
                </c:pt>
                <c:pt idx="10476">
                  <c:v>10.71312893081776</c:v>
                </c:pt>
                <c:pt idx="10477">
                  <c:v>10.71320754716997</c:v>
                </c:pt>
                <c:pt idx="10478">
                  <c:v>10.71328616352217</c:v>
                </c:pt>
                <c:pt idx="10479">
                  <c:v>10.71336477987437</c:v>
                </c:pt>
                <c:pt idx="10480">
                  <c:v>10.71344339622657</c:v>
                </c:pt>
                <c:pt idx="10481">
                  <c:v>10.713522012578769</c:v>
                </c:pt>
                <c:pt idx="10482">
                  <c:v>10.713600628930971</c:v>
                </c:pt>
                <c:pt idx="10483">
                  <c:v>10.713679245283171</c:v>
                </c:pt>
                <c:pt idx="10484">
                  <c:v>10.71375786163537</c:v>
                </c:pt>
                <c:pt idx="10485">
                  <c:v>10.713836477987581</c:v>
                </c:pt>
                <c:pt idx="10486">
                  <c:v>10.713915094339781</c:v>
                </c:pt>
                <c:pt idx="10487">
                  <c:v>10.71399371069198</c:v>
                </c:pt>
                <c:pt idx="10488">
                  <c:v>10.71407232704418</c:v>
                </c:pt>
                <c:pt idx="10489">
                  <c:v>10.71415094339638</c:v>
                </c:pt>
                <c:pt idx="10490">
                  <c:v>10.714229559748579</c:v>
                </c:pt>
                <c:pt idx="10491">
                  <c:v>10.714308176100779</c:v>
                </c:pt>
                <c:pt idx="10492">
                  <c:v>10.71438679245299</c:v>
                </c:pt>
                <c:pt idx="10493">
                  <c:v>10.714465408805189</c:v>
                </c:pt>
                <c:pt idx="10494">
                  <c:v>10.714544025157389</c:v>
                </c:pt>
                <c:pt idx="10495">
                  <c:v>10.714622641509591</c:v>
                </c:pt>
                <c:pt idx="10496">
                  <c:v>10.714701257861799</c:v>
                </c:pt>
                <c:pt idx="10497">
                  <c:v>10.714779874214001</c:v>
                </c:pt>
                <c:pt idx="10498">
                  <c:v>10.71485849056619</c:v>
                </c:pt>
                <c:pt idx="10499">
                  <c:v>10.7149371069184</c:v>
                </c:pt>
                <c:pt idx="10500">
                  <c:v>10.7150157232706</c:v>
                </c:pt>
                <c:pt idx="10501">
                  <c:v>10.71509433962281</c:v>
                </c:pt>
                <c:pt idx="10502">
                  <c:v>10.715172955975</c:v>
                </c:pt>
                <c:pt idx="10503">
                  <c:v>10.71525157232721</c:v>
                </c:pt>
                <c:pt idx="10504">
                  <c:v>10.715330188679401</c:v>
                </c:pt>
                <c:pt idx="10505">
                  <c:v>10.715408805031609</c:v>
                </c:pt>
                <c:pt idx="10506">
                  <c:v>10.715487421383809</c:v>
                </c:pt>
                <c:pt idx="10507">
                  <c:v>10.71556603773602</c:v>
                </c:pt>
                <c:pt idx="10508">
                  <c:v>10.715644654088219</c:v>
                </c:pt>
                <c:pt idx="10509">
                  <c:v>10.715723270440421</c:v>
                </c:pt>
                <c:pt idx="10510">
                  <c:v>10.715801886792621</c:v>
                </c:pt>
                <c:pt idx="10511">
                  <c:v>10.71588050314482</c:v>
                </c:pt>
                <c:pt idx="10512">
                  <c:v>10.71595911949702</c:v>
                </c:pt>
                <c:pt idx="10513">
                  <c:v>10.71603773584922</c:v>
                </c:pt>
                <c:pt idx="10514">
                  <c:v>10.71611635220142</c:v>
                </c:pt>
                <c:pt idx="10515">
                  <c:v>10.716194968553619</c:v>
                </c:pt>
                <c:pt idx="10516">
                  <c:v>10.716273584905821</c:v>
                </c:pt>
                <c:pt idx="10517">
                  <c:v>10.716352201258029</c:v>
                </c:pt>
                <c:pt idx="10518">
                  <c:v>10.716430817610229</c:v>
                </c:pt>
                <c:pt idx="10519">
                  <c:v>10.716509433962431</c:v>
                </c:pt>
                <c:pt idx="10520">
                  <c:v>10.71658805031463</c:v>
                </c:pt>
                <c:pt idx="10521">
                  <c:v>10.71666666666683</c:v>
                </c:pt>
                <c:pt idx="10522">
                  <c:v>10.71674528301903</c:v>
                </c:pt>
                <c:pt idx="10523">
                  <c:v>10.71682389937124</c:v>
                </c:pt>
                <c:pt idx="10524">
                  <c:v>10.71690251572344</c:v>
                </c:pt>
                <c:pt idx="10525">
                  <c:v>10.71698113207564</c:v>
                </c:pt>
                <c:pt idx="10526">
                  <c:v>10.71705974842784</c:v>
                </c:pt>
                <c:pt idx="10527">
                  <c:v>10.717138364780039</c:v>
                </c:pt>
                <c:pt idx="10528">
                  <c:v>10.717216981132241</c:v>
                </c:pt>
                <c:pt idx="10529">
                  <c:v>10.717295597484449</c:v>
                </c:pt>
                <c:pt idx="10530">
                  <c:v>10.717374213836649</c:v>
                </c:pt>
                <c:pt idx="10531">
                  <c:v>10.717452830188851</c:v>
                </c:pt>
                <c:pt idx="10532">
                  <c:v>10.71753144654105</c:v>
                </c:pt>
                <c:pt idx="10533">
                  <c:v>10.71761006289325</c:v>
                </c:pt>
                <c:pt idx="10534">
                  <c:v>10.71768867924545</c:v>
                </c:pt>
                <c:pt idx="10535">
                  <c:v>10.71776729559765</c:v>
                </c:pt>
                <c:pt idx="10536">
                  <c:v>10.71784591194986</c:v>
                </c:pt>
                <c:pt idx="10537">
                  <c:v>10.71792452830206</c:v>
                </c:pt>
                <c:pt idx="10538">
                  <c:v>10.71800314465426</c:v>
                </c:pt>
                <c:pt idx="10539">
                  <c:v>10.718081761006459</c:v>
                </c:pt>
                <c:pt idx="10540">
                  <c:v>10.718160377358659</c:v>
                </c:pt>
                <c:pt idx="10541">
                  <c:v>10.718238993710861</c:v>
                </c:pt>
                <c:pt idx="10542">
                  <c:v>10.71831761006306</c:v>
                </c:pt>
                <c:pt idx="10543">
                  <c:v>10.718396226415271</c:v>
                </c:pt>
                <c:pt idx="10544">
                  <c:v>10.718474842767471</c:v>
                </c:pt>
                <c:pt idx="10545">
                  <c:v>10.71855345911967</c:v>
                </c:pt>
                <c:pt idx="10546">
                  <c:v>10.71863207547187</c:v>
                </c:pt>
                <c:pt idx="10547">
                  <c:v>10.71871069182407</c:v>
                </c:pt>
                <c:pt idx="10548">
                  <c:v>10.71878930817628</c:v>
                </c:pt>
                <c:pt idx="10549">
                  <c:v>10.718867924528469</c:v>
                </c:pt>
                <c:pt idx="10550">
                  <c:v>10.71894654088068</c:v>
                </c:pt>
                <c:pt idx="10551">
                  <c:v>10.719025157232879</c:v>
                </c:pt>
                <c:pt idx="10552">
                  <c:v>10.719103773585079</c:v>
                </c:pt>
                <c:pt idx="10553">
                  <c:v>10.719182389937281</c:v>
                </c:pt>
                <c:pt idx="10554">
                  <c:v>10.71926100628948</c:v>
                </c:pt>
                <c:pt idx="10555">
                  <c:v>10.719339622641691</c:v>
                </c:pt>
                <c:pt idx="10556">
                  <c:v>10.719418238993891</c:v>
                </c:pt>
                <c:pt idx="10557">
                  <c:v>10.719496855346099</c:v>
                </c:pt>
                <c:pt idx="10558">
                  <c:v>10.71957547169829</c:v>
                </c:pt>
                <c:pt idx="10559">
                  <c:v>10.71965408805049</c:v>
                </c:pt>
                <c:pt idx="10560">
                  <c:v>10.7197327044027</c:v>
                </c:pt>
                <c:pt idx="10561">
                  <c:v>10.719811320754889</c:v>
                </c:pt>
                <c:pt idx="10562">
                  <c:v>10.7198899371071</c:v>
                </c:pt>
                <c:pt idx="10563">
                  <c:v>10.719968553459299</c:v>
                </c:pt>
                <c:pt idx="10564">
                  <c:v>10.720047169811499</c:v>
                </c:pt>
                <c:pt idx="10565">
                  <c:v>10.720125786163701</c:v>
                </c:pt>
                <c:pt idx="10566">
                  <c:v>10.7202044025159</c:v>
                </c:pt>
                <c:pt idx="10567">
                  <c:v>10.7202830188681</c:v>
                </c:pt>
                <c:pt idx="10568">
                  <c:v>10.7203616352203</c:v>
                </c:pt>
                <c:pt idx="10569">
                  <c:v>10.72044025157251</c:v>
                </c:pt>
                <c:pt idx="10570">
                  <c:v>10.72051886792471</c:v>
                </c:pt>
                <c:pt idx="10571">
                  <c:v>10.72059748427691</c:v>
                </c:pt>
                <c:pt idx="10572">
                  <c:v>10.72067610062911</c:v>
                </c:pt>
                <c:pt idx="10573">
                  <c:v>10.72075471698132</c:v>
                </c:pt>
                <c:pt idx="10574">
                  <c:v>10.720833333333511</c:v>
                </c:pt>
                <c:pt idx="10575">
                  <c:v>10.720911949685719</c:v>
                </c:pt>
                <c:pt idx="10576">
                  <c:v>10.720990566037919</c:v>
                </c:pt>
                <c:pt idx="10577">
                  <c:v>10.72106918239011</c:v>
                </c:pt>
                <c:pt idx="10578">
                  <c:v>10.72114779874232</c:v>
                </c:pt>
                <c:pt idx="10579">
                  <c:v>10.72122641509452</c:v>
                </c:pt>
                <c:pt idx="10580">
                  <c:v>10.72130503144672</c:v>
                </c:pt>
                <c:pt idx="10581">
                  <c:v>10.72138364779892</c:v>
                </c:pt>
                <c:pt idx="10582">
                  <c:v>10.721462264151119</c:v>
                </c:pt>
                <c:pt idx="10583">
                  <c:v>10.72154088050333</c:v>
                </c:pt>
                <c:pt idx="10584">
                  <c:v>10.72161949685553</c:v>
                </c:pt>
                <c:pt idx="10585">
                  <c:v>10.721698113207729</c:v>
                </c:pt>
                <c:pt idx="10586">
                  <c:v>10.721776729559931</c:v>
                </c:pt>
                <c:pt idx="10587">
                  <c:v>10.721855345912131</c:v>
                </c:pt>
                <c:pt idx="10588">
                  <c:v>10.72193396226433</c:v>
                </c:pt>
                <c:pt idx="10589">
                  <c:v>10.722012578616541</c:v>
                </c:pt>
                <c:pt idx="10590">
                  <c:v>10.722091194968741</c:v>
                </c:pt>
                <c:pt idx="10591">
                  <c:v>10.72216981132094</c:v>
                </c:pt>
                <c:pt idx="10592">
                  <c:v>10.72224842767314</c:v>
                </c:pt>
                <c:pt idx="10593">
                  <c:v>10.72232704402535</c:v>
                </c:pt>
                <c:pt idx="10594">
                  <c:v>10.72240566037754</c:v>
                </c:pt>
                <c:pt idx="10595">
                  <c:v>10.722484276729761</c:v>
                </c:pt>
                <c:pt idx="10596">
                  <c:v>10.72256289308195</c:v>
                </c:pt>
                <c:pt idx="10597">
                  <c:v>10.722641509434149</c:v>
                </c:pt>
                <c:pt idx="10598">
                  <c:v>10.722720125786349</c:v>
                </c:pt>
                <c:pt idx="10599">
                  <c:v>10.722798742138551</c:v>
                </c:pt>
                <c:pt idx="10600">
                  <c:v>10.72287735849075</c:v>
                </c:pt>
                <c:pt idx="10601">
                  <c:v>10.722955974842961</c:v>
                </c:pt>
                <c:pt idx="10602">
                  <c:v>10.723034591195161</c:v>
                </c:pt>
                <c:pt idx="10603">
                  <c:v>10.72311320754736</c:v>
                </c:pt>
                <c:pt idx="10604">
                  <c:v>10.72319182389956</c:v>
                </c:pt>
                <c:pt idx="10605">
                  <c:v>10.72327044025176</c:v>
                </c:pt>
                <c:pt idx="10606">
                  <c:v>10.72334905660397</c:v>
                </c:pt>
                <c:pt idx="10607">
                  <c:v>10.723427672956159</c:v>
                </c:pt>
                <c:pt idx="10608">
                  <c:v>10.72350628930837</c:v>
                </c:pt>
                <c:pt idx="10609">
                  <c:v>10.723584905660569</c:v>
                </c:pt>
                <c:pt idx="10610">
                  <c:v>10.723663522012769</c:v>
                </c:pt>
                <c:pt idx="10611">
                  <c:v>10.723742138364971</c:v>
                </c:pt>
                <c:pt idx="10612">
                  <c:v>10.72382075471717</c:v>
                </c:pt>
                <c:pt idx="10613">
                  <c:v>10.723899371069381</c:v>
                </c:pt>
                <c:pt idx="10614">
                  <c:v>10.72397798742157</c:v>
                </c:pt>
                <c:pt idx="10615">
                  <c:v>10.72405660377377</c:v>
                </c:pt>
                <c:pt idx="10616">
                  <c:v>10.72413522012598</c:v>
                </c:pt>
                <c:pt idx="10617">
                  <c:v>10.72421383647818</c:v>
                </c:pt>
                <c:pt idx="10618">
                  <c:v>10.72429245283038</c:v>
                </c:pt>
                <c:pt idx="10619">
                  <c:v>10.724371069182579</c:v>
                </c:pt>
                <c:pt idx="10620">
                  <c:v>10.72444968553479</c:v>
                </c:pt>
                <c:pt idx="10621">
                  <c:v>10.724528301886989</c:v>
                </c:pt>
                <c:pt idx="10622">
                  <c:v>10.724606918239189</c:v>
                </c:pt>
                <c:pt idx="10623">
                  <c:v>10.724685534591391</c:v>
                </c:pt>
                <c:pt idx="10624">
                  <c:v>10.72476415094359</c:v>
                </c:pt>
                <c:pt idx="10625">
                  <c:v>10.72484276729579</c:v>
                </c:pt>
                <c:pt idx="10626">
                  <c:v>10.72492138364799</c:v>
                </c:pt>
                <c:pt idx="10627">
                  <c:v>10.7250000000002</c:v>
                </c:pt>
                <c:pt idx="10628">
                  <c:v>10.7250786163524</c:v>
                </c:pt>
                <c:pt idx="10629">
                  <c:v>10.725157232704611</c:v>
                </c:pt>
                <c:pt idx="10630">
                  <c:v>10.7252358490568</c:v>
                </c:pt>
                <c:pt idx="10631">
                  <c:v>10.725314465408999</c:v>
                </c:pt>
                <c:pt idx="10632">
                  <c:v>10.725393081761201</c:v>
                </c:pt>
                <c:pt idx="10633">
                  <c:v>10.725471698113401</c:v>
                </c:pt>
                <c:pt idx="10634">
                  <c:v>10.725550314465609</c:v>
                </c:pt>
                <c:pt idx="10635">
                  <c:v>10.725628930817811</c:v>
                </c:pt>
                <c:pt idx="10636">
                  <c:v>10.725707547170011</c:v>
                </c:pt>
                <c:pt idx="10637">
                  <c:v>10.725786163522219</c:v>
                </c:pt>
                <c:pt idx="10638">
                  <c:v>10.725864779874421</c:v>
                </c:pt>
                <c:pt idx="10639">
                  <c:v>10.72594339622662</c:v>
                </c:pt>
                <c:pt idx="10640">
                  <c:v>10.72602201257882</c:v>
                </c:pt>
                <c:pt idx="10641">
                  <c:v>10.72610062893102</c:v>
                </c:pt>
                <c:pt idx="10642">
                  <c:v>10.72617924528322</c:v>
                </c:pt>
                <c:pt idx="10643">
                  <c:v>10.726257861635419</c:v>
                </c:pt>
                <c:pt idx="10644">
                  <c:v>10.726336477987619</c:v>
                </c:pt>
                <c:pt idx="10645">
                  <c:v>10.726415094339821</c:v>
                </c:pt>
                <c:pt idx="10646">
                  <c:v>10.72649371069202</c:v>
                </c:pt>
                <c:pt idx="10647">
                  <c:v>10.726572327044231</c:v>
                </c:pt>
                <c:pt idx="10648">
                  <c:v>10.726650943396431</c:v>
                </c:pt>
                <c:pt idx="10649">
                  <c:v>10.72672955974863</c:v>
                </c:pt>
                <c:pt idx="10650">
                  <c:v>10.72680817610083</c:v>
                </c:pt>
                <c:pt idx="10651">
                  <c:v>10.72688679245303</c:v>
                </c:pt>
                <c:pt idx="10652">
                  <c:v>10.72696540880524</c:v>
                </c:pt>
                <c:pt idx="10653">
                  <c:v>10.72704402515744</c:v>
                </c:pt>
                <c:pt idx="10654">
                  <c:v>10.72712264150964</c:v>
                </c:pt>
                <c:pt idx="10655">
                  <c:v>10.727201257861839</c:v>
                </c:pt>
                <c:pt idx="10656">
                  <c:v>10.727279874214039</c:v>
                </c:pt>
                <c:pt idx="10657">
                  <c:v>10.727358490566241</c:v>
                </c:pt>
                <c:pt idx="10658">
                  <c:v>10.727437106918449</c:v>
                </c:pt>
                <c:pt idx="10659">
                  <c:v>10.72751572327064</c:v>
                </c:pt>
                <c:pt idx="10660">
                  <c:v>10.727594339622851</c:v>
                </c:pt>
                <c:pt idx="10661">
                  <c:v>10.72767295597505</c:v>
                </c:pt>
                <c:pt idx="10662">
                  <c:v>10.72775157232725</c:v>
                </c:pt>
                <c:pt idx="10663">
                  <c:v>10.72783018867945</c:v>
                </c:pt>
                <c:pt idx="10664">
                  <c:v>10.72790880503165</c:v>
                </c:pt>
                <c:pt idx="10665">
                  <c:v>10.727987421383849</c:v>
                </c:pt>
                <c:pt idx="10666">
                  <c:v>10.728066037736051</c:v>
                </c:pt>
                <c:pt idx="10667">
                  <c:v>10.728144654088259</c:v>
                </c:pt>
                <c:pt idx="10668">
                  <c:v>10.728223270440459</c:v>
                </c:pt>
                <c:pt idx="10669">
                  <c:v>10.728301886792661</c:v>
                </c:pt>
                <c:pt idx="10670">
                  <c:v>10.72838050314486</c:v>
                </c:pt>
                <c:pt idx="10671">
                  <c:v>10.728459119497071</c:v>
                </c:pt>
                <c:pt idx="10672">
                  <c:v>10.728537735849271</c:v>
                </c:pt>
                <c:pt idx="10673">
                  <c:v>10.72861635220147</c:v>
                </c:pt>
                <c:pt idx="10674">
                  <c:v>10.72869496855367</c:v>
                </c:pt>
                <c:pt idx="10675">
                  <c:v>10.728773584905859</c:v>
                </c:pt>
                <c:pt idx="10676">
                  <c:v>10.72885220125807</c:v>
                </c:pt>
                <c:pt idx="10677">
                  <c:v>10.728930817610269</c:v>
                </c:pt>
                <c:pt idx="10678">
                  <c:v>10.729009433962471</c:v>
                </c:pt>
                <c:pt idx="10679">
                  <c:v>10.729088050314679</c:v>
                </c:pt>
                <c:pt idx="10680">
                  <c:v>10.729166666666879</c:v>
                </c:pt>
                <c:pt idx="10681">
                  <c:v>10.729245283019081</c:v>
                </c:pt>
                <c:pt idx="10682">
                  <c:v>10.729323899371281</c:v>
                </c:pt>
                <c:pt idx="10683">
                  <c:v>10.729402515723489</c:v>
                </c:pt>
                <c:pt idx="10684">
                  <c:v>10.729481132075691</c:v>
                </c:pt>
                <c:pt idx="10685">
                  <c:v>10.72955974842789</c:v>
                </c:pt>
                <c:pt idx="10686">
                  <c:v>10.72963836478009</c:v>
                </c:pt>
                <c:pt idx="10687">
                  <c:v>10.72971698113229</c:v>
                </c:pt>
                <c:pt idx="10688">
                  <c:v>10.72979559748449</c:v>
                </c:pt>
                <c:pt idx="10689">
                  <c:v>10.7298742138367</c:v>
                </c:pt>
                <c:pt idx="10690">
                  <c:v>10.729952830188889</c:v>
                </c:pt>
                <c:pt idx="10691">
                  <c:v>10.730031446541091</c:v>
                </c:pt>
                <c:pt idx="10692">
                  <c:v>10.73011006289329</c:v>
                </c:pt>
                <c:pt idx="10693">
                  <c:v>10.730188679245501</c:v>
                </c:pt>
                <c:pt idx="10694">
                  <c:v>10.730267295597701</c:v>
                </c:pt>
                <c:pt idx="10695">
                  <c:v>10.7303459119499</c:v>
                </c:pt>
                <c:pt idx="10696">
                  <c:v>10.7304245283021</c:v>
                </c:pt>
                <c:pt idx="10697">
                  <c:v>10.7305031446543</c:v>
                </c:pt>
                <c:pt idx="10698">
                  <c:v>10.7305817610065</c:v>
                </c:pt>
                <c:pt idx="10699">
                  <c:v>10.73066037735871</c:v>
                </c:pt>
                <c:pt idx="10700">
                  <c:v>10.73073899371091</c:v>
                </c:pt>
                <c:pt idx="10701">
                  <c:v>10.730817610063109</c:v>
                </c:pt>
                <c:pt idx="10702">
                  <c:v>10.730896226415309</c:v>
                </c:pt>
                <c:pt idx="10703">
                  <c:v>10.730974842767511</c:v>
                </c:pt>
                <c:pt idx="10704">
                  <c:v>10.731053459119719</c:v>
                </c:pt>
                <c:pt idx="10705">
                  <c:v>10.731132075471921</c:v>
                </c:pt>
                <c:pt idx="10706">
                  <c:v>10.731210691824121</c:v>
                </c:pt>
                <c:pt idx="10707">
                  <c:v>10.73128930817632</c:v>
                </c:pt>
                <c:pt idx="10708">
                  <c:v>10.73136792452852</c:v>
                </c:pt>
                <c:pt idx="10709">
                  <c:v>10.73144654088072</c:v>
                </c:pt>
                <c:pt idx="10710">
                  <c:v>10.73152515723292</c:v>
                </c:pt>
                <c:pt idx="10711">
                  <c:v>10.731603773585119</c:v>
                </c:pt>
                <c:pt idx="10712">
                  <c:v>10.73168238993733</c:v>
                </c:pt>
                <c:pt idx="10713">
                  <c:v>10.731761006289529</c:v>
                </c:pt>
                <c:pt idx="10714">
                  <c:v>10.731839622641729</c:v>
                </c:pt>
                <c:pt idx="10715">
                  <c:v>10.731918238993931</c:v>
                </c:pt>
                <c:pt idx="10716">
                  <c:v>10.731996855346139</c:v>
                </c:pt>
                <c:pt idx="10717">
                  <c:v>10.73207547169833</c:v>
                </c:pt>
                <c:pt idx="10718">
                  <c:v>10.73215408805053</c:v>
                </c:pt>
                <c:pt idx="10719">
                  <c:v>10.73223270440274</c:v>
                </c:pt>
                <c:pt idx="10720">
                  <c:v>10.73231132075494</c:v>
                </c:pt>
                <c:pt idx="10721">
                  <c:v>10.732389937107151</c:v>
                </c:pt>
                <c:pt idx="10722">
                  <c:v>10.73246855345935</c:v>
                </c:pt>
                <c:pt idx="10723">
                  <c:v>10.732547169811539</c:v>
                </c:pt>
                <c:pt idx="10724">
                  <c:v>10.732625786163741</c:v>
                </c:pt>
                <c:pt idx="10725">
                  <c:v>10.732704402515949</c:v>
                </c:pt>
                <c:pt idx="10726">
                  <c:v>10.732783018868149</c:v>
                </c:pt>
                <c:pt idx="10727">
                  <c:v>10.732861635220351</c:v>
                </c:pt>
                <c:pt idx="10728">
                  <c:v>10.73294025157255</c:v>
                </c:pt>
                <c:pt idx="10729">
                  <c:v>10.73301886792475</c:v>
                </c:pt>
                <c:pt idx="10730">
                  <c:v>10.73309748427695</c:v>
                </c:pt>
                <c:pt idx="10731">
                  <c:v>10.73317610062915</c:v>
                </c:pt>
                <c:pt idx="10732">
                  <c:v>10.73325471698136</c:v>
                </c:pt>
                <c:pt idx="10733">
                  <c:v>10.73333333333356</c:v>
                </c:pt>
                <c:pt idx="10734">
                  <c:v>10.73341194968576</c:v>
                </c:pt>
                <c:pt idx="10735">
                  <c:v>10.73349056603797</c:v>
                </c:pt>
                <c:pt idx="10736">
                  <c:v>10.733569182390159</c:v>
                </c:pt>
                <c:pt idx="10737">
                  <c:v>10.73364779874237</c:v>
                </c:pt>
                <c:pt idx="10738">
                  <c:v>10.73372641509456</c:v>
                </c:pt>
                <c:pt idx="10739">
                  <c:v>10.733805031446771</c:v>
                </c:pt>
                <c:pt idx="10740">
                  <c:v>10.733883647798971</c:v>
                </c:pt>
                <c:pt idx="10741">
                  <c:v>10.73396226415117</c:v>
                </c:pt>
                <c:pt idx="10742">
                  <c:v>10.73404088050337</c:v>
                </c:pt>
                <c:pt idx="10743">
                  <c:v>10.73411949685557</c:v>
                </c:pt>
                <c:pt idx="10744">
                  <c:v>10.73419811320777</c:v>
                </c:pt>
                <c:pt idx="10745">
                  <c:v>10.73427672955998</c:v>
                </c:pt>
                <c:pt idx="10746">
                  <c:v>10.734355345912171</c:v>
                </c:pt>
                <c:pt idx="10747">
                  <c:v>10.734433962264379</c:v>
                </c:pt>
                <c:pt idx="10748">
                  <c:v>10.734512578616579</c:v>
                </c:pt>
                <c:pt idx="10749">
                  <c:v>10.734591194968781</c:v>
                </c:pt>
                <c:pt idx="10750">
                  <c:v>10.734669811320989</c:v>
                </c:pt>
                <c:pt idx="10751">
                  <c:v>10.73474842767318</c:v>
                </c:pt>
                <c:pt idx="10752">
                  <c:v>10.734827044025391</c:v>
                </c:pt>
                <c:pt idx="10753">
                  <c:v>10.73490566037758</c:v>
                </c:pt>
                <c:pt idx="10754">
                  <c:v>10.734984276729801</c:v>
                </c:pt>
                <c:pt idx="10755">
                  <c:v>10.735062893082</c:v>
                </c:pt>
                <c:pt idx="10756">
                  <c:v>10.73514150943419</c:v>
                </c:pt>
                <c:pt idx="10757">
                  <c:v>10.7352201257864</c:v>
                </c:pt>
                <c:pt idx="10758">
                  <c:v>10.7352987421386</c:v>
                </c:pt>
                <c:pt idx="10759">
                  <c:v>10.735377358490799</c:v>
                </c:pt>
                <c:pt idx="10760">
                  <c:v>10.73545597484301</c:v>
                </c:pt>
                <c:pt idx="10761">
                  <c:v>10.73553459119521</c:v>
                </c:pt>
                <c:pt idx="10762">
                  <c:v>10.735613207547409</c:v>
                </c:pt>
                <c:pt idx="10763">
                  <c:v>10.735691823899611</c:v>
                </c:pt>
                <c:pt idx="10764">
                  <c:v>10.7357704402518</c:v>
                </c:pt>
                <c:pt idx="10765">
                  <c:v>10.73584905660401</c:v>
                </c:pt>
                <c:pt idx="10766">
                  <c:v>10.73592767295621</c:v>
                </c:pt>
                <c:pt idx="10767">
                  <c:v>10.73600628930842</c:v>
                </c:pt>
                <c:pt idx="10768">
                  <c:v>10.73608490566062</c:v>
                </c:pt>
                <c:pt idx="10769">
                  <c:v>10.736163522012809</c:v>
                </c:pt>
                <c:pt idx="10770">
                  <c:v>10.73624213836502</c:v>
                </c:pt>
                <c:pt idx="10771">
                  <c:v>10.736320754717219</c:v>
                </c:pt>
                <c:pt idx="10772">
                  <c:v>10.736399371069419</c:v>
                </c:pt>
                <c:pt idx="10773">
                  <c:v>10.736477987421621</c:v>
                </c:pt>
                <c:pt idx="10774">
                  <c:v>10.73655660377382</c:v>
                </c:pt>
                <c:pt idx="10775">
                  <c:v>10.736635220126031</c:v>
                </c:pt>
                <c:pt idx="10776">
                  <c:v>10.736713836478231</c:v>
                </c:pt>
                <c:pt idx="10777">
                  <c:v>10.73679245283042</c:v>
                </c:pt>
                <c:pt idx="10778">
                  <c:v>10.73687106918263</c:v>
                </c:pt>
                <c:pt idx="10779">
                  <c:v>10.73694968553483</c:v>
                </c:pt>
                <c:pt idx="10780">
                  <c:v>10.73702830188703</c:v>
                </c:pt>
                <c:pt idx="10781">
                  <c:v>10.73710691823924</c:v>
                </c:pt>
                <c:pt idx="10782">
                  <c:v>10.73718553459144</c:v>
                </c:pt>
                <c:pt idx="10783">
                  <c:v>10.73726415094364</c:v>
                </c:pt>
                <c:pt idx="10784">
                  <c:v>10.73734276729583</c:v>
                </c:pt>
                <c:pt idx="10785">
                  <c:v>10.737421383648041</c:v>
                </c:pt>
                <c:pt idx="10786">
                  <c:v>10.737500000000241</c:v>
                </c:pt>
                <c:pt idx="10787">
                  <c:v>10.73757861635244</c:v>
                </c:pt>
                <c:pt idx="10788">
                  <c:v>10.737657232704651</c:v>
                </c:pt>
                <c:pt idx="10789">
                  <c:v>10.73773584905685</c:v>
                </c:pt>
                <c:pt idx="10790">
                  <c:v>10.73781446540905</c:v>
                </c:pt>
                <c:pt idx="10791">
                  <c:v>10.73789308176125</c:v>
                </c:pt>
                <c:pt idx="10792">
                  <c:v>10.73797169811345</c:v>
                </c:pt>
                <c:pt idx="10793">
                  <c:v>10.738050314465649</c:v>
                </c:pt>
                <c:pt idx="10794">
                  <c:v>10.738128930817849</c:v>
                </c:pt>
                <c:pt idx="10795">
                  <c:v>10.738207547170051</c:v>
                </c:pt>
                <c:pt idx="10796">
                  <c:v>10.738286163522259</c:v>
                </c:pt>
                <c:pt idx="10797">
                  <c:v>10.738364779874461</c:v>
                </c:pt>
                <c:pt idx="10798">
                  <c:v>10.738443396226661</c:v>
                </c:pt>
                <c:pt idx="10799">
                  <c:v>10.73852201257886</c:v>
                </c:pt>
                <c:pt idx="10800">
                  <c:v>10.73860062893106</c:v>
                </c:pt>
                <c:pt idx="10801">
                  <c:v>10.73867924528327</c:v>
                </c:pt>
                <c:pt idx="10802">
                  <c:v>10.73875786163546</c:v>
                </c:pt>
                <c:pt idx="10803">
                  <c:v>10.73883647798767</c:v>
                </c:pt>
                <c:pt idx="10804">
                  <c:v>10.738915094339861</c:v>
                </c:pt>
                <c:pt idx="10805">
                  <c:v>10.738993710692069</c:v>
                </c:pt>
                <c:pt idx="10806">
                  <c:v>10.739072327044269</c:v>
                </c:pt>
                <c:pt idx="10807">
                  <c:v>10.739150943396471</c:v>
                </c:pt>
                <c:pt idx="10808">
                  <c:v>10.739229559748679</c:v>
                </c:pt>
                <c:pt idx="10809">
                  <c:v>10.73930817610087</c:v>
                </c:pt>
                <c:pt idx="10810">
                  <c:v>10.739386792453081</c:v>
                </c:pt>
                <c:pt idx="10811">
                  <c:v>10.73946540880528</c:v>
                </c:pt>
                <c:pt idx="10812">
                  <c:v>10.73954402515748</c:v>
                </c:pt>
                <c:pt idx="10813">
                  <c:v>10.73962264150968</c:v>
                </c:pt>
                <c:pt idx="10814">
                  <c:v>10.73970125786189</c:v>
                </c:pt>
                <c:pt idx="10815">
                  <c:v>10.73977987421409</c:v>
                </c:pt>
                <c:pt idx="10816">
                  <c:v>10.73985849056629</c:v>
                </c:pt>
                <c:pt idx="10817">
                  <c:v>10.739937106918489</c:v>
                </c:pt>
                <c:pt idx="10818">
                  <c:v>10.740015723270689</c:v>
                </c:pt>
                <c:pt idx="10819">
                  <c:v>10.740094339622891</c:v>
                </c:pt>
                <c:pt idx="10820">
                  <c:v>10.74017295597509</c:v>
                </c:pt>
                <c:pt idx="10821">
                  <c:v>10.740251572327301</c:v>
                </c:pt>
                <c:pt idx="10822">
                  <c:v>10.74033018867949</c:v>
                </c:pt>
                <c:pt idx="10823">
                  <c:v>10.7404088050317</c:v>
                </c:pt>
                <c:pt idx="10824">
                  <c:v>10.7404874213839</c:v>
                </c:pt>
                <c:pt idx="10825">
                  <c:v>10.7405660377361</c:v>
                </c:pt>
                <c:pt idx="10826">
                  <c:v>10.74064465408831</c:v>
                </c:pt>
                <c:pt idx="10827">
                  <c:v>10.740723270440499</c:v>
                </c:pt>
                <c:pt idx="10828">
                  <c:v>10.740801886792701</c:v>
                </c:pt>
                <c:pt idx="10829">
                  <c:v>10.740880503144909</c:v>
                </c:pt>
                <c:pt idx="10830">
                  <c:v>10.740959119497109</c:v>
                </c:pt>
                <c:pt idx="10831">
                  <c:v>10.741037735849311</c:v>
                </c:pt>
                <c:pt idx="10832">
                  <c:v>10.741116352201511</c:v>
                </c:pt>
                <c:pt idx="10833">
                  <c:v>10.74119496855371</c:v>
                </c:pt>
                <c:pt idx="10834">
                  <c:v>10.74127358490591</c:v>
                </c:pt>
                <c:pt idx="10835">
                  <c:v>10.74135220125811</c:v>
                </c:pt>
                <c:pt idx="10836">
                  <c:v>10.74143081761032</c:v>
                </c:pt>
                <c:pt idx="10837">
                  <c:v>10.74150943396252</c:v>
                </c:pt>
                <c:pt idx="10838">
                  <c:v>10.74158805031472</c:v>
                </c:pt>
                <c:pt idx="10839">
                  <c:v>10.741666666666919</c:v>
                </c:pt>
                <c:pt idx="10840">
                  <c:v>10.741745283019119</c:v>
                </c:pt>
                <c:pt idx="10841">
                  <c:v>10.741823899371321</c:v>
                </c:pt>
                <c:pt idx="10842">
                  <c:v>10.741902515723529</c:v>
                </c:pt>
                <c:pt idx="10843">
                  <c:v>10.741981132075731</c:v>
                </c:pt>
                <c:pt idx="10844">
                  <c:v>10.742059748427931</c:v>
                </c:pt>
                <c:pt idx="10845">
                  <c:v>10.74213836478013</c:v>
                </c:pt>
                <c:pt idx="10846">
                  <c:v>10.74221698113233</c:v>
                </c:pt>
                <c:pt idx="10847">
                  <c:v>10.74229559748454</c:v>
                </c:pt>
                <c:pt idx="10848">
                  <c:v>10.74237421383674</c:v>
                </c:pt>
                <c:pt idx="10849">
                  <c:v>10.742452830188951</c:v>
                </c:pt>
                <c:pt idx="10850">
                  <c:v>10.74253144654114</c:v>
                </c:pt>
                <c:pt idx="10851">
                  <c:v>10.742610062893339</c:v>
                </c:pt>
                <c:pt idx="10852">
                  <c:v>10.742688679245539</c:v>
                </c:pt>
                <c:pt idx="10853">
                  <c:v>10.74276729559775</c:v>
                </c:pt>
                <c:pt idx="10854">
                  <c:v>10.742845911949949</c:v>
                </c:pt>
                <c:pt idx="10855">
                  <c:v>10.742924528302151</c:v>
                </c:pt>
                <c:pt idx="10856">
                  <c:v>10.743003144654351</c:v>
                </c:pt>
                <c:pt idx="10857">
                  <c:v>10.74308176100655</c:v>
                </c:pt>
                <c:pt idx="10858">
                  <c:v>10.74316037735875</c:v>
                </c:pt>
                <c:pt idx="10859">
                  <c:v>10.74323899371095</c:v>
                </c:pt>
                <c:pt idx="10860">
                  <c:v>10.74331761006315</c:v>
                </c:pt>
                <c:pt idx="10861">
                  <c:v>10.74339622641536</c:v>
                </c:pt>
                <c:pt idx="10862">
                  <c:v>10.74347484276756</c:v>
                </c:pt>
                <c:pt idx="10863">
                  <c:v>10.743553459119759</c:v>
                </c:pt>
                <c:pt idx="10864">
                  <c:v>10.74363207547197</c:v>
                </c:pt>
                <c:pt idx="10865">
                  <c:v>10.743710691824161</c:v>
                </c:pt>
                <c:pt idx="10866">
                  <c:v>10.743789308176369</c:v>
                </c:pt>
                <c:pt idx="10867">
                  <c:v>10.74386792452856</c:v>
                </c:pt>
                <c:pt idx="10868">
                  <c:v>10.743946540880771</c:v>
                </c:pt>
                <c:pt idx="10869">
                  <c:v>10.74402515723297</c:v>
                </c:pt>
                <c:pt idx="10870">
                  <c:v>10.74410377358517</c:v>
                </c:pt>
                <c:pt idx="10871">
                  <c:v>10.74418238993737</c:v>
                </c:pt>
                <c:pt idx="10872">
                  <c:v>10.74426100628957</c:v>
                </c:pt>
                <c:pt idx="10873">
                  <c:v>10.744339622641769</c:v>
                </c:pt>
                <c:pt idx="10874">
                  <c:v>10.74441823899398</c:v>
                </c:pt>
                <c:pt idx="10875">
                  <c:v>10.744496855346179</c:v>
                </c:pt>
                <c:pt idx="10876">
                  <c:v>10.744575471698379</c:v>
                </c:pt>
                <c:pt idx="10877">
                  <c:v>10.744654088050581</c:v>
                </c:pt>
                <c:pt idx="10878">
                  <c:v>10.74473270440278</c:v>
                </c:pt>
                <c:pt idx="10879">
                  <c:v>10.74481132075498</c:v>
                </c:pt>
                <c:pt idx="10880">
                  <c:v>10.744889937107191</c:v>
                </c:pt>
                <c:pt idx="10881">
                  <c:v>10.74496855345939</c:v>
                </c:pt>
                <c:pt idx="10882">
                  <c:v>10.74504716981159</c:v>
                </c:pt>
                <c:pt idx="10883">
                  <c:v>10.74512578616379</c:v>
                </c:pt>
                <c:pt idx="10884">
                  <c:v>10.74520440251599</c:v>
                </c:pt>
                <c:pt idx="10885">
                  <c:v>10.7452830188682</c:v>
                </c:pt>
                <c:pt idx="10886">
                  <c:v>10.745361635220389</c:v>
                </c:pt>
                <c:pt idx="10887">
                  <c:v>10.7454402515726</c:v>
                </c:pt>
                <c:pt idx="10888">
                  <c:v>10.745518867924799</c:v>
                </c:pt>
                <c:pt idx="10889">
                  <c:v>10.745597484277001</c:v>
                </c:pt>
                <c:pt idx="10890">
                  <c:v>10.745676100629201</c:v>
                </c:pt>
                <c:pt idx="10891">
                  <c:v>10.7457547169814</c:v>
                </c:pt>
                <c:pt idx="10892">
                  <c:v>10.745833333333611</c:v>
                </c:pt>
                <c:pt idx="10893">
                  <c:v>10.74591194968581</c:v>
                </c:pt>
                <c:pt idx="10894">
                  <c:v>10.74599056603801</c:v>
                </c:pt>
                <c:pt idx="10895">
                  <c:v>10.74606918239021</c:v>
                </c:pt>
                <c:pt idx="10896">
                  <c:v>10.74614779874241</c:v>
                </c:pt>
                <c:pt idx="10897">
                  <c:v>10.746226415094609</c:v>
                </c:pt>
                <c:pt idx="10898">
                  <c:v>10.746305031446809</c:v>
                </c:pt>
                <c:pt idx="10899">
                  <c:v>10.74638364779902</c:v>
                </c:pt>
                <c:pt idx="10900">
                  <c:v>10.746462264151219</c:v>
                </c:pt>
                <c:pt idx="10901">
                  <c:v>10.746540880503421</c:v>
                </c:pt>
                <c:pt idx="10902">
                  <c:v>10.746619496855621</c:v>
                </c:pt>
                <c:pt idx="10903">
                  <c:v>10.74669811320782</c:v>
                </c:pt>
                <c:pt idx="10904">
                  <c:v>10.74677672956002</c:v>
                </c:pt>
                <c:pt idx="10905">
                  <c:v>10.74685534591222</c:v>
                </c:pt>
                <c:pt idx="10906">
                  <c:v>10.74693396226442</c:v>
                </c:pt>
                <c:pt idx="10907">
                  <c:v>10.74701257861663</c:v>
                </c:pt>
                <c:pt idx="10908">
                  <c:v>10.74709119496883</c:v>
                </c:pt>
                <c:pt idx="10909">
                  <c:v>10.747169811321029</c:v>
                </c:pt>
                <c:pt idx="10910">
                  <c:v>10.747248427673229</c:v>
                </c:pt>
                <c:pt idx="10911">
                  <c:v>10.747327044025431</c:v>
                </c:pt>
                <c:pt idx="10912">
                  <c:v>10.74740566037763</c:v>
                </c:pt>
                <c:pt idx="10913">
                  <c:v>10.747484276729841</c:v>
                </c:pt>
                <c:pt idx="10914">
                  <c:v>10.747562893082041</c:v>
                </c:pt>
                <c:pt idx="10915">
                  <c:v>10.74764150943424</c:v>
                </c:pt>
                <c:pt idx="10916">
                  <c:v>10.74772012578644</c:v>
                </c:pt>
                <c:pt idx="10917">
                  <c:v>10.74779874213864</c:v>
                </c:pt>
                <c:pt idx="10918">
                  <c:v>10.74787735849084</c:v>
                </c:pt>
                <c:pt idx="10919">
                  <c:v>10.74795597484305</c:v>
                </c:pt>
                <c:pt idx="10920">
                  <c:v>10.74803459119525</c:v>
                </c:pt>
                <c:pt idx="10921">
                  <c:v>10.748113207547449</c:v>
                </c:pt>
                <c:pt idx="10922">
                  <c:v>10.748191823899649</c:v>
                </c:pt>
                <c:pt idx="10923">
                  <c:v>10.74827044025184</c:v>
                </c:pt>
                <c:pt idx="10924">
                  <c:v>10.74834905660405</c:v>
                </c:pt>
                <c:pt idx="10925">
                  <c:v>10.74842767295625</c:v>
                </c:pt>
                <c:pt idx="10926">
                  <c:v>10.748506289308461</c:v>
                </c:pt>
                <c:pt idx="10927">
                  <c:v>10.74858490566066</c:v>
                </c:pt>
                <c:pt idx="10928">
                  <c:v>10.748663522012849</c:v>
                </c:pt>
                <c:pt idx="10929">
                  <c:v>10.74874213836506</c:v>
                </c:pt>
                <c:pt idx="10930">
                  <c:v>10.74882075471726</c:v>
                </c:pt>
                <c:pt idx="10931">
                  <c:v>10.748899371069459</c:v>
                </c:pt>
                <c:pt idx="10932">
                  <c:v>10.748977987421661</c:v>
                </c:pt>
                <c:pt idx="10933">
                  <c:v>10.74905660377387</c:v>
                </c:pt>
                <c:pt idx="10934">
                  <c:v>10.749135220126069</c:v>
                </c:pt>
                <c:pt idx="10935">
                  <c:v>10.749213836478271</c:v>
                </c:pt>
                <c:pt idx="10936">
                  <c:v>10.749292452830471</c:v>
                </c:pt>
                <c:pt idx="10937">
                  <c:v>10.74937106918267</c:v>
                </c:pt>
                <c:pt idx="10938">
                  <c:v>10.749449685534881</c:v>
                </c:pt>
                <c:pt idx="10939">
                  <c:v>10.74952830188708</c:v>
                </c:pt>
                <c:pt idx="10940">
                  <c:v>10.74960691823928</c:v>
                </c:pt>
                <c:pt idx="10941">
                  <c:v>10.74968553459148</c:v>
                </c:pt>
                <c:pt idx="10942">
                  <c:v>10.74976415094368</c:v>
                </c:pt>
                <c:pt idx="10943">
                  <c:v>10.749842767295879</c:v>
                </c:pt>
                <c:pt idx="10944">
                  <c:v>10.749921383648079</c:v>
                </c:pt>
                <c:pt idx="10945">
                  <c:v>10.7500000000003</c:v>
                </c:pt>
                <c:pt idx="10946">
                  <c:v>10.750078616352489</c:v>
                </c:pt>
                <c:pt idx="10947">
                  <c:v>10.7501572327047</c:v>
                </c:pt>
                <c:pt idx="10948">
                  <c:v>10.750235849056891</c:v>
                </c:pt>
                <c:pt idx="10949">
                  <c:v>10.75031446540909</c:v>
                </c:pt>
                <c:pt idx="10950">
                  <c:v>10.750393081761301</c:v>
                </c:pt>
                <c:pt idx="10951">
                  <c:v>10.7504716981135</c:v>
                </c:pt>
                <c:pt idx="10952">
                  <c:v>10.7505503144657</c:v>
                </c:pt>
                <c:pt idx="10953">
                  <c:v>10.7506289308179</c:v>
                </c:pt>
                <c:pt idx="10954">
                  <c:v>10.7507075471701</c:v>
                </c:pt>
                <c:pt idx="10955">
                  <c:v>10.75078616352231</c:v>
                </c:pt>
                <c:pt idx="10956">
                  <c:v>10.750864779874499</c:v>
                </c:pt>
                <c:pt idx="10957">
                  <c:v>10.75094339622671</c:v>
                </c:pt>
                <c:pt idx="10958">
                  <c:v>10.751022012578909</c:v>
                </c:pt>
                <c:pt idx="10959">
                  <c:v>10.751100628931111</c:v>
                </c:pt>
                <c:pt idx="10960">
                  <c:v>10.751179245283311</c:v>
                </c:pt>
                <c:pt idx="10961">
                  <c:v>10.75125786163551</c:v>
                </c:pt>
                <c:pt idx="10962">
                  <c:v>10.751336477987721</c:v>
                </c:pt>
                <c:pt idx="10963">
                  <c:v>10.75141509433992</c:v>
                </c:pt>
                <c:pt idx="10964">
                  <c:v>10.75149371069212</c:v>
                </c:pt>
                <c:pt idx="10965">
                  <c:v>10.75157232704432</c:v>
                </c:pt>
                <c:pt idx="10966">
                  <c:v>10.75165094339652</c:v>
                </c:pt>
                <c:pt idx="10967">
                  <c:v>10.751729559748719</c:v>
                </c:pt>
                <c:pt idx="10968">
                  <c:v>10.751808176100919</c:v>
                </c:pt>
                <c:pt idx="10969">
                  <c:v>10.751886792453121</c:v>
                </c:pt>
                <c:pt idx="10970">
                  <c:v>10.751965408805329</c:v>
                </c:pt>
                <c:pt idx="10971">
                  <c:v>10.752044025157531</c:v>
                </c:pt>
                <c:pt idx="10972">
                  <c:v>10.752122641509731</c:v>
                </c:pt>
                <c:pt idx="10973">
                  <c:v>10.752201257861939</c:v>
                </c:pt>
                <c:pt idx="10974">
                  <c:v>10.75227987421413</c:v>
                </c:pt>
                <c:pt idx="10975">
                  <c:v>10.75235849056633</c:v>
                </c:pt>
                <c:pt idx="10976">
                  <c:v>10.75243710691854</c:v>
                </c:pt>
                <c:pt idx="10977">
                  <c:v>10.75251572327074</c:v>
                </c:pt>
                <c:pt idx="10978">
                  <c:v>10.75259433962295</c:v>
                </c:pt>
                <c:pt idx="10979">
                  <c:v>10.75267295597514</c:v>
                </c:pt>
                <c:pt idx="10980">
                  <c:v>10.75275157232735</c:v>
                </c:pt>
                <c:pt idx="10981">
                  <c:v>10.752830188679541</c:v>
                </c:pt>
                <c:pt idx="10982">
                  <c:v>10.752908805031749</c:v>
                </c:pt>
                <c:pt idx="10983">
                  <c:v>10.752987421383949</c:v>
                </c:pt>
                <c:pt idx="10984">
                  <c:v>10.753066037736151</c:v>
                </c:pt>
                <c:pt idx="10985">
                  <c:v>10.75314465408835</c:v>
                </c:pt>
                <c:pt idx="10986">
                  <c:v>10.75322327044055</c:v>
                </c:pt>
                <c:pt idx="10987">
                  <c:v>10.75330188679275</c:v>
                </c:pt>
                <c:pt idx="10988">
                  <c:v>10.75338050314496</c:v>
                </c:pt>
                <c:pt idx="10989">
                  <c:v>10.75345911949716</c:v>
                </c:pt>
                <c:pt idx="10990">
                  <c:v>10.75353773584936</c:v>
                </c:pt>
                <c:pt idx="10991">
                  <c:v>10.75361635220156</c:v>
                </c:pt>
                <c:pt idx="10992">
                  <c:v>10.753694968553759</c:v>
                </c:pt>
                <c:pt idx="10993">
                  <c:v>10.753773584905961</c:v>
                </c:pt>
                <c:pt idx="10994">
                  <c:v>10.753852201258161</c:v>
                </c:pt>
                <c:pt idx="10995">
                  <c:v>10.753930817610369</c:v>
                </c:pt>
                <c:pt idx="10996">
                  <c:v>10.754009433962571</c:v>
                </c:pt>
                <c:pt idx="10997">
                  <c:v>10.75408805031477</c:v>
                </c:pt>
                <c:pt idx="10998">
                  <c:v>10.75416666666697</c:v>
                </c:pt>
                <c:pt idx="10999">
                  <c:v>10.75424528301917</c:v>
                </c:pt>
                <c:pt idx="11000">
                  <c:v>10.75432389937137</c:v>
                </c:pt>
                <c:pt idx="11001">
                  <c:v>10.75440251572358</c:v>
                </c:pt>
                <c:pt idx="11002">
                  <c:v>10.754481132075769</c:v>
                </c:pt>
                <c:pt idx="11003">
                  <c:v>10.75455974842798</c:v>
                </c:pt>
                <c:pt idx="11004">
                  <c:v>10.754638364780179</c:v>
                </c:pt>
                <c:pt idx="11005">
                  <c:v>10.754716981132381</c:v>
                </c:pt>
                <c:pt idx="11006">
                  <c:v>10.754795597484581</c:v>
                </c:pt>
                <c:pt idx="11007">
                  <c:v>10.75487421383678</c:v>
                </c:pt>
                <c:pt idx="11008">
                  <c:v>10.754952830188991</c:v>
                </c:pt>
                <c:pt idx="11009">
                  <c:v>10.75503144654119</c:v>
                </c:pt>
                <c:pt idx="11010">
                  <c:v>10.75511006289339</c:v>
                </c:pt>
                <c:pt idx="11011">
                  <c:v>10.75518867924559</c:v>
                </c:pt>
                <c:pt idx="11012">
                  <c:v>10.75526729559779</c:v>
                </c:pt>
                <c:pt idx="11013">
                  <c:v>10.75534591195</c:v>
                </c:pt>
                <c:pt idx="11014">
                  <c:v>10.7554245283022</c:v>
                </c:pt>
                <c:pt idx="11015">
                  <c:v>10.7555031446544</c:v>
                </c:pt>
                <c:pt idx="11016">
                  <c:v>10.755581761006599</c:v>
                </c:pt>
                <c:pt idx="11017">
                  <c:v>10.755660377358801</c:v>
                </c:pt>
                <c:pt idx="11018">
                  <c:v>10.755738993711001</c:v>
                </c:pt>
                <c:pt idx="11019">
                  <c:v>10.755817610063209</c:v>
                </c:pt>
                <c:pt idx="11020">
                  <c:v>10.755896226415411</c:v>
                </c:pt>
                <c:pt idx="11021">
                  <c:v>10.755974842767611</c:v>
                </c:pt>
                <c:pt idx="11022">
                  <c:v>10.75605345911981</c:v>
                </c:pt>
                <c:pt idx="11023">
                  <c:v>10.75613207547201</c:v>
                </c:pt>
                <c:pt idx="11024">
                  <c:v>10.75621069182421</c:v>
                </c:pt>
                <c:pt idx="11025">
                  <c:v>10.75628930817642</c:v>
                </c:pt>
                <c:pt idx="11026">
                  <c:v>10.75636792452862</c:v>
                </c:pt>
                <c:pt idx="11027">
                  <c:v>10.75644654088082</c:v>
                </c:pt>
                <c:pt idx="11028">
                  <c:v>10.756525157233019</c:v>
                </c:pt>
                <c:pt idx="11029">
                  <c:v>10.756603773585219</c:v>
                </c:pt>
                <c:pt idx="11030">
                  <c:v>10.756682389937421</c:v>
                </c:pt>
                <c:pt idx="11031">
                  <c:v>10.75676100628962</c:v>
                </c:pt>
                <c:pt idx="11032">
                  <c:v>10.75683962264182</c:v>
                </c:pt>
                <c:pt idx="11033">
                  <c:v>10.75691823899402</c:v>
                </c:pt>
                <c:pt idx="11034">
                  <c:v>10.75699685534623</c:v>
                </c:pt>
                <c:pt idx="11035">
                  <c:v>10.757075471698419</c:v>
                </c:pt>
                <c:pt idx="11036">
                  <c:v>10.75715408805063</c:v>
                </c:pt>
                <c:pt idx="11037">
                  <c:v>10.75723270440283</c:v>
                </c:pt>
                <c:pt idx="11038">
                  <c:v>10.757311320755029</c:v>
                </c:pt>
                <c:pt idx="11039">
                  <c:v>10.75738993710724</c:v>
                </c:pt>
                <c:pt idx="11040">
                  <c:v>10.757468553459439</c:v>
                </c:pt>
                <c:pt idx="11041">
                  <c:v>10.757547169811639</c:v>
                </c:pt>
                <c:pt idx="11042">
                  <c:v>10.75762578616383</c:v>
                </c:pt>
                <c:pt idx="11043">
                  <c:v>10.75770440251604</c:v>
                </c:pt>
                <c:pt idx="11044">
                  <c:v>10.757783018868251</c:v>
                </c:pt>
                <c:pt idx="11045">
                  <c:v>10.75786163522044</c:v>
                </c:pt>
                <c:pt idx="11046">
                  <c:v>10.75794025157265</c:v>
                </c:pt>
                <c:pt idx="11047">
                  <c:v>10.758018867924839</c:v>
                </c:pt>
                <c:pt idx="11048">
                  <c:v>10.75809748427705</c:v>
                </c:pt>
                <c:pt idx="11049">
                  <c:v>10.75817610062925</c:v>
                </c:pt>
                <c:pt idx="11050">
                  <c:v>10.758254716981449</c:v>
                </c:pt>
                <c:pt idx="11051">
                  <c:v>10.758333333333651</c:v>
                </c:pt>
                <c:pt idx="11052">
                  <c:v>10.758411949685851</c:v>
                </c:pt>
                <c:pt idx="11053">
                  <c:v>10.75849056603805</c:v>
                </c:pt>
                <c:pt idx="11054">
                  <c:v>10.75856918239025</c:v>
                </c:pt>
                <c:pt idx="11055">
                  <c:v>10.75864779874246</c:v>
                </c:pt>
                <c:pt idx="11056">
                  <c:v>10.75872641509466</c:v>
                </c:pt>
                <c:pt idx="11057">
                  <c:v>10.75880503144686</c:v>
                </c:pt>
                <c:pt idx="11058">
                  <c:v>10.75888364779906</c:v>
                </c:pt>
                <c:pt idx="11059">
                  <c:v>10.758962264151259</c:v>
                </c:pt>
                <c:pt idx="11060">
                  <c:v>10.75904088050347</c:v>
                </c:pt>
                <c:pt idx="11061">
                  <c:v>10.75911949685567</c:v>
                </c:pt>
                <c:pt idx="11062">
                  <c:v>10.759198113207869</c:v>
                </c:pt>
                <c:pt idx="11063">
                  <c:v>10.759276729560071</c:v>
                </c:pt>
                <c:pt idx="11064">
                  <c:v>10.759355345912271</c:v>
                </c:pt>
                <c:pt idx="11065">
                  <c:v>10.75943396226447</c:v>
                </c:pt>
                <c:pt idx="11066">
                  <c:v>10.759512578616681</c:v>
                </c:pt>
                <c:pt idx="11067">
                  <c:v>10.759591194968881</c:v>
                </c:pt>
                <c:pt idx="11068">
                  <c:v>10.75966981132108</c:v>
                </c:pt>
                <c:pt idx="11069">
                  <c:v>10.75974842767328</c:v>
                </c:pt>
                <c:pt idx="11070">
                  <c:v>10.75982704402548</c:v>
                </c:pt>
                <c:pt idx="11071">
                  <c:v>10.759905660377679</c:v>
                </c:pt>
                <c:pt idx="11072">
                  <c:v>10.759984276729901</c:v>
                </c:pt>
                <c:pt idx="11073">
                  <c:v>10.76006289308209</c:v>
                </c:pt>
                <c:pt idx="11074">
                  <c:v>10.760141509434289</c:v>
                </c:pt>
                <c:pt idx="11075">
                  <c:v>10.760220125786489</c:v>
                </c:pt>
                <c:pt idx="11076">
                  <c:v>10.760298742138691</c:v>
                </c:pt>
                <c:pt idx="11077">
                  <c:v>10.76037735849089</c:v>
                </c:pt>
                <c:pt idx="11078">
                  <c:v>10.760455974843101</c:v>
                </c:pt>
                <c:pt idx="11079">
                  <c:v>10.760534591195301</c:v>
                </c:pt>
                <c:pt idx="11080">
                  <c:v>10.7606132075475</c:v>
                </c:pt>
                <c:pt idx="11081">
                  <c:v>10.7606918238997</c:v>
                </c:pt>
                <c:pt idx="11082">
                  <c:v>10.7607704402519</c:v>
                </c:pt>
                <c:pt idx="11083">
                  <c:v>10.7608490566041</c:v>
                </c:pt>
                <c:pt idx="11084">
                  <c:v>10.760927672956299</c:v>
                </c:pt>
                <c:pt idx="11085">
                  <c:v>10.761006289308501</c:v>
                </c:pt>
                <c:pt idx="11086">
                  <c:v>10.761084905660709</c:v>
                </c:pt>
                <c:pt idx="11087">
                  <c:v>10.7611635220129</c:v>
                </c:pt>
                <c:pt idx="11088">
                  <c:v>10.761242138365111</c:v>
                </c:pt>
                <c:pt idx="11089">
                  <c:v>10.76132075471731</c:v>
                </c:pt>
                <c:pt idx="11090">
                  <c:v>10.76139937106951</c:v>
                </c:pt>
                <c:pt idx="11091">
                  <c:v>10.76147798742171</c:v>
                </c:pt>
                <c:pt idx="11092">
                  <c:v>10.76155660377392</c:v>
                </c:pt>
                <c:pt idx="11093">
                  <c:v>10.76163522012612</c:v>
                </c:pt>
                <c:pt idx="11094">
                  <c:v>10.76171383647832</c:v>
                </c:pt>
                <c:pt idx="11095">
                  <c:v>10.76179245283052</c:v>
                </c:pt>
                <c:pt idx="11096">
                  <c:v>10.761871069182719</c:v>
                </c:pt>
                <c:pt idx="11097">
                  <c:v>10.761949685534921</c:v>
                </c:pt>
                <c:pt idx="11098">
                  <c:v>10.762028301887121</c:v>
                </c:pt>
                <c:pt idx="11099">
                  <c:v>10.762106918239329</c:v>
                </c:pt>
                <c:pt idx="11100">
                  <c:v>10.762185534591531</c:v>
                </c:pt>
                <c:pt idx="11101">
                  <c:v>10.76226415094373</c:v>
                </c:pt>
                <c:pt idx="11102">
                  <c:v>10.76234276729593</c:v>
                </c:pt>
                <c:pt idx="11103">
                  <c:v>10.76242138364813</c:v>
                </c:pt>
                <c:pt idx="11104">
                  <c:v>10.76250000000034</c:v>
                </c:pt>
                <c:pt idx="11105">
                  <c:v>10.762578616352529</c:v>
                </c:pt>
                <c:pt idx="11106">
                  <c:v>10.76265723270475</c:v>
                </c:pt>
                <c:pt idx="11107">
                  <c:v>10.76273584905694</c:v>
                </c:pt>
                <c:pt idx="11108">
                  <c:v>10.762814465409139</c:v>
                </c:pt>
                <c:pt idx="11109">
                  <c:v>10.762893081761341</c:v>
                </c:pt>
                <c:pt idx="11110">
                  <c:v>10.762971698113541</c:v>
                </c:pt>
                <c:pt idx="11111">
                  <c:v>10.763050314465749</c:v>
                </c:pt>
                <c:pt idx="11112">
                  <c:v>10.763128930817951</c:v>
                </c:pt>
                <c:pt idx="11113">
                  <c:v>10.76320754717015</c:v>
                </c:pt>
                <c:pt idx="11114">
                  <c:v>10.76328616352235</c:v>
                </c:pt>
                <c:pt idx="11115">
                  <c:v>10.76336477987455</c:v>
                </c:pt>
                <c:pt idx="11116">
                  <c:v>10.76344339622675</c:v>
                </c:pt>
                <c:pt idx="11117">
                  <c:v>10.76352201257896</c:v>
                </c:pt>
                <c:pt idx="11118">
                  <c:v>10.763600628931149</c:v>
                </c:pt>
                <c:pt idx="11119">
                  <c:v>10.76367924528336</c:v>
                </c:pt>
                <c:pt idx="11120">
                  <c:v>10.763757861635559</c:v>
                </c:pt>
                <c:pt idx="11121">
                  <c:v>10.76383647798777</c:v>
                </c:pt>
                <c:pt idx="11122">
                  <c:v>10.763915094339961</c:v>
                </c:pt>
                <c:pt idx="11123">
                  <c:v>10.76399371069216</c:v>
                </c:pt>
                <c:pt idx="11124">
                  <c:v>10.764072327044371</c:v>
                </c:pt>
                <c:pt idx="11125">
                  <c:v>10.76415094339656</c:v>
                </c:pt>
                <c:pt idx="11126">
                  <c:v>10.76422955974877</c:v>
                </c:pt>
                <c:pt idx="11127">
                  <c:v>10.76430817610097</c:v>
                </c:pt>
                <c:pt idx="11128">
                  <c:v>10.76438679245317</c:v>
                </c:pt>
                <c:pt idx="11129">
                  <c:v>10.76446540880537</c:v>
                </c:pt>
                <c:pt idx="11130">
                  <c:v>10.764544025157569</c:v>
                </c:pt>
                <c:pt idx="11131">
                  <c:v>10.764622641509771</c:v>
                </c:pt>
                <c:pt idx="11132">
                  <c:v>10.764701257861979</c:v>
                </c:pt>
                <c:pt idx="11133">
                  <c:v>10.764779874214179</c:v>
                </c:pt>
                <c:pt idx="11134">
                  <c:v>10.764858490566381</c:v>
                </c:pt>
                <c:pt idx="11135">
                  <c:v>10.76493710691858</c:v>
                </c:pt>
                <c:pt idx="11136">
                  <c:v>10.76501572327078</c:v>
                </c:pt>
                <c:pt idx="11137">
                  <c:v>10.765094339622999</c:v>
                </c:pt>
                <c:pt idx="11138">
                  <c:v>10.76517295597519</c:v>
                </c:pt>
                <c:pt idx="11139">
                  <c:v>10.765251572327401</c:v>
                </c:pt>
                <c:pt idx="11140">
                  <c:v>10.76533018867959</c:v>
                </c:pt>
                <c:pt idx="11141">
                  <c:v>10.76540880503179</c:v>
                </c:pt>
                <c:pt idx="11142">
                  <c:v>10.765487421384</c:v>
                </c:pt>
                <c:pt idx="11143">
                  <c:v>10.7655660377362</c:v>
                </c:pt>
                <c:pt idx="11144">
                  <c:v>10.765644654088399</c:v>
                </c:pt>
                <c:pt idx="11145">
                  <c:v>10.765723270440599</c:v>
                </c:pt>
                <c:pt idx="11146">
                  <c:v>10.765801886792801</c:v>
                </c:pt>
                <c:pt idx="11147">
                  <c:v>10.765880503145</c:v>
                </c:pt>
                <c:pt idx="11148">
                  <c:v>10.765959119497211</c:v>
                </c:pt>
                <c:pt idx="11149">
                  <c:v>10.766037735849411</c:v>
                </c:pt>
                <c:pt idx="11150">
                  <c:v>10.76611635220161</c:v>
                </c:pt>
                <c:pt idx="11151">
                  <c:v>10.76619496855381</c:v>
                </c:pt>
                <c:pt idx="11152">
                  <c:v>10.766273584905999</c:v>
                </c:pt>
                <c:pt idx="11153">
                  <c:v>10.76635220125821</c:v>
                </c:pt>
                <c:pt idx="11154">
                  <c:v>10.76643081761042</c:v>
                </c:pt>
                <c:pt idx="11155">
                  <c:v>10.76650943396262</c:v>
                </c:pt>
                <c:pt idx="11156">
                  <c:v>10.766588050314811</c:v>
                </c:pt>
                <c:pt idx="11157">
                  <c:v>10.766666666667019</c:v>
                </c:pt>
                <c:pt idx="11158">
                  <c:v>10.766745283019221</c:v>
                </c:pt>
                <c:pt idx="11159">
                  <c:v>10.76682389937142</c:v>
                </c:pt>
                <c:pt idx="11160">
                  <c:v>10.76690251572362</c:v>
                </c:pt>
                <c:pt idx="11161">
                  <c:v>10.76698113207582</c:v>
                </c:pt>
                <c:pt idx="11162">
                  <c:v>10.76705974842802</c:v>
                </c:pt>
                <c:pt idx="11163">
                  <c:v>10.767138364780219</c:v>
                </c:pt>
                <c:pt idx="11164">
                  <c:v>10.767216981132419</c:v>
                </c:pt>
                <c:pt idx="11165">
                  <c:v>10.76729559748463</c:v>
                </c:pt>
                <c:pt idx="11166">
                  <c:v>10.767374213836829</c:v>
                </c:pt>
                <c:pt idx="11167">
                  <c:v>10.76745283018904</c:v>
                </c:pt>
                <c:pt idx="11168">
                  <c:v>10.767531446541231</c:v>
                </c:pt>
                <c:pt idx="11169">
                  <c:v>10.76761006289343</c:v>
                </c:pt>
                <c:pt idx="11170">
                  <c:v>10.767688679245641</c:v>
                </c:pt>
                <c:pt idx="11171">
                  <c:v>10.767767295597841</c:v>
                </c:pt>
                <c:pt idx="11172">
                  <c:v>10.76784591195004</c:v>
                </c:pt>
                <c:pt idx="11173">
                  <c:v>10.76792452830224</c:v>
                </c:pt>
                <c:pt idx="11174">
                  <c:v>10.76800314465444</c:v>
                </c:pt>
                <c:pt idx="11175">
                  <c:v>10.768081761006639</c:v>
                </c:pt>
                <c:pt idx="11176">
                  <c:v>10.768160377358839</c:v>
                </c:pt>
                <c:pt idx="11177">
                  <c:v>10.768238993711041</c:v>
                </c:pt>
                <c:pt idx="11178">
                  <c:v>10.768317610063249</c:v>
                </c:pt>
                <c:pt idx="11179">
                  <c:v>10.768396226415449</c:v>
                </c:pt>
                <c:pt idx="11180">
                  <c:v>10.768474842767651</c:v>
                </c:pt>
                <c:pt idx="11181">
                  <c:v>10.76855345911985</c:v>
                </c:pt>
                <c:pt idx="11182">
                  <c:v>10.76863207547205</c:v>
                </c:pt>
                <c:pt idx="11183">
                  <c:v>10.768710691824261</c:v>
                </c:pt>
                <c:pt idx="11184">
                  <c:v>10.76878930817646</c:v>
                </c:pt>
                <c:pt idx="11185">
                  <c:v>10.76886792452866</c:v>
                </c:pt>
                <c:pt idx="11186">
                  <c:v>10.76894654088086</c:v>
                </c:pt>
                <c:pt idx="11187">
                  <c:v>10.76902515723306</c:v>
                </c:pt>
                <c:pt idx="11188">
                  <c:v>10.76910377358527</c:v>
                </c:pt>
                <c:pt idx="11189">
                  <c:v>10.769182389937461</c:v>
                </c:pt>
                <c:pt idx="11190">
                  <c:v>10.769261006289669</c:v>
                </c:pt>
                <c:pt idx="11191">
                  <c:v>10.769339622641869</c:v>
                </c:pt>
                <c:pt idx="11192">
                  <c:v>10.769418238994071</c:v>
                </c:pt>
                <c:pt idx="11193">
                  <c:v>10.769496855346279</c:v>
                </c:pt>
                <c:pt idx="11194">
                  <c:v>10.76957547169847</c:v>
                </c:pt>
                <c:pt idx="11195">
                  <c:v>10.76965408805067</c:v>
                </c:pt>
                <c:pt idx="11196">
                  <c:v>10.76973270440288</c:v>
                </c:pt>
                <c:pt idx="11197">
                  <c:v>10.769811320755069</c:v>
                </c:pt>
                <c:pt idx="11198">
                  <c:v>10.76988993710729</c:v>
                </c:pt>
                <c:pt idx="11199">
                  <c:v>10.76996855345948</c:v>
                </c:pt>
                <c:pt idx="11200">
                  <c:v>10.770047169811679</c:v>
                </c:pt>
                <c:pt idx="11201">
                  <c:v>10.770125786163881</c:v>
                </c:pt>
                <c:pt idx="11202">
                  <c:v>10.770204402516081</c:v>
                </c:pt>
                <c:pt idx="11203">
                  <c:v>10.770283018868289</c:v>
                </c:pt>
                <c:pt idx="11204">
                  <c:v>10.77036163522048</c:v>
                </c:pt>
                <c:pt idx="11205">
                  <c:v>10.77044025157269</c:v>
                </c:pt>
                <c:pt idx="11206">
                  <c:v>10.770518867924901</c:v>
                </c:pt>
                <c:pt idx="11207">
                  <c:v>10.77059748427709</c:v>
                </c:pt>
                <c:pt idx="11208">
                  <c:v>10.7706761006293</c:v>
                </c:pt>
                <c:pt idx="11209">
                  <c:v>10.7707547169815</c:v>
                </c:pt>
                <c:pt idx="11210">
                  <c:v>10.7708333333337</c:v>
                </c:pt>
                <c:pt idx="11211">
                  <c:v>10.7709119496859</c:v>
                </c:pt>
                <c:pt idx="11212">
                  <c:v>10.770990566038099</c:v>
                </c:pt>
                <c:pt idx="11213">
                  <c:v>10.771069182390301</c:v>
                </c:pt>
                <c:pt idx="11214">
                  <c:v>10.771147798742501</c:v>
                </c:pt>
                <c:pt idx="11215">
                  <c:v>10.7712264150947</c:v>
                </c:pt>
                <c:pt idx="11216">
                  <c:v>10.771305031446911</c:v>
                </c:pt>
                <c:pt idx="11217">
                  <c:v>10.771383647799111</c:v>
                </c:pt>
                <c:pt idx="11218">
                  <c:v>10.77146226415131</c:v>
                </c:pt>
                <c:pt idx="11219">
                  <c:v>10.77154088050351</c:v>
                </c:pt>
                <c:pt idx="11220">
                  <c:v>10.77161949685571</c:v>
                </c:pt>
                <c:pt idx="11221">
                  <c:v>10.77169811320792</c:v>
                </c:pt>
                <c:pt idx="11222">
                  <c:v>10.771776729560109</c:v>
                </c:pt>
                <c:pt idx="11223">
                  <c:v>10.77185534591232</c:v>
                </c:pt>
                <c:pt idx="11224">
                  <c:v>10.771933962264519</c:v>
                </c:pt>
                <c:pt idx="11225">
                  <c:v>10.772012578616719</c:v>
                </c:pt>
                <c:pt idx="11226">
                  <c:v>10.772091194968921</c:v>
                </c:pt>
                <c:pt idx="11227">
                  <c:v>10.77216981132112</c:v>
                </c:pt>
                <c:pt idx="11228">
                  <c:v>10.77224842767332</c:v>
                </c:pt>
                <c:pt idx="11229">
                  <c:v>10.77232704402552</c:v>
                </c:pt>
                <c:pt idx="11230">
                  <c:v>10.77240566037773</c:v>
                </c:pt>
                <c:pt idx="11231">
                  <c:v>10.772484276729941</c:v>
                </c:pt>
                <c:pt idx="11232">
                  <c:v>10.77256289308214</c:v>
                </c:pt>
                <c:pt idx="11233">
                  <c:v>10.77264150943433</c:v>
                </c:pt>
                <c:pt idx="11234">
                  <c:v>10.772720125786529</c:v>
                </c:pt>
                <c:pt idx="11235">
                  <c:v>10.772798742138731</c:v>
                </c:pt>
                <c:pt idx="11236">
                  <c:v>10.772877358490939</c:v>
                </c:pt>
                <c:pt idx="11237">
                  <c:v>10.772955974843139</c:v>
                </c:pt>
                <c:pt idx="11238">
                  <c:v>10.77303459119535</c:v>
                </c:pt>
                <c:pt idx="11239">
                  <c:v>10.77311320754754</c:v>
                </c:pt>
                <c:pt idx="11240">
                  <c:v>10.77319182389974</c:v>
                </c:pt>
                <c:pt idx="11241">
                  <c:v>10.77327044025194</c:v>
                </c:pt>
                <c:pt idx="11242">
                  <c:v>10.77334905660415</c:v>
                </c:pt>
                <c:pt idx="11243">
                  <c:v>10.77342767295635</c:v>
                </c:pt>
                <c:pt idx="11244">
                  <c:v>10.77350628930855</c:v>
                </c:pt>
                <c:pt idx="11245">
                  <c:v>10.77358490566075</c:v>
                </c:pt>
                <c:pt idx="11246">
                  <c:v>10.773663522012949</c:v>
                </c:pt>
                <c:pt idx="11247">
                  <c:v>10.773742138365151</c:v>
                </c:pt>
                <c:pt idx="11248">
                  <c:v>10.773820754717351</c:v>
                </c:pt>
                <c:pt idx="11249">
                  <c:v>10.773899371069559</c:v>
                </c:pt>
                <c:pt idx="11250">
                  <c:v>10.773977987421761</c:v>
                </c:pt>
                <c:pt idx="11251">
                  <c:v>10.77405660377396</c:v>
                </c:pt>
                <c:pt idx="11252">
                  <c:v>10.77413522012616</c:v>
                </c:pt>
                <c:pt idx="11253">
                  <c:v>10.77421383647836</c:v>
                </c:pt>
                <c:pt idx="11254">
                  <c:v>10.77429245283056</c:v>
                </c:pt>
                <c:pt idx="11255">
                  <c:v>10.774371069182759</c:v>
                </c:pt>
                <c:pt idx="11256">
                  <c:v>10.77444968553497</c:v>
                </c:pt>
                <c:pt idx="11257">
                  <c:v>10.77452830188717</c:v>
                </c:pt>
                <c:pt idx="11258">
                  <c:v>10.774606918239369</c:v>
                </c:pt>
                <c:pt idx="11259">
                  <c:v>10.774685534591571</c:v>
                </c:pt>
                <c:pt idx="11260">
                  <c:v>10.774764150943771</c:v>
                </c:pt>
                <c:pt idx="11261">
                  <c:v>10.77484276729597</c:v>
                </c:pt>
                <c:pt idx="11262">
                  <c:v>10.77492138364817</c:v>
                </c:pt>
                <c:pt idx="11263">
                  <c:v>10.77500000000038</c:v>
                </c:pt>
                <c:pt idx="11264">
                  <c:v>10.77507861635258</c:v>
                </c:pt>
                <c:pt idx="11265">
                  <c:v>10.775157232704791</c:v>
                </c:pt>
                <c:pt idx="11266">
                  <c:v>10.77523584905699</c:v>
                </c:pt>
                <c:pt idx="11267">
                  <c:v>10.775314465409179</c:v>
                </c:pt>
                <c:pt idx="11268">
                  <c:v>10.77539308176139</c:v>
                </c:pt>
                <c:pt idx="11269">
                  <c:v>10.77547169811359</c:v>
                </c:pt>
                <c:pt idx="11270">
                  <c:v>10.775550314465789</c:v>
                </c:pt>
                <c:pt idx="11271">
                  <c:v>10.775628930817989</c:v>
                </c:pt>
                <c:pt idx="11272">
                  <c:v>10.775707547170191</c:v>
                </c:pt>
                <c:pt idx="11273">
                  <c:v>10.775786163522399</c:v>
                </c:pt>
                <c:pt idx="11274">
                  <c:v>10.775864779874601</c:v>
                </c:pt>
                <c:pt idx="11275">
                  <c:v>10.775943396226801</c:v>
                </c:pt>
                <c:pt idx="11276">
                  <c:v>10.776022012579</c:v>
                </c:pt>
                <c:pt idx="11277">
                  <c:v>10.7761006289312</c:v>
                </c:pt>
                <c:pt idx="11278">
                  <c:v>10.7761792452834</c:v>
                </c:pt>
                <c:pt idx="11279">
                  <c:v>10.7762578616356</c:v>
                </c:pt>
                <c:pt idx="11280">
                  <c:v>10.77633647798781</c:v>
                </c:pt>
                <c:pt idx="11281">
                  <c:v>10.77641509434001</c:v>
                </c:pt>
                <c:pt idx="11282">
                  <c:v>10.776493710692209</c:v>
                </c:pt>
                <c:pt idx="11283">
                  <c:v>10.776572327044409</c:v>
                </c:pt>
                <c:pt idx="11284">
                  <c:v>10.776650943396611</c:v>
                </c:pt>
                <c:pt idx="11285">
                  <c:v>10.776729559748819</c:v>
                </c:pt>
                <c:pt idx="11286">
                  <c:v>10.776808176101021</c:v>
                </c:pt>
                <c:pt idx="11287">
                  <c:v>10.776886792453221</c:v>
                </c:pt>
                <c:pt idx="11288">
                  <c:v>10.77696540880542</c:v>
                </c:pt>
                <c:pt idx="11289">
                  <c:v>10.77704402515762</c:v>
                </c:pt>
                <c:pt idx="11290">
                  <c:v>10.77712264150982</c:v>
                </c:pt>
                <c:pt idx="11291">
                  <c:v>10.77720125786202</c:v>
                </c:pt>
                <c:pt idx="11292">
                  <c:v>10.777279874214219</c:v>
                </c:pt>
                <c:pt idx="11293">
                  <c:v>10.777358490566421</c:v>
                </c:pt>
                <c:pt idx="11294">
                  <c:v>10.777437106918629</c:v>
                </c:pt>
                <c:pt idx="11295">
                  <c:v>10.77751572327082</c:v>
                </c:pt>
                <c:pt idx="11296">
                  <c:v>10.777594339623031</c:v>
                </c:pt>
                <c:pt idx="11297">
                  <c:v>10.77767295597523</c:v>
                </c:pt>
                <c:pt idx="11298">
                  <c:v>10.77775157232743</c:v>
                </c:pt>
                <c:pt idx="11299">
                  <c:v>10.77783018867963</c:v>
                </c:pt>
                <c:pt idx="11300">
                  <c:v>10.77790880503183</c:v>
                </c:pt>
                <c:pt idx="11301">
                  <c:v>10.77798742138404</c:v>
                </c:pt>
                <c:pt idx="11302">
                  <c:v>10.77806603773624</c:v>
                </c:pt>
                <c:pt idx="11303">
                  <c:v>10.77814465408844</c:v>
                </c:pt>
                <c:pt idx="11304">
                  <c:v>10.778223270440639</c:v>
                </c:pt>
                <c:pt idx="11305">
                  <c:v>10.778301886792841</c:v>
                </c:pt>
                <c:pt idx="11306">
                  <c:v>10.778380503145049</c:v>
                </c:pt>
                <c:pt idx="11307">
                  <c:v>10.778459119497249</c:v>
                </c:pt>
                <c:pt idx="11308">
                  <c:v>10.778537735849451</c:v>
                </c:pt>
                <c:pt idx="11309">
                  <c:v>10.77861635220165</c:v>
                </c:pt>
                <c:pt idx="11310">
                  <c:v>10.77869496855385</c:v>
                </c:pt>
                <c:pt idx="11311">
                  <c:v>10.77877358490605</c:v>
                </c:pt>
                <c:pt idx="11312">
                  <c:v>10.77885220125825</c:v>
                </c:pt>
                <c:pt idx="11313">
                  <c:v>10.77893081761046</c:v>
                </c:pt>
                <c:pt idx="11314">
                  <c:v>10.77900943396266</c:v>
                </c:pt>
                <c:pt idx="11315">
                  <c:v>10.77908805031486</c:v>
                </c:pt>
                <c:pt idx="11316">
                  <c:v>10.779166666667059</c:v>
                </c:pt>
                <c:pt idx="11317">
                  <c:v>10.779245283019261</c:v>
                </c:pt>
                <c:pt idx="11318">
                  <c:v>10.779323899371461</c:v>
                </c:pt>
                <c:pt idx="11319">
                  <c:v>10.779402515723669</c:v>
                </c:pt>
                <c:pt idx="11320">
                  <c:v>10.779481132075871</c:v>
                </c:pt>
                <c:pt idx="11321">
                  <c:v>10.779559748428071</c:v>
                </c:pt>
                <c:pt idx="11322">
                  <c:v>10.77963836478027</c:v>
                </c:pt>
                <c:pt idx="11323">
                  <c:v>10.77971698113247</c:v>
                </c:pt>
                <c:pt idx="11324">
                  <c:v>10.77979559748468</c:v>
                </c:pt>
                <c:pt idx="11325">
                  <c:v>10.77987421383687</c:v>
                </c:pt>
                <c:pt idx="11326">
                  <c:v>10.77995283018908</c:v>
                </c:pt>
                <c:pt idx="11327">
                  <c:v>10.78003144654128</c:v>
                </c:pt>
                <c:pt idx="11328">
                  <c:v>10.780110062893471</c:v>
                </c:pt>
                <c:pt idx="11329">
                  <c:v>10.780188679245679</c:v>
                </c:pt>
                <c:pt idx="11330">
                  <c:v>10.780267295597881</c:v>
                </c:pt>
                <c:pt idx="11331">
                  <c:v>10.78034591195008</c:v>
                </c:pt>
                <c:pt idx="11332">
                  <c:v>10.780424528302291</c:v>
                </c:pt>
                <c:pt idx="11333">
                  <c:v>10.78050314465448</c:v>
                </c:pt>
                <c:pt idx="11334">
                  <c:v>10.780581761006699</c:v>
                </c:pt>
                <c:pt idx="11335">
                  <c:v>10.78066037735889</c:v>
                </c:pt>
                <c:pt idx="11336">
                  <c:v>10.78073899371109</c:v>
                </c:pt>
                <c:pt idx="11337">
                  <c:v>10.7808176100633</c:v>
                </c:pt>
                <c:pt idx="11338">
                  <c:v>10.7808962264155</c:v>
                </c:pt>
                <c:pt idx="11339">
                  <c:v>10.7809748427677</c:v>
                </c:pt>
                <c:pt idx="11340">
                  <c:v>10.781053459119899</c:v>
                </c:pt>
                <c:pt idx="11341">
                  <c:v>10.781132075472099</c:v>
                </c:pt>
                <c:pt idx="11342">
                  <c:v>10.781210691824301</c:v>
                </c:pt>
                <c:pt idx="11343">
                  <c:v>10.7812893081765</c:v>
                </c:pt>
                <c:pt idx="11344">
                  <c:v>10.7813679245287</c:v>
                </c:pt>
                <c:pt idx="11345">
                  <c:v>10.781446540880911</c:v>
                </c:pt>
                <c:pt idx="11346">
                  <c:v>10.7815251572331</c:v>
                </c:pt>
                <c:pt idx="11347">
                  <c:v>10.78160377358531</c:v>
                </c:pt>
                <c:pt idx="11348">
                  <c:v>10.78168238993751</c:v>
                </c:pt>
                <c:pt idx="11349">
                  <c:v>10.78176100628971</c:v>
                </c:pt>
                <c:pt idx="11350">
                  <c:v>10.78183962264192</c:v>
                </c:pt>
                <c:pt idx="11351">
                  <c:v>10.781918238994111</c:v>
                </c:pt>
                <c:pt idx="11352">
                  <c:v>10.781996855346319</c:v>
                </c:pt>
                <c:pt idx="11353">
                  <c:v>10.78207547169851</c:v>
                </c:pt>
                <c:pt idx="11354">
                  <c:v>10.782154088050721</c:v>
                </c:pt>
                <c:pt idx="11355">
                  <c:v>10.78223270440292</c:v>
                </c:pt>
                <c:pt idx="11356">
                  <c:v>10.78231132075512</c:v>
                </c:pt>
                <c:pt idx="11357">
                  <c:v>10.782389937107331</c:v>
                </c:pt>
                <c:pt idx="11358">
                  <c:v>10.78246855345953</c:v>
                </c:pt>
                <c:pt idx="11359">
                  <c:v>10.78254716981173</c:v>
                </c:pt>
                <c:pt idx="11360">
                  <c:v>10.78262578616393</c:v>
                </c:pt>
                <c:pt idx="11361">
                  <c:v>10.78270440251613</c:v>
                </c:pt>
                <c:pt idx="11362">
                  <c:v>10.78278301886834</c:v>
                </c:pt>
                <c:pt idx="11363">
                  <c:v>10.782861635220531</c:v>
                </c:pt>
                <c:pt idx="11364">
                  <c:v>10.782940251572739</c:v>
                </c:pt>
                <c:pt idx="11365">
                  <c:v>10.783018867924939</c:v>
                </c:pt>
                <c:pt idx="11366">
                  <c:v>10.783097484277141</c:v>
                </c:pt>
                <c:pt idx="11367">
                  <c:v>10.783176100629341</c:v>
                </c:pt>
                <c:pt idx="11368">
                  <c:v>10.78325471698154</c:v>
                </c:pt>
                <c:pt idx="11369">
                  <c:v>10.78333333333374</c:v>
                </c:pt>
                <c:pt idx="11370">
                  <c:v>10.78341194968595</c:v>
                </c:pt>
                <c:pt idx="11371">
                  <c:v>10.78349056603815</c:v>
                </c:pt>
                <c:pt idx="11372">
                  <c:v>10.78356918239035</c:v>
                </c:pt>
                <c:pt idx="11373">
                  <c:v>10.78364779874255</c:v>
                </c:pt>
                <c:pt idx="11374">
                  <c:v>10.783726415094749</c:v>
                </c:pt>
                <c:pt idx="11375">
                  <c:v>10.783805031446949</c:v>
                </c:pt>
                <c:pt idx="11376">
                  <c:v>10.783883647799151</c:v>
                </c:pt>
                <c:pt idx="11377">
                  <c:v>10.78396226415135</c:v>
                </c:pt>
                <c:pt idx="11378">
                  <c:v>10.78404088050355</c:v>
                </c:pt>
                <c:pt idx="11379">
                  <c:v>10.784119496855761</c:v>
                </c:pt>
                <c:pt idx="11380">
                  <c:v>10.78419811320796</c:v>
                </c:pt>
                <c:pt idx="11381">
                  <c:v>10.78427672956016</c:v>
                </c:pt>
                <c:pt idx="11382">
                  <c:v>10.78435534591236</c:v>
                </c:pt>
                <c:pt idx="11383">
                  <c:v>10.78443396226456</c:v>
                </c:pt>
                <c:pt idx="11384">
                  <c:v>10.78451257861677</c:v>
                </c:pt>
                <c:pt idx="11385">
                  <c:v>10.78459119496897</c:v>
                </c:pt>
                <c:pt idx="11386">
                  <c:v>10.784669811321169</c:v>
                </c:pt>
                <c:pt idx="11387">
                  <c:v>10.784748427673369</c:v>
                </c:pt>
                <c:pt idx="11388">
                  <c:v>10.784827044025571</c:v>
                </c:pt>
                <c:pt idx="11389">
                  <c:v>10.78490566037777</c:v>
                </c:pt>
                <c:pt idx="11390">
                  <c:v>10.784984276729981</c:v>
                </c:pt>
                <c:pt idx="11391">
                  <c:v>10.785062893082181</c:v>
                </c:pt>
                <c:pt idx="11392">
                  <c:v>10.78514150943438</c:v>
                </c:pt>
                <c:pt idx="11393">
                  <c:v>10.78522012578658</c:v>
                </c:pt>
                <c:pt idx="11394">
                  <c:v>10.78529874213878</c:v>
                </c:pt>
                <c:pt idx="11395">
                  <c:v>10.78537735849098</c:v>
                </c:pt>
                <c:pt idx="11396">
                  <c:v>10.78545597484319</c:v>
                </c:pt>
                <c:pt idx="11397">
                  <c:v>10.7855345911954</c:v>
                </c:pt>
                <c:pt idx="11398">
                  <c:v>10.785613207547589</c:v>
                </c:pt>
                <c:pt idx="11399">
                  <c:v>10.785691823899789</c:v>
                </c:pt>
                <c:pt idx="11400">
                  <c:v>10.785770440251991</c:v>
                </c:pt>
                <c:pt idx="11401">
                  <c:v>10.785849056604199</c:v>
                </c:pt>
                <c:pt idx="11402">
                  <c:v>10.78592767295639</c:v>
                </c:pt>
                <c:pt idx="11403">
                  <c:v>10.786006289308601</c:v>
                </c:pt>
                <c:pt idx="11404">
                  <c:v>10.7860849056608</c:v>
                </c:pt>
                <c:pt idx="11405">
                  <c:v>10.786163522013</c:v>
                </c:pt>
                <c:pt idx="11406">
                  <c:v>10.7862421383652</c:v>
                </c:pt>
                <c:pt idx="11407">
                  <c:v>10.7863207547174</c:v>
                </c:pt>
                <c:pt idx="11408">
                  <c:v>10.78639937106961</c:v>
                </c:pt>
                <c:pt idx="11409">
                  <c:v>10.786477987421801</c:v>
                </c:pt>
                <c:pt idx="11410">
                  <c:v>10.786556603774009</c:v>
                </c:pt>
                <c:pt idx="11411">
                  <c:v>10.786635220126209</c:v>
                </c:pt>
                <c:pt idx="11412">
                  <c:v>10.786713836478411</c:v>
                </c:pt>
                <c:pt idx="11413">
                  <c:v>10.786792452830611</c:v>
                </c:pt>
                <c:pt idx="11414">
                  <c:v>10.78687106918281</c:v>
                </c:pt>
                <c:pt idx="11415">
                  <c:v>10.786949685535021</c:v>
                </c:pt>
                <c:pt idx="11416">
                  <c:v>10.78702830188721</c:v>
                </c:pt>
                <c:pt idx="11417">
                  <c:v>10.78710691823942</c:v>
                </c:pt>
                <c:pt idx="11418">
                  <c:v>10.78718553459162</c:v>
                </c:pt>
                <c:pt idx="11419">
                  <c:v>10.78726415094382</c:v>
                </c:pt>
                <c:pt idx="11420">
                  <c:v>10.787342767296019</c:v>
                </c:pt>
                <c:pt idx="11421">
                  <c:v>10.787421383648219</c:v>
                </c:pt>
                <c:pt idx="11422">
                  <c:v>10.787500000000421</c:v>
                </c:pt>
                <c:pt idx="11423">
                  <c:v>10.78757861635262</c:v>
                </c:pt>
                <c:pt idx="11424">
                  <c:v>10.787657232704831</c:v>
                </c:pt>
                <c:pt idx="11425">
                  <c:v>10.787735849057031</c:v>
                </c:pt>
                <c:pt idx="11426">
                  <c:v>10.78781446540923</c:v>
                </c:pt>
                <c:pt idx="11427">
                  <c:v>10.78789308176143</c:v>
                </c:pt>
                <c:pt idx="11428">
                  <c:v>10.78797169811363</c:v>
                </c:pt>
                <c:pt idx="11429">
                  <c:v>10.78805031446583</c:v>
                </c:pt>
                <c:pt idx="11430">
                  <c:v>10.788128930818029</c:v>
                </c:pt>
                <c:pt idx="11431">
                  <c:v>10.78820754717024</c:v>
                </c:pt>
                <c:pt idx="11432">
                  <c:v>10.788286163522439</c:v>
                </c:pt>
                <c:pt idx="11433">
                  <c:v>10.788364779874639</c:v>
                </c:pt>
                <c:pt idx="11434">
                  <c:v>10.788443396226841</c:v>
                </c:pt>
                <c:pt idx="11435">
                  <c:v>10.78852201257904</c:v>
                </c:pt>
                <c:pt idx="11436">
                  <c:v>10.788600628931251</c:v>
                </c:pt>
                <c:pt idx="11437">
                  <c:v>10.788679245283451</c:v>
                </c:pt>
                <c:pt idx="11438">
                  <c:v>10.78875786163565</c:v>
                </c:pt>
                <c:pt idx="11439">
                  <c:v>10.78883647798785</c:v>
                </c:pt>
                <c:pt idx="11440">
                  <c:v>10.78891509434005</c:v>
                </c:pt>
                <c:pt idx="11441">
                  <c:v>10.78899371069225</c:v>
                </c:pt>
                <c:pt idx="11442">
                  <c:v>10.789072327044449</c:v>
                </c:pt>
                <c:pt idx="11443">
                  <c:v>10.789150943396651</c:v>
                </c:pt>
                <c:pt idx="11444">
                  <c:v>10.789229559748859</c:v>
                </c:pt>
                <c:pt idx="11445">
                  <c:v>10.789308176101059</c:v>
                </c:pt>
                <c:pt idx="11446">
                  <c:v>10.789386792453261</c:v>
                </c:pt>
                <c:pt idx="11447">
                  <c:v>10.78946540880546</c:v>
                </c:pt>
                <c:pt idx="11448">
                  <c:v>10.789544025157671</c:v>
                </c:pt>
                <c:pt idx="11449">
                  <c:v>10.789622641509871</c:v>
                </c:pt>
                <c:pt idx="11450">
                  <c:v>10.78970125786207</c:v>
                </c:pt>
                <c:pt idx="11451">
                  <c:v>10.78977987421427</c:v>
                </c:pt>
                <c:pt idx="11452">
                  <c:v>10.78985849056647</c:v>
                </c:pt>
                <c:pt idx="11453">
                  <c:v>10.78993710691867</c:v>
                </c:pt>
                <c:pt idx="11454">
                  <c:v>10.790015723270869</c:v>
                </c:pt>
                <c:pt idx="11455">
                  <c:v>10.790094339623071</c:v>
                </c:pt>
                <c:pt idx="11456">
                  <c:v>10.790172955975279</c:v>
                </c:pt>
                <c:pt idx="11457">
                  <c:v>10.790251572327479</c:v>
                </c:pt>
                <c:pt idx="11458">
                  <c:v>10.790330188679681</c:v>
                </c:pt>
                <c:pt idx="11459">
                  <c:v>10.79040880503188</c:v>
                </c:pt>
                <c:pt idx="11460">
                  <c:v>10.79048742138408</c:v>
                </c:pt>
                <c:pt idx="11461">
                  <c:v>10.790566037736291</c:v>
                </c:pt>
                <c:pt idx="11462">
                  <c:v>10.790644654088499</c:v>
                </c:pt>
                <c:pt idx="11463">
                  <c:v>10.79072327044069</c:v>
                </c:pt>
                <c:pt idx="11464">
                  <c:v>10.790801886792879</c:v>
                </c:pt>
                <c:pt idx="11465">
                  <c:v>10.79088050314509</c:v>
                </c:pt>
                <c:pt idx="11466">
                  <c:v>10.7909591194973</c:v>
                </c:pt>
                <c:pt idx="11467">
                  <c:v>10.791037735849491</c:v>
                </c:pt>
                <c:pt idx="11468">
                  <c:v>10.7911163522017</c:v>
                </c:pt>
                <c:pt idx="11469">
                  <c:v>10.79119496855389</c:v>
                </c:pt>
                <c:pt idx="11470">
                  <c:v>10.79127358490609</c:v>
                </c:pt>
                <c:pt idx="11471">
                  <c:v>10.791352201258301</c:v>
                </c:pt>
                <c:pt idx="11472">
                  <c:v>10.7914308176105</c:v>
                </c:pt>
                <c:pt idx="11473">
                  <c:v>10.7915094339627</c:v>
                </c:pt>
                <c:pt idx="11474">
                  <c:v>10.7915880503149</c:v>
                </c:pt>
                <c:pt idx="11475">
                  <c:v>10.79166666666711</c:v>
                </c:pt>
                <c:pt idx="11476">
                  <c:v>10.791745283019299</c:v>
                </c:pt>
                <c:pt idx="11477">
                  <c:v>10.79182389937151</c:v>
                </c:pt>
                <c:pt idx="11478">
                  <c:v>10.791902515723709</c:v>
                </c:pt>
                <c:pt idx="11479">
                  <c:v>10.791981132075909</c:v>
                </c:pt>
                <c:pt idx="11480">
                  <c:v>10.792059748428111</c:v>
                </c:pt>
                <c:pt idx="11481">
                  <c:v>10.792138364780319</c:v>
                </c:pt>
                <c:pt idx="11482">
                  <c:v>10.79221698113251</c:v>
                </c:pt>
                <c:pt idx="11483">
                  <c:v>10.792295597484721</c:v>
                </c:pt>
                <c:pt idx="11484">
                  <c:v>10.79237421383692</c:v>
                </c:pt>
                <c:pt idx="11485">
                  <c:v>10.792452830189131</c:v>
                </c:pt>
                <c:pt idx="11486">
                  <c:v>10.79253144654132</c:v>
                </c:pt>
                <c:pt idx="11487">
                  <c:v>10.79261006289352</c:v>
                </c:pt>
                <c:pt idx="11488">
                  <c:v>10.79268867924573</c:v>
                </c:pt>
                <c:pt idx="11489">
                  <c:v>10.79276729559793</c:v>
                </c:pt>
                <c:pt idx="11490">
                  <c:v>10.792845911950129</c:v>
                </c:pt>
                <c:pt idx="11491">
                  <c:v>10.792924528302329</c:v>
                </c:pt>
                <c:pt idx="11492">
                  <c:v>10.793003144654531</c:v>
                </c:pt>
                <c:pt idx="11493">
                  <c:v>10.79308176100673</c:v>
                </c:pt>
                <c:pt idx="11494">
                  <c:v>10.793160377358941</c:v>
                </c:pt>
                <c:pt idx="11495">
                  <c:v>10.79323899371113</c:v>
                </c:pt>
                <c:pt idx="11496">
                  <c:v>10.79331761006334</c:v>
                </c:pt>
                <c:pt idx="11497">
                  <c:v>10.79339622641554</c:v>
                </c:pt>
                <c:pt idx="11498">
                  <c:v>10.79347484276775</c:v>
                </c:pt>
                <c:pt idx="11499">
                  <c:v>10.79355345911995</c:v>
                </c:pt>
                <c:pt idx="11500">
                  <c:v>10.79363207547215</c:v>
                </c:pt>
                <c:pt idx="11501">
                  <c:v>10.79371069182435</c:v>
                </c:pt>
                <c:pt idx="11502">
                  <c:v>10.793789308176549</c:v>
                </c:pt>
                <c:pt idx="11503">
                  <c:v>10.793867924528749</c:v>
                </c:pt>
                <c:pt idx="11504">
                  <c:v>10.793946540880951</c:v>
                </c:pt>
                <c:pt idx="11505">
                  <c:v>10.79402515723315</c:v>
                </c:pt>
                <c:pt idx="11506">
                  <c:v>10.79410377358535</c:v>
                </c:pt>
                <c:pt idx="11507">
                  <c:v>10.79418238993755</c:v>
                </c:pt>
                <c:pt idx="11508">
                  <c:v>10.79426100628975</c:v>
                </c:pt>
                <c:pt idx="11509">
                  <c:v>10.79433962264196</c:v>
                </c:pt>
                <c:pt idx="11510">
                  <c:v>10.79441823899416</c:v>
                </c:pt>
                <c:pt idx="11511">
                  <c:v>10.79449685534637</c:v>
                </c:pt>
                <c:pt idx="11512">
                  <c:v>10.794575471698559</c:v>
                </c:pt>
                <c:pt idx="11513">
                  <c:v>10.794654088050761</c:v>
                </c:pt>
                <c:pt idx="11514">
                  <c:v>10.79473270440297</c:v>
                </c:pt>
                <c:pt idx="11515">
                  <c:v>10.79481132075516</c:v>
                </c:pt>
                <c:pt idx="11516">
                  <c:v>10.794889937107371</c:v>
                </c:pt>
                <c:pt idx="11517">
                  <c:v>10.794968553459571</c:v>
                </c:pt>
                <c:pt idx="11518">
                  <c:v>10.79504716981177</c:v>
                </c:pt>
                <c:pt idx="11519">
                  <c:v>10.79512578616397</c:v>
                </c:pt>
                <c:pt idx="11520">
                  <c:v>10.79520440251617</c:v>
                </c:pt>
                <c:pt idx="11521">
                  <c:v>10.79528301886838</c:v>
                </c:pt>
                <c:pt idx="11522">
                  <c:v>10.795361635220569</c:v>
                </c:pt>
                <c:pt idx="11523">
                  <c:v>10.79544025157278</c:v>
                </c:pt>
                <c:pt idx="11524">
                  <c:v>10.795518867924979</c:v>
                </c:pt>
                <c:pt idx="11525">
                  <c:v>10.795597484277179</c:v>
                </c:pt>
                <c:pt idx="11526">
                  <c:v>10.79567610062939</c:v>
                </c:pt>
                <c:pt idx="11527">
                  <c:v>10.795754716981589</c:v>
                </c:pt>
                <c:pt idx="11528">
                  <c:v>10.795833333333791</c:v>
                </c:pt>
                <c:pt idx="11529">
                  <c:v>10.795911949685991</c:v>
                </c:pt>
                <c:pt idx="11530">
                  <c:v>10.795990566038199</c:v>
                </c:pt>
                <c:pt idx="11531">
                  <c:v>10.79606918239039</c:v>
                </c:pt>
                <c:pt idx="11532">
                  <c:v>10.7961477987426</c:v>
                </c:pt>
                <c:pt idx="11533">
                  <c:v>10.79622641509479</c:v>
                </c:pt>
                <c:pt idx="11534">
                  <c:v>10.796305031447</c:v>
                </c:pt>
                <c:pt idx="11535">
                  <c:v>10.7963836477992</c:v>
                </c:pt>
                <c:pt idx="11536">
                  <c:v>10.796462264151399</c:v>
                </c:pt>
                <c:pt idx="11537">
                  <c:v>10.796540880503599</c:v>
                </c:pt>
                <c:pt idx="11538">
                  <c:v>10.796619496855801</c:v>
                </c:pt>
                <c:pt idx="11539">
                  <c:v>10.796698113208</c:v>
                </c:pt>
                <c:pt idx="11540">
                  <c:v>10.796776729560211</c:v>
                </c:pt>
                <c:pt idx="11541">
                  <c:v>10.796855345912411</c:v>
                </c:pt>
                <c:pt idx="11542">
                  <c:v>10.79693396226461</c:v>
                </c:pt>
                <c:pt idx="11543">
                  <c:v>10.79701257861681</c:v>
                </c:pt>
                <c:pt idx="11544">
                  <c:v>10.79709119496901</c:v>
                </c:pt>
                <c:pt idx="11545">
                  <c:v>10.79716981132122</c:v>
                </c:pt>
                <c:pt idx="11546">
                  <c:v>10.797248427673409</c:v>
                </c:pt>
                <c:pt idx="11547">
                  <c:v>10.79732704402562</c:v>
                </c:pt>
                <c:pt idx="11548">
                  <c:v>10.797405660377819</c:v>
                </c:pt>
                <c:pt idx="11549">
                  <c:v>10.797484276730019</c:v>
                </c:pt>
                <c:pt idx="11550">
                  <c:v>10.797562893082221</c:v>
                </c:pt>
                <c:pt idx="11551">
                  <c:v>10.79764150943442</c:v>
                </c:pt>
                <c:pt idx="11552">
                  <c:v>10.79772012578662</c:v>
                </c:pt>
                <c:pt idx="11553">
                  <c:v>10.79779874213882</c:v>
                </c:pt>
                <c:pt idx="11554">
                  <c:v>10.79787735849102</c:v>
                </c:pt>
                <c:pt idx="11555">
                  <c:v>10.79795597484323</c:v>
                </c:pt>
                <c:pt idx="11556">
                  <c:v>10.79803459119543</c:v>
                </c:pt>
                <c:pt idx="11557">
                  <c:v>10.79811320754763</c:v>
                </c:pt>
                <c:pt idx="11558">
                  <c:v>10.798191823899829</c:v>
                </c:pt>
                <c:pt idx="11559">
                  <c:v>10.798270440252031</c:v>
                </c:pt>
                <c:pt idx="11560">
                  <c:v>10.798349056604239</c:v>
                </c:pt>
                <c:pt idx="11561">
                  <c:v>10.798427672956439</c:v>
                </c:pt>
                <c:pt idx="11562">
                  <c:v>10.79850628930865</c:v>
                </c:pt>
                <c:pt idx="11563">
                  <c:v>10.798584905660841</c:v>
                </c:pt>
                <c:pt idx="11564">
                  <c:v>10.79866352201304</c:v>
                </c:pt>
                <c:pt idx="11565">
                  <c:v>10.798742138365251</c:v>
                </c:pt>
                <c:pt idx="11566">
                  <c:v>10.79882075471744</c:v>
                </c:pt>
                <c:pt idx="11567">
                  <c:v>10.79889937106965</c:v>
                </c:pt>
                <c:pt idx="11568">
                  <c:v>10.798977987421839</c:v>
                </c:pt>
                <c:pt idx="11569">
                  <c:v>10.79905660377405</c:v>
                </c:pt>
                <c:pt idx="11570">
                  <c:v>10.79913522012626</c:v>
                </c:pt>
                <c:pt idx="11571">
                  <c:v>10.799213836478449</c:v>
                </c:pt>
                <c:pt idx="11572">
                  <c:v>10.799292452830651</c:v>
                </c:pt>
                <c:pt idx="11573">
                  <c:v>10.79937106918285</c:v>
                </c:pt>
                <c:pt idx="11574">
                  <c:v>10.799449685535061</c:v>
                </c:pt>
                <c:pt idx="11575">
                  <c:v>10.799528301887261</c:v>
                </c:pt>
                <c:pt idx="11576">
                  <c:v>10.799606918239469</c:v>
                </c:pt>
                <c:pt idx="11577">
                  <c:v>10.799685534591671</c:v>
                </c:pt>
                <c:pt idx="11578">
                  <c:v>10.79976415094387</c:v>
                </c:pt>
                <c:pt idx="11579">
                  <c:v>10.79984276729607</c:v>
                </c:pt>
                <c:pt idx="11580">
                  <c:v>10.79992138364827</c:v>
                </c:pt>
                <c:pt idx="11581">
                  <c:v>10.80000000000047</c:v>
                </c:pt>
                <c:pt idx="11582">
                  <c:v>10.800078616352669</c:v>
                </c:pt>
                <c:pt idx="11583">
                  <c:v>10.800157232704869</c:v>
                </c:pt>
                <c:pt idx="11584">
                  <c:v>10.800235849057071</c:v>
                </c:pt>
                <c:pt idx="11585">
                  <c:v>10.800314465409279</c:v>
                </c:pt>
                <c:pt idx="11586">
                  <c:v>10.800393081761481</c:v>
                </c:pt>
                <c:pt idx="11587">
                  <c:v>10.800471698113681</c:v>
                </c:pt>
                <c:pt idx="11588">
                  <c:v>10.80055031446588</c:v>
                </c:pt>
                <c:pt idx="11589">
                  <c:v>10.80062893081808</c:v>
                </c:pt>
                <c:pt idx="11590">
                  <c:v>10.80070754717029</c:v>
                </c:pt>
                <c:pt idx="11591">
                  <c:v>10.80078616352249</c:v>
                </c:pt>
                <c:pt idx="11592">
                  <c:v>10.800864779874701</c:v>
                </c:pt>
                <c:pt idx="11593">
                  <c:v>10.8009433962269</c:v>
                </c:pt>
                <c:pt idx="11594">
                  <c:v>10.801022012579089</c:v>
                </c:pt>
                <c:pt idx="11595">
                  <c:v>10.8011006289313</c:v>
                </c:pt>
                <c:pt idx="11596">
                  <c:v>10.801179245283491</c:v>
                </c:pt>
                <c:pt idx="11597">
                  <c:v>10.80125786163569</c:v>
                </c:pt>
                <c:pt idx="11598">
                  <c:v>10.801336477987901</c:v>
                </c:pt>
                <c:pt idx="11599">
                  <c:v>10.801415094340101</c:v>
                </c:pt>
                <c:pt idx="11600">
                  <c:v>10.8014937106923</c:v>
                </c:pt>
                <c:pt idx="11601">
                  <c:v>10.8015723270445</c:v>
                </c:pt>
                <c:pt idx="11602">
                  <c:v>10.8016509433967</c:v>
                </c:pt>
                <c:pt idx="11603">
                  <c:v>10.80172955974891</c:v>
                </c:pt>
                <c:pt idx="11604">
                  <c:v>10.801808176101099</c:v>
                </c:pt>
                <c:pt idx="11605">
                  <c:v>10.80188679245331</c:v>
                </c:pt>
                <c:pt idx="11606">
                  <c:v>10.801965408805509</c:v>
                </c:pt>
                <c:pt idx="11607">
                  <c:v>10.80204402515772</c:v>
                </c:pt>
                <c:pt idx="11608">
                  <c:v>10.80212264150992</c:v>
                </c:pt>
                <c:pt idx="11609">
                  <c:v>10.802201257862119</c:v>
                </c:pt>
                <c:pt idx="11610">
                  <c:v>10.802279874214319</c:v>
                </c:pt>
                <c:pt idx="11611">
                  <c:v>10.802358490566521</c:v>
                </c:pt>
                <c:pt idx="11612">
                  <c:v>10.80243710691872</c:v>
                </c:pt>
                <c:pt idx="11613">
                  <c:v>10.80251572327092</c:v>
                </c:pt>
                <c:pt idx="11614">
                  <c:v>10.802594339623131</c:v>
                </c:pt>
                <c:pt idx="11615">
                  <c:v>10.80267295597533</c:v>
                </c:pt>
                <c:pt idx="11616">
                  <c:v>10.80275157232753</c:v>
                </c:pt>
                <c:pt idx="11617">
                  <c:v>10.802830188679719</c:v>
                </c:pt>
                <c:pt idx="11618">
                  <c:v>10.80290880503193</c:v>
                </c:pt>
                <c:pt idx="11619">
                  <c:v>10.802987421384129</c:v>
                </c:pt>
                <c:pt idx="11620">
                  <c:v>10.803066037736331</c:v>
                </c:pt>
                <c:pt idx="11621">
                  <c:v>10.803144654088539</c:v>
                </c:pt>
                <c:pt idx="11622">
                  <c:v>10.80322327044073</c:v>
                </c:pt>
                <c:pt idx="11623">
                  <c:v>10.80330188679293</c:v>
                </c:pt>
                <c:pt idx="11624">
                  <c:v>10.80338050314514</c:v>
                </c:pt>
                <c:pt idx="11625">
                  <c:v>10.803459119497351</c:v>
                </c:pt>
                <c:pt idx="11626">
                  <c:v>10.803537735849551</c:v>
                </c:pt>
                <c:pt idx="11627">
                  <c:v>10.80361635220175</c:v>
                </c:pt>
                <c:pt idx="11628">
                  <c:v>10.80369496855395</c:v>
                </c:pt>
                <c:pt idx="11629">
                  <c:v>10.803773584906139</c:v>
                </c:pt>
                <c:pt idx="11630">
                  <c:v>10.80385220125835</c:v>
                </c:pt>
                <c:pt idx="11631">
                  <c:v>10.803930817610549</c:v>
                </c:pt>
                <c:pt idx="11632">
                  <c:v>10.804009433962751</c:v>
                </c:pt>
                <c:pt idx="11633">
                  <c:v>10.804088050314951</c:v>
                </c:pt>
                <c:pt idx="11634">
                  <c:v>10.80416666666715</c:v>
                </c:pt>
                <c:pt idx="11635">
                  <c:v>10.80424528301935</c:v>
                </c:pt>
                <c:pt idx="11636">
                  <c:v>10.80432389937155</c:v>
                </c:pt>
                <c:pt idx="11637">
                  <c:v>10.80440251572376</c:v>
                </c:pt>
                <c:pt idx="11638">
                  <c:v>10.80448113207596</c:v>
                </c:pt>
                <c:pt idx="11639">
                  <c:v>10.80455974842816</c:v>
                </c:pt>
                <c:pt idx="11640">
                  <c:v>10.804638364780359</c:v>
                </c:pt>
                <c:pt idx="11641">
                  <c:v>10.804716981132559</c:v>
                </c:pt>
                <c:pt idx="11642">
                  <c:v>10.80479559748477</c:v>
                </c:pt>
                <c:pt idx="11643">
                  <c:v>10.804874213836969</c:v>
                </c:pt>
                <c:pt idx="11644">
                  <c:v>10.804952830189171</c:v>
                </c:pt>
                <c:pt idx="11645">
                  <c:v>10.805031446541371</c:v>
                </c:pt>
                <c:pt idx="11646">
                  <c:v>10.80511006289357</c:v>
                </c:pt>
                <c:pt idx="11647">
                  <c:v>10.805188679245781</c:v>
                </c:pt>
                <c:pt idx="11648">
                  <c:v>10.80526729559798</c:v>
                </c:pt>
                <c:pt idx="11649">
                  <c:v>10.80534591195017</c:v>
                </c:pt>
                <c:pt idx="11650">
                  <c:v>10.80542452830238</c:v>
                </c:pt>
                <c:pt idx="11651">
                  <c:v>10.80550314465458</c:v>
                </c:pt>
                <c:pt idx="11652">
                  <c:v>10.805581761006779</c:v>
                </c:pt>
                <c:pt idx="11653">
                  <c:v>10.80566037735899</c:v>
                </c:pt>
                <c:pt idx="11654">
                  <c:v>10.805738993711181</c:v>
                </c:pt>
                <c:pt idx="11655">
                  <c:v>10.8058176100634</c:v>
                </c:pt>
                <c:pt idx="11656">
                  <c:v>10.805896226415589</c:v>
                </c:pt>
                <c:pt idx="11657">
                  <c:v>10.8059748427678</c:v>
                </c:pt>
                <c:pt idx="11658">
                  <c:v>10.80605345911999</c:v>
                </c:pt>
                <c:pt idx="11659">
                  <c:v>10.80613207547219</c:v>
                </c:pt>
                <c:pt idx="11660">
                  <c:v>10.806210691824401</c:v>
                </c:pt>
                <c:pt idx="11661">
                  <c:v>10.8062893081766</c:v>
                </c:pt>
                <c:pt idx="11662">
                  <c:v>10.8063679245288</c:v>
                </c:pt>
                <c:pt idx="11663">
                  <c:v>10.806446540881</c:v>
                </c:pt>
                <c:pt idx="11664">
                  <c:v>10.8065251572332</c:v>
                </c:pt>
                <c:pt idx="11665">
                  <c:v>10.806603773585399</c:v>
                </c:pt>
                <c:pt idx="11666">
                  <c:v>10.80668238993761</c:v>
                </c:pt>
                <c:pt idx="11667">
                  <c:v>10.806761006289801</c:v>
                </c:pt>
                <c:pt idx="11668">
                  <c:v>10.806839622642009</c:v>
                </c:pt>
                <c:pt idx="11669">
                  <c:v>10.806918238994211</c:v>
                </c:pt>
                <c:pt idx="11670">
                  <c:v>10.806996855346419</c:v>
                </c:pt>
                <c:pt idx="11671">
                  <c:v>10.80707547169861</c:v>
                </c:pt>
                <c:pt idx="11672">
                  <c:v>10.80715408805081</c:v>
                </c:pt>
                <c:pt idx="11673">
                  <c:v>10.80723270440302</c:v>
                </c:pt>
                <c:pt idx="11674">
                  <c:v>10.807311320755209</c:v>
                </c:pt>
                <c:pt idx="11675">
                  <c:v>10.80738993710742</c:v>
                </c:pt>
                <c:pt idx="11676">
                  <c:v>10.80746855345962</c:v>
                </c:pt>
                <c:pt idx="11677">
                  <c:v>10.807547169811819</c:v>
                </c:pt>
                <c:pt idx="11678">
                  <c:v>10.807625786164021</c:v>
                </c:pt>
                <c:pt idx="11679">
                  <c:v>10.807704402516221</c:v>
                </c:pt>
                <c:pt idx="11680">
                  <c:v>10.807783018868429</c:v>
                </c:pt>
                <c:pt idx="11681">
                  <c:v>10.80786163522062</c:v>
                </c:pt>
                <c:pt idx="11682">
                  <c:v>10.80794025157283</c:v>
                </c:pt>
                <c:pt idx="11683">
                  <c:v>10.80801886792503</c:v>
                </c:pt>
                <c:pt idx="11684">
                  <c:v>10.80809748427723</c:v>
                </c:pt>
                <c:pt idx="11685">
                  <c:v>10.80817610062943</c:v>
                </c:pt>
                <c:pt idx="11686">
                  <c:v>10.808254716981629</c:v>
                </c:pt>
                <c:pt idx="11687">
                  <c:v>10.808333333333829</c:v>
                </c:pt>
                <c:pt idx="11688">
                  <c:v>10.80841194968604</c:v>
                </c:pt>
                <c:pt idx="11689">
                  <c:v>10.808490566038239</c:v>
                </c:pt>
                <c:pt idx="11690">
                  <c:v>10.808569182390441</c:v>
                </c:pt>
                <c:pt idx="11691">
                  <c:v>10.808647798742649</c:v>
                </c:pt>
                <c:pt idx="11692">
                  <c:v>10.80872641509484</c:v>
                </c:pt>
                <c:pt idx="11693">
                  <c:v>10.808805031447051</c:v>
                </c:pt>
                <c:pt idx="11694">
                  <c:v>10.80888364779925</c:v>
                </c:pt>
                <c:pt idx="11695">
                  <c:v>10.80896226415144</c:v>
                </c:pt>
                <c:pt idx="11696">
                  <c:v>10.80904088050365</c:v>
                </c:pt>
                <c:pt idx="11697">
                  <c:v>10.80911949685585</c:v>
                </c:pt>
                <c:pt idx="11698">
                  <c:v>10.809198113208049</c:v>
                </c:pt>
                <c:pt idx="11699">
                  <c:v>10.80927672956026</c:v>
                </c:pt>
                <c:pt idx="11700">
                  <c:v>10.809355345912451</c:v>
                </c:pt>
                <c:pt idx="11701">
                  <c:v>10.809433962264659</c:v>
                </c:pt>
                <c:pt idx="11702">
                  <c:v>10.809512578616861</c:v>
                </c:pt>
                <c:pt idx="11703">
                  <c:v>10.809591194969061</c:v>
                </c:pt>
                <c:pt idx="11704">
                  <c:v>10.809669811321269</c:v>
                </c:pt>
                <c:pt idx="11705">
                  <c:v>10.80974842767346</c:v>
                </c:pt>
                <c:pt idx="11706">
                  <c:v>10.809827044025671</c:v>
                </c:pt>
                <c:pt idx="11707">
                  <c:v>10.80990566037786</c:v>
                </c:pt>
                <c:pt idx="11708">
                  <c:v>10.80998427673007</c:v>
                </c:pt>
                <c:pt idx="11709">
                  <c:v>10.81006289308227</c:v>
                </c:pt>
                <c:pt idx="11710">
                  <c:v>10.810141509434469</c:v>
                </c:pt>
                <c:pt idx="11711">
                  <c:v>10.810220125786669</c:v>
                </c:pt>
                <c:pt idx="11712">
                  <c:v>10.810298742138871</c:v>
                </c:pt>
                <c:pt idx="11713">
                  <c:v>10.810377358491071</c:v>
                </c:pt>
                <c:pt idx="11714">
                  <c:v>10.810455974843279</c:v>
                </c:pt>
                <c:pt idx="11715">
                  <c:v>10.810534591195481</c:v>
                </c:pt>
                <c:pt idx="11716">
                  <c:v>10.81061320754768</c:v>
                </c:pt>
                <c:pt idx="11717">
                  <c:v>10.81069182389988</c:v>
                </c:pt>
                <c:pt idx="11718">
                  <c:v>10.81077044025208</c:v>
                </c:pt>
                <c:pt idx="11719">
                  <c:v>10.810849056604299</c:v>
                </c:pt>
                <c:pt idx="11720">
                  <c:v>10.810927672956479</c:v>
                </c:pt>
                <c:pt idx="11721">
                  <c:v>10.8110062893087</c:v>
                </c:pt>
                <c:pt idx="11722">
                  <c:v>10.8110849056609</c:v>
                </c:pt>
                <c:pt idx="11723">
                  <c:v>10.811163522013089</c:v>
                </c:pt>
                <c:pt idx="11724">
                  <c:v>10.8112421383653</c:v>
                </c:pt>
                <c:pt idx="11725">
                  <c:v>10.811320754717491</c:v>
                </c:pt>
                <c:pt idx="11726">
                  <c:v>10.811399371069699</c:v>
                </c:pt>
                <c:pt idx="11727">
                  <c:v>10.811477987421901</c:v>
                </c:pt>
                <c:pt idx="11728">
                  <c:v>10.8115566037741</c:v>
                </c:pt>
                <c:pt idx="11729">
                  <c:v>10.8116352201263</c:v>
                </c:pt>
                <c:pt idx="11730">
                  <c:v>10.8117138364785</c:v>
                </c:pt>
                <c:pt idx="11731">
                  <c:v>10.8117924528307</c:v>
                </c:pt>
                <c:pt idx="11732">
                  <c:v>10.811871069182899</c:v>
                </c:pt>
                <c:pt idx="11733">
                  <c:v>10.811949685535099</c:v>
                </c:pt>
                <c:pt idx="11734">
                  <c:v>10.81202830188731</c:v>
                </c:pt>
                <c:pt idx="11735">
                  <c:v>10.812106918239509</c:v>
                </c:pt>
                <c:pt idx="11736">
                  <c:v>10.81218553459172</c:v>
                </c:pt>
                <c:pt idx="11737">
                  <c:v>10.812264150943919</c:v>
                </c:pt>
                <c:pt idx="11738">
                  <c:v>10.81234276729611</c:v>
                </c:pt>
                <c:pt idx="11739">
                  <c:v>10.812421383648321</c:v>
                </c:pt>
                <c:pt idx="11740">
                  <c:v>10.81250000000052</c:v>
                </c:pt>
                <c:pt idx="11741">
                  <c:v>10.81257861635272</c:v>
                </c:pt>
                <c:pt idx="11742">
                  <c:v>10.812657232704931</c:v>
                </c:pt>
                <c:pt idx="11743">
                  <c:v>10.81273584905712</c:v>
                </c:pt>
                <c:pt idx="11744">
                  <c:v>10.812814465409319</c:v>
                </c:pt>
                <c:pt idx="11745">
                  <c:v>10.812893081761519</c:v>
                </c:pt>
                <c:pt idx="11746">
                  <c:v>10.812971698113721</c:v>
                </c:pt>
                <c:pt idx="11747">
                  <c:v>10.813050314465929</c:v>
                </c:pt>
                <c:pt idx="11748">
                  <c:v>10.813128930818131</c:v>
                </c:pt>
                <c:pt idx="11749">
                  <c:v>10.813207547170331</c:v>
                </c:pt>
                <c:pt idx="11750">
                  <c:v>10.81328616352253</c:v>
                </c:pt>
                <c:pt idx="11751">
                  <c:v>10.81336477987473</c:v>
                </c:pt>
                <c:pt idx="11752">
                  <c:v>10.813443396226941</c:v>
                </c:pt>
                <c:pt idx="11753">
                  <c:v>10.81352201257914</c:v>
                </c:pt>
                <c:pt idx="11754">
                  <c:v>10.81360062893134</c:v>
                </c:pt>
                <c:pt idx="11755">
                  <c:v>10.81367924528354</c:v>
                </c:pt>
                <c:pt idx="11756">
                  <c:v>10.813757861635739</c:v>
                </c:pt>
                <c:pt idx="11757">
                  <c:v>10.81383647798795</c:v>
                </c:pt>
                <c:pt idx="11758">
                  <c:v>10.813915094340141</c:v>
                </c:pt>
                <c:pt idx="11759">
                  <c:v>10.81399371069234</c:v>
                </c:pt>
                <c:pt idx="11760">
                  <c:v>10.814072327044549</c:v>
                </c:pt>
                <c:pt idx="11761">
                  <c:v>10.814150943396751</c:v>
                </c:pt>
                <c:pt idx="11762">
                  <c:v>10.81422955974895</c:v>
                </c:pt>
                <c:pt idx="11763">
                  <c:v>10.81430817610115</c:v>
                </c:pt>
                <c:pt idx="11764">
                  <c:v>10.81438679245335</c:v>
                </c:pt>
                <c:pt idx="11765">
                  <c:v>10.81446540880555</c:v>
                </c:pt>
                <c:pt idx="11766">
                  <c:v>10.81454402515776</c:v>
                </c:pt>
                <c:pt idx="11767">
                  <c:v>10.81462264150996</c:v>
                </c:pt>
                <c:pt idx="11768">
                  <c:v>10.81470125786216</c:v>
                </c:pt>
                <c:pt idx="11769">
                  <c:v>10.814779874214359</c:v>
                </c:pt>
                <c:pt idx="11770">
                  <c:v>10.814858490566561</c:v>
                </c:pt>
                <c:pt idx="11771">
                  <c:v>10.814937106918761</c:v>
                </c:pt>
                <c:pt idx="11772">
                  <c:v>10.815015723270969</c:v>
                </c:pt>
                <c:pt idx="11773">
                  <c:v>10.815094339623171</c:v>
                </c:pt>
                <c:pt idx="11774">
                  <c:v>10.81517295597537</c:v>
                </c:pt>
                <c:pt idx="11775">
                  <c:v>10.81525157232757</c:v>
                </c:pt>
                <c:pt idx="11776">
                  <c:v>10.81533018867977</c:v>
                </c:pt>
                <c:pt idx="11777">
                  <c:v>10.81540880503198</c:v>
                </c:pt>
                <c:pt idx="11778">
                  <c:v>10.81548742138418</c:v>
                </c:pt>
                <c:pt idx="11779">
                  <c:v>10.81556603773638</c:v>
                </c:pt>
                <c:pt idx="11780">
                  <c:v>10.81564465408858</c:v>
                </c:pt>
                <c:pt idx="11781">
                  <c:v>10.815723270440779</c:v>
                </c:pt>
                <c:pt idx="11782">
                  <c:v>10.815801886792981</c:v>
                </c:pt>
                <c:pt idx="11783">
                  <c:v>10.815880503145189</c:v>
                </c:pt>
                <c:pt idx="11784">
                  <c:v>10.815959119497389</c:v>
                </c:pt>
                <c:pt idx="11785">
                  <c:v>10.816037735849591</c:v>
                </c:pt>
                <c:pt idx="11786">
                  <c:v>10.816116352201799</c:v>
                </c:pt>
                <c:pt idx="11787">
                  <c:v>10.816194968554001</c:v>
                </c:pt>
                <c:pt idx="11788">
                  <c:v>10.81627358490619</c:v>
                </c:pt>
                <c:pt idx="11789">
                  <c:v>10.81635220125839</c:v>
                </c:pt>
                <c:pt idx="11790">
                  <c:v>10.8164308176106</c:v>
                </c:pt>
                <c:pt idx="11791">
                  <c:v>10.8165094339628</c:v>
                </c:pt>
                <c:pt idx="11792">
                  <c:v>10.816588050315</c:v>
                </c:pt>
                <c:pt idx="11793">
                  <c:v>10.816666666667199</c:v>
                </c:pt>
                <c:pt idx="11794">
                  <c:v>10.816745283019401</c:v>
                </c:pt>
                <c:pt idx="11795">
                  <c:v>10.816823899371601</c:v>
                </c:pt>
                <c:pt idx="11796">
                  <c:v>10.816902515723809</c:v>
                </c:pt>
                <c:pt idx="11797">
                  <c:v>10.816981132076</c:v>
                </c:pt>
                <c:pt idx="11798">
                  <c:v>10.81705974842821</c:v>
                </c:pt>
                <c:pt idx="11799">
                  <c:v>10.81713836478041</c:v>
                </c:pt>
                <c:pt idx="11800">
                  <c:v>10.81721698113261</c:v>
                </c:pt>
                <c:pt idx="11801">
                  <c:v>10.81729559748481</c:v>
                </c:pt>
                <c:pt idx="11802">
                  <c:v>10.817374213837009</c:v>
                </c:pt>
                <c:pt idx="11803">
                  <c:v>10.81745283018922</c:v>
                </c:pt>
                <c:pt idx="11804">
                  <c:v>10.817531446541411</c:v>
                </c:pt>
                <c:pt idx="11805">
                  <c:v>10.817610062893619</c:v>
                </c:pt>
                <c:pt idx="11806">
                  <c:v>10.817688679245819</c:v>
                </c:pt>
                <c:pt idx="11807">
                  <c:v>10.817767295598021</c:v>
                </c:pt>
                <c:pt idx="11808">
                  <c:v>10.81784591195022</c:v>
                </c:pt>
                <c:pt idx="11809">
                  <c:v>10.81792452830242</c:v>
                </c:pt>
                <c:pt idx="11810">
                  <c:v>10.81800314465462</c:v>
                </c:pt>
                <c:pt idx="11811">
                  <c:v>10.81808176100682</c:v>
                </c:pt>
                <c:pt idx="11812">
                  <c:v>10.818160377359019</c:v>
                </c:pt>
                <c:pt idx="11813">
                  <c:v>10.81823899371123</c:v>
                </c:pt>
                <c:pt idx="11814">
                  <c:v>10.81831761006343</c:v>
                </c:pt>
                <c:pt idx="11815">
                  <c:v>10.818396226415629</c:v>
                </c:pt>
                <c:pt idx="11816">
                  <c:v>10.818474842767831</c:v>
                </c:pt>
                <c:pt idx="11817">
                  <c:v>10.818553459120039</c:v>
                </c:pt>
                <c:pt idx="11818">
                  <c:v>10.818632075472239</c:v>
                </c:pt>
                <c:pt idx="11819">
                  <c:v>10.818710691824441</c:v>
                </c:pt>
                <c:pt idx="11820">
                  <c:v>10.81878930817664</c:v>
                </c:pt>
                <c:pt idx="11821">
                  <c:v>10.81886792452884</c:v>
                </c:pt>
                <c:pt idx="11822">
                  <c:v>10.818946540881051</c:v>
                </c:pt>
                <c:pt idx="11823">
                  <c:v>10.81902515723325</c:v>
                </c:pt>
                <c:pt idx="11824">
                  <c:v>10.81910377358545</c:v>
                </c:pt>
                <c:pt idx="11825">
                  <c:v>10.81918238993765</c:v>
                </c:pt>
                <c:pt idx="11826">
                  <c:v>10.81926100628985</c:v>
                </c:pt>
                <c:pt idx="11827">
                  <c:v>10.819339622642049</c:v>
                </c:pt>
                <c:pt idx="11828">
                  <c:v>10.81941823899426</c:v>
                </c:pt>
                <c:pt idx="11829">
                  <c:v>10.819496855346459</c:v>
                </c:pt>
                <c:pt idx="11830">
                  <c:v>10.81957547169865</c:v>
                </c:pt>
                <c:pt idx="11831">
                  <c:v>10.819654088050861</c:v>
                </c:pt>
                <c:pt idx="11832">
                  <c:v>10.81973270440306</c:v>
                </c:pt>
                <c:pt idx="11833">
                  <c:v>10.81981132075526</c:v>
                </c:pt>
                <c:pt idx="11834">
                  <c:v>10.819889937107471</c:v>
                </c:pt>
                <c:pt idx="11835">
                  <c:v>10.81996855345967</c:v>
                </c:pt>
                <c:pt idx="11836">
                  <c:v>10.820047169811859</c:v>
                </c:pt>
                <c:pt idx="11837">
                  <c:v>10.820125786164059</c:v>
                </c:pt>
                <c:pt idx="11838">
                  <c:v>10.82020440251627</c:v>
                </c:pt>
                <c:pt idx="11839">
                  <c:v>10.820283018868469</c:v>
                </c:pt>
                <c:pt idx="11840">
                  <c:v>10.820361635220671</c:v>
                </c:pt>
                <c:pt idx="11841">
                  <c:v>10.820440251572871</c:v>
                </c:pt>
                <c:pt idx="11842">
                  <c:v>10.82051886792507</c:v>
                </c:pt>
                <c:pt idx="11843">
                  <c:v>10.820597484277281</c:v>
                </c:pt>
                <c:pt idx="11844">
                  <c:v>10.82067610062948</c:v>
                </c:pt>
                <c:pt idx="11845">
                  <c:v>10.82075471698168</c:v>
                </c:pt>
                <c:pt idx="11846">
                  <c:v>10.82083333333388</c:v>
                </c:pt>
                <c:pt idx="11847">
                  <c:v>10.82091194968608</c:v>
                </c:pt>
                <c:pt idx="11848">
                  <c:v>10.820990566038279</c:v>
                </c:pt>
                <c:pt idx="11849">
                  <c:v>10.821069182390479</c:v>
                </c:pt>
                <c:pt idx="11850">
                  <c:v>10.82114779874269</c:v>
                </c:pt>
                <c:pt idx="11851">
                  <c:v>10.82122641509488</c:v>
                </c:pt>
                <c:pt idx="11852">
                  <c:v>10.821305031447091</c:v>
                </c:pt>
                <c:pt idx="11853">
                  <c:v>10.821383647799291</c:v>
                </c:pt>
                <c:pt idx="11854">
                  <c:v>10.821462264151499</c:v>
                </c:pt>
                <c:pt idx="11855">
                  <c:v>10.821540880503701</c:v>
                </c:pt>
                <c:pt idx="11856">
                  <c:v>10.821619496855901</c:v>
                </c:pt>
                <c:pt idx="11857">
                  <c:v>10.8216981132081</c:v>
                </c:pt>
                <c:pt idx="11858">
                  <c:v>10.8217767295603</c:v>
                </c:pt>
                <c:pt idx="11859">
                  <c:v>10.8218553459125</c:v>
                </c:pt>
                <c:pt idx="11860">
                  <c:v>10.8219339622647</c:v>
                </c:pt>
                <c:pt idx="11861">
                  <c:v>10.82201257861691</c:v>
                </c:pt>
                <c:pt idx="11862">
                  <c:v>10.822091194969101</c:v>
                </c:pt>
                <c:pt idx="11863">
                  <c:v>10.822169811321309</c:v>
                </c:pt>
                <c:pt idx="11864">
                  <c:v>10.8222484276735</c:v>
                </c:pt>
                <c:pt idx="11865">
                  <c:v>10.822327044025711</c:v>
                </c:pt>
                <c:pt idx="11866">
                  <c:v>10.82240566037791</c:v>
                </c:pt>
                <c:pt idx="11867">
                  <c:v>10.822484276730121</c:v>
                </c:pt>
                <c:pt idx="11868">
                  <c:v>10.822562893082321</c:v>
                </c:pt>
                <c:pt idx="11869">
                  <c:v>10.82264150943452</c:v>
                </c:pt>
                <c:pt idx="11870">
                  <c:v>10.82272012578672</c:v>
                </c:pt>
                <c:pt idx="11871">
                  <c:v>10.82279874213892</c:v>
                </c:pt>
                <c:pt idx="11872">
                  <c:v>10.82287735849112</c:v>
                </c:pt>
                <c:pt idx="11873">
                  <c:v>10.822955974843319</c:v>
                </c:pt>
                <c:pt idx="11874">
                  <c:v>10.823034591195521</c:v>
                </c:pt>
                <c:pt idx="11875">
                  <c:v>10.823113207547721</c:v>
                </c:pt>
                <c:pt idx="11876">
                  <c:v>10.823191823899929</c:v>
                </c:pt>
                <c:pt idx="11877">
                  <c:v>10.82327044025212</c:v>
                </c:pt>
                <c:pt idx="11878">
                  <c:v>10.82334905660433</c:v>
                </c:pt>
                <c:pt idx="11879">
                  <c:v>10.82342767295653</c:v>
                </c:pt>
                <c:pt idx="11880">
                  <c:v>10.823506289308741</c:v>
                </c:pt>
                <c:pt idx="11881">
                  <c:v>10.82358490566094</c:v>
                </c:pt>
                <c:pt idx="11882">
                  <c:v>10.823663522013129</c:v>
                </c:pt>
                <c:pt idx="11883">
                  <c:v>10.82374213836534</c:v>
                </c:pt>
                <c:pt idx="11884">
                  <c:v>10.82382075471754</c:v>
                </c:pt>
                <c:pt idx="11885">
                  <c:v>10.823899371069739</c:v>
                </c:pt>
                <c:pt idx="11886">
                  <c:v>10.823977987421941</c:v>
                </c:pt>
                <c:pt idx="11887">
                  <c:v>10.824056603774141</c:v>
                </c:pt>
                <c:pt idx="11888">
                  <c:v>10.824135220126349</c:v>
                </c:pt>
                <c:pt idx="11889">
                  <c:v>10.824213836478551</c:v>
                </c:pt>
                <c:pt idx="11890">
                  <c:v>10.82429245283075</c:v>
                </c:pt>
                <c:pt idx="11891">
                  <c:v>10.82437106918295</c:v>
                </c:pt>
                <c:pt idx="11892">
                  <c:v>10.82444968553515</c:v>
                </c:pt>
                <c:pt idx="11893">
                  <c:v>10.82452830188735</c:v>
                </c:pt>
                <c:pt idx="11894">
                  <c:v>10.82460691823956</c:v>
                </c:pt>
                <c:pt idx="11895">
                  <c:v>10.82468553459176</c:v>
                </c:pt>
                <c:pt idx="11896">
                  <c:v>10.82476415094396</c:v>
                </c:pt>
                <c:pt idx="11897">
                  <c:v>10.824842767296159</c:v>
                </c:pt>
                <c:pt idx="11898">
                  <c:v>10.824921383648361</c:v>
                </c:pt>
                <c:pt idx="11899">
                  <c:v>10.825000000000561</c:v>
                </c:pt>
                <c:pt idx="11900">
                  <c:v>10.82507861635276</c:v>
                </c:pt>
                <c:pt idx="11901">
                  <c:v>10.825157232704971</c:v>
                </c:pt>
                <c:pt idx="11902">
                  <c:v>10.825235849057171</c:v>
                </c:pt>
                <c:pt idx="11903">
                  <c:v>10.82531446540937</c:v>
                </c:pt>
                <c:pt idx="11904">
                  <c:v>10.82539308176157</c:v>
                </c:pt>
                <c:pt idx="11905">
                  <c:v>10.82547169811377</c:v>
                </c:pt>
                <c:pt idx="11906">
                  <c:v>10.82555031446598</c:v>
                </c:pt>
                <c:pt idx="11907">
                  <c:v>10.825628930818169</c:v>
                </c:pt>
                <c:pt idx="11908">
                  <c:v>10.825707547170371</c:v>
                </c:pt>
                <c:pt idx="11909">
                  <c:v>10.825786163522579</c:v>
                </c:pt>
                <c:pt idx="11910">
                  <c:v>10.825864779874779</c:v>
                </c:pt>
                <c:pt idx="11911">
                  <c:v>10.825943396226981</c:v>
                </c:pt>
                <c:pt idx="11912">
                  <c:v>10.82602201257918</c:v>
                </c:pt>
                <c:pt idx="11913">
                  <c:v>10.82610062893138</c:v>
                </c:pt>
                <c:pt idx="11914">
                  <c:v>10.82617924528358</c:v>
                </c:pt>
                <c:pt idx="11915">
                  <c:v>10.82625786163578</c:v>
                </c:pt>
                <c:pt idx="11916">
                  <c:v>10.826336477988001</c:v>
                </c:pt>
                <c:pt idx="11917">
                  <c:v>10.8264150943402</c:v>
                </c:pt>
                <c:pt idx="11918">
                  <c:v>10.82649371069239</c:v>
                </c:pt>
                <c:pt idx="11919">
                  <c:v>10.8265723270446</c:v>
                </c:pt>
                <c:pt idx="11920">
                  <c:v>10.826650943396791</c:v>
                </c:pt>
                <c:pt idx="11921">
                  <c:v>10.826729559748999</c:v>
                </c:pt>
                <c:pt idx="11922">
                  <c:v>10.826808176101199</c:v>
                </c:pt>
                <c:pt idx="11923">
                  <c:v>10.826886792453401</c:v>
                </c:pt>
                <c:pt idx="11924">
                  <c:v>10.8269654088056</c:v>
                </c:pt>
                <c:pt idx="11925">
                  <c:v>10.8270440251578</c:v>
                </c:pt>
                <c:pt idx="11926">
                  <c:v>10.82712264151</c:v>
                </c:pt>
                <c:pt idx="11927">
                  <c:v>10.82720125786221</c:v>
                </c:pt>
                <c:pt idx="11928">
                  <c:v>10.82727987421441</c:v>
                </c:pt>
                <c:pt idx="11929">
                  <c:v>10.827358490566599</c:v>
                </c:pt>
                <c:pt idx="11930">
                  <c:v>10.82743710691881</c:v>
                </c:pt>
                <c:pt idx="11931">
                  <c:v>10.827515723271009</c:v>
                </c:pt>
                <c:pt idx="11932">
                  <c:v>10.82759433962322</c:v>
                </c:pt>
                <c:pt idx="11933">
                  <c:v>10.827672955975411</c:v>
                </c:pt>
                <c:pt idx="11934">
                  <c:v>10.827751572327619</c:v>
                </c:pt>
                <c:pt idx="11935">
                  <c:v>10.827830188679821</c:v>
                </c:pt>
                <c:pt idx="11936">
                  <c:v>10.82790880503202</c:v>
                </c:pt>
                <c:pt idx="11937">
                  <c:v>10.82798742138422</c:v>
                </c:pt>
                <c:pt idx="11938">
                  <c:v>10.82806603773642</c:v>
                </c:pt>
                <c:pt idx="11939">
                  <c:v>10.82814465408863</c:v>
                </c:pt>
                <c:pt idx="11940">
                  <c:v>10.828223270440819</c:v>
                </c:pt>
                <c:pt idx="11941">
                  <c:v>10.828301886793019</c:v>
                </c:pt>
                <c:pt idx="11942">
                  <c:v>10.82838050314523</c:v>
                </c:pt>
                <c:pt idx="11943">
                  <c:v>10.828459119497429</c:v>
                </c:pt>
                <c:pt idx="11944">
                  <c:v>10.828537735849631</c:v>
                </c:pt>
                <c:pt idx="11945">
                  <c:v>10.828616352201831</c:v>
                </c:pt>
                <c:pt idx="11946">
                  <c:v>10.82869496855403</c:v>
                </c:pt>
                <c:pt idx="11947">
                  <c:v>10.82877358490623</c:v>
                </c:pt>
                <c:pt idx="11948">
                  <c:v>10.828852201258441</c:v>
                </c:pt>
                <c:pt idx="11949">
                  <c:v>10.82893081761064</c:v>
                </c:pt>
                <c:pt idx="11950">
                  <c:v>10.82900943396284</c:v>
                </c:pt>
                <c:pt idx="11951">
                  <c:v>10.82908805031505</c:v>
                </c:pt>
                <c:pt idx="11952">
                  <c:v>10.82916666666725</c:v>
                </c:pt>
                <c:pt idx="11953">
                  <c:v>10.82924528301945</c:v>
                </c:pt>
                <c:pt idx="11954">
                  <c:v>10.82932389937165</c:v>
                </c:pt>
                <c:pt idx="11955">
                  <c:v>10.82940251572386</c:v>
                </c:pt>
                <c:pt idx="11956">
                  <c:v>10.829481132076049</c:v>
                </c:pt>
                <c:pt idx="11957">
                  <c:v>10.82955974842826</c:v>
                </c:pt>
                <c:pt idx="11958">
                  <c:v>10.82963836478045</c:v>
                </c:pt>
                <c:pt idx="11959">
                  <c:v>10.82971698113265</c:v>
                </c:pt>
                <c:pt idx="11960">
                  <c:v>10.829795597484861</c:v>
                </c:pt>
                <c:pt idx="11961">
                  <c:v>10.82987421383706</c:v>
                </c:pt>
                <c:pt idx="11962">
                  <c:v>10.829952830189271</c:v>
                </c:pt>
                <c:pt idx="11963">
                  <c:v>10.83003144654146</c:v>
                </c:pt>
                <c:pt idx="11964">
                  <c:v>10.83011006289366</c:v>
                </c:pt>
                <c:pt idx="11965">
                  <c:v>10.83018867924587</c:v>
                </c:pt>
                <c:pt idx="11966">
                  <c:v>10.830267295598061</c:v>
                </c:pt>
                <c:pt idx="11967">
                  <c:v>10.830345911950269</c:v>
                </c:pt>
                <c:pt idx="11968">
                  <c:v>10.830424528302469</c:v>
                </c:pt>
                <c:pt idx="11969">
                  <c:v>10.830503144654671</c:v>
                </c:pt>
                <c:pt idx="11970">
                  <c:v>10.83058176100687</c:v>
                </c:pt>
                <c:pt idx="11971">
                  <c:v>10.83066037735907</c:v>
                </c:pt>
                <c:pt idx="11972">
                  <c:v>10.83073899371127</c:v>
                </c:pt>
                <c:pt idx="11973">
                  <c:v>10.83081761006348</c:v>
                </c:pt>
                <c:pt idx="11974">
                  <c:v>10.83089622641568</c:v>
                </c:pt>
                <c:pt idx="11975">
                  <c:v>10.83097484276788</c:v>
                </c:pt>
                <c:pt idx="11976">
                  <c:v>10.83105345912008</c:v>
                </c:pt>
                <c:pt idx="11977">
                  <c:v>10.831132075472279</c:v>
                </c:pt>
                <c:pt idx="11978">
                  <c:v>10.831210691824481</c:v>
                </c:pt>
                <c:pt idx="11979">
                  <c:v>10.831289308176689</c:v>
                </c:pt>
                <c:pt idx="11980">
                  <c:v>10.83136792452888</c:v>
                </c:pt>
                <c:pt idx="11981">
                  <c:v>10.8314465408811</c:v>
                </c:pt>
                <c:pt idx="11982">
                  <c:v>10.831525157233299</c:v>
                </c:pt>
                <c:pt idx="11983">
                  <c:v>10.831603773585501</c:v>
                </c:pt>
                <c:pt idx="11984">
                  <c:v>10.831682389937701</c:v>
                </c:pt>
                <c:pt idx="11985">
                  <c:v>10.83176100628989</c:v>
                </c:pt>
                <c:pt idx="11986">
                  <c:v>10.8318396226421</c:v>
                </c:pt>
                <c:pt idx="11987">
                  <c:v>10.8319182389943</c:v>
                </c:pt>
                <c:pt idx="11988">
                  <c:v>10.8319968553465</c:v>
                </c:pt>
                <c:pt idx="11989">
                  <c:v>10.832075471698699</c:v>
                </c:pt>
                <c:pt idx="11990">
                  <c:v>10.832154088050901</c:v>
                </c:pt>
                <c:pt idx="11991">
                  <c:v>10.832232704403101</c:v>
                </c:pt>
                <c:pt idx="11992">
                  <c:v>10.8323113207553</c:v>
                </c:pt>
                <c:pt idx="11993">
                  <c:v>10.832389937107511</c:v>
                </c:pt>
                <c:pt idx="11994">
                  <c:v>10.83246855345971</c:v>
                </c:pt>
                <c:pt idx="11995">
                  <c:v>10.83254716981191</c:v>
                </c:pt>
                <c:pt idx="11996">
                  <c:v>10.83262578616411</c:v>
                </c:pt>
                <c:pt idx="11997">
                  <c:v>10.83270440251632</c:v>
                </c:pt>
                <c:pt idx="11998">
                  <c:v>10.83278301886852</c:v>
                </c:pt>
                <c:pt idx="11999">
                  <c:v>10.83286163522072</c:v>
                </c:pt>
                <c:pt idx="12000">
                  <c:v>10.83294025157292</c:v>
                </c:pt>
                <c:pt idx="12001">
                  <c:v>10.833018867925119</c:v>
                </c:pt>
                <c:pt idx="12002">
                  <c:v>10.833097484277321</c:v>
                </c:pt>
                <c:pt idx="12003">
                  <c:v>10.833176100629521</c:v>
                </c:pt>
                <c:pt idx="12004">
                  <c:v>10.83325471698172</c:v>
                </c:pt>
                <c:pt idx="12005">
                  <c:v>10.833333333333931</c:v>
                </c:pt>
                <c:pt idx="12006">
                  <c:v>10.833411949686131</c:v>
                </c:pt>
                <c:pt idx="12007">
                  <c:v>10.83349056603833</c:v>
                </c:pt>
                <c:pt idx="12008">
                  <c:v>10.83356918239053</c:v>
                </c:pt>
                <c:pt idx="12009">
                  <c:v>10.83364779874274</c:v>
                </c:pt>
                <c:pt idx="12010">
                  <c:v>10.83372641509493</c:v>
                </c:pt>
                <c:pt idx="12011">
                  <c:v>10.83380503144714</c:v>
                </c:pt>
                <c:pt idx="12012">
                  <c:v>10.83388364779934</c:v>
                </c:pt>
                <c:pt idx="12013">
                  <c:v>10.833962264151531</c:v>
                </c:pt>
                <c:pt idx="12014">
                  <c:v>10.834040880503739</c:v>
                </c:pt>
                <c:pt idx="12015">
                  <c:v>10.834119496855941</c:v>
                </c:pt>
                <c:pt idx="12016">
                  <c:v>10.83419811320814</c:v>
                </c:pt>
                <c:pt idx="12017">
                  <c:v>10.83427672956034</c:v>
                </c:pt>
                <c:pt idx="12018">
                  <c:v>10.83435534591254</c:v>
                </c:pt>
                <c:pt idx="12019">
                  <c:v>10.83443396226475</c:v>
                </c:pt>
                <c:pt idx="12020">
                  <c:v>10.83451257861695</c:v>
                </c:pt>
                <c:pt idx="12021">
                  <c:v>10.83459119496915</c:v>
                </c:pt>
                <c:pt idx="12022">
                  <c:v>10.83466981132135</c:v>
                </c:pt>
                <c:pt idx="12023">
                  <c:v>10.834748427673549</c:v>
                </c:pt>
                <c:pt idx="12024">
                  <c:v>10.834827044025751</c:v>
                </c:pt>
                <c:pt idx="12025">
                  <c:v>10.834905660377951</c:v>
                </c:pt>
                <c:pt idx="12026">
                  <c:v>10.834984276730159</c:v>
                </c:pt>
                <c:pt idx="12027">
                  <c:v>10.835062893082361</c:v>
                </c:pt>
                <c:pt idx="12028">
                  <c:v>10.83514150943456</c:v>
                </c:pt>
                <c:pt idx="12029">
                  <c:v>10.83522012578676</c:v>
                </c:pt>
                <c:pt idx="12030">
                  <c:v>10.83529874213896</c:v>
                </c:pt>
                <c:pt idx="12031">
                  <c:v>10.83537735849116</c:v>
                </c:pt>
                <c:pt idx="12032">
                  <c:v>10.83545597484337</c:v>
                </c:pt>
                <c:pt idx="12033">
                  <c:v>10.83553459119557</c:v>
                </c:pt>
                <c:pt idx="12034">
                  <c:v>10.83561320754777</c:v>
                </c:pt>
                <c:pt idx="12035">
                  <c:v>10.835691823899969</c:v>
                </c:pt>
                <c:pt idx="12036">
                  <c:v>10.835770440252171</c:v>
                </c:pt>
                <c:pt idx="12037">
                  <c:v>10.835849056604379</c:v>
                </c:pt>
                <c:pt idx="12038">
                  <c:v>10.83592767295657</c:v>
                </c:pt>
                <c:pt idx="12039">
                  <c:v>10.836006289308781</c:v>
                </c:pt>
                <c:pt idx="12040">
                  <c:v>10.83608490566098</c:v>
                </c:pt>
                <c:pt idx="12041">
                  <c:v>10.83616352201318</c:v>
                </c:pt>
                <c:pt idx="12042">
                  <c:v>10.836242138365391</c:v>
                </c:pt>
                <c:pt idx="12043">
                  <c:v>10.83632075471758</c:v>
                </c:pt>
                <c:pt idx="12044">
                  <c:v>10.83639937106979</c:v>
                </c:pt>
                <c:pt idx="12045">
                  <c:v>10.83647798742199</c:v>
                </c:pt>
                <c:pt idx="12046">
                  <c:v>10.8365566037742</c:v>
                </c:pt>
                <c:pt idx="12047">
                  <c:v>10.836635220126389</c:v>
                </c:pt>
                <c:pt idx="12048">
                  <c:v>10.836713836478591</c:v>
                </c:pt>
                <c:pt idx="12049">
                  <c:v>10.836792452830791</c:v>
                </c:pt>
                <c:pt idx="12050">
                  <c:v>10.83687106918299</c:v>
                </c:pt>
                <c:pt idx="12051">
                  <c:v>10.836949685535201</c:v>
                </c:pt>
                <c:pt idx="12052">
                  <c:v>10.837028301887401</c:v>
                </c:pt>
                <c:pt idx="12053">
                  <c:v>10.8371069182396</c:v>
                </c:pt>
                <c:pt idx="12054">
                  <c:v>10.8371855345918</c:v>
                </c:pt>
                <c:pt idx="12055">
                  <c:v>10.837264150944</c:v>
                </c:pt>
                <c:pt idx="12056">
                  <c:v>10.837342767296199</c:v>
                </c:pt>
                <c:pt idx="12057">
                  <c:v>10.837421383648399</c:v>
                </c:pt>
                <c:pt idx="12058">
                  <c:v>10.83750000000061</c:v>
                </c:pt>
                <c:pt idx="12059">
                  <c:v>10.837578616352809</c:v>
                </c:pt>
                <c:pt idx="12060">
                  <c:v>10.83765723270502</c:v>
                </c:pt>
                <c:pt idx="12061">
                  <c:v>10.83773584905722</c:v>
                </c:pt>
                <c:pt idx="12062">
                  <c:v>10.83781446540941</c:v>
                </c:pt>
                <c:pt idx="12063">
                  <c:v>10.837893081761621</c:v>
                </c:pt>
                <c:pt idx="12064">
                  <c:v>10.83797169811381</c:v>
                </c:pt>
                <c:pt idx="12065">
                  <c:v>10.83805031446602</c:v>
                </c:pt>
                <c:pt idx="12066">
                  <c:v>10.83812893081822</c:v>
                </c:pt>
                <c:pt idx="12067">
                  <c:v>10.83820754717042</c:v>
                </c:pt>
                <c:pt idx="12068">
                  <c:v>10.83828616352262</c:v>
                </c:pt>
                <c:pt idx="12069">
                  <c:v>10.838364779874819</c:v>
                </c:pt>
                <c:pt idx="12070">
                  <c:v>10.838443396227021</c:v>
                </c:pt>
                <c:pt idx="12071">
                  <c:v>10.838522012579229</c:v>
                </c:pt>
                <c:pt idx="12072">
                  <c:v>10.838600628931429</c:v>
                </c:pt>
                <c:pt idx="12073">
                  <c:v>10.838679245283631</c:v>
                </c:pt>
                <c:pt idx="12074">
                  <c:v>10.83875786163583</c:v>
                </c:pt>
                <c:pt idx="12075">
                  <c:v>10.838836477988041</c:v>
                </c:pt>
                <c:pt idx="12076">
                  <c:v>10.83891509434023</c:v>
                </c:pt>
                <c:pt idx="12077">
                  <c:v>10.83899371069243</c:v>
                </c:pt>
                <c:pt idx="12078">
                  <c:v>10.83907232704464</c:v>
                </c:pt>
                <c:pt idx="12079">
                  <c:v>10.83915094339684</c:v>
                </c:pt>
                <c:pt idx="12080">
                  <c:v>10.83922955974905</c:v>
                </c:pt>
                <c:pt idx="12081">
                  <c:v>10.83930817610125</c:v>
                </c:pt>
                <c:pt idx="12082">
                  <c:v>10.839386792453441</c:v>
                </c:pt>
                <c:pt idx="12083">
                  <c:v>10.839465408805649</c:v>
                </c:pt>
                <c:pt idx="12084">
                  <c:v>10.839544025157849</c:v>
                </c:pt>
                <c:pt idx="12085">
                  <c:v>10.839622641510051</c:v>
                </c:pt>
                <c:pt idx="12086">
                  <c:v>10.83970125786225</c:v>
                </c:pt>
                <c:pt idx="12087">
                  <c:v>10.83977987421445</c:v>
                </c:pt>
                <c:pt idx="12088">
                  <c:v>10.83985849056665</c:v>
                </c:pt>
                <c:pt idx="12089">
                  <c:v>10.83993710691885</c:v>
                </c:pt>
                <c:pt idx="12090">
                  <c:v>10.840015723271049</c:v>
                </c:pt>
                <c:pt idx="12091">
                  <c:v>10.84009433962326</c:v>
                </c:pt>
                <c:pt idx="12092">
                  <c:v>10.84017295597546</c:v>
                </c:pt>
                <c:pt idx="12093">
                  <c:v>10.840251572327659</c:v>
                </c:pt>
                <c:pt idx="12094">
                  <c:v>10.840330188679861</c:v>
                </c:pt>
                <c:pt idx="12095">
                  <c:v>10.840408805032061</c:v>
                </c:pt>
                <c:pt idx="12096">
                  <c:v>10.840487421384269</c:v>
                </c:pt>
                <c:pt idx="12097">
                  <c:v>10.840566037736471</c:v>
                </c:pt>
                <c:pt idx="12098">
                  <c:v>10.840644654088671</c:v>
                </c:pt>
                <c:pt idx="12099">
                  <c:v>10.84072327044087</c:v>
                </c:pt>
                <c:pt idx="12100">
                  <c:v>10.84080188679307</c:v>
                </c:pt>
                <c:pt idx="12101">
                  <c:v>10.84088050314528</c:v>
                </c:pt>
                <c:pt idx="12102">
                  <c:v>10.840959119497469</c:v>
                </c:pt>
                <c:pt idx="12103">
                  <c:v>10.84103773584968</c:v>
                </c:pt>
                <c:pt idx="12104">
                  <c:v>10.84111635220188</c:v>
                </c:pt>
                <c:pt idx="12105">
                  <c:v>10.841194968554079</c:v>
                </c:pt>
                <c:pt idx="12106">
                  <c:v>10.841273584906279</c:v>
                </c:pt>
                <c:pt idx="12107">
                  <c:v>10.841352201258481</c:v>
                </c:pt>
                <c:pt idx="12108">
                  <c:v>10.841430817610689</c:v>
                </c:pt>
                <c:pt idx="12109">
                  <c:v>10.84150943396288</c:v>
                </c:pt>
                <c:pt idx="12110">
                  <c:v>10.841588050315091</c:v>
                </c:pt>
                <c:pt idx="12111">
                  <c:v>10.841666666667299</c:v>
                </c:pt>
                <c:pt idx="12112">
                  <c:v>10.84174528301949</c:v>
                </c:pt>
                <c:pt idx="12113">
                  <c:v>10.84182389937169</c:v>
                </c:pt>
                <c:pt idx="12114">
                  <c:v>10.8419025157239</c:v>
                </c:pt>
                <c:pt idx="12115">
                  <c:v>10.841981132076089</c:v>
                </c:pt>
                <c:pt idx="12116">
                  <c:v>10.8420597484283</c:v>
                </c:pt>
                <c:pt idx="12117">
                  <c:v>10.842138364780499</c:v>
                </c:pt>
                <c:pt idx="12118">
                  <c:v>10.842216981132699</c:v>
                </c:pt>
                <c:pt idx="12119">
                  <c:v>10.84229559748491</c:v>
                </c:pt>
                <c:pt idx="12120">
                  <c:v>10.8423742138371</c:v>
                </c:pt>
                <c:pt idx="12121">
                  <c:v>10.842452830189311</c:v>
                </c:pt>
                <c:pt idx="12122">
                  <c:v>10.842531446541511</c:v>
                </c:pt>
                <c:pt idx="12123">
                  <c:v>10.84261006289371</c:v>
                </c:pt>
                <c:pt idx="12124">
                  <c:v>10.842688679245921</c:v>
                </c:pt>
                <c:pt idx="12125">
                  <c:v>10.84276729559811</c:v>
                </c:pt>
                <c:pt idx="12126">
                  <c:v>10.84284591195031</c:v>
                </c:pt>
                <c:pt idx="12127">
                  <c:v>10.84292452830252</c:v>
                </c:pt>
                <c:pt idx="12128">
                  <c:v>10.843003144654711</c:v>
                </c:pt>
                <c:pt idx="12129">
                  <c:v>10.843081761006919</c:v>
                </c:pt>
                <c:pt idx="12130">
                  <c:v>10.843160377359119</c:v>
                </c:pt>
                <c:pt idx="12131">
                  <c:v>10.843238993711321</c:v>
                </c:pt>
                <c:pt idx="12132">
                  <c:v>10.84331761006352</c:v>
                </c:pt>
                <c:pt idx="12133">
                  <c:v>10.84339622641572</c:v>
                </c:pt>
                <c:pt idx="12134">
                  <c:v>10.843474842767931</c:v>
                </c:pt>
                <c:pt idx="12135">
                  <c:v>10.84355345912013</c:v>
                </c:pt>
                <c:pt idx="12136">
                  <c:v>10.84363207547233</c:v>
                </c:pt>
                <c:pt idx="12137">
                  <c:v>10.84371069182453</c:v>
                </c:pt>
                <c:pt idx="12138">
                  <c:v>10.84378930817673</c:v>
                </c:pt>
                <c:pt idx="12139">
                  <c:v>10.843867924528929</c:v>
                </c:pt>
                <c:pt idx="12140">
                  <c:v>10.843946540881131</c:v>
                </c:pt>
                <c:pt idx="12141">
                  <c:v>10.844025157233331</c:v>
                </c:pt>
                <c:pt idx="12142">
                  <c:v>10.84410377358553</c:v>
                </c:pt>
                <c:pt idx="12143">
                  <c:v>10.844182389937741</c:v>
                </c:pt>
                <c:pt idx="12144">
                  <c:v>10.84426100628994</c:v>
                </c:pt>
                <c:pt idx="12145">
                  <c:v>10.84433962264214</c:v>
                </c:pt>
                <c:pt idx="12146">
                  <c:v>10.844418238994351</c:v>
                </c:pt>
                <c:pt idx="12147">
                  <c:v>10.84449685534655</c:v>
                </c:pt>
                <c:pt idx="12148">
                  <c:v>10.844575471698739</c:v>
                </c:pt>
                <c:pt idx="12149">
                  <c:v>10.84465408805095</c:v>
                </c:pt>
                <c:pt idx="12150">
                  <c:v>10.84473270440315</c:v>
                </c:pt>
                <c:pt idx="12151">
                  <c:v>10.844811320755349</c:v>
                </c:pt>
                <c:pt idx="12152">
                  <c:v>10.844889937107549</c:v>
                </c:pt>
                <c:pt idx="12153">
                  <c:v>10.844968553459751</c:v>
                </c:pt>
                <c:pt idx="12154">
                  <c:v>10.84504716981195</c:v>
                </c:pt>
                <c:pt idx="12155">
                  <c:v>10.84512578616415</c:v>
                </c:pt>
                <c:pt idx="12156">
                  <c:v>10.845204402516361</c:v>
                </c:pt>
                <c:pt idx="12157">
                  <c:v>10.84528301886856</c:v>
                </c:pt>
                <c:pt idx="12158">
                  <c:v>10.84536163522076</c:v>
                </c:pt>
                <c:pt idx="12159">
                  <c:v>10.84544025157297</c:v>
                </c:pt>
                <c:pt idx="12160">
                  <c:v>10.84551886792517</c:v>
                </c:pt>
                <c:pt idx="12161">
                  <c:v>10.84559748427737</c:v>
                </c:pt>
                <c:pt idx="12162">
                  <c:v>10.84567610062957</c:v>
                </c:pt>
                <c:pt idx="12163">
                  <c:v>10.845754716981769</c:v>
                </c:pt>
                <c:pt idx="12164">
                  <c:v>10.845833333333969</c:v>
                </c:pt>
                <c:pt idx="12165">
                  <c:v>10.845911949686171</c:v>
                </c:pt>
                <c:pt idx="12166">
                  <c:v>10.84599056603837</c:v>
                </c:pt>
                <c:pt idx="12167">
                  <c:v>10.84606918239057</c:v>
                </c:pt>
                <c:pt idx="12168">
                  <c:v>10.846147798742781</c:v>
                </c:pt>
                <c:pt idx="12169">
                  <c:v>10.84622641509498</c:v>
                </c:pt>
                <c:pt idx="12170">
                  <c:v>10.84630503144718</c:v>
                </c:pt>
                <c:pt idx="12171">
                  <c:v>10.84638364779938</c:v>
                </c:pt>
                <c:pt idx="12172">
                  <c:v>10.84646226415158</c:v>
                </c:pt>
                <c:pt idx="12173">
                  <c:v>10.84654088050379</c:v>
                </c:pt>
                <c:pt idx="12174">
                  <c:v>10.84661949685599</c:v>
                </c:pt>
                <c:pt idx="12175">
                  <c:v>10.846698113208189</c:v>
                </c:pt>
                <c:pt idx="12176">
                  <c:v>10.846776729560389</c:v>
                </c:pt>
                <c:pt idx="12177">
                  <c:v>10.846855345912591</c:v>
                </c:pt>
                <c:pt idx="12178">
                  <c:v>10.846933962264799</c:v>
                </c:pt>
                <c:pt idx="12179">
                  <c:v>10.847012578617001</c:v>
                </c:pt>
                <c:pt idx="12180">
                  <c:v>10.847091194969201</c:v>
                </c:pt>
                <c:pt idx="12181">
                  <c:v>10.8471698113214</c:v>
                </c:pt>
                <c:pt idx="12182">
                  <c:v>10.847248427673589</c:v>
                </c:pt>
                <c:pt idx="12183">
                  <c:v>10.8473270440258</c:v>
                </c:pt>
                <c:pt idx="12184">
                  <c:v>10.847405660378</c:v>
                </c:pt>
                <c:pt idx="12185">
                  <c:v>10.84748427673021</c:v>
                </c:pt>
                <c:pt idx="12186">
                  <c:v>10.847562893082401</c:v>
                </c:pt>
                <c:pt idx="12187">
                  <c:v>10.847641509434601</c:v>
                </c:pt>
                <c:pt idx="12188">
                  <c:v>10.8477201257868</c:v>
                </c:pt>
                <c:pt idx="12189">
                  <c:v>10.847798742139011</c:v>
                </c:pt>
                <c:pt idx="12190">
                  <c:v>10.84787735849121</c:v>
                </c:pt>
                <c:pt idx="12191">
                  <c:v>10.84795597484341</c:v>
                </c:pt>
                <c:pt idx="12192">
                  <c:v>10.848034591195621</c:v>
                </c:pt>
                <c:pt idx="12193">
                  <c:v>10.84811320754781</c:v>
                </c:pt>
                <c:pt idx="12194">
                  <c:v>10.84819182390002</c:v>
                </c:pt>
                <c:pt idx="12195">
                  <c:v>10.848270440252209</c:v>
                </c:pt>
                <c:pt idx="12196">
                  <c:v>10.84834905660442</c:v>
                </c:pt>
                <c:pt idx="12197">
                  <c:v>10.848427672956619</c:v>
                </c:pt>
                <c:pt idx="12198">
                  <c:v>10.848506289308821</c:v>
                </c:pt>
                <c:pt idx="12199">
                  <c:v>10.848584905661021</c:v>
                </c:pt>
                <c:pt idx="12200">
                  <c:v>10.84866352201322</c:v>
                </c:pt>
                <c:pt idx="12201">
                  <c:v>10.848742138365431</c:v>
                </c:pt>
                <c:pt idx="12202">
                  <c:v>10.848820754717631</c:v>
                </c:pt>
                <c:pt idx="12203">
                  <c:v>10.84889937106983</c:v>
                </c:pt>
                <c:pt idx="12204">
                  <c:v>10.84897798742203</c:v>
                </c:pt>
                <c:pt idx="12205">
                  <c:v>10.84905660377424</c:v>
                </c:pt>
                <c:pt idx="12206">
                  <c:v>10.84913522012644</c:v>
                </c:pt>
                <c:pt idx="12207">
                  <c:v>10.84921383647864</c:v>
                </c:pt>
                <c:pt idx="12208">
                  <c:v>10.84929245283084</c:v>
                </c:pt>
                <c:pt idx="12209">
                  <c:v>10.849371069183039</c:v>
                </c:pt>
                <c:pt idx="12210">
                  <c:v>10.84944968553525</c:v>
                </c:pt>
                <c:pt idx="12211">
                  <c:v>10.849528301887441</c:v>
                </c:pt>
                <c:pt idx="12212">
                  <c:v>10.849606918239649</c:v>
                </c:pt>
                <c:pt idx="12213">
                  <c:v>10.849685534591851</c:v>
                </c:pt>
                <c:pt idx="12214">
                  <c:v>10.849764150944051</c:v>
                </c:pt>
                <c:pt idx="12215">
                  <c:v>10.84984276729625</c:v>
                </c:pt>
                <c:pt idx="12216">
                  <c:v>10.84992138364845</c:v>
                </c:pt>
                <c:pt idx="12217">
                  <c:v>10.85000000000066</c:v>
                </c:pt>
                <c:pt idx="12218">
                  <c:v>10.85007861635285</c:v>
                </c:pt>
                <c:pt idx="12219">
                  <c:v>10.85015723270506</c:v>
                </c:pt>
                <c:pt idx="12220">
                  <c:v>10.85023584905726</c:v>
                </c:pt>
                <c:pt idx="12221">
                  <c:v>10.850314465409459</c:v>
                </c:pt>
                <c:pt idx="12222">
                  <c:v>10.850393081761659</c:v>
                </c:pt>
                <c:pt idx="12223">
                  <c:v>10.850471698113861</c:v>
                </c:pt>
                <c:pt idx="12224">
                  <c:v>10.850550314466069</c:v>
                </c:pt>
                <c:pt idx="12225">
                  <c:v>10.850628930818271</c:v>
                </c:pt>
                <c:pt idx="12226">
                  <c:v>10.850707547170471</c:v>
                </c:pt>
                <c:pt idx="12227">
                  <c:v>10.85078616352267</c:v>
                </c:pt>
                <c:pt idx="12228">
                  <c:v>10.85086477987487</c:v>
                </c:pt>
                <c:pt idx="12229">
                  <c:v>10.85094339622707</c:v>
                </c:pt>
                <c:pt idx="12230">
                  <c:v>10.85102201257927</c:v>
                </c:pt>
                <c:pt idx="12231">
                  <c:v>10.851100628931469</c:v>
                </c:pt>
                <c:pt idx="12232">
                  <c:v>10.851179245283671</c:v>
                </c:pt>
                <c:pt idx="12233">
                  <c:v>10.851257861635871</c:v>
                </c:pt>
                <c:pt idx="12234">
                  <c:v>10.851336477988079</c:v>
                </c:pt>
                <c:pt idx="12235">
                  <c:v>10.851415094340281</c:v>
                </c:pt>
                <c:pt idx="12236">
                  <c:v>10.85149371069248</c:v>
                </c:pt>
                <c:pt idx="12237">
                  <c:v>10.851572327044691</c:v>
                </c:pt>
                <c:pt idx="12238">
                  <c:v>10.85165094339688</c:v>
                </c:pt>
                <c:pt idx="12239">
                  <c:v>10.851729559749099</c:v>
                </c:pt>
                <c:pt idx="12240">
                  <c:v>10.851808176101301</c:v>
                </c:pt>
                <c:pt idx="12241">
                  <c:v>10.851886792453501</c:v>
                </c:pt>
                <c:pt idx="12242">
                  <c:v>10.85196540880569</c:v>
                </c:pt>
                <c:pt idx="12243">
                  <c:v>10.8520440251579</c:v>
                </c:pt>
                <c:pt idx="12244">
                  <c:v>10.852122641510091</c:v>
                </c:pt>
                <c:pt idx="12245">
                  <c:v>10.852201257862299</c:v>
                </c:pt>
                <c:pt idx="12246">
                  <c:v>10.852279874214499</c:v>
                </c:pt>
                <c:pt idx="12247">
                  <c:v>10.852358490566701</c:v>
                </c:pt>
                <c:pt idx="12248">
                  <c:v>10.852437106918909</c:v>
                </c:pt>
                <c:pt idx="12249">
                  <c:v>10.8525157232711</c:v>
                </c:pt>
                <c:pt idx="12250">
                  <c:v>10.852594339623311</c:v>
                </c:pt>
                <c:pt idx="12251">
                  <c:v>10.85267295597551</c:v>
                </c:pt>
                <c:pt idx="12252">
                  <c:v>10.85275157232771</c:v>
                </c:pt>
                <c:pt idx="12253">
                  <c:v>10.85283018867991</c:v>
                </c:pt>
                <c:pt idx="12254">
                  <c:v>10.85290880503211</c:v>
                </c:pt>
                <c:pt idx="12255">
                  <c:v>10.85298742138432</c:v>
                </c:pt>
                <c:pt idx="12256">
                  <c:v>10.85306603773652</c:v>
                </c:pt>
                <c:pt idx="12257">
                  <c:v>10.85314465408872</c:v>
                </c:pt>
                <c:pt idx="12258">
                  <c:v>10.853223270440919</c:v>
                </c:pt>
                <c:pt idx="12259">
                  <c:v>10.853301886793121</c:v>
                </c:pt>
                <c:pt idx="12260">
                  <c:v>10.853380503145321</c:v>
                </c:pt>
                <c:pt idx="12261">
                  <c:v>10.85345911949752</c:v>
                </c:pt>
                <c:pt idx="12262">
                  <c:v>10.853537735849731</c:v>
                </c:pt>
                <c:pt idx="12263">
                  <c:v>10.85361635220193</c:v>
                </c:pt>
                <c:pt idx="12264">
                  <c:v>10.85369496855413</c:v>
                </c:pt>
                <c:pt idx="12265">
                  <c:v>10.85377358490633</c:v>
                </c:pt>
                <c:pt idx="12266">
                  <c:v>10.85385220125853</c:v>
                </c:pt>
                <c:pt idx="12267">
                  <c:v>10.853930817610729</c:v>
                </c:pt>
                <c:pt idx="12268">
                  <c:v>10.854009433962929</c:v>
                </c:pt>
                <c:pt idx="12269">
                  <c:v>10.854088050315131</c:v>
                </c:pt>
                <c:pt idx="12270">
                  <c:v>10.854166666667339</c:v>
                </c:pt>
                <c:pt idx="12271">
                  <c:v>10.85424528301953</c:v>
                </c:pt>
                <c:pt idx="12272">
                  <c:v>10.854323899371741</c:v>
                </c:pt>
                <c:pt idx="12273">
                  <c:v>10.854402515723949</c:v>
                </c:pt>
                <c:pt idx="12274">
                  <c:v>10.85448113207614</c:v>
                </c:pt>
                <c:pt idx="12275">
                  <c:v>10.85455974842835</c:v>
                </c:pt>
                <c:pt idx="12276">
                  <c:v>10.85463836478055</c:v>
                </c:pt>
                <c:pt idx="12277">
                  <c:v>10.85471698113275</c:v>
                </c:pt>
                <c:pt idx="12278">
                  <c:v>10.85479559748495</c:v>
                </c:pt>
                <c:pt idx="12279">
                  <c:v>10.854874213837149</c:v>
                </c:pt>
                <c:pt idx="12280">
                  <c:v>10.85495283018936</c:v>
                </c:pt>
                <c:pt idx="12281">
                  <c:v>10.855031446541551</c:v>
                </c:pt>
                <c:pt idx="12282">
                  <c:v>10.85511006289375</c:v>
                </c:pt>
                <c:pt idx="12283">
                  <c:v>10.855188679245961</c:v>
                </c:pt>
                <c:pt idx="12284">
                  <c:v>10.855267295598161</c:v>
                </c:pt>
                <c:pt idx="12285">
                  <c:v>10.85534591195036</c:v>
                </c:pt>
                <c:pt idx="12286">
                  <c:v>10.855424528302571</c:v>
                </c:pt>
                <c:pt idx="12287">
                  <c:v>10.85550314465476</c:v>
                </c:pt>
                <c:pt idx="12288">
                  <c:v>10.85558176100697</c:v>
                </c:pt>
                <c:pt idx="12289">
                  <c:v>10.85566037735917</c:v>
                </c:pt>
                <c:pt idx="12290">
                  <c:v>10.85573899371137</c:v>
                </c:pt>
                <c:pt idx="12291">
                  <c:v>10.855817610063569</c:v>
                </c:pt>
                <c:pt idx="12292">
                  <c:v>10.855896226415769</c:v>
                </c:pt>
                <c:pt idx="12293">
                  <c:v>10.85597484276798</c:v>
                </c:pt>
                <c:pt idx="12294">
                  <c:v>10.856053459120171</c:v>
                </c:pt>
                <c:pt idx="12295">
                  <c:v>10.856132075472379</c:v>
                </c:pt>
                <c:pt idx="12296">
                  <c:v>10.856210691824581</c:v>
                </c:pt>
                <c:pt idx="12297">
                  <c:v>10.85628930817678</c:v>
                </c:pt>
                <c:pt idx="12298">
                  <c:v>10.85636792452898</c:v>
                </c:pt>
                <c:pt idx="12299">
                  <c:v>10.856446540881191</c:v>
                </c:pt>
                <c:pt idx="12300">
                  <c:v>10.85652515723338</c:v>
                </c:pt>
                <c:pt idx="12301">
                  <c:v>10.85660377358559</c:v>
                </c:pt>
                <c:pt idx="12302">
                  <c:v>10.85668238993779</c:v>
                </c:pt>
                <c:pt idx="12303">
                  <c:v>10.85676100629</c:v>
                </c:pt>
                <c:pt idx="12304">
                  <c:v>10.8568396226422</c:v>
                </c:pt>
                <c:pt idx="12305">
                  <c:v>10.8569182389944</c:v>
                </c:pt>
                <c:pt idx="12306">
                  <c:v>10.856996855346599</c:v>
                </c:pt>
                <c:pt idx="12307">
                  <c:v>10.85707547169879</c:v>
                </c:pt>
                <c:pt idx="12308">
                  <c:v>10.857154088051001</c:v>
                </c:pt>
                <c:pt idx="12309">
                  <c:v>10.8572327044032</c:v>
                </c:pt>
                <c:pt idx="12310">
                  <c:v>10.8573113207554</c:v>
                </c:pt>
                <c:pt idx="12311">
                  <c:v>10.857389937107611</c:v>
                </c:pt>
                <c:pt idx="12312">
                  <c:v>10.8574685534598</c:v>
                </c:pt>
                <c:pt idx="12313">
                  <c:v>10.857547169811999</c:v>
                </c:pt>
                <c:pt idx="12314">
                  <c:v>10.857625786164199</c:v>
                </c:pt>
                <c:pt idx="12315">
                  <c:v>10.857704402516401</c:v>
                </c:pt>
                <c:pt idx="12316">
                  <c:v>10.857783018868609</c:v>
                </c:pt>
                <c:pt idx="12317">
                  <c:v>10.857861635220811</c:v>
                </c:pt>
                <c:pt idx="12318">
                  <c:v>10.857940251573011</c:v>
                </c:pt>
                <c:pt idx="12319">
                  <c:v>10.85801886792521</c:v>
                </c:pt>
                <c:pt idx="12320">
                  <c:v>10.85809748427741</c:v>
                </c:pt>
                <c:pt idx="12321">
                  <c:v>10.85817610062962</c:v>
                </c:pt>
                <c:pt idx="12322">
                  <c:v>10.85825471698182</c:v>
                </c:pt>
                <c:pt idx="12323">
                  <c:v>10.85833333333402</c:v>
                </c:pt>
                <c:pt idx="12324">
                  <c:v>10.85841194968622</c:v>
                </c:pt>
                <c:pt idx="12325">
                  <c:v>10.858490566038419</c:v>
                </c:pt>
                <c:pt idx="12326">
                  <c:v>10.858569182390619</c:v>
                </c:pt>
                <c:pt idx="12327">
                  <c:v>10.858647798742821</c:v>
                </c:pt>
                <c:pt idx="12328">
                  <c:v>10.85872641509502</c:v>
                </c:pt>
                <c:pt idx="12329">
                  <c:v>10.858805031447231</c:v>
                </c:pt>
                <c:pt idx="12330">
                  <c:v>10.858883647799431</c:v>
                </c:pt>
                <c:pt idx="12331">
                  <c:v>10.85896226415163</c:v>
                </c:pt>
                <c:pt idx="12332">
                  <c:v>10.859040880503841</c:v>
                </c:pt>
                <c:pt idx="12333">
                  <c:v>10.85911949685604</c:v>
                </c:pt>
                <c:pt idx="12334">
                  <c:v>10.85919811320824</c:v>
                </c:pt>
                <c:pt idx="12335">
                  <c:v>10.85927672956044</c:v>
                </c:pt>
                <c:pt idx="12336">
                  <c:v>10.85935534591264</c:v>
                </c:pt>
                <c:pt idx="12337">
                  <c:v>10.859433962264839</c:v>
                </c:pt>
                <c:pt idx="12338">
                  <c:v>10.85951257861705</c:v>
                </c:pt>
                <c:pt idx="12339">
                  <c:v>10.85959119496925</c:v>
                </c:pt>
                <c:pt idx="12340">
                  <c:v>10.859669811321449</c:v>
                </c:pt>
                <c:pt idx="12341">
                  <c:v>10.859748427673649</c:v>
                </c:pt>
                <c:pt idx="12342">
                  <c:v>10.859827044025851</c:v>
                </c:pt>
                <c:pt idx="12343">
                  <c:v>10.85990566037805</c:v>
                </c:pt>
                <c:pt idx="12344">
                  <c:v>10.859984276730261</c:v>
                </c:pt>
                <c:pt idx="12345">
                  <c:v>10.86006289308245</c:v>
                </c:pt>
                <c:pt idx="12346">
                  <c:v>10.86014150943466</c:v>
                </c:pt>
                <c:pt idx="12347">
                  <c:v>10.860220125786849</c:v>
                </c:pt>
                <c:pt idx="12348">
                  <c:v>10.860298742139051</c:v>
                </c:pt>
                <c:pt idx="12349">
                  <c:v>10.86037735849126</c:v>
                </c:pt>
                <c:pt idx="12350">
                  <c:v>10.860455974843459</c:v>
                </c:pt>
                <c:pt idx="12351">
                  <c:v>10.86053459119567</c:v>
                </c:pt>
                <c:pt idx="12352">
                  <c:v>10.860613207547869</c:v>
                </c:pt>
                <c:pt idx="12353">
                  <c:v>10.860691823900069</c:v>
                </c:pt>
                <c:pt idx="12354">
                  <c:v>10.86077044025226</c:v>
                </c:pt>
                <c:pt idx="12355">
                  <c:v>10.86084905660447</c:v>
                </c:pt>
                <c:pt idx="12356">
                  <c:v>10.86092767295667</c:v>
                </c:pt>
                <c:pt idx="12357">
                  <c:v>10.86100628930887</c:v>
                </c:pt>
                <c:pt idx="12358">
                  <c:v>10.86108490566107</c:v>
                </c:pt>
                <c:pt idx="12359">
                  <c:v>10.861163522013269</c:v>
                </c:pt>
                <c:pt idx="12360">
                  <c:v>10.861242138365469</c:v>
                </c:pt>
                <c:pt idx="12361">
                  <c:v>10.861320754717671</c:v>
                </c:pt>
                <c:pt idx="12362">
                  <c:v>10.861399371069879</c:v>
                </c:pt>
                <c:pt idx="12363">
                  <c:v>10.861477987422081</c:v>
                </c:pt>
                <c:pt idx="12364">
                  <c:v>10.861556603774289</c:v>
                </c:pt>
                <c:pt idx="12365">
                  <c:v>10.861635220126489</c:v>
                </c:pt>
                <c:pt idx="12366">
                  <c:v>10.861713836478691</c:v>
                </c:pt>
                <c:pt idx="12367">
                  <c:v>10.86179245283089</c:v>
                </c:pt>
                <c:pt idx="12368">
                  <c:v>10.86187106918309</c:v>
                </c:pt>
                <c:pt idx="12369">
                  <c:v>10.861949685535301</c:v>
                </c:pt>
                <c:pt idx="12370">
                  <c:v>10.86202830188749</c:v>
                </c:pt>
                <c:pt idx="12371">
                  <c:v>10.8621069182397</c:v>
                </c:pt>
                <c:pt idx="12372">
                  <c:v>10.8621855345919</c:v>
                </c:pt>
                <c:pt idx="12373">
                  <c:v>10.8622641509441</c:v>
                </c:pt>
                <c:pt idx="12374">
                  <c:v>10.862342767296299</c:v>
                </c:pt>
                <c:pt idx="12375">
                  <c:v>10.862421383648501</c:v>
                </c:pt>
                <c:pt idx="12376">
                  <c:v>10.862500000000701</c:v>
                </c:pt>
                <c:pt idx="12377">
                  <c:v>10.8625786163529</c:v>
                </c:pt>
                <c:pt idx="12378">
                  <c:v>10.862657232705111</c:v>
                </c:pt>
                <c:pt idx="12379">
                  <c:v>10.86273584905731</c:v>
                </c:pt>
                <c:pt idx="12380">
                  <c:v>10.86281446540951</c:v>
                </c:pt>
                <c:pt idx="12381">
                  <c:v>10.86289308176171</c:v>
                </c:pt>
                <c:pt idx="12382">
                  <c:v>10.86297169811391</c:v>
                </c:pt>
                <c:pt idx="12383">
                  <c:v>10.86305031446612</c:v>
                </c:pt>
                <c:pt idx="12384">
                  <c:v>10.863128930818309</c:v>
                </c:pt>
                <c:pt idx="12385">
                  <c:v>10.863207547170511</c:v>
                </c:pt>
                <c:pt idx="12386">
                  <c:v>10.863286163522719</c:v>
                </c:pt>
                <c:pt idx="12387">
                  <c:v>10.863364779874921</c:v>
                </c:pt>
                <c:pt idx="12388">
                  <c:v>10.863443396227121</c:v>
                </c:pt>
                <c:pt idx="12389">
                  <c:v>10.86352201257932</c:v>
                </c:pt>
                <c:pt idx="12390">
                  <c:v>10.86360062893152</c:v>
                </c:pt>
                <c:pt idx="12391">
                  <c:v>10.863679245283731</c:v>
                </c:pt>
                <c:pt idx="12392">
                  <c:v>10.86375786163593</c:v>
                </c:pt>
                <c:pt idx="12393">
                  <c:v>10.86383647798813</c:v>
                </c:pt>
                <c:pt idx="12394">
                  <c:v>10.86391509434033</c:v>
                </c:pt>
                <c:pt idx="12395">
                  <c:v>10.86399371069253</c:v>
                </c:pt>
                <c:pt idx="12396">
                  <c:v>10.864072327044729</c:v>
                </c:pt>
                <c:pt idx="12397">
                  <c:v>10.864150943396931</c:v>
                </c:pt>
                <c:pt idx="12398">
                  <c:v>10.864229559749139</c:v>
                </c:pt>
                <c:pt idx="12399">
                  <c:v>10.86430817610133</c:v>
                </c:pt>
                <c:pt idx="12400">
                  <c:v>10.864386792453541</c:v>
                </c:pt>
                <c:pt idx="12401">
                  <c:v>10.86446540880574</c:v>
                </c:pt>
                <c:pt idx="12402">
                  <c:v>10.864544025157951</c:v>
                </c:pt>
                <c:pt idx="12403">
                  <c:v>10.86462264151014</c:v>
                </c:pt>
                <c:pt idx="12404">
                  <c:v>10.86470125786235</c:v>
                </c:pt>
                <c:pt idx="12405">
                  <c:v>10.86477987421455</c:v>
                </c:pt>
                <c:pt idx="12406">
                  <c:v>10.864858490566739</c:v>
                </c:pt>
                <c:pt idx="12407">
                  <c:v>10.86493710691895</c:v>
                </c:pt>
                <c:pt idx="12408">
                  <c:v>10.865015723271149</c:v>
                </c:pt>
                <c:pt idx="12409">
                  <c:v>10.86509433962336</c:v>
                </c:pt>
                <c:pt idx="12410">
                  <c:v>10.865172955975551</c:v>
                </c:pt>
                <c:pt idx="12411">
                  <c:v>10.865251572327759</c:v>
                </c:pt>
                <c:pt idx="12412">
                  <c:v>10.865330188679961</c:v>
                </c:pt>
                <c:pt idx="12413">
                  <c:v>10.86540880503216</c:v>
                </c:pt>
                <c:pt idx="12414">
                  <c:v>10.86548742138436</c:v>
                </c:pt>
                <c:pt idx="12415">
                  <c:v>10.865566037736571</c:v>
                </c:pt>
                <c:pt idx="12416">
                  <c:v>10.86564465408877</c:v>
                </c:pt>
                <c:pt idx="12417">
                  <c:v>10.86572327044097</c:v>
                </c:pt>
                <c:pt idx="12418">
                  <c:v>10.865801886793159</c:v>
                </c:pt>
                <c:pt idx="12419">
                  <c:v>10.86588050314537</c:v>
                </c:pt>
                <c:pt idx="12420">
                  <c:v>10.865959119497569</c:v>
                </c:pt>
                <c:pt idx="12421">
                  <c:v>10.86603773584978</c:v>
                </c:pt>
                <c:pt idx="12422">
                  <c:v>10.866116352201979</c:v>
                </c:pt>
                <c:pt idx="12423">
                  <c:v>10.86619496855417</c:v>
                </c:pt>
                <c:pt idx="12424">
                  <c:v>10.86627358490637</c:v>
                </c:pt>
                <c:pt idx="12425">
                  <c:v>10.86635220125858</c:v>
                </c:pt>
                <c:pt idx="12426">
                  <c:v>10.86643081761078</c:v>
                </c:pt>
                <c:pt idx="12427">
                  <c:v>10.866509433962991</c:v>
                </c:pt>
                <c:pt idx="12428">
                  <c:v>10.86658805031518</c:v>
                </c:pt>
                <c:pt idx="12429">
                  <c:v>10.866666666667379</c:v>
                </c:pt>
                <c:pt idx="12430">
                  <c:v>10.86674528301959</c:v>
                </c:pt>
                <c:pt idx="12431">
                  <c:v>10.866823899371781</c:v>
                </c:pt>
                <c:pt idx="12432">
                  <c:v>10.866902515724</c:v>
                </c:pt>
                <c:pt idx="12433">
                  <c:v>10.866981132076191</c:v>
                </c:pt>
                <c:pt idx="12434">
                  <c:v>10.867059748428391</c:v>
                </c:pt>
                <c:pt idx="12435">
                  <c:v>10.86713836478059</c:v>
                </c:pt>
                <c:pt idx="12436">
                  <c:v>10.86721698113279</c:v>
                </c:pt>
                <c:pt idx="12437">
                  <c:v>10.867295597485001</c:v>
                </c:pt>
                <c:pt idx="12438">
                  <c:v>10.8673742138372</c:v>
                </c:pt>
                <c:pt idx="12439">
                  <c:v>10.8674528301894</c:v>
                </c:pt>
                <c:pt idx="12440">
                  <c:v>10.8675314465416</c:v>
                </c:pt>
                <c:pt idx="12441">
                  <c:v>10.867610062893799</c:v>
                </c:pt>
                <c:pt idx="12442">
                  <c:v>10.86768867924601</c:v>
                </c:pt>
                <c:pt idx="12443">
                  <c:v>10.86776729559821</c:v>
                </c:pt>
                <c:pt idx="12444">
                  <c:v>10.867845911950401</c:v>
                </c:pt>
                <c:pt idx="12445">
                  <c:v>10.867924528302609</c:v>
                </c:pt>
                <c:pt idx="12446">
                  <c:v>10.8680031446548</c:v>
                </c:pt>
                <c:pt idx="12447">
                  <c:v>10.86808176100701</c:v>
                </c:pt>
                <c:pt idx="12448">
                  <c:v>10.86816037735921</c:v>
                </c:pt>
                <c:pt idx="12449">
                  <c:v>10.86823899371141</c:v>
                </c:pt>
                <c:pt idx="12450">
                  <c:v>10.86831761006362</c:v>
                </c:pt>
                <c:pt idx="12451">
                  <c:v>10.86839622641582</c:v>
                </c:pt>
                <c:pt idx="12452">
                  <c:v>10.86847484276802</c:v>
                </c:pt>
                <c:pt idx="12453">
                  <c:v>10.86855345912022</c:v>
                </c:pt>
                <c:pt idx="12454">
                  <c:v>10.868632075472419</c:v>
                </c:pt>
                <c:pt idx="12455">
                  <c:v>10.868710691824621</c:v>
                </c:pt>
                <c:pt idx="12456">
                  <c:v>10.868789308176821</c:v>
                </c:pt>
                <c:pt idx="12457">
                  <c:v>10.86886792452902</c:v>
                </c:pt>
                <c:pt idx="12458">
                  <c:v>10.868946540881231</c:v>
                </c:pt>
                <c:pt idx="12459">
                  <c:v>10.86902515723343</c:v>
                </c:pt>
                <c:pt idx="12460">
                  <c:v>10.86910377358563</c:v>
                </c:pt>
                <c:pt idx="12461">
                  <c:v>10.86918238993783</c:v>
                </c:pt>
                <c:pt idx="12462">
                  <c:v>10.86926100629003</c:v>
                </c:pt>
                <c:pt idx="12463">
                  <c:v>10.86933962264224</c:v>
                </c:pt>
                <c:pt idx="12464">
                  <c:v>10.86941823899444</c:v>
                </c:pt>
                <c:pt idx="12465">
                  <c:v>10.86949685534665</c:v>
                </c:pt>
                <c:pt idx="12466">
                  <c:v>10.869575471698839</c:v>
                </c:pt>
                <c:pt idx="12467">
                  <c:v>10.86965408805105</c:v>
                </c:pt>
                <c:pt idx="12468">
                  <c:v>10.869732704403249</c:v>
                </c:pt>
                <c:pt idx="12469">
                  <c:v>10.86981132075544</c:v>
                </c:pt>
                <c:pt idx="12470">
                  <c:v>10.86988993710766</c:v>
                </c:pt>
                <c:pt idx="12471">
                  <c:v>10.86996855345985</c:v>
                </c:pt>
                <c:pt idx="12472">
                  <c:v>10.87004716981205</c:v>
                </c:pt>
                <c:pt idx="12473">
                  <c:v>10.87012578616425</c:v>
                </c:pt>
                <c:pt idx="12474">
                  <c:v>10.87020440251645</c:v>
                </c:pt>
                <c:pt idx="12475">
                  <c:v>10.87028301886866</c:v>
                </c:pt>
                <c:pt idx="12476">
                  <c:v>10.870361635220849</c:v>
                </c:pt>
                <c:pt idx="12477">
                  <c:v>10.87044025157306</c:v>
                </c:pt>
                <c:pt idx="12478">
                  <c:v>10.870518867925259</c:v>
                </c:pt>
                <c:pt idx="12479">
                  <c:v>10.870597484277461</c:v>
                </c:pt>
                <c:pt idx="12480">
                  <c:v>10.870676100629661</c:v>
                </c:pt>
                <c:pt idx="12481">
                  <c:v>10.87075471698186</c:v>
                </c:pt>
                <c:pt idx="12482">
                  <c:v>10.870833333334071</c:v>
                </c:pt>
                <c:pt idx="12483">
                  <c:v>10.870911949686271</c:v>
                </c:pt>
                <c:pt idx="12484">
                  <c:v>10.87099056603847</c:v>
                </c:pt>
                <c:pt idx="12485">
                  <c:v>10.87106918239067</c:v>
                </c:pt>
                <c:pt idx="12486">
                  <c:v>10.87114779874287</c:v>
                </c:pt>
                <c:pt idx="12487">
                  <c:v>10.871226415095069</c:v>
                </c:pt>
                <c:pt idx="12488">
                  <c:v>10.87130503144728</c:v>
                </c:pt>
                <c:pt idx="12489">
                  <c:v>10.871383647799471</c:v>
                </c:pt>
                <c:pt idx="12490">
                  <c:v>10.87146226415167</c:v>
                </c:pt>
                <c:pt idx="12491">
                  <c:v>10.871540880503879</c:v>
                </c:pt>
                <c:pt idx="12492">
                  <c:v>10.871619496856081</c:v>
                </c:pt>
                <c:pt idx="12493">
                  <c:v>10.87169811320828</c:v>
                </c:pt>
                <c:pt idx="12494">
                  <c:v>10.87177672956048</c:v>
                </c:pt>
                <c:pt idx="12495">
                  <c:v>10.87185534591268</c:v>
                </c:pt>
                <c:pt idx="12496">
                  <c:v>10.87193396226488</c:v>
                </c:pt>
                <c:pt idx="12497">
                  <c:v>10.872012578617101</c:v>
                </c:pt>
                <c:pt idx="12498">
                  <c:v>10.8720911949693</c:v>
                </c:pt>
                <c:pt idx="12499">
                  <c:v>10.8721698113215</c:v>
                </c:pt>
                <c:pt idx="12500">
                  <c:v>10.872248427673689</c:v>
                </c:pt>
                <c:pt idx="12501">
                  <c:v>10.872327044025891</c:v>
                </c:pt>
                <c:pt idx="12502">
                  <c:v>10.872405660378099</c:v>
                </c:pt>
                <c:pt idx="12503">
                  <c:v>10.87248427673031</c:v>
                </c:pt>
                <c:pt idx="12504">
                  <c:v>10.872562893082501</c:v>
                </c:pt>
                <c:pt idx="12505">
                  <c:v>10.8726415094347</c:v>
                </c:pt>
                <c:pt idx="12506">
                  <c:v>10.8727201257869</c:v>
                </c:pt>
                <c:pt idx="12507">
                  <c:v>10.8727987421391</c:v>
                </c:pt>
                <c:pt idx="12508">
                  <c:v>10.87287735849131</c:v>
                </c:pt>
                <c:pt idx="12509">
                  <c:v>10.87295597484351</c:v>
                </c:pt>
                <c:pt idx="12510">
                  <c:v>10.87303459119571</c:v>
                </c:pt>
                <c:pt idx="12511">
                  <c:v>10.87311320754791</c:v>
                </c:pt>
                <c:pt idx="12512">
                  <c:v>10.873191823900109</c:v>
                </c:pt>
                <c:pt idx="12513">
                  <c:v>10.873270440252311</c:v>
                </c:pt>
                <c:pt idx="12514">
                  <c:v>10.873349056604519</c:v>
                </c:pt>
                <c:pt idx="12515">
                  <c:v>10.873427672956719</c:v>
                </c:pt>
                <c:pt idx="12516">
                  <c:v>10.873506289308921</c:v>
                </c:pt>
                <c:pt idx="12517">
                  <c:v>10.87358490566112</c:v>
                </c:pt>
                <c:pt idx="12518">
                  <c:v>10.87366352201332</c:v>
                </c:pt>
                <c:pt idx="12519">
                  <c:v>10.87374213836552</c:v>
                </c:pt>
                <c:pt idx="12520">
                  <c:v>10.87382075471772</c:v>
                </c:pt>
                <c:pt idx="12521">
                  <c:v>10.87389937106993</c:v>
                </c:pt>
                <c:pt idx="12522">
                  <c:v>10.873977987422119</c:v>
                </c:pt>
                <c:pt idx="12523">
                  <c:v>10.87405660377433</c:v>
                </c:pt>
                <c:pt idx="12524">
                  <c:v>10.874135220126529</c:v>
                </c:pt>
                <c:pt idx="12525">
                  <c:v>10.874213836478731</c:v>
                </c:pt>
                <c:pt idx="12526">
                  <c:v>10.874292452830931</c:v>
                </c:pt>
                <c:pt idx="12527">
                  <c:v>10.87437106918313</c:v>
                </c:pt>
                <c:pt idx="12528">
                  <c:v>10.874449685535341</c:v>
                </c:pt>
                <c:pt idx="12529">
                  <c:v>10.87452830188754</c:v>
                </c:pt>
                <c:pt idx="12530">
                  <c:v>10.87460691823974</c:v>
                </c:pt>
                <c:pt idx="12531">
                  <c:v>10.874685534591951</c:v>
                </c:pt>
                <c:pt idx="12532">
                  <c:v>10.87476415094414</c:v>
                </c:pt>
                <c:pt idx="12533">
                  <c:v>10.874842767296339</c:v>
                </c:pt>
                <c:pt idx="12534">
                  <c:v>10.874921383648539</c:v>
                </c:pt>
                <c:pt idx="12535">
                  <c:v>10.87500000000075</c:v>
                </c:pt>
                <c:pt idx="12536">
                  <c:v>10.875078616352949</c:v>
                </c:pt>
                <c:pt idx="12537">
                  <c:v>10.875157232705149</c:v>
                </c:pt>
                <c:pt idx="12538">
                  <c:v>10.875235849057351</c:v>
                </c:pt>
                <c:pt idx="12539">
                  <c:v>10.87531446540955</c:v>
                </c:pt>
                <c:pt idx="12540">
                  <c:v>10.87539308176175</c:v>
                </c:pt>
                <c:pt idx="12541">
                  <c:v>10.875471698113961</c:v>
                </c:pt>
                <c:pt idx="12542">
                  <c:v>10.87555031446616</c:v>
                </c:pt>
                <c:pt idx="12543">
                  <c:v>10.87562893081836</c:v>
                </c:pt>
                <c:pt idx="12544">
                  <c:v>10.87570754717056</c:v>
                </c:pt>
                <c:pt idx="12545">
                  <c:v>10.87578616352277</c:v>
                </c:pt>
                <c:pt idx="12546">
                  <c:v>10.87586477987497</c:v>
                </c:pt>
                <c:pt idx="12547">
                  <c:v>10.87594339622717</c:v>
                </c:pt>
                <c:pt idx="12548">
                  <c:v>10.876022012579369</c:v>
                </c:pt>
                <c:pt idx="12549">
                  <c:v>10.876100628931569</c:v>
                </c:pt>
                <c:pt idx="12550">
                  <c:v>10.876179245283771</c:v>
                </c:pt>
                <c:pt idx="12551">
                  <c:v>10.87625786163597</c:v>
                </c:pt>
                <c:pt idx="12552">
                  <c:v>10.87633647798817</c:v>
                </c:pt>
                <c:pt idx="12553">
                  <c:v>10.876415094340381</c:v>
                </c:pt>
                <c:pt idx="12554">
                  <c:v>10.87649371069257</c:v>
                </c:pt>
                <c:pt idx="12555">
                  <c:v>10.87657232704478</c:v>
                </c:pt>
                <c:pt idx="12556">
                  <c:v>10.87665094339698</c:v>
                </c:pt>
                <c:pt idx="12557">
                  <c:v>10.87672955974919</c:v>
                </c:pt>
                <c:pt idx="12558">
                  <c:v>10.876808176101379</c:v>
                </c:pt>
                <c:pt idx="12559">
                  <c:v>10.876886792453581</c:v>
                </c:pt>
                <c:pt idx="12560">
                  <c:v>10.876965408805781</c:v>
                </c:pt>
                <c:pt idx="12561">
                  <c:v>10.877044025157989</c:v>
                </c:pt>
                <c:pt idx="12562">
                  <c:v>10.87712264151018</c:v>
                </c:pt>
                <c:pt idx="12563">
                  <c:v>10.877201257862399</c:v>
                </c:pt>
                <c:pt idx="12564">
                  <c:v>10.87727987421459</c:v>
                </c:pt>
                <c:pt idx="12565">
                  <c:v>10.87735849056679</c:v>
                </c:pt>
                <c:pt idx="12566">
                  <c:v>10.877437106919</c:v>
                </c:pt>
                <c:pt idx="12567">
                  <c:v>10.877515723271189</c:v>
                </c:pt>
                <c:pt idx="12568">
                  <c:v>10.8775943396234</c:v>
                </c:pt>
                <c:pt idx="12569">
                  <c:v>10.8776729559756</c:v>
                </c:pt>
                <c:pt idx="12570">
                  <c:v>10.877751572327799</c:v>
                </c:pt>
                <c:pt idx="12571">
                  <c:v>10.877830188680001</c:v>
                </c:pt>
                <c:pt idx="12572">
                  <c:v>10.877908805032201</c:v>
                </c:pt>
                <c:pt idx="12573">
                  <c:v>10.8779874213844</c:v>
                </c:pt>
                <c:pt idx="12574">
                  <c:v>10.878066037736611</c:v>
                </c:pt>
                <c:pt idx="12575">
                  <c:v>10.87814465408881</c:v>
                </c:pt>
                <c:pt idx="12576">
                  <c:v>10.87822327044101</c:v>
                </c:pt>
                <c:pt idx="12577">
                  <c:v>10.87830188679321</c:v>
                </c:pt>
                <c:pt idx="12578">
                  <c:v>10.87838050314541</c:v>
                </c:pt>
                <c:pt idx="12579">
                  <c:v>10.87845911949762</c:v>
                </c:pt>
                <c:pt idx="12580">
                  <c:v>10.87853773584982</c:v>
                </c:pt>
                <c:pt idx="12581">
                  <c:v>10.87861635220202</c:v>
                </c:pt>
                <c:pt idx="12582">
                  <c:v>10.878694968554219</c:v>
                </c:pt>
                <c:pt idx="12583">
                  <c:v>10.878773584906421</c:v>
                </c:pt>
                <c:pt idx="12584">
                  <c:v>10.878852201258621</c:v>
                </c:pt>
                <c:pt idx="12585">
                  <c:v>10.87893081761082</c:v>
                </c:pt>
                <c:pt idx="12586">
                  <c:v>10.879009433963031</c:v>
                </c:pt>
                <c:pt idx="12587">
                  <c:v>10.879088050315231</c:v>
                </c:pt>
                <c:pt idx="12588">
                  <c:v>10.87916666666743</c:v>
                </c:pt>
                <c:pt idx="12589">
                  <c:v>10.87924528301963</c:v>
                </c:pt>
                <c:pt idx="12590">
                  <c:v>10.87932389937183</c:v>
                </c:pt>
                <c:pt idx="12591">
                  <c:v>10.87940251572404</c:v>
                </c:pt>
                <c:pt idx="12592">
                  <c:v>10.87948113207624</c:v>
                </c:pt>
                <c:pt idx="12593">
                  <c:v>10.87955974842844</c:v>
                </c:pt>
                <c:pt idx="12594">
                  <c:v>10.879638364780639</c:v>
                </c:pt>
                <c:pt idx="12595">
                  <c:v>10.879716981132839</c:v>
                </c:pt>
                <c:pt idx="12596">
                  <c:v>10.87979559748505</c:v>
                </c:pt>
                <c:pt idx="12597">
                  <c:v>10.879874213837249</c:v>
                </c:pt>
                <c:pt idx="12598">
                  <c:v>10.879952830189451</c:v>
                </c:pt>
                <c:pt idx="12599">
                  <c:v>10.880031446541651</c:v>
                </c:pt>
                <c:pt idx="12600">
                  <c:v>10.88011006289384</c:v>
                </c:pt>
                <c:pt idx="12601">
                  <c:v>10.88018867924605</c:v>
                </c:pt>
                <c:pt idx="12602">
                  <c:v>10.88026729559825</c:v>
                </c:pt>
                <c:pt idx="12603">
                  <c:v>10.88034591195045</c:v>
                </c:pt>
                <c:pt idx="12604">
                  <c:v>10.88042452830266</c:v>
                </c:pt>
                <c:pt idx="12605">
                  <c:v>10.880503144654851</c:v>
                </c:pt>
                <c:pt idx="12606">
                  <c:v>10.880581761007051</c:v>
                </c:pt>
                <c:pt idx="12607">
                  <c:v>10.880660377359259</c:v>
                </c:pt>
                <c:pt idx="12608">
                  <c:v>10.880738993711461</c:v>
                </c:pt>
                <c:pt idx="12609">
                  <c:v>10.88081761006366</c:v>
                </c:pt>
                <c:pt idx="12610">
                  <c:v>10.88089622641586</c:v>
                </c:pt>
                <c:pt idx="12611">
                  <c:v>10.880974842768071</c:v>
                </c:pt>
                <c:pt idx="12612">
                  <c:v>10.88105345912027</c:v>
                </c:pt>
                <c:pt idx="12613">
                  <c:v>10.88113207547247</c:v>
                </c:pt>
                <c:pt idx="12614">
                  <c:v>10.88121069182467</c:v>
                </c:pt>
                <c:pt idx="12615">
                  <c:v>10.88128930817687</c:v>
                </c:pt>
                <c:pt idx="12616">
                  <c:v>10.881367924529069</c:v>
                </c:pt>
                <c:pt idx="12617">
                  <c:v>10.88144654088128</c:v>
                </c:pt>
                <c:pt idx="12618">
                  <c:v>10.881525157233471</c:v>
                </c:pt>
                <c:pt idx="12619">
                  <c:v>10.88160377358567</c:v>
                </c:pt>
                <c:pt idx="12620">
                  <c:v>10.881682389937881</c:v>
                </c:pt>
                <c:pt idx="12621">
                  <c:v>10.88176100629007</c:v>
                </c:pt>
                <c:pt idx="12622">
                  <c:v>10.88183962264228</c:v>
                </c:pt>
                <c:pt idx="12623">
                  <c:v>10.88191823899448</c:v>
                </c:pt>
                <c:pt idx="12624">
                  <c:v>10.88199685534669</c:v>
                </c:pt>
                <c:pt idx="12625">
                  <c:v>10.882075471698879</c:v>
                </c:pt>
                <c:pt idx="12626">
                  <c:v>10.88215408805109</c:v>
                </c:pt>
                <c:pt idx="12627">
                  <c:v>10.8822327044033</c:v>
                </c:pt>
                <c:pt idx="12628">
                  <c:v>10.882311320755489</c:v>
                </c:pt>
                <c:pt idx="12629">
                  <c:v>10.8823899371077</c:v>
                </c:pt>
                <c:pt idx="12630">
                  <c:v>10.882468553459899</c:v>
                </c:pt>
                <c:pt idx="12631">
                  <c:v>10.882547169812099</c:v>
                </c:pt>
                <c:pt idx="12632">
                  <c:v>10.882625786164301</c:v>
                </c:pt>
                <c:pt idx="12633">
                  <c:v>10.882704402516501</c:v>
                </c:pt>
                <c:pt idx="12634">
                  <c:v>10.882783018868709</c:v>
                </c:pt>
                <c:pt idx="12635">
                  <c:v>10.8828616352209</c:v>
                </c:pt>
                <c:pt idx="12636">
                  <c:v>10.8829402515731</c:v>
                </c:pt>
                <c:pt idx="12637">
                  <c:v>10.883018867925299</c:v>
                </c:pt>
                <c:pt idx="12638">
                  <c:v>10.883097484277499</c:v>
                </c:pt>
                <c:pt idx="12639">
                  <c:v>10.883176100629701</c:v>
                </c:pt>
                <c:pt idx="12640">
                  <c:v>10.883254716981909</c:v>
                </c:pt>
                <c:pt idx="12641">
                  <c:v>10.883333333334109</c:v>
                </c:pt>
                <c:pt idx="12642">
                  <c:v>10.883411949686311</c:v>
                </c:pt>
                <c:pt idx="12643">
                  <c:v>10.88349056603851</c:v>
                </c:pt>
                <c:pt idx="12644">
                  <c:v>10.88356918239071</c:v>
                </c:pt>
                <c:pt idx="12645">
                  <c:v>10.883647798742921</c:v>
                </c:pt>
                <c:pt idx="12646">
                  <c:v>10.88372641509512</c:v>
                </c:pt>
                <c:pt idx="12647">
                  <c:v>10.88380503144732</c:v>
                </c:pt>
                <c:pt idx="12648">
                  <c:v>10.88388364779952</c:v>
                </c:pt>
                <c:pt idx="12649">
                  <c:v>10.88396226415172</c:v>
                </c:pt>
                <c:pt idx="12650">
                  <c:v>10.88404088050393</c:v>
                </c:pt>
                <c:pt idx="12651">
                  <c:v>10.884119496856121</c:v>
                </c:pt>
                <c:pt idx="12652">
                  <c:v>10.884198113208321</c:v>
                </c:pt>
                <c:pt idx="12653">
                  <c:v>10.88427672956052</c:v>
                </c:pt>
                <c:pt idx="12654">
                  <c:v>10.88435534591272</c:v>
                </c:pt>
                <c:pt idx="12655">
                  <c:v>10.88443396226493</c:v>
                </c:pt>
                <c:pt idx="12656">
                  <c:v>10.884512578617141</c:v>
                </c:pt>
                <c:pt idx="12657">
                  <c:v>10.884591194969341</c:v>
                </c:pt>
                <c:pt idx="12658">
                  <c:v>10.88466981132154</c:v>
                </c:pt>
                <c:pt idx="12659">
                  <c:v>10.88474842767374</c:v>
                </c:pt>
                <c:pt idx="12660">
                  <c:v>10.88482704402594</c:v>
                </c:pt>
                <c:pt idx="12661">
                  <c:v>10.88490566037814</c:v>
                </c:pt>
                <c:pt idx="12662">
                  <c:v>10.88498427673035</c:v>
                </c:pt>
                <c:pt idx="12663">
                  <c:v>10.88506289308255</c:v>
                </c:pt>
                <c:pt idx="12664">
                  <c:v>10.885141509434749</c:v>
                </c:pt>
                <c:pt idx="12665">
                  <c:v>10.885220125786949</c:v>
                </c:pt>
                <c:pt idx="12666">
                  <c:v>10.885298742139151</c:v>
                </c:pt>
                <c:pt idx="12667">
                  <c:v>10.88537735849135</c:v>
                </c:pt>
                <c:pt idx="12668">
                  <c:v>10.88545597484355</c:v>
                </c:pt>
                <c:pt idx="12669">
                  <c:v>10.885534591195761</c:v>
                </c:pt>
                <c:pt idx="12670">
                  <c:v>10.88561320754796</c:v>
                </c:pt>
                <c:pt idx="12671">
                  <c:v>10.88569182390016</c:v>
                </c:pt>
                <c:pt idx="12672">
                  <c:v>10.885770440252349</c:v>
                </c:pt>
                <c:pt idx="12673">
                  <c:v>10.88584905660456</c:v>
                </c:pt>
                <c:pt idx="12674">
                  <c:v>10.885927672956759</c:v>
                </c:pt>
                <c:pt idx="12675">
                  <c:v>10.88600628930897</c:v>
                </c:pt>
                <c:pt idx="12676">
                  <c:v>10.886084905661169</c:v>
                </c:pt>
                <c:pt idx="12677">
                  <c:v>10.88616352201336</c:v>
                </c:pt>
                <c:pt idx="12678">
                  <c:v>10.886242138365571</c:v>
                </c:pt>
                <c:pt idx="12679">
                  <c:v>10.88632075471777</c:v>
                </c:pt>
                <c:pt idx="12680">
                  <c:v>10.88639937106997</c:v>
                </c:pt>
                <c:pt idx="12681">
                  <c:v>10.88647798742217</c:v>
                </c:pt>
                <c:pt idx="12682">
                  <c:v>10.88655660377438</c:v>
                </c:pt>
                <c:pt idx="12683">
                  <c:v>10.88663522012658</c:v>
                </c:pt>
                <c:pt idx="12684">
                  <c:v>10.88671383647878</c:v>
                </c:pt>
                <c:pt idx="12685">
                  <c:v>10.88679245283098</c:v>
                </c:pt>
                <c:pt idx="12686">
                  <c:v>10.886871069183179</c:v>
                </c:pt>
                <c:pt idx="12687">
                  <c:v>10.886949685535379</c:v>
                </c:pt>
                <c:pt idx="12688">
                  <c:v>10.887028301887581</c:v>
                </c:pt>
                <c:pt idx="12689">
                  <c:v>10.887106918239789</c:v>
                </c:pt>
                <c:pt idx="12690">
                  <c:v>10.887185534591991</c:v>
                </c:pt>
                <c:pt idx="12691">
                  <c:v>10.887264150944191</c:v>
                </c:pt>
                <c:pt idx="12692">
                  <c:v>10.88734276729639</c:v>
                </c:pt>
                <c:pt idx="12693">
                  <c:v>10.88742138364859</c:v>
                </c:pt>
                <c:pt idx="12694">
                  <c:v>10.88750000000079</c:v>
                </c:pt>
                <c:pt idx="12695">
                  <c:v>10.88757861635299</c:v>
                </c:pt>
                <c:pt idx="12696">
                  <c:v>10.8876572327052</c:v>
                </c:pt>
                <c:pt idx="12697">
                  <c:v>10.8877358490574</c:v>
                </c:pt>
                <c:pt idx="12698">
                  <c:v>10.887814465409599</c:v>
                </c:pt>
                <c:pt idx="12699">
                  <c:v>10.887893081761799</c:v>
                </c:pt>
                <c:pt idx="12700">
                  <c:v>10.887971698114001</c:v>
                </c:pt>
                <c:pt idx="12701">
                  <c:v>10.888050314466209</c:v>
                </c:pt>
                <c:pt idx="12702">
                  <c:v>10.8881289308184</c:v>
                </c:pt>
                <c:pt idx="12703">
                  <c:v>10.8882075471706</c:v>
                </c:pt>
                <c:pt idx="12704">
                  <c:v>10.88828616352281</c:v>
                </c:pt>
                <c:pt idx="12705">
                  <c:v>10.88836477987501</c:v>
                </c:pt>
                <c:pt idx="12706">
                  <c:v>10.88844339622722</c:v>
                </c:pt>
                <c:pt idx="12707">
                  <c:v>10.88852201257941</c:v>
                </c:pt>
                <c:pt idx="12708">
                  <c:v>10.888600628931609</c:v>
                </c:pt>
                <c:pt idx="12709">
                  <c:v>10.888679245283811</c:v>
                </c:pt>
                <c:pt idx="12710">
                  <c:v>10.888757861636019</c:v>
                </c:pt>
                <c:pt idx="12711">
                  <c:v>10.888836477988219</c:v>
                </c:pt>
                <c:pt idx="12712">
                  <c:v>10.888915094340421</c:v>
                </c:pt>
                <c:pt idx="12713">
                  <c:v>10.88899371069262</c:v>
                </c:pt>
                <c:pt idx="12714">
                  <c:v>10.88907232704482</c:v>
                </c:pt>
                <c:pt idx="12715">
                  <c:v>10.88915094339702</c:v>
                </c:pt>
                <c:pt idx="12716">
                  <c:v>10.88922955974923</c:v>
                </c:pt>
                <c:pt idx="12717">
                  <c:v>10.889308176101419</c:v>
                </c:pt>
                <c:pt idx="12718">
                  <c:v>10.88938679245363</c:v>
                </c:pt>
                <c:pt idx="12719">
                  <c:v>10.88946540880583</c:v>
                </c:pt>
                <c:pt idx="12720">
                  <c:v>10.889544025158029</c:v>
                </c:pt>
                <c:pt idx="12721">
                  <c:v>10.889622641510231</c:v>
                </c:pt>
                <c:pt idx="12722">
                  <c:v>10.889701257862439</c:v>
                </c:pt>
                <c:pt idx="12723">
                  <c:v>10.889779874214639</c:v>
                </c:pt>
                <c:pt idx="12724">
                  <c:v>10.889858490566841</c:v>
                </c:pt>
                <c:pt idx="12725">
                  <c:v>10.88993710691904</c:v>
                </c:pt>
                <c:pt idx="12726">
                  <c:v>10.89001572327124</c:v>
                </c:pt>
                <c:pt idx="12727">
                  <c:v>10.890094339623451</c:v>
                </c:pt>
                <c:pt idx="12728">
                  <c:v>10.89017295597565</c:v>
                </c:pt>
                <c:pt idx="12729">
                  <c:v>10.89025157232785</c:v>
                </c:pt>
                <c:pt idx="12730">
                  <c:v>10.89033018868005</c:v>
                </c:pt>
                <c:pt idx="12731">
                  <c:v>10.89040880503225</c:v>
                </c:pt>
                <c:pt idx="12732">
                  <c:v>10.890487421384449</c:v>
                </c:pt>
                <c:pt idx="12733">
                  <c:v>10.89056603773666</c:v>
                </c:pt>
                <c:pt idx="12734">
                  <c:v>10.89064465408886</c:v>
                </c:pt>
                <c:pt idx="12735">
                  <c:v>10.89072327044105</c:v>
                </c:pt>
                <c:pt idx="12736">
                  <c:v>10.890801886793261</c:v>
                </c:pt>
                <c:pt idx="12737">
                  <c:v>10.890880503145461</c:v>
                </c:pt>
                <c:pt idx="12738">
                  <c:v>10.89095911949766</c:v>
                </c:pt>
                <c:pt idx="12739">
                  <c:v>10.89103773584986</c:v>
                </c:pt>
                <c:pt idx="12740">
                  <c:v>10.89111635220207</c:v>
                </c:pt>
                <c:pt idx="12741">
                  <c:v>10.89119496855426</c:v>
                </c:pt>
                <c:pt idx="12742">
                  <c:v>10.891273584906459</c:v>
                </c:pt>
                <c:pt idx="12743">
                  <c:v>10.89135220125867</c:v>
                </c:pt>
                <c:pt idx="12744">
                  <c:v>10.891430817610869</c:v>
                </c:pt>
                <c:pt idx="12745">
                  <c:v>10.891509433963069</c:v>
                </c:pt>
                <c:pt idx="12746">
                  <c:v>10.891588050315271</c:v>
                </c:pt>
                <c:pt idx="12747">
                  <c:v>10.89166666666747</c:v>
                </c:pt>
                <c:pt idx="12748">
                  <c:v>10.89174528301967</c:v>
                </c:pt>
                <c:pt idx="12749">
                  <c:v>10.89182389937187</c:v>
                </c:pt>
                <c:pt idx="12750">
                  <c:v>10.89190251572408</c:v>
                </c:pt>
                <c:pt idx="12751">
                  <c:v>10.89198113207628</c:v>
                </c:pt>
                <c:pt idx="12752">
                  <c:v>10.89205974842848</c:v>
                </c:pt>
                <c:pt idx="12753">
                  <c:v>10.89213836478068</c:v>
                </c:pt>
                <c:pt idx="12754">
                  <c:v>10.892216981132879</c:v>
                </c:pt>
                <c:pt idx="12755">
                  <c:v>10.89229559748509</c:v>
                </c:pt>
                <c:pt idx="12756">
                  <c:v>10.892374213837289</c:v>
                </c:pt>
                <c:pt idx="12757">
                  <c:v>10.8924528301895</c:v>
                </c:pt>
                <c:pt idx="12758">
                  <c:v>10.892531446541691</c:v>
                </c:pt>
                <c:pt idx="12759">
                  <c:v>10.89261006289389</c:v>
                </c:pt>
                <c:pt idx="12760">
                  <c:v>10.892688679246101</c:v>
                </c:pt>
                <c:pt idx="12761">
                  <c:v>10.892767295598301</c:v>
                </c:pt>
                <c:pt idx="12762">
                  <c:v>10.8928459119505</c:v>
                </c:pt>
                <c:pt idx="12763">
                  <c:v>10.8929245283027</c:v>
                </c:pt>
                <c:pt idx="12764">
                  <c:v>10.8930031446549</c:v>
                </c:pt>
                <c:pt idx="12765">
                  <c:v>10.8930817610071</c:v>
                </c:pt>
                <c:pt idx="12766">
                  <c:v>10.893160377359299</c:v>
                </c:pt>
                <c:pt idx="12767">
                  <c:v>10.893238993711501</c:v>
                </c:pt>
                <c:pt idx="12768">
                  <c:v>10.893317610063701</c:v>
                </c:pt>
                <c:pt idx="12769">
                  <c:v>10.893396226415909</c:v>
                </c:pt>
                <c:pt idx="12770">
                  <c:v>10.893474842768111</c:v>
                </c:pt>
                <c:pt idx="12771">
                  <c:v>10.89355345912031</c:v>
                </c:pt>
                <c:pt idx="12772">
                  <c:v>10.89363207547251</c:v>
                </c:pt>
                <c:pt idx="12773">
                  <c:v>10.893710691824721</c:v>
                </c:pt>
                <c:pt idx="12774">
                  <c:v>10.89378930817692</c:v>
                </c:pt>
                <c:pt idx="12775">
                  <c:v>10.89386792452912</c:v>
                </c:pt>
                <c:pt idx="12776">
                  <c:v>10.89394654088132</c:v>
                </c:pt>
                <c:pt idx="12777">
                  <c:v>10.89402515723352</c:v>
                </c:pt>
                <c:pt idx="12778">
                  <c:v>10.894103773585719</c:v>
                </c:pt>
                <c:pt idx="12779">
                  <c:v>10.894182389937921</c:v>
                </c:pt>
                <c:pt idx="12780">
                  <c:v>10.894261006290121</c:v>
                </c:pt>
                <c:pt idx="12781">
                  <c:v>10.89433962264232</c:v>
                </c:pt>
                <c:pt idx="12782">
                  <c:v>10.894418238994531</c:v>
                </c:pt>
                <c:pt idx="12783">
                  <c:v>10.894496855346739</c:v>
                </c:pt>
                <c:pt idx="12784">
                  <c:v>10.89457547169893</c:v>
                </c:pt>
                <c:pt idx="12785">
                  <c:v>10.89465408805113</c:v>
                </c:pt>
                <c:pt idx="12786">
                  <c:v>10.89473270440334</c:v>
                </c:pt>
                <c:pt idx="12787">
                  <c:v>10.894811320755529</c:v>
                </c:pt>
                <c:pt idx="12788">
                  <c:v>10.89488993710774</c:v>
                </c:pt>
                <c:pt idx="12789">
                  <c:v>10.89496855345994</c:v>
                </c:pt>
                <c:pt idx="12790">
                  <c:v>10.895047169812139</c:v>
                </c:pt>
                <c:pt idx="12791">
                  <c:v>10.895125786164339</c:v>
                </c:pt>
                <c:pt idx="12792">
                  <c:v>10.895204402516541</c:v>
                </c:pt>
                <c:pt idx="12793">
                  <c:v>10.895283018868749</c:v>
                </c:pt>
                <c:pt idx="12794">
                  <c:v>10.895361635220951</c:v>
                </c:pt>
                <c:pt idx="12795">
                  <c:v>10.895440251573151</c:v>
                </c:pt>
                <c:pt idx="12796">
                  <c:v>10.89551886792535</c:v>
                </c:pt>
                <c:pt idx="12797">
                  <c:v>10.89559748427755</c:v>
                </c:pt>
                <c:pt idx="12798">
                  <c:v>10.89567610062975</c:v>
                </c:pt>
                <c:pt idx="12799">
                  <c:v>10.89575471698196</c:v>
                </c:pt>
                <c:pt idx="12800">
                  <c:v>10.89583333333416</c:v>
                </c:pt>
                <c:pt idx="12801">
                  <c:v>10.895911949686351</c:v>
                </c:pt>
                <c:pt idx="12802">
                  <c:v>10.895990566038559</c:v>
                </c:pt>
                <c:pt idx="12803">
                  <c:v>10.896069182390759</c:v>
                </c:pt>
                <c:pt idx="12804">
                  <c:v>10.896147798742961</c:v>
                </c:pt>
                <c:pt idx="12805">
                  <c:v>10.89622641509516</c:v>
                </c:pt>
                <c:pt idx="12806">
                  <c:v>10.896305031447371</c:v>
                </c:pt>
                <c:pt idx="12807">
                  <c:v>10.89638364779956</c:v>
                </c:pt>
                <c:pt idx="12808">
                  <c:v>10.89646226415177</c:v>
                </c:pt>
                <c:pt idx="12809">
                  <c:v>10.89654088050397</c:v>
                </c:pt>
                <c:pt idx="12810">
                  <c:v>10.89661949685617</c:v>
                </c:pt>
                <c:pt idx="12811">
                  <c:v>10.89669811320837</c:v>
                </c:pt>
                <c:pt idx="12812">
                  <c:v>10.896776729560569</c:v>
                </c:pt>
                <c:pt idx="12813">
                  <c:v>10.896855345912771</c:v>
                </c:pt>
                <c:pt idx="12814">
                  <c:v>10.896933962264979</c:v>
                </c:pt>
                <c:pt idx="12815">
                  <c:v>10.897012578617179</c:v>
                </c:pt>
                <c:pt idx="12816">
                  <c:v>10.897091194969381</c:v>
                </c:pt>
                <c:pt idx="12817">
                  <c:v>10.89716981132158</c:v>
                </c:pt>
                <c:pt idx="12818">
                  <c:v>10.89724842767378</c:v>
                </c:pt>
                <c:pt idx="12819">
                  <c:v>10.89732704402598</c:v>
                </c:pt>
                <c:pt idx="12820">
                  <c:v>10.89740566037818</c:v>
                </c:pt>
                <c:pt idx="12821">
                  <c:v>10.897484276730401</c:v>
                </c:pt>
                <c:pt idx="12822">
                  <c:v>10.89756289308259</c:v>
                </c:pt>
                <c:pt idx="12823">
                  <c:v>10.89764150943479</c:v>
                </c:pt>
                <c:pt idx="12824">
                  <c:v>10.897720125786989</c:v>
                </c:pt>
                <c:pt idx="12825">
                  <c:v>10.897798742139191</c:v>
                </c:pt>
                <c:pt idx="12826">
                  <c:v>10.897877358491391</c:v>
                </c:pt>
                <c:pt idx="12827">
                  <c:v>10.897955974843599</c:v>
                </c:pt>
                <c:pt idx="12828">
                  <c:v>10.898034591195801</c:v>
                </c:pt>
                <c:pt idx="12829">
                  <c:v>10.898113207548001</c:v>
                </c:pt>
                <c:pt idx="12830">
                  <c:v>10.8981918239002</c:v>
                </c:pt>
                <c:pt idx="12831">
                  <c:v>10.898270440252389</c:v>
                </c:pt>
                <c:pt idx="12832">
                  <c:v>10.89834905660461</c:v>
                </c:pt>
                <c:pt idx="12833">
                  <c:v>10.898427672956799</c:v>
                </c:pt>
                <c:pt idx="12834">
                  <c:v>10.89850628930901</c:v>
                </c:pt>
                <c:pt idx="12835">
                  <c:v>10.89858490566121</c:v>
                </c:pt>
                <c:pt idx="12836">
                  <c:v>10.898663522013409</c:v>
                </c:pt>
                <c:pt idx="12837">
                  <c:v>10.898742138365609</c:v>
                </c:pt>
                <c:pt idx="12838">
                  <c:v>10.898820754717811</c:v>
                </c:pt>
                <c:pt idx="12839">
                  <c:v>10.89889937107001</c:v>
                </c:pt>
                <c:pt idx="12840">
                  <c:v>10.89897798742221</c:v>
                </c:pt>
                <c:pt idx="12841">
                  <c:v>10.899056603774421</c:v>
                </c:pt>
                <c:pt idx="12842">
                  <c:v>10.89913522012662</c:v>
                </c:pt>
                <c:pt idx="12843">
                  <c:v>10.89921383647882</c:v>
                </c:pt>
                <c:pt idx="12844">
                  <c:v>10.89929245283102</c:v>
                </c:pt>
                <c:pt idx="12845">
                  <c:v>10.89937106918322</c:v>
                </c:pt>
                <c:pt idx="12846">
                  <c:v>10.89944968553543</c:v>
                </c:pt>
                <c:pt idx="12847">
                  <c:v>10.89952830188763</c:v>
                </c:pt>
                <c:pt idx="12848">
                  <c:v>10.899606918239829</c:v>
                </c:pt>
                <c:pt idx="12849">
                  <c:v>10.899685534592029</c:v>
                </c:pt>
                <c:pt idx="12850">
                  <c:v>10.89976415094424</c:v>
                </c:pt>
                <c:pt idx="12851">
                  <c:v>10.89984276729643</c:v>
                </c:pt>
                <c:pt idx="12852">
                  <c:v>10.89992138364863</c:v>
                </c:pt>
                <c:pt idx="12853">
                  <c:v>10.900000000000841</c:v>
                </c:pt>
                <c:pt idx="12854">
                  <c:v>10.90007861635304</c:v>
                </c:pt>
                <c:pt idx="12855">
                  <c:v>10.900157232705251</c:v>
                </c:pt>
                <c:pt idx="12856">
                  <c:v>10.90023584905744</c:v>
                </c:pt>
                <c:pt idx="12857">
                  <c:v>10.90031446540964</c:v>
                </c:pt>
                <c:pt idx="12858">
                  <c:v>10.900393081761839</c:v>
                </c:pt>
                <c:pt idx="12859">
                  <c:v>10.900471698114041</c:v>
                </c:pt>
                <c:pt idx="12860">
                  <c:v>10.90055031446626</c:v>
                </c:pt>
                <c:pt idx="12861">
                  <c:v>10.900628930818449</c:v>
                </c:pt>
                <c:pt idx="12862">
                  <c:v>10.900707547170651</c:v>
                </c:pt>
                <c:pt idx="12863">
                  <c:v>10.90078616352285</c:v>
                </c:pt>
                <c:pt idx="12864">
                  <c:v>10.90086477987505</c:v>
                </c:pt>
                <c:pt idx="12865">
                  <c:v>10.900943396227261</c:v>
                </c:pt>
                <c:pt idx="12866">
                  <c:v>10.90102201257946</c:v>
                </c:pt>
                <c:pt idx="12867">
                  <c:v>10.90110062893166</c:v>
                </c:pt>
                <c:pt idx="12868">
                  <c:v>10.90117924528386</c:v>
                </c:pt>
                <c:pt idx="12869">
                  <c:v>10.90125786163606</c:v>
                </c:pt>
                <c:pt idx="12870">
                  <c:v>10.90133647798827</c:v>
                </c:pt>
                <c:pt idx="12871">
                  <c:v>10.901415094340461</c:v>
                </c:pt>
                <c:pt idx="12872">
                  <c:v>10.901493710692669</c:v>
                </c:pt>
                <c:pt idx="12873">
                  <c:v>10.901572327044869</c:v>
                </c:pt>
                <c:pt idx="12874">
                  <c:v>10.901650943397071</c:v>
                </c:pt>
                <c:pt idx="12875">
                  <c:v>10.90172955974927</c:v>
                </c:pt>
                <c:pt idx="12876">
                  <c:v>10.90180817610147</c:v>
                </c:pt>
                <c:pt idx="12877">
                  <c:v>10.90188679245367</c:v>
                </c:pt>
                <c:pt idx="12878">
                  <c:v>10.90196540880587</c:v>
                </c:pt>
                <c:pt idx="12879">
                  <c:v>10.90204402515808</c:v>
                </c:pt>
                <c:pt idx="12880">
                  <c:v>10.902122641510269</c:v>
                </c:pt>
                <c:pt idx="12881">
                  <c:v>10.90220125786248</c:v>
                </c:pt>
                <c:pt idx="12882">
                  <c:v>10.902279874214679</c:v>
                </c:pt>
                <c:pt idx="12883">
                  <c:v>10.902358490566879</c:v>
                </c:pt>
                <c:pt idx="12884">
                  <c:v>10.90243710691909</c:v>
                </c:pt>
                <c:pt idx="12885">
                  <c:v>10.90251572327128</c:v>
                </c:pt>
                <c:pt idx="12886">
                  <c:v>10.9025943396235</c:v>
                </c:pt>
                <c:pt idx="12887">
                  <c:v>10.902672955975691</c:v>
                </c:pt>
                <c:pt idx="12888">
                  <c:v>10.902751572327899</c:v>
                </c:pt>
                <c:pt idx="12889">
                  <c:v>10.90283018868009</c:v>
                </c:pt>
                <c:pt idx="12890">
                  <c:v>10.9029088050323</c:v>
                </c:pt>
                <c:pt idx="12891">
                  <c:v>10.9029874213845</c:v>
                </c:pt>
                <c:pt idx="12892">
                  <c:v>10.9030660377367</c:v>
                </c:pt>
                <c:pt idx="12893">
                  <c:v>10.9031446540889</c:v>
                </c:pt>
                <c:pt idx="12894">
                  <c:v>10.903223270441099</c:v>
                </c:pt>
                <c:pt idx="12895">
                  <c:v>10.903301886793299</c:v>
                </c:pt>
                <c:pt idx="12896">
                  <c:v>10.903380503145501</c:v>
                </c:pt>
                <c:pt idx="12897">
                  <c:v>10.903459119497709</c:v>
                </c:pt>
                <c:pt idx="12898">
                  <c:v>10.903537735849911</c:v>
                </c:pt>
                <c:pt idx="12899">
                  <c:v>10.903616352202111</c:v>
                </c:pt>
                <c:pt idx="12900">
                  <c:v>10.90369496855431</c:v>
                </c:pt>
                <c:pt idx="12901">
                  <c:v>10.90377358490651</c:v>
                </c:pt>
                <c:pt idx="12902">
                  <c:v>10.90385220125872</c:v>
                </c:pt>
                <c:pt idx="12903">
                  <c:v>10.90393081761092</c:v>
                </c:pt>
                <c:pt idx="12904">
                  <c:v>10.90400943396312</c:v>
                </c:pt>
                <c:pt idx="12905">
                  <c:v>10.90408805031532</c:v>
                </c:pt>
                <c:pt idx="12906">
                  <c:v>10.904166666667519</c:v>
                </c:pt>
                <c:pt idx="12907">
                  <c:v>10.904245283019719</c:v>
                </c:pt>
                <c:pt idx="12908">
                  <c:v>10.904323899371921</c:v>
                </c:pt>
                <c:pt idx="12909">
                  <c:v>10.90440251572412</c:v>
                </c:pt>
                <c:pt idx="12910">
                  <c:v>10.90448113207632</c:v>
                </c:pt>
                <c:pt idx="12911">
                  <c:v>10.904559748428531</c:v>
                </c:pt>
                <c:pt idx="12912">
                  <c:v>10.90463836478072</c:v>
                </c:pt>
                <c:pt idx="12913">
                  <c:v>10.90471698113293</c:v>
                </c:pt>
                <c:pt idx="12914">
                  <c:v>10.90479559748513</c:v>
                </c:pt>
                <c:pt idx="12915">
                  <c:v>10.90487421383733</c:v>
                </c:pt>
                <c:pt idx="12916">
                  <c:v>10.90495283018954</c:v>
                </c:pt>
                <c:pt idx="12917">
                  <c:v>10.905031446541731</c:v>
                </c:pt>
                <c:pt idx="12918">
                  <c:v>10.905110062893931</c:v>
                </c:pt>
                <c:pt idx="12919">
                  <c:v>10.905188679246139</c:v>
                </c:pt>
                <c:pt idx="12920">
                  <c:v>10.905267295598341</c:v>
                </c:pt>
                <c:pt idx="12921">
                  <c:v>10.90534591195054</c:v>
                </c:pt>
                <c:pt idx="12922">
                  <c:v>10.905424528302751</c:v>
                </c:pt>
                <c:pt idx="12923">
                  <c:v>10.905503144654951</c:v>
                </c:pt>
                <c:pt idx="12924">
                  <c:v>10.90558176100715</c:v>
                </c:pt>
                <c:pt idx="12925">
                  <c:v>10.90566037735935</c:v>
                </c:pt>
                <c:pt idx="12926">
                  <c:v>10.90573899371155</c:v>
                </c:pt>
                <c:pt idx="12927">
                  <c:v>10.90581761006375</c:v>
                </c:pt>
                <c:pt idx="12928">
                  <c:v>10.90589622641596</c:v>
                </c:pt>
                <c:pt idx="12929">
                  <c:v>10.905974842768151</c:v>
                </c:pt>
                <c:pt idx="12930">
                  <c:v>10.906053459120351</c:v>
                </c:pt>
                <c:pt idx="12931">
                  <c:v>10.906132075472559</c:v>
                </c:pt>
                <c:pt idx="12932">
                  <c:v>10.906210691824761</c:v>
                </c:pt>
                <c:pt idx="12933">
                  <c:v>10.906289308176961</c:v>
                </c:pt>
                <c:pt idx="12934">
                  <c:v>10.90636792452916</c:v>
                </c:pt>
                <c:pt idx="12935">
                  <c:v>10.906446540881371</c:v>
                </c:pt>
                <c:pt idx="12936">
                  <c:v>10.90652515723356</c:v>
                </c:pt>
                <c:pt idx="12937">
                  <c:v>10.90660377358577</c:v>
                </c:pt>
                <c:pt idx="12938">
                  <c:v>10.90668238993797</c:v>
                </c:pt>
                <c:pt idx="12939">
                  <c:v>10.90676100629017</c:v>
                </c:pt>
                <c:pt idx="12940">
                  <c:v>10.906839622642369</c:v>
                </c:pt>
                <c:pt idx="12941">
                  <c:v>10.906918238994569</c:v>
                </c:pt>
                <c:pt idx="12942">
                  <c:v>10.90699685534678</c:v>
                </c:pt>
                <c:pt idx="12943">
                  <c:v>10.90707547169897</c:v>
                </c:pt>
                <c:pt idx="12944">
                  <c:v>10.90715408805117</c:v>
                </c:pt>
                <c:pt idx="12945">
                  <c:v>10.907232704403381</c:v>
                </c:pt>
                <c:pt idx="12946">
                  <c:v>10.90731132075557</c:v>
                </c:pt>
                <c:pt idx="12947">
                  <c:v>10.907389937107791</c:v>
                </c:pt>
                <c:pt idx="12948">
                  <c:v>10.90746855345999</c:v>
                </c:pt>
                <c:pt idx="12949">
                  <c:v>10.90754716981218</c:v>
                </c:pt>
                <c:pt idx="12950">
                  <c:v>10.907625786164379</c:v>
                </c:pt>
                <c:pt idx="12951">
                  <c:v>10.907704402516581</c:v>
                </c:pt>
                <c:pt idx="12952">
                  <c:v>10.907783018868789</c:v>
                </c:pt>
                <c:pt idx="12953">
                  <c:v>10.907861635220989</c:v>
                </c:pt>
                <c:pt idx="12954">
                  <c:v>10.907940251573191</c:v>
                </c:pt>
                <c:pt idx="12955">
                  <c:v>10.90801886792539</c:v>
                </c:pt>
                <c:pt idx="12956">
                  <c:v>10.90809748427759</c:v>
                </c:pt>
                <c:pt idx="12957">
                  <c:v>10.908176100629801</c:v>
                </c:pt>
                <c:pt idx="12958">
                  <c:v>10.908254716982</c:v>
                </c:pt>
                <c:pt idx="12959">
                  <c:v>10.9083333333342</c:v>
                </c:pt>
                <c:pt idx="12960">
                  <c:v>10.9084119496864</c:v>
                </c:pt>
                <c:pt idx="12961">
                  <c:v>10.9084905660386</c:v>
                </c:pt>
                <c:pt idx="12962">
                  <c:v>10.908569182390799</c:v>
                </c:pt>
                <c:pt idx="12963">
                  <c:v>10.908647798743001</c:v>
                </c:pt>
                <c:pt idx="12964">
                  <c:v>10.908726415095209</c:v>
                </c:pt>
                <c:pt idx="12965">
                  <c:v>10.908805031447409</c:v>
                </c:pt>
                <c:pt idx="12966">
                  <c:v>10.908883647799611</c:v>
                </c:pt>
                <c:pt idx="12967">
                  <c:v>10.90896226415181</c:v>
                </c:pt>
                <c:pt idx="12968">
                  <c:v>10.909040880504021</c:v>
                </c:pt>
                <c:pt idx="12969">
                  <c:v>10.909119496856221</c:v>
                </c:pt>
                <c:pt idx="12970">
                  <c:v>10.90919811320842</c:v>
                </c:pt>
                <c:pt idx="12971">
                  <c:v>10.90927672956062</c:v>
                </c:pt>
                <c:pt idx="12972">
                  <c:v>10.90935534591282</c:v>
                </c:pt>
                <c:pt idx="12973">
                  <c:v>10.90943396226502</c:v>
                </c:pt>
                <c:pt idx="12974">
                  <c:v>10.90951257861723</c:v>
                </c:pt>
                <c:pt idx="12975">
                  <c:v>10.909591194969421</c:v>
                </c:pt>
                <c:pt idx="12976">
                  <c:v>10.909669811321629</c:v>
                </c:pt>
                <c:pt idx="12977">
                  <c:v>10.90974842767382</c:v>
                </c:pt>
                <c:pt idx="12978">
                  <c:v>10.909827044026031</c:v>
                </c:pt>
                <c:pt idx="12979">
                  <c:v>10.909905660378231</c:v>
                </c:pt>
                <c:pt idx="12980">
                  <c:v>10.909984276730439</c:v>
                </c:pt>
                <c:pt idx="12981">
                  <c:v>10.910062893082641</c:v>
                </c:pt>
                <c:pt idx="12982">
                  <c:v>10.91014150943484</c:v>
                </c:pt>
                <c:pt idx="12983">
                  <c:v>10.91022012578704</c:v>
                </c:pt>
                <c:pt idx="12984">
                  <c:v>10.910298742139229</c:v>
                </c:pt>
                <c:pt idx="12985">
                  <c:v>10.91037735849144</c:v>
                </c:pt>
                <c:pt idx="12986">
                  <c:v>10.91045597484365</c:v>
                </c:pt>
                <c:pt idx="12987">
                  <c:v>10.91053459119585</c:v>
                </c:pt>
                <c:pt idx="12988">
                  <c:v>10.91061320754805</c:v>
                </c:pt>
                <c:pt idx="12989">
                  <c:v>10.910691823900249</c:v>
                </c:pt>
                <c:pt idx="12990">
                  <c:v>10.91077044025244</c:v>
                </c:pt>
                <c:pt idx="12991">
                  <c:v>10.910849056604651</c:v>
                </c:pt>
                <c:pt idx="12992">
                  <c:v>10.91092767295685</c:v>
                </c:pt>
                <c:pt idx="12993">
                  <c:v>10.91100628930905</c:v>
                </c:pt>
                <c:pt idx="12994">
                  <c:v>10.91108490566126</c:v>
                </c:pt>
                <c:pt idx="12995">
                  <c:v>10.91116352201345</c:v>
                </c:pt>
                <c:pt idx="12996">
                  <c:v>10.91124213836566</c:v>
                </c:pt>
                <c:pt idx="12997">
                  <c:v>10.911320754717851</c:v>
                </c:pt>
                <c:pt idx="12998">
                  <c:v>10.911399371070059</c:v>
                </c:pt>
                <c:pt idx="12999">
                  <c:v>10.911477987422259</c:v>
                </c:pt>
                <c:pt idx="13000">
                  <c:v>10.911556603774461</c:v>
                </c:pt>
                <c:pt idx="13001">
                  <c:v>10.911635220126669</c:v>
                </c:pt>
                <c:pt idx="13002">
                  <c:v>10.91171383647886</c:v>
                </c:pt>
                <c:pt idx="13003">
                  <c:v>10.911792452831071</c:v>
                </c:pt>
                <c:pt idx="13004">
                  <c:v>10.91187106918327</c:v>
                </c:pt>
                <c:pt idx="13005">
                  <c:v>10.91194968553547</c:v>
                </c:pt>
                <c:pt idx="13006">
                  <c:v>10.91202830188767</c:v>
                </c:pt>
                <c:pt idx="13007">
                  <c:v>10.91210691823988</c:v>
                </c:pt>
                <c:pt idx="13008">
                  <c:v>10.91218553459208</c:v>
                </c:pt>
                <c:pt idx="13009">
                  <c:v>10.91226415094428</c:v>
                </c:pt>
                <c:pt idx="13010">
                  <c:v>10.912342767296479</c:v>
                </c:pt>
                <c:pt idx="13011">
                  <c:v>10.912421383648679</c:v>
                </c:pt>
                <c:pt idx="13012">
                  <c:v>10.912500000000881</c:v>
                </c:pt>
                <c:pt idx="13013">
                  <c:v>10.91257861635308</c:v>
                </c:pt>
                <c:pt idx="13014">
                  <c:v>10.9126572327053</c:v>
                </c:pt>
                <c:pt idx="13015">
                  <c:v>10.912735849057491</c:v>
                </c:pt>
                <c:pt idx="13016">
                  <c:v>10.912814465409699</c:v>
                </c:pt>
                <c:pt idx="13017">
                  <c:v>10.91289308176189</c:v>
                </c:pt>
                <c:pt idx="13018">
                  <c:v>10.91297169811409</c:v>
                </c:pt>
                <c:pt idx="13019">
                  <c:v>10.9130503144663</c:v>
                </c:pt>
                <c:pt idx="13020">
                  <c:v>10.913128930818489</c:v>
                </c:pt>
                <c:pt idx="13021">
                  <c:v>10.913207547170691</c:v>
                </c:pt>
                <c:pt idx="13022">
                  <c:v>10.913286163522899</c:v>
                </c:pt>
                <c:pt idx="13023">
                  <c:v>10.913364779875099</c:v>
                </c:pt>
                <c:pt idx="13024">
                  <c:v>10.91344339622731</c:v>
                </c:pt>
                <c:pt idx="13025">
                  <c:v>10.9135220125795</c:v>
                </c:pt>
                <c:pt idx="13026">
                  <c:v>10.9136006289317</c:v>
                </c:pt>
                <c:pt idx="13027">
                  <c:v>10.913679245283911</c:v>
                </c:pt>
                <c:pt idx="13028">
                  <c:v>10.91375786163611</c:v>
                </c:pt>
                <c:pt idx="13029">
                  <c:v>10.91383647798831</c:v>
                </c:pt>
                <c:pt idx="13030">
                  <c:v>10.91391509434051</c:v>
                </c:pt>
                <c:pt idx="13031">
                  <c:v>10.91399371069271</c:v>
                </c:pt>
                <c:pt idx="13032">
                  <c:v>10.914072327044909</c:v>
                </c:pt>
                <c:pt idx="13033">
                  <c:v>10.914150943397109</c:v>
                </c:pt>
                <c:pt idx="13034">
                  <c:v>10.91422955974932</c:v>
                </c:pt>
                <c:pt idx="13035">
                  <c:v>10.91430817610151</c:v>
                </c:pt>
                <c:pt idx="13036">
                  <c:v>10.914386792453721</c:v>
                </c:pt>
                <c:pt idx="13037">
                  <c:v>10.914465408805921</c:v>
                </c:pt>
                <c:pt idx="13038">
                  <c:v>10.91454402515812</c:v>
                </c:pt>
                <c:pt idx="13039">
                  <c:v>10.91462264151032</c:v>
                </c:pt>
                <c:pt idx="13040">
                  <c:v>10.91470125786253</c:v>
                </c:pt>
                <c:pt idx="13041">
                  <c:v>10.91477987421472</c:v>
                </c:pt>
                <c:pt idx="13042">
                  <c:v>10.914858490566919</c:v>
                </c:pt>
                <c:pt idx="13043">
                  <c:v>10.91493710691913</c:v>
                </c:pt>
                <c:pt idx="13044">
                  <c:v>10.915015723271329</c:v>
                </c:pt>
                <c:pt idx="13045">
                  <c:v>10.91509433962354</c:v>
                </c:pt>
                <c:pt idx="13046">
                  <c:v>10.915172955975731</c:v>
                </c:pt>
                <c:pt idx="13047">
                  <c:v>10.915251572327939</c:v>
                </c:pt>
                <c:pt idx="13048">
                  <c:v>10.915330188680141</c:v>
                </c:pt>
                <c:pt idx="13049">
                  <c:v>10.915408805032341</c:v>
                </c:pt>
                <c:pt idx="13050">
                  <c:v>10.91548742138454</c:v>
                </c:pt>
                <c:pt idx="13051">
                  <c:v>10.915566037736751</c:v>
                </c:pt>
                <c:pt idx="13052">
                  <c:v>10.91564465408895</c:v>
                </c:pt>
                <c:pt idx="13053">
                  <c:v>10.91572327044115</c:v>
                </c:pt>
                <c:pt idx="13054">
                  <c:v>10.91580188679335</c:v>
                </c:pt>
                <c:pt idx="13055">
                  <c:v>10.91588050314555</c:v>
                </c:pt>
                <c:pt idx="13056">
                  <c:v>10.915959119497749</c:v>
                </c:pt>
                <c:pt idx="13057">
                  <c:v>10.91603773584996</c:v>
                </c:pt>
                <c:pt idx="13058">
                  <c:v>10.916116352202151</c:v>
                </c:pt>
                <c:pt idx="13059">
                  <c:v>10.91619496855435</c:v>
                </c:pt>
                <c:pt idx="13060">
                  <c:v>10.91627358490655</c:v>
                </c:pt>
                <c:pt idx="13061">
                  <c:v>10.916352201258761</c:v>
                </c:pt>
                <c:pt idx="13062">
                  <c:v>10.91643081761096</c:v>
                </c:pt>
                <c:pt idx="13063">
                  <c:v>10.91650943396316</c:v>
                </c:pt>
                <c:pt idx="13064">
                  <c:v>10.91658805031537</c:v>
                </c:pt>
                <c:pt idx="13065">
                  <c:v>10.91666666666756</c:v>
                </c:pt>
                <c:pt idx="13066">
                  <c:v>10.91674528301977</c:v>
                </c:pt>
                <c:pt idx="13067">
                  <c:v>10.91682389937197</c:v>
                </c:pt>
                <c:pt idx="13068">
                  <c:v>10.916902515724169</c:v>
                </c:pt>
                <c:pt idx="13069">
                  <c:v>10.916981132076369</c:v>
                </c:pt>
                <c:pt idx="13070">
                  <c:v>10.917059748428571</c:v>
                </c:pt>
                <c:pt idx="13071">
                  <c:v>10.91713836478077</c:v>
                </c:pt>
                <c:pt idx="13072">
                  <c:v>10.91721698113297</c:v>
                </c:pt>
                <c:pt idx="13073">
                  <c:v>10.917295597485181</c:v>
                </c:pt>
                <c:pt idx="13074">
                  <c:v>10.91737421383738</c:v>
                </c:pt>
                <c:pt idx="13075">
                  <c:v>10.91745283018958</c:v>
                </c:pt>
                <c:pt idx="13076">
                  <c:v>10.91753144654178</c:v>
                </c:pt>
                <c:pt idx="13077">
                  <c:v>10.91761006289398</c:v>
                </c:pt>
                <c:pt idx="13078">
                  <c:v>10.91768867924619</c:v>
                </c:pt>
                <c:pt idx="13079">
                  <c:v>10.917767295598381</c:v>
                </c:pt>
                <c:pt idx="13080">
                  <c:v>10.917845911950581</c:v>
                </c:pt>
                <c:pt idx="13081">
                  <c:v>10.917924528302789</c:v>
                </c:pt>
                <c:pt idx="13082">
                  <c:v>10.918003144654991</c:v>
                </c:pt>
                <c:pt idx="13083">
                  <c:v>10.918081761007191</c:v>
                </c:pt>
                <c:pt idx="13084">
                  <c:v>10.91816037735939</c:v>
                </c:pt>
                <c:pt idx="13085">
                  <c:v>10.91823899371159</c:v>
                </c:pt>
                <c:pt idx="13086">
                  <c:v>10.9183176100638</c:v>
                </c:pt>
                <c:pt idx="13087">
                  <c:v>10.918396226416</c:v>
                </c:pt>
                <c:pt idx="13088">
                  <c:v>10.9184748427682</c:v>
                </c:pt>
                <c:pt idx="13089">
                  <c:v>10.9185534591204</c:v>
                </c:pt>
                <c:pt idx="13090">
                  <c:v>10.918632075472599</c:v>
                </c:pt>
                <c:pt idx="13091">
                  <c:v>10.918710691824799</c:v>
                </c:pt>
                <c:pt idx="13092">
                  <c:v>10.918789308177001</c:v>
                </c:pt>
                <c:pt idx="13093">
                  <c:v>10.918867924529209</c:v>
                </c:pt>
                <c:pt idx="13094">
                  <c:v>10.918946540881411</c:v>
                </c:pt>
                <c:pt idx="13095">
                  <c:v>10.919025157233611</c:v>
                </c:pt>
                <c:pt idx="13096">
                  <c:v>10.91910377358581</c:v>
                </c:pt>
                <c:pt idx="13097">
                  <c:v>10.919182389938021</c:v>
                </c:pt>
                <c:pt idx="13098">
                  <c:v>10.91926100629021</c:v>
                </c:pt>
                <c:pt idx="13099">
                  <c:v>10.91933962264242</c:v>
                </c:pt>
                <c:pt idx="13100">
                  <c:v>10.91941823899462</c:v>
                </c:pt>
                <c:pt idx="13101">
                  <c:v>10.91949685534683</c:v>
                </c:pt>
                <c:pt idx="13102">
                  <c:v>10.919575471699019</c:v>
                </c:pt>
                <c:pt idx="13103">
                  <c:v>10.91965408805123</c:v>
                </c:pt>
                <c:pt idx="13104">
                  <c:v>10.919732704403421</c:v>
                </c:pt>
                <c:pt idx="13105">
                  <c:v>10.91981132075562</c:v>
                </c:pt>
                <c:pt idx="13106">
                  <c:v>10.919889937107831</c:v>
                </c:pt>
                <c:pt idx="13107">
                  <c:v>10.919968553460031</c:v>
                </c:pt>
                <c:pt idx="13108">
                  <c:v>10.92004716981223</c:v>
                </c:pt>
                <c:pt idx="13109">
                  <c:v>10.92012578616443</c:v>
                </c:pt>
                <c:pt idx="13110">
                  <c:v>10.92020440251663</c:v>
                </c:pt>
                <c:pt idx="13111">
                  <c:v>10.92028301886884</c:v>
                </c:pt>
                <c:pt idx="13112">
                  <c:v>10.920361635221029</c:v>
                </c:pt>
                <c:pt idx="13113">
                  <c:v>10.92044025157324</c:v>
                </c:pt>
                <c:pt idx="13114">
                  <c:v>10.920518867925439</c:v>
                </c:pt>
                <c:pt idx="13115">
                  <c:v>10.920597484277639</c:v>
                </c:pt>
                <c:pt idx="13116">
                  <c:v>10.920676100629841</c:v>
                </c:pt>
                <c:pt idx="13117">
                  <c:v>10.920754716982049</c:v>
                </c:pt>
                <c:pt idx="13118">
                  <c:v>10.920833333334251</c:v>
                </c:pt>
                <c:pt idx="13119">
                  <c:v>10.920911949686451</c:v>
                </c:pt>
                <c:pt idx="13120">
                  <c:v>10.92099056603865</c:v>
                </c:pt>
                <c:pt idx="13121">
                  <c:v>10.921069182390839</c:v>
                </c:pt>
                <c:pt idx="13122">
                  <c:v>10.92114779874305</c:v>
                </c:pt>
                <c:pt idx="13123">
                  <c:v>10.92122641509525</c:v>
                </c:pt>
                <c:pt idx="13124">
                  <c:v>10.921305031447449</c:v>
                </c:pt>
                <c:pt idx="13125">
                  <c:v>10.921383647799651</c:v>
                </c:pt>
                <c:pt idx="13126">
                  <c:v>10.921462264151851</c:v>
                </c:pt>
                <c:pt idx="13127">
                  <c:v>10.921540880504059</c:v>
                </c:pt>
                <c:pt idx="13128">
                  <c:v>10.921619496856261</c:v>
                </c:pt>
                <c:pt idx="13129">
                  <c:v>10.921698113208461</c:v>
                </c:pt>
                <c:pt idx="13130">
                  <c:v>10.92177672956066</c:v>
                </c:pt>
                <c:pt idx="13131">
                  <c:v>10.92185534591286</c:v>
                </c:pt>
                <c:pt idx="13132">
                  <c:v>10.92193396226507</c:v>
                </c:pt>
                <c:pt idx="13133">
                  <c:v>10.92201257861727</c:v>
                </c:pt>
                <c:pt idx="13134">
                  <c:v>10.92209119496947</c:v>
                </c:pt>
                <c:pt idx="13135">
                  <c:v>10.92216981132167</c:v>
                </c:pt>
                <c:pt idx="13136">
                  <c:v>10.922248427673869</c:v>
                </c:pt>
                <c:pt idx="13137">
                  <c:v>10.922327044026069</c:v>
                </c:pt>
                <c:pt idx="13138">
                  <c:v>10.92240566037828</c:v>
                </c:pt>
                <c:pt idx="13139">
                  <c:v>10.922484276730479</c:v>
                </c:pt>
                <c:pt idx="13140">
                  <c:v>10.922562893082681</c:v>
                </c:pt>
                <c:pt idx="13141">
                  <c:v>10.922641509434881</c:v>
                </c:pt>
                <c:pt idx="13142">
                  <c:v>10.92272012578708</c:v>
                </c:pt>
                <c:pt idx="13143">
                  <c:v>10.92279874213928</c:v>
                </c:pt>
                <c:pt idx="13144">
                  <c:v>10.92287735849149</c:v>
                </c:pt>
                <c:pt idx="13145">
                  <c:v>10.922955974843701</c:v>
                </c:pt>
                <c:pt idx="13146">
                  <c:v>10.92303459119589</c:v>
                </c:pt>
                <c:pt idx="13147">
                  <c:v>10.92311320754809</c:v>
                </c:pt>
                <c:pt idx="13148">
                  <c:v>10.923191823900289</c:v>
                </c:pt>
                <c:pt idx="13149">
                  <c:v>10.923270440252489</c:v>
                </c:pt>
                <c:pt idx="13150">
                  <c:v>10.9233490566047</c:v>
                </c:pt>
                <c:pt idx="13151">
                  <c:v>10.923427672956899</c:v>
                </c:pt>
                <c:pt idx="13152">
                  <c:v>10.923506289309101</c:v>
                </c:pt>
                <c:pt idx="13153">
                  <c:v>10.923584905661301</c:v>
                </c:pt>
                <c:pt idx="13154">
                  <c:v>10.9236635220135</c:v>
                </c:pt>
                <c:pt idx="13155">
                  <c:v>10.9237421383657</c:v>
                </c:pt>
                <c:pt idx="13156">
                  <c:v>10.9238207547179</c:v>
                </c:pt>
                <c:pt idx="13157">
                  <c:v>10.9238993710701</c:v>
                </c:pt>
                <c:pt idx="13158">
                  <c:v>10.923977987422299</c:v>
                </c:pt>
                <c:pt idx="13159">
                  <c:v>10.92405660377451</c:v>
                </c:pt>
                <c:pt idx="13160">
                  <c:v>10.924135220126709</c:v>
                </c:pt>
                <c:pt idx="13161">
                  <c:v>10.924213836478909</c:v>
                </c:pt>
                <c:pt idx="13162">
                  <c:v>10.924292452831111</c:v>
                </c:pt>
                <c:pt idx="13163">
                  <c:v>10.92437106918331</c:v>
                </c:pt>
                <c:pt idx="13164">
                  <c:v>10.924449685535521</c:v>
                </c:pt>
                <c:pt idx="13165">
                  <c:v>10.924528301887721</c:v>
                </c:pt>
                <c:pt idx="13166">
                  <c:v>10.92460691823992</c:v>
                </c:pt>
                <c:pt idx="13167">
                  <c:v>10.92468553459212</c:v>
                </c:pt>
                <c:pt idx="13168">
                  <c:v>10.92476415094432</c:v>
                </c:pt>
                <c:pt idx="13169">
                  <c:v>10.92484276729652</c:v>
                </c:pt>
                <c:pt idx="13170">
                  <c:v>10.924921383648719</c:v>
                </c:pt>
                <c:pt idx="13171">
                  <c:v>10.92500000000093</c:v>
                </c:pt>
                <c:pt idx="13172">
                  <c:v>10.925078616353129</c:v>
                </c:pt>
                <c:pt idx="13173">
                  <c:v>10.925157232705329</c:v>
                </c:pt>
                <c:pt idx="13174">
                  <c:v>10.925235849057531</c:v>
                </c:pt>
                <c:pt idx="13175">
                  <c:v>10.925314465409731</c:v>
                </c:pt>
                <c:pt idx="13176">
                  <c:v>10.92539308176193</c:v>
                </c:pt>
                <c:pt idx="13177">
                  <c:v>10.925471698114141</c:v>
                </c:pt>
                <c:pt idx="13178">
                  <c:v>10.925550314466349</c:v>
                </c:pt>
                <c:pt idx="13179">
                  <c:v>10.92562893081854</c:v>
                </c:pt>
                <c:pt idx="13180">
                  <c:v>10.92570754717074</c:v>
                </c:pt>
                <c:pt idx="13181">
                  <c:v>10.92578616352295</c:v>
                </c:pt>
                <c:pt idx="13182">
                  <c:v>10.92586477987515</c:v>
                </c:pt>
                <c:pt idx="13183">
                  <c:v>10.92594339622735</c:v>
                </c:pt>
                <c:pt idx="13184">
                  <c:v>10.92602201257955</c:v>
                </c:pt>
                <c:pt idx="13185">
                  <c:v>10.926100628931749</c:v>
                </c:pt>
                <c:pt idx="13186">
                  <c:v>10.926179245283951</c:v>
                </c:pt>
                <c:pt idx="13187">
                  <c:v>10.926257861636151</c:v>
                </c:pt>
                <c:pt idx="13188">
                  <c:v>10.926336477988359</c:v>
                </c:pt>
                <c:pt idx="13189">
                  <c:v>10.92641509434055</c:v>
                </c:pt>
                <c:pt idx="13190">
                  <c:v>10.92649371069276</c:v>
                </c:pt>
                <c:pt idx="13191">
                  <c:v>10.92657232704496</c:v>
                </c:pt>
                <c:pt idx="13192">
                  <c:v>10.92665094339716</c:v>
                </c:pt>
                <c:pt idx="13193">
                  <c:v>10.92672955974937</c:v>
                </c:pt>
                <c:pt idx="13194">
                  <c:v>10.926808176101559</c:v>
                </c:pt>
                <c:pt idx="13195">
                  <c:v>10.926886792453759</c:v>
                </c:pt>
                <c:pt idx="13196">
                  <c:v>10.92696540880597</c:v>
                </c:pt>
                <c:pt idx="13197">
                  <c:v>10.927044025158169</c:v>
                </c:pt>
                <c:pt idx="13198">
                  <c:v>10.92712264151036</c:v>
                </c:pt>
                <c:pt idx="13199">
                  <c:v>10.927201257862571</c:v>
                </c:pt>
                <c:pt idx="13200">
                  <c:v>10.92727987421477</c:v>
                </c:pt>
                <c:pt idx="13201">
                  <c:v>10.92735849056697</c:v>
                </c:pt>
                <c:pt idx="13202">
                  <c:v>10.92743710691918</c:v>
                </c:pt>
                <c:pt idx="13203">
                  <c:v>10.92751572327137</c:v>
                </c:pt>
                <c:pt idx="13204">
                  <c:v>10.92759433962358</c:v>
                </c:pt>
                <c:pt idx="13205">
                  <c:v>10.92767295597578</c:v>
                </c:pt>
                <c:pt idx="13206">
                  <c:v>10.927751572327979</c:v>
                </c:pt>
                <c:pt idx="13207">
                  <c:v>10.927830188680179</c:v>
                </c:pt>
                <c:pt idx="13208">
                  <c:v>10.927908805032381</c:v>
                </c:pt>
                <c:pt idx="13209">
                  <c:v>10.92798742138458</c:v>
                </c:pt>
                <c:pt idx="13210">
                  <c:v>10.928066037736791</c:v>
                </c:pt>
                <c:pt idx="13211">
                  <c:v>10.928144654088991</c:v>
                </c:pt>
                <c:pt idx="13212">
                  <c:v>10.92822327044118</c:v>
                </c:pt>
                <c:pt idx="13213">
                  <c:v>10.92830188679339</c:v>
                </c:pt>
                <c:pt idx="13214">
                  <c:v>10.92838050314559</c:v>
                </c:pt>
                <c:pt idx="13215">
                  <c:v>10.9284591194978</c:v>
                </c:pt>
                <c:pt idx="13216">
                  <c:v>10.92853773585</c:v>
                </c:pt>
                <c:pt idx="13217">
                  <c:v>10.9286163522022</c:v>
                </c:pt>
                <c:pt idx="13218">
                  <c:v>10.928694968554399</c:v>
                </c:pt>
                <c:pt idx="13219">
                  <c:v>10.928773584906599</c:v>
                </c:pt>
                <c:pt idx="13220">
                  <c:v>10.928852201258801</c:v>
                </c:pt>
                <c:pt idx="13221">
                  <c:v>10.928930817611</c:v>
                </c:pt>
                <c:pt idx="13222">
                  <c:v>10.929009433963209</c:v>
                </c:pt>
                <c:pt idx="13223">
                  <c:v>10.929088050315411</c:v>
                </c:pt>
                <c:pt idx="13224">
                  <c:v>10.92916666666761</c:v>
                </c:pt>
                <c:pt idx="13225">
                  <c:v>10.92924528301981</c:v>
                </c:pt>
                <c:pt idx="13226">
                  <c:v>10.92932389937201</c:v>
                </c:pt>
                <c:pt idx="13227">
                  <c:v>10.92940251572422</c:v>
                </c:pt>
                <c:pt idx="13228">
                  <c:v>10.92948113207642</c:v>
                </c:pt>
                <c:pt idx="13229">
                  <c:v>10.92955974842862</c:v>
                </c:pt>
                <c:pt idx="13230">
                  <c:v>10.92963836478082</c:v>
                </c:pt>
                <c:pt idx="13231">
                  <c:v>10.929716981133019</c:v>
                </c:pt>
                <c:pt idx="13232">
                  <c:v>10.92979559748523</c:v>
                </c:pt>
                <c:pt idx="13233">
                  <c:v>10.929874213837421</c:v>
                </c:pt>
                <c:pt idx="13234">
                  <c:v>10.929952830189629</c:v>
                </c:pt>
                <c:pt idx="13235">
                  <c:v>10.93003144654182</c:v>
                </c:pt>
                <c:pt idx="13236">
                  <c:v>10.93011006289402</c:v>
                </c:pt>
                <c:pt idx="13237">
                  <c:v>10.93018867924623</c:v>
                </c:pt>
                <c:pt idx="13238">
                  <c:v>10.93026729559843</c:v>
                </c:pt>
                <c:pt idx="13239">
                  <c:v>10.93034591195063</c:v>
                </c:pt>
                <c:pt idx="13240">
                  <c:v>10.93042452830284</c:v>
                </c:pt>
                <c:pt idx="13241">
                  <c:v>10.930503144655029</c:v>
                </c:pt>
                <c:pt idx="13242">
                  <c:v>10.93058176100724</c:v>
                </c:pt>
                <c:pt idx="13243">
                  <c:v>10.930660377359439</c:v>
                </c:pt>
                <c:pt idx="13244">
                  <c:v>10.930738993711641</c:v>
                </c:pt>
                <c:pt idx="13245">
                  <c:v>10.930817610063841</c:v>
                </c:pt>
                <c:pt idx="13246">
                  <c:v>10.930896226416049</c:v>
                </c:pt>
                <c:pt idx="13247">
                  <c:v>10.930974842768251</c:v>
                </c:pt>
                <c:pt idx="13248">
                  <c:v>10.93105345912045</c:v>
                </c:pt>
                <c:pt idx="13249">
                  <c:v>10.93113207547265</c:v>
                </c:pt>
                <c:pt idx="13250">
                  <c:v>10.93121069182485</c:v>
                </c:pt>
                <c:pt idx="13251">
                  <c:v>10.93128930817705</c:v>
                </c:pt>
                <c:pt idx="13252">
                  <c:v>10.931367924529249</c:v>
                </c:pt>
                <c:pt idx="13253">
                  <c:v>10.93144654088146</c:v>
                </c:pt>
                <c:pt idx="13254">
                  <c:v>10.931525157233651</c:v>
                </c:pt>
                <c:pt idx="13255">
                  <c:v>10.93160377358585</c:v>
                </c:pt>
                <c:pt idx="13256">
                  <c:v>10.931682389938061</c:v>
                </c:pt>
                <c:pt idx="13257">
                  <c:v>10.931761006290261</c:v>
                </c:pt>
                <c:pt idx="13258">
                  <c:v>10.93183962264246</c:v>
                </c:pt>
                <c:pt idx="13259">
                  <c:v>10.93191823899466</c:v>
                </c:pt>
                <c:pt idx="13260">
                  <c:v>10.93199685534687</c:v>
                </c:pt>
                <c:pt idx="13261">
                  <c:v>10.93207547169906</c:v>
                </c:pt>
                <c:pt idx="13262">
                  <c:v>10.93215408805127</c:v>
                </c:pt>
                <c:pt idx="13263">
                  <c:v>10.93223270440347</c:v>
                </c:pt>
                <c:pt idx="13264">
                  <c:v>10.932311320755669</c:v>
                </c:pt>
                <c:pt idx="13265">
                  <c:v>10.93238993710788</c:v>
                </c:pt>
                <c:pt idx="13266">
                  <c:v>10.932468553460071</c:v>
                </c:pt>
                <c:pt idx="13267">
                  <c:v>10.93254716981227</c:v>
                </c:pt>
                <c:pt idx="13268">
                  <c:v>10.93262578616447</c:v>
                </c:pt>
                <c:pt idx="13269">
                  <c:v>10.932704402516681</c:v>
                </c:pt>
                <c:pt idx="13270">
                  <c:v>10.93278301886888</c:v>
                </c:pt>
                <c:pt idx="13271">
                  <c:v>10.93286163522108</c:v>
                </c:pt>
                <c:pt idx="13272">
                  <c:v>10.932940251573291</c:v>
                </c:pt>
                <c:pt idx="13273">
                  <c:v>10.93301886792548</c:v>
                </c:pt>
                <c:pt idx="13274">
                  <c:v>10.933097484277679</c:v>
                </c:pt>
                <c:pt idx="13275">
                  <c:v>10.933176100629881</c:v>
                </c:pt>
                <c:pt idx="13276">
                  <c:v>10.9332547169821</c:v>
                </c:pt>
                <c:pt idx="13277">
                  <c:v>10.933333333334289</c:v>
                </c:pt>
                <c:pt idx="13278">
                  <c:v>10.933411949686491</c:v>
                </c:pt>
                <c:pt idx="13279">
                  <c:v>10.933490566038699</c:v>
                </c:pt>
                <c:pt idx="13280">
                  <c:v>10.93356918239089</c:v>
                </c:pt>
                <c:pt idx="13281">
                  <c:v>10.933647798743101</c:v>
                </c:pt>
                <c:pt idx="13282">
                  <c:v>10.9337264150953</c:v>
                </c:pt>
                <c:pt idx="13283">
                  <c:v>10.9338050314475</c:v>
                </c:pt>
                <c:pt idx="13284">
                  <c:v>10.9338836477997</c:v>
                </c:pt>
                <c:pt idx="13285">
                  <c:v>10.9339622641519</c:v>
                </c:pt>
                <c:pt idx="13286">
                  <c:v>10.934040880504099</c:v>
                </c:pt>
                <c:pt idx="13287">
                  <c:v>10.934119496856299</c:v>
                </c:pt>
                <c:pt idx="13288">
                  <c:v>10.934198113208501</c:v>
                </c:pt>
                <c:pt idx="13289">
                  <c:v>10.934276729560709</c:v>
                </c:pt>
                <c:pt idx="13290">
                  <c:v>10.934355345912911</c:v>
                </c:pt>
                <c:pt idx="13291">
                  <c:v>10.934433962265111</c:v>
                </c:pt>
                <c:pt idx="13292">
                  <c:v>10.934512578617319</c:v>
                </c:pt>
                <c:pt idx="13293">
                  <c:v>10.93459119496951</c:v>
                </c:pt>
                <c:pt idx="13294">
                  <c:v>10.93466981132172</c:v>
                </c:pt>
                <c:pt idx="13295">
                  <c:v>10.93474842767392</c:v>
                </c:pt>
                <c:pt idx="13296">
                  <c:v>10.93482704402612</c:v>
                </c:pt>
                <c:pt idx="13297">
                  <c:v>10.93490566037832</c:v>
                </c:pt>
                <c:pt idx="13298">
                  <c:v>10.934984276730519</c:v>
                </c:pt>
                <c:pt idx="13299">
                  <c:v>10.93506289308273</c:v>
                </c:pt>
                <c:pt idx="13300">
                  <c:v>10.93514150943493</c:v>
                </c:pt>
                <c:pt idx="13301">
                  <c:v>10.935220125787129</c:v>
                </c:pt>
                <c:pt idx="13302">
                  <c:v>10.93529874213932</c:v>
                </c:pt>
                <c:pt idx="13303">
                  <c:v>10.935377358491531</c:v>
                </c:pt>
                <c:pt idx="13304">
                  <c:v>10.935455974843739</c:v>
                </c:pt>
                <c:pt idx="13305">
                  <c:v>10.935534591195941</c:v>
                </c:pt>
                <c:pt idx="13306">
                  <c:v>10.93561320754814</c:v>
                </c:pt>
                <c:pt idx="13307">
                  <c:v>10.93569182390034</c:v>
                </c:pt>
                <c:pt idx="13308">
                  <c:v>10.935770440252529</c:v>
                </c:pt>
                <c:pt idx="13309">
                  <c:v>10.93584905660475</c:v>
                </c:pt>
                <c:pt idx="13310">
                  <c:v>10.935927672956939</c:v>
                </c:pt>
                <c:pt idx="13311">
                  <c:v>10.93600628930915</c:v>
                </c:pt>
                <c:pt idx="13312">
                  <c:v>10.93608490566135</c:v>
                </c:pt>
                <c:pt idx="13313">
                  <c:v>10.93616352201354</c:v>
                </c:pt>
                <c:pt idx="13314">
                  <c:v>10.936242138365751</c:v>
                </c:pt>
                <c:pt idx="13315">
                  <c:v>10.936320754717951</c:v>
                </c:pt>
                <c:pt idx="13316">
                  <c:v>10.93639937107015</c:v>
                </c:pt>
                <c:pt idx="13317">
                  <c:v>10.93647798742235</c:v>
                </c:pt>
                <c:pt idx="13318">
                  <c:v>10.93655660377455</c:v>
                </c:pt>
                <c:pt idx="13319">
                  <c:v>10.93663522012676</c:v>
                </c:pt>
                <c:pt idx="13320">
                  <c:v>10.93671383647896</c:v>
                </c:pt>
                <c:pt idx="13321">
                  <c:v>10.93679245283116</c:v>
                </c:pt>
                <c:pt idx="13322">
                  <c:v>10.936871069183359</c:v>
                </c:pt>
                <c:pt idx="13323">
                  <c:v>10.936949685535559</c:v>
                </c:pt>
                <c:pt idx="13324">
                  <c:v>10.937028301887761</c:v>
                </c:pt>
                <c:pt idx="13325">
                  <c:v>10.937106918239969</c:v>
                </c:pt>
                <c:pt idx="13326">
                  <c:v>10.937185534592169</c:v>
                </c:pt>
                <c:pt idx="13327">
                  <c:v>10.937264150944371</c:v>
                </c:pt>
                <c:pt idx="13328">
                  <c:v>10.93734276729657</c:v>
                </c:pt>
                <c:pt idx="13329">
                  <c:v>10.93742138364877</c:v>
                </c:pt>
                <c:pt idx="13330">
                  <c:v>10.93750000000097</c:v>
                </c:pt>
                <c:pt idx="13331">
                  <c:v>10.93757861635317</c:v>
                </c:pt>
                <c:pt idx="13332">
                  <c:v>10.93765723270538</c:v>
                </c:pt>
                <c:pt idx="13333">
                  <c:v>10.937735849057569</c:v>
                </c:pt>
                <c:pt idx="13334">
                  <c:v>10.93781446540978</c:v>
                </c:pt>
                <c:pt idx="13335">
                  <c:v>10.937893081761979</c:v>
                </c:pt>
                <c:pt idx="13336">
                  <c:v>10.937971698114181</c:v>
                </c:pt>
                <c:pt idx="13337">
                  <c:v>10.938050314466381</c:v>
                </c:pt>
                <c:pt idx="13338">
                  <c:v>10.93812893081858</c:v>
                </c:pt>
                <c:pt idx="13339">
                  <c:v>10.93820754717078</c:v>
                </c:pt>
                <c:pt idx="13340">
                  <c:v>10.93828616352299</c:v>
                </c:pt>
                <c:pt idx="13341">
                  <c:v>10.93836477987518</c:v>
                </c:pt>
                <c:pt idx="13342">
                  <c:v>10.93844339622739</c:v>
                </c:pt>
                <c:pt idx="13343">
                  <c:v>10.93852201257959</c:v>
                </c:pt>
                <c:pt idx="13344">
                  <c:v>10.938600628931789</c:v>
                </c:pt>
                <c:pt idx="13345">
                  <c:v>10.938679245283989</c:v>
                </c:pt>
                <c:pt idx="13346">
                  <c:v>10.9387578616362</c:v>
                </c:pt>
                <c:pt idx="13347">
                  <c:v>10.938836477988399</c:v>
                </c:pt>
                <c:pt idx="13348">
                  <c:v>10.938915094340601</c:v>
                </c:pt>
                <c:pt idx="13349">
                  <c:v>10.938993710692801</c:v>
                </c:pt>
                <c:pt idx="13350">
                  <c:v>10.939072327045</c:v>
                </c:pt>
                <c:pt idx="13351">
                  <c:v>10.9391509433972</c:v>
                </c:pt>
                <c:pt idx="13352">
                  <c:v>10.93922955974941</c:v>
                </c:pt>
                <c:pt idx="13353">
                  <c:v>10.93930817610161</c:v>
                </c:pt>
                <c:pt idx="13354">
                  <c:v>10.93938679245381</c:v>
                </c:pt>
                <c:pt idx="13355">
                  <c:v>10.93946540880602</c:v>
                </c:pt>
                <c:pt idx="13356">
                  <c:v>10.93954402515822</c:v>
                </c:pt>
                <c:pt idx="13357">
                  <c:v>10.939622641510409</c:v>
                </c:pt>
                <c:pt idx="13358">
                  <c:v>10.93970125786262</c:v>
                </c:pt>
                <c:pt idx="13359">
                  <c:v>10.939779874214819</c:v>
                </c:pt>
                <c:pt idx="13360">
                  <c:v>10.939858490567021</c:v>
                </c:pt>
                <c:pt idx="13361">
                  <c:v>10.939937106919221</c:v>
                </c:pt>
                <c:pt idx="13362">
                  <c:v>10.94001572327141</c:v>
                </c:pt>
                <c:pt idx="13363">
                  <c:v>10.940094339623631</c:v>
                </c:pt>
                <c:pt idx="13364">
                  <c:v>10.94017295597582</c:v>
                </c:pt>
                <c:pt idx="13365">
                  <c:v>10.94025157232802</c:v>
                </c:pt>
                <c:pt idx="13366">
                  <c:v>10.940330188680219</c:v>
                </c:pt>
                <c:pt idx="13367">
                  <c:v>10.94040880503243</c:v>
                </c:pt>
                <c:pt idx="13368">
                  <c:v>10.940487421384629</c:v>
                </c:pt>
                <c:pt idx="13369">
                  <c:v>10.94056603773684</c:v>
                </c:pt>
                <c:pt idx="13370">
                  <c:v>10.94064465408904</c:v>
                </c:pt>
                <c:pt idx="13371">
                  <c:v>10.94072327044123</c:v>
                </c:pt>
                <c:pt idx="13372">
                  <c:v>10.94080188679343</c:v>
                </c:pt>
                <c:pt idx="13373">
                  <c:v>10.940880503145641</c:v>
                </c:pt>
                <c:pt idx="13374">
                  <c:v>10.94095911949784</c:v>
                </c:pt>
                <c:pt idx="13375">
                  <c:v>10.94103773585004</c:v>
                </c:pt>
                <c:pt idx="13376">
                  <c:v>10.941116352202251</c:v>
                </c:pt>
                <c:pt idx="13377">
                  <c:v>10.94119496855444</c:v>
                </c:pt>
                <c:pt idx="13378">
                  <c:v>10.941273584906639</c:v>
                </c:pt>
                <c:pt idx="13379">
                  <c:v>10.94135220125885</c:v>
                </c:pt>
                <c:pt idx="13380">
                  <c:v>10.94143081761105</c:v>
                </c:pt>
                <c:pt idx="13381">
                  <c:v>10.941509433963249</c:v>
                </c:pt>
                <c:pt idx="13382">
                  <c:v>10.941588050315451</c:v>
                </c:pt>
                <c:pt idx="13383">
                  <c:v>10.941666666667651</c:v>
                </c:pt>
                <c:pt idx="13384">
                  <c:v>10.94174528301985</c:v>
                </c:pt>
                <c:pt idx="13385">
                  <c:v>10.94182389937205</c:v>
                </c:pt>
                <c:pt idx="13386">
                  <c:v>10.94190251572426</c:v>
                </c:pt>
                <c:pt idx="13387">
                  <c:v>10.94198113207646</c:v>
                </c:pt>
                <c:pt idx="13388">
                  <c:v>10.942059748428671</c:v>
                </c:pt>
                <c:pt idx="13389">
                  <c:v>10.94213836478086</c:v>
                </c:pt>
                <c:pt idx="13390">
                  <c:v>10.942216981133059</c:v>
                </c:pt>
                <c:pt idx="13391">
                  <c:v>10.94229559748527</c:v>
                </c:pt>
                <c:pt idx="13392">
                  <c:v>10.94237421383747</c:v>
                </c:pt>
                <c:pt idx="13393">
                  <c:v>10.94245283018968</c:v>
                </c:pt>
                <c:pt idx="13394">
                  <c:v>10.942531446541871</c:v>
                </c:pt>
                <c:pt idx="13395">
                  <c:v>10.942610062894071</c:v>
                </c:pt>
                <c:pt idx="13396">
                  <c:v>10.942688679246279</c:v>
                </c:pt>
                <c:pt idx="13397">
                  <c:v>10.942767295598481</c:v>
                </c:pt>
                <c:pt idx="13398">
                  <c:v>10.94284591195068</c:v>
                </c:pt>
                <c:pt idx="13399">
                  <c:v>10.94292452830288</c:v>
                </c:pt>
                <c:pt idx="13400">
                  <c:v>10.94300314465508</c:v>
                </c:pt>
                <c:pt idx="13401">
                  <c:v>10.94308176100728</c:v>
                </c:pt>
                <c:pt idx="13402">
                  <c:v>10.943160377359479</c:v>
                </c:pt>
                <c:pt idx="13403">
                  <c:v>10.943238993711679</c:v>
                </c:pt>
                <c:pt idx="13404">
                  <c:v>10.943317610063881</c:v>
                </c:pt>
                <c:pt idx="13405">
                  <c:v>10.943396226416089</c:v>
                </c:pt>
                <c:pt idx="13406">
                  <c:v>10.943474842768291</c:v>
                </c:pt>
                <c:pt idx="13407">
                  <c:v>10.943553459120491</c:v>
                </c:pt>
                <c:pt idx="13408">
                  <c:v>10.943632075472699</c:v>
                </c:pt>
                <c:pt idx="13409">
                  <c:v>10.94371069182489</c:v>
                </c:pt>
                <c:pt idx="13410">
                  <c:v>10.9437893081771</c:v>
                </c:pt>
                <c:pt idx="13411">
                  <c:v>10.9438679245293</c:v>
                </c:pt>
                <c:pt idx="13412">
                  <c:v>10.9439465408815</c:v>
                </c:pt>
                <c:pt idx="13413">
                  <c:v>10.9440251572337</c:v>
                </c:pt>
                <c:pt idx="13414">
                  <c:v>10.944103773585899</c:v>
                </c:pt>
                <c:pt idx="13415">
                  <c:v>10.944182389938099</c:v>
                </c:pt>
                <c:pt idx="13416">
                  <c:v>10.944261006290301</c:v>
                </c:pt>
                <c:pt idx="13417">
                  <c:v>10.9443396226425</c:v>
                </c:pt>
                <c:pt idx="13418">
                  <c:v>10.944418238994709</c:v>
                </c:pt>
                <c:pt idx="13419">
                  <c:v>10.94449685534692</c:v>
                </c:pt>
                <c:pt idx="13420">
                  <c:v>10.94457547169911</c:v>
                </c:pt>
                <c:pt idx="13421">
                  <c:v>10.94465408805131</c:v>
                </c:pt>
                <c:pt idx="13422">
                  <c:v>10.94473270440351</c:v>
                </c:pt>
                <c:pt idx="13423">
                  <c:v>10.94481132075571</c:v>
                </c:pt>
                <c:pt idx="13424">
                  <c:v>10.94488993710792</c:v>
                </c:pt>
                <c:pt idx="13425">
                  <c:v>10.94496855346012</c:v>
                </c:pt>
                <c:pt idx="13426">
                  <c:v>10.94504716981232</c:v>
                </c:pt>
                <c:pt idx="13427">
                  <c:v>10.945125786164519</c:v>
                </c:pt>
                <c:pt idx="13428">
                  <c:v>10.945204402516721</c:v>
                </c:pt>
                <c:pt idx="13429">
                  <c:v>10.945283018868929</c:v>
                </c:pt>
                <c:pt idx="13430">
                  <c:v>10.94536163522112</c:v>
                </c:pt>
                <c:pt idx="13431">
                  <c:v>10.945440251573331</c:v>
                </c:pt>
                <c:pt idx="13432">
                  <c:v>10.94551886792553</c:v>
                </c:pt>
                <c:pt idx="13433">
                  <c:v>10.94559748427773</c:v>
                </c:pt>
                <c:pt idx="13434">
                  <c:v>10.945676100629941</c:v>
                </c:pt>
                <c:pt idx="13435">
                  <c:v>10.94575471698214</c:v>
                </c:pt>
                <c:pt idx="13436">
                  <c:v>10.94583333333434</c:v>
                </c:pt>
                <c:pt idx="13437">
                  <c:v>10.945911949686529</c:v>
                </c:pt>
                <c:pt idx="13438">
                  <c:v>10.94599056603874</c:v>
                </c:pt>
                <c:pt idx="13439">
                  <c:v>10.946069182390939</c:v>
                </c:pt>
                <c:pt idx="13440">
                  <c:v>10.946147798743141</c:v>
                </c:pt>
                <c:pt idx="13441">
                  <c:v>10.946226415095341</c:v>
                </c:pt>
                <c:pt idx="13442">
                  <c:v>10.946305031447549</c:v>
                </c:pt>
                <c:pt idx="13443">
                  <c:v>10.946383647799751</c:v>
                </c:pt>
                <c:pt idx="13444">
                  <c:v>10.94646226415195</c:v>
                </c:pt>
                <c:pt idx="13445">
                  <c:v>10.94654088050415</c:v>
                </c:pt>
                <c:pt idx="13446">
                  <c:v>10.94661949685635</c:v>
                </c:pt>
                <c:pt idx="13447">
                  <c:v>10.94669811320855</c:v>
                </c:pt>
                <c:pt idx="13448">
                  <c:v>10.946776729560749</c:v>
                </c:pt>
                <c:pt idx="13449">
                  <c:v>10.946855345912949</c:v>
                </c:pt>
                <c:pt idx="13450">
                  <c:v>10.94693396226516</c:v>
                </c:pt>
                <c:pt idx="13451">
                  <c:v>10.947012578617359</c:v>
                </c:pt>
                <c:pt idx="13452">
                  <c:v>10.947091194969561</c:v>
                </c:pt>
                <c:pt idx="13453">
                  <c:v>10.947169811321761</c:v>
                </c:pt>
                <c:pt idx="13454">
                  <c:v>10.94724842767396</c:v>
                </c:pt>
                <c:pt idx="13455">
                  <c:v>10.94732704402616</c:v>
                </c:pt>
                <c:pt idx="13456">
                  <c:v>10.94740566037837</c:v>
                </c:pt>
                <c:pt idx="13457">
                  <c:v>10.94748427673057</c:v>
                </c:pt>
                <c:pt idx="13458">
                  <c:v>10.94756289308277</c:v>
                </c:pt>
                <c:pt idx="13459">
                  <c:v>10.94764150943497</c:v>
                </c:pt>
                <c:pt idx="13460">
                  <c:v>10.947720125787169</c:v>
                </c:pt>
                <c:pt idx="13461">
                  <c:v>10.947798742139369</c:v>
                </c:pt>
                <c:pt idx="13462">
                  <c:v>10.947877358491571</c:v>
                </c:pt>
                <c:pt idx="13463">
                  <c:v>10.947955974843779</c:v>
                </c:pt>
                <c:pt idx="13464">
                  <c:v>10.948034591195981</c:v>
                </c:pt>
                <c:pt idx="13465">
                  <c:v>10.948113207548181</c:v>
                </c:pt>
                <c:pt idx="13466">
                  <c:v>10.94819182390038</c:v>
                </c:pt>
                <c:pt idx="13467">
                  <c:v>10.948270440252569</c:v>
                </c:pt>
                <c:pt idx="13468">
                  <c:v>10.948349056604791</c:v>
                </c:pt>
                <c:pt idx="13469">
                  <c:v>10.94842767295699</c:v>
                </c:pt>
                <c:pt idx="13470">
                  <c:v>10.94850628930919</c:v>
                </c:pt>
                <c:pt idx="13471">
                  <c:v>10.94858490566139</c:v>
                </c:pt>
                <c:pt idx="13472">
                  <c:v>10.948663522013589</c:v>
                </c:pt>
                <c:pt idx="13473">
                  <c:v>10.948742138365789</c:v>
                </c:pt>
                <c:pt idx="13474">
                  <c:v>10.948820754717991</c:v>
                </c:pt>
                <c:pt idx="13475">
                  <c:v>10.948899371070191</c:v>
                </c:pt>
                <c:pt idx="13476">
                  <c:v>10.94897798742239</c:v>
                </c:pt>
                <c:pt idx="13477">
                  <c:v>10.949056603774601</c:v>
                </c:pt>
                <c:pt idx="13478">
                  <c:v>10.9491352201268</c:v>
                </c:pt>
                <c:pt idx="13479">
                  <c:v>10.949213836479</c:v>
                </c:pt>
                <c:pt idx="13480">
                  <c:v>10.9492924528312</c:v>
                </c:pt>
                <c:pt idx="13481">
                  <c:v>10.9493710691834</c:v>
                </c:pt>
                <c:pt idx="13482">
                  <c:v>10.94944968553561</c:v>
                </c:pt>
                <c:pt idx="13483">
                  <c:v>10.94952830188781</c:v>
                </c:pt>
                <c:pt idx="13484">
                  <c:v>10.94960691824002</c:v>
                </c:pt>
                <c:pt idx="13485">
                  <c:v>10.94968553459222</c:v>
                </c:pt>
                <c:pt idx="13486">
                  <c:v>10.949764150944411</c:v>
                </c:pt>
                <c:pt idx="13487">
                  <c:v>10.949842767296611</c:v>
                </c:pt>
                <c:pt idx="13488">
                  <c:v>10.94992138364881</c:v>
                </c:pt>
                <c:pt idx="13489">
                  <c:v>10.950000000001021</c:v>
                </c:pt>
                <c:pt idx="13490">
                  <c:v>10.95007861635322</c:v>
                </c:pt>
                <c:pt idx="13491">
                  <c:v>10.95015723270542</c:v>
                </c:pt>
                <c:pt idx="13492">
                  <c:v>10.950235849057631</c:v>
                </c:pt>
                <c:pt idx="13493">
                  <c:v>10.95031446540982</c:v>
                </c:pt>
                <c:pt idx="13494">
                  <c:v>10.950393081762019</c:v>
                </c:pt>
                <c:pt idx="13495">
                  <c:v>10.95047169811423</c:v>
                </c:pt>
                <c:pt idx="13496">
                  <c:v>10.95055031446644</c:v>
                </c:pt>
                <c:pt idx="13497">
                  <c:v>10.950628930818629</c:v>
                </c:pt>
                <c:pt idx="13498">
                  <c:v>10.950707547170831</c:v>
                </c:pt>
                <c:pt idx="13499">
                  <c:v>10.950786163523039</c:v>
                </c:pt>
                <c:pt idx="13500">
                  <c:v>10.950864779875239</c:v>
                </c:pt>
                <c:pt idx="13501">
                  <c:v>10.950943396227441</c:v>
                </c:pt>
                <c:pt idx="13502">
                  <c:v>10.95102201257964</c:v>
                </c:pt>
                <c:pt idx="13503">
                  <c:v>10.95110062893184</c:v>
                </c:pt>
                <c:pt idx="13504">
                  <c:v>10.95117924528404</c:v>
                </c:pt>
                <c:pt idx="13505">
                  <c:v>10.95125786163625</c:v>
                </c:pt>
                <c:pt idx="13506">
                  <c:v>10.95133647798845</c:v>
                </c:pt>
                <c:pt idx="13507">
                  <c:v>10.95141509434065</c:v>
                </c:pt>
                <c:pt idx="13508">
                  <c:v>10.95149371069285</c:v>
                </c:pt>
                <c:pt idx="13509">
                  <c:v>10.951572327045049</c:v>
                </c:pt>
                <c:pt idx="13510">
                  <c:v>10.951650943397251</c:v>
                </c:pt>
                <c:pt idx="13511">
                  <c:v>10.951729559749459</c:v>
                </c:pt>
                <c:pt idx="13512">
                  <c:v>10.95180817610165</c:v>
                </c:pt>
                <c:pt idx="13513">
                  <c:v>10.95188679245385</c:v>
                </c:pt>
                <c:pt idx="13514">
                  <c:v>10.951965408806061</c:v>
                </c:pt>
                <c:pt idx="13515">
                  <c:v>10.95204402515826</c:v>
                </c:pt>
                <c:pt idx="13516">
                  <c:v>10.95212264151046</c:v>
                </c:pt>
                <c:pt idx="13517">
                  <c:v>10.95220125786267</c:v>
                </c:pt>
                <c:pt idx="13518">
                  <c:v>10.952279874214859</c:v>
                </c:pt>
                <c:pt idx="13519">
                  <c:v>10.95235849056707</c:v>
                </c:pt>
                <c:pt idx="13520">
                  <c:v>10.95243710691927</c:v>
                </c:pt>
                <c:pt idx="13521">
                  <c:v>10.952515723271469</c:v>
                </c:pt>
                <c:pt idx="13522">
                  <c:v>10.95259433962368</c:v>
                </c:pt>
                <c:pt idx="13523">
                  <c:v>10.952672955975871</c:v>
                </c:pt>
                <c:pt idx="13524">
                  <c:v>10.95275157232807</c:v>
                </c:pt>
                <c:pt idx="13525">
                  <c:v>10.952830188680281</c:v>
                </c:pt>
                <c:pt idx="13526">
                  <c:v>10.952908805032481</c:v>
                </c:pt>
                <c:pt idx="13527">
                  <c:v>10.95298742138468</c:v>
                </c:pt>
                <c:pt idx="13528">
                  <c:v>10.95306603773688</c:v>
                </c:pt>
                <c:pt idx="13529">
                  <c:v>10.95314465408909</c:v>
                </c:pt>
                <c:pt idx="13530">
                  <c:v>10.95322327044128</c:v>
                </c:pt>
                <c:pt idx="13531">
                  <c:v>10.953301886793479</c:v>
                </c:pt>
                <c:pt idx="13532">
                  <c:v>10.95338050314569</c:v>
                </c:pt>
                <c:pt idx="13533">
                  <c:v>10.953459119497889</c:v>
                </c:pt>
                <c:pt idx="13534">
                  <c:v>10.9535377358501</c:v>
                </c:pt>
                <c:pt idx="13535">
                  <c:v>10.9536163522023</c:v>
                </c:pt>
                <c:pt idx="13536">
                  <c:v>10.953694968554499</c:v>
                </c:pt>
                <c:pt idx="13537">
                  <c:v>10.953773584906701</c:v>
                </c:pt>
                <c:pt idx="13538">
                  <c:v>10.953852201258901</c:v>
                </c:pt>
                <c:pt idx="13539">
                  <c:v>10.9539308176111</c:v>
                </c:pt>
                <c:pt idx="13540">
                  <c:v>10.9540094339633</c:v>
                </c:pt>
                <c:pt idx="13541">
                  <c:v>10.9540880503155</c:v>
                </c:pt>
                <c:pt idx="13542">
                  <c:v>10.9541666666677</c:v>
                </c:pt>
                <c:pt idx="13543">
                  <c:v>10.954245283019899</c:v>
                </c:pt>
                <c:pt idx="13544">
                  <c:v>10.954323899372101</c:v>
                </c:pt>
                <c:pt idx="13545">
                  <c:v>10.954402515724309</c:v>
                </c:pt>
                <c:pt idx="13546">
                  <c:v>10.954481132076509</c:v>
                </c:pt>
                <c:pt idx="13547">
                  <c:v>10.954559748428711</c:v>
                </c:pt>
                <c:pt idx="13548">
                  <c:v>10.95463836478091</c:v>
                </c:pt>
                <c:pt idx="13549">
                  <c:v>10.95471698113311</c:v>
                </c:pt>
                <c:pt idx="13550">
                  <c:v>10.954795597485321</c:v>
                </c:pt>
                <c:pt idx="13551">
                  <c:v>10.95487421383751</c:v>
                </c:pt>
                <c:pt idx="13552">
                  <c:v>10.95495283018972</c:v>
                </c:pt>
                <c:pt idx="13553">
                  <c:v>10.95503144654192</c:v>
                </c:pt>
                <c:pt idx="13554">
                  <c:v>10.95511006289412</c:v>
                </c:pt>
                <c:pt idx="13555">
                  <c:v>10.95518867924633</c:v>
                </c:pt>
                <c:pt idx="13556">
                  <c:v>10.955267295598521</c:v>
                </c:pt>
                <c:pt idx="13557">
                  <c:v>10.955345911950721</c:v>
                </c:pt>
                <c:pt idx="13558">
                  <c:v>10.955424528302929</c:v>
                </c:pt>
                <c:pt idx="13559">
                  <c:v>10.955503144655131</c:v>
                </c:pt>
                <c:pt idx="13560">
                  <c:v>10.95558176100733</c:v>
                </c:pt>
                <c:pt idx="13561">
                  <c:v>10.95566037735953</c:v>
                </c:pt>
                <c:pt idx="13562">
                  <c:v>10.95573899371173</c:v>
                </c:pt>
                <c:pt idx="13563">
                  <c:v>10.95581761006394</c:v>
                </c:pt>
                <c:pt idx="13564">
                  <c:v>10.95589622641614</c:v>
                </c:pt>
                <c:pt idx="13565">
                  <c:v>10.95597484276834</c:v>
                </c:pt>
                <c:pt idx="13566">
                  <c:v>10.95605345912054</c:v>
                </c:pt>
                <c:pt idx="13567">
                  <c:v>10.956132075472739</c:v>
                </c:pt>
                <c:pt idx="13568">
                  <c:v>10.956210691824939</c:v>
                </c:pt>
                <c:pt idx="13569">
                  <c:v>10.95628930817715</c:v>
                </c:pt>
                <c:pt idx="13570">
                  <c:v>10.956367924529349</c:v>
                </c:pt>
                <c:pt idx="13571">
                  <c:v>10.956446540881551</c:v>
                </c:pt>
                <c:pt idx="13572">
                  <c:v>10.956525157233751</c:v>
                </c:pt>
                <c:pt idx="13573">
                  <c:v>10.95660377358595</c:v>
                </c:pt>
                <c:pt idx="13574">
                  <c:v>10.95668238993815</c:v>
                </c:pt>
                <c:pt idx="13575">
                  <c:v>10.95676100629035</c:v>
                </c:pt>
                <c:pt idx="13576">
                  <c:v>10.95683962264255</c:v>
                </c:pt>
                <c:pt idx="13577">
                  <c:v>10.95691823899476</c:v>
                </c:pt>
                <c:pt idx="13578">
                  <c:v>10.95699685534696</c:v>
                </c:pt>
                <c:pt idx="13579">
                  <c:v>10.957075471699151</c:v>
                </c:pt>
                <c:pt idx="13580">
                  <c:v>10.957154088051359</c:v>
                </c:pt>
                <c:pt idx="13581">
                  <c:v>10.957232704403561</c:v>
                </c:pt>
                <c:pt idx="13582">
                  <c:v>10.95731132075576</c:v>
                </c:pt>
                <c:pt idx="13583">
                  <c:v>10.957389937107971</c:v>
                </c:pt>
                <c:pt idx="13584">
                  <c:v>10.957468553460171</c:v>
                </c:pt>
                <c:pt idx="13585">
                  <c:v>10.95754716981237</c:v>
                </c:pt>
                <c:pt idx="13586">
                  <c:v>10.95762578616457</c:v>
                </c:pt>
                <c:pt idx="13587">
                  <c:v>10.95770440251677</c:v>
                </c:pt>
                <c:pt idx="13588">
                  <c:v>10.95778301886898</c:v>
                </c:pt>
                <c:pt idx="13589">
                  <c:v>10.957861635221169</c:v>
                </c:pt>
                <c:pt idx="13590">
                  <c:v>10.957940251573371</c:v>
                </c:pt>
                <c:pt idx="13591">
                  <c:v>10.958018867925571</c:v>
                </c:pt>
                <c:pt idx="13592">
                  <c:v>10.95809748427777</c:v>
                </c:pt>
                <c:pt idx="13593">
                  <c:v>10.958176100629981</c:v>
                </c:pt>
                <c:pt idx="13594">
                  <c:v>10.95825471698218</c:v>
                </c:pt>
                <c:pt idx="13595">
                  <c:v>10.95833333333438</c:v>
                </c:pt>
                <c:pt idx="13596">
                  <c:v>10.95841194968658</c:v>
                </c:pt>
                <c:pt idx="13597">
                  <c:v>10.95849056603879</c:v>
                </c:pt>
                <c:pt idx="13598">
                  <c:v>10.95856918239099</c:v>
                </c:pt>
                <c:pt idx="13599">
                  <c:v>10.95864779874319</c:v>
                </c:pt>
                <c:pt idx="13600">
                  <c:v>10.9587264150954</c:v>
                </c:pt>
                <c:pt idx="13601">
                  <c:v>10.958805031447589</c:v>
                </c:pt>
                <c:pt idx="13602">
                  <c:v>10.958883647799791</c:v>
                </c:pt>
                <c:pt idx="13603">
                  <c:v>10.958962264151991</c:v>
                </c:pt>
                <c:pt idx="13604">
                  <c:v>10.959040880504199</c:v>
                </c:pt>
                <c:pt idx="13605">
                  <c:v>10.959119496856401</c:v>
                </c:pt>
                <c:pt idx="13606">
                  <c:v>10.9591981132086</c:v>
                </c:pt>
                <c:pt idx="13607">
                  <c:v>10.9592767295608</c:v>
                </c:pt>
                <c:pt idx="13608">
                  <c:v>10.959355345913</c:v>
                </c:pt>
                <c:pt idx="13609">
                  <c:v>10.95943396226521</c:v>
                </c:pt>
                <c:pt idx="13610">
                  <c:v>10.95951257861741</c:v>
                </c:pt>
                <c:pt idx="13611">
                  <c:v>10.95959119496961</c:v>
                </c:pt>
                <c:pt idx="13612">
                  <c:v>10.95966981132181</c:v>
                </c:pt>
                <c:pt idx="13613">
                  <c:v>10.959748427674009</c:v>
                </c:pt>
                <c:pt idx="13614">
                  <c:v>10.959827044026211</c:v>
                </c:pt>
                <c:pt idx="13615">
                  <c:v>10.959905660378411</c:v>
                </c:pt>
                <c:pt idx="13616">
                  <c:v>10.959984276730619</c:v>
                </c:pt>
                <c:pt idx="13617">
                  <c:v>10.960062893082821</c:v>
                </c:pt>
                <c:pt idx="13618">
                  <c:v>10.960141509435021</c:v>
                </c:pt>
                <c:pt idx="13619">
                  <c:v>10.96022012578722</c:v>
                </c:pt>
                <c:pt idx="13620">
                  <c:v>10.96029874213942</c:v>
                </c:pt>
                <c:pt idx="13621">
                  <c:v>10.96037735849162</c:v>
                </c:pt>
                <c:pt idx="13622">
                  <c:v>10.96045597484383</c:v>
                </c:pt>
                <c:pt idx="13623">
                  <c:v>10.96053459119603</c:v>
                </c:pt>
                <c:pt idx="13624">
                  <c:v>10.96061320754823</c:v>
                </c:pt>
                <c:pt idx="13625">
                  <c:v>10.960691823900429</c:v>
                </c:pt>
                <c:pt idx="13626">
                  <c:v>10.96077044025262</c:v>
                </c:pt>
                <c:pt idx="13627">
                  <c:v>10.96084905660484</c:v>
                </c:pt>
                <c:pt idx="13628">
                  <c:v>10.96092767295703</c:v>
                </c:pt>
                <c:pt idx="13629">
                  <c:v>10.961006289309241</c:v>
                </c:pt>
                <c:pt idx="13630">
                  <c:v>10.961084905661441</c:v>
                </c:pt>
                <c:pt idx="13631">
                  <c:v>10.96116352201364</c:v>
                </c:pt>
                <c:pt idx="13632">
                  <c:v>10.96124213836584</c:v>
                </c:pt>
                <c:pt idx="13633">
                  <c:v>10.96132075471804</c:v>
                </c:pt>
                <c:pt idx="13634">
                  <c:v>10.96139937107024</c:v>
                </c:pt>
                <c:pt idx="13635">
                  <c:v>10.961477987422439</c:v>
                </c:pt>
                <c:pt idx="13636">
                  <c:v>10.96155660377465</c:v>
                </c:pt>
                <c:pt idx="13637">
                  <c:v>10.961635220126849</c:v>
                </c:pt>
                <c:pt idx="13638">
                  <c:v>10.961713836479049</c:v>
                </c:pt>
                <c:pt idx="13639">
                  <c:v>10.961792452831251</c:v>
                </c:pt>
                <c:pt idx="13640">
                  <c:v>10.96187106918345</c:v>
                </c:pt>
                <c:pt idx="13641">
                  <c:v>10.96194968553565</c:v>
                </c:pt>
                <c:pt idx="13642">
                  <c:v>10.96202830188785</c:v>
                </c:pt>
                <c:pt idx="13643">
                  <c:v>10.96210691824006</c:v>
                </c:pt>
                <c:pt idx="13644">
                  <c:v>10.96218553459226</c:v>
                </c:pt>
                <c:pt idx="13645">
                  <c:v>10.96226415094446</c:v>
                </c:pt>
                <c:pt idx="13646">
                  <c:v>10.96234276729666</c:v>
                </c:pt>
                <c:pt idx="13647">
                  <c:v>10.962421383648859</c:v>
                </c:pt>
                <c:pt idx="13648">
                  <c:v>10.96250000000107</c:v>
                </c:pt>
                <c:pt idx="13649">
                  <c:v>10.962578616353269</c:v>
                </c:pt>
                <c:pt idx="13650">
                  <c:v>10.962657232705469</c:v>
                </c:pt>
                <c:pt idx="13651">
                  <c:v>10.962735849057671</c:v>
                </c:pt>
                <c:pt idx="13652">
                  <c:v>10.96281446540987</c:v>
                </c:pt>
                <c:pt idx="13653">
                  <c:v>10.96289308176207</c:v>
                </c:pt>
                <c:pt idx="13654">
                  <c:v>10.96297169811427</c:v>
                </c:pt>
                <c:pt idx="13655">
                  <c:v>10.96305031446648</c:v>
                </c:pt>
                <c:pt idx="13656">
                  <c:v>10.963128930818669</c:v>
                </c:pt>
                <c:pt idx="13657">
                  <c:v>10.963207547170869</c:v>
                </c:pt>
                <c:pt idx="13658">
                  <c:v>10.96328616352308</c:v>
                </c:pt>
                <c:pt idx="13659">
                  <c:v>10.963364779875279</c:v>
                </c:pt>
                <c:pt idx="13660">
                  <c:v>10.96344339622749</c:v>
                </c:pt>
                <c:pt idx="13661">
                  <c:v>10.96352201257969</c:v>
                </c:pt>
                <c:pt idx="13662">
                  <c:v>10.96360062893188</c:v>
                </c:pt>
                <c:pt idx="13663">
                  <c:v>10.963679245284091</c:v>
                </c:pt>
                <c:pt idx="13664">
                  <c:v>10.963757861636291</c:v>
                </c:pt>
                <c:pt idx="13665">
                  <c:v>10.963836477988499</c:v>
                </c:pt>
                <c:pt idx="13666">
                  <c:v>10.96391509434069</c:v>
                </c:pt>
                <c:pt idx="13667">
                  <c:v>10.96399371069289</c:v>
                </c:pt>
                <c:pt idx="13668">
                  <c:v>10.9640723270451</c:v>
                </c:pt>
                <c:pt idx="13669">
                  <c:v>10.9641509433973</c:v>
                </c:pt>
                <c:pt idx="13670">
                  <c:v>10.9642295597495</c:v>
                </c:pt>
                <c:pt idx="13671">
                  <c:v>10.964308176101699</c:v>
                </c:pt>
                <c:pt idx="13672">
                  <c:v>10.964386792453899</c:v>
                </c:pt>
                <c:pt idx="13673">
                  <c:v>10.964465408806101</c:v>
                </c:pt>
                <c:pt idx="13674">
                  <c:v>10.964544025158309</c:v>
                </c:pt>
                <c:pt idx="13675">
                  <c:v>10.9646226415105</c:v>
                </c:pt>
                <c:pt idx="13676">
                  <c:v>10.964701257862711</c:v>
                </c:pt>
                <c:pt idx="13677">
                  <c:v>10.96477987421491</c:v>
                </c:pt>
                <c:pt idx="13678">
                  <c:v>10.96485849056711</c:v>
                </c:pt>
                <c:pt idx="13679">
                  <c:v>10.96493710691932</c:v>
                </c:pt>
                <c:pt idx="13680">
                  <c:v>10.96501572327151</c:v>
                </c:pt>
                <c:pt idx="13681">
                  <c:v>10.96509433962372</c:v>
                </c:pt>
                <c:pt idx="13682">
                  <c:v>10.96517295597592</c:v>
                </c:pt>
                <c:pt idx="13683">
                  <c:v>10.965251572328119</c:v>
                </c:pt>
                <c:pt idx="13684">
                  <c:v>10.965330188680319</c:v>
                </c:pt>
                <c:pt idx="13685">
                  <c:v>10.965408805032521</c:v>
                </c:pt>
                <c:pt idx="13686">
                  <c:v>10.96548742138472</c:v>
                </c:pt>
                <c:pt idx="13687">
                  <c:v>10.965566037736931</c:v>
                </c:pt>
                <c:pt idx="13688">
                  <c:v>10.965644654089131</c:v>
                </c:pt>
                <c:pt idx="13689">
                  <c:v>10.96572327044133</c:v>
                </c:pt>
                <c:pt idx="13690">
                  <c:v>10.96580188679353</c:v>
                </c:pt>
                <c:pt idx="13691">
                  <c:v>10.96588050314574</c:v>
                </c:pt>
                <c:pt idx="13692">
                  <c:v>10.96595911949794</c:v>
                </c:pt>
                <c:pt idx="13693">
                  <c:v>10.96603773585014</c:v>
                </c:pt>
                <c:pt idx="13694">
                  <c:v>10.96611635220234</c:v>
                </c:pt>
                <c:pt idx="13695">
                  <c:v>10.966194968554531</c:v>
                </c:pt>
                <c:pt idx="13696">
                  <c:v>10.966273584906739</c:v>
                </c:pt>
                <c:pt idx="13697">
                  <c:v>10.966352201258941</c:v>
                </c:pt>
                <c:pt idx="13698">
                  <c:v>10.966430817611149</c:v>
                </c:pt>
                <c:pt idx="13699">
                  <c:v>10.966509433963351</c:v>
                </c:pt>
                <c:pt idx="13700">
                  <c:v>10.966588050315551</c:v>
                </c:pt>
                <c:pt idx="13701">
                  <c:v>10.96666666666775</c:v>
                </c:pt>
                <c:pt idx="13702">
                  <c:v>10.96674528301995</c:v>
                </c:pt>
                <c:pt idx="13703">
                  <c:v>10.96682389937215</c:v>
                </c:pt>
                <c:pt idx="13704">
                  <c:v>10.96690251572436</c:v>
                </c:pt>
                <c:pt idx="13705">
                  <c:v>10.966981132076549</c:v>
                </c:pt>
                <c:pt idx="13706">
                  <c:v>10.967059748428751</c:v>
                </c:pt>
                <c:pt idx="13707">
                  <c:v>10.967138364780951</c:v>
                </c:pt>
                <c:pt idx="13708">
                  <c:v>10.96721698113315</c:v>
                </c:pt>
                <c:pt idx="13709">
                  <c:v>10.967295597485361</c:v>
                </c:pt>
                <c:pt idx="13710">
                  <c:v>10.967374213837561</c:v>
                </c:pt>
                <c:pt idx="13711">
                  <c:v>10.967452830189769</c:v>
                </c:pt>
                <c:pt idx="13712">
                  <c:v>10.967531446541971</c:v>
                </c:pt>
                <c:pt idx="13713">
                  <c:v>10.96761006289416</c:v>
                </c:pt>
                <c:pt idx="13714">
                  <c:v>10.96768867924637</c:v>
                </c:pt>
                <c:pt idx="13715">
                  <c:v>10.96776729559857</c:v>
                </c:pt>
                <c:pt idx="13716">
                  <c:v>10.96784591195077</c:v>
                </c:pt>
                <c:pt idx="13717">
                  <c:v>10.967924528302969</c:v>
                </c:pt>
                <c:pt idx="13718">
                  <c:v>10.968003144655169</c:v>
                </c:pt>
                <c:pt idx="13719">
                  <c:v>10.968081761007371</c:v>
                </c:pt>
                <c:pt idx="13720">
                  <c:v>10.96816037735957</c:v>
                </c:pt>
                <c:pt idx="13721">
                  <c:v>10.96823899371177</c:v>
                </c:pt>
                <c:pt idx="13722">
                  <c:v>10.968317610063981</c:v>
                </c:pt>
                <c:pt idx="13723">
                  <c:v>10.96839622641618</c:v>
                </c:pt>
                <c:pt idx="13724">
                  <c:v>10.96847484276838</c:v>
                </c:pt>
                <c:pt idx="13725">
                  <c:v>10.96855345912058</c:v>
                </c:pt>
                <c:pt idx="13726">
                  <c:v>10.96863207547279</c:v>
                </c:pt>
                <c:pt idx="13727">
                  <c:v>10.96871069182499</c:v>
                </c:pt>
                <c:pt idx="13728">
                  <c:v>10.96878930817719</c:v>
                </c:pt>
                <c:pt idx="13729">
                  <c:v>10.968867924529389</c:v>
                </c:pt>
                <c:pt idx="13730">
                  <c:v>10.968946540881589</c:v>
                </c:pt>
                <c:pt idx="13731">
                  <c:v>10.969025157233791</c:v>
                </c:pt>
                <c:pt idx="13732">
                  <c:v>10.969103773585999</c:v>
                </c:pt>
                <c:pt idx="13733">
                  <c:v>10.969182389938201</c:v>
                </c:pt>
                <c:pt idx="13734">
                  <c:v>10.969261006290401</c:v>
                </c:pt>
                <c:pt idx="13735">
                  <c:v>10.9693396226426</c:v>
                </c:pt>
                <c:pt idx="13736">
                  <c:v>10.9694182389948</c:v>
                </c:pt>
                <c:pt idx="13737">
                  <c:v>10.96949685534701</c:v>
                </c:pt>
                <c:pt idx="13738">
                  <c:v>10.9695754716992</c:v>
                </c:pt>
                <c:pt idx="13739">
                  <c:v>10.96965408805141</c:v>
                </c:pt>
                <c:pt idx="13740">
                  <c:v>10.96973270440361</c:v>
                </c:pt>
                <c:pt idx="13741">
                  <c:v>10.969811320755801</c:v>
                </c:pt>
                <c:pt idx="13742">
                  <c:v>10.96988993710802</c:v>
                </c:pt>
                <c:pt idx="13743">
                  <c:v>10.969968553460211</c:v>
                </c:pt>
                <c:pt idx="13744">
                  <c:v>10.97004716981241</c:v>
                </c:pt>
                <c:pt idx="13745">
                  <c:v>10.97012578616461</c:v>
                </c:pt>
                <c:pt idx="13746">
                  <c:v>10.97020440251681</c:v>
                </c:pt>
                <c:pt idx="13747">
                  <c:v>10.97028301886902</c:v>
                </c:pt>
                <c:pt idx="13748">
                  <c:v>10.97036163522122</c:v>
                </c:pt>
                <c:pt idx="13749">
                  <c:v>10.97044025157342</c:v>
                </c:pt>
                <c:pt idx="13750">
                  <c:v>10.97051886792562</c:v>
                </c:pt>
                <c:pt idx="13751">
                  <c:v>10.970597484277819</c:v>
                </c:pt>
                <c:pt idx="13752">
                  <c:v>10.970676100630021</c:v>
                </c:pt>
                <c:pt idx="13753">
                  <c:v>10.970754716982229</c:v>
                </c:pt>
                <c:pt idx="13754">
                  <c:v>10.970833333334429</c:v>
                </c:pt>
                <c:pt idx="13755">
                  <c:v>10.970911949686631</c:v>
                </c:pt>
                <c:pt idx="13756">
                  <c:v>10.97099056603883</c:v>
                </c:pt>
                <c:pt idx="13757">
                  <c:v>10.97106918239103</c:v>
                </c:pt>
                <c:pt idx="13758">
                  <c:v>10.971147798743241</c:v>
                </c:pt>
                <c:pt idx="13759">
                  <c:v>10.97122641509543</c:v>
                </c:pt>
                <c:pt idx="13760">
                  <c:v>10.97130503144764</c:v>
                </c:pt>
                <c:pt idx="13761">
                  <c:v>10.971383647799829</c:v>
                </c:pt>
                <c:pt idx="13762">
                  <c:v>10.97146226415204</c:v>
                </c:pt>
                <c:pt idx="13763">
                  <c:v>10.97154088050425</c:v>
                </c:pt>
                <c:pt idx="13764">
                  <c:v>10.971619496856439</c:v>
                </c:pt>
                <c:pt idx="13765">
                  <c:v>10.97169811320865</c:v>
                </c:pt>
                <c:pt idx="13766">
                  <c:v>10.971776729560849</c:v>
                </c:pt>
                <c:pt idx="13767">
                  <c:v>10.971855345913051</c:v>
                </c:pt>
                <c:pt idx="13768">
                  <c:v>10.971933962265251</c:v>
                </c:pt>
                <c:pt idx="13769">
                  <c:v>10.97201257861745</c:v>
                </c:pt>
                <c:pt idx="13770">
                  <c:v>10.97209119496965</c:v>
                </c:pt>
                <c:pt idx="13771">
                  <c:v>10.97216981132186</c:v>
                </c:pt>
                <c:pt idx="13772">
                  <c:v>10.97224842767405</c:v>
                </c:pt>
                <c:pt idx="13773">
                  <c:v>10.97232704402626</c:v>
                </c:pt>
                <c:pt idx="13774">
                  <c:v>10.97240566037846</c:v>
                </c:pt>
                <c:pt idx="13775">
                  <c:v>10.97248427673067</c:v>
                </c:pt>
                <c:pt idx="13776">
                  <c:v>10.972562893082859</c:v>
                </c:pt>
                <c:pt idx="13777">
                  <c:v>10.97264150943507</c:v>
                </c:pt>
                <c:pt idx="13778">
                  <c:v>10.972720125787269</c:v>
                </c:pt>
                <c:pt idx="13779">
                  <c:v>10.97279874213946</c:v>
                </c:pt>
                <c:pt idx="13780">
                  <c:v>10.972877358491671</c:v>
                </c:pt>
                <c:pt idx="13781">
                  <c:v>10.97295597484387</c:v>
                </c:pt>
                <c:pt idx="13782">
                  <c:v>10.97303459119607</c:v>
                </c:pt>
                <c:pt idx="13783">
                  <c:v>10.97311320754828</c:v>
                </c:pt>
                <c:pt idx="13784">
                  <c:v>10.97319182390047</c:v>
                </c:pt>
                <c:pt idx="13785">
                  <c:v>10.973270440252669</c:v>
                </c:pt>
                <c:pt idx="13786">
                  <c:v>10.97334905660488</c:v>
                </c:pt>
                <c:pt idx="13787">
                  <c:v>10.973427672957079</c:v>
                </c:pt>
                <c:pt idx="13788">
                  <c:v>10.97350628930929</c:v>
                </c:pt>
                <c:pt idx="13789">
                  <c:v>10.97358490566149</c:v>
                </c:pt>
                <c:pt idx="13790">
                  <c:v>10.97366352201368</c:v>
                </c:pt>
                <c:pt idx="13791">
                  <c:v>10.973742138365891</c:v>
                </c:pt>
                <c:pt idx="13792">
                  <c:v>10.973820754718091</c:v>
                </c:pt>
                <c:pt idx="13793">
                  <c:v>10.973899371070299</c:v>
                </c:pt>
                <c:pt idx="13794">
                  <c:v>10.97397798742249</c:v>
                </c:pt>
                <c:pt idx="13795">
                  <c:v>10.97405660377469</c:v>
                </c:pt>
                <c:pt idx="13796">
                  <c:v>10.97413522012689</c:v>
                </c:pt>
                <c:pt idx="13797">
                  <c:v>10.974213836479089</c:v>
                </c:pt>
                <c:pt idx="13798">
                  <c:v>10.974292452831291</c:v>
                </c:pt>
                <c:pt idx="13799">
                  <c:v>10.974371069183491</c:v>
                </c:pt>
                <c:pt idx="13800">
                  <c:v>10.974449685535699</c:v>
                </c:pt>
                <c:pt idx="13801">
                  <c:v>10.974528301887901</c:v>
                </c:pt>
                <c:pt idx="13802">
                  <c:v>10.9746069182401</c:v>
                </c:pt>
                <c:pt idx="13803">
                  <c:v>10.974685534592311</c:v>
                </c:pt>
                <c:pt idx="13804">
                  <c:v>10.9747641509445</c:v>
                </c:pt>
                <c:pt idx="13805">
                  <c:v>10.97484276729671</c:v>
                </c:pt>
                <c:pt idx="13806">
                  <c:v>10.97492138364891</c:v>
                </c:pt>
                <c:pt idx="13807">
                  <c:v>10.97500000000111</c:v>
                </c:pt>
                <c:pt idx="13808">
                  <c:v>10.97507861635331</c:v>
                </c:pt>
                <c:pt idx="13809">
                  <c:v>10.97515723270552</c:v>
                </c:pt>
                <c:pt idx="13810">
                  <c:v>10.97523584905772</c:v>
                </c:pt>
                <c:pt idx="13811">
                  <c:v>10.97531446540992</c:v>
                </c:pt>
                <c:pt idx="13812">
                  <c:v>10.975393081762119</c:v>
                </c:pt>
                <c:pt idx="13813">
                  <c:v>10.975471698114321</c:v>
                </c:pt>
                <c:pt idx="13814">
                  <c:v>10.975550314466529</c:v>
                </c:pt>
                <c:pt idx="13815">
                  <c:v>10.97562893081872</c:v>
                </c:pt>
                <c:pt idx="13816">
                  <c:v>10.975707547170931</c:v>
                </c:pt>
                <c:pt idx="13817">
                  <c:v>10.97578616352313</c:v>
                </c:pt>
                <c:pt idx="13818">
                  <c:v>10.97586477987533</c:v>
                </c:pt>
                <c:pt idx="13819">
                  <c:v>10.97594339622753</c:v>
                </c:pt>
                <c:pt idx="13820">
                  <c:v>10.97602201257973</c:v>
                </c:pt>
                <c:pt idx="13821">
                  <c:v>10.976100628931929</c:v>
                </c:pt>
                <c:pt idx="13822">
                  <c:v>10.976179245284129</c:v>
                </c:pt>
                <c:pt idx="13823">
                  <c:v>10.976257861636331</c:v>
                </c:pt>
                <c:pt idx="13824">
                  <c:v>10.976336477988539</c:v>
                </c:pt>
                <c:pt idx="13825">
                  <c:v>10.976415094340741</c:v>
                </c:pt>
                <c:pt idx="13826">
                  <c:v>10.976493710692941</c:v>
                </c:pt>
                <c:pt idx="13827">
                  <c:v>10.97657232704514</c:v>
                </c:pt>
                <c:pt idx="13828">
                  <c:v>10.97665094339734</c:v>
                </c:pt>
                <c:pt idx="13829">
                  <c:v>10.97672955974955</c:v>
                </c:pt>
                <c:pt idx="13830">
                  <c:v>10.97680817610175</c:v>
                </c:pt>
                <c:pt idx="13831">
                  <c:v>10.97688679245395</c:v>
                </c:pt>
                <c:pt idx="13832">
                  <c:v>10.97696540880615</c:v>
                </c:pt>
                <c:pt idx="13833">
                  <c:v>10.977044025158349</c:v>
                </c:pt>
                <c:pt idx="13834">
                  <c:v>10.977122641510549</c:v>
                </c:pt>
                <c:pt idx="13835">
                  <c:v>10.977201257862751</c:v>
                </c:pt>
                <c:pt idx="13836">
                  <c:v>10.97727987421495</c:v>
                </c:pt>
                <c:pt idx="13837">
                  <c:v>10.97735849056715</c:v>
                </c:pt>
                <c:pt idx="13838">
                  <c:v>10.977437106919361</c:v>
                </c:pt>
                <c:pt idx="13839">
                  <c:v>10.97751572327155</c:v>
                </c:pt>
                <c:pt idx="13840">
                  <c:v>10.977594339623771</c:v>
                </c:pt>
                <c:pt idx="13841">
                  <c:v>10.97767295597597</c:v>
                </c:pt>
                <c:pt idx="13842">
                  <c:v>10.97775157232816</c:v>
                </c:pt>
                <c:pt idx="13843">
                  <c:v>10.97783018868037</c:v>
                </c:pt>
                <c:pt idx="13844">
                  <c:v>10.977908805032561</c:v>
                </c:pt>
                <c:pt idx="13845">
                  <c:v>10.977987421384769</c:v>
                </c:pt>
                <c:pt idx="13846">
                  <c:v>10.978066037736969</c:v>
                </c:pt>
                <c:pt idx="13847">
                  <c:v>10.978144654089171</c:v>
                </c:pt>
                <c:pt idx="13848">
                  <c:v>10.97822327044137</c:v>
                </c:pt>
                <c:pt idx="13849">
                  <c:v>10.97830188679357</c:v>
                </c:pt>
                <c:pt idx="13850">
                  <c:v>10.978380503145781</c:v>
                </c:pt>
                <c:pt idx="13851">
                  <c:v>10.97845911949798</c:v>
                </c:pt>
                <c:pt idx="13852">
                  <c:v>10.97853773585018</c:v>
                </c:pt>
                <c:pt idx="13853">
                  <c:v>10.97861635220238</c:v>
                </c:pt>
                <c:pt idx="13854">
                  <c:v>10.97869496855458</c:v>
                </c:pt>
                <c:pt idx="13855">
                  <c:v>10.978773584906779</c:v>
                </c:pt>
                <c:pt idx="13856">
                  <c:v>10.978852201258981</c:v>
                </c:pt>
                <c:pt idx="13857">
                  <c:v>10.978930817611181</c:v>
                </c:pt>
                <c:pt idx="13858">
                  <c:v>10.9790094339634</c:v>
                </c:pt>
                <c:pt idx="13859">
                  <c:v>10.979088050315591</c:v>
                </c:pt>
                <c:pt idx="13860">
                  <c:v>10.979166666667791</c:v>
                </c:pt>
                <c:pt idx="13861">
                  <c:v>10.979245283019999</c:v>
                </c:pt>
                <c:pt idx="13862">
                  <c:v>10.97932389937219</c:v>
                </c:pt>
                <c:pt idx="13863">
                  <c:v>10.9794025157244</c:v>
                </c:pt>
                <c:pt idx="13864">
                  <c:v>10.9794811320766</c:v>
                </c:pt>
                <c:pt idx="13865">
                  <c:v>10.9795597484288</c:v>
                </c:pt>
                <c:pt idx="13866">
                  <c:v>10.979638364781</c:v>
                </c:pt>
                <c:pt idx="13867">
                  <c:v>10.979716981133199</c:v>
                </c:pt>
                <c:pt idx="13868">
                  <c:v>10.97979559748541</c:v>
                </c:pt>
                <c:pt idx="13869">
                  <c:v>10.97987421383761</c:v>
                </c:pt>
                <c:pt idx="13870">
                  <c:v>10.979952830189809</c:v>
                </c:pt>
                <c:pt idx="13871">
                  <c:v>10.980031446542011</c:v>
                </c:pt>
                <c:pt idx="13872">
                  <c:v>10.980110062894211</c:v>
                </c:pt>
                <c:pt idx="13873">
                  <c:v>10.98018867924641</c:v>
                </c:pt>
                <c:pt idx="13874">
                  <c:v>10.980267295598621</c:v>
                </c:pt>
                <c:pt idx="13875">
                  <c:v>10.98034591195081</c:v>
                </c:pt>
                <c:pt idx="13876">
                  <c:v>10.98042452830302</c:v>
                </c:pt>
                <c:pt idx="13877">
                  <c:v>10.98050314465522</c:v>
                </c:pt>
                <c:pt idx="13878">
                  <c:v>10.98058176100742</c:v>
                </c:pt>
                <c:pt idx="13879">
                  <c:v>10.980660377359619</c:v>
                </c:pt>
                <c:pt idx="13880">
                  <c:v>10.980738993711819</c:v>
                </c:pt>
                <c:pt idx="13881">
                  <c:v>10.980817610064021</c:v>
                </c:pt>
                <c:pt idx="13882">
                  <c:v>10.980896226416229</c:v>
                </c:pt>
                <c:pt idx="13883">
                  <c:v>10.980974842768431</c:v>
                </c:pt>
                <c:pt idx="13884">
                  <c:v>10.981053459120631</c:v>
                </c:pt>
                <c:pt idx="13885">
                  <c:v>10.98113207547283</c:v>
                </c:pt>
                <c:pt idx="13886">
                  <c:v>10.98121069182503</c:v>
                </c:pt>
                <c:pt idx="13887">
                  <c:v>10.98128930817724</c:v>
                </c:pt>
                <c:pt idx="13888">
                  <c:v>10.98136792452943</c:v>
                </c:pt>
                <c:pt idx="13889">
                  <c:v>10.98144654088164</c:v>
                </c:pt>
                <c:pt idx="13890">
                  <c:v>10.981525157233831</c:v>
                </c:pt>
                <c:pt idx="13891">
                  <c:v>10.981603773586039</c:v>
                </c:pt>
                <c:pt idx="13892">
                  <c:v>10.981682389938239</c:v>
                </c:pt>
                <c:pt idx="13893">
                  <c:v>10.981761006290441</c:v>
                </c:pt>
                <c:pt idx="13894">
                  <c:v>10.981839622642649</c:v>
                </c:pt>
                <c:pt idx="13895">
                  <c:v>10.981918238994851</c:v>
                </c:pt>
                <c:pt idx="13896">
                  <c:v>10.981996855347051</c:v>
                </c:pt>
                <c:pt idx="13897">
                  <c:v>10.98207547169925</c:v>
                </c:pt>
                <c:pt idx="13898">
                  <c:v>10.98215408805145</c:v>
                </c:pt>
                <c:pt idx="13899">
                  <c:v>10.98223270440365</c:v>
                </c:pt>
                <c:pt idx="13900">
                  <c:v>10.98231132075585</c:v>
                </c:pt>
                <c:pt idx="13901">
                  <c:v>10.98238993710806</c:v>
                </c:pt>
                <c:pt idx="13902">
                  <c:v>10.98246855346026</c:v>
                </c:pt>
                <c:pt idx="13903">
                  <c:v>10.982547169812459</c:v>
                </c:pt>
                <c:pt idx="13904">
                  <c:v>10.982625786164659</c:v>
                </c:pt>
                <c:pt idx="13905">
                  <c:v>10.982704402516861</c:v>
                </c:pt>
                <c:pt idx="13906">
                  <c:v>10.982783018869069</c:v>
                </c:pt>
                <c:pt idx="13907">
                  <c:v>10.982861635221269</c:v>
                </c:pt>
                <c:pt idx="13908">
                  <c:v>10.982940251573471</c:v>
                </c:pt>
                <c:pt idx="13909">
                  <c:v>10.98301886792567</c:v>
                </c:pt>
                <c:pt idx="13910">
                  <c:v>10.98309748427787</c:v>
                </c:pt>
                <c:pt idx="13911">
                  <c:v>10.98317610063007</c:v>
                </c:pt>
                <c:pt idx="13912">
                  <c:v>10.98325471698227</c:v>
                </c:pt>
                <c:pt idx="13913">
                  <c:v>10.983333333334469</c:v>
                </c:pt>
                <c:pt idx="13914">
                  <c:v>10.983411949686669</c:v>
                </c:pt>
                <c:pt idx="13915">
                  <c:v>10.983490566038871</c:v>
                </c:pt>
                <c:pt idx="13916">
                  <c:v>10.98356918239107</c:v>
                </c:pt>
                <c:pt idx="13917">
                  <c:v>10.983647798743281</c:v>
                </c:pt>
                <c:pt idx="13918">
                  <c:v>10.983726415095481</c:v>
                </c:pt>
                <c:pt idx="13919">
                  <c:v>10.983805031447689</c:v>
                </c:pt>
                <c:pt idx="13920">
                  <c:v>10.98388364779988</c:v>
                </c:pt>
                <c:pt idx="13921">
                  <c:v>10.98396226415208</c:v>
                </c:pt>
                <c:pt idx="13922">
                  <c:v>10.984040880504301</c:v>
                </c:pt>
                <c:pt idx="13923">
                  <c:v>10.984119496856479</c:v>
                </c:pt>
                <c:pt idx="13924">
                  <c:v>10.9841981132087</c:v>
                </c:pt>
                <c:pt idx="13925">
                  <c:v>10.984276729560889</c:v>
                </c:pt>
                <c:pt idx="13926">
                  <c:v>10.984355345913089</c:v>
                </c:pt>
                <c:pt idx="13927">
                  <c:v>10.9844339622653</c:v>
                </c:pt>
                <c:pt idx="13928">
                  <c:v>10.984512578617499</c:v>
                </c:pt>
                <c:pt idx="13929">
                  <c:v>10.984591194969701</c:v>
                </c:pt>
                <c:pt idx="13930">
                  <c:v>10.984669811321901</c:v>
                </c:pt>
                <c:pt idx="13931">
                  <c:v>10.9847484276741</c:v>
                </c:pt>
                <c:pt idx="13932">
                  <c:v>10.9848270440263</c:v>
                </c:pt>
                <c:pt idx="13933">
                  <c:v>10.9849056603785</c:v>
                </c:pt>
                <c:pt idx="13934">
                  <c:v>10.98498427673071</c:v>
                </c:pt>
                <c:pt idx="13935">
                  <c:v>10.98506289308291</c:v>
                </c:pt>
                <c:pt idx="13936">
                  <c:v>10.98514150943511</c:v>
                </c:pt>
                <c:pt idx="13937">
                  <c:v>10.985220125787309</c:v>
                </c:pt>
                <c:pt idx="13938">
                  <c:v>10.985298742139509</c:v>
                </c:pt>
                <c:pt idx="13939">
                  <c:v>10.985377358491711</c:v>
                </c:pt>
                <c:pt idx="13940">
                  <c:v>10.985455974843919</c:v>
                </c:pt>
                <c:pt idx="13941">
                  <c:v>10.985534591196121</c:v>
                </c:pt>
                <c:pt idx="13942">
                  <c:v>10.985613207548321</c:v>
                </c:pt>
                <c:pt idx="13943">
                  <c:v>10.98569182390052</c:v>
                </c:pt>
                <c:pt idx="13944">
                  <c:v>10.98577044025272</c:v>
                </c:pt>
                <c:pt idx="13945">
                  <c:v>10.98584905660493</c:v>
                </c:pt>
                <c:pt idx="13946">
                  <c:v>10.98592767295712</c:v>
                </c:pt>
                <c:pt idx="13947">
                  <c:v>10.98600628930933</c:v>
                </c:pt>
                <c:pt idx="13948">
                  <c:v>10.98608490566153</c:v>
                </c:pt>
                <c:pt idx="13949">
                  <c:v>10.986163522013729</c:v>
                </c:pt>
                <c:pt idx="13950">
                  <c:v>10.986242138365929</c:v>
                </c:pt>
                <c:pt idx="13951">
                  <c:v>10.986320754718131</c:v>
                </c:pt>
                <c:pt idx="13952">
                  <c:v>10.98639937107033</c:v>
                </c:pt>
                <c:pt idx="13953">
                  <c:v>10.98647798742253</c:v>
                </c:pt>
                <c:pt idx="13954">
                  <c:v>10.986556603774741</c:v>
                </c:pt>
                <c:pt idx="13955">
                  <c:v>10.98663522012694</c:v>
                </c:pt>
                <c:pt idx="13956">
                  <c:v>10.98671383647914</c:v>
                </c:pt>
                <c:pt idx="13957">
                  <c:v>10.98679245283134</c:v>
                </c:pt>
                <c:pt idx="13958">
                  <c:v>10.98687106918354</c:v>
                </c:pt>
                <c:pt idx="13959">
                  <c:v>10.98694968553575</c:v>
                </c:pt>
                <c:pt idx="13960">
                  <c:v>10.987028301887941</c:v>
                </c:pt>
                <c:pt idx="13961">
                  <c:v>10.98710691824015</c:v>
                </c:pt>
                <c:pt idx="13962">
                  <c:v>10.987185534592349</c:v>
                </c:pt>
                <c:pt idx="13963">
                  <c:v>10.987264150944551</c:v>
                </c:pt>
                <c:pt idx="13964">
                  <c:v>10.987342767296751</c:v>
                </c:pt>
                <c:pt idx="13965">
                  <c:v>10.98742138364895</c:v>
                </c:pt>
                <c:pt idx="13966">
                  <c:v>10.98750000000115</c:v>
                </c:pt>
                <c:pt idx="13967">
                  <c:v>10.98757861635336</c:v>
                </c:pt>
                <c:pt idx="13968">
                  <c:v>10.98765723270556</c:v>
                </c:pt>
                <c:pt idx="13969">
                  <c:v>10.98773584905776</c:v>
                </c:pt>
                <c:pt idx="13970">
                  <c:v>10.98781446540996</c:v>
                </c:pt>
                <c:pt idx="13971">
                  <c:v>10.987893081762159</c:v>
                </c:pt>
                <c:pt idx="13972">
                  <c:v>10.987971698114359</c:v>
                </c:pt>
                <c:pt idx="13973">
                  <c:v>10.98805031446657</c:v>
                </c:pt>
                <c:pt idx="13974">
                  <c:v>10.98812893081876</c:v>
                </c:pt>
                <c:pt idx="13975">
                  <c:v>10.988207547170971</c:v>
                </c:pt>
                <c:pt idx="13976">
                  <c:v>10.988286163523171</c:v>
                </c:pt>
                <c:pt idx="13977">
                  <c:v>10.98836477987537</c:v>
                </c:pt>
                <c:pt idx="13978">
                  <c:v>10.98844339622757</c:v>
                </c:pt>
                <c:pt idx="13979">
                  <c:v>10.98852201257978</c:v>
                </c:pt>
                <c:pt idx="13980">
                  <c:v>10.98860062893197</c:v>
                </c:pt>
                <c:pt idx="13981">
                  <c:v>10.988679245284169</c:v>
                </c:pt>
                <c:pt idx="13982">
                  <c:v>10.98875786163638</c:v>
                </c:pt>
                <c:pt idx="13983">
                  <c:v>10.988836477988579</c:v>
                </c:pt>
                <c:pt idx="13984">
                  <c:v>10.988915094340779</c:v>
                </c:pt>
                <c:pt idx="13985">
                  <c:v>10.988993710692981</c:v>
                </c:pt>
                <c:pt idx="13986">
                  <c:v>10.98907232704518</c:v>
                </c:pt>
                <c:pt idx="13987">
                  <c:v>10.989150943397391</c:v>
                </c:pt>
                <c:pt idx="13988">
                  <c:v>10.989229559749591</c:v>
                </c:pt>
                <c:pt idx="13989">
                  <c:v>10.98930817610179</c:v>
                </c:pt>
                <c:pt idx="13990">
                  <c:v>10.98938679245399</c:v>
                </c:pt>
                <c:pt idx="13991">
                  <c:v>10.9894654088062</c:v>
                </c:pt>
                <c:pt idx="13992">
                  <c:v>10.9895440251584</c:v>
                </c:pt>
                <c:pt idx="13993">
                  <c:v>10.989622641510589</c:v>
                </c:pt>
                <c:pt idx="13994">
                  <c:v>10.9897012578628</c:v>
                </c:pt>
                <c:pt idx="13995">
                  <c:v>10.989779874214999</c:v>
                </c:pt>
                <c:pt idx="13996">
                  <c:v>10.989858490567199</c:v>
                </c:pt>
                <c:pt idx="13997">
                  <c:v>10.989937106919401</c:v>
                </c:pt>
                <c:pt idx="13998">
                  <c:v>10.9900157232716</c:v>
                </c:pt>
                <c:pt idx="13999">
                  <c:v>10.990094339623811</c:v>
                </c:pt>
                <c:pt idx="14000">
                  <c:v>10.990172955976011</c:v>
                </c:pt>
                <c:pt idx="14001">
                  <c:v>10.99025157232821</c:v>
                </c:pt>
                <c:pt idx="14002">
                  <c:v>10.99033018868041</c:v>
                </c:pt>
                <c:pt idx="14003">
                  <c:v>10.990408805032621</c:v>
                </c:pt>
                <c:pt idx="14004">
                  <c:v>10.99048742138481</c:v>
                </c:pt>
                <c:pt idx="14005">
                  <c:v>10.99056603773702</c:v>
                </c:pt>
                <c:pt idx="14006">
                  <c:v>10.99064465408922</c:v>
                </c:pt>
                <c:pt idx="14007">
                  <c:v>10.99072327044142</c:v>
                </c:pt>
                <c:pt idx="14008">
                  <c:v>10.990801886793619</c:v>
                </c:pt>
                <c:pt idx="14009">
                  <c:v>10.990880503145821</c:v>
                </c:pt>
                <c:pt idx="14010">
                  <c:v>10.990959119498021</c:v>
                </c:pt>
                <c:pt idx="14011">
                  <c:v>10.99103773585022</c:v>
                </c:pt>
                <c:pt idx="14012">
                  <c:v>10.991116352202431</c:v>
                </c:pt>
                <c:pt idx="14013">
                  <c:v>10.99119496855463</c:v>
                </c:pt>
                <c:pt idx="14014">
                  <c:v>10.991273584906819</c:v>
                </c:pt>
                <c:pt idx="14015">
                  <c:v>10.99135220125903</c:v>
                </c:pt>
                <c:pt idx="14016">
                  <c:v>10.99143081761124</c:v>
                </c:pt>
                <c:pt idx="14017">
                  <c:v>10.99150943396344</c:v>
                </c:pt>
                <c:pt idx="14018">
                  <c:v>10.991588050315629</c:v>
                </c:pt>
                <c:pt idx="14019">
                  <c:v>10.991666666667831</c:v>
                </c:pt>
                <c:pt idx="14020">
                  <c:v>10.991745283020039</c:v>
                </c:pt>
                <c:pt idx="14021">
                  <c:v>10.991823899372241</c:v>
                </c:pt>
                <c:pt idx="14022">
                  <c:v>10.991902515724441</c:v>
                </c:pt>
                <c:pt idx="14023">
                  <c:v>10.99198113207664</c:v>
                </c:pt>
                <c:pt idx="14024">
                  <c:v>10.992059748428851</c:v>
                </c:pt>
                <c:pt idx="14025">
                  <c:v>10.99213836478105</c:v>
                </c:pt>
                <c:pt idx="14026">
                  <c:v>10.99221698113325</c:v>
                </c:pt>
                <c:pt idx="14027">
                  <c:v>10.99229559748545</c:v>
                </c:pt>
                <c:pt idx="14028">
                  <c:v>10.99237421383765</c:v>
                </c:pt>
                <c:pt idx="14029">
                  <c:v>10.99245283018986</c:v>
                </c:pt>
                <c:pt idx="14030">
                  <c:v>10.992531446542049</c:v>
                </c:pt>
                <c:pt idx="14031">
                  <c:v>10.992610062894251</c:v>
                </c:pt>
                <c:pt idx="14032">
                  <c:v>10.992688679246459</c:v>
                </c:pt>
                <c:pt idx="14033">
                  <c:v>10.992767295598661</c:v>
                </c:pt>
                <c:pt idx="14034">
                  <c:v>10.992845911950861</c:v>
                </c:pt>
                <c:pt idx="14035">
                  <c:v>10.99292452830306</c:v>
                </c:pt>
                <c:pt idx="14036">
                  <c:v>10.99300314465526</c:v>
                </c:pt>
                <c:pt idx="14037">
                  <c:v>10.99308176100746</c:v>
                </c:pt>
                <c:pt idx="14038">
                  <c:v>10.99316037735967</c:v>
                </c:pt>
                <c:pt idx="14039">
                  <c:v>10.993238993711859</c:v>
                </c:pt>
                <c:pt idx="14040">
                  <c:v>10.99331761006407</c:v>
                </c:pt>
                <c:pt idx="14041">
                  <c:v>10.993396226416269</c:v>
                </c:pt>
                <c:pt idx="14042">
                  <c:v>10.993474842768469</c:v>
                </c:pt>
                <c:pt idx="14043">
                  <c:v>10.993553459120671</c:v>
                </c:pt>
                <c:pt idx="14044">
                  <c:v>10.99363207547287</c:v>
                </c:pt>
                <c:pt idx="14045">
                  <c:v>10.993710691825081</c:v>
                </c:pt>
                <c:pt idx="14046">
                  <c:v>10.993789308177281</c:v>
                </c:pt>
                <c:pt idx="14047">
                  <c:v>10.99386792452948</c:v>
                </c:pt>
                <c:pt idx="14048">
                  <c:v>10.99394654088168</c:v>
                </c:pt>
                <c:pt idx="14049">
                  <c:v>10.99402515723388</c:v>
                </c:pt>
                <c:pt idx="14050">
                  <c:v>10.99410377358608</c:v>
                </c:pt>
                <c:pt idx="14051">
                  <c:v>10.99418238993829</c:v>
                </c:pt>
                <c:pt idx="14052">
                  <c:v>10.994261006290481</c:v>
                </c:pt>
                <c:pt idx="14053">
                  <c:v>10.994339622642689</c:v>
                </c:pt>
                <c:pt idx="14054">
                  <c:v>10.994418238994889</c:v>
                </c:pt>
                <c:pt idx="14055">
                  <c:v>10.9944968553471</c:v>
                </c:pt>
                <c:pt idx="14056">
                  <c:v>10.994575471699291</c:v>
                </c:pt>
                <c:pt idx="14057">
                  <c:v>10.994654088051499</c:v>
                </c:pt>
                <c:pt idx="14058">
                  <c:v>10.994732704403701</c:v>
                </c:pt>
                <c:pt idx="14059">
                  <c:v>10.99481132075589</c:v>
                </c:pt>
                <c:pt idx="14060">
                  <c:v>10.9948899371081</c:v>
                </c:pt>
                <c:pt idx="14061">
                  <c:v>10.9949685534603</c:v>
                </c:pt>
                <c:pt idx="14062">
                  <c:v>10.9950471698125</c:v>
                </c:pt>
                <c:pt idx="14063">
                  <c:v>10.995125786164699</c:v>
                </c:pt>
                <c:pt idx="14064">
                  <c:v>10.995204402516899</c:v>
                </c:pt>
                <c:pt idx="14065">
                  <c:v>10.99528301886911</c:v>
                </c:pt>
                <c:pt idx="14066">
                  <c:v>10.995361635221309</c:v>
                </c:pt>
                <c:pt idx="14067">
                  <c:v>10.995440251573511</c:v>
                </c:pt>
                <c:pt idx="14068">
                  <c:v>10.995518867925719</c:v>
                </c:pt>
                <c:pt idx="14069">
                  <c:v>10.995597484277919</c:v>
                </c:pt>
                <c:pt idx="14070">
                  <c:v>10.99567610063011</c:v>
                </c:pt>
                <c:pt idx="14071">
                  <c:v>10.99575471698232</c:v>
                </c:pt>
                <c:pt idx="14072">
                  <c:v>10.99583333333452</c:v>
                </c:pt>
                <c:pt idx="14073">
                  <c:v>10.99591194968672</c:v>
                </c:pt>
                <c:pt idx="14074">
                  <c:v>10.99599056603892</c:v>
                </c:pt>
                <c:pt idx="14075">
                  <c:v>10.996069182391119</c:v>
                </c:pt>
                <c:pt idx="14076">
                  <c:v>10.996147798743319</c:v>
                </c:pt>
                <c:pt idx="14077">
                  <c:v>10.996226415095521</c:v>
                </c:pt>
                <c:pt idx="14078">
                  <c:v>10.996305031447729</c:v>
                </c:pt>
                <c:pt idx="14079">
                  <c:v>10.996383647799931</c:v>
                </c:pt>
                <c:pt idx="14080">
                  <c:v>10.996462264152131</c:v>
                </c:pt>
                <c:pt idx="14081">
                  <c:v>10.996540880504339</c:v>
                </c:pt>
                <c:pt idx="14082">
                  <c:v>10.99661949685653</c:v>
                </c:pt>
                <c:pt idx="14083">
                  <c:v>10.99669811320874</c:v>
                </c:pt>
                <c:pt idx="14084">
                  <c:v>10.99677672956094</c:v>
                </c:pt>
                <c:pt idx="14085">
                  <c:v>10.996855345913129</c:v>
                </c:pt>
                <c:pt idx="14086">
                  <c:v>10.99693396226534</c:v>
                </c:pt>
                <c:pt idx="14087">
                  <c:v>10.997012578617539</c:v>
                </c:pt>
                <c:pt idx="14088">
                  <c:v>10.997091194969739</c:v>
                </c:pt>
                <c:pt idx="14089">
                  <c:v>10.99716981132195</c:v>
                </c:pt>
                <c:pt idx="14090">
                  <c:v>10.99724842767414</c:v>
                </c:pt>
                <c:pt idx="14091">
                  <c:v>10.997327044026351</c:v>
                </c:pt>
                <c:pt idx="14092">
                  <c:v>10.997405660378551</c:v>
                </c:pt>
                <c:pt idx="14093">
                  <c:v>10.99748427673075</c:v>
                </c:pt>
                <c:pt idx="14094">
                  <c:v>10.99756289308295</c:v>
                </c:pt>
                <c:pt idx="14095">
                  <c:v>10.99764150943515</c:v>
                </c:pt>
                <c:pt idx="14096">
                  <c:v>10.99772012578735</c:v>
                </c:pt>
                <c:pt idx="14097">
                  <c:v>10.997798742139549</c:v>
                </c:pt>
                <c:pt idx="14098">
                  <c:v>10.99787735849176</c:v>
                </c:pt>
                <c:pt idx="14099">
                  <c:v>10.997955974843959</c:v>
                </c:pt>
                <c:pt idx="14100">
                  <c:v>10.998034591196159</c:v>
                </c:pt>
                <c:pt idx="14101">
                  <c:v>10.998113207548361</c:v>
                </c:pt>
                <c:pt idx="14102">
                  <c:v>10.99819182390056</c:v>
                </c:pt>
                <c:pt idx="14103">
                  <c:v>10.99827044025276</c:v>
                </c:pt>
                <c:pt idx="14104">
                  <c:v>10.998349056604971</c:v>
                </c:pt>
                <c:pt idx="14105">
                  <c:v>10.99842767295717</c:v>
                </c:pt>
                <c:pt idx="14106">
                  <c:v>10.99850628930937</c:v>
                </c:pt>
                <c:pt idx="14107">
                  <c:v>10.99858490566157</c:v>
                </c:pt>
                <c:pt idx="14108">
                  <c:v>10.99866352201377</c:v>
                </c:pt>
                <c:pt idx="14109">
                  <c:v>10.99874213836598</c:v>
                </c:pt>
                <c:pt idx="14110">
                  <c:v>10.998820754718169</c:v>
                </c:pt>
                <c:pt idx="14111">
                  <c:v>10.99889937107038</c:v>
                </c:pt>
                <c:pt idx="14112">
                  <c:v>10.99897798742257</c:v>
                </c:pt>
                <c:pt idx="14113">
                  <c:v>10.999056603774781</c:v>
                </c:pt>
                <c:pt idx="14114">
                  <c:v>10.999135220126989</c:v>
                </c:pt>
                <c:pt idx="14115">
                  <c:v>10.99921383647918</c:v>
                </c:pt>
                <c:pt idx="14116">
                  <c:v>10.999292452831391</c:v>
                </c:pt>
                <c:pt idx="14117">
                  <c:v>10.99937106918358</c:v>
                </c:pt>
                <c:pt idx="14118">
                  <c:v>10.999449685535801</c:v>
                </c:pt>
                <c:pt idx="14119">
                  <c:v>10.99952830188799</c:v>
                </c:pt>
                <c:pt idx="14120">
                  <c:v>10.9996069182402</c:v>
                </c:pt>
                <c:pt idx="14121">
                  <c:v>10.9996855345924</c:v>
                </c:pt>
                <c:pt idx="14122">
                  <c:v>10.999764150944589</c:v>
                </c:pt>
                <c:pt idx="14123">
                  <c:v>10.9998427672968</c:v>
                </c:pt>
                <c:pt idx="14124">
                  <c:v>10.999921383648999</c:v>
                </c:pt>
                <c:pt idx="14125">
                  <c:v>11.000000000001201</c:v>
                </c:pt>
                <c:pt idx="14126">
                  <c:v>11.000078616353401</c:v>
                </c:pt>
                <c:pt idx="14127">
                  <c:v>11.000157232705609</c:v>
                </c:pt>
                <c:pt idx="14128">
                  <c:v>11.0002358490578</c:v>
                </c:pt>
                <c:pt idx="14129">
                  <c:v>11.00031446541</c:v>
                </c:pt>
                <c:pt idx="14130">
                  <c:v>11.00039308176221</c:v>
                </c:pt>
                <c:pt idx="14131">
                  <c:v>11.00047169811441</c:v>
                </c:pt>
                <c:pt idx="14132">
                  <c:v>11.00055031446662</c:v>
                </c:pt>
                <c:pt idx="14133">
                  <c:v>11.000628930818809</c:v>
                </c:pt>
                <c:pt idx="14134">
                  <c:v>11.00070754717102</c:v>
                </c:pt>
                <c:pt idx="14135">
                  <c:v>11.00078616352322</c:v>
                </c:pt>
                <c:pt idx="14136">
                  <c:v>11.000864779875419</c:v>
                </c:pt>
                <c:pt idx="14137">
                  <c:v>11.000943396227621</c:v>
                </c:pt>
                <c:pt idx="14138">
                  <c:v>11.001022012579821</c:v>
                </c:pt>
                <c:pt idx="14139">
                  <c:v>11.00110062893202</c:v>
                </c:pt>
                <c:pt idx="14140">
                  <c:v>11.00117924528422</c:v>
                </c:pt>
                <c:pt idx="14141">
                  <c:v>11.00125786163642</c:v>
                </c:pt>
                <c:pt idx="14142">
                  <c:v>11.00133647798863</c:v>
                </c:pt>
                <c:pt idx="14143">
                  <c:v>11.001415094340819</c:v>
                </c:pt>
                <c:pt idx="14144">
                  <c:v>11.00149371069303</c:v>
                </c:pt>
                <c:pt idx="14145">
                  <c:v>11.001572327045229</c:v>
                </c:pt>
                <c:pt idx="14146">
                  <c:v>11.001650943397429</c:v>
                </c:pt>
                <c:pt idx="14147">
                  <c:v>11.00172955974964</c:v>
                </c:pt>
                <c:pt idx="14148">
                  <c:v>11.00180817610183</c:v>
                </c:pt>
                <c:pt idx="14149">
                  <c:v>11.001886792454041</c:v>
                </c:pt>
                <c:pt idx="14150">
                  <c:v>11.001965408806241</c:v>
                </c:pt>
                <c:pt idx="14151">
                  <c:v>11.00204402515844</c:v>
                </c:pt>
                <c:pt idx="14152">
                  <c:v>11.00212264151064</c:v>
                </c:pt>
                <c:pt idx="14153">
                  <c:v>11.002201257862851</c:v>
                </c:pt>
                <c:pt idx="14154">
                  <c:v>11.00227987421505</c:v>
                </c:pt>
                <c:pt idx="14155">
                  <c:v>11.00235849056725</c:v>
                </c:pt>
                <c:pt idx="14156">
                  <c:v>11.00243710691945</c:v>
                </c:pt>
                <c:pt idx="14157">
                  <c:v>11.00251572327165</c:v>
                </c:pt>
                <c:pt idx="14158">
                  <c:v>11.00259433962386</c:v>
                </c:pt>
                <c:pt idx="14159">
                  <c:v>11.002672955976051</c:v>
                </c:pt>
                <c:pt idx="14160">
                  <c:v>11.002751572328259</c:v>
                </c:pt>
                <c:pt idx="14161">
                  <c:v>11.00283018868045</c:v>
                </c:pt>
                <c:pt idx="14162">
                  <c:v>11.002908805032661</c:v>
                </c:pt>
                <c:pt idx="14163">
                  <c:v>11.00298742138486</c:v>
                </c:pt>
                <c:pt idx="14164">
                  <c:v>11.00306603773706</c:v>
                </c:pt>
                <c:pt idx="14165">
                  <c:v>11.003144654089271</c:v>
                </c:pt>
                <c:pt idx="14166">
                  <c:v>11.00322327044146</c:v>
                </c:pt>
                <c:pt idx="14167">
                  <c:v>11.003301886793659</c:v>
                </c:pt>
                <c:pt idx="14168">
                  <c:v>11.00338050314587</c:v>
                </c:pt>
                <c:pt idx="14169">
                  <c:v>11.00345911949807</c:v>
                </c:pt>
                <c:pt idx="14170">
                  <c:v>11.003537735850269</c:v>
                </c:pt>
                <c:pt idx="14171">
                  <c:v>11.003616352202471</c:v>
                </c:pt>
                <c:pt idx="14172">
                  <c:v>11.003694968554671</c:v>
                </c:pt>
                <c:pt idx="14173">
                  <c:v>11.00377358490687</c:v>
                </c:pt>
                <c:pt idx="14174">
                  <c:v>11.003852201259081</c:v>
                </c:pt>
                <c:pt idx="14175">
                  <c:v>11.00393081761128</c:v>
                </c:pt>
                <c:pt idx="14176">
                  <c:v>11.00400943396348</c:v>
                </c:pt>
                <c:pt idx="14177">
                  <c:v>11.00408805031568</c:v>
                </c:pt>
                <c:pt idx="14178">
                  <c:v>11.00416666666788</c:v>
                </c:pt>
                <c:pt idx="14179">
                  <c:v>11.004245283020079</c:v>
                </c:pt>
                <c:pt idx="14180">
                  <c:v>11.004323899372279</c:v>
                </c:pt>
                <c:pt idx="14181">
                  <c:v>11.00440251572449</c:v>
                </c:pt>
                <c:pt idx="14182">
                  <c:v>11.004481132076689</c:v>
                </c:pt>
                <c:pt idx="14183">
                  <c:v>11.004559748428891</c:v>
                </c:pt>
                <c:pt idx="14184">
                  <c:v>11.004638364781091</c:v>
                </c:pt>
                <c:pt idx="14185">
                  <c:v>11.00471698113329</c:v>
                </c:pt>
                <c:pt idx="14186">
                  <c:v>11.004795597485501</c:v>
                </c:pt>
                <c:pt idx="14187">
                  <c:v>11.0048742138377</c:v>
                </c:pt>
                <c:pt idx="14188">
                  <c:v>11.0049528301899</c:v>
                </c:pt>
                <c:pt idx="14189">
                  <c:v>11.0050314465421</c:v>
                </c:pt>
                <c:pt idx="14190">
                  <c:v>11.0051100628943</c:v>
                </c:pt>
                <c:pt idx="14191">
                  <c:v>11.005188679246499</c:v>
                </c:pt>
                <c:pt idx="14192">
                  <c:v>11.00526729559871</c:v>
                </c:pt>
                <c:pt idx="14193">
                  <c:v>11.005345911950901</c:v>
                </c:pt>
                <c:pt idx="14194">
                  <c:v>11.005424528303109</c:v>
                </c:pt>
                <c:pt idx="14195">
                  <c:v>11.005503144655311</c:v>
                </c:pt>
                <c:pt idx="14196">
                  <c:v>11.005581761007511</c:v>
                </c:pt>
                <c:pt idx="14197">
                  <c:v>11.00566037735971</c:v>
                </c:pt>
                <c:pt idx="14198">
                  <c:v>11.005738993711921</c:v>
                </c:pt>
                <c:pt idx="14199">
                  <c:v>11.005817610064121</c:v>
                </c:pt>
                <c:pt idx="14200">
                  <c:v>11.00589622641632</c:v>
                </c:pt>
                <c:pt idx="14201">
                  <c:v>11.00597484276852</c:v>
                </c:pt>
                <c:pt idx="14202">
                  <c:v>11.00605345912072</c:v>
                </c:pt>
                <c:pt idx="14203">
                  <c:v>11.006132075472919</c:v>
                </c:pt>
                <c:pt idx="14204">
                  <c:v>11.006210691825119</c:v>
                </c:pt>
                <c:pt idx="14205">
                  <c:v>11.006289308177321</c:v>
                </c:pt>
                <c:pt idx="14206">
                  <c:v>11.006367924529521</c:v>
                </c:pt>
                <c:pt idx="14207">
                  <c:v>11.006446540881729</c:v>
                </c:pt>
                <c:pt idx="14208">
                  <c:v>11.006525157233931</c:v>
                </c:pt>
                <c:pt idx="14209">
                  <c:v>11.00660377358613</c:v>
                </c:pt>
                <c:pt idx="14210">
                  <c:v>11.00668238993833</c:v>
                </c:pt>
                <c:pt idx="14211">
                  <c:v>11.00676100629053</c:v>
                </c:pt>
                <c:pt idx="14212">
                  <c:v>11.00683962264274</c:v>
                </c:pt>
                <c:pt idx="14213">
                  <c:v>11.00691823899494</c:v>
                </c:pt>
                <c:pt idx="14214">
                  <c:v>11.00699685534714</c:v>
                </c:pt>
                <c:pt idx="14215">
                  <c:v>11.00707547169934</c:v>
                </c:pt>
                <c:pt idx="14216">
                  <c:v>11.007154088051539</c:v>
                </c:pt>
                <c:pt idx="14217">
                  <c:v>11.007232704403741</c:v>
                </c:pt>
                <c:pt idx="14218">
                  <c:v>11.007311320755941</c:v>
                </c:pt>
                <c:pt idx="14219">
                  <c:v>11.007389937108149</c:v>
                </c:pt>
                <c:pt idx="14220">
                  <c:v>11.007468553460351</c:v>
                </c:pt>
                <c:pt idx="14221">
                  <c:v>11.00754716981255</c:v>
                </c:pt>
                <c:pt idx="14222">
                  <c:v>11.00762578616475</c:v>
                </c:pt>
                <c:pt idx="14223">
                  <c:v>11.00770440251695</c:v>
                </c:pt>
                <c:pt idx="14224">
                  <c:v>11.00778301886915</c:v>
                </c:pt>
                <c:pt idx="14225">
                  <c:v>11.007861635221349</c:v>
                </c:pt>
                <c:pt idx="14226">
                  <c:v>11.007940251573549</c:v>
                </c:pt>
                <c:pt idx="14227">
                  <c:v>11.008018867925751</c:v>
                </c:pt>
                <c:pt idx="14228">
                  <c:v>11.008097484277959</c:v>
                </c:pt>
                <c:pt idx="14229">
                  <c:v>11.00817610063015</c:v>
                </c:pt>
                <c:pt idx="14230">
                  <c:v>11.008254716982361</c:v>
                </c:pt>
                <c:pt idx="14231">
                  <c:v>11.00833333333456</c:v>
                </c:pt>
                <c:pt idx="14232">
                  <c:v>11.00841194968676</c:v>
                </c:pt>
                <c:pt idx="14233">
                  <c:v>11.00849056603897</c:v>
                </c:pt>
                <c:pt idx="14234">
                  <c:v>11.00856918239116</c:v>
                </c:pt>
                <c:pt idx="14235">
                  <c:v>11.00864779874337</c:v>
                </c:pt>
                <c:pt idx="14236">
                  <c:v>11.00872641509557</c:v>
                </c:pt>
                <c:pt idx="14237">
                  <c:v>11.008805031447769</c:v>
                </c:pt>
                <c:pt idx="14238">
                  <c:v>11.008883647799969</c:v>
                </c:pt>
                <c:pt idx="14239">
                  <c:v>11.008962264152171</c:v>
                </c:pt>
                <c:pt idx="14240">
                  <c:v>11.009040880504379</c:v>
                </c:pt>
                <c:pt idx="14241">
                  <c:v>11.00911949685657</c:v>
                </c:pt>
                <c:pt idx="14242">
                  <c:v>11.009198113208781</c:v>
                </c:pt>
                <c:pt idx="14243">
                  <c:v>11.00927672956098</c:v>
                </c:pt>
                <c:pt idx="14244">
                  <c:v>11.00935534591318</c:v>
                </c:pt>
                <c:pt idx="14245">
                  <c:v>11.009433962265391</c:v>
                </c:pt>
                <c:pt idx="14246">
                  <c:v>11.009512578617599</c:v>
                </c:pt>
                <c:pt idx="14247">
                  <c:v>11.00959119496979</c:v>
                </c:pt>
                <c:pt idx="14248">
                  <c:v>11.009669811322</c:v>
                </c:pt>
                <c:pt idx="14249">
                  <c:v>11.009748427674189</c:v>
                </c:pt>
                <c:pt idx="14250">
                  <c:v>11.009827044026389</c:v>
                </c:pt>
                <c:pt idx="14251">
                  <c:v>11.009905660378591</c:v>
                </c:pt>
                <c:pt idx="14252">
                  <c:v>11.009984276730799</c:v>
                </c:pt>
                <c:pt idx="14253">
                  <c:v>11.010062893082999</c:v>
                </c:pt>
                <c:pt idx="14254">
                  <c:v>11.010141509435201</c:v>
                </c:pt>
                <c:pt idx="14255">
                  <c:v>11.0102201257874</c:v>
                </c:pt>
                <c:pt idx="14256">
                  <c:v>11.0102987421396</c:v>
                </c:pt>
                <c:pt idx="14257">
                  <c:v>11.0103773584918</c:v>
                </c:pt>
                <c:pt idx="14258">
                  <c:v>11.01045597484401</c:v>
                </c:pt>
                <c:pt idx="14259">
                  <c:v>11.01053459119621</c:v>
                </c:pt>
                <c:pt idx="14260">
                  <c:v>11.01061320754841</c:v>
                </c:pt>
                <c:pt idx="14261">
                  <c:v>11.01069182390061</c:v>
                </c:pt>
                <c:pt idx="14262">
                  <c:v>11.0107704402528</c:v>
                </c:pt>
                <c:pt idx="14263">
                  <c:v>11.01084905660502</c:v>
                </c:pt>
                <c:pt idx="14264">
                  <c:v>11.010927672957211</c:v>
                </c:pt>
                <c:pt idx="14265">
                  <c:v>11.011006289309419</c:v>
                </c:pt>
                <c:pt idx="14266">
                  <c:v>11.011084905661621</c:v>
                </c:pt>
                <c:pt idx="14267">
                  <c:v>11.01116352201382</c:v>
                </c:pt>
                <c:pt idx="14268">
                  <c:v>11.01124213836602</c:v>
                </c:pt>
                <c:pt idx="14269">
                  <c:v>11.01132075471822</c:v>
                </c:pt>
                <c:pt idx="14270">
                  <c:v>11.01139937107042</c:v>
                </c:pt>
                <c:pt idx="14271">
                  <c:v>11.011477987422619</c:v>
                </c:pt>
                <c:pt idx="14272">
                  <c:v>11.011556603774819</c:v>
                </c:pt>
                <c:pt idx="14273">
                  <c:v>11.01163522012703</c:v>
                </c:pt>
                <c:pt idx="14274">
                  <c:v>11.011713836479229</c:v>
                </c:pt>
                <c:pt idx="14275">
                  <c:v>11.011792452831431</c:v>
                </c:pt>
                <c:pt idx="14276">
                  <c:v>11.011871069183631</c:v>
                </c:pt>
                <c:pt idx="14277">
                  <c:v>11.01194968553583</c:v>
                </c:pt>
                <c:pt idx="14278">
                  <c:v>11.012028301888041</c:v>
                </c:pt>
                <c:pt idx="14279">
                  <c:v>11.01210691824024</c:v>
                </c:pt>
                <c:pt idx="14280">
                  <c:v>11.01218553459244</c:v>
                </c:pt>
                <c:pt idx="14281">
                  <c:v>11.01226415094464</c:v>
                </c:pt>
                <c:pt idx="14282">
                  <c:v>11.01234276729684</c:v>
                </c:pt>
                <c:pt idx="14283">
                  <c:v>11.01242138364905</c:v>
                </c:pt>
                <c:pt idx="14284">
                  <c:v>11.01250000000125</c:v>
                </c:pt>
                <c:pt idx="14285">
                  <c:v>11.01257861635345</c:v>
                </c:pt>
                <c:pt idx="14286">
                  <c:v>11.01265723270566</c:v>
                </c:pt>
                <c:pt idx="14287">
                  <c:v>11.012735849057851</c:v>
                </c:pt>
                <c:pt idx="14288">
                  <c:v>11.012814465410051</c:v>
                </c:pt>
                <c:pt idx="14289">
                  <c:v>11.01289308176225</c:v>
                </c:pt>
                <c:pt idx="14290">
                  <c:v>11.01297169811445</c:v>
                </c:pt>
                <c:pt idx="14291">
                  <c:v>11.01305031446666</c:v>
                </c:pt>
                <c:pt idx="14292">
                  <c:v>11.01312893081885</c:v>
                </c:pt>
                <c:pt idx="14293">
                  <c:v>11.01320754717106</c:v>
                </c:pt>
                <c:pt idx="14294">
                  <c:v>11.01328616352327</c:v>
                </c:pt>
                <c:pt idx="14295">
                  <c:v>11.013364779875459</c:v>
                </c:pt>
                <c:pt idx="14296">
                  <c:v>11.01344339622767</c:v>
                </c:pt>
                <c:pt idx="14297">
                  <c:v>11.01352201257987</c:v>
                </c:pt>
                <c:pt idx="14298">
                  <c:v>11.013600628932069</c:v>
                </c:pt>
                <c:pt idx="14299">
                  <c:v>11.013679245284269</c:v>
                </c:pt>
                <c:pt idx="14300">
                  <c:v>11.013757861636471</c:v>
                </c:pt>
                <c:pt idx="14301">
                  <c:v>11.01383647798867</c:v>
                </c:pt>
                <c:pt idx="14302">
                  <c:v>11.01391509434087</c:v>
                </c:pt>
                <c:pt idx="14303">
                  <c:v>11.01399371069307</c:v>
                </c:pt>
                <c:pt idx="14304">
                  <c:v>11.01407232704527</c:v>
                </c:pt>
                <c:pt idx="14305">
                  <c:v>11.014150943397469</c:v>
                </c:pt>
                <c:pt idx="14306">
                  <c:v>11.01422955974968</c:v>
                </c:pt>
                <c:pt idx="14307">
                  <c:v>11.01430817610188</c:v>
                </c:pt>
                <c:pt idx="14308">
                  <c:v>11.014386792454079</c:v>
                </c:pt>
                <c:pt idx="14309">
                  <c:v>11.014465408806281</c:v>
                </c:pt>
                <c:pt idx="14310">
                  <c:v>11.014544025158481</c:v>
                </c:pt>
                <c:pt idx="14311">
                  <c:v>11.01462264151068</c:v>
                </c:pt>
                <c:pt idx="14312">
                  <c:v>11.014701257862891</c:v>
                </c:pt>
                <c:pt idx="14313">
                  <c:v>11.01477987421509</c:v>
                </c:pt>
                <c:pt idx="14314">
                  <c:v>11.014858490567301</c:v>
                </c:pt>
                <c:pt idx="14315">
                  <c:v>11.01493710691949</c:v>
                </c:pt>
                <c:pt idx="14316">
                  <c:v>11.01501572327169</c:v>
                </c:pt>
                <c:pt idx="14317">
                  <c:v>11.0150943396239</c:v>
                </c:pt>
                <c:pt idx="14318">
                  <c:v>11.0151729559761</c:v>
                </c:pt>
                <c:pt idx="14319">
                  <c:v>11.0152515723283</c:v>
                </c:pt>
                <c:pt idx="14320">
                  <c:v>11.015330188680499</c:v>
                </c:pt>
                <c:pt idx="14321">
                  <c:v>11.015408805032701</c:v>
                </c:pt>
                <c:pt idx="14322">
                  <c:v>11.015487421384909</c:v>
                </c:pt>
                <c:pt idx="14323">
                  <c:v>11.015566037737109</c:v>
                </c:pt>
                <c:pt idx="14324">
                  <c:v>11.01564465408932</c:v>
                </c:pt>
                <c:pt idx="14325">
                  <c:v>11.01572327044151</c:v>
                </c:pt>
                <c:pt idx="14326">
                  <c:v>11.01580188679371</c:v>
                </c:pt>
                <c:pt idx="14327">
                  <c:v>11.015880503145921</c:v>
                </c:pt>
                <c:pt idx="14328">
                  <c:v>11.01595911949812</c:v>
                </c:pt>
                <c:pt idx="14329">
                  <c:v>11.01603773585032</c:v>
                </c:pt>
                <c:pt idx="14330">
                  <c:v>11.01611635220252</c:v>
                </c:pt>
                <c:pt idx="14331">
                  <c:v>11.01619496855472</c:v>
                </c:pt>
                <c:pt idx="14332">
                  <c:v>11.016273584906919</c:v>
                </c:pt>
                <c:pt idx="14333">
                  <c:v>11.016352201259121</c:v>
                </c:pt>
                <c:pt idx="14334">
                  <c:v>11.016430817611329</c:v>
                </c:pt>
                <c:pt idx="14335">
                  <c:v>11.01650943396352</c:v>
                </c:pt>
                <c:pt idx="14336">
                  <c:v>11.016588050315731</c:v>
                </c:pt>
                <c:pt idx="14337">
                  <c:v>11.01666666666793</c:v>
                </c:pt>
                <c:pt idx="14338">
                  <c:v>11.01674528302013</c:v>
                </c:pt>
                <c:pt idx="14339">
                  <c:v>11.01682389937233</c:v>
                </c:pt>
                <c:pt idx="14340">
                  <c:v>11.01690251572453</c:v>
                </c:pt>
                <c:pt idx="14341">
                  <c:v>11.016981132076729</c:v>
                </c:pt>
                <c:pt idx="14342">
                  <c:v>11.01705974842894</c:v>
                </c:pt>
                <c:pt idx="14343">
                  <c:v>11.017138364781131</c:v>
                </c:pt>
                <c:pt idx="14344">
                  <c:v>11.017216981133339</c:v>
                </c:pt>
                <c:pt idx="14345">
                  <c:v>11.017295597485541</c:v>
                </c:pt>
                <c:pt idx="14346">
                  <c:v>11.017374213837741</c:v>
                </c:pt>
                <c:pt idx="14347">
                  <c:v>11.017452830189949</c:v>
                </c:pt>
                <c:pt idx="14348">
                  <c:v>11.01753144654214</c:v>
                </c:pt>
                <c:pt idx="14349">
                  <c:v>11.01761006289434</c:v>
                </c:pt>
                <c:pt idx="14350">
                  <c:v>11.01768867924655</c:v>
                </c:pt>
                <c:pt idx="14351">
                  <c:v>11.01776729559875</c:v>
                </c:pt>
                <c:pt idx="14352">
                  <c:v>11.01784591195095</c:v>
                </c:pt>
                <c:pt idx="14353">
                  <c:v>11.01792452830315</c:v>
                </c:pt>
                <c:pt idx="14354">
                  <c:v>11.018003144655349</c:v>
                </c:pt>
                <c:pt idx="14355">
                  <c:v>11.018081761007551</c:v>
                </c:pt>
                <c:pt idx="14356">
                  <c:v>11.018160377359751</c:v>
                </c:pt>
                <c:pt idx="14357">
                  <c:v>11.01823899371195</c:v>
                </c:pt>
                <c:pt idx="14358">
                  <c:v>11.018317610064161</c:v>
                </c:pt>
                <c:pt idx="14359">
                  <c:v>11.01839622641636</c:v>
                </c:pt>
                <c:pt idx="14360">
                  <c:v>11.01847484276856</c:v>
                </c:pt>
                <c:pt idx="14361">
                  <c:v>11.01855345912076</c:v>
                </c:pt>
                <c:pt idx="14362">
                  <c:v>11.01863207547297</c:v>
                </c:pt>
                <c:pt idx="14363">
                  <c:v>11.018710691825159</c:v>
                </c:pt>
                <c:pt idx="14364">
                  <c:v>11.01878930817737</c:v>
                </c:pt>
                <c:pt idx="14365">
                  <c:v>11.01886792452957</c:v>
                </c:pt>
                <c:pt idx="14366">
                  <c:v>11.018946540881769</c:v>
                </c:pt>
                <c:pt idx="14367">
                  <c:v>11.019025157233971</c:v>
                </c:pt>
                <c:pt idx="14368">
                  <c:v>11.019103773586171</c:v>
                </c:pt>
                <c:pt idx="14369">
                  <c:v>11.019182389938379</c:v>
                </c:pt>
                <c:pt idx="14370">
                  <c:v>11.01926100629057</c:v>
                </c:pt>
                <c:pt idx="14371">
                  <c:v>11.01933962264278</c:v>
                </c:pt>
                <c:pt idx="14372">
                  <c:v>11.019418238994991</c:v>
                </c:pt>
                <c:pt idx="14373">
                  <c:v>11.019496855347191</c:v>
                </c:pt>
                <c:pt idx="14374">
                  <c:v>11.01957547169938</c:v>
                </c:pt>
                <c:pt idx="14375">
                  <c:v>11.01965408805159</c:v>
                </c:pt>
                <c:pt idx="14376">
                  <c:v>11.01973270440379</c:v>
                </c:pt>
                <c:pt idx="14377">
                  <c:v>11.01981132075599</c:v>
                </c:pt>
                <c:pt idx="14378">
                  <c:v>11.0198899371082</c:v>
                </c:pt>
                <c:pt idx="14379">
                  <c:v>11.019968553460391</c:v>
                </c:pt>
                <c:pt idx="14380">
                  <c:v>11.020047169812591</c:v>
                </c:pt>
                <c:pt idx="14381">
                  <c:v>11.02012578616479</c:v>
                </c:pt>
                <c:pt idx="14382">
                  <c:v>11.020204402517001</c:v>
                </c:pt>
                <c:pt idx="14383">
                  <c:v>11.0202830188692</c:v>
                </c:pt>
                <c:pt idx="14384">
                  <c:v>11.0203616352214</c:v>
                </c:pt>
                <c:pt idx="14385">
                  <c:v>11.0204402515736</c:v>
                </c:pt>
                <c:pt idx="14386">
                  <c:v>11.0205188679258</c:v>
                </c:pt>
                <c:pt idx="14387">
                  <c:v>11.020597484277999</c:v>
                </c:pt>
                <c:pt idx="14388">
                  <c:v>11.020676100630199</c:v>
                </c:pt>
                <c:pt idx="14389">
                  <c:v>11.02075471698241</c:v>
                </c:pt>
                <c:pt idx="14390">
                  <c:v>11.020833333334609</c:v>
                </c:pt>
                <c:pt idx="14391">
                  <c:v>11.020911949686811</c:v>
                </c:pt>
                <c:pt idx="14392">
                  <c:v>11.020990566039011</c:v>
                </c:pt>
                <c:pt idx="14393">
                  <c:v>11.02106918239121</c:v>
                </c:pt>
                <c:pt idx="14394">
                  <c:v>11.02114779874341</c:v>
                </c:pt>
                <c:pt idx="14395">
                  <c:v>11.021226415095621</c:v>
                </c:pt>
                <c:pt idx="14396">
                  <c:v>11.02130503144782</c:v>
                </c:pt>
                <c:pt idx="14397">
                  <c:v>11.02138364780002</c:v>
                </c:pt>
                <c:pt idx="14398">
                  <c:v>11.02146226415222</c:v>
                </c:pt>
                <c:pt idx="14399">
                  <c:v>11.021540880504419</c:v>
                </c:pt>
                <c:pt idx="14400">
                  <c:v>11.021619496856619</c:v>
                </c:pt>
                <c:pt idx="14401">
                  <c:v>11.021698113208821</c:v>
                </c:pt>
                <c:pt idx="14402">
                  <c:v>11.021776729561029</c:v>
                </c:pt>
                <c:pt idx="14403">
                  <c:v>11.02185534591322</c:v>
                </c:pt>
                <c:pt idx="14404">
                  <c:v>11.021933962265431</c:v>
                </c:pt>
                <c:pt idx="14405">
                  <c:v>11.022012578617639</c:v>
                </c:pt>
                <c:pt idx="14406">
                  <c:v>11.02209119496983</c:v>
                </c:pt>
                <c:pt idx="14407">
                  <c:v>11.022169811322041</c:v>
                </c:pt>
                <c:pt idx="14408">
                  <c:v>11.02224842767424</c:v>
                </c:pt>
                <c:pt idx="14409">
                  <c:v>11.022327044026429</c:v>
                </c:pt>
                <c:pt idx="14410">
                  <c:v>11.02240566037864</c:v>
                </c:pt>
                <c:pt idx="14411">
                  <c:v>11.02248427673085</c:v>
                </c:pt>
                <c:pt idx="14412">
                  <c:v>11.02256289308305</c:v>
                </c:pt>
                <c:pt idx="14413">
                  <c:v>11.02264150943525</c:v>
                </c:pt>
                <c:pt idx="14414">
                  <c:v>11.022720125787449</c:v>
                </c:pt>
                <c:pt idx="14415">
                  <c:v>11.022798742139649</c:v>
                </c:pt>
                <c:pt idx="14416">
                  <c:v>11.022877358491851</c:v>
                </c:pt>
                <c:pt idx="14417">
                  <c:v>11.02295597484405</c:v>
                </c:pt>
                <c:pt idx="14418">
                  <c:v>11.02303459119625</c:v>
                </c:pt>
                <c:pt idx="14419">
                  <c:v>11.02311320754845</c:v>
                </c:pt>
                <c:pt idx="14420">
                  <c:v>11.02319182390065</c:v>
                </c:pt>
                <c:pt idx="14421">
                  <c:v>11.023270440252849</c:v>
                </c:pt>
                <c:pt idx="14422">
                  <c:v>11.02334905660506</c:v>
                </c:pt>
                <c:pt idx="14423">
                  <c:v>11.02342767295726</c:v>
                </c:pt>
                <c:pt idx="14424">
                  <c:v>11.023506289309459</c:v>
                </c:pt>
                <c:pt idx="14425">
                  <c:v>11.02358490566167</c:v>
                </c:pt>
                <c:pt idx="14426">
                  <c:v>11.023663522013861</c:v>
                </c:pt>
                <c:pt idx="14427">
                  <c:v>11.023742138366069</c:v>
                </c:pt>
                <c:pt idx="14428">
                  <c:v>11.023820754718271</c:v>
                </c:pt>
                <c:pt idx="14429">
                  <c:v>11.02389937107047</c:v>
                </c:pt>
                <c:pt idx="14430">
                  <c:v>11.02397798742267</c:v>
                </c:pt>
                <c:pt idx="14431">
                  <c:v>11.02405660377487</c:v>
                </c:pt>
                <c:pt idx="14432">
                  <c:v>11.02413522012707</c:v>
                </c:pt>
                <c:pt idx="14433">
                  <c:v>11.024213836479269</c:v>
                </c:pt>
                <c:pt idx="14434">
                  <c:v>11.024292452831469</c:v>
                </c:pt>
                <c:pt idx="14435">
                  <c:v>11.024371069183671</c:v>
                </c:pt>
                <c:pt idx="14436">
                  <c:v>11.024449685535879</c:v>
                </c:pt>
                <c:pt idx="14437">
                  <c:v>11.024528301888081</c:v>
                </c:pt>
                <c:pt idx="14438">
                  <c:v>11.024606918240289</c:v>
                </c:pt>
                <c:pt idx="14439">
                  <c:v>11.02468553459248</c:v>
                </c:pt>
                <c:pt idx="14440">
                  <c:v>11.024764150944691</c:v>
                </c:pt>
                <c:pt idx="14441">
                  <c:v>11.02484276729688</c:v>
                </c:pt>
                <c:pt idx="14442">
                  <c:v>11.02492138364908</c:v>
                </c:pt>
                <c:pt idx="14443">
                  <c:v>11.02500000000129</c:v>
                </c:pt>
                <c:pt idx="14444">
                  <c:v>11.02507861635349</c:v>
                </c:pt>
                <c:pt idx="14445">
                  <c:v>11.0251572327057</c:v>
                </c:pt>
                <c:pt idx="14446">
                  <c:v>11.0252358490579</c:v>
                </c:pt>
                <c:pt idx="14447">
                  <c:v>11.025314465410091</c:v>
                </c:pt>
                <c:pt idx="14448">
                  <c:v>11.025393081762299</c:v>
                </c:pt>
                <c:pt idx="14449">
                  <c:v>11.025471698114499</c:v>
                </c:pt>
                <c:pt idx="14450">
                  <c:v>11.02555031446671</c:v>
                </c:pt>
                <c:pt idx="14451">
                  <c:v>11.0256289308189</c:v>
                </c:pt>
                <c:pt idx="14452">
                  <c:v>11.0257075471711</c:v>
                </c:pt>
                <c:pt idx="14453">
                  <c:v>11.025786163523311</c:v>
                </c:pt>
                <c:pt idx="14454">
                  <c:v>11.02586477987551</c:v>
                </c:pt>
                <c:pt idx="14455">
                  <c:v>11.02594339622771</c:v>
                </c:pt>
                <c:pt idx="14456">
                  <c:v>11.02602201257992</c:v>
                </c:pt>
                <c:pt idx="14457">
                  <c:v>11.02610062893211</c:v>
                </c:pt>
                <c:pt idx="14458">
                  <c:v>11.02617924528432</c:v>
                </c:pt>
                <c:pt idx="14459">
                  <c:v>11.026257861636511</c:v>
                </c:pt>
                <c:pt idx="14460">
                  <c:v>11.026336477988719</c:v>
                </c:pt>
                <c:pt idx="14461">
                  <c:v>11.026415094340919</c:v>
                </c:pt>
                <c:pt idx="14462">
                  <c:v>11.026493710693121</c:v>
                </c:pt>
                <c:pt idx="14463">
                  <c:v>11.02657232704532</c:v>
                </c:pt>
                <c:pt idx="14464">
                  <c:v>11.02665094339752</c:v>
                </c:pt>
                <c:pt idx="14465">
                  <c:v>11.026729559749731</c:v>
                </c:pt>
                <c:pt idx="14466">
                  <c:v>11.02680817610192</c:v>
                </c:pt>
                <c:pt idx="14467">
                  <c:v>11.02688679245413</c:v>
                </c:pt>
                <c:pt idx="14468">
                  <c:v>11.02696540880633</c:v>
                </c:pt>
                <c:pt idx="14469">
                  <c:v>11.02704402515853</c:v>
                </c:pt>
                <c:pt idx="14470">
                  <c:v>11.027122641510729</c:v>
                </c:pt>
                <c:pt idx="14471">
                  <c:v>11.027201257862931</c:v>
                </c:pt>
                <c:pt idx="14472">
                  <c:v>11.027279874215131</c:v>
                </c:pt>
                <c:pt idx="14473">
                  <c:v>11.02735849056733</c:v>
                </c:pt>
                <c:pt idx="14474">
                  <c:v>11.027437106919541</c:v>
                </c:pt>
                <c:pt idx="14475">
                  <c:v>11.02751572327174</c:v>
                </c:pt>
                <c:pt idx="14476">
                  <c:v>11.027594339623951</c:v>
                </c:pt>
                <c:pt idx="14477">
                  <c:v>11.02767295597614</c:v>
                </c:pt>
                <c:pt idx="14478">
                  <c:v>11.02775157232835</c:v>
                </c:pt>
                <c:pt idx="14479">
                  <c:v>11.027830188680539</c:v>
                </c:pt>
                <c:pt idx="14480">
                  <c:v>11.02790880503275</c:v>
                </c:pt>
                <c:pt idx="14481">
                  <c:v>11.02798742138495</c:v>
                </c:pt>
                <c:pt idx="14482">
                  <c:v>11.028066037737149</c:v>
                </c:pt>
                <c:pt idx="14483">
                  <c:v>11.028144654089351</c:v>
                </c:pt>
                <c:pt idx="14484">
                  <c:v>11.028223270441551</c:v>
                </c:pt>
                <c:pt idx="14485">
                  <c:v>11.02830188679375</c:v>
                </c:pt>
                <c:pt idx="14486">
                  <c:v>11.028380503145961</c:v>
                </c:pt>
                <c:pt idx="14487">
                  <c:v>11.02845911949816</c:v>
                </c:pt>
                <c:pt idx="14488">
                  <c:v>11.02853773585036</c:v>
                </c:pt>
                <c:pt idx="14489">
                  <c:v>11.02861635220256</c:v>
                </c:pt>
                <c:pt idx="14490">
                  <c:v>11.02869496855476</c:v>
                </c:pt>
                <c:pt idx="14491">
                  <c:v>11.028773584906959</c:v>
                </c:pt>
                <c:pt idx="14492">
                  <c:v>11.028852201259159</c:v>
                </c:pt>
                <c:pt idx="14493">
                  <c:v>11.02893081761137</c:v>
                </c:pt>
                <c:pt idx="14494">
                  <c:v>11.029009433963569</c:v>
                </c:pt>
                <c:pt idx="14495">
                  <c:v>11.029088050315771</c:v>
                </c:pt>
                <c:pt idx="14496">
                  <c:v>11.029166666667971</c:v>
                </c:pt>
                <c:pt idx="14497">
                  <c:v>11.02924528302017</c:v>
                </c:pt>
                <c:pt idx="14498">
                  <c:v>11.02932389937237</c:v>
                </c:pt>
                <c:pt idx="14499">
                  <c:v>11.029402515724581</c:v>
                </c:pt>
                <c:pt idx="14500">
                  <c:v>11.02948113207678</c:v>
                </c:pt>
                <c:pt idx="14501">
                  <c:v>11.02955974842898</c:v>
                </c:pt>
                <c:pt idx="14502">
                  <c:v>11.02963836478118</c:v>
                </c:pt>
                <c:pt idx="14503">
                  <c:v>11.02971698113338</c:v>
                </c:pt>
                <c:pt idx="14504">
                  <c:v>11.02979559748559</c:v>
                </c:pt>
                <c:pt idx="14505">
                  <c:v>11.029874213837781</c:v>
                </c:pt>
                <c:pt idx="14506">
                  <c:v>11.029952830189989</c:v>
                </c:pt>
                <c:pt idx="14507">
                  <c:v>11.030031446542189</c:v>
                </c:pt>
                <c:pt idx="14508">
                  <c:v>11.030110062894391</c:v>
                </c:pt>
                <c:pt idx="14509">
                  <c:v>11.03018867924659</c:v>
                </c:pt>
                <c:pt idx="14510">
                  <c:v>11.03026729559879</c:v>
                </c:pt>
                <c:pt idx="14511">
                  <c:v>11.03034591195099</c:v>
                </c:pt>
                <c:pt idx="14512">
                  <c:v>11.0304245283032</c:v>
                </c:pt>
                <c:pt idx="14513">
                  <c:v>11.0305031446554</c:v>
                </c:pt>
                <c:pt idx="14514">
                  <c:v>11.0305817610076</c:v>
                </c:pt>
                <c:pt idx="14515">
                  <c:v>11.0306603773598</c:v>
                </c:pt>
                <c:pt idx="14516">
                  <c:v>11.030738993711999</c:v>
                </c:pt>
                <c:pt idx="14517">
                  <c:v>11.030817610064201</c:v>
                </c:pt>
                <c:pt idx="14518">
                  <c:v>11.030896226416409</c:v>
                </c:pt>
                <c:pt idx="14519">
                  <c:v>11.030974842768609</c:v>
                </c:pt>
                <c:pt idx="14520">
                  <c:v>11.031053459120811</c:v>
                </c:pt>
                <c:pt idx="14521">
                  <c:v>11.03113207547301</c:v>
                </c:pt>
                <c:pt idx="14522">
                  <c:v>11.03121069182521</c:v>
                </c:pt>
                <c:pt idx="14523">
                  <c:v>11.03128930817741</c:v>
                </c:pt>
                <c:pt idx="14524">
                  <c:v>11.03136792452962</c:v>
                </c:pt>
                <c:pt idx="14525">
                  <c:v>11.03144654088182</c:v>
                </c:pt>
                <c:pt idx="14526">
                  <c:v>11.03152515723402</c:v>
                </c:pt>
                <c:pt idx="14527">
                  <c:v>11.03160377358622</c:v>
                </c:pt>
                <c:pt idx="14528">
                  <c:v>11.031682389938419</c:v>
                </c:pt>
                <c:pt idx="14529">
                  <c:v>11.031761006290621</c:v>
                </c:pt>
                <c:pt idx="14530">
                  <c:v>11.031839622642821</c:v>
                </c:pt>
                <c:pt idx="14531">
                  <c:v>11.03191823899502</c:v>
                </c:pt>
                <c:pt idx="14532">
                  <c:v>11.031996855347231</c:v>
                </c:pt>
                <c:pt idx="14533">
                  <c:v>11.03207547169943</c:v>
                </c:pt>
                <c:pt idx="14534">
                  <c:v>11.03215408805163</c:v>
                </c:pt>
                <c:pt idx="14535">
                  <c:v>11.03223270440383</c:v>
                </c:pt>
                <c:pt idx="14536">
                  <c:v>11.03231132075603</c:v>
                </c:pt>
                <c:pt idx="14537">
                  <c:v>11.03238993710824</c:v>
                </c:pt>
                <c:pt idx="14538">
                  <c:v>11.03246855346044</c:v>
                </c:pt>
                <c:pt idx="14539">
                  <c:v>11.03254716981264</c:v>
                </c:pt>
                <c:pt idx="14540">
                  <c:v>11.032625786164839</c:v>
                </c:pt>
                <c:pt idx="14541">
                  <c:v>11.032704402517041</c:v>
                </c:pt>
                <c:pt idx="14542">
                  <c:v>11.03278301886925</c:v>
                </c:pt>
                <c:pt idx="14543">
                  <c:v>11.032861635221449</c:v>
                </c:pt>
                <c:pt idx="14544">
                  <c:v>11.032940251573651</c:v>
                </c:pt>
                <c:pt idx="14545">
                  <c:v>11.033018867925851</c:v>
                </c:pt>
                <c:pt idx="14546">
                  <c:v>11.03309748427805</c:v>
                </c:pt>
                <c:pt idx="14547">
                  <c:v>11.03317610063025</c:v>
                </c:pt>
                <c:pt idx="14548">
                  <c:v>11.03325471698245</c:v>
                </c:pt>
                <c:pt idx="14549">
                  <c:v>11.033333333334649</c:v>
                </c:pt>
                <c:pt idx="14550">
                  <c:v>11.033411949686849</c:v>
                </c:pt>
                <c:pt idx="14551">
                  <c:v>11.03349056603906</c:v>
                </c:pt>
                <c:pt idx="14552">
                  <c:v>11.033569182391259</c:v>
                </c:pt>
                <c:pt idx="14553">
                  <c:v>11.033647798743459</c:v>
                </c:pt>
                <c:pt idx="14554">
                  <c:v>11.033726415095661</c:v>
                </c:pt>
                <c:pt idx="14555">
                  <c:v>11.03380503144786</c:v>
                </c:pt>
                <c:pt idx="14556">
                  <c:v>11.03388364780006</c:v>
                </c:pt>
                <c:pt idx="14557">
                  <c:v>11.033962264152271</c:v>
                </c:pt>
                <c:pt idx="14558">
                  <c:v>11.03404088050447</c:v>
                </c:pt>
                <c:pt idx="14559">
                  <c:v>11.03411949685667</c:v>
                </c:pt>
                <c:pt idx="14560">
                  <c:v>11.03419811320887</c:v>
                </c:pt>
                <c:pt idx="14561">
                  <c:v>11.03427672956107</c:v>
                </c:pt>
                <c:pt idx="14562">
                  <c:v>11.034355345913269</c:v>
                </c:pt>
                <c:pt idx="14563">
                  <c:v>11.034433962265471</c:v>
                </c:pt>
                <c:pt idx="14564">
                  <c:v>11.034512578617679</c:v>
                </c:pt>
                <c:pt idx="14565">
                  <c:v>11.03459119496987</c:v>
                </c:pt>
                <c:pt idx="14566">
                  <c:v>11.034669811322081</c:v>
                </c:pt>
                <c:pt idx="14567">
                  <c:v>11.03474842767428</c:v>
                </c:pt>
                <c:pt idx="14568">
                  <c:v>11.03482704402648</c:v>
                </c:pt>
                <c:pt idx="14569">
                  <c:v>11.03490566037868</c:v>
                </c:pt>
                <c:pt idx="14570">
                  <c:v>11.03498427673089</c:v>
                </c:pt>
                <c:pt idx="14571">
                  <c:v>11.035062893083101</c:v>
                </c:pt>
                <c:pt idx="14572">
                  <c:v>11.03514150943529</c:v>
                </c:pt>
                <c:pt idx="14573">
                  <c:v>11.03522012578749</c:v>
                </c:pt>
                <c:pt idx="14574">
                  <c:v>11.035298742139689</c:v>
                </c:pt>
                <c:pt idx="14575">
                  <c:v>11.035377358491891</c:v>
                </c:pt>
                <c:pt idx="14576">
                  <c:v>11.035455974844099</c:v>
                </c:pt>
                <c:pt idx="14577">
                  <c:v>11.035534591196299</c:v>
                </c:pt>
                <c:pt idx="14578">
                  <c:v>11.035613207548501</c:v>
                </c:pt>
                <c:pt idx="14579">
                  <c:v>11.0356918239007</c:v>
                </c:pt>
                <c:pt idx="14580">
                  <c:v>11.0357704402529</c:v>
                </c:pt>
                <c:pt idx="14581">
                  <c:v>11.035849056605111</c:v>
                </c:pt>
                <c:pt idx="14582">
                  <c:v>11.03592767295731</c:v>
                </c:pt>
                <c:pt idx="14583">
                  <c:v>11.03600628930951</c:v>
                </c:pt>
                <c:pt idx="14584">
                  <c:v>11.03608490566171</c:v>
                </c:pt>
                <c:pt idx="14585">
                  <c:v>11.03616352201391</c:v>
                </c:pt>
                <c:pt idx="14586">
                  <c:v>11.036242138366109</c:v>
                </c:pt>
                <c:pt idx="14587">
                  <c:v>11.036320754718311</c:v>
                </c:pt>
                <c:pt idx="14588">
                  <c:v>11.036399371070511</c:v>
                </c:pt>
                <c:pt idx="14589">
                  <c:v>11.03647798742271</c:v>
                </c:pt>
                <c:pt idx="14590">
                  <c:v>11.036556603774921</c:v>
                </c:pt>
                <c:pt idx="14591">
                  <c:v>11.036635220127121</c:v>
                </c:pt>
                <c:pt idx="14592">
                  <c:v>11.03671383647932</c:v>
                </c:pt>
                <c:pt idx="14593">
                  <c:v>11.03679245283152</c:v>
                </c:pt>
                <c:pt idx="14594">
                  <c:v>11.03687106918372</c:v>
                </c:pt>
                <c:pt idx="14595">
                  <c:v>11.036949685535919</c:v>
                </c:pt>
                <c:pt idx="14596">
                  <c:v>11.037028301888119</c:v>
                </c:pt>
                <c:pt idx="14597">
                  <c:v>11.03710691824033</c:v>
                </c:pt>
                <c:pt idx="14598">
                  <c:v>11.037185534592529</c:v>
                </c:pt>
                <c:pt idx="14599">
                  <c:v>11.037264150944729</c:v>
                </c:pt>
                <c:pt idx="14600">
                  <c:v>11.037342767296931</c:v>
                </c:pt>
                <c:pt idx="14601">
                  <c:v>11.03742138364913</c:v>
                </c:pt>
                <c:pt idx="14602">
                  <c:v>11.037500000001341</c:v>
                </c:pt>
                <c:pt idx="14603">
                  <c:v>11.03757861635353</c:v>
                </c:pt>
                <c:pt idx="14604">
                  <c:v>11.03765723270574</c:v>
                </c:pt>
                <c:pt idx="14605">
                  <c:v>11.03773584905794</c:v>
                </c:pt>
                <c:pt idx="14606">
                  <c:v>11.03781446541014</c:v>
                </c:pt>
                <c:pt idx="14607">
                  <c:v>11.03789308176234</c:v>
                </c:pt>
                <c:pt idx="14608">
                  <c:v>11.037971698114539</c:v>
                </c:pt>
                <c:pt idx="14609">
                  <c:v>11.03805031446675</c:v>
                </c:pt>
                <c:pt idx="14610">
                  <c:v>11.038128930818949</c:v>
                </c:pt>
                <c:pt idx="14611">
                  <c:v>11.038207547171149</c:v>
                </c:pt>
                <c:pt idx="14612">
                  <c:v>11.038286163523351</c:v>
                </c:pt>
                <c:pt idx="14613">
                  <c:v>11.03836477987555</c:v>
                </c:pt>
                <c:pt idx="14614">
                  <c:v>11.03844339622775</c:v>
                </c:pt>
                <c:pt idx="14615">
                  <c:v>11.038522012579961</c:v>
                </c:pt>
                <c:pt idx="14616">
                  <c:v>11.03860062893215</c:v>
                </c:pt>
                <c:pt idx="14617">
                  <c:v>11.03867924528436</c:v>
                </c:pt>
                <c:pt idx="14618">
                  <c:v>11.03875786163656</c:v>
                </c:pt>
                <c:pt idx="14619">
                  <c:v>11.03883647798876</c:v>
                </c:pt>
                <c:pt idx="14620">
                  <c:v>11.038915094340959</c:v>
                </c:pt>
                <c:pt idx="14621">
                  <c:v>11.038993710693161</c:v>
                </c:pt>
                <c:pt idx="14622">
                  <c:v>11.039072327045369</c:v>
                </c:pt>
                <c:pt idx="14623">
                  <c:v>11.03915094339756</c:v>
                </c:pt>
                <c:pt idx="14624">
                  <c:v>11.039229559749771</c:v>
                </c:pt>
                <c:pt idx="14625">
                  <c:v>11.03930817610197</c:v>
                </c:pt>
                <c:pt idx="14626">
                  <c:v>11.03938679245417</c:v>
                </c:pt>
                <c:pt idx="14627">
                  <c:v>11.039465408806381</c:v>
                </c:pt>
                <c:pt idx="14628">
                  <c:v>11.03954402515858</c:v>
                </c:pt>
                <c:pt idx="14629">
                  <c:v>11.039622641510769</c:v>
                </c:pt>
                <c:pt idx="14630">
                  <c:v>11.03970125786298</c:v>
                </c:pt>
                <c:pt idx="14631">
                  <c:v>11.03977987421518</c:v>
                </c:pt>
                <c:pt idx="14632">
                  <c:v>11.039858490567379</c:v>
                </c:pt>
                <c:pt idx="14633">
                  <c:v>11.039937106919581</c:v>
                </c:pt>
                <c:pt idx="14634">
                  <c:v>11.040015723271781</c:v>
                </c:pt>
                <c:pt idx="14635">
                  <c:v>11.040094339623989</c:v>
                </c:pt>
                <c:pt idx="14636">
                  <c:v>11.040172955976191</c:v>
                </c:pt>
                <c:pt idx="14637">
                  <c:v>11.04025157232839</c:v>
                </c:pt>
                <c:pt idx="14638">
                  <c:v>11.04033018868059</c:v>
                </c:pt>
                <c:pt idx="14639">
                  <c:v>11.04040880503279</c:v>
                </c:pt>
                <c:pt idx="14640">
                  <c:v>11.040487421385</c:v>
                </c:pt>
                <c:pt idx="14641">
                  <c:v>11.0405660377372</c:v>
                </c:pt>
                <c:pt idx="14642">
                  <c:v>11.0406446540894</c:v>
                </c:pt>
                <c:pt idx="14643">
                  <c:v>11.0407232704416</c:v>
                </c:pt>
                <c:pt idx="14644">
                  <c:v>11.040801886793799</c:v>
                </c:pt>
                <c:pt idx="14645">
                  <c:v>11.040880503145999</c:v>
                </c:pt>
                <c:pt idx="14646">
                  <c:v>11.040959119498201</c:v>
                </c:pt>
                <c:pt idx="14647">
                  <c:v>11.0410377358504</c:v>
                </c:pt>
                <c:pt idx="14648">
                  <c:v>11.041116352202611</c:v>
                </c:pt>
                <c:pt idx="14649">
                  <c:v>11.0411949685548</c:v>
                </c:pt>
                <c:pt idx="14650">
                  <c:v>11.04127358490701</c:v>
                </c:pt>
                <c:pt idx="14651">
                  <c:v>11.04135220125921</c:v>
                </c:pt>
                <c:pt idx="14652">
                  <c:v>11.04143081761142</c:v>
                </c:pt>
                <c:pt idx="14653">
                  <c:v>11.04150943396362</c:v>
                </c:pt>
                <c:pt idx="14654">
                  <c:v>11.041588050315809</c:v>
                </c:pt>
                <c:pt idx="14655">
                  <c:v>11.04166666666802</c:v>
                </c:pt>
                <c:pt idx="14656">
                  <c:v>11.041745283020219</c:v>
                </c:pt>
                <c:pt idx="14657">
                  <c:v>11.041823899372419</c:v>
                </c:pt>
                <c:pt idx="14658">
                  <c:v>11.041902515724621</c:v>
                </c:pt>
                <c:pt idx="14659">
                  <c:v>11.04198113207682</c:v>
                </c:pt>
                <c:pt idx="14660">
                  <c:v>11.042059748429031</c:v>
                </c:pt>
                <c:pt idx="14661">
                  <c:v>11.042138364781231</c:v>
                </c:pt>
                <c:pt idx="14662">
                  <c:v>11.04221698113342</c:v>
                </c:pt>
                <c:pt idx="14663">
                  <c:v>11.04229559748563</c:v>
                </c:pt>
                <c:pt idx="14664">
                  <c:v>11.04237421383783</c:v>
                </c:pt>
                <c:pt idx="14665">
                  <c:v>11.04245283019004</c:v>
                </c:pt>
                <c:pt idx="14666">
                  <c:v>11.04253144654224</c:v>
                </c:pt>
                <c:pt idx="14667">
                  <c:v>11.042610062894431</c:v>
                </c:pt>
                <c:pt idx="14668">
                  <c:v>11.042688679246639</c:v>
                </c:pt>
                <c:pt idx="14669">
                  <c:v>11.042767295598839</c:v>
                </c:pt>
                <c:pt idx="14670">
                  <c:v>11.042845911951041</c:v>
                </c:pt>
                <c:pt idx="14671">
                  <c:v>11.042924528303249</c:v>
                </c:pt>
                <c:pt idx="14672">
                  <c:v>11.04300314465544</c:v>
                </c:pt>
                <c:pt idx="14673">
                  <c:v>11.043081761007651</c:v>
                </c:pt>
                <c:pt idx="14674">
                  <c:v>11.04316037735985</c:v>
                </c:pt>
                <c:pt idx="14675">
                  <c:v>11.04323899371205</c:v>
                </c:pt>
                <c:pt idx="14676">
                  <c:v>11.04331761006425</c:v>
                </c:pt>
                <c:pt idx="14677">
                  <c:v>11.04339622641645</c:v>
                </c:pt>
                <c:pt idx="14678">
                  <c:v>11.04347484276866</c:v>
                </c:pt>
                <c:pt idx="14679">
                  <c:v>11.043553459120851</c:v>
                </c:pt>
                <c:pt idx="14680">
                  <c:v>11.043632075473059</c:v>
                </c:pt>
                <c:pt idx="14681">
                  <c:v>11.043710691825259</c:v>
                </c:pt>
                <c:pt idx="14682">
                  <c:v>11.043789308177461</c:v>
                </c:pt>
                <c:pt idx="14683">
                  <c:v>11.04386792452966</c:v>
                </c:pt>
                <c:pt idx="14684">
                  <c:v>11.04394654088186</c:v>
                </c:pt>
                <c:pt idx="14685">
                  <c:v>11.04402515723406</c:v>
                </c:pt>
                <c:pt idx="14686">
                  <c:v>11.04410377358627</c:v>
                </c:pt>
                <c:pt idx="14687">
                  <c:v>11.04418238993847</c:v>
                </c:pt>
                <c:pt idx="14688">
                  <c:v>11.044261006290659</c:v>
                </c:pt>
                <c:pt idx="14689">
                  <c:v>11.04433962264287</c:v>
                </c:pt>
                <c:pt idx="14690">
                  <c:v>11.044418238995069</c:v>
                </c:pt>
                <c:pt idx="14691">
                  <c:v>11.04449685534728</c:v>
                </c:pt>
                <c:pt idx="14692">
                  <c:v>11.044575471699471</c:v>
                </c:pt>
                <c:pt idx="14693">
                  <c:v>11.04465408805167</c:v>
                </c:pt>
                <c:pt idx="14694">
                  <c:v>11.04473270440387</c:v>
                </c:pt>
                <c:pt idx="14695">
                  <c:v>11.04481132075607</c:v>
                </c:pt>
                <c:pt idx="14696">
                  <c:v>11.044889937108289</c:v>
                </c:pt>
                <c:pt idx="14697">
                  <c:v>11.04496855346048</c:v>
                </c:pt>
                <c:pt idx="14698">
                  <c:v>11.04504716981268</c:v>
                </c:pt>
                <c:pt idx="14699">
                  <c:v>11.04512578616488</c:v>
                </c:pt>
                <c:pt idx="14700">
                  <c:v>11.045204402517079</c:v>
                </c:pt>
                <c:pt idx="14701">
                  <c:v>11.04528301886929</c:v>
                </c:pt>
                <c:pt idx="14702">
                  <c:v>11.045361635221489</c:v>
                </c:pt>
                <c:pt idx="14703">
                  <c:v>11.0454402515737</c:v>
                </c:pt>
                <c:pt idx="14704">
                  <c:v>11.045518867925891</c:v>
                </c:pt>
                <c:pt idx="14705">
                  <c:v>11.045597484278099</c:v>
                </c:pt>
                <c:pt idx="14706">
                  <c:v>11.045676100630301</c:v>
                </c:pt>
                <c:pt idx="14707">
                  <c:v>11.045754716982501</c:v>
                </c:pt>
                <c:pt idx="14708">
                  <c:v>11.0458333333347</c:v>
                </c:pt>
                <c:pt idx="14709">
                  <c:v>11.0459119496869</c:v>
                </c:pt>
                <c:pt idx="14710">
                  <c:v>11.0459905660391</c:v>
                </c:pt>
                <c:pt idx="14711">
                  <c:v>11.0460691823913</c:v>
                </c:pt>
                <c:pt idx="14712">
                  <c:v>11.046147798743499</c:v>
                </c:pt>
                <c:pt idx="14713">
                  <c:v>11.046226415095701</c:v>
                </c:pt>
                <c:pt idx="14714">
                  <c:v>11.046305031447909</c:v>
                </c:pt>
                <c:pt idx="14715">
                  <c:v>11.046383647800109</c:v>
                </c:pt>
                <c:pt idx="14716">
                  <c:v>11.046462264152311</c:v>
                </c:pt>
                <c:pt idx="14717">
                  <c:v>11.04654088050451</c:v>
                </c:pt>
                <c:pt idx="14718">
                  <c:v>11.04661949685671</c:v>
                </c:pt>
                <c:pt idx="14719">
                  <c:v>11.046698113208921</c:v>
                </c:pt>
                <c:pt idx="14720">
                  <c:v>11.04677672956112</c:v>
                </c:pt>
                <c:pt idx="14721">
                  <c:v>11.04685534591332</c:v>
                </c:pt>
                <c:pt idx="14722">
                  <c:v>11.04693396226552</c:v>
                </c:pt>
                <c:pt idx="14723">
                  <c:v>11.04701257861772</c:v>
                </c:pt>
                <c:pt idx="14724">
                  <c:v>11.047091194969919</c:v>
                </c:pt>
                <c:pt idx="14725">
                  <c:v>11.047169811322121</c:v>
                </c:pt>
                <c:pt idx="14726">
                  <c:v>11.047248427674321</c:v>
                </c:pt>
                <c:pt idx="14727">
                  <c:v>11.04732704402652</c:v>
                </c:pt>
                <c:pt idx="14728">
                  <c:v>11.047405660378731</c:v>
                </c:pt>
                <c:pt idx="14729">
                  <c:v>11.047484276730939</c:v>
                </c:pt>
                <c:pt idx="14730">
                  <c:v>11.04756289308313</c:v>
                </c:pt>
                <c:pt idx="14731">
                  <c:v>11.047641509435341</c:v>
                </c:pt>
                <c:pt idx="14732">
                  <c:v>11.04772012578753</c:v>
                </c:pt>
                <c:pt idx="14733">
                  <c:v>11.047798742139729</c:v>
                </c:pt>
                <c:pt idx="14734">
                  <c:v>11.04787735849194</c:v>
                </c:pt>
                <c:pt idx="14735">
                  <c:v>11.04795597484414</c:v>
                </c:pt>
                <c:pt idx="14736">
                  <c:v>11.048034591196339</c:v>
                </c:pt>
                <c:pt idx="14737">
                  <c:v>11.048113207548541</c:v>
                </c:pt>
                <c:pt idx="14738">
                  <c:v>11.048191823900741</c:v>
                </c:pt>
                <c:pt idx="14739">
                  <c:v>11.04827044025294</c:v>
                </c:pt>
                <c:pt idx="14740">
                  <c:v>11.048349056605151</c:v>
                </c:pt>
                <c:pt idx="14741">
                  <c:v>11.048427672957351</c:v>
                </c:pt>
                <c:pt idx="14742">
                  <c:v>11.04850628930955</c:v>
                </c:pt>
                <c:pt idx="14743">
                  <c:v>11.04858490566175</c:v>
                </c:pt>
                <c:pt idx="14744">
                  <c:v>11.04866352201395</c:v>
                </c:pt>
                <c:pt idx="14745">
                  <c:v>11.048742138366149</c:v>
                </c:pt>
                <c:pt idx="14746">
                  <c:v>11.048820754718349</c:v>
                </c:pt>
                <c:pt idx="14747">
                  <c:v>11.04889937107056</c:v>
                </c:pt>
                <c:pt idx="14748">
                  <c:v>11.048977987422751</c:v>
                </c:pt>
                <c:pt idx="14749">
                  <c:v>11.049056603774959</c:v>
                </c:pt>
                <c:pt idx="14750">
                  <c:v>11.049135220127161</c:v>
                </c:pt>
                <c:pt idx="14751">
                  <c:v>11.04921383647936</c:v>
                </c:pt>
                <c:pt idx="14752">
                  <c:v>11.04929245283156</c:v>
                </c:pt>
                <c:pt idx="14753">
                  <c:v>11.049371069183771</c:v>
                </c:pt>
                <c:pt idx="14754">
                  <c:v>11.04944968553597</c:v>
                </c:pt>
                <c:pt idx="14755">
                  <c:v>11.04952830188817</c:v>
                </c:pt>
                <c:pt idx="14756">
                  <c:v>11.04960691824038</c:v>
                </c:pt>
                <c:pt idx="14757">
                  <c:v>11.04968553459257</c:v>
                </c:pt>
                <c:pt idx="14758">
                  <c:v>11.049764150944769</c:v>
                </c:pt>
                <c:pt idx="14759">
                  <c:v>11.04984276729698</c:v>
                </c:pt>
                <c:pt idx="14760">
                  <c:v>11.049921383649171</c:v>
                </c:pt>
                <c:pt idx="14761">
                  <c:v>11.050000000001379</c:v>
                </c:pt>
                <c:pt idx="14762">
                  <c:v>11.050078616353581</c:v>
                </c:pt>
                <c:pt idx="14763">
                  <c:v>11.050157232705789</c:v>
                </c:pt>
                <c:pt idx="14764">
                  <c:v>11.050235849057991</c:v>
                </c:pt>
                <c:pt idx="14765">
                  <c:v>11.05031446541018</c:v>
                </c:pt>
                <c:pt idx="14766">
                  <c:v>11.05039308176239</c:v>
                </c:pt>
                <c:pt idx="14767">
                  <c:v>11.050471698114601</c:v>
                </c:pt>
                <c:pt idx="14768">
                  <c:v>11.0505503144668</c:v>
                </c:pt>
                <c:pt idx="14769">
                  <c:v>11.050628930819</c:v>
                </c:pt>
                <c:pt idx="14770">
                  <c:v>11.0507075471712</c:v>
                </c:pt>
                <c:pt idx="14771">
                  <c:v>11.0507861635234</c:v>
                </c:pt>
                <c:pt idx="14772">
                  <c:v>11.050864779875599</c:v>
                </c:pt>
                <c:pt idx="14773">
                  <c:v>11.050943396227799</c:v>
                </c:pt>
                <c:pt idx="14774">
                  <c:v>11.051022012580001</c:v>
                </c:pt>
                <c:pt idx="14775">
                  <c:v>11.0511006289322</c:v>
                </c:pt>
                <c:pt idx="14776">
                  <c:v>11.0511792452844</c:v>
                </c:pt>
                <c:pt idx="14777">
                  <c:v>11.051257861636611</c:v>
                </c:pt>
                <c:pt idx="14778">
                  <c:v>11.05133647798881</c:v>
                </c:pt>
                <c:pt idx="14779">
                  <c:v>11.05141509434101</c:v>
                </c:pt>
                <c:pt idx="14780">
                  <c:v>11.051493710693221</c:v>
                </c:pt>
                <c:pt idx="14781">
                  <c:v>11.05157232704541</c:v>
                </c:pt>
                <c:pt idx="14782">
                  <c:v>11.05165094339762</c:v>
                </c:pt>
                <c:pt idx="14783">
                  <c:v>11.05172955974982</c:v>
                </c:pt>
                <c:pt idx="14784">
                  <c:v>11.051808176102019</c:v>
                </c:pt>
                <c:pt idx="14785">
                  <c:v>11.051886792454219</c:v>
                </c:pt>
                <c:pt idx="14786">
                  <c:v>11.051965408806421</c:v>
                </c:pt>
                <c:pt idx="14787">
                  <c:v>11.05204402515862</c:v>
                </c:pt>
                <c:pt idx="14788">
                  <c:v>11.05212264151082</c:v>
                </c:pt>
                <c:pt idx="14789">
                  <c:v>11.052201257863031</c:v>
                </c:pt>
                <c:pt idx="14790">
                  <c:v>11.05227987421523</c:v>
                </c:pt>
                <c:pt idx="14791">
                  <c:v>11.05235849056743</c:v>
                </c:pt>
                <c:pt idx="14792">
                  <c:v>11.052437106919641</c:v>
                </c:pt>
                <c:pt idx="14793">
                  <c:v>11.05251572327183</c:v>
                </c:pt>
                <c:pt idx="14794">
                  <c:v>11.05259433962404</c:v>
                </c:pt>
                <c:pt idx="14795">
                  <c:v>11.05267295597624</c:v>
                </c:pt>
                <c:pt idx="14796">
                  <c:v>11.05275157232844</c:v>
                </c:pt>
                <c:pt idx="14797">
                  <c:v>11.052830188680639</c:v>
                </c:pt>
                <c:pt idx="14798">
                  <c:v>11.052908805032841</c:v>
                </c:pt>
                <c:pt idx="14799">
                  <c:v>11.052987421385041</c:v>
                </c:pt>
                <c:pt idx="14800">
                  <c:v>11.053066037737249</c:v>
                </c:pt>
                <c:pt idx="14801">
                  <c:v>11.053144654089451</c:v>
                </c:pt>
                <c:pt idx="14802">
                  <c:v>11.05322327044165</c:v>
                </c:pt>
                <c:pt idx="14803">
                  <c:v>11.05330188679385</c:v>
                </c:pt>
                <c:pt idx="14804">
                  <c:v>11.05338050314605</c:v>
                </c:pt>
                <c:pt idx="14805">
                  <c:v>11.05345911949826</c:v>
                </c:pt>
                <c:pt idx="14806">
                  <c:v>11.053537735850449</c:v>
                </c:pt>
                <c:pt idx="14807">
                  <c:v>11.05361635220266</c:v>
                </c:pt>
                <c:pt idx="14808">
                  <c:v>11.053694968554851</c:v>
                </c:pt>
                <c:pt idx="14809">
                  <c:v>11.053773584907059</c:v>
                </c:pt>
                <c:pt idx="14810">
                  <c:v>11.053852201259261</c:v>
                </c:pt>
                <c:pt idx="14811">
                  <c:v>11.053930817611461</c:v>
                </c:pt>
                <c:pt idx="14812">
                  <c:v>11.05400943396366</c:v>
                </c:pt>
                <c:pt idx="14813">
                  <c:v>11.05408805031586</c:v>
                </c:pt>
                <c:pt idx="14814">
                  <c:v>11.05416666666807</c:v>
                </c:pt>
                <c:pt idx="14815">
                  <c:v>11.05424528302027</c:v>
                </c:pt>
                <c:pt idx="14816">
                  <c:v>11.054323899372459</c:v>
                </c:pt>
                <c:pt idx="14817">
                  <c:v>11.05440251572467</c:v>
                </c:pt>
                <c:pt idx="14818">
                  <c:v>11.054481132076869</c:v>
                </c:pt>
                <c:pt idx="14819">
                  <c:v>11.054559748429069</c:v>
                </c:pt>
                <c:pt idx="14820">
                  <c:v>11.054638364781271</c:v>
                </c:pt>
                <c:pt idx="14821">
                  <c:v>11.05471698113347</c:v>
                </c:pt>
                <c:pt idx="14822">
                  <c:v>11.054795597485681</c:v>
                </c:pt>
                <c:pt idx="14823">
                  <c:v>11.054874213837881</c:v>
                </c:pt>
                <c:pt idx="14824">
                  <c:v>11.05495283019008</c:v>
                </c:pt>
                <c:pt idx="14825">
                  <c:v>11.05503144654228</c:v>
                </c:pt>
                <c:pt idx="14826">
                  <c:v>11.05511006289448</c:v>
                </c:pt>
                <c:pt idx="14827">
                  <c:v>11.055188679246699</c:v>
                </c:pt>
                <c:pt idx="14828">
                  <c:v>11.05526729559889</c:v>
                </c:pt>
                <c:pt idx="14829">
                  <c:v>11.055345911951081</c:v>
                </c:pt>
                <c:pt idx="14830">
                  <c:v>11.0554245283033</c:v>
                </c:pt>
                <c:pt idx="14831">
                  <c:v>11.055503144655489</c:v>
                </c:pt>
                <c:pt idx="14832">
                  <c:v>11.0555817610077</c:v>
                </c:pt>
                <c:pt idx="14833">
                  <c:v>11.055660377359899</c:v>
                </c:pt>
                <c:pt idx="14834">
                  <c:v>11.055738993712099</c:v>
                </c:pt>
                <c:pt idx="14835">
                  <c:v>11.055817610064301</c:v>
                </c:pt>
                <c:pt idx="14836">
                  <c:v>11.0558962264165</c:v>
                </c:pt>
                <c:pt idx="14837">
                  <c:v>11.0559748427687</c:v>
                </c:pt>
                <c:pt idx="14838">
                  <c:v>11.0560534591209</c:v>
                </c:pt>
                <c:pt idx="14839">
                  <c:v>11.0561320754731</c:v>
                </c:pt>
                <c:pt idx="14840">
                  <c:v>11.05621069182531</c:v>
                </c:pt>
                <c:pt idx="14841">
                  <c:v>11.056289308177501</c:v>
                </c:pt>
                <c:pt idx="14842">
                  <c:v>11.05636792452971</c:v>
                </c:pt>
                <c:pt idx="14843">
                  <c:v>11.05644654088192</c:v>
                </c:pt>
                <c:pt idx="14844">
                  <c:v>11.056525157234111</c:v>
                </c:pt>
                <c:pt idx="14845">
                  <c:v>11.056603773586319</c:v>
                </c:pt>
                <c:pt idx="14846">
                  <c:v>11.056682389938519</c:v>
                </c:pt>
                <c:pt idx="14847">
                  <c:v>11.05676100629071</c:v>
                </c:pt>
                <c:pt idx="14848">
                  <c:v>11.05683962264292</c:v>
                </c:pt>
                <c:pt idx="14849">
                  <c:v>11.05691823899512</c:v>
                </c:pt>
                <c:pt idx="14850">
                  <c:v>11.056996855347331</c:v>
                </c:pt>
                <c:pt idx="14851">
                  <c:v>11.05707547169952</c:v>
                </c:pt>
                <c:pt idx="14852">
                  <c:v>11.057154088051719</c:v>
                </c:pt>
                <c:pt idx="14853">
                  <c:v>11.057232704403919</c:v>
                </c:pt>
                <c:pt idx="14854">
                  <c:v>11.057311320756121</c:v>
                </c:pt>
                <c:pt idx="14855">
                  <c:v>11.057389937108329</c:v>
                </c:pt>
                <c:pt idx="14856">
                  <c:v>11.057468553460531</c:v>
                </c:pt>
                <c:pt idx="14857">
                  <c:v>11.057547169812731</c:v>
                </c:pt>
                <c:pt idx="14858">
                  <c:v>11.05762578616493</c:v>
                </c:pt>
                <c:pt idx="14859">
                  <c:v>11.05770440251713</c:v>
                </c:pt>
                <c:pt idx="14860">
                  <c:v>11.05778301886934</c:v>
                </c:pt>
                <c:pt idx="14861">
                  <c:v>11.05786163522154</c:v>
                </c:pt>
                <c:pt idx="14862">
                  <c:v>11.05794025157374</c:v>
                </c:pt>
                <c:pt idx="14863">
                  <c:v>11.05801886792594</c:v>
                </c:pt>
                <c:pt idx="14864">
                  <c:v>11.058097484278139</c:v>
                </c:pt>
                <c:pt idx="14865">
                  <c:v>11.058176100630339</c:v>
                </c:pt>
                <c:pt idx="14866">
                  <c:v>11.058254716982541</c:v>
                </c:pt>
                <c:pt idx="14867">
                  <c:v>11.058333333334749</c:v>
                </c:pt>
                <c:pt idx="14868">
                  <c:v>11.058411949686951</c:v>
                </c:pt>
                <c:pt idx="14869">
                  <c:v>11.058490566039151</c:v>
                </c:pt>
                <c:pt idx="14870">
                  <c:v>11.05856918239135</c:v>
                </c:pt>
                <c:pt idx="14871">
                  <c:v>11.05864779874355</c:v>
                </c:pt>
                <c:pt idx="14872">
                  <c:v>11.05872641509575</c:v>
                </c:pt>
                <c:pt idx="14873">
                  <c:v>11.05880503144796</c:v>
                </c:pt>
                <c:pt idx="14874">
                  <c:v>11.058883647800149</c:v>
                </c:pt>
                <c:pt idx="14875">
                  <c:v>11.058962264152351</c:v>
                </c:pt>
                <c:pt idx="14876">
                  <c:v>11.059040880504559</c:v>
                </c:pt>
                <c:pt idx="14877">
                  <c:v>11.059119496856759</c:v>
                </c:pt>
                <c:pt idx="14878">
                  <c:v>11.05919811320897</c:v>
                </c:pt>
                <c:pt idx="14879">
                  <c:v>11.05927672956116</c:v>
                </c:pt>
                <c:pt idx="14880">
                  <c:v>11.05935534591336</c:v>
                </c:pt>
                <c:pt idx="14881">
                  <c:v>11.059433962265571</c:v>
                </c:pt>
                <c:pt idx="14882">
                  <c:v>11.05951257861777</c:v>
                </c:pt>
                <c:pt idx="14883">
                  <c:v>11.05959119496997</c:v>
                </c:pt>
                <c:pt idx="14884">
                  <c:v>11.059669811322181</c:v>
                </c:pt>
                <c:pt idx="14885">
                  <c:v>11.05974842767437</c:v>
                </c:pt>
                <c:pt idx="14886">
                  <c:v>11.059827044026569</c:v>
                </c:pt>
                <c:pt idx="14887">
                  <c:v>11.059905660378771</c:v>
                </c:pt>
                <c:pt idx="14888">
                  <c:v>11.05998427673098</c:v>
                </c:pt>
                <c:pt idx="14889">
                  <c:v>11.060062893083179</c:v>
                </c:pt>
                <c:pt idx="14890">
                  <c:v>11.060141509435381</c:v>
                </c:pt>
                <c:pt idx="14891">
                  <c:v>11.060220125787581</c:v>
                </c:pt>
                <c:pt idx="14892">
                  <c:v>11.06029874213978</c:v>
                </c:pt>
                <c:pt idx="14893">
                  <c:v>11.060377358491991</c:v>
                </c:pt>
                <c:pt idx="14894">
                  <c:v>11.060455974844199</c:v>
                </c:pt>
                <c:pt idx="14895">
                  <c:v>11.060534591196401</c:v>
                </c:pt>
                <c:pt idx="14896">
                  <c:v>11.06061320754859</c:v>
                </c:pt>
                <c:pt idx="14897">
                  <c:v>11.06069182390079</c:v>
                </c:pt>
                <c:pt idx="14898">
                  <c:v>11.060770440252989</c:v>
                </c:pt>
                <c:pt idx="14899">
                  <c:v>11.0608490566052</c:v>
                </c:pt>
                <c:pt idx="14900">
                  <c:v>11.0609276729574</c:v>
                </c:pt>
                <c:pt idx="14901">
                  <c:v>11.061006289309599</c:v>
                </c:pt>
                <c:pt idx="14902">
                  <c:v>11.061084905661801</c:v>
                </c:pt>
                <c:pt idx="14903">
                  <c:v>11.061163522014001</c:v>
                </c:pt>
                <c:pt idx="14904">
                  <c:v>11.0612421383662</c:v>
                </c:pt>
                <c:pt idx="14905">
                  <c:v>11.0613207547184</c:v>
                </c:pt>
                <c:pt idx="14906">
                  <c:v>11.06139937107061</c:v>
                </c:pt>
                <c:pt idx="14907">
                  <c:v>11.0614779874228</c:v>
                </c:pt>
                <c:pt idx="14908">
                  <c:v>11.06155660377501</c:v>
                </c:pt>
                <c:pt idx="14909">
                  <c:v>11.06163522012722</c:v>
                </c:pt>
                <c:pt idx="14910">
                  <c:v>11.061713836479409</c:v>
                </c:pt>
                <c:pt idx="14911">
                  <c:v>11.061792452831609</c:v>
                </c:pt>
                <c:pt idx="14912">
                  <c:v>11.061871069183811</c:v>
                </c:pt>
                <c:pt idx="14913">
                  <c:v>11.061949685536019</c:v>
                </c:pt>
                <c:pt idx="14914">
                  <c:v>11.062028301888221</c:v>
                </c:pt>
                <c:pt idx="14915">
                  <c:v>11.062106918240421</c:v>
                </c:pt>
                <c:pt idx="14916">
                  <c:v>11.06218553459262</c:v>
                </c:pt>
                <c:pt idx="14917">
                  <c:v>11.06226415094482</c:v>
                </c:pt>
                <c:pt idx="14918">
                  <c:v>11.06234276729702</c:v>
                </c:pt>
                <c:pt idx="14919">
                  <c:v>11.06242138364923</c:v>
                </c:pt>
                <c:pt idx="14920">
                  <c:v>11.06250000000143</c:v>
                </c:pt>
                <c:pt idx="14921">
                  <c:v>11.06257861635363</c:v>
                </c:pt>
                <c:pt idx="14922">
                  <c:v>11.062657232705829</c:v>
                </c:pt>
                <c:pt idx="14923">
                  <c:v>11.06273584905804</c:v>
                </c:pt>
                <c:pt idx="14924">
                  <c:v>11.062814465410231</c:v>
                </c:pt>
                <c:pt idx="14925">
                  <c:v>11.06289308176243</c:v>
                </c:pt>
                <c:pt idx="14926">
                  <c:v>11.062971698114641</c:v>
                </c:pt>
                <c:pt idx="14927">
                  <c:v>11.063050314466841</c:v>
                </c:pt>
                <c:pt idx="14928">
                  <c:v>11.06312893081904</c:v>
                </c:pt>
                <c:pt idx="14929">
                  <c:v>11.06320754717124</c:v>
                </c:pt>
                <c:pt idx="14930">
                  <c:v>11.063286163523451</c:v>
                </c:pt>
                <c:pt idx="14931">
                  <c:v>11.06336477987565</c:v>
                </c:pt>
                <c:pt idx="14932">
                  <c:v>11.06344339622785</c:v>
                </c:pt>
                <c:pt idx="14933">
                  <c:v>11.06352201258005</c:v>
                </c:pt>
                <c:pt idx="14934">
                  <c:v>11.063600628932249</c:v>
                </c:pt>
                <c:pt idx="14935">
                  <c:v>11.063679245284449</c:v>
                </c:pt>
                <c:pt idx="14936">
                  <c:v>11.063757861636651</c:v>
                </c:pt>
                <c:pt idx="14937">
                  <c:v>11.063836477988859</c:v>
                </c:pt>
                <c:pt idx="14938">
                  <c:v>11.06391509434105</c:v>
                </c:pt>
                <c:pt idx="14939">
                  <c:v>11.063993710693261</c:v>
                </c:pt>
                <c:pt idx="14940">
                  <c:v>11.06407232704546</c:v>
                </c:pt>
                <c:pt idx="14941">
                  <c:v>11.06415094339766</c:v>
                </c:pt>
                <c:pt idx="14942">
                  <c:v>11.064229559749871</c:v>
                </c:pt>
                <c:pt idx="14943">
                  <c:v>11.06430817610206</c:v>
                </c:pt>
                <c:pt idx="14944">
                  <c:v>11.06438679245427</c:v>
                </c:pt>
                <c:pt idx="14945">
                  <c:v>11.06446540880647</c:v>
                </c:pt>
                <c:pt idx="14946">
                  <c:v>11.06454402515867</c:v>
                </c:pt>
                <c:pt idx="14947">
                  <c:v>11.06462264151086</c:v>
                </c:pt>
                <c:pt idx="14948">
                  <c:v>11.064701257863071</c:v>
                </c:pt>
                <c:pt idx="14949">
                  <c:v>11.064779874215271</c:v>
                </c:pt>
                <c:pt idx="14950">
                  <c:v>11.06485849056747</c:v>
                </c:pt>
                <c:pt idx="14951">
                  <c:v>11.064937106919681</c:v>
                </c:pt>
                <c:pt idx="14952">
                  <c:v>11.06501572327187</c:v>
                </c:pt>
                <c:pt idx="14953">
                  <c:v>11.06509433962408</c:v>
                </c:pt>
                <c:pt idx="14954">
                  <c:v>11.06517295597628</c:v>
                </c:pt>
                <c:pt idx="14955">
                  <c:v>11.06525157232848</c:v>
                </c:pt>
                <c:pt idx="14956">
                  <c:v>11.065330188680679</c:v>
                </c:pt>
                <c:pt idx="14957">
                  <c:v>11.065408805032879</c:v>
                </c:pt>
                <c:pt idx="14958">
                  <c:v>11.06548742138509</c:v>
                </c:pt>
                <c:pt idx="14959">
                  <c:v>11.0655660377373</c:v>
                </c:pt>
                <c:pt idx="14960">
                  <c:v>11.0656446540895</c:v>
                </c:pt>
                <c:pt idx="14961">
                  <c:v>11.065723270441691</c:v>
                </c:pt>
                <c:pt idx="14962">
                  <c:v>11.06580188679389</c:v>
                </c:pt>
                <c:pt idx="14963">
                  <c:v>11.065880503146101</c:v>
                </c:pt>
                <c:pt idx="14964">
                  <c:v>11.0659591194983</c:v>
                </c:pt>
                <c:pt idx="14965">
                  <c:v>11.0660377358505</c:v>
                </c:pt>
                <c:pt idx="14966">
                  <c:v>11.0661163522027</c:v>
                </c:pt>
                <c:pt idx="14967">
                  <c:v>11.0661949685549</c:v>
                </c:pt>
                <c:pt idx="14968">
                  <c:v>11.066273584907099</c:v>
                </c:pt>
                <c:pt idx="14969">
                  <c:v>11.06635220125931</c:v>
                </c:pt>
                <c:pt idx="14970">
                  <c:v>11.06643081761151</c:v>
                </c:pt>
                <c:pt idx="14971">
                  <c:v>11.066509433963709</c:v>
                </c:pt>
                <c:pt idx="14972">
                  <c:v>11.066588050315911</c:v>
                </c:pt>
                <c:pt idx="14973">
                  <c:v>11.066666666668111</c:v>
                </c:pt>
                <c:pt idx="14974">
                  <c:v>11.06674528302031</c:v>
                </c:pt>
                <c:pt idx="14975">
                  <c:v>11.06682389937251</c:v>
                </c:pt>
                <c:pt idx="14976">
                  <c:v>11.066902515724721</c:v>
                </c:pt>
                <c:pt idx="14977">
                  <c:v>11.06698113207692</c:v>
                </c:pt>
                <c:pt idx="14978">
                  <c:v>11.06705974842912</c:v>
                </c:pt>
                <c:pt idx="14979">
                  <c:v>11.06713836478132</c:v>
                </c:pt>
                <c:pt idx="14980">
                  <c:v>11.067216981133519</c:v>
                </c:pt>
                <c:pt idx="14981">
                  <c:v>11.067295597485719</c:v>
                </c:pt>
                <c:pt idx="14982">
                  <c:v>11.067374213837921</c:v>
                </c:pt>
                <c:pt idx="14983">
                  <c:v>11.06745283019012</c:v>
                </c:pt>
                <c:pt idx="14984">
                  <c:v>11.067531446542329</c:v>
                </c:pt>
                <c:pt idx="14985">
                  <c:v>11.06761006289452</c:v>
                </c:pt>
                <c:pt idx="14986">
                  <c:v>11.06768867924673</c:v>
                </c:pt>
                <c:pt idx="14987">
                  <c:v>11.06776729559893</c:v>
                </c:pt>
                <c:pt idx="14988">
                  <c:v>11.06784591195113</c:v>
                </c:pt>
                <c:pt idx="14989">
                  <c:v>11.06792452830334</c:v>
                </c:pt>
                <c:pt idx="14990">
                  <c:v>11.068003144655529</c:v>
                </c:pt>
                <c:pt idx="14991">
                  <c:v>11.068081761007729</c:v>
                </c:pt>
                <c:pt idx="14992">
                  <c:v>11.06816037735994</c:v>
                </c:pt>
                <c:pt idx="14993">
                  <c:v>11.068238993712139</c:v>
                </c:pt>
                <c:pt idx="14994">
                  <c:v>11.068317610064341</c:v>
                </c:pt>
                <c:pt idx="14995">
                  <c:v>11.068396226416541</c:v>
                </c:pt>
                <c:pt idx="14996">
                  <c:v>11.068474842768749</c:v>
                </c:pt>
                <c:pt idx="14997">
                  <c:v>11.068553459120951</c:v>
                </c:pt>
                <c:pt idx="14998">
                  <c:v>11.06863207547315</c:v>
                </c:pt>
                <c:pt idx="14999">
                  <c:v>11.06871069182535</c:v>
                </c:pt>
                <c:pt idx="15000">
                  <c:v>11.06878930817755</c:v>
                </c:pt>
                <c:pt idx="15001">
                  <c:v>11.06886792452975</c:v>
                </c:pt>
                <c:pt idx="15002">
                  <c:v>11.06894654088196</c:v>
                </c:pt>
                <c:pt idx="15003">
                  <c:v>11.069025157234149</c:v>
                </c:pt>
                <c:pt idx="15004">
                  <c:v>11.06910377358636</c:v>
                </c:pt>
                <c:pt idx="15005">
                  <c:v>11.069182389938559</c:v>
                </c:pt>
                <c:pt idx="15006">
                  <c:v>11.069261006290761</c:v>
                </c:pt>
                <c:pt idx="15007">
                  <c:v>11.069339622642969</c:v>
                </c:pt>
                <c:pt idx="15008">
                  <c:v>11.069418238995169</c:v>
                </c:pt>
                <c:pt idx="15009">
                  <c:v>11.069496855347371</c:v>
                </c:pt>
                <c:pt idx="15010">
                  <c:v>11.06957547169957</c:v>
                </c:pt>
                <c:pt idx="15011">
                  <c:v>11.06965408805177</c:v>
                </c:pt>
                <c:pt idx="15012">
                  <c:v>11.06973270440397</c:v>
                </c:pt>
                <c:pt idx="15013">
                  <c:v>11.06981132075617</c:v>
                </c:pt>
                <c:pt idx="15014">
                  <c:v>11.06988993710838</c:v>
                </c:pt>
                <c:pt idx="15015">
                  <c:v>11.069968553460569</c:v>
                </c:pt>
                <c:pt idx="15016">
                  <c:v>11.070047169812771</c:v>
                </c:pt>
                <c:pt idx="15017">
                  <c:v>11.070125786164979</c:v>
                </c:pt>
                <c:pt idx="15018">
                  <c:v>11.07020440251717</c:v>
                </c:pt>
                <c:pt idx="15019">
                  <c:v>11.070283018869381</c:v>
                </c:pt>
                <c:pt idx="15020">
                  <c:v>11.07036163522158</c:v>
                </c:pt>
                <c:pt idx="15021">
                  <c:v>11.070440251573791</c:v>
                </c:pt>
                <c:pt idx="15022">
                  <c:v>11.07051886792599</c:v>
                </c:pt>
                <c:pt idx="15023">
                  <c:v>11.07059748427819</c:v>
                </c:pt>
                <c:pt idx="15024">
                  <c:v>11.070676100630379</c:v>
                </c:pt>
                <c:pt idx="15025">
                  <c:v>11.0707547169826</c:v>
                </c:pt>
                <c:pt idx="15026">
                  <c:v>11.070833333334789</c:v>
                </c:pt>
                <c:pt idx="15027">
                  <c:v>11.070911949686989</c:v>
                </c:pt>
                <c:pt idx="15028">
                  <c:v>11.070990566039191</c:v>
                </c:pt>
                <c:pt idx="15029">
                  <c:v>11.07106918239139</c:v>
                </c:pt>
                <c:pt idx="15030">
                  <c:v>11.071147798743601</c:v>
                </c:pt>
                <c:pt idx="15031">
                  <c:v>11.071226415095801</c:v>
                </c:pt>
                <c:pt idx="15032">
                  <c:v>11.071305031448</c:v>
                </c:pt>
                <c:pt idx="15033">
                  <c:v>11.0713836478002</c:v>
                </c:pt>
                <c:pt idx="15034">
                  <c:v>11.0714622641524</c:v>
                </c:pt>
                <c:pt idx="15035">
                  <c:v>11.07154088050461</c:v>
                </c:pt>
                <c:pt idx="15036">
                  <c:v>11.071619496856799</c:v>
                </c:pt>
                <c:pt idx="15037">
                  <c:v>11.07169811320901</c:v>
                </c:pt>
                <c:pt idx="15038">
                  <c:v>11.07177672956121</c:v>
                </c:pt>
                <c:pt idx="15039">
                  <c:v>11.071855345913409</c:v>
                </c:pt>
                <c:pt idx="15040">
                  <c:v>11.071933962265611</c:v>
                </c:pt>
                <c:pt idx="15041">
                  <c:v>11.072012578617819</c:v>
                </c:pt>
                <c:pt idx="15042">
                  <c:v>11.07209119497001</c:v>
                </c:pt>
                <c:pt idx="15043">
                  <c:v>11.072169811322221</c:v>
                </c:pt>
                <c:pt idx="15044">
                  <c:v>11.07224842767442</c:v>
                </c:pt>
                <c:pt idx="15045">
                  <c:v>11.07232704402662</c:v>
                </c:pt>
                <c:pt idx="15046">
                  <c:v>11.07240566037882</c:v>
                </c:pt>
                <c:pt idx="15047">
                  <c:v>11.07248427673103</c:v>
                </c:pt>
                <c:pt idx="15048">
                  <c:v>11.07256289308323</c:v>
                </c:pt>
                <c:pt idx="15049">
                  <c:v>11.07264150943543</c:v>
                </c:pt>
                <c:pt idx="15050">
                  <c:v>11.07272012578763</c:v>
                </c:pt>
                <c:pt idx="15051">
                  <c:v>11.072798742139829</c:v>
                </c:pt>
                <c:pt idx="15052">
                  <c:v>11.072877358492031</c:v>
                </c:pt>
                <c:pt idx="15053">
                  <c:v>11.072955974844239</c:v>
                </c:pt>
                <c:pt idx="15054">
                  <c:v>11.073034591196439</c:v>
                </c:pt>
                <c:pt idx="15055">
                  <c:v>11.073113207548641</c:v>
                </c:pt>
                <c:pt idx="15056">
                  <c:v>11.07319182390084</c:v>
                </c:pt>
                <c:pt idx="15057">
                  <c:v>11.07327044025303</c:v>
                </c:pt>
                <c:pt idx="15058">
                  <c:v>11.073349056605251</c:v>
                </c:pt>
                <c:pt idx="15059">
                  <c:v>11.07342767295745</c:v>
                </c:pt>
                <c:pt idx="15060">
                  <c:v>11.07350628930965</c:v>
                </c:pt>
                <c:pt idx="15061">
                  <c:v>11.07358490566185</c:v>
                </c:pt>
                <c:pt idx="15062">
                  <c:v>11.07366352201405</c:v>
                </c:pt>
                <c:pt idx="15063">
                  <c:v>11.073742138366249</c:v>
                </c:pt>
                <c:pt idx="15064">
                  <c:v>11.073820754718451</c:v>
                </c:pt>
                <c:pt idx="15065">
                  <c:v>11.073899371070651</c:v>
                </c:pt>
                <c:pt idx="15066">
                  <c:v>11.07397798742285</c:v>
                </c:pt>
                <c:pt idx="15067">
                  <c:v>11.07405660377505</c:v>
                </c:pt>
                <c:pt idx="15068">
                  <c:v>11.07413522012726</c:v>
                </c:pt>
                <c:pt idx="15069">
                  <c:v>11.07421383647945</c:v>
                </c:pt>
                <c:pt idx="15070">
                  <c:v>11.07429245283166</c:v>
                </c:pt>
                <c:pt idx="15071">
                  <c:v>11.07437106918386</c:v>
                </c:pt>
                <c:pt idx="15072">
                  <c:v>11.074449685536059</c:v>
                </c:pt>
                <c:pt idx="15073">
                  <c:v>11.07452830188827</c:v>
                </c:pt>
                <c:pt idx="15074">
                  <c:v>11.07460691824047</c:v>
                </c:pt>
                <c:pt idx="15075">
                  <c:v>11.074685534592669</c:v>
                </c:pt>
                <c:pt idx="15076">
                  <c:v>11.074764150944871</c:v>
                </c:pt>
                <c:pt idx="15077">
                  <c:v>11.074842767297071</c:v>
                </c:pt>
                <c:pt idx="15078">
                  <c:v>11.07492138364927</c:v>
                </c:pt>
                <c:pt idx="15079">
                  <c:v>11.07500000000147</c:v>
                </c:pt>
                <c:pt idx="15080">
                  <c:v>11.07507861635367</c:v>
                </c:pt>
                <c:pt idx="15081">
                  <c:v>11.07515723270588</c:v>
                </c:pt>
                <c:pt idx="15082">
                  <c:v>11.07523584905808</c:v>
                </c:pt>
                <c:pt idx="15083">
                  <c:v>11.07531446541028</c:v>
                </c:pt>
                <c:pt idx="15084">
                  <c:v>11.075393081762479</c:v>
                </c:pt>
                <c:pt idx="15085">
                  <c:v>11.075471698114679</c:v>
                </c:pt>
                <c:pt idx="15086">
                  <c:v>11.07555031446689</c:v>
                </c:pt>
                <c:pt idx="15087">
                  <c:v>11.075628930819081</c:v>
                </c:pt>
                <c:pt idx="15088">
                  <c:v>11.075707547171289</c:v>
                </c:pt>
                <c:pt idx="15089">
                  <c:v>11.075786163523491</c:v>
                </c:pt>
                <c:pt idx="15090">
                  <c:v>11.075864779875699</c:v>
                </c:pt>
                <c:pt idx="15091">
                  <c:v>11.07594339622789</c:v>
                </c:pt>
                <c:pt idx="15092">
                  <c:v>11.076022012580101</c:v>
                </c:pt>
                <c:pt idx="15093">
                  <c:v>11.0761006289323</c:v>
                </c:pt>
                <c:pt idx="15094">
                  <c:v>11.0761792452845</c:v>
                </c:pt>
                <c:pt idx="15095">
                  <c:v>11.0762578616367</c:v>
                </c:pt>
                <c:pt idx="15096">
                  <c:v>11.0763364779889</c:v>
                </c:pt>
                <c:pt idx="15097">
                  <c:v>11.076415094341099</c:v>
                </c:pt>
                <c:pt idx="15098">
                  <c:v>11.076493710693301</c:v>
                </c:pt>
                <c:pt idx="15099">
                  <c:v>11.076572327045501</c:v>
                </c:pt>
                <c:pt idx="15100">
                  <c:v>11.0766509433977</c:v>
                </c:pt>
                <c:pt idx="15101">
                  <c:v>11.07672955974992</c:v>
                </c:pt>
                <c:pt idx="15102">
                  <c:v>11.07680817610211</c:v>
                </c:pt>
                <c:pt idx="15103">
                  <c:v>11.07688679245431</c:v>
                </c:pt>
                <c:pt idx="15104">
                  <c:v>11.07696540880651</c:v>
                </c:pt>
                <c:pt idx="15105">
                  <c:v>11.07704402515871</c:v>
                </c:pt>
                <c:pt idx="15106">
                  <c:v>11.077122641510909</c:v>
                </c:pt>
                <c:pt idx="15107">
                  <c:v>11.07720125786312</c:v>
                </c:pt>
                <c:pt idx="15108">
                  <c:v>11.07727987421532</c:v>
                </c:pt>
                <c:pt idx="15109">
                  <c:v>11.077358490567519</c:v>
                </c:pt>
                <c:pt idx="15110">
                  <c:v>11.077437106919721</c:v>
                </c:pt>
                <c:pt idx="15111">
                  <c:v>11.077515723271921</c:v>
                </c:pt>
                <c:pt idx="15112">
                  <c:v>11.077594339624129</c:v>
                </c:pt>
                <c:pt idx="15113">
                  <c:v>11.077672955976331</c:v>
                </c:pt>
                <c:pt idx="15114">
                  <c:v>11.07775157232853</c:v>
                </c:pt>
                <c:pt idx="15115">
                  <c:v>11.07783018868073</c:v>
                </c:pt>
                <c:pt idx="15116">
                  <c:v>11.07790880503293</c:v>
                </c:pt>
                <c:pt idx="15117">
                  <c:v>11.07798742138513</c:v>
                </c:pt>
                <c:pt idx="15118">
                  <c:v>11.07806603773734</c:v>
                </c:pt>
                <c:pt idx="15119">
                  <c:v>11.07814465408954</c:v>
                </c:pt>
                <c:pt idx="15120">
                  <c:v>11.078223270441731</c:v>
                </c:pt>
                <c:pt idx="15121">
                  <c:v>11.078301886793939</c:v>
                </c:pt>
                <c:pt idx="15122">
                  <c:v>11.078380503146141</c:v>
                </c:pt>
                <c:pt idx="15123">
                  <c:v>11.078459119498341</c:v>
                </c:pt>
                <c:pt idx="15124">
                  <c:v>11.07853773585054</c:v>
                </c:pt>
                <c:pt idx="15125">
                  <c:v>11.078616352202751</c:v>
                </c:pt>
                <c:pt idx="15126">
                  <c:v>11.078694968554951</c:v>
                </c:pt>
                <c:pt idx="15127">
                  <c:v>11.07877358490715</c:v>
                </c:pt>
                <c:pt idx="15128">
                  <c:v>11.07885220125935</c:v>
                </c:pt>
                <c:pt idx="15129">
                  <c:v>11.07893081761155</c:v>
                </c:pt>
                <c:pt idx="15130">
                  <c:v>11.079009433963749</c:v>
                </c:pt>
                <c:pt idx="15131">
                  <c:v>11.07908805031596</c:v>
                </c:pt>
                <c:pt idx="15132">
                  <c:v>11.079166666668151</c:v>
                </c:pt>
                <c:pt idx="15133">
                  <c:v>11.079245283020359</c:v>
                </c:pt>
                <c:pt idx="15134">
                  <c:v>11.07932389937255</c:v>
                </c:pt>
                <c:pt idx="15135">
                  <c:v>11.07940251572477</c:v>
                </c:pt>
                <c:pt idx="15136">
                  <c:v>11.07948113207696</c:v>
                </c:pt>
                <c:pt idx="15137">
                  <c:v>11.079559748429171</c:v>
                </c:pt>
                <c:pt idx="15138">
                  <c:v>11.079638364781371</c:v>
                </c:pt>
                <c:pt idx="15139">
                  <c:v>11.07971698113356</c:v>
                </c:pt>
                <c:pt idx="15140">
                  <c:v>11.07979559748577</c:v>
                </c:pt>
                <c:pt idx="15141">
                  <c:v>11.07987421383797</c:v>
                </c:pt>
                <c:pt idx="15142">
                  <c:v>11.07995283019017</c:v>
                </c:pt>
                <c:pt idx="15143">
                  <c:v>11.080031446542369</c:v>
                </c:pt>
                <c:pt idx="15144">
                  <c:v>11.080110062894571</c:v>
                </c:pt>
                <c:pt idx="15145">
                  <c:v>11.080188679246771</c:v>
                </c:pt>
                <c:pt idx="15146">
                  <c:v>11.080267295598979</c:v>
                </c:pt>
                <c:pt idx="15147">
                  <c:v>11.08034591195117</c:v>
                </c:pt>
                <c:pt idx="15148">
                  <c:v>11.08042452830338</c:v>
                </c:pt>
                <c:pt idx="15149">
                  <c:v>11.08050314465558</c:v>
                </c:pt>
                <c:pt idx="15150">
                  <c:v>11.08058176100778</c:v>
                </c:pt>
                <c:pt idx="15151">
                  <c:v>11.08066037735999</c:v>
                </c:pt>
                <c:pt idx="15152">
                  <c:v>11.080738993712179</c:v>
                </c:pt>
                <c:pt idx="15153">
                  <c:v>11.08081761006439</c:v>
                </c:pt>
                <c:pt idx="15154">
                  <c:v>11.0808962264166</c:v>
                </c:pt>
                <c:pt idx="15155">
                  <c:v>11.080974842768789</c:v>
                </c:pt>
                <c:pt idx="15156">
                  <c:v>11.081053459120991</c:v>
                </c:pt>
                <c:pt idx="15157">
                  <c:v>11.081132075473191</c:v>
                </c:pt>
                <c:pt idx="15158">
                  <c:v>11.08121069182539</c:v>
                </c:pt>
                <c:pt idx="15159">
                  <c:v>11.081289308177601</c:v>
                </c:pt>
                <c:pt idx="15160">
                  <c:v>11.0813679245298</c:v>
                </c:pt>
                <c:pt idx="15161">
                  <c:v>11.081446540882</c:v>
                </c:pt>
                <c:pt idx="15162">
                  <c:v>11.0815251572342</c:v>
                </c:pt>
                <c:pt idx="15163">
                  <c:v>11.0816037735864</c:v>
                </c:pt>
                <c:pt idx="15164">
                  <c:v>11.08168238993861</c:v>
                </c:pt>
                <c:pt idx="15165">
                  <c:v>11.081761006290799</c:v>
                </c:pt>
                <c:pt idx="15166">
                  <c:v>11.08183962264301</c:v>
                </c:pt>
                <c:pt idx="15167">
                  <c:v>11.081918238995209</c:v>
                </c:pt>
                <c:pt idx="15168">
                  <c:v>11.081996855347411</c:v>
                </c:pt>
                <c:pt idx="15169">
                  <c:v>11.082075471699611</c:v>
                </c:pt>
                <c:pt idx="15170">
                  <c:v>11.08215408805181</c:v>
                </c:pt>
                <c:pt idx="15171">
                  <c:v>11.082232704404021</c:v>
                </c:pt>
                <c:pt idx="15172">
                  <c:v>11.08231132075622</c:v>
                </c:pt>
                <c:pt idx="15173">
                  <c:v>11.08238993710842</c:v>
                </c:pt>
                <c:pt idx="15174">
                  <c:v>11.08246855346062</c:v>
                </c:pt>
                <c:pt idx="15175">
                  <c:v>11.08254716981282</c:v>
                </c:pt>
                <c:pt idx="15176">
                  <c:v>11.082625786165019</c:v>
                </c:pt>
                <c:pt idx="15177">
                  <c:v>11.08270440251723</c:v>
                </c:pt>
                <c:pt idx="15178">
                  <c:v>11.08278301886943</c:v>
                </c:pt>
                <c:pt idx="15179">
                  <c:v>11.082861635221629</c:v>
                </c:pt>
                <c:pt idx="15180">
                  <c:v>11.082940251573829</c:v>
                </c:pt>
                <c:pt idx="15181">
                  <c:v>11.083018867926031</c:v>
                </c:pt>
                <c:pt idx="15182">
                  <c:v>11.08309748427823</c:v>
                </c:pt>
                <c:pt idx="15183">
                  <c:v>11.08317610063043</c:v>
                </c:pt>
                <c:pt idx="15184">
                  <c:v>11.083254716982641</c:v>
                </c:pt>
                <c:pt idx="15185">
                  <c:v>11.08333333333484</c:v>
                </c:pt>
                <c:pt idx="15186">
                  <c:v>11.08341194968704</c:v>
                </c:pt>
                <c:pt idx="15187">
                  <c:v>11.08349056603925</c:v>
                </c:pt>
                <c:pt idx="15188">
                  <c:v>11.08356918239144</c:v>
                </c:pt>
                <c:pt idx="15189">
                  <c:v>11.08364779874365</c:v>
                </c:pt>
                <c:pt idx="15190">
                  <c:v>11.083726415095841</c:v>
                </c:pt>
                <c:pt idx="15191">
                  <c:v>11.083805031448049</c:v>
                </c:pt>
                <c:pt idx="15192">
                  <c:v>11.083883647800249</c:v>
                </c:pt>
                <c:pt idx="15193">
                  <c:v>11.083962264152451</c:v>
                </c:pt>
                <c:pt idx="15194">
                  <c:v>11.08404088050465</c:v>
                </c:pt>
                <c:pt idx="15195">
                  <c:v>11.08411949685685</c:v>
                </c:pt>
                <c:pt idx="15196">
                  <c:v>11.08419811320905</c:v>
                </c:pt>
                <c:pt idx="15197">
                  <c:v>11.08427672956125</c:v>
                </c:pt>
                <c:pt idx="15198">
                  <c:v>11.084355345913449</c:v>
                </c:pt>
                <c:pt idx="15199">
                  <c:v>11.08443396226566</c:v>
                </c:pt>
                <c:pt idx="15200">
                  <c:v>11.08451257861786</c:v>
                </c:pt>
                <c:pt idx="15201">
                  <c:v>11.084591194970059</c:v>
                </c:pt>
                <c:pt idx="15202">
                  <c:v>11.08466981132227</c:v>
                </c:pt>
                <c:pt idx="15203">
                  <c:v>11.084748427674461</c:v>
                </c:pt>
                <c:pt idx="15204">
                  <c:v>11.08482704402666</c:v>
                </c:pt>
                <c:pt idx="15205">
                  <c:v>11.08490566037886</c:v>
                </c:pt>
                <c:pt idx="15206">
                  <c:v>11.08498427673107</c:v>
                </c:pt>
                <c:pt idx="15207">
                  <c:v>11.08506289308327</c:v>
                </c:pt>
                <c:pt idx="15208">
                  <c:v>11.08514150943547</c:v>
                </c:pt>
                <c:pt idx="15209">
                  <c:v>11.08522012578767</c:v>
                </c:pt>
                <c:pt idx="15210">
                  <c:v>11.085298742139869</c:v>
                </c:pt>
                <c:pt idx="15211">
                  <c:v>11.085377358492069</c:v>
                </c:pt>
                <c:pt idx="15212">
                  <c:v>11.08545597484428</c:v>
                </c:pt>
                <c:pt idx="15213">
                  <c:v>11.085534591196479</c:v>
                </c:pt>
                <c:pt idx="15214">
                  <c:v>11.08561320754869</c:v>
                </c:pt>
                <c:pt idx="15215">
                  <c:v>11.085691823900881</c:v>
                </c:pt>
                <c:pt idx="15216">
                  <c:v>11.08577044025308</c:v>
                </c:pt>
                <c:pt idx="15217">
                  <c:v>11.0858490566053</c:v>
                </c:pt>
                <c:pt idx="15218">
                  <c:v>11.08592767295749</c:v>
                </c:pt>
                <c:pt idx="15219">
                  <c:v>11.086006289309699</c:v>
                </c:pt>
                <c:pt idx="15220">
                  <c:v>11.08608490566189</c:v>
                </c:pt>
                <c:pt idx="15221">
                  <c:v>11.08616352201409</c:v>
                </c:pt>
                <c:pt idx="15222">
                  <c:v>11.0862421383663</c:v>
                </c:pt>
                <c:pt idx="15223">
                  <c:v>11.086320754718489</c:v>
                </c:pt>
                <c:pt idx="15224">
                  <c:v>11.0863993710707</c:v>
                </c:pt>
                <c:pt idx="15225">
                  <c:v>11.086477987422899</c:v>
                </c:pt>
                <c:pt idx="15226">
                  <c:v>11.086556603775101</c:v>
                </c:pt>
                <c:pt idx="15227">
                  <c:v>11.08663522012731</c:v>
                </c:pt>
                <c:pt idx="15228">
                  <c:v>11.0867138364795</c:v>
                </c:pt>
                <c:pt idx="15229">
                  <c:v>11.0867924528317</c:v>
                </c:pt>
                <c:pt idx="15230">
                  <c:v>11.086871069183911</c:v>
                </c:pt>
                <c:pt idx="15231">
                  <c:v>11.08694968553611</c:v>
                </c:pt>
                <c:pt idx="15232">
                  <c:v>11.08702830188831</c:v>
                </c:pt>
                <c:pt idx="15233">
                  <c:v>11.08710691824051</c:v>
                </c:pt>
                <c:pt idx="15234">
                  <c:v>11.08718553459271</c:v>
                </c:pt>
                <c:pt idx="15235">
                  <c:v>11.08726415094492</c:v>
                </c:pt>
                <c:pt idx="15236">
                  <c:v>11.087342767297111</c:v>
                </c:pt>
                <c:pt idx="15237">
                  <c:v>11.087421383649319</c:v>
                </c:pt>
                <c:pt idx="15238">
                  <c:v>11.087500000001519</c:v>
                </c:pt>
                <c:pt idx="15239">
                  <c:v>11.087578616353721</c:v>
                </c:pt>
                <c:pt idx="15240">
                  <c:v>11.08765723270592</c:v>
                </c:pt>
                <c:pt idx="15241">
                  <c:v>11.08773584905812</c:v>
                </c:pt>
                <c:pt idx="15242">
                  <c:v>11.08781446541032</c:v>
                </c:pt>
                <c:pt idx="15243">
                  <c:v>11.08789308176252</c:v>
                </c:pt>
                <c:pt idx="15244">
                  <c:v>11.087971698114719</c:v>
                </c:pt>
                <c:pt idx="15245">
                  <c:v>11.08805031446693</c:v>
                </c:pt>
                <c:pt idx="15246">
                  <c:v>11.08812893081913</c:v>
                </c:pt>
                <c:pt idx="15247">
                  <c:v>11.088207547171329</c:v>
                </c:pt>
                <c:pt idx="15248">
                  <c:v>11.088286163523531</c:v>
                </c:pt>
                <c:pt idx="15249">
                  <c:v>11.088364779875731</c:v>
                </c:pt>
                <c:pt idx="15250">
                  <c:v>11.088443396227939</c:v>
                </c:pt>
                <c:pt idx="15251">
                  <c:v>11.088522012580141</c:v>
                </c:pt>
                <c:pt idx="15252">
                  <c:v>11.08860062893234</c:v>
                </c:pt>
                <c:pt idx="15253">
                  <c:v>11.08867924528454</c:v>
                </c:pt>
                <c:pt idx="15254">
                  <c:v>11.08875786163674</c:v>
                </c:pt>
                <c:pt idx="15255">
                  <c:v>11.08883647798895</c:v>
                </c:pt>
                <c:pt idx="15256">
                  <c:v>11.088915094341139</c:v>
                </c:pt>
                <c:pt idx="15257">
                  <c:v>11.08899371069335</c:v>
                </c:pt>
                <c:pt idx="15258">
                  <c:v>11.08907232704555</c:v>
                </c:pt>
                <c:pt idx="15259">
                  <c:v>11.089150943397749</c:v>
                </c:pt>
                <c:pt idx="15260">
                  <c:v>11.08922955974996</c:v>
                </c:pt>
                <c:pt idx="15261">
                  <c:v>11.089308176102151</c:v>
                </c:pt>
                <c:pt idx="15262">
                  <c:v>11.08938679245435</c:v>
                </c:pt>
                <c:pt idx="15263">
                  <c:v>11.089465408806561</c:v>
                </c:pt>
                <c:pt idx="15264">
                  <c:v>11.08954402515876</c:v>
                </c:pt>
                <c:pt idx="15265">
                  <c:v>11.08962264151096</c:v>
                </c:pt>
                <c:pt idx="15266">
                  <c:v>11.089701257863171</c:v>
                </c:pt>
                <c:pt idx="15267">
                  <c:v>11.08977987421537</c:v>
                </c:pt>
                <c:pt idx="15268">
                  <c:v>11.089858490567559</c:v>
                </c:pt>
                <c:pt idx="15269">
                  <c:v>11.08993710691977</c:v>
                </c:pt>
                <c:pt idx="15270">
                  <c:v>11.090015723271961</c:v>
                </c:pt>
                <c:pt idx="15271">
                  <c:v>11.090094339624169</c:v>
                </c:pt>
                <c:pt idx="15272">
                  <c:v>11.090172955976371</c:v>
                </c:pt>
                <c:pt idx="15273">
                  <c:v>11.090251572328571</c:v>
                </c:pt>
                <c:pt idx="15274">
                  <c:v>11.09033018868077</c:v>
                </c:pt>
                <c:pt idx="15275">
                  <c:v>11.090408805032981</c:v>
                </c:pt>
                <c:pt idx="15276">
                  <c:v>11.090487421385181</c:v>
                </c:pt>
                <c:pt idx="15277">
                  <c:v>11.09056603773738</c:v>
                </c:pt>
                <c:pt idx="15278">
                  <c:v>11.09064465408958</c:v>
                </c:pt>
                <c:pt idx="15279">
                  <c:v>11.09072327044178</c:v>
                </c:pt>
                <c:pt idx="15280">
                  <c:v>11.090801886793979</c:v>
                </c:pt>
                <c:pt idx="15281">
                  <c:v>11.09088050314619</c:v>
                </c:pt>
                <c:pt idx="15282">
                  <c:v>11.090959119498381</c:v>
                </c:pt>
                <c:pt idx="15283">
                  <c:v>11.091037735850589</c:v>
                </c:pt>
                <c:pt idx="15284">
                  <c:v>11.091116352202789</c:v>
                </c:pt>
                <c:pt idx="15285">
                  <c:v>11.091194968554991</c:v>
                </c:pt>
                <c:pt idx="15286">
                  <c:v>11.09127358490719</c:v>
                </c:pt>
                <c:pt idx="15287">
                  <c:v>11.09135220125939</c:v>
                </c:pt>
                <c:pt idx="15288">
                  <c:v>11.091430817611601</c:v>
                </c:pt>
                <c:pt idx="15289">
                  <c:v>11.0915094339638</c:v>
                </c:pt>
                <c:pt idx="15290">
                  <c:v>11.091588050316</c:v>
                </c:pt>
                <c:pt idx="15291">
                  <c:v>11.0916666666682</c:v>
                </c:pt>
                <c:pt idx="15292">
                  <c:v>11.0917452830204</c:v>
                </c:pt>
                <c:pt idx="15293">
                  <c:v>11.091823899372599</c:v>
                </c:pt>
                <c:pt idx="15294">
                  <c:v>11.091902515724801</c:v>
                </c:pt>
                <c:pt idx="15295">
                  <c:v>11.091981132077001</c:v>
                </c:pt>
                <c:pt idx="15296">
                  <c:v>11.092059748429209</c:v>
                </c:pt>
                <c:pt idx="15297">
                  <c:v>11.092138364781411</c:v>
                </c:pt>
                <c:pt idx="15298">
                  <c:v>11.09221698113361</c:v>
                </c:pt>
                <c:pt idx="15299">
                  <c:v>11.092295597485821</c:v>
                </c:pt>
                <c:pt idx="15300">
                  <c:v>11.092374213838021</c:v>
                </c:pt>
                <c:pt idx="15301">
                  <c:v>11.09245283019022</c:v>
                </c:pt>
                <c:pt idx="15302">
                  <c:v>11.09253144654242</c:v>
                </c:pt>
                <c:pt idx="15303">
                  <c:v>11.09261006289462</c:v>
                </c:pt>
                <c:pt idx="15304">
                  <c:v>11.09268867924682</c:v>
                </c:pt>
                <c:pt idx="15305">
                  <c:v>11.092767295599019</c:v>
                </c:pt>
                <c:pt idx="15306">
                  <c:v>11.092845911951221</c:v>
                </c:pt>
                <c:pt idx="15307">
                  <c:v>11.092924528303421</c:v>
                </c:pt>
                <c:pt idx="15308">
                  <c:v>11.09300314465562</c:v>
                </c:pt>
                <c:pt idx="15309">
                  <c:v>11.09308176100782</c:v>
                </c:pt>
                <c:pt idx="15310">
                  <c:v>11.09316037736003</c:v>
                </c:pt>
                <c:pt idx="15311">
                  <c:v>11.09323899371223</c:v>
                </c:pt>
                <c:pt idx="15312">
                  <c:v>11.09331761006443</c:v>
                </c:pt>
                <c:pt idx="15313">
                  <c:v>11.09339622641664</c:v>
                </c:pt>
                <c:pt idx="15314">
                  <c:v>11.09347484276884</c:v>
                </c:pt>
                <c:pt idx="15315">
                  <c:v>11.09355345912104</c:v>
                </c:pt>
                <c:pt idx="15316">
                  <c:v>11.09363207547324</c:v>
                </c:pt>
                <c:pt idx="15317">
                  <c:v>11.093710691825439</c:v>
                </c:pt>
                <c:pt idx="15318">
                  <c:v>11.09378930817765</c:v>
                </c:pt>
                <c:pt idx="15319">
                  <c:v>11.093867924529841</c:v>
                </c:pt>
                <c:pt idx="15320">
                  <c:v>11.093946540882049</c:v>
                </c:pt>
                <c:pt idx="15321">
                  <c:v>11.094025157234251</c:v>
                </c:pt>
                <c:pt idx="15322">
                  <c:v>11.094103773586451</c:v>
                </c:pt>
                <c:pt idx="15323">
                  <c:v>11.09418238993865</c:v>
                </c:pt>
                <c:pt idx="15324">
                  <c:v>11.094261006290839</c:v>
                </c:pt>
                <c:pt idx="15325">
                  <c:v>11.09433962264305</c:v>
                </c:pt>
                <c:pt idx="15326">
                  <c:v>11.09441823899526</c:v>
                </c:pt>
                <c:pt idx="15327">
                  <c:v>11.09449685534746</c:v>
                </c:pt>
                <c:pt idx="15328">
                  <c:v>11.094575471699651</c:v>
                </c:pt>
                <c:pt idx="15329">
                  <c:v>11.094654088051859</c:v>
                </c:pt>
                <c:pt idx="15330">
                  <c:v>11.094732704404059</c:v>
                </c:pt>
                <c:pt idx="15331">
                  <c:v>11.094811320756261</c:v>
                </c:pt>
                <c:pt idx="15332">
                  <c:v>11.094889937108469</c:v>
                </c:pt>
                <c:pt idx="15333">
                  <c:v>11.09496855346066</c:v>
                </c:pt>
                <c:pt idx="15334">
                  <c:v>11.095047169812871</c:v>
                </c:pt>
                <c:pt idx="15335">
                  <c:v>11.09512578616507</c:v>
                </c:pt>
                <c:pt idx="15336">
                  <c:v>11.09520440251727</c:v>
                </c:pt>
                <c:pt idx="15337">
                  <c:v>11.09528301886947</c:v>
                </c:pt>
                <c:pt idx="15338">
                  <c:v>11.09536163522167</c:v>
                </c:pt>
                <c:pt idx="15339">
                  <c:v>11.09544025157388</c:v>
                </c:pt>
                <c:pt idx="15340">
                  <c:v>11.095518867926071</c:v>
                </c:pt>
                <c:pt idx="15341">
                  <c:v>11.095597484278279</c:v>
                </c:pt>
                <c:pt idx="15342">
                  <c:v>11.09567610063047</c:v>
                </c:pt>
                <c:pt idx="15343">
                  <c:v>11.095754716982681</c:v>
                </c:pt>
                <c:pt idx="15344">
                  <c:v>11.09583333333488</c:v>
                </c:pt>
                <c:pt idx="15345">
                  <c:v>11.09591194968708</c:v>
                </c:pt>
                <c:pt idx="15346">
                  <c:v>11.095990566039291</c:v>
                </c:pt>
                <c:pt idx="15347">
                  <c:v>11.09606918239148</c:v>
                </c:pt>
                <c:pt idx="15348">
                  <c:v>11.096147798743701</c:v>
                </c:pt>
                <c:pt idx="15349">
                  <c:v>11.09622641509589</c:v>
                </c:pt>
                <c:pt idx="15350">
                  <c:v>11.09630503144809</c:v>
                </c:pt>
                <c:pt idx="15351">
                  <c:v>11.096383647800289</c:v>
                </c:pt>
                <c:pt idx="15352">
                  <c:v>11.096462264152491</c:v>
                </c:pt>
                <c:pt idx="15353">
                  <c:v>11.096540880504699</c:v>
                </c:pt>
                <c:pt idx="15354">
                  <c:v>11.096619496856899</c:v>
                </c:pt>
                <c:pt idx="15355">
                  <c:v>11.096698113209101</c:v>
                </c:pt>
                <c:pt idx="15356">
                  <c:v>11.0967767295613</c:v>
                </c:pt>
                <c:pt idx="15357">
                  <c:v>11.0968553459135</c:v>
                </c:pt>
                <c:pt idx="15358">
                  <c:v>11.0969339622657</c:v>
                </c:pt>
                <c:pt idx="15359">
                  <c:v>11.09701257861791</c:v>
                </c:pt>
                <c:pt idx="15360">
                  <c:v>11.097091194970099</c:v>
                </c:pt>
                <c:pt idx="15361">
                  <c:v>11.09716981132231</c:v>
                </c:pt>
                <c:pt idx="15362">
                  <c:v>11.09724842767451</c:v>
                </c:pt>
                <c:pt idx="15363">
                  <c:v>11.097327044026709</c:v>
                </c:pt>
                <c:pt idx="15364">
                  <c:v>11.097405660378911</c:v>
                </c:pt>
                <c:pt idx="15365">
                  <c:v>11.097484276731119</c:v>
                </c:pt>
                <c:pt idx="15366">
                  <c:v>11.097562893083319</c:v>
                </c:pt>
                <c:pt idx="15367">
                  <c:v>11.097641509435521</c:v>
                </c:pt>
                <c:pt idx="15368">
                  <c:v>11.09772012578772</c:v>
                </c:pt>
                <c:pt idx="15369">
                  <c:v>11.09779874213992</c:v>
                </c:pt>
                <c:pt idx="15370">
                  <c:v>11.09787735849212</c:v>
                </c:pt>
                <c:pt idx="15371">
                  <c:v>11.09795597484432</c:v>
                </c:pt>
                <c:pt idx="15372">
                  <c:v>11.098034591196519</c:v>
                </c:pt>
                <c:pt idx="15373">
                  <c:v>11.098113207548719</c:v>
                </c:pt>
                <c:pt idx="15374">
                  <c:v>11.09819182390093</c:v>
                </c:pt>
                <c:pt idx="15375">
                  <c:v>11.09827044025312</c:v>
                </c:pt>
                <c:pt idx="15376">
                  <c:v>11.098349056605331</c:v>
                </c:pt>
                <c:pt idx="15377">
                  <c:v>11.098427672957531</c:v>
                </c:pt>
                <c:pt idx="15378">
                  <c:v>11.098506289309739</c:v>
                </c:pt>
                <c:pt idx="15379">
                  <c:v>11.098584905661941</c:v>
                </c:pt>
                <c:pt idx="15380">
                  <c:v>11.09866352201413</c:v>
                </c:pt>
                <c:pt idx="15381">
                  <c:v>11.09874213836634</c:v>
                </c:pt>
                <c:pt idx="15382">
                  <c:v>11.09882075471854</c:v>
                </c:pt>
                <c:pt idx="15383">
                  <c:v>11.09889937107074</c:v>
                </c:pt>
                <c:pt idx="15384">
                  <c:v>11.09897798742294</c:v>
                </c:pt>
                <c:pt idx="15385">
                  <c:v>11.09905660377515</c:v>
                </c:pt>
                <c:pt idx="15386">
                  <c:v>11.09913522012735</c:v>
                </c:pt>
                <c:pt idx="15387">
                  <c:v>11.099213836479549</c:v>
                </c:pt>
                <c:pt idx="15388">
                  <c:v>11.099292452831749</c:v>
                </c:pt>
                <c:pt idx="15389">
                  <c:v>11.099371069183951</c:v>
                </c:pt>
                <c:pt idx="15390">
                  <c:v>11.09944968553615</c:v>
                </c:pt>
                <c:pt idx="15391">
                  <c:v>11.09952830188835</c:v>
                </c:pt>
                <c:pt idx="15392">
                  <c:v>11.099606918240561</c:v>
                </c:pt>
                <c:pt idx="15393">
                  <c:v>11.09968553459276</c:v>
                </c:pt>
                <c:pt idx="15394">
                  <c:v>11.09976415094496</c:v>
                </c:pt>
                <c:pt idx="15395">
                  <c:v>11.09984276729716</c:v>
                </c:pt>
                <c:pt idx="15396">
                  <c:v>11.09992138364936</c:v>
                </c:pt>
                <c:pt idx="15397">
                  <c:v>11.100000000001559</c:v>
                </c:pt>
                <c:pt idx="15398">
                  <c:v>11.100078616353761</c:v>
                </c:pt>
                <c:pt idx="15399">
                  <c:v>11.100157232705969</c:v>
                </c:pt>
                <c:pt idx="15400">
                  <c:v>11.100235849058169</c:v>
                </c:pt>
                <c:pt idx="15401">
                  <c:v>11.100314465410371</c:v>
                </c:pt>
                <c:pt idx="15402">
                  <c:v>11.10039308176257</c:v>
                </c:pt>
                <c:pt idx="15403">
                  <c:v>11.10047169811477</c:v>
                </c:pt>
                <c:pt idx="15404">
                  <c:v>11.100550314466981</c:v>
                </c:pt>
                <c:pt idx="15405">
                  <c:v>11.10062893081917</c:v>
                </c:pt>
                <c:pt idx="15406">
                  <c:v>11.10070754717138</c:v>
                </c:pt>
                <c:pt idx="15407">
                  <c:v>11.10078616352358</c:v>
                </c:pt>
                <c:pt idx="15408">
                  <c:v>11.10086477987578</c:v>
                </c:pt>
                <c:pt idx="15409">
                  <c:v>11.100943396227979</c:v>
                </c:pt>
                <c:pt idx="15410">
                  <c:v>11.101022012580181</c:v>
                </c:pt>
                <c:pt idx="15411">
                  <c:v>11.101100628932381</c:v>
                </c:pt>
                <c:pt idx="15412">
                  <c:v>11.10117924528458</c:v>
                </c:pt>
                <c:pt idx="15413">
                  <c:v>11.101257861636791</c:v>
                </c:pt>
                <c:pt idx="15414">
                  <c:v>11.101336477988999</c:v>
                </c:pt>
                <c:pt idx="15415">
                  <c:v>11.101415094341201</c:v>
                </c:pt>
                <c:pt idx="15416">
                  <c:v>11.10149371069339</c:v>
                </c:pt>
                <c:pt idx="15417">
                  <c:v>11.10157232704559</c:v>
                </c:pt>
                <c:pt idx="15418">
                  <c:v>11.101650943397789</c:v>
                </c:pt>
                <c:pt idx="15419">
                  <c:v>11.10172955975</c:v>
                </c:pt>
                <c:pt idx="15420">
                  <c:v>11.1018081761022</c:v>
                </c:pt>
                <c:pt idx="15421">
                  <c:v>11.101886792454399</c:v>
                </c:pt>
                <c:pt idx="15422">
                  <c:v>11.101965408806601</c:v>
                </c:pt>
                <c:pt idx="15423">
                  <c:v>11.102044025158801</c:v>
                </c:pt>
                <c:pt idx="15424">
                  <c:v>11.102122641511</c:v>
                </c:pt>
                <c:pt idx="15425">
                  <c:v>11.102201257863211</c:v>
                </c:pt>
                <c:pt idx="15426">
                  <c:v>11.102279874215411</c:v>
                </c:pt>
                <c:pt idx="15427">
                  <c:v>11.10235849056761</c:v>
                </c:pt>
                <c:pt idx="15428">
                  <c:v>11.102437106919821</c:v>
                </c:pt>
                <c:pt idx="15429">
                  <c:v>11.10251572327201</c:v>
                </c:pt>
                <c:pt idx="15430">
                  <c:v>11.10259433962422</c:v>
                </c:pt>
                <c:pt idx="15431">
                  <c:v>11.10267295597642</c:v>
                </c:pt>
                <c:pt idx="15432">
                  <c:v>11.10275157232862</c:v>
                </c:pt>
                <c:pt idx="15433">
                  <c:v>11.102830188680819</c:v>
                </c:pt>
                <c:pt idx="15434">
                  <c:v>11.102908805033019</c:v>
                </c:pt>
                <c:pt idx="15435">
                  <c:v>11.102987421385221</c:v>
                </c:pt>
                <c:pt idx="15436">
                  <c:v>11.10306603773742</c:v>
                </c:pt>
                <c:pt idx="15437">
                  <c:v>11.103144654089631</c:v>
                </c:pt>
                <c:pt idx="15438">
                  <c:v>11.10322327044182</c:v>
                </c:pt>
                <c:pt idx="15439">
                  <c:v>11.10330188679402</c:v>
                </c:pt>
                <c:pt idx="15440">
                  <c:v>11.10338050314623</c:v>
                </c:pt>
                <c:pt idx="15441">
                  <c:v>11.10345911949843</c:v>
                </c:pt>
                <c:pt idx="15442">
                  <c:v>11.10353773585064</c:v>
                </c:pt>
                <c:pt idx="15443">
                  <c:v>11.10361635220284</c:v>
                </c:pt>
                <c:pt idx="15444">
                  <c:v>11.103694968555031</c:v>
                </c:pt>
                <c:pt idx="15445">
                  <c:v>11.103773584907239</c:v>
                </c:pt>
                <c:pt idx="15446">
                  <c:v>11.103852201259439</c:v>
                </c:pt>
                <c:pt idx="15447">
                  <c:v>11.103930817611641</c:v>
                </c:pt>
                <c:pt idx="15448">
                  <c:v>11.10400943396384</c:v>
                </c:pt>
                <c:pt idx="15449">
                  <c:v>11.10408805031604</c:v>
                </c:pt>
                <c:pt idx="15450">
                  <c:v>11.104166666668251</c:v>
                </c:pt>
                <c:pt idx="15451">
                  <c:v>11.10424528302045</c:v>
                </c:pt>
                <c:pt idx="15452">
                  <c:v>11.10432389937265</c:v>
                </c:pt>
                <c:pt idx="15453">
                  <c:v>11.10440251572485</c:v>
                </c:pt>
                <c:pt idx="15454">
                  <c:v>11.10448113207705</c:v>
                </c:pt>
                <c:pt idx="15455">
                  <c:v>11.10455974842926</c:v>
                </c:pt>
                <c:pt idx="15456">
                  <c:v>11.104638364781451</c:v>
                </c:pt>
                <c:pt idx="15457">
                  <c:v>11.104716981133651</c:v>
                </c:pt>
                <c:pt idx="15458">
                  <c:v>11.104795597485859</c:v>
                </c:pt>
                <c:pt idx="15459">
                  <c:v>11.104874213838061</c:v>
                </c:pt>
                <c:pt idx="15460">
                  <c:v>11.10495283019026</c:v>
                </c:pt>
                <c:pt idx="15461">
                  <c:v>11.10503144654246</c:v>
                </c:pt>
                <c:pt idx="15462">
                  <c:v>11.10511006289466</c:v>
                </c:pt>
                <c:pt idx="15463">
                  <c:v>11.10518867924687</c:v>
                </c:pt>
                <c:pt idx="15464">
                  <c:v>11.10526729559907</c:v>
                </c:pt>
                <c:pt idx="15465">
                  <c:v>11.10534591195127</c:v>
                </c:pt>
                <c:pt idx="15466">
                  <c:v>11.10542452830347</c:v>
                </c:pt>
                <c:pt idx="15467">
                  <c:v>11.105503144655669</c:v>
                </c:pt>
                <c:pt idx="15468">
                  <c:v>11.105581761007871</c:v>
                </c:pt>
                <c:pt idx="15469">
                  <c:v>11.105660377360071</c:v>
                </c:pt>
                <c:pt idx="15470">
                  <c:v>11.105738993712279</c:v>
                </c:pt>
                <c:pt idx="15471">
                  <c:v>11.105817610064481</c:v>
                </c:pt>
                <c:pt idx="15472">
                  <c:v>11.105896226416681</c:v>
                </c:pt>
                <c:pt idx="15473">
                  <c:v>11.10597484276888</c:v>
                </c:pt>
                <c:pt idx="15474">
                  <c:v>11.10605345912108</c:v>
                </c:pt>
                <c:pt idx="15475">
                  <c:v>11.10613207547329</c:v>
                </c:pt>
                <c:pt idx="15476">
                  <c:v>11.106210691825479</c:v>
                </c:pt>
                <c:pt idx="15477">
                  <c:v>11.10628930817769</c:v>
                </c:pt>
                <c:pt idx="15478">
                  <c:v>11.10636792452989</c:v>
                </c:pt>
                <c:pt idx="15479">
                  <c:v>11.106446540882089</c:v>
                </c:pt>
                <c:pt idx="15480">
                  <c:v>11.106525157234289</c:v>
                </c:pt>
                <c:pt idx="15481">
                  <c:v>11.106603773586491</c:v>
                </c:pt>
                <c:pt idx="15482">
                  <c:v>11.106682389938699</c:v>
                </c:pt>
                <c:pt idx="15483">
                  <c:v>11.10676100629089</c:v>
                </c:pt>
                <c:pt idx="15484">
                  <c:v>11.106839622643101</c:v>
                </c:pt>
                <c:pt idx="15485">
                  <c:v>11.1069182389953</c:v>
                </c:pt>
                <c:pt idx="15486">
                  <c:v>11.1069968553475</c:v>
                </c:pt>
                <c:pt idx="15487">
                  <c:v>11.1070754716997</c:v>
                </c:pt>
                <c:pt idx="15488">
                  <c:v>11.1071540880519</c:v>
                </c:pt>
                <c:pt idx="15489">
                  <c:v>11.107232704404099</c:v>
                </c:pt>
                <c:pt idx="15490">
                  <c:v>11.107311320756301</c:v>
                </c:pt>
                <c:pt idx="15491">
                  <c:v>11.107389937108509</c:v>
                </c:pt>
                <c:pt idx="15492">
                  <c:v>11.107468553460709</c:v>
                </c:pt>
                <c:pt idx="15493">
                  <c:v>11.107547169812911</c:v>
                </c:pt>
                <c:pt idx="15494">
                  <c:v>11.10762578616511</c:v>
                </c:pt>
                <c:pt idx="15495">
                  <c:v>11.10770440251731</c:v>
                </c:pt>
                <c:pt idx="15496">
                  <c:v>11.107783018869521</c:v>
                </c:pt>
                <c:pt idx="15497">
                  <c:v>11.10786163522172</c:v>
                </c:pt>
                <c:pt idx="15498">
                  <c:v>11.10794025157392</c:v>
                </c:pt>
                <c:pt idx="15499">
                  <c:v>11.10801886792612</c:v>
                </c:pt>
                <c:pt idx="15500">
                  <c:v>11.10809748427832</c:v>
                </c:pt>
                <c:pt idx="15501">
                  <c:v>11.108176100630519</c:v>
                </c:pt>
                <c:pt idx="15502">
                  <c:v>11.108254716982721</c:v>
                </c:pt>
                <c:pt idx="15503">
                  <c:v>11.108333333334929</c:v>
                </c:pt>
                <c:pt idx="15504">
                  <c:v>11.10841194968712</c:v>
                </c:pt>
                <c:pt idx="15505">
                  <c:v>11.108490566039331</c:v>
                </c:pt>
                <c:pt idx="15506">
                  <c:v>11.10856918239153</c:v>
                </c:pt>
                <c:pt idx="15507">
                  <c:v>11.10864779874373</c:v>
                </c:pt>
                <c:pt idx="15508">
                  <c:v>11.10872641509593</c:v>
                </c:pt>
                <c:pt idx="15509">
                  <c:v>11.10880503144814</c:v>
                </c:pt>
                <c:pt idx="15510">
                  <c:v>11.10888364780034</c:v>
                </c:pt>
                <c:pt idx="15511">
                  <c:v>11.108962264152529</c:v>
                </c:pt>
                <c:pt idx="15512">
                  <c:v>11.10904088050474</c:v>
                </c:pt>
                <c:pt idx="15513">
                  <c:v>11.109119496856939</c:v>
                </c:pt>
                <c:pt idx="15514">
                  <c:v>11.109198113209141</c:v>
                </c:pt>
                <c:pt idx="15515">
                  <c:v>11.109276729561349</c:v>
                </c:pt>
                <c:pt idx="15516">
                  <c:v>11.10935534591354</c:v>
                </c:pt>
                <c:pt idx="15517">
                  <c:v>11.109433962265751</c:v>
                </c:pt>
                <c:pt idx="15518">
                  <c:v>11.10951257861795</c:v>
                </c:pt>
                <c:pt idx="15519">
                  <c:v>11.10959119497015</c:v>
                </c:pt>
                <c:pt idx="15520">
                  <c:v>11.109669811322361</c:v>
                </c:pt>
                <c:pt idx="15521">
                  <c:v>11.10974842767455</c:v>
                </c:pt>
                <c:pt idx="15522">
                  <c:v>11.109827044026749</c:v>
                </c:pt>
                <c:pt idx="15523">
                  <c:v>11.10990566037896</c:v>
                </c:pt>
                <c:pt idx="15524">
                  <c:v>11.10998427673116</c:v>
                </c:pt>
                <c:pt idx="15525">
                  <c:v>11.110062893083359</c:v>
                </c:pt>
                <c:pt idx="15526">
                  <c:v>11.110141509435559</c:v>
                </c:pt>
                <c:pt idx="15527">
                  <c:v>11.110220125787761</c:v>
                </c:pt>
                <c:pt idx="15528">
                  <c:v>11.11029874213996</c:v>
                </c:pt>
                <c:pt idx="15529">
                  <c:v>11.11037735849216</c:v>
                </c:pt>
                <c:pt idx="15530">
                  <c:v>11.110455974844371</c:v>
                </c:pt>
                <c:pt idx="15531">
                  <c:v>11.11053459119657</c:v>
                </c:pt>
                <c:pt idx="15532">
                  <c:v>11.11061320754877</c:v>
                </c:pt>
                <c:pt idx="15533">
                  <c:v>11.11069182390097</c:v>
                </c:pt>
                <c:pt idx="15534">
                  <c:v>11.11077044025317</c:v>
                </c:pt>
                <c:pt idx="15535">
                  <c:v>11.11084905660538</c:v>
                </c:pt>
                <c:pt idx="15536">
                  <c:v>11.110927672957571</c:v>
                </c:pt>
                <c:pt idx="15537">
                  <c:v>11.111006289309779</c:v>
                </c:pt>
                <c:pt idx="15538">
                  <c:v>11.111084905661979</c:v>
                </c:pt>
                <c:pt idx="15539">
                  <c:v>11.111163522014181</c:v>
                </c:pt>
                <c:pt idx="15540">
                  <c:v>11.11124213836638</c:v>
                </c:pt>
                <c:pt idx="15541">
                  <c:v>11.11132075471858</c:v>
                </c:pt>
                <c:pt idx="15542">
                  <c:v>11.11139937107078</c:v>
                </c:pt>
                <c:pt idx="15543">
                  <c:v>11.11147798742299</c:v>
                </c:pt>
                <c:pt idx="15544">
                  <c:v>11.111556603775201</c:v>
                </c:pt>
                <c:pt idx="15545">
                  <c:v>11.1116352201274</c:v>
                </c:pt>
                <c:pt idx="15546">
                  <c:v>11.11171383647959</c:v>
                </c:pt>
                <c:pt idx="15547">
                  <c:v>11.111792452831789</c:v>
                </c:pt>
                <c:pt idx="15548">
                  <c:v>11.111871069183991</c:v>
                </c:pt>
                <c:pt idx="15549">
                  <c:v>11.111949685536199</c:v>
                </c:pt>
                <c:pt idx="15550">
                  <c:v>11.112028301888399</c:v>
                </c:pt>
                <c:pt idx="15551">
                  <c:v>11.11210691824061</c:v>
                </c:pt>
                <c:pt idx="15552">
                  <c:v>11.1121855345928</c:v>
                </c:pt>
                <c:pt idx="15553">
                  <c:v>11.112264150945</c:v>
                </c:pt>
                <c:pt idx="15554">
                  <c:v>11.112342767297211</c:v>
                </c:pt>
                <c:pt idx="15555">
                  <c:v>11.11242138364941</c:v>
                </c:pt>
                <c:pt idx="15556">
                  <c:v>11.11250000000161</c:v>
                </c:pt>
                <c:pt idx="15557">
                  <c:v>11.11257861635381</c:v>
                </c:pt>
                <c:pt idx="15558">
                  <c:v>11.11265723270602</c:v>
                </c:pt>
                <c:pt idx="15559">
                  <c:v>11.11273584905822</c:v>
                </c:pt>
                <c:pt idx="15560">
                  <c:v>11.112814465410411</c:v>
                </c:pt>
                <c:pt idx="15561">
                  <c:v>11.112893081762619</c:v>
                </c:pt>
                <c:pt idx="15562">
                  <c:v>11.11297169811481</c:v>
                </c:pt>
                <c:pt idx="15563">
                  <c:v>11.113050314467021</c:v>
                </c:pt>
                <c:pt idx="15564">
                  <c:v>11.11312893081922</c:v>
                </c:pt>
                <c:pt idx="15565">
                  <c:v>11.11320754717142</c:v>
                </c:pt>
                <c:pt idx="15566">
                  <c:v>11.113286163523631</c:v>
                </c:pt>
                <c:pt idx="15567">
                  <c:v>11.11336477987582</c:v>
                </c:pt>
                <c:pt idx="15568">
                  <c:v>11.11344339622803</c:v>
                </c:pt>
                <c:pt idx="15569">
                  <c:v>11.11352201258023</c:v>
                </c:pt>
                <c:pt idx="15570">
                  <c:v>11.11360062893243</c:v>
                </c:pt>
                <c:pt idx="15571">
                  <c:v>11.113679245284629</c:v>
                </c:pt>
                <c:pt idx="15572">
                  <c:v>11.113757861636831</c:v>
                </c:pt>
                <c:pt idx="15573">
                  <c:v>11.11383647798904</c:v>
                </c:pt>
                <c:pt idx="15574">
                  <c:v>11.113915094341239</c:v>
                </c:pt>
                <c:pt idx="15575">
                  <c:v>11.113993710693441</c:v>
                </c:pt>
                <c:pt idx="15576">
                  <c:v>11.114072327045641</c:v>
                </c:pt>
                <c:pt idx="15577">
                  <c:v>11.11415094339784</c:v>
                </c:pt>
                <c:pt idx="15578">
                  <c:v>11.11422955975004</c:v>
                </c:pt>
                <c:pt idx="15579">
                  <c:v>11.11430817610224</c:v>
                </c:pt>
                <c:pt idx="15580">
                  <c:v>11.11438679245444</c:v>
                </c:pt>
                <c:pt idx="15581">
                  <c:v>11.11446540880665</c:v>
                </c:pt>
                <c:pt idx="15582">
                  <c:v>11.11454402515885</c:v>
                </c:pt>
                <c:pt idx="15583">
                  <c:v>11.114622641511049</c:v>
                </c:pt>
                <c:pt idx="15584">
                  <c:v>11.114701257863249</c:v>
                </c:pt>
                <c:pt idx="15585">
                  <c:v>11.114779874215451</c:v>
                </c:pt>
                <c:pt idx="15586">
                  <c:v>11.11485849056765</c:v>
                </c:pt>
                <c:pt idx="15587">
                  <c:v>11.11493710691985</c:v>
                </c:pt>
                <c:pt idx="15588">
                  <c:v>11.11501572327205</c:v>
                </c:pt>
                <c:pt idx="15589">
                  <c:v>11.115094339624269</c:v>
                </c:pt>
                <c:pt idx="15590">
                  <c:v>11.11517295597646</c:v>
                </c:pt>
                <c:pt idx="15591">
                  <c:v>11.11525157232867</c:v>
                </c:pt>
                <c:pt idx="15592">
                  <c:v>11.11533018868086</c:v>
                </c:pt>
                <c:pt idx="15593">
                  <c:v>11.11540880503307</c:v>
                </c:pt>
                <c:pt idx="15594">
                  <c:v>11.11548742138527</c:v>
                </c:pt>
                <c:pt idx="15595">
                  <c:v>11.115566037737469</c:v>
                </c:pt>
                <c:pt idx="15596">
                  <c:v>11.11564465408968</c:v>
                </c:pt>
                <c:pt idx="15597">
                  <c:v>11.115723270441871</c:v>
                </c:pt>
                <c:pt idx="15598">
                  <c:v>11.11580188679407</c:v>
                </c:pt>
                <c:pt idx="15599">
                  <c:v>11.115880503146281</c:v>
                </c:pt>
                <c:pt idx="15600">
                  <c:v>11.115959119498481</c:v>
                </c:pt>
                <c:pt idx="15601">
                  <c:v>11.11603773585068</c:v>
                </c:pt>
                <c:pt idx="15602">
                  <c:v>11.11611635220288</c:v>
                </c:pt>
                <c:pt idx="15603">
                  <c:v>11.11619496855508</c:v>
                </c:pt>
                <c:pt idx="15604">
                  <c:v>11.11627358490728</c:v>
                </c:pt>
                <c:pt idx="15605">
                  <c:v>11.116352201259479</c:v>
                </c:pt>
                <c:pt idx="15606">
                  <c:v>11.11643081761169</c:v>
                </c:pt>
                <c:pt idx="15607">
                  <c:v>11.116509433963889</c:v>
                </c:pt>
                <c:pt idx="15608">
                  <c:v>11.116588050316089</c:v>
                </c:pt>
                <c:pt idx="15609">
                  <c:v>11.116666666668291</c:v>
                </c:pt>
                <c:pt idx="15610">
                  <c:v>11.11674528302049</c:v>
                </c:pt>
                <c:pt idx="15611">
                  <c:v>11.11682389937269</c:v>
                </c:pt>
                <c:pt idx="15612">
                  <c:v>11.116902515724901</c:v>
                </c:pt>
                <c:pt idx="15613">
                  <c:v>11.1169811320771</c:v>
                </c:pt>
                <c:pt idx="15614">
                  <c:v>11.1170597484293</c:v>
                </c:pt>
                <c:pt idx="15615">
                  <c:v>11.1171383647815</c:v>
                </c:pt>
                <c:pt idx="15616">
                  <c:v>11.1172169811337</c:v>
                </c:pt>
                <c:pt idx="15617">
                  <c:v>11.11729559748591</c:v>
                </c:pt>
                <c:pt idx="15618">
                  <c:v>11.117374213838101</c:v>
                </c:pt>
                <c:pt idx="15619">
                  <c:v>11.117452830190309</c:v>
                </c:pt>
                <c:pt idx="15620">
                  <c:v>11.1175314465425</c:v>
                </c:pt>
                <c:pt idx="15621">
                  <c:v>11.1176100628947</c:v>
                </c:pt>
                <c:pt idx="15622">
                  <c:v>11.117688679246919</c:v>
                </c:pt>
                <c:pt idx="15623">
                  <c:v>11.11776729559911</c:v>
                </c:pt>
                <c:pt idx="15624">
                  <c:v>11.11784591195131</c:v>
                </c:pt>
                <c:pt idx="15625">
                  <c:v>11.11792452830352</c:v>
                </c:pt>
                <c:pt idx="15626">
                  <c:v>11.118003144655709</c:v>
                </c:pt>
                <c:pt idx="15627">
                  <c:v>11.11808176100792</c:v>
                </c:pt>
                <c:pt idx="15628">
                  <c:v>11.11816037736012</c:v>
                </c:pt>
                <c:pt idx="15629">
                  <c:v>11.118238993712319</c:v>
                </c:pt>
                <c:pt idx="15630">
                  <c:v>11.118317610064519</c:v>
                </c:pt>
                <c:pt idx="15631">
                  <c:v>11.118396226416721</c:v>
                </c:pt>
                <c:pt idx="15632">
                  <c:v>11.118474842768929</c:v>
                </c:pt>
                <c:pt idx="15633">
                  <c:v>11.11855345912112</c:v>
                </c:pt>
                <c:pt idx="15634">
                  <c:v>11.118632075473331</c:v>
                </c:pt>
                <c:pt idx="15635">
                  <c:v>11.11871069182553</c:v>
                </c:pt>
                <c:pt idx="15636">
                  <c:v>11.11878930817773</c:v>
                </c:pt>
                <c:pt idx="15637">
                  <c:v>11.11886792452993</c:v>
                </c:pt>
                <c:pt idx="15638">
                  <c:v>11.11894654088213</c:v>
                </c:pt>
                <c:pt idx="15639">
                  <c:v>11.119025157234329</c:v>
                </c:pt>
                <c:pt idx="15640">
                  <c:v>11.11910377358654</c:v>
                </c:pt>
                <c:pt idx="15641">
                  <c:v>11.119182389938739</c:v>
                </c:pt>
                <c:pt idx="15642">
                  <c:v>11.119261006290939</c:v>
                </c:pt>
                <c:pt idx="15643">
                  <c:v>11.119339622643141</c:v>
                </c:pt>
                <c:pt idx="15644">
                  <c:v>11.119418238995349</c:v>
                </c:pt>
                <c:pt idx="15645">
                  <c:v>11.119496855347551</c:v>
                </c:pt>
                <c:pt idx="15646">
                  <c:v>11.119575471699751</c:v>
                </c:pt>
                <c:pt idx="15647">
                  <c:v>11.11965408805195</c:v>
                </c:pt>
                <c:pt idx="15648">
                  <c:v>11.11973270440415</c:v>
                </c:pt>
                <c:pt idx="15649">
                  <c:v>11.11981132075635</c:v>
                </c:pt>
                <c:pt idx="15650">
                  <c:v>11.11988993710856</c:v>
                </c:pt>
                <c:pt idx="15651">
                  <c:v>11.119968553460749</c:v>
                </c:pt>
                <c:pt idx="15652">
                  <c:v>11.120047169812951</c:v>
                </c:pt>
                <c:pt idx="15653">
                  <c:v>11.120125786165151</c:v>
                </c:pt>
                <c:pt idx="15654">
                  <c:v>11.120204402517359</c:v>
                </c:pt>
                <c:pt idx="15655">
                  <c:v>11.120283018869561</c:v>
                </c:pt>
                <c:pt idx="15656">
                  <c:v>11.12036163522176</c:v>
                </c:pt>
                <c:pt idx="15657">
                  <c:v>11.120440251573971</c:v>
                </c:pt>
                <c:pt idx="15658">
                  <c:v>11.120518867926171</c:v>
                </c:pt>
                <c:pt idx="15659">
                  <c:v>11.12059748427837</c:v>
                </c:pt>
                <c:pt idx="15660">
                  <c:v>11.120676100630559</c:v>
                </c:pt>
                <c:pt idx="15661">
                  <c:v>11.12075471698277</c:v>
                </c:pt>
                <c:pt idx="15662">
                  <c:v>11.12083333333497</c:v>
                </c:pt>
                <c:pt idx="15663">
                  <c:v>11.120911949687169</c:v>
                </c:pt>
                <c:pt idx="15664">
                  <c:v>11.120990566039371</c:v>
                </c:pt>
                <c:pt idx="15665">
                  <c:v>11.121069182391571</c:v>
                </c:pt>
                <c:pt idx="15666">
                  <c:v>11.12114779874377</c:v>
                </c:pt>
                <c:pt idx="15667">
                  <c:v>11.121226415095981</c:v>
                </c:pt>
                <c:pt idx="15668">
                  <c:v>11.121305031448181</c:v>
                </c:pt>
                <c:pt idx="15669">
                  <c:v>11.12138364780038</c:v>
                </c:pt>
                <c:pt idx="15670">
                  <c:v>11.12146226415258</c:v>
                </c:pt>
                <c:pt idx="15671">
                  <c:v>11.12154088050479</c:v>
                </c:pt>
                <c:pt idx="15672">
                  <c:v>11.12161949685699</c:v>
                </c:pt>
                <c:pt idx="15673">
                  <c:v>11.12169811320919</c:v>
                </c:pt>
                <c:pt idx="15674">
                  <c:v>11.12177672956139</c:v>
                </c:pt>
                <c:pt idx="15675">
                  <c:v>11.121855345913589</c:v>
                </c:pt>
                <c:pt idx="15676">
                  <c:v>11.121933962265789</c:v>
                </c:pt>
                <c:pt idx="15677">
                  <c:v>11.122012578618</c:v>
                </c:pt>
                <c:pt idx="15678">
                  <c:v>11.12209119497019</c:v>
                </c:pt>
                <c:pt idx="15679">
                  <c:v>11.122169811322401</c:v>
                </c:pt>
                <c:pt idx="15680">
                  <c:v>11.122248427674601</c:v>
                </c:pt>
                <c:pt idx="15681">
                  <c:v>11.1223270440268</c:v>
                </c:pt>
                <c:pt idx="15682">
                  <c:v>11.122405660379</c:v>
                </c:pt>
                <c:pt idx="15683">
                  <c:v>11.12248427673121</c:v>
                </c:pt>
                <c:pt idx="15684">
                  <c:v>11.12256289308341</c:v>
                </c:pt>
                <c:pt idx="15685">
                  <c:v>11.12264150943561</c:v>
                </c:pt>
                <c:pt idx="15686">
                  <c:v>11.12272012578781</c:v>
                </c:pt>
                <c:pt idx="15687">
                  <c:v>11.122798742140009</c:v>
                </c:pt>
                <c:pt idx="15688">
                  <c:v>11.122877358492209</c:v>
                </c:pt>
                <c:pt idx="15689">
                  <c:v>11.122955974844411</c:v>
                </c:pt>
                <c:pt idx="15690">
                  <c:v>11.123034591196619</c:v>
                </c:pt>
                <c:pt idx="15691">
                  <c:v>11.123113207548821</c:v>
                </c:pt>
                <c:pt idx="15692">
                  <c:v>11.123191823901021</c:v>
                </c:pt>
                <c:pt idx="15693">
                  <c:v>11.12327044025321</c:v>
                </c:pt>
                <c:pt idx="15694">
                  <c:v>11.12334905660542</c:v>
                </c:pt>
                <c:pt idx="15695">
                  <c:v>11.12342767295762</c:v>
                </c:pt>
                <c:pt idx="15696">
                  <c:v>11.12350628930983</c:v>
                </c:pt>
                <c:pt idx="15697">
                  <c:v>11.12358490566203</c:v>
                </c:pt>
                <c:pt idx="15698">
                  <c:v>11.12366352201423</c:v>
                </c:pt>
                <c:pt idx="15699">
                  <c:v>11.123742138366429</c:v>
                </c:pt>
                <c:pt idx="15700">
                  <c:v>11.123820754718629</c:v>
                </c:pt>
                <c:pt idx="15701">
                  <c:v>11.123899371070831</c:v>
                </c:pt>
                <c:pt idx="15702">
                  <c:v>11.12397798742303</c:v>
                </c:pt>
                <c:pt idx="15703">
                  <c:v>11.124056603775241</c:v>
                </c:pt>
                <c:pt idx="15704">
                  <c:v>11.124135220127441</c:v>
                </c:pt>
                <c:pt idx="15705">
                  <c:v>11.12421383647964</c:v>
                </c:pt>
                <c:pt idx="15706">
                  <c:v>11.12429245283184</c:v>
                </c:pt>
                <c:pt idx="15707">
                  <c:v>11.12437106918404</c:v>
                </c:pt>
                <c:pt idx="15708">
                  <c:v>11.12444968553625</c:v>
                </c:pt>
                <c:pt idx="15709">
                  <c:v>11.124528301888439</c:v>
                </c:pt>
                <c:pt idx="15710">
                  <c:v>11.12460691824065</c:v>
                </c:pt>
                <c:pt idx="15711">
                  <c:v>11.124685534592849</c:v>
                </c:pt>
                <c:pt idx="15712">
                  <c:v>11.124764150945049</c:v>
                </c:pt>
                <c:pt idx="15713">
                  <c:v>11.124842767297251</c:v>
                </c:pt>
                <c:pt idx="15714">
                  <c:v>11.12492138364945</c:v>
                </c:pt>
                <c:pt idx="15715">
                  <c:v>11.12500000000165</c:v>
                </c:pt>
                <c:pt idx="15716">
                  <c:v>11.12507861635385</c:v>
                </c:pt>
                <c:pt idx="15717">
                  <c:v>11.12515723270606</c:v>
                </c:pt>
                <c:pt idx="15718">
                  <c:v>11.12523584905826</c:v>
                </c:pt>
                <c:pt idx="15719">
                  <c:v>11.12531446541046</c:v>
                </c:pt>
                <c:pt idx="15720">
                  <c:v>11.12539308176266</c:v>
                </c:pt>
                <c:pt idx="15721">
                  <c:v>11.125471698114859</c:v>
                </c:pt>
                <c:pt idx="15722">
                  <c:v>11.12555031446707</c:v>
                </c:pt>
                <c:pt idx="15723">
                  <c:v>11.12562893081927</c:v>
                </c:pt>
                <c:pt idx="15724">
                  <c:v>11.125707547171469</c:v>
                </c:pt>
                <c:pt idx="15725">
                  <c:v>11.125786163523671</c:v>
                </c:pt>
                <c:pt idx="15726">
                  <c:v>11.125864779875871</c:v>
                </c:pt>
                <c:pt idx="15727">
                  <c:v>11.12594339622807</c:v>
                </c:pt>
                <c:pt idx="15728">
                  <c:v>11.126022012580281</c:v>
                </c:pt>
                <c:pt idx="15729">
                  <c:v>11.12610062893247</c:v>
                </c:pt>
                <c:pt idx="15730">
                  <c:v>11.12617924528468</c:v>
                </c:pt>
                <c:pt idx="15731">
                  <c:v>11.12625786163688</c:v>
                </c:pt>
                <c:pt idx="15732">
                  <c:v>11.12633647798908</c:v>
                </c:pt>
                <c:pt idx="15733">
                  <c:v>11.126415094341279</c:v>
                </c:pt>
                <c:pt idx="15734">
                  <c:v>11.126493710693479</c:v>
                </c:pt>
                <c:pt idx="15735">
                  <c:v>11.126572327045681</c:v>
                </c:pt>
                <c:pt idx="15736">
                  <c:v>11.12665094339788</c:v>
                </c:pt>
                <c:pt idx="15737">
                  <c:v>11.126729559750091</c:v>
                </c:pt>
                <c:pt idx="15738">
                  <c:v>11.126808176102291</c:v>
                </c:pt>
                <c:pt idx="15739">
                  <c:v>11.126886792454499</c:v>
                </c:pt>
                <c:pt idx="15740">
                  <c:v>11.12696540880669</c:v>
                </c:pt>
                <c:pt idx="15741">
                  <c:v>11.12704402515889</c:v>
                </c:pt>
                <c:pt idx="15742">
                  <c:v>11.12712264151109</c:v>
                </c:pt>
                <c:pt idx="15743">
                  <c:v>11.1272012578633</c:v>
                </c:pt>
                <c:pt idx="15744">
                  <c:v>11.1272798742155</c:v>
                </c:pt>
                <c:pt idx="15745">
                  <c:v>11.127358490567699</c:v>
                </c:pt>
                <c:pt idx="15746">
                  <c:v>11.12743710691991</c:v>
                </c:pt>
                <c:pt idx="15747">
                  <c:v>11.127515723272101</c:v>
                </c:pt>
                <c:pt idx="15748">
                  <c:v>11.127594339624309</c:v>
                </c:pt>
                <c:pt idx="15749">
                  <c:v>11.1276729559765</c:v>
                </c:pt>
                <c:pt idx="15750">
                  <c:v>11.127751572328711</c:v>
                </c:pt>
                <c:pt idx="15751">
                  <c:v>11.12783018868091</c:v>
                </c:pt>
                <c:pt idx="15752">
                  <c:v>11.12790880503311</c:v>
                </c:pt>
                <c:pt idx="15753">
                  <c:v>11.12798742138531</c:v>
                </c:pt>
                <c:pt idx="15754">
                  <c:v>11.12806603773751</c:v>
                </c:pt>
                <c:pt idx="15755">
                  <c:v>11.12814465408972</c:v>
                </c:pt>
                <c:pt idx="15756">
                  <c:v>11.128223270441911</c:v>
                </c:pt>
                <c:pt idx="15757">
                  <c:v>11.128301886794111</c:v>
                </c:pt>
                <c:pt idx="15758">
                  <c:v>11.128380503146319</c:v>
                </c:pt>
                <c:pt idx="15759">
                  <c:v>11.128459119498521</c:v>
                </c:pt>
                <c:pt idx="15760">
                  <c:v>11.12853773585072</c:v>
                </c:pt>
                <c:pt idx="15761">
                  <c:v>11.128616352202931</c:v>
                </c:pt>
                <c:pt idx="15762">
                  <c:v>11.12869496855512</c:v>
                </c:pt>
                <c:pt idx="15763">
                  <c:v>11.12877358490733</c:v>
                </c:pt>
                <c:pt idx="15764">
                  <c:v>11.12885220125953</c:v>
                </c:pt>
                <c:pt idx="15765">
                  <c:v>11.12893081761173</c:v>
                </c:pt>
                <c:pt idx="15766">
                  <c:v>11.12900943396394</c:v>
                </c:pt>
                <c:pt idx="15767">
                  <c:v>11.129088050316129</c:v>
                </c:pt>
                <c:pt idx="15768">
                  <c:v>11.129166666668331</c:v>
                </c:pt>
                <c:pt idx="15769">
                  <c:v>11.12924528302054</c:v>
                </c:pt>
                <c:pt idx="15770">
                  <c:v>11.129323899372739</c:v>
                </c:pt>
                <c:pt idx="15771">
                  <c:v>11.12940251572495</c:v>
                </c:pt>
                <c:pt idx="15772">
                  <c:v>11.129481132077141</c:v>
                </c:pt>
                <c:pt idx="15773">
                  <c:v>11.129559748429349</c:v>
                </c:pt>
                <c:pt idx="15774">
                  <c:v>11.12963836478154</c:v>
                </c:pt>
                <c:pt idx="15775">
                  <c:v>11.12971698113375</c:v>
                </c:pt>
                <c:pt idx="15776">
                  <c:v>11.12979559748595</c:v>
                </c:pt>
                <c:pt idx="15777">
                  <c:v>11.12987421383815</c:v>
                </c:pt>
                <c:pt idx="15778">
                  <c:v>11.12995283019035</c:v>
                </c:pt>
                <c:pt idx="15779">
                  <c:v>11.130031446542549</c:v>
                </c:pt>
                <c:pt idx="15780">
                  <c:v>11.130110062894749</c:v>
                </c:pt>
                <c:pt idx="15781">
                  <c:v>11.13018867924696</c:v>
                </c:pt>
                <c:pt idx="15782">
                  <c:v>11.130267295599159</c:v>
                </c:pt>
                <c:pt idx="15783">
                  <c:v>11.13034591195135</c:v>
                </c:pt>
                <c:pt idx="15784">
                  <c:v>11.130424528303561</c:v>
                </c:pt>
                <c:pt idx="15785">
                  <c:v>11.13050314465576</c:v>
                </c:pt>
                <c:pt idx="15786">
                  <c:v>11.13058176100796</c:v>
                </c:pt>
                <c:pt idx="15787">
                  <c:v>11.13066037736017</c:v>
                </c:pt>
                <c:pt idx="15788">
                  <c:v>11.13073899371237</c:v>
                </c:pt>
                <c:pt idx="15789">
                  <c:v>11.13081761006457</c:v>
                </c:pt>
                <c:pt idx="15790">
                  <c:v>11.13089622641677</c:v>
                </c:pt>
                <c:pt idx="15791">
                  <c:v>11.130974842768969</c:v>
                </c:pt>
                <c:pt idx="15792">
                  <c:v>11.131053459121169</c:v>
                </c:pt>
                <c:pt idx="15793">
                  <c:v>11.131132075473371</c:v>
                </c:pt>
                <c:pt idx="15794">
                  <c:v>11.13121069182557</c:v>
                </c:pt>
                <c:pt idx="15795">
                  <c:v>11.13128930817777</c:v>
                </c:pt>
                <c:pt idx="15796">
                  <c:v>11.131367924529981</c:v>
                </c:pt>
                <c:pt idx="15797">
                  <c:v>11.13144654088218</c:v>
                </c:pt>
                <c:pt idx="15798">
                  <c:v>11.13152515723438</c:v>
                </c:pt>
                <c:pt idx="15799">
                  <c:v>11.13160377358658</c:v>
                </c:pt>
                <c:pt idx="15800">
                  <c:v>11.13168238993878</c:v>
                </c:pt>
                <c:pt idx="15801">
                  <c:v>11.131761006290979</c:v>
                </c:pt>
                <c:pt idx="15802">
                  <c:v>11.13183962264319</c:v>
                </c:pt>
                <c:pt idx="15803">
                  <c:v>11.131918238995389</c:v>
                </c:pt>
                <c:pt idx="15804">
                  <c:v>11.131996855347589</c:v>
                </c:pt>
                <c:pt idx="15805">
                  <c:v>11.132075471699791</c:v>
                </c:pt>
                <c:pt idx="15806">
                  <c:v>11.132154088051999</c:v>
                </c:pt>
                <c:pt idx="15807">
                  <c:v>11.132232704404201</c:v>
                </c:pt>
                <c:pt idx="15808">
                  <c:v>11.13231132075639</c:v>
                </c:pt>
                <c:pt idx="15809">
                  <c:v>11.1323899371086</c:v>
                </c:pt>
                <c:pt idx="15810">
                  <c:v>11.1324685534608</c:v>
                </c:pt>
                <c:pt idx="15811">
                  <c:v>11.132547169813</c:v>
                </c:pt>
                <c:pt idx="15812">
                  <c:v>11.1326257861652</c:v>
                </c:pt>
                <c:pt idx="15813">
                  <c:v>11.132704402517399</c:v>
                </c:pt>
                <c:pt idx="15814">
                  <c:v>11.13278301886961</c:v>
                </c:pt>
                <c:pt idx="15815">
                  <c:v>11.132861635221809</c:v>
                </c:pt>
                <c:pt idx="15816">
                  <c:v>11.132940251574009</c:v>
                </c:pt>
                <c:pt idx="15817">
                  <c:v>11.133018867926211</c:v>
                </c:pt>
                <c:pt idx="15818">
                  <c:v>11.133097484278411</c:v>
                </c:pt>
                <c:pt idx="15819">
                  <c:v>11.13317610063061</c:v>
                </c:pt>
                <c:pt idx="15820">
                  <c:v>11.133254716982821</c:v>
                </c:pt>
                <c:pt idx="15821">
                  <c:v>11.13333333333502</c:v>
                </c:pt>
                <c:pt idx="15822">
                  <c:v>11.13341194968722</c:v>
                </c:pt>
                <c:pt idx="15823">
                  <c:v>11.13349056603942</c:v>
                </c:pt>
                <c:pt idx="15824">
                  <c:v>11.13356918239162</c:v>
                </c:pt>
                <c:pt idx="15825">
                  <c:v>11.133647798743819</c:v>
                </c:pt>
                <c:pt idx="15826">
                  <c:v>11.133726415096019</c:v>
                </c:pt>
                <c:pt idx="15827">
                  <c:v>11.13380503144823</c:v>
                </c:pt>
                <c:pt idx="15828">
                  <c:v>11.13388364780042</c:v>
                </c:pt>
                <c:pt idx="15829">
                  <c:v>11.133962264152631</c:v>
                </c:pt>
                <c:pt idx="15830">
                  <c:v>11.134040880504831</c:v>
                </c:pt>
                <c:pt idx="15831">
                  <c:v>11.13411949685703</c:v>
                </c:pt>
                <c:pt idx="15832">
                  <c:v>11.13419811320923</c:v>
                </c:pt>
                <c:pt idx="15833">
                  <c:v>11.13427672956143</c:v>
                </c:pt>
                <c:pt idx="15834">
                  <c:v>11.13435534591363</c:v>
                </c:pt>
                <c:pt idx="15835">
                  <c:v>11.13443396226584</c:v>
                </c:pt>
                <c:pt idx="15836">
                  <c:v>11.13451257861804</c:v>
                </c:pt>
                <c:pt idx="15837">
                  <c:v>11.134591194970239</c:v>
                </c:pt>
                <c:pt idx="15838">
                  <c:v>11.134669811322439</c:v>
                </c:pt>
                <c:pt idx="15839">
                  <c:v>11.134748427674641</c:v>
                </c:pt>
                <c:pt idx="15840">
                  <c:v>11.13482704402684</c:v>
                </c:pt>
                <c:pt idx="15841">
                  <c:v>11.134905660379051</c:v>
                </c:pt>
                <c:pt idx="15842">
                  <c:v>11.134984276731251</c:v>
                </c:pt>
                <c:pt idx="15843">
                  <c:v>11.13506289308345</c:v>
                </c:pt>
                <c:pt idx="15844">
                  <c:v>11.13514150943565</c:v>
                </c:pt>
                <c:pt idx="15845">
                  <c:v>11.13522012578785</c:v>
                </c:pt>
                <c:pt idx="15846">
                  <c:v>11.13529874214005</c:v>
                </c:pt>
                <c:pt idx="15847">
                  <c:v>11.13537735849226</c:v>
                </c:pt>
                <c:pt idx="15848">
                  <c:v>11.13545597484446</c:v>
                </c:pt>
                <c:pt idx="15849">
                  <c:v>11.135534591196659</c:v>
                </c:pt>
                <c:pt idx="15850">
                  <c:v>11.13561320754887</c:v>
                </c:pt>
                <c:pt idx="15851">
                  <c:v>11.135691823901061</c:v>
                </c:pt>
                <c:pt idx="15852">
                  <c:v>11.13577044025326</c:v>
                </c:pt>
                <c:pt idx="15853">
                  <c:v>11.135849056605471</c:v>
                </c:pt>
                <c:pt idx="15854">
                  <c:v>11.135927672957671</c:v>
                </c:pt>
                <c:pt idx="15855">
                  <c:v>11.13600628930987</c:v>
                </c:pt>
                <c:pt idx="15856">
                  <c:v>11.13608490566207</c:v>
                </c:pt>
                <c:pt idx="15857">
                  <c:v>11.13616352201427</c:v>
                </c:pt>
                <c:pt idx="15858">
                  <c:v>11.13624213836647</c:v>
                </c:pt>
                <c:pt idx="15859">
                  <c:v>11.136320754718669</c:v>
                </c:pt>
                <c:pt idx="15860">
                  <c:v>11.136399371070871</c:v>
                </c:pt>
                <c:pt idx="15861">
                  <c:v>11.136477987423079</c:v>
                </c:pt>
                <c:pt idx="15862">
                  <c:v>11.136556603775279</c:v>
                </c:pt>
                <c:pt idx="15863">
                  <c:v>11.136635220127481</c:v>
                </c:pt>
                <c:pt idx="15864">
                  <c:v>11.13671383647968</c:v>
                </c:pt>
                <c:pt idx="15865">
                  <c:v>11.13679245283188</c:v>
                </c:pt>
                <c:pt idx="15866">
                  <c:v>11.13687106918408</c:v>
                </c:pt>
                <c:pt idx="15867">
                  <c:v>11.13694968553629</c:v>
                </c:pt>
                <c:pt idx="15868">
                  <c:v>11.13702830188849</c:v>
                </c:pt>
                <c:pt idx="15869">
                  <c:v>11.137106918240701</c:v>
                </c:pt>
                <c:pt idx="15870">
                  <c:v>11.13718553459289</c:v>
                </c:pt>
                <c:pt idx="15871">
                  <c:v>11.137264150945089</c:v>
                </c:pt>
                <c:pt idx="15872">
                  <c:v>11.137342767297289</c:v>
                </c:pt>
                <c:pt idx="15873">
                  <c:v>11.1374213836495</c:v>
                </c:pt>
                <c:pt idx="15874">
                  <c:v>11.137500000001699</c:v>
                </c:pt>
                <c:pt idx="15875">
                  <c:v>11.137578616353901</c:v>
                </c:pt>
                <c:pt idx="15876">
                  <c:v>11.137657232706101</c:v>
                </c:pt>
                <c:pt idx="15877">
                  <c:v>11.1377358490583</c:v>
                </c:pt>
                <c:pt idx="15878">
                  <c:v>11.1378144654105</c:v>
                </c:pt>
                <c:pt idx="15879">
                  <c:v>11.1378930817627</c:v>
                </c:pt>
                <c:pt idx="15880">
                  <c:v>11.1379716981149</c:v>
                </c:pt>
                <c:pt idx="15881">
                  <c:v>11.13805031446711</c:v>
                </c:pt>
                <c:pt idx="15882">
                  <c:v>11.13812893081931</c:v>
                </c:pt>
                <c:pt idx="15883">
                  <c:v>11.138207547171509</c:v>
                </c:pt>
                <c:pt idx="15884">
                  <c:v>11.138286163523709</c:v>
                </c:pt>
                <c:pt idx="15885">
                  <c:v>11.138364779875911</c:v>
                </c:pt>
                <c:pt idx="15886">
                  <c:v>11.138443396228119</c:v>
                </c:pt>
                <c:pt idx="15887">
                  <c:v>11.138522012580321</c:v>
                </c:pt>
                <c:pt idx="15888">
                  <c:v>11.138600628932521</c:v>
                </c:pt>
                <c:pt idx="15889">
                  <c:v>11.13867924528472</c:v>
                </c:pt>
                <c:pt idx="15890">
                  <c:v>11.13875786163692</c:v>
                </c:pt>
                <c:pt idx="15891">
                  <c:v>11.13883647798913</c:v>
                </c:pt>
                <c:pt idx="15892">
                  <c:v>11.13891509434132</c:v>
                </c:pt>
                <c:pt idx="15893">
                  <c:v>11.138993710693519</c:v>
                </c:pt>
                <c:pt idx="15894">
                  <c:v>11.13907232704573</c:v>
                </c:pt>
                <c:pt idx="15895">
                  <c:v>11.139150943397929</c:v>
                </c:pt>
                <c:pt idx="15896">
                  <c:v>11.139229559750129</c:v>
                </c:pt>
                <c:pt idx="15897">
                  <c:v>11.139308176102331</c:v>
                </c:pt>
                <c:pt idx="15898">
                  <c:v>11.13938679245453</c:v>
                </c:pt>
                <c:pt idx="15899">
                  <c:v>11.139465408806741</c:v>
                </c:pt>
                <c:pt idx="15900">
                  <c:v>11.139544025158941</c:v>
                </c:pt>
                <c:pt idx="15901">
                  <c:v>11.13962264151114</c:v>
                </c:pt>
                <c:pt idx="15902">
                  <c:v>11.139701257863351</c:v>
                </c:pt>
                <c:pt idx="15903">
                  <c:v>11.13977987421554</c:v>
                </c:pt>
                <c:pt idx="15904">
                  <c:v>11.13985849056774</c:v>
                </c:pt>
                <c:pt idx="15905">
                  <c:v>11.13993710691995</c:v>
                </c:pt>
                <c:pt idx="15906">
                  <c:v>11.140015723272141</c:v>
                </c:pt>
                <c:pt idx="15907">
                  <c:v>11.140094339624349</c:v>
                </c:pt>
                <c:pt idx="15908">
                  <c:v>11.140172955976549</c:v>
                </c:pt>
                <c:pt idx="15909">
                  <c:v>11.140251572328751</c:v>
                </c:pt>
                <c:pt idx="15910">
                  <c:v>11.14033018868095</c:v>
                </c:pt>
                <c:pt idx="15911">
                  <c:v>11.14040880503315</c:v>
                </c:pt>
                <c:pt idx="15912">
                  <c:v>11.140487421385361</c:v>
                </c:pt>
                <c:pt idx="15913">
                  <c:v>11.14056603773756</c:v>
                </c:pt>
                <c:pt idx="15914">
                  <c:v>11.140644654089771</c:v>
                </c:pt>
                <c:pt idx="15915">
                  <c:v>11.14072327044196</c:v>
                </c:pt>
                <c:pt idx="15916">
                  <c:v>11.14080188679416</c:v>
                </c:pt>
                <c:pt idx="15917">
                  <c:v>11.14088050314637</c:v>
                </c:pt>
                <c:pt idx="15918">
                  <c:v>11.140959119498561</c:v>
                </c:pt>
                <c:pt idx="15919">
                  <c:v>11.14103773585077</c:v>
                </c:pt>
                <c:pt idx="15920">
                  <c:v>11.141116352202969</c:v>
                </c:pt>
                <c:pt idx="15921">
                  <c:v>11.141194968555171</c:v>
                </c:pt>
                <c:pt idx="15922">
                  <c:v>11.141273584907371</c:v>
                </c:pt>
                <c:pt idx="15923">
                  <c:v>11.14135220125957</c:v>
                </c:pt>
                <c:pt idx="15924">
                  <c:v>11.141430817611781</c:v>
                </c:pt>
                <c:pt idx="15925">
                  <c:v>11.14150943396398</c:v>
                </c:pt>
                <c:pt idx="15926">
                  <c:v>11.14158805031618</c:v>
                </c:pt>
                <c:pt idx="15927">
                  <c:v>11.14166666666838</c:v>
                </c:pt>
                <c:pt idx="15928">
                  <c:v>11.14174528302058</c:v>
                </c:pt>
                <c:pt idx="15929">
                  <c:v>11.141823899372779</c:v>
                </c:pt>
                <c:pt idx="15930">
                  <c:v>11.141902515724979</c:v>
                </c:pt>
                <c:pt idx="15931">
                  <c:v>11.141981132077181</c:v>
                </c:pt>
                <c:pt idx="15932">
                  <c:v>11.142059748429389</c:v>
                </c:pt>
                <c:pt idx="15933">
                  <c:v>11.142138364781591</c:v>
                </c:pt>
                <c:pt idx="15934">
                  <c:v>11.142216981133791</c:v>
                </c:pt>
                <c:pt idx="15935">
                  <c:v>11.142295597485999</c:v>
                </c:pt>
                <c:pt idx="15936">
                  <c:v>11.14237421383819</c:v>
                </c:pt>
                <c:pt idx="15937">
                  <c:v>11.1424528301904</c:v>
                </c:pt>
                <c:pt idx="15938">
                  <c:v>11.1425314465426</c:v>
                </c:pt>
                <c:pt idx="15939">
                  <c:v>11.1426100628948</c:v>
                </c:pt>
                <c:pt idx="15940">
                  <c:v>11.142688679247</c:v>
                </c:pt>
                <c:pt idx="15941">
                  <c:v>11.14276729559921</c:v>
                </c:pt>
                <c:pt idx="15942">
                  <c:v>11.142845911951399</c:v>
                </c:pt>
                <c:pt idx="15943">
                  <c:v>11.14292452830361</c:v>
                </c:pt>
                <c:pt idx="15944">
                  <c:v>11.1430031446558</c:v>
                </c:pt>
                <c:pt idx="15945">
                  <c:v>11.143081761008011</c:v>
                </c:pt>
                <c:pt idx="15946">
                  <c:v>11.143160377360211</c:v>
                </c:pt>
                <c:pt idx="15947">
                  <c:v>11.14323899371241</c:v>
                </c:pt>
                <c:pt idx="15948">
                  <c:v>11.14331761006461</c:v>
                </c:pt>
                <c:pt idx="15949">
                  <c:v>11.14339622641682</c:v>
                </c:pt>
                <c:pt idx="15950">
                  <c:v>11.14347484276902</c:v>
                </c:pt>
                <c:pt idx="15951">
                  <c:v>11.14355345912122</c:v>
                </c:pt>
                <c:pt idx="15952">
                  <c:v>11.14363207547342</c:v>
                </c:pt>
                <c:pt idx="15953">
                  <c:v>11.143710691825619</c:v>
                </c:pt>
                <c:pt idx="15954">
                  <c:v>11.143789308177819</c:v>
                </c:pt>
                <c:pt idx="15955">
                  <c:v>11.143867924530021</c:v>
                </c:pt>
                <c:pt idx="15956">
                  <c:v>11.143946540882229</c:v>
                </c:pt>
                <c:pt idx="15957">
                  <c:v>11.14402515723442</c:v>
                </c:pt>
                <c:pt idx="15958">
                  <c:v>11.144103773586631</c:v>
                </c:pt>
                <c:pt idx="15959">
                  <c:v>11.14418238993883</c:v>
                </c:pt>
                <c:pt idx="15960">
                  <c:v>11.144261006291019</c:v>
                </c:pt>
                <c:pt idx="15961">
                  <c:v>11.14433962264323</c:v>
                </c:pt>
                <c:pt idx="15962">
                  <c:v>11.14441823899544</c:v>
                </c:pt>
                <c:pt idx="15963">
                  <c:v>11.14449685534764</c:v>
                </c:pt>
                <c:pt idx="15964">
                  <c:v>11.144575471699831</c:v>
                </c:pt>
                <c:pt idx="15965">
                  <c:v>11.144654088052039</c:v>
                </c:pt>
                <c:pt idx="15966">
                  <c:v>11.144732704404239</c:v>
                </c:pt>
                <c:pt idx="15967">
                  <c:v>11.144811320756441</c:v>
                </c:pt>
                <c:pt idx="15968">
                  <c:v>11.144889937108649</c:v>
                </c:pt>
                <c:pt idx="15969">
                  <c:v>11.14496855346084</c:v>
                </c:pt>
                <c:pt idx="15970">
                  <c:v>11.145047169813051</c:v>
                </c:pt>
                <c:pt idx="15971">
                  <c:v>11.14512578616525</c:v>
                </c:pt>
                <c:pt idx="15972">
                  <c:v>11.14520440251745</c:v>
                </c:pt>
                <c:pt idx="15973">
                  <c:v>11.145283018869661</c:v>
                </c:pt>
                <c:pt idx="15974">
                  <c:v>11.14536163522185</c:v>
                </c:pt>
                <c:pt idx="15975">
                  <c:v>11.14544025157406</c:v>
                </c:pt>
                <c:pt idx="15976">
                  <c:v>11.14551886792626</c:v>
                </c:pt>
                <c:pt idx="15977">
                  <c:v>11.14559748427846</c:v>
                </c:pt>
                <c:pt idx="15978">
                  <c:v>11.145676100630659</c:v>
                </c:pt>
                <c:pt idx="15979">
                  <c:v>11.145754716982861</c:v>
                </c:pt>
                <c:pt idx="15980">
                  <c:v>11.145833333335061</c:v>
                </c:pt>
                <c:pt idx="15981">
                  <c:v>11.14591194968726</c:v>
                </c:pt>
                <c:pt idx="15982">
                  <c:v>11.145990566039471</c:v>
                </c:pt>
                <c:pt idx="15983">
                  <c:v>11.14606918239167</c:v>
                </c:pt>
                <c:pt idx="15984">
                  <c:v>11.14614779874387</c:v>
                </c:pt>
                <c:pt idx="15985">
                  <c:v>11.14622641509607</c:v>
                </c:pt>
                <c:pt idx="15986">
                  <c:v>11.14630503144827</c:v>
                </c:pt>
                <c:pt idx="15987">
                  <c:v>11.146383647800469</c:v>
                </c:pt>
                <c:pt idx="15988">
                  <c:v>11.146462264152669</c:v>
                </c:pt>
                <c:pt idx="15989">
                  <c:v>11.14654088050488</c:v>
                </c:pt>
                <c:pt idx="15990">
                  <c:v>11.146619496857079</c:v>
                </c:pt>
                <c:pt idx="15991">
                  <c:v>11.146698113209281</c:v>
                </c:pt>
                <c:pt idx="15992">
                  <c:v>11.146776729561481</c:v>
                </c:pt>
                <c:pt idx="15993">
                  <c:v>11.14685534591368</c:v>
                </c:pt>
                <c:pt idx="15994">
                  <c:v>11.14693396226588</c:v>
                </c:pt>
                <c:pt idx="15995">
                  <c:v>11.14701257861809</c:v>
                </c:pt>
                <c:pt idx="15996">
                  <c:v>11.14709119497028</c:v>
                </c:pt>
                <c:pt idx="15997">
                  <c:v>11.14716981132249</c:v>
                </c:pt>
                <c:pt idx="15998">
                  <c:v>11.14724842767469</c:v>
                </c:pt>
                <c:pt idx="15999">
                  <c:v>11.147327044026889</c:v>
                </c:pt>
                <c:pt idx="16000">
                  <c:v>11.147405660379089</c:v>
                </c:pt>
                <c:pt idx="16001">
                  <c:v>11.1474842767313</c:v>
                </c:pt>
                <c:pt idx="16002">
                  <c:v>11.147562893083499</c:v>
                </c:pt>
                <c:pt idx="16003">
                  <c:v>11.147641509435701</c:v>
                </c:pt>
                <c:pt idx="16004">
                  <c:v>11.147720125787901</c:v>
                </c:pt>
                <c:pt idx="16005">
                  <c:v>11.1477987421401</c:v>
                </c:pt>
                <c:pt idx="16006">
                  <c:v>11.1478773584923</c:v>
                </c:pt>
                <c:pt idx="16007">
                  <c:v>11.1479559748445</c:v>
                </c:pt>
                <c:pt idx="16008">
                  <c:v>11.1480345911967</c:v>
                </c:pt>
                <c:pt idx="16009">
                  <c:v>11.14811320754891</c:v>
                </c:pt>
                <c:pt idx="16010">
                  <c:v>11.14819182390111</c:v>
                </c:pt>
                <c:pt idx="16011">
                  <c:v>11.148270440253301</c:v>
                </c:pt>
                <c:pt idx="16012">
                  <c:v>11.148349056605509</c:v>
                </c:pt>
                <c:pt idx="16013">
                  <c:v>11.148427672957711</c:v>
                </c:pt>
                <c:pt idx="16014">
                  <c:v>11.148506289309919</c:v>
                </c:pt>
                <c:pt idx="16015">
                  <c:v>11.148584905662119</c:v>
                </c:pt>
                <c:pt idx="16016">
                  <c:v>11.148663522014321</c:v>
                </c:pt>
                <c:pt idx="16017">
                  <c:v>11.14874213836652</c:v>
                </c:pt>
                <c:pt idx="16018">
                  <c:v>11.14882075471872</c:v>
                </c:pt>
                <c:pt idx="16019">
                  <c:v>11.14889937107092</c:v>
                </c:pt>
                <c:pt idx="16020">
                  <c:v>11.14897798742312</c:v>
                </c:pt>
                <c:pt idx="16021">
                  <c:v>11.149056603775319</c:v>
                </c:pt>
                <c:pt idx="16022">
                  <c:v>11.14913522012753</c:v>
                </c:pt>
                <c:pt idx="16023">
                  <c:v>11.14921383647973</c:v>
                </c:pt>
                <c:pt idx="16024">
                  <c:v>11.149292452831929</c:v>
                </c:pt>
                <c:pt idx="16025">
                  <c:v>11.149371069184131</c:v>
                </c:pt>
                <c:pt idx="16026">
                  <c:v>11.149449685536331</c:v>
                </c:pt>
                <c:pt idx="16027">
                  <c:v>11.14952830188853</c:v>
                </c:pt>
                <c:pt idx="16028">
                  <c:v>11.149606918240741</c:v>
                </c:pt>
                <c:pt idx="16029">
                  <c:v>11.14968553459294</c:v>
                </c:pt>
                <c:pt idx="16030">
                  <c:v>11.14976415094514</c:v>
                </c:pt>
                <c:pt idx="16031">
                  <c:v>11.14984276729734</c:v>
                </c:pt>
                <c:pt idx="16032">
                  <c:v>11.14992138364954</c:v>
                </c:pt>
                <c:pt idx="16033">
                  <c:v>11.15000000000175</c:v>
                </c:pt>
                <c:pt idx="16034">
                  <c:v>11.15007861635395</c:v>
                </c:pt>
                <c:pt idx="16035">
                  <c:v>11.15015723270615</c:v>
                </c:pt>
                <c:pt idx="16036">
                  <c:v>11.150235849058349</c:v>
                </c:pt>
                <c:pt idx="16037">
                  <c:v>11.150314465410551</c:v>
                </c:pt>
                <c:pt idx="16038">
                  <c:v>11.150393081762751</c:v>
                </c:pt>
                <c:pt idx="16039">
                  <c:v>11.15047169811495</c:v>
                </c:pt>
                <c:pt idx="16040">
                  <c:v>11.150550314467161</c:v>
                </c:pt>
                <c:pt idx="16041">
                  <c:v>11.15062893081936</c:v>
                </c:pt>
                <c:pt idx="16042">
                  <c:v>11.15070754717156</c:v>
                </c:pt>
                <c:pt idx="16043">
                  <c:v>11.150786163523771</c:v>
                </c:pt>
                <c:pt idx="16044">
                  <c:v>11.15086477987597</c:v>
                </c:pt>
                <c:pt idx="16045">
                  <c:v>11.15094339622817</c:v>
                </c:pt>
                <c:pt idx="16046">
                  <c:v>11.15102201258037</c:v>
                </c:pt>
                <c:pt idx="16047">
                  <c:v>11.151100628932561</c:v>
                </c:pt>
                <c:pt idx="16048">
                  <c:v>11.151179245284769</c:v>
                </c:pt>
                <c:pt idx="16049">
                  <c:v>11.151257861636971</c:v>
                </c:pt>
                <c:pt idx="16050">
                  <c:v>11.151336477989171</c:v>
                </c:pt>
                <c:pt idx="16051">
                  <c:v>11.15141509434137</c:v>
                </c:pt>
                <c:pt idx="16052">
                  <c:v>11.15149371069357</c:v>
                </c:pt>
                <c:pt idx="16053">
                  <c:v>11.15157232704578</c:v>
                </c:pt>
                <c:pt idx="16054">
                  <c:v>11.15165094339798</c:v>
                </c:pt>
                <c:pt idx="16055">
                  <c:v>11.15172955975018</c:v>
                </c:pt>
                <c:pt idx="16056">
                  <c:v>11.15180817610238</c:v>
                </c:pt>
                <c:pt idx="16057">
                  <c:v>11.151886792454579</c:v>
                </c:pt>
                <c:pt idx="16058">
                  <c:v>11.151965408806779</c:v>
                </c:pt>
                <c:pt idx="16059">
                  <c:v>11.15204402515899</c:v>
                </c:pt>
                <c:pt idx="16060">
                  <c:v>11.15212264151118</c:v>
                </c:pt>
                <c:pt idx="16061">
                  <c:v>11.152201257863389</c:v>
                </c:pt>
                <c:pt idx="16062">
                  <c:v>11.152279874215591</c:v>
                </c:pt>
                <c:pt idx="16063">
                  <c:v>11.152358490567799</c:v>
                </c:pt>
                <c:pt idx="16064">
                  <c:v>11.152437106920001</c:v>
                </c:pt>
                <c:pt idx="16065">
                  <c:v>11.15251572327219</c:v>
                </c:pt>
                <c:pt idx="16066">
                  <c:v>11.1525943396244</c:v>
                </c:pt>
                <c:pt idx="16067">
                  <c:v>11.1526729559766</c:v>
                </c:pt>
                <c:pt idx="16068">
                  <c:v>11.1527515723288</c:v>
                </c:pt>
                <c:pt idx="16069">
                  <c:v>11.152830188681</c:v>
                </c:pt>
                <c:pt idx="16070">
                  <c:v>11.15290880503321</c:v>
                </c:pt>
                <c:pt idx="16071">
                  <c:v>11.152987421385401</c:v>
                </c:pt>
                <c:pt idx="16072">
                  <c:v>11.153066037737609</c:v>
                </c:pt>
                <c:pt idx="16073">
                  <c:v>11.153144654089809</c:v>
                </c:pt>
                <c:pt idx="16074">
                  <c:v>11.153223270442011</c:v>
                </c:pt>
                <c:pt idx="16075">
                  <c:v>11.15330188679421</c:v>
                </c:pt>
                <c:pt idx="16076">
                  <c:v>11.153380503146421</c:v>
                </c:pt>
                <c:pt idx="16077">
                  <c:v>11.153459119498621</c:v>
                </c:pt>
                <c:pt idx="16078">
                  <c:v>11.15353773585082</c:v>
                </c:pt>
                <c:pt idx="16079">
                  <c:v>11.15361635220302</c:v>
                </c:pt>
                <c:pt idx="16080">
                  <c:v>11.15369496855522</c:v>
                </c:pt>
                <c:pt idx="16081">
                  <c:v>11.15377358490742</c:v>
                </c:pt>
                <c:pt idx="16082">
                  <c:v>11.153852201259619</c:v>
                </c:pt>
                <c:pt idx="16083">
                  <c:v>11.153930817611821</c:v>
                </c:pt>
                <c:pt idx="16084">
                  <c:v>11.154009433964021</c:v>
                </c:pt>
                <c:pt idx="16085">
                  <c:v>11.154088050316229</c:v>
                </c:pt>
                <c:pt idx="16086">
                  <c:v>11.154166666668431</c:v>
                </c:pt>
                <c:pt idx="16087">
                  <c:v>11.15424528302063</c:v>
                </c:pt>
                <c:pt idx="16088">
                  <c:v>11.15432389937283</c:v>
                </c:pt>
                <c:pt idx="16089">
                  <c:v>11.154402515725041</c:v>
                </c:pt>
                <c:pt idx="16090">
                  <c:v>11.15448113207724</c:v>
                </c:pt>
                <c:pt idx="16091">
                  <c:v>11.15455974842944</c:v>
                </c:pt>
                <c:pt idx="16092">
                  <c:v>11.15463836478164</c:v>
                </c:pt>
                <c:pt idx="16093">
                  <c:v>11.15471698113384</c:v>
                </c:pt>
                <c:pt idx="16094">
                  <c:v>11.154795597486039</c:v>
                </c:pt>
                <c:pt idx="16095">
                  <c:v>11.154874213838241</c:v>
                </c:pt>
                <c:pt idx="16096">
                  <c:v>11.154952830190441</c:v>
                </c:pt>
                <c:pt idx="16097">
                  <c:v>11.155031446542649</c:v>
                </c:pt>
                <c:pt idx="16098">
                  <c:v>11.15511006289484</c:v>
                </c:pt>
                <c:pt idx="16099">
                  <c:v>11.15518867924705</c:v>
                </c:pt>
                <c:pt idx="16100">
                  <c:v>11.15526729559925</c:v>
                </c:pt>
                <c:pt idx="16101">
                  <c:v>11.15534591195145</c:v>
                </c:pt>
                <c:pt idx="16102">
                  <c:v>11.15542452830366</c:v>
                </c:pt>
                <c:pt idx="16103">
                  <c:v>11.155503144655849</c:v>
                </c:pt>
                <c:pt idx="16104">
                  <c:v>11.15558176100806</c:v>
                </c:pt>
                <c:pt idx="16105">
                  <c:v>11.15566037736026</c:v>
                </c:pt>
                <c:pt idx="16106">
                  <c:v>11.155738993712459</c:v>
                </c:pt>
                <c:pt idx="16107">
                  <c:v>11.155817610064661</c:v>
                </c:pt>
                <c:pt idx="16108">
                  <c:v>11.15589622641687</c:v>
                </c:pt>
                <c:pt idx="16109">
                  <c:v>11.155974842769069</c:v>
                </c:pt>
                <c:pt idx="16110">
                  <c:v>11.156053459121271</c:v>
                </c:pt>
                <c:pt idx="16111">
                  <c:v>11.156132075473471</c:v>
                </c:pt>
                <c:pt idx="16112">
                  <c:v>11.15621069182567</c:v>
                </c:pt>
                <c:pt idx="16113">
                  <c:v>11.15628930817787</c:v>
                </c:pt>
                <c:pt idx="16114">
                  <c:v>11.15636792453007</c:v>
                </c:pt>
                <c:pt idx="16115">
                  <c:v>11.15644654088228</c:v>
                </c:pt>
                <c:pt idx="16116">
                  <c:v>11.156525157234469</c:v>
                </c:pt>
                <c:pt idx="16117">
                  <c:v>11.156603773586671</c:v>
                </c:pt>
                <c:pt idx="16118">
                  <c:v>11.156682389938879</c:v>
                </c:pt>
                <c:pt idx="16119">
                  <c:v>11.15676100629107</c:v>
                </c:pt>
                <c:pt idx="16120">
                  <c:v>11.156839622643281</c:v>
                </c:pt>
                <c:pt idx="16121">
                  <c:v>11.15691823899548</c:v>
                </c:pt>
                <c:pt idx="16122">
                  <c:v>11.156996855347691</c:v>
                </c:pt>
                <c:pt idx="16123">
                  <c:v>11.15707547169988</c:v>
                </c:pt>
                <c:pt idx="16124">
                  <c:v>11.15715408805209</c:v>
                </c:pt>
                <c:pt idx="16125">
                  <c:v>11.15723270440429</c:v>
                </c:pt>
                <c:pt idx="16126">
                  <c:v>11.157311320756479</c:v>
                </c:pt>
                <c:pt idx="16127">
                  <c:v>11.1573899371087</c:v>
                </c:pt>
                <c:pt idx="16128">
                  <c:v>11.157468553460889</c:v>
                </c:pt>
                <c:pt idx="16129">
                  <c:v>11.157547169813091</c:v>
                </c:pt>
                <c:pt idx="16130">
                  <c:v>11.157625786165299</c:v>
                </c:pt>
                <c:pt idx="16131">
                  <c:v>11.157704402517499</c:v>
                </c:pt>
                <c:pt idx="16132">
                  <c:v>11.157783018869701</c:v>
                </c:pt>
                <c:pt idx="16133">
                  <c:v>11.1578616352219</c:v>
                </c:pt>
                <c:pt idx="16134">
                  <c:v>11.1579402515741</c:v>
                </c:pt>
                <c:pt idx="16135">
                  <c:v>11.1580188679263</c:v>
                </c:pt>
                <c:pt idx="16136">
                  <c:v>11.1580974842785</c:v>
                </c:pt>
                <c:pt idx="16137">
                  <c:v>11.158176100630699</c:v>
                </c:pt>
                <c:pt idx="16138">
                  <c:v>11.15825471698291</c:v>
                </c:pt>
                <c:pt idx="16139">
                  <c:v>11.15833333333511</c:v>
                </c:pt>
                <c:pt idx="16140">
                  <c:v>11.158411949687309</c:v>
                </c:pt>
                <c:pt idx="16141">
                  <c:v>11.158490566039511</c:v>
                </c:pt>
                <c:pt idx="16142">
                  <c:v>11.158569182391711</c:v>
                </c:pt>
                <c:pt idx="16143">
                  <c:v>11.158647798743919</c:v>
                </c:pt>
                <c:pt idx="16144">
                  <c:v>11.158726415096121</c:v>
                </c:pt>
                <c:pt idx="16145">
                  <c:v>11.15880503144832</c:v>
                </c:pt>
                <c:pt idx="16146">
                  <c:v>11.15888364780052</c:v>
                </c:pt>
                <c:pt idx="16147">
                  <c:v>11.15896226415272</c:v>
                </c:pt>
                <c:pt idx="16148">
                  <c:v>11.15904088050493</c:v>
                </c:pt>
                <c:pt idx="16149">
                  <c:v>11.159119496857119</c:v>
                </c:pt>
                <c:pt idx="16150">
                  <c:v>11.15919811320933</c:v>
                </c:pt>
                <c:pt idx="16151">
                  <c:v>11.15927672956153</c:v>
                </c:pt>
                <c:pt idx="16152">
                  <c:v>11.159355345913729</c:v>
                </c:pt>
                <c:pt idx="16153">
                  <c:v>11.15943396226594</c:v>
                </c:pt>
                <c:pt idx="16154">
                  <c:v>11.15951257861814</c:v>
                </c:pt>
                <c:pt idx="16155">
                  <c:v>11.15959119497033</c:v>
                </c:pt>
                <c:pt idx="16156">
                  <c:v>11.159669811322541</c:v>
                </c:pt>
                <c:pt idx="16157">
                  <c:v>11.159748427674741</c:v>
                </c:pt>
                <c:pt idx="16158">
                  <c:v>11.15982704402694</c:v>
                </c:pt>
                <c:pt idx="16159">
                  <c:v>11.15990566037914</c:v>
                </c:pt>
                <c:pt idx="16160">
                  <c:v>11.15998427673135</c:v>
                </c:pt>
                <c:pt idx="16161">
                  <c:v>11.160062893083539</c:v>
                </c:pt>
                <c:pt idx="16162">
                  <c:v>11.16014150943575</c:v>
                </c:pt>
                <c:pt idx="16163">
                  <c:v>11.16022012578795</c:v>
                </c:pt>
                <c:pt idx="16164">
                  <c:v>11.160298742140141</c:v>
                </c:pt>
                <c:pt idx="16165">
                  <c:v>11.160377358492349</c:v>
                </c:pt>
                <c:pt idx="16166">
                  <c:v>11.160455974844551</c:v>
                </c:pt>
                <c:pt idx="16167">
                  <c:v>11.16053459119675</c:v>
                </c:pt>
                <c:pt idx="16168">
                  <c:v>11.160613207548961</c:v>
                </c:pt>
                <c:pt idx="16169">
                  <c:v>11.160691823901161</c:v>
                </c:pt>
                <c:pt idx="16170">
                  <c:v>11.16077044025335</c:v>
                </c:pt>
                <c:pt idx="16171">
                  <c:v>11.16084905660556</c:v>
                </c:pt>
                <c:pt idx="16172">
                  <c:v>11.16092767295776</c:v>
                </c:pt>
                <c:pt idx="16173">
                  <c:v>11.16100628930997</c:v>
                </c:pt>
                <c:pt idx="16174">
                  <c:v>11.16108490566217</c:v>
                </c:pt>
                <c:pt idx="16175">
                  <c:v>11.161163522014361</c:v>
                </c:pt>
                <c:pt idx="16176">
                  <c:v>11.161242138366561</c:v>
                </c:pt>
                <c:pt idx="16177">
                  <c:v>11.16132075471876</c:v>
                </c:pt>
                <c:pt idx="16178">
                  <c:v>11.161399371070971</c:v>
                </c:pt>
                <c:pt idx="16179">
                  <c:v>11.16147798742317</c:v>
                </c:pt>
                <c:pt idx="16180">
                  <c:v>11.16155660377537</c:v>
                </c:pt>
                <c:pt idx="16181">
                  <c:v>11.16163522012757</c:v>
                </c:pt>
                <c:pt idx="16182">
                  <c:v>11.16171383647977</c:v>
                </c:pt>
                <c:pt idx="16183">
                  <c:v>11.16179245283198</c:v>
                </c:pt>
                <c:pt idx="16184">
                  <c:v>11.161871069184169</c:v>
                </c:pt>
                <c:pt idx="16185">
                  <c:v>11.16194968553638</c:v>
                </c:pt>
                <c:pt idx="16186">
                  <c:v>11.162028301888579</c:v>
                </c:pt>
                <c:pt idx="16187">
                  <c:v>11.16210691824079</c:v>
                </c:pt>
                <c:pt idx="16188">
                  <c:v>11.162185534592989</c:v>
                </c:pt>
                <c:pt idx="16189">
                  <c:v>11.162264150945189</c:v>
                </c:pt>
                <c:pt idx="16190">
                  <c:v>11.162342767297391</c:v>
                </c:pt>
                <c:pt idx="16191">
                  <c:v>11.16242138364959</c:v>
                </c:pt>
                <c:pt idx="16192">
                  <c:v>11.16250000000179</c:v>
                </c:pt>
                <c:pt idx="16193">
                  <c:v>11.162578616354001</c:v>
                </c:pt>
                <c:pt idx="16194">
                  <c:v>11.1626572327062</c:v>
                </c:pt>
                <c:pt idx="16195">
                  <c:v>11.1627358490584</c:v>
                </c:pt>
                <c:pt idx="16196">
                  <c:v>11.162814465410589</c:v>
                </c:pt>
                <c:pt idx="16197">
                  <c:v>11.1628930817628</c:v>
                </c:pt>
                <c:pt idx="16198">
                  <c:v>11.162971698114999</c:v>
                </c:pt>
                <c:pt idx="16199">
                  <c:v>11.16305031446721</c:v>
                </c:pt>
                <c:pt idx="16200">
                  <c:v>11.163128930819401</c:v>
                </c:pt>
                <c:pt idx="16201">
                  <c:v>11.1632075471716</c:v>
                </c:pt>
                <c:pt idx="16202">
                  <c:v>11.163286163523811</c:v>
                </c:pt>
                <c:pt idx="16203">
                  <c:v>11.163364779876011</c:v>
                </c:pt>
                <c:pt idx="16204">
                  <c:v>11.163443396228219</c:v>
                </c:pt>
                <c:pt idx="16205">
                  <c:v>11.163522012580421</c:v>
                </c:pt>
                <c:pt idx="16206">
                  <c:v>11.16360062893262</c:v>
                </c:pt>
                <c:pt idx="16207">
                  <c:v>11.16367924528482</c:v>
                </c:pt>
                <c:pt idx="16208">
                  <c:v>11.16375786163702</c:v>
                </c:pt>
                <c:pt idx="16209">
                  <c:v>11.16383647798922</c:v>
                </c:pt>
                <c:pt idx="16210">
                  <c:v>11.163915094341419</c:v>
                </c:pt>
                <c:pt idx="16211">
                  <c:v>11.163993710693619</c:v>
                </c:pt>
                <c:pt idx="16212">
                  <c:v>11.164072327045821</c:v>
                </c:pt>
                <c:pt idx="16213">
                  <c:v>11.16415094339802</c:v>
                </c:pt>
                <c:pt idx="16214">
                  <c:v>11.164229559750231</c:v>
                </c:pt>
                <c:pt idx="16215">
                  <c:v>11.16430817610242</c:v>
                </c:pt>
                <c:pt idx="16216">
                  <c:v>11.16438679245463</c:v>
                </c:pt>
                <c:pt idx="16217">
                  <c:v>11.16446540880683</c:v>
                </c:pt>
                <c:pt idx="16218">
                  <c:v>11.16454402515903</c:v>
                </c:pt>
                <c:pt idx="16219">
                  <c:v>11.16462264151123</c:v>
                </c:pt>
                <c:pt idx="16220">
                  <c:v>11.16470125786344</c:v>
                </c:pt>
                <c:pt idx="16221">
                  <c:v>11.164779874215631</c:v>
                </c:pt>
                <c:pt idx="16222">
                  <c:v>11.164858490567831</c:v>
                </c:pt>
                <c:pt idx="16223">
                  <c:v>11.164937106920039</c:v>
                </c:pt>
                <c:pt idx="16224">
                  <c:v>11.165015723272241</c:v>
                </c:pt>
                <c:pt idx="16225">
                  <c:v>11.165094339624449</c:v>
                </c:pt>
                <c:pt idx="16226">
                  <c:v>11.165172955976651</c:v>
                </c:pt>
                <c:pt idx="16227">
                  <c:v>11.165251572328851</c:v>
                </c:pt>
                <c:pt idx="16228">
                  <c:v>11.16533018868105</c:v>
                </c:pt>
                <c:pt idx="16229">
                  <c:v>11.16540880503325</c:v>
                </c:pt>
                <c:pt idx="16230">
                  <c:v>11.16548742138545</c:v>
                </c:pt>
                <c:pt idx="16231">
                  <c:v>11.16556603773766</c:v>
                </c:pt>
                <c:pt idx="16232">
                  <c:v>11.16564465408986</c:v>
                </c:pt>
                <c:pt idx="16233">
                  <c:v>11.165723270442051</c:v>
                </c:pt>
                <c:pt idx="16234">
                  <c:v>11.165801886794259</c:v>
                </c:pt>
                <c:pt idx="16235">
                  <c:v>11.165880503146459</c:v>
                </c:pt>
                <c:pt idx="16236">
                  <c:v>11.165959119498661</c:v>
                </c:pt>
                <c:pt idx="16237">
                  <c:v>11.16603773585086</c:v>
                </c:pt>
                <c:pt idx="16238">
                  <c:v>11.166116352203071</c:v>
                </c:pt>
                <c:pt idx="16239">
                  <c:v>11.166194968555271</c:v>
                </c:pt>
                <c:pt idx="16240">
                  <c:v>11.16627358490747</c:v>
                </c:pt>
                <c:pt idx="16241">
                  <c:v>11.16635220125967</c:v>
                </c:pt>
                <c:pt idx="16242">
                  <c:v>11.16643081761187</c:v>
                </c:pt>
                <c:pt idx="16243">
                  <c:v>11.16650943396407</c:v>
                </c:pt>
                <c:pt idx="16244">
                  <c:v>11.166588050316269</c:v>
                </c:pt>
                <c:pt idx="16245">
                  <c:v>11.166666666668471</c:v>
                </c:pt>
                <c:pt idx="16246">
                  <c:v>11.166745283020671</c:v>
                </c:pt>
                <c:pt idx="16247">
                  <c:v>11.16682389937287</c:v>
                </c:pt>
                <c:pt idx="16248">
                  <c:v>11.166902515725081</c:v>
                </c:pt>
                <c:pt idx="16249">
                  <c:v>11.16698113207728</c:v>
                </c:pt>
                <c:pt idx="16250">
                  <c:v>11.16705974842948</c:v>
                </c:pt>
                <c:pt idx="16251">
                  <c:v>11.16713836478168</c:v>
                </c:pt>
                <c:pt idx="16252">
                  <c:v>11.16721698113388</c:v>
                </c:pt>
                <c:pt idx="16253">
                  <c:v>11.16729559748609</c:v>
                </c:pt>
                <c:pt idx="16254">
                  <c:v>11.16737421383829</c:v>
                </c:pt>
                <c:pt idx="16255">
                  <c:v>11.1674528301905</c:v>
                </c:pt>
                <c:pt idx="16256">
                  <c:v>11.167531446542689</c:v>
                </c:pt>
                <c:pt idx="16257">
                  <c:v>11.167610062894891</c:v>
                </c:pt>
                <c:pt idx="16258">
                  <c:v>11.1676886792471</c:v>
                </c:pt>
                <c:pt idx="16259">
                  <c:v>11.167767295599299</c:v>
                </c:pt>
                <c:pt idx="16260">
                  <c:v>11.16784591195149</c:v>
                </c:pt>
                <c:pt idx="16261">
                  <c:v>11.167924528303701</c:v>
                </c:pt>
                <c:pt idx="16262">
                  <c:v>11.16800314465589</c:v>
                </c:pt>
                <c:pt idx="16263">
                  <c:v>11.1680817610081</c:v>
                </c:pt>
                <c:pt idx="16264">
                  <c:v>11.1681603773603</c:v>
                </c:pt>
                <c:pt idx="16265">
                  <c:v>11.1682389937125</c:v>
                </c:pt>
                <c:pt idx="16266">
                  <c:v>11.168317610064699</c:v>
                </c:pt>
                <c:pt idx="16267">
                  <c:v>11.16839622641691</c:v>
                </c:pt>
                <c:pt idx="16268">
                  <c:v>11.168474842769109</c:v>
                </c:pt>
                <c:pt idx="16269">
                  <c:v>11.168553459121309</c:v>
                </c:pt>
                <c:pt idx="16270">
                  <c:v>11.168632075473511</c:v>
                </c:pt>
                <c:pt idx="16271">
                  <c:v>11.16871069182571</c:v>
                </c:pt>
                <c:pt idx="16272">
                  <c:v>11.168789308177921</c:v>
                </c:pt>
                <c:pt idx="16273">
                  <c:v>11.16886792453011</c:v>
                </c:pt>
                <c:pt idx="16274">
                  <c:v>11.16894654088232</c:v>
                </c:pt>
                <c:pt idx="16275">
                  <c:v>11.16902515723452</c:v>
                </c:pt>
                <c:pt idx="16276">
                  <c:v>11.16910377358672</c:v>
                </c:pt>
                <c:pt idx="16277">
                  <c:v>11.16918238993892</c:v>
                </c:pt>
                <c:pt idx="16278">
                  <c:v>11.169261006291119</c:v>
                </c:pt>
                <c:pt idx="16279">
                  <c:v>11.169339622643321</c:v>
                </c:pt>
                <c:pt idx="16280">
                  <c:v>11.169418238995529</c:v>
                </c:pt>
                <c:pt idx="16281">
                  <c:v>11.16949685534774</c:v>
                </c:pt>
                <c:pt idx="16282">
                  <c:v>11.169575471699931</c:v>
                </c:pt>
                <c:pt idx="16283">
                  <c:v>11.16965408805213</c:v>
                </c:pt>
                <c:pt idx="16284">
                  <c:v>11.169732704404341</c:v>
                </c:pt>
                <c:pt idx="16285">
                  <c:v>11.16981132075653</c:v>
                </c:pt>
                <c:pt idx="16286">
                  <c:v>11.16988993710874</c:v>
                </c:pt>
                <c:pt idx="16287">
                  <c:v>11.16996855346094</c:v>
                </c:pt>
                <c:pt idx="16288">
                  <c:v>11.17004716981314</c:v>
                </c:pt>
                <c:pt idx="16289">
                  <c:v>11.17012578616534</c:v>
                </c:pt>
                <c:pt idx="16290">
                  <c:v>11.170204402517539</c:v>
                </c:pt>
                <c:pt idx="16291">
                  <c:v>11.17028301886975</c:v>
                </c:pt>
                <c:pt idx="16292">
                  <c:v>11.170361635221949</c:v>
                </c:pt>
                <c:pt idx="16293">
                  <c:v>11.170440251574149</c:v>
                </c:pt>
                <c:pt idx="16294">
                  <c:v>11.170518867926351</c:v>
                </c:pt>
                <c:pt idx="16295">
                  <c:v>11.17059748427855</c:v>
                </c:pt>
                <c:pt idx="16296">
                  <c:v>11.17067610063075</c:v>
                </c:pt>
                <c:pt idx="16297">
                  <c:v>11.170754716982961</c:v>
                </c:pt>
                <c:pt idx="16298">
                  <c:v>11.17083333333516</c:v>
                </c:pt>
                <c:pt idx="16299">
                  <c:v>11.170911949687349</c:v>
                </c:pt>
                <c:pt idx="16300">
                  <c:v>11.170990566039549</c:v>
                </c:pt>
                <c:pt idx="16301">
                  <c:v>11.17106918239176</c:v>
                </c:pt>
                <c:pt idx="16302">
                  <c:v>11.171147798743959</c:v>
                </c:pt>
                <c:pt idx="16303">
                  <c:v>11.171226415096161</c:v>
                </c:pt>
                <c:pt idx="16304">
                  <c:v>11.171305031448361</c:v>
                </c:pt>
                <c:pt idx="16305">
                  <c:v>11.17138364780056</c:v>
                </c:pt>
                <c:pt idx="16306">
                  <c:v>11.171462264152771</c:v>
                </c:pt>
                <c:pt idx="16307">
                  <c:v>11.171540880504971</c:v>
                </c:pt>
                <c:pt idx="16308">
                  <c:v>11.17161949685717</c:v>
                </c:pt>
                <c:pt idx="16309">
                  <c:v>11.17169811320937</c:v>
                </c:pt>
                <c:pt idx="16310">
                  <c:v>11.17177672956157</c:v>
                </c:pt>
                <c:pt idx="16311">
                  <c:v>11.171855345913769</c:v>
                </c:pt>
                <c:pt idx="16312">
                  <c:v>11.171933962265969</c:v>
                </c:pt>
                <c:pt idx="16313">
                  <c:v>11.17201257861818</c:v>
                </c:pt>
                <c:pt idx="16314">
                  <c:v>11.172091194970379</c:v>
                </c:pt>
                <c:pt idx="16315">
                  <c:v>11.172169811322579</c:v>
                </c:pt>
                <c:pt idx="16316">
                  <c:v>11.172248427674781</c:v>
                </c:pt>
                <c:pt idx="16317">
                  <c:v>11.17232704402698</c:v>
                </c:pt>
                <c:pt idx="16318">
                  <c:v>11.172405660379191</c:v>
                </c:pt>
                <c:pt idx="16319">
                  <c:v>11.172484276731399</c:v>
                </c:pt>
                <c:pt idx="16320">
                  <c:v>11.172562893083599</c:v>
                </c:pt>
                <c:pt idx="16321">
                  <c:v>11.17264150943579</c:v>
                </c:pt>
                <c:pt idx="16322">
                  <c:v>11.172720125788</c:v>
                </c:pt>
                <c:pt idx="16323">
                  <c:v>11.17279874214019</c:v>
                </c:pt>
                <c:pt idx="16324">
                  <c:v>11.1728773584924</c:v>
                </c:pt>
                <c:pt idx="16325">
                  <c:v>11.1729559748446</c:v>
                </c:pt>
                <c:pt idx="16326">
                  <c:v>11.173034591196799</c:v>
                </c:pt>
                <c:pt idx="16327">
                  <c:v>11.173113207548999</c:v>
                </c:pt>
                <c:pt idx="16328">
                  <c:v>11.173191823901201</c:v>
                </c:pt>
                <c:pt idx="16329">
                  <c:v>11.1732704402534</c:v>
                </c:pt>
                <c:pt idx="16330">
                  <c:v>11.173349056605611</c:v>
                </c:pt>
                <c:pt idx="16331">
                  <c:v>11.173427672957811</c:v>
                </c:pt>
                <c:pt idx="16332">
                  <c:v>11.17350628931001</c:v>
                </c:pt>
                <c:pt idx="16333">
                  <c:v>11.173584905662221</c:v>
                </c:pt>
                <c:pt idx="16334">
                  <c:v>11.17366352201441</c:v>
                </c:pt>
                <c:pt idx="16335">
                  <c:v>11.17374213836662</c:v>
                </c:pt>
                <c:pt idx="16336">
                  <c:v>11.173820754718809</c:v>
                </c:pt>
                <c:pt idx="16337">
                  <c:v>11.173899371071011</c:v>
                </c:pt>
                <c:pt idx="16338">
                  <c:v>11.173977987423211</c:v>
                </c:pt>
                <c:pt idx="16339">
                  <c:v>11.174056603775419</c:v>
                </c:pt>
                <c:pt idx="16340">
                  <c:v>11.174135220127621</c:v>
                </c:pt>
                <c:pt idx="16341">
                  <c:v>11.17421383647982</c:v>
                </c:pt>
                <c:pt idx="16342">
                  <c:v>11.17429245283202</c:v>
                </c:pt>
                <c:pt idx="16343">
                  <c:v>11.17437106918422</c:v>
                </c:pt>
                <c:pt idx="16344">
                  <c:v>11.17444968553643</c:v>
                </c:pt>
                <c:pt idx="16345">
                  <c:v>11.17452830188863</c:v>
                </c:pt>
                <c:pt idx="16346">
                  <c:v>11.17460691824083</c:v>
                </c:pt>
                <c:pt idx="16347">
                  <c:v>11.17468553459303</c:v>
                </c:pt>
                <c:pt idx="16348">
                  <c:v>11.174764150945229</c:v>
                </c:pt>
                <c:pt idx="16349">
                  <c:v>11.174842767297431</c:v>
                </c:pt>
                <c:pt idx="16350">
                  <c:v>11.174921383649631</c:v>
                </c:pt>
                <c:pt idx="16351">
                  <c:v>11.175000000001839</c:v>
                </c:pt>
                <c:pt idx="16352">
                  <c:v>11.175078616354041</c:v>
                </c:pt>
                <c:pt idx="16353">
                  <c:v>11.175157232706249</c:v>
                </c:pt>
                <c:pt idx="16354">
                  <c:v>11.17523584905844</c:v>
                </c:pt>
                <c:pt idx="16355">
                  <c:v>11.17531446541064</c:v>
                </c:pt>
                <c:pt idx="16356">
                  <c:v>11.17539308176284</c:v>
                </c:pt>
                <c:pt idx="16357">
                  <c:v>11.17547169811505</c:v>
                </c:pt>
                <c:pt idx="16358">
                  <c:v>11.175550314467261</c:v>
                </c:pt>
                <c:pt idx="16359">
                  <c:v>11.17562893081945</c:v>
                </c:pt>
                <c:pt idx="16360">
                  <c:v>11.175707547171649</c:v>
                </c:pt>
                <c:pt idx="16361">
                  <c:v>11.175786163523849</c:v>
                </c:pt>
                <c:pt idx="16362">
                  <c:v>11.175864779876051</c:v>
                </c:pt>
                <c:pt idx="16363">
                  <c:v>11.175943396228259</c:v>
                </c:pt>
                <c:pt idx="16364">
                  <c:v>11.176022012580461</c:v>
                </c:pt>
                <c:pt idx="16365">
                  <c:v>11.176100628932661</c:v>
                </c:pt>
                <c:pt idx="16366">
                  <c:v>11.17617924528486</c:v>
                </c:pt>
                <c:pt idx="16367">
                  <c:v>11.17625786163706</c:v>
                </c:pt>
                <c:pt idx="16368">
                  <c:v>11.17633647798927</c:v>
                </c:pt>
                <c:pt idx="16369">
                  <c:v>11.17641509434147</c:v>
                </c:pt>
                <c:pt idx="16370">
                  <c:v>11.17649371069367</c:v>
                </c:pt>
                <c:pt idx="16371">
                  <c:v>11.17657232704587</c:v>
                </c:pt>
                <c:pt idx="16372">
                  <c:v>11.176650943398069</c:v>
                </c:pt>
                <c:pt idx="16373">
                  <c:v>11.176729559750269</c:v>
                </c:pt>
                <c:pt idx="16374">
                  <c:v>11.176808176102471</c:v>
                </c:pt>
                <c:pt idx="16375">
                  <c:v>11.17688679245467</c:v>
                </c:pt>
                <c:pt idx="16376">
                  <c:v>11.17696540880687</c:v>
                </c:pt>
                <c:pt idx="16377">
                  <c:v>11.177044025159081</c:v>
                </c:pt>
                <c:pt idx="16378">
                  <c:v>11.17712264151127</c:v>
                </c:pt>
                <c:pt idx="16379">
                  <c:v>11.17720125786348</c:v>
                </c:pt>
                <c:pt idx="16380">
                  <c:v>11.17727987421568</c:v>
                </c:pt>
                <c:pt idx="16381">
                  <c:v>11.17735849056788</c:v>
                </c:pt>
                <c:pt idx="16382">
                  <c:v>11.17743710692009</c:v>
                </c:pt>
                <c:pt idx="16383">
                  <c:v>11.177515723272281</c:v>
                </c:pt>
                <c:pt idx="16384">
                  <c:v>11.1775943396245</c:v>
                </c:pt>
                <c:pt idx="16385">
                  <c:v>11.177672955976689</c:v>
                </c:pt>
                <c:pt idx="16386">
                  <c:v>11.177751572328891</c:v>
                </c:pt>
                <c:pt idx="16387">
                  <c:v>11.177830188681099</c:v>
                </c:pt>
                <c:pt idx="16388">
                  <c:v>11.17790880503329</c:v>
                </c:pt>
                <c:pt idx="16389">
                  <c:v>11.17798742138549</c:v>
                </c:pt>
                <c:pt idx="16390">
                  <c:v>11.1780660377377</c:v>
                </c:pt>
                <c:pt idx="16391">
                  <c:v>11.1781446540899</c:v>
                </c:pt>
                <c:pt idx="16392">
                  <c:v>11.1782232704421</c:v>
                </c:pt>
                <c:pt idx="16393">
                  <c:v>11.1783018867943</c:v>
                </c:pt>
                <c:pt idx="16394">
                  <c:v>11.178380503146499</c:v>
                </c:pt>
                <c:pt idx="16395">
                  <c:v>11.178459119498701</c:v>
                </c:pt>
                <c:pt idx="16396">
                  <c:v>11.178537735850909</c:v>
                </c:pt>
                <c:pt idx="16397">
                  <c:v>11.178616352203109</c:v>
                </c:pt>
                <c:pt idx="16398">
                  <c:v>11.178694968555311</c:v>
                </c:pt>
                <c:pt idx="16399">
                  <c:v>11.17877358490751</c:v>
                </c:pt>
                <c:pt idx="16400">
                  <c:v>11.17885220125971</c:v>
                </c:pt>
                <c:pt idx="16401">
                  <c:v>11.178930817611921</c:v>
                </c:pt>
                <c:pt idx="16402">
                  <c:v>11.17900943396412</c:v>
                </c:pt>
                <c:pt idx="16403">
                  <c:v>11.17908805031632</c:v>
                </c:pt>
                <c:pt idx="16404">
                  <c:v>11.17916666666852</c:v>
                </c:pt>
                <c:pt idx="16405">
                  <c:v>11.17924528302072</c:v>
                </c:pt>
                <c:pt idx="16406">
                  <c:v>11.179323899372919</c:v>
                </c:pt>
                <c:pt idx="16407">
                  <c:v>11.17940251572513</c:v>
                </c:pt>
                <c:pt idx="16408">
                  <c:v>11.179481132077321</c:v>
                </c:pt>
                <c:pt idx="16409">
                  <c:v>11.179559748429529</c:v>
                </c:pt>
                <c:pt idx="16410">
                  <c:v>11.179638364781731</c:v>
                </c:pt>
                <c:pt idx="16411">
                  <c:v>11.179716981133931</c:v>
                </c:pt>
                <c:pt idx="16412">
                  <c:v>11.17979559748613</c:v>
                </c:pt>
                <c:pt idx="16413">
                  <c:v>11.17987421383833</c:v>
                </c:pt>
                <c:pt idx="16414">
                  <c:v>11.17995283019053</c:v>
                </c:pt>
                <c:pt idx="16415">
                  <c:v>11.18003144654273</c:v>
                </c:pt>
                <c:pt idx="16416">
                  <c:v>11.180110062894929</c:v>
                </c:pt>
                <c:pt idx="16417">
                  <c:v>11.18018867924714</c:v>
                </c:pt>
                <c:pt idx="16418">
                  <c:v>11.180267295599339</c:v>
                </c:pt>
                <c:pt idx="16419">
                  <c:v>11.180345911951539</c:v>
                </c:pt>
                <c:pt idx="16420">
                  <c:v>11.18042452830375</c:v>
                </c:pt>
                <c:pt idx="16421">
                  <c:v>11.18050314465594</c:v>
                </c:pt>
                <c:pt idx="16422">
                  <c:v>11.180581761008151</c:v>
                </c:pt>
                <c:pt idx="16423">
                  <c:v>11.180660377360351</c:v>
                </c:pt>
                <c:pt idx="16424">
                  <c:v>11.18073899371255</c:v>
                </c:pt>
                <c:pt idx="16425">
                  <c:v>11.18081761006475</c:v>
                </c:pt>
                <c:pt idx="16426">
                  <c:v>11.18089622641696</c:v>
                </c:pt>
                <c:pt idx="16427">
                  <c:v>11.18097484276915</c:v>
                </c:pt>
                <c:pt idx="16428">
                  <c:v>11.181053459121349</c:v>
                </c:pt>
                <c:pt idx="16429">
                  <c:v>11.181132075473551</c:v>
                </c:pt>
                <c:pt idx="16430">
                  <c:v>11.181210691825759</c:v>
                </c:pt>
                <c:pt idx="16431">
                  <c:v>11.181289308177959</c:v>
                </c:pt>
                <c:pt idx="16432">
                  <c:v>11.181367924530161</c:v>
                </c:pt>
                <c:pt idx="16433">
                  <c:v>11.181446540882369</c:v>
                </c:pt>
                <c:pt idx="16434">
                  <c:v>11.18152515723456</c:v>
                </c:pt>
                <c:pt idx="16435">
                  <c:v>11.181603773586771</c:v>
                </c:pt>
                <c:pt idx="16436">
                  <c:v>11.18168238993897</c:v>
                </c:pt>
                <c:pt idx="16437">
                  <c:v>11.181761006291159</c:v>
                </c:pt>
                <c:pt idx="16438">
                  <c:v>11.18183962264337</c:v>
                </c:pt>
                <c:pt idx="16439">
                  <c:v>11.18191823899557</c:v>
                </c:pt>
                <c:pt idx="16440">
                  <c:v>11.18199685534778</c:v>
                </c:pt>
                <c:pt idx="16441">
                  <c:v>11.182075471699971</c:v>
                </c:pt>
                <c:pt idx="16442">
                  <c:v>11.182154088052179</c:v>
                </c:pt>
                <c:pt idx="16443">
                  <c:v>11.182232704404379</c:v>
                </c:pt>
                <c:pt idx="16444">
                  <c:v>11.18231132075657</c:v>
                </c:pt>
                <c:pt idx="16445">
                  <c:v>11.182389937108789</c:v>
                </c:pt>
                <c:pt idx="16446">
                  <c:v>11.182468553460989</c:v>
                </c:pt>
                <c:pt idx="16447">
                  <c:v>11.18254716981318</c:v>
                </c:pt>
                <c:pt idx="16448">
                  <c:v>11.18262578616539</c:v>
                </c:pt>
                <c:pt idx="16449">
                  <c:v>11.18270440251759</c:v>
                </c:pt>
                <c:pt idx="16450">
                  <c:v>11.182783018869801</c:v>
                </c:pt>
                <c:pt idx="16451">
                  <c:v>11.18286163522199</c:v>
                </c:pt>
                <c:pt idx="16452">
                  <c:v>11.182940251574189</c:v>
                </c:pt>
                <c:pt idx="16453">
                  <c:v>11.183018867926391</c:v>
                </c:pt>
                <c:pt idx="16454">
                  <c:v>11.183097484278591</c:v>
                </c:pt>
                <c:pt idx="16455">
                  <c:v>11.18317610063079</c:v>
                </c:pt>
                <c:pt idx="16456">
                  <c:v>11.183254716983001</c:v>
                </c:pt>
                <c:pt idx="16457">
                  <c:v>11.183333333335201</c:v>
                </c:pt>
                <c:pt idx="16458">
                  <c:v>11.1834119496874</c:v>
                </c:pt>
                <c:pt idx="16459">
                  <c:v>11.183490566039611</c:v>
                </c:pt>
                <c:pt idx="16460">
                  <c:v>11.1835691823918</c:v>
                </c:pt>
                <c:pt idx="16461">
                  <c:v>11.18364779874401</c:v>
                </c:pt>
                <c:pt idx="16462">
                  <c:v>11.18372641509621</c:v>
                </c:pt>
                <c:pt idx="16463">
                  <c:v>11.18380503144841</c:v>
                </c:pt>
                <c:pt idx="16464">
                  <c:v>11.183883647800609</c:v>
                </c:pt>
                <c:pt idx="16465">
                  <c:v>11.183962264152809</c:v>
                </c:pt>
                <c:pt idx="16466">
                  <c:v>11.184040880505011</c:v>
                </c:pt>
                <c:pt idx="16467">
                  <c:v>11.18411949685721</c:v>
                </c:pt>
                <c:pt idx="16468">
                  <c:v>11.184198113209421</c:v>
                </c:pt>
                <c:pt idx="16469">
                  <c:v>11.184276729561621</c:v>
                </c:pt>
                <c:pt idx="16470">
                  <c:v>11.18435534591381</c:v>
                </c:pt>
                <c:pt idx="16471">
                  <c:v>11.18443396226602</c:v>
                </c:pt>
                <c:pt idx="16472">
                  <c:v>11.18451257861823</c:v>
                </c:pt>
                <c:pt idx="16473">
                  <c:v>11.18459119497042</c:v>
                </c:pt>
                <c:pt idx="16474">
                  <c:v>11.18466981132263</c:v>
                </c:pt>
                <c:pt idx="16475">
                  <c:v>11.184748427674821</c:v>
                </c:pt>
                <c:pt idx="16476">
                  <c:v>11.184827044027029</c:v>
                </c:pt>
                <c:pt idx="16477">
                  <c:v>11.184905660379229</c:v>
                </c:pt>
                <c:pt idx="16478">
                  <c:v>11.184984276731431</c:v>
                </c:pt>
                <c:pt idx="16479">
                  <c:v>11.185062893083639</c:v>
                </c:pt>
                <c:pt idx="16480">
                  <c:v>11.185141509435841</c:v>
                </c:pt>
                <c:pt idx="16481">
                  <c:v>11.185220125788041</c:v>
                </c:pt>
                <c:pt idx="16482">
                  <c:v>11.18529874214024</c:v>
                </c:pt>
                <c:pt idx="16483">
                  <c:v>11.18537735849244</c:v>
                </c:pt>
                <c:pt idx="16484">
                  <c:v>11.18545597484465</c:v>
                </c:pt>
                <c:pt idx="16485">
                  <c:v>11.18553459119685</c:v>
                </c:pt>
                <c:pt idx="16486">
                  <c:v>11.18561320754905</c:v>
                </c:pt>
                <c:pt idx="16487">
                  <c:v>11.18569182390125</c:v>
                </c:pt>
                <c:pt idx="16488">
                  <c:v>11.185770440253441</c:v>
                </c:pt>
                <c:pt idx="16489">
                  <c:v>11.18584905660566</c:v>
                </c:pt>
                <c:pt idx="16490">
                  <c:v>11.185927672957851</c:v>
                </c:pt>
                <c:pt idx="16491">
                  <c:v>11.18600628931005</c:v>
                </c:pt>
                <c:pt idx="16492">
                  <c:v>11.186084905662261</c:v>
                </c:pt>
                <c:pt idx="16493">
                  <c:v>11.18616352201445</c:v>
                </c:pt>
                <c:pt idx="16494">
                  <c:v>11.18624213836666</c:v>
                </c:pt>
                <c:pt idx="16495">
                  <c:v>11.186320754718849</c:v>
                </c:pt>
                <c:pt idx="16496">
                  <c:v>11.18639937107106</c:v>
                </c:pt>
                <c:pt idx="16497">
                  <c:v>11.18647798742326</c:v>
                </c:pt>
                <c:pt idx="16498">
                  <c:v>11.18655660377547</c:v>
                </c:pt>
                <c:pt idx="16499">
                  <c:v>11.18663522012767</c:v>
                </c:pt>
                <c:pt idx="16500">
                  <c:v>11.186713836479861</c:v>
                </c:pt>
                <c:pt idx="16501">
                  <c:v>11.186792452832069</c:v>
                </c:pt>
                <c:pt idx="16502">
                  <c:v>11.186871069184271</c:v>
                </c:pt>
                <c:pt idx="16503">
                  <c:v>11.186949685536471</c:v>
                </c:pt>
                <c:pt idx="16504">
                  <c:v>11.18702830188867</c:v>
                </c:pt>
                <c:pt idx="16505">
                  <c:v>11.18710691824087</c:v>
                </c:pt>
                <c:pt idx="16506">
                  <c:v>11.18718553459308</c:v>
                </c:pt>
                <c:pt idx="16507">
                  <c:v>11.18726415094528</c:v>
                </c:pt>
                <c:pt idx="16508">
                  <c:v>11.187342767297469</c:v>
                </c:pt>
                <c:pt idx="16509">
                  <c:v>11.18742138364968</c:v>
                </c:pt>
                <c:pt idx="16510">
                  <c:v>11.187500000001879</c:v>
                </c:pt>
                <c:pt idx="16511">
                  <c:v>11.187578616354079</c:v>
                </c:pt>
                <c:pt idx="16512">
                  <c:v>11.18765723270629</c:v>
                </c:pt>
                <c:pt idx="16513">
                  <c:v>11.187735849058489</c:v>
                </c:pt>
                <c:pt idx="16514">
                  <c:v>11.18781446541068</c:v>
                </c:pt>
                <c:pt idx="16515">
                  <c:v>11.187893081762891</c:v>
                </c:pt>
                <c:pt idx="16516">
                  <c:v>11.18797169811509</c:v>
                </c:pt>
                <c:pt idx="16517">
                  <c:v>11.188050314467301</c:v>
                </c:pt>
                <c:pt idx="16518">
                  <c:v>11.18812893081949</c:v>
                </c:pt>
                <c:pt idx="16519">
                  <c:v>11.18820754717169</c:v>
                </c:pt>
                <c:pt idx="16520">
                  <c:v>11.1882861635239</c:v>
                </c:pt>
                <c:pt idx="16521">
                  <c:v>11.1883647798761</c:v>
                </c:pt>
                <c:pt idx="16522">
                  <c:v>11.188443396228299</c:v>
                </c:pt>
                <c:pt idx="16523">
                  <c:v>11.188522012580499</c:v>
                </c:pt>
                <c:pt idx="16524">
                  <c:v>11.188600628932701</c:v>
                </c:pt>
                <c:pt idx="16525">
                  <c:v>11.1886792452849</c:v>
                </c:pt>
                <c:pt idx="16526">
                  <c:v>11.1887578616371</c:v>
                </c:pt>
                <c:pt idx="16527">
                  <c:v>11.188836477989311</c:v>
                </c:pt>
                <c:pt idx="16528">
                  <c:v>11.1889150943415</c:v>
                </c:pt>
                <c:pt idx="16529">
                  <c:v>11.18899371069371</c:v>
                </c:pt>
                <c:pt idx="16530">
                  <c:v>11.18907232704592</c:v>
                </c:pt>
                <c:pt idx="16531">
                  <c:v>11.18915094339811</c:v>
                </c:pt>
                <c:pt idx="16532">
                  <c:v>11.18922955975032</c:v>
                </c:pt>
                <c:pt idx="16533">
                  <c:v>11.189308176102511</c:v>
                </c:pt>
                <c:pt idx="16534">
                  <c:v>11.189386792454719</c:v>
                </c:pt>
                <c:pt idx="16535">
                  <c:v>11.189465408806919</c:v>
                </c:pt>
                <c:pt idx="16536">
                  <c:v>11.189544025159121</c:v>
                </c:pt>
                <c:pt idx="16537">
                  <c:v>11.18962264151132</c:v>
                </c:pt>
                <c:pt idx="16538">
                  <c:v>11.189701257863531</c:v>
                </c:pt>
                <c:pt idx="16539">
                  <c:v>11.189779874215731</c:v>
                </c:pt>
                <c:pt idx="16540">
                  <c:v>11.18985849056793</c:v>
                </c:pt>
                <c:pt idx="16541">
                  <c:v>11.18993710692013</c:v>
                </c:pt>
                <c:pt idx="16542">
                  <c:v>11.19001572327233</c:v>
                </c:pt>
                <c:pt idx="16543">
                  <c:v>11.19009433962453</c:v>
                </c:pt>
                <c:pt idx="16544">
                  <c:v>11.190172955976729</c:v>
                </c:pt>
                <c:pt idx="16545">
                  <c:v>11.190251572328931</c:v>
                </c:pt>
                <c:pt idx="16546">
                  <c:v>11.190330188681131</c:v>
                </c:pt>
                <c:pt idx="16547">
                  <c:v>11.190408805033339</c:v>
                </c:pt>
                <c:pt idx="16548">
                  <c:v>11.190487421385541</c:v>
                </c:pt>
                <c:pt idx="16549">
                  <c:v>11.190566037737749</c:v>
                </c:pt>
                <c:pt idx="16550">
                  <c:v>11.190644654089949</c:v>
                </c:pt>
                <c:pt idx="16551">
                  <c:v>11.19072327044214</c:v>
                </c:pt>
                <c:pt idx="16552">
                  <c:v>11.19080188679435</c:v>
                </c:pt>
                <c:pt idx="16553">
                  <c:v>11.19088050314655</c:v>
                </c:pt>
                <c:pt idx="16554">
                  <c:v>11.19095911949875</c:v>
                </c:pt>
                <c:pt idx="16555">
                  <c:v>11.19103773585095</c:v>
                </c:pt>
                <c:pt idx="16556">
                  <c:v>11.191116352203149</c:v>
                </c:pt>
                <c:pt idx="16557">
                  <c:v>11.191194968555349</c:v>
                </c:pt>
                <c:pt idx="16558">
                  <c:v>11.191273584907551</c:v>
                </c:pt>
                <c:pt idx="16559">
                  <c:v>11.19135220125975</c:v>
                </c:pt>
                <c:pt idx="16560">
                  <c:v>11.191430817611961</c:v>
                </c:pt>
                <c:pt idx="16561">
                  <c:v>11.191509433964161</c:v>
                </c:pt>
                <c:pt idx="16562">
                  <c:v>11.19158805031636</c:v>
                </c:pt>
                <c:pt idx="16563">
                  <c:v>11.19166666666856</c:v>
                </c:pt>
                <c:pt idx="16564">
                  <c:v>11.19174528302077</c:v>
                </c:pt>
                <c:pt idx="16565">
                  <c:v>11.19182389937297</c:v>
                </c:pt>
                <c:pt idx="16566">
                  <c:v>11.19190251572517</c:v>
                </c:pt>
                <c:pt idx="16567">
                  <c:v>11.19198113207737</c:v>
                </c:pt>
                <c:pt idx="16568">
                  <c:v>11.192059748429569</c:v>
                </c:pt>
                <c:pt idx="16569">
                  <c:v>11.192138364781769</c:v>
                </c:pt>
                <c:pt idx="16570">
                  <c:v>11.192216981133971</c:v>
                </c:pt>
                <c:pt idx="16571">
                  <c:v>11.192295597486179</c:v>
                </c:pt>
                <c:pt idx="16572">
                  <c:v>11.192374213838381</c:v>
                </c:pt>
                <c:pt idx="16573">
                  <c:v>11.192452830190581</c:v>
                </c:pt>
                <c:pt idx="16574">
                  <c:v>11.19253144654278</c:v>
                </c:pt>
                <c:pt idx="16575">
                  <c:v>11.19261006289498</c:v>
                </c:pt>
                <c:pt idx="16576">
                  <c:v>11.19268867924719</c:v>
                </c:pt>
                <c:pt idx="16577">
                  <c:v>11.19276729559939</c:v>
                </c:pt>
                <c:pt idx="16578">
                  <c:v>11.192845911951579</c:v>
                </c:pt>
                <c:pt idx="16579">
                  <c:v>11.1929245283038</c:v>
                </c:pt>
                <c:pt idx="16580">
                  <c:v>11.193003144655989</c:v>
                </c:pt>
                <c:pt idx="16581">
                  <c:v>11.193081761008189</c:v>
                </c:pt>
                <c:pt idx="16582">
                  <c:v>11.193160377360391</c:v>
                </c:pt>
                <c:pt idx="16583">
                  <c:v>11.19323899371259</c:v>
                </c:pt>
                <c:pt idx="16584">
                  <c:v>11.193317610064801</c:v>
                </c:pt>
                <c:pt idx="16585">
                  <c:v>11.193396226417001</c:v>
                </c:pt>
                <c:pt idx="16586">
                  <c:v>11.1934748427692</c:v>
                </c:pt>
                <c:pt idx="16587">
                  <c:v>11.1935534591214</c:v>
                </c:pt>
                <c:pt idx="16588">
                  <c:v>11.19363207547361</c:v>
                </c:pt>
                <c:pt idx="16589">
                  <c:v>11.1937106918258</c:v>
                </c:pt>
                <c:pt idx="16590">
                  <c:v>11.19378930817801</c:v>
                </c:pt>
                <c:pt idx="16591">
                  <c:v>11.193867924530201</c:v>
                </c:pt>
                <c:pt idx="16592">
                  <c:v>11.193946540882409</c:v>
                </c:pt>
                <c:pt idx="16593">
                  <c:v>11.194025157234609</c:v>
                </c:pt>
                <c:pt idx="16594">
                  <c:v>11.194103773586811</c:v>
                </c:pt>
                <c:pt idx="16595">
                  <c:v>11.19418238993901</c:v>
                </c:pt>
                <c:pt idx="16596">
                  <c:v>11.19426100629121</c:v>
                </c:pt>
                <c:pt idx="16597">
                  <c:v>11.194339622643421</c:v>
                </c:pt>
                <c:pt idx="16598">
                  <c:v>11.19441823899562</c:v>
                </c:pt>
                <c:pt idx="16599">
                  <c:v>11.19449685534782</c:v>
                </c:pt>
                <c:pt idx="16600">
                  <c:v>11.19457547170002</c:v>
                </c:pt>
                <c:pt idx="16601">
                  <c:v>11.19465408805222</c:v>
                </c:pt>
                <c:pt idx="16602">
                  <c:v>11.194732704404419</c:v>
                </c:pt>
                <c:pt idx="16603">
                  <c:v>11.194811320756621</c:v>
                </c:pt>
                <c:pt idx="16604">
                  <c:v>11.19488993710883</c:v>
                </c:pt>
                <c:pt idx="16605">
                  <c:v>11.19496855346102</c:v>
                </c:pt>
                <c:pt idx="16606">
                  <c:v>11.195047169813231</c:v>
                </c:pt>
                <c:pt idx="16607">
                  <c:v>11.195125786165431</c:v>
                </c:pt>
                <c:pt idx="16608">
                  <c:v>11.19520440251763</c:v>
                </c:pt>
                <c:pt idx="16609">
                  <c:v>11.195283018869841</c:v>
                </c:pt>
                <c:pt idx="16610">
                  <c:v>11.19536163522204</c:v>
                </c:pt>
                <c:pt idx="16611">
                  <c:v>11.19544025157424</c:v>
                </c:pt>
                <c:pt idx="16612">
                  <c:v>11.19551886792644</c:v>
                </c:pt>
                <c:pt idx="16613">
                  <c:v>11.19559748427864</c:v>
                </c:pt>
                <c:pt idx="16614">
                  <c:v>11.195676100630839</c:v>
                </c:pt>
                <c:pt idx="16615">
                  <c:v>11.19575471698305</c:v>
                </c:pt>
                <c:pt idx="16616">
                  <c:v>11.19583333333525</c:v>
                </c:pt>
                <c:pt idx="16617">
                  <c:v>11.195911949687449</c:v>
                </c:pt>
                <c:pt idx="16618">
                  <c:v>11.195990566039651</c:v>
                </c:pt>
                <c:pt idx="16619">
                  <c:v>11.196069182391851</c:v>
                </c:pt>
                <c:pt idx="16620">
                  <c:v>11.19614779874405</c:v>
                </c:pt>
                <c:pt idx="16621">
                  <c:v>11.19622641509625</c:v>
                </c:pt>
                <c:pt idx="16622">
                  <c:v>11.19630503144846</c:v>
                </c:pt>
                <c:pt idx="16623">
                  <c:v>11.19638364780065</c:v>
                </c:pt>
                <c:pt idx="16624">
                  <c:v>11.196462264152849</c:v>
                </c:pt>
                <c:pt idx="16625">
                  <c:v>11.19654088050506</c:v>
                </c:pt>
                <c:pt idx="16626">
                  <c:v>11.196619496857259</c:v>
                </c:pt>
                <c:pt idx="16627">
                  <c:v>11.196698113209459</c:v>
                </c:pt>
                <c:pt idx="16628">
                  <c:v>11.196776729561661</c:v>
                </c:pt>
                <c:pt idx="16629">
                  <c:v>11.19685534591386</c:v>
                </c:pt>
                <c:pt idx="16630">
                  <c:v>11.196933962266071</c:v>
                </c:pt>
                <c:pt idx="16631">
                  <c:v>11.197012578618271</c:v>
                </c:pt>
                <c:pt idx="16632">
                  <c:v>11.19709119497046</c:v>
                </c:pt>
                <c:pt idx="16633">
                  <c:v>11.19716981132267</c:v>
                </c:pt>
                <c:pt idx="16634">
                  <c:v>11.19724842767487</c:v>
                </c:pt>
                <c:pt idx="16635">
                  <c:v>11.19732704402707</c:v>
                </c:pt>
                <c:pt idx="16636">
                  <c:v>11.197405660379269</c:v>
                </c:pt>
                <c:pt idx="16637">
                  <c:v>11.19748427673148</c:v>
                </c:pt>
                <c:pt idx="16638">
                  <c:v>11.197562893083679</c:v>
                </c:pt>
                <c:pt idx="16639">
                  <c:v>11.197641509435879</c:v>
                </c:pt>
                <c:pt idx="16640">
                  <c:v>11.197720125788081</c:v>
                </c:pt>
                <c:pt idx="16641">
                  <c:v>11.19779874214028</c:v>
                </c:pt>
                <c:pt idx="16642">
                  <c:v>11.19787735849248</c:v>
                </c:pt>
                <c:pt idx="16643">
                  <c:v>11.197955974844691</c:v>
                </c:pt>
                <c:pt idx="16644">
                  <c:v>11.19803459119689</c:v>
                </c:pt>
                <c:pt idx="16645">
                  <c:v>11.198113207549101</c:v>
                </c:pt>
                <c:pt idx="16646">
                  <c:v>11.19819182390129</c:v>
                </c:pt>
                <c:pt idx="16647">
                  <c:v>11.198270440253481</c:v>
                </c:pt>
                <c:pt idx="16648">
                  <c:v>11.1983490566057</c:v>
                </c:pt>
                <c:pt idx="16649">
                  <c:v>11.198427672957891</c:v>
                </c:pt>
                <c:pt idx="16650">
                  <c:v>11.1985062893101</c:v>
                </c:pt>
                <c:pt idx="16651">
                  <c:v>11.198584905662299</c:v>
                </c:pt>
                <c:pt idx="16652">
                  <c:v>11.198663522014501</c:v>
                </c:pt>
                <c:pt idx="16653">
                  <c:v>11.198742138366701</c:v>
                </c:pt>
                <c:pt idx="16654">
                  <c:v>11.1988207547189</c:v>
                </c:pt>
                <c:pt idx="16655">
                  <c:v>11.1988993710711</c:v>
                </c:pt>
                <c:pt idx="16656">
                  <c:v>11.1989779874233</c:v>
                </c:pt>
                <c:pt idx="16657">
                  <c:v>11.19905660377551</c:v>
                </c:pt>
                <c:pt idx="16658">
                  <c:v>11.19913522012771</c:v>
                </c:pt>
                <c:pt idx="16659">
                  <c:v>11.19921383647991</c:v>
                </c:pt>
                <c:pt idx="16660">
                  <c:v>11.199292452832109</c:v>
                </c:pt>
                <c:pt idx="16661">
                  <c:v>11.199371069184309</c:v>
                </c:pt>
                <c:pt idx="16662">
                  <c:v>11.19944968553652</c:v>
                </c:pt>
                <c:pt idx="16663">
                  <c:v>11.199528301888719</c:v>
                </c:pt>
                <c:pt idx="16664">
                  <c:v>11.19960691824093</c:v>
                </c:pt>
                <c:pt idx="16665">
                  <c:v>11.199685534593121</c:v>
                </c:pt>
                <c:pt idx="16666">
                  <c:v>11.19976415094532</c:v>
                </c:pt>
                <c:pt idx="16667">
                  <c:v>11.19984276729752</c:v>
                </c:pt>
                <c:pt idx="16668">
                  <c:v>11.19992138364972</c:v>
                </c:pt>
                <c:pt idx="16669">
                  <c:v>11.20000000000193</c:v>
                </c:pt>
                <c:pt idx="16670">
                  <c:v>11.200078616354119</c:v>
                </c:pt>
                <c:pt idx="16671">
                  <c:v>11.20015723270633</c:v>
                </c:pt>
                <c:pt idx="16672">
                  <c:v>11.200235849058529</c:v>
                </c:pt>
                <c:pt idx="16673">
                  <c:v>11.200314465410729</c:v>
                </c:pt>
                <c:pt idx="16674">
                  <c:v>11.200393081762931</c:v>
                </c:pt>
                <c:pt idx="16675">
                  <c:v>11.20047169811513</c:v>
                </c:pt>
                <c:pt idx="16676">
                  <c:v>11.200550314467341</c:v>
                </c:pt>
                <c:pt idx="16677">
                  <c:v>11.200628930819541</c:v>
                </c:pt>
                <c:pt idx="16678">
                  <c:v>11.20070754717174</c:v>
                </c:pt>
                <c:pt idx="16679">
                  <c:v>11.200786163523951</c:v>
                </c:pt>
                <c:pt idx="16680">
                  <c:v>11.20086477987614</c:v>
                </c:pt>
                <c:pt idx="16681">
                  <c:v>11.20094339622835</c:v>
                </c:pt>
                <c:pt idx="16682">
                  <c:v>11.20102201258055</c:v>
                </c:pt>
                <c:pt idx="16683">
                  <c:v>11.20110062893275</c:v>
                </c:pt>
                <c:pt idx="16684">
                  <c:v>11.201179245284949</c:v>
                </c:pt>
                <c:pt idx="16685">
                  <c:v>11.201257861637149</c:v>
                </c:pt>
                <c:pt idx="16686">
                  <c:v>11.201336477989351</c:v>
                </c:pt>
                <c:pt idx="16687">
                  <c:v>11.20141509434155</c:v>
                </c:pt>
                <c:pt idx="16688">
                  <c:v>11.20149371069375</c:v>
                </c:pt>
                <c:pt idx="16689">
                  <c:v>11.201572327045961</c:v>
                </c:pt>
                <c:pt idx="16690">
                  <c:v>11.20165094339816</c:v>
                </c:pt>
                <c:pt idx="16691">
                  <c:v>11.20172955975036</c:v>
                </c:pt>
                <c:pt idx="16692">
                  <c:v>11.20180817610256</c:v>
                </c:pt>
                <c:pt idx="16693">
                  <c:v>11.20188679245476</c:v>
                </c:pt>
                <c:pt idx="16694">
                  <c:v>11.201965408806959</c:v>
                </c:pt>
                <c:pt idx="16695">
                  <c:v>11.20204402515917</c:v>
                </c:pt>
                <c:pt idx="16696">
                  <c:v>11.202122641511369</c:v>
                </c:pt>
                <c:pt idx="16697">
                  <c:v>11.202201257863569</c:v>
                </c:pt>
                <c:pt idx="16698">
                  <c:v>11.202279874215771</c:v>
                </c:pt>
                <c:pt idx="16699">
                  <c:v>11.202358490567971</c:v>
                </c:pt>
                <c:pt idx="16700">
                  <c:v>11.202437106920179</c:v>
                </c:pt>
                <c:pt idx="16701">
                  <c:v>11.20251572327237</c:v>
                </c:pt>
                <c:pt idx="16702">
                  <c:v>11.20259433962458</c:v>
                </c:pt>
                <c:pt idx="16703">
                  <c:v>11.20267295597678</c:v>
                </c:pt>
                <c:pt idx="16704">
                  <c:v>11.20275157232898</c:v>
                </c:pt>
                <c:pt idx="16705">
                  <c:v>11.20283018868118</c:v>
                </c:pt>
                <c:pt idx="16706">
                  <c:v>11.202908805033379</c:v>
                </c:pt>
                <c:pt idx="16707">
                  <c:v>11.202987421385579</c:v>
                </c:pt>
                <c:pt idx="16708">
                  <c:v>11.2030660377378</c:v>
                </c:pt>
                <c:pt idx="16709">
                  <c:v>11.203144654089989</c:v>
                </c:pt>
                <c:pt idx="16710">
                  <c:v>11.203223270442191</c:v>
                </c:pt>
                <c:pt idx="16711">
                  <c:v>11.203301886794391</c:v>
                </c:pt>
                <c:pt idx="16712">
                  <c:v>11.20338050314659</c:v>
                </c:pt>
                <c:pt idx="16713">
                  <c:v>11.203459119498801</c:v>
                </c:pt>
                <c:pt idx="16714">
                  <c:v>11.203537735851</c:v>
                </c:pt>
                <c:pt idx="16715">
                  <c:v>11.2036163522032</c:v>
                </c:pt>
                <c:pt idx="16716">
                  <c:v>11.2036949685554</c:v>
                </c:pt>
                <c:pt idx="16717">
                  <c:v>11.2037735849076</c:v>
                </c:pt>
                <c:pt idx="16718">
                  <c:v>11.203852201259799</c:v>
                </c:pt>
                <c:pt idx="16719">
                  <c:v>11.203930817611999</c:v>
                </c:pt>
                <c:pt idx="16720">
                  <c:v>11.20400943396421</c:v>
                </c:pt>
                <c:pt idx="16721">
                  <c:v>11.204088050316409</c:v>
                </c:pt>
                <c:pt idx="16722">
                  <c:v>11.204166666668611</c:v>
                </c:pt>
                <c:pt idx="16723">
                  <c:v>11.204245283020811</c:v>
                </c:pt>
                <c:pt idx="16724">
                  <c:v>11.20432389937301</c:v>
                </c:pt>
                <c:pt idx="16725">
                  <c:v>11.204402515725221</c:v>
                </c:pt>
                <c:pt idx="16726">
                  <c:v>11.20448113207742</c:v>
                </c:pt>
                <c:pt idx="16727">
                  <c:v>11.20455974842962</c:v>
                </c:pt>
                <c:pt idx="16728">
                  <c:v>11.204638364781809</c:v>
                </c:pt>
                <c:pt idx="16729">
                  <c:v>11.20471698113402</c:v>
                </c:pt>
                <c:pt idx="16730">
                  <c:v>11.204795597486219</c:v>
                </c:pt>
                <c:pt idx="16731">
                  <c:v>11.204874213838419</c:v>
                </c:pt>
                <c:pt idx="16732">
                  <c:v>11.204952830190621</c:v>
                </c:pt>
                <c:pt idx="16733">
                  <c:v>11.20503144654282</c:v>
                </c:pt>
                <c:pt idx="16734">
                  <c:v>11.20511006289502</c:v>
                </c:pt>
                <c:pt idx="16735">
                  <c:v>11.205188679247231</c:v>
                </c:pt>
                <c:pt idx="16736">
                  <c:v>11.20526729559943</c:v>
                </c:pt>
                <c:pt idx="16737">
                  <c:v>11.20534591195163</c:v>
                </c:pt>
                <c:pt idx="16738">
                  <c:v>11.205424528303841</c:v>
                </c:pt>
                <c:pt idx="16739">
                  <c:v>11.20550314465603</c:v>
                </c:pt>
                <c:pt idx="16740">
                  <c:v>11.20558176100824</c:v>
                </c:pt>
                <c:pt idx="16741">
                  <c:v>11.20566037736044</c:v>
                </c:pt>
                <c:pt idx="16742">
                  <c:v>11.205738993712639</c:v>
                </c:pt>
                <c:pt idx="16743">
                  <c:v>11.205817610064839</c:v>
                </c:pt>
                <c:pt idx="16744">
                  <c:v>11.20589622641705</c:v>
                </c:pt>
                <c:pt idx="16745">
                  <c:v>11.205974842769249</c:v>
                </c:pt>
                <c:pt idx="16746">
                  <c:v>11.206053459121449</c:v>
                </c:pt>
                <c:pt idx="16747">
                  <c:v>11.206132075473651</c:v>
                </c:pt>
                <c:pt idx="16748">
                  <c:v>11.20621069182585</c:v>
                </c:pt>
                <c:pt idx="16749">
                  <c:v>11.20628930817805</c:v>
                </c:pt>
                <c:pt idx="16750">
                  <c:v>11.20636792453025</c:v>
                </c:pt>
                <c:pt idx="16751">
                  <c:v>11.20644654088246</c:v>
                </c:pt>
                <c:pt idx="16752">
                  <c:v>11.206525157234649</c:v>
                </c:pt>
                <c:pt idx="16753">
                  <c:v>11.206603773586849</c:v>
                </c:pt>
                <c:pt idx="16754">
                  <c:v>11.20668238993906</c:v>
                </c:pt>
                <c:pt idx="16755">
                  <c:v>11.206761006291259</c:v>
                </c:pt>
                <c:pt idx="16756">
                  <c:v>11.206839622643461</c:v>
                </c:pt>
                <c:pt idx="16757">
                  <c:v>11.206918238995661</c:v>
                </c:pt>
                <c:pt idx="16758">
                  <c:v>11.206996855347869</c:v>
                </c:pt>
                <c:pt idx="16759">
                  <c:v>11.20707547170006</c:v>
                </c:pt>
                <c:pt idx="16760">
                  <c:v>11.20715408805227</c:v>
                </c:pt>
                <c:pt idx="16761">
                  <c:v>11.20723270440447</c:v>
                </c:pt>
                <c:pt idx="16762">
                  <c:v>11.207311320756659</c:v>
                </c:pt>
                <c:pt idx="16763">
                  <c:v>11.20738993710887</c:v>
                </c:pt>
                <c:pt idx="16764">
                  <c:v>11.207468553461069</c:v>
                </c:pt>
                <c:pt idx="16765">
                  <c:v>11.207547169813269</c:v>
                </c:pt>
                <c:pt idx="16766">
                  <c:v>11.207625786165471</c:v>
                </c:pt>
                <c:pt idx="16767">
                  <c:v>11.207704402517679</c:v>
                </c:pt>
                <c:pt idx="16768">
                  <c:v>11.207783018869881</c:v>
                </c:pt>
                <c:pt idx="16769">
                  <c:v>11.207861635222081</c:v>
                </c:pt>
                <c:pt idx="16770">
                  <c:v>11.20794025157428</c:v>
                </c:pt>
                <c:pt idx="16771">
                  <c:v>11.20801886792648</c:v>
                </c:pt>
                <c:pt idx="16772">
                  <c:v>11.20809748427868</c:v>
                </c:pt>
                <c:pt idx="16773">
                  <c:v>11.20817610063088</c:v>
                </c:pt>
                <c:pt idx="16774">
                  <c:v>11.20825471698309</c:v>
                </c:pt>
                <c:pt idx="16775">
                  <c:v>11.20833333333529</c:v>
                </c:pt>
                <c:pt idx="16776">
                  <c:v>11.208411949687489</c:v>
                </c:pt>
                <c:pt idx="16777">
                  <c:v>11.2084905660397</c:v>
                </c:pt>
                <c:pt idx="16778">
                  <c:v>11.208569182391891</c:v>
                </c:pt>
                <c:pt idx="16779">
                  <c:v>11.208647798744099</c:v>
                </c:pt>
                <c:pt idx="16780">
                  <c:v>11.208726415096301</c:v>
                </c:pt>
                <c:pt idx="16781">
                  <c:v>11.208805031448501</c:v>
                </c:pt>
                <c:pt idx="16782">
                  <c:v>11.2088836478007</c:v>
                </c:pt>
                <c:pt idx="16783">
                  <c:v>11.2089622641529</c:v>
                </c:pt>
                <c:pt idx="16784">
                  <c:v>11.20904088050511</c:v>
                </c:pt>
                <c:pt idx="16785">
                  <c:v>11.2091194968573</c:v>
                </c:pt>
                <c:pt idx="16786">
                  <c:v>11.209198113209499</c:v>
                </c:pt>
                <c:pt idx="16787">
                  <c:v>11.20927672956171</c:v>
                </c:pt>
                <c:pt idx="16788">
                  <c:v>11.209355345913909</c:v>
                </c:pt>
                <c:pt idx="16789">
                  <c:v>11.20943396226612</c:v>
                </c:pt>
                <c:pt idx="16790">
                  <c:v>11.20951257861832</c:v>
                </c:pt>
                <c:pt idx="16791">
                  <c:v>11.20959119497051</c:v>
                </c:pt>
                <c:pt idx="16792">
                  <c:v>11.209669811322719</c:v>
                </c:pt>
                <c:pt idx="16793">
                  <c:v>11.209748427674921</c:v>
                </c:pt>
                <c:pt idx="16794">
                  <c:v>11.20982704402712</c:v>
                </c:pt>
                <c:pt idx="16795">
                  <c:v>11.20990566037932</c:v>
                </c:pt>
                <c:pt idx="16796">
                  <c:v>11.20998427673152</c:v>
                </c:pt>
                <c:pt idx="16797">
                  <c:v>11.21006289308372</c:v>
                </c:pt>
                <c:pt idx="16798">
                  <c:v>11.210141509435919</c:v>
                </c:pt>
                <c:pt idx="16799">
                  <c:v>11.210220125788121</c:v>
                </c:pt>
                <c:pt idx="16800">
                  <c:v>11.210298742140321</c:v>
                </c:pt>
                <c:pt idx="16801">
                  <c:v>11.210377358492529</c:v>
                </c:pt>
                <c:pt idx="16802">
                  <c:v>11.210455974844731</c:v>
                </c:pt>
                <c:pt idx="16803">
                  <c:v>11.210534591196939</c:v>
                </c:pt>
                <c:pt idx="16804">
                  <c:v>11.210613207549139</c:v>
                </c:pt>
                <c:pt idx="16805">
                  <c:v>11.210691823901341</c:v>
                </c:pt>
                <c:pt idx="16806">
                  <c:v>11.21077044025353</c:v>
                </c:pt>
                <c:pt idx="16807">
                  <c:v>11.21084905660574</c:v>
                </c:pt>
                <c:pt idx="16808">
                  <c:v>11.21092767295794</c:v>
                </c:pt>
                <c:pt idx="16809">
                  <c:v>11.21100628931014</c:v>
                </c:pt>
                <c:pt idx="16810">
                  <c:v>11.21108490566235</c:v>
                </c:pt>
                <c:pt idx="16811">
                  <c:v>11.211163522014539</c:v>
                </c:pt>
                <c:pt idx="16812">
                  <c:v>11.21124213836675</c:v>
                </c:pt>
                <c:pt idx="16813">
                  <c:v>11.211320754718949</c:v>
                </c:pt>
                <c:pt idx="16814">
                  <c:v>11.211399371071151</c:v>
                </c:pt>
                <c:pt idx="16815">
                  <c:v>11.211477987423351</c:v>
                </c:pt>
                <c:pt idx="16816">
                  <c:v>11.21155660377555</c:v>
                </c:pt>
                <c:pt idx="16817">
                  <c:v>11.211635220127761</c:v>
                </c:pt>
                <c:pt idx="16818">
                  <c:v>11.21171383647996</c:v>
                </c:pt>
                <c:pt idx="16819">
                  <c:v>11.21179245283215</c:v>
                </c:pt>
                <c:pt idx="16820">
                  <c:v>11.21187106918436</c:v>
                </c:pt>
                <c:pt idx="16821">
                  <c:v>11.21194968553656</c:v>
                </c:pt>
                <c:pt idx="16822">
                  <c:v>11.212028301888759</c:v>
                </c:pt>
                <c:pt idx="16823">
                  <c:v>11.21210691824097</c:v>
                </c:pt>
                <c:pt idx="16824">
                  <c:v>11.21218553459317</c:v>
                </c:pt>
                <c:pt idx="16825">
                  <c:v>11.212264150945369</c:v>
                </c:pt>
                <c:pt idx="16826">
                  <c:v>11.212342767297571</c:v>
                </c:pt>
                <c:pt idx="16827">
                  <c:v>11.212421383649771</c:v>
                </c:pt>
                <c:pt idx="16828">
                  <c:v>11.21250000000197</c:v>
                </c:pt>
                <c:pt idx="16829">
                  <c:v>11.21257861635417</c:v>
                </c:pt>
                <c:pt idx="16830">
                  <c:v>11.21265723270638</c:v>
                </c:pt>
                <c:pt idx="16831">
                  <c:v>11.21273584905858</c:v>
                </c:pt>
                <c:pt idx="16832">
                  <c:v>11.212814465410769</c:v>
                </c:pt>
                <c:pt idx="16833">
                  <c:v>11.21289308176298</c:v>
                </c:pt>
                <c:pt idx="16834">
                  <c:v>11.212971698115179</c:v>
                </c:pt>
                <c:pt idx="16835">
                  <c:v>11.21305031446739</c:v>
                </c:pt>
                <c:pt idx="16836">
                  <c:v>11.213128930819581</c:v>
                </c:pt>
                <c:pt idx="16837">
                  <c:v>11.21320754717178</c:v>
                </c:pt>
                <c:pt idx="16838">
                  <c:v>11.213286163523991</c:v>
                </c:pt>
                <c:pt idx="16839">
                  <c:v>11.213364779876191</c:v>
                </c:pt>
                <c:pt idx="16840">
                  <c:v>11.21344339622839</c:v>
                </c:pt>
                <c:pt idx="16841">
                  <c:v>11.21352201258059</c:v>
                </c:pt>
                <c:pt idx="16842">
                  <c:v>11.21360062893279</c:v>
                </c:pt>
                <c:pt idx="16843">
                  <c:v>11.213679245285</c:v>
                </c:pt>
                <c:pt idx="16844">
                  <c:v>11.2137578616372</c:v>
                </c:pt>
                <c:pt idx="16845">
                  <c:v>11.2138364779894</c:v>
                </c:pt>
                <c:pt idx="16846">
                  <c:v>11.213915094341599</c:v>
                </c:pt>
                <c:pt idx="16847">
                  <c:v>11.213993710693799</c:v>
                </c:pt>
                <c:pt idx="16848">
                  <c:v>11.214072327046001</c:v>
                </c:pt>
                <c:pt idx="16849">
                  <c:v>11.214150943398201</c:v>
                </c:pt>
                <c:pt idx="16850">
                  <c:v>11.2142295597504</c:v>
                </c:pt>
                <c:pt idx="16851">
                  <c:v>11.2143081761026</c:v>
                </c:pt>
                <c:pt idx="16852">
                  <c:v>11.21438679245481</c:v>
                </c:pt>
                <c:pt idx="16853">
                  <c:v>11.21446540880701</c:v>
                </c:pt>
                <c:pt idx="16854">
                  <c:v>11.214544025159221</c:v>
                </c:pt>
                <c:pt idx="16855">
                  <c:v>11.21462264151141</c:v>
                </c:pt>
                <c:pt idx="16856">
                  <c:v>11.21470125786362</c:v>
                </c:pt>
                <c:pt idx="16857">
                  <c:v>11.214779874215809</c:v>
                </c:pt>
                <c:pt idx="16858">
                  <c:v>11.21485849056802</c:v>
                </c:pt>
                <c:pt idx="16859">
                  <c:v>11.214937106920219</c:v>
                </c:pt>
                <c:pt idx="16860">
                  <c:v>11.215015723272421</c:v>
                </c:pt>
                <c:pt idx="16861">
                  <c:v>11.215094339624629</c:v>
                </c:pt>
                <c:pt idx="16862">
                  <c:v>11.21517295597682</c:v>
                </c:pt>
                <c:pt idx="16863">
                  <c:v>11.215251572329031</c:v>
                </c:pt>
                <c:pt idx="16864">
                  <c:v>11.21533018868123</c:v>
                </c:pt>
                <c:pt idx="16865">
                  <c:v>11.21540880503343</c:v>
                </c:pt>
                <c:pt idx="16866">
                  <c:v>11.21548742138563</c:v>
                </c:pt>
                <c:pt idx="16867">
                  <c:v>11.21556603773784</c:v>
                </c:pt>
                <c:pt idx="16868">
                  <c:v>11.21564465409004</c:v>
                </c:pt>
                <c:pt idx="16869">
                  <c:v>11.215723270442229</c:v>
                </c:pt>
                <c:pt idx="16870">
                  <c:v>11.21580188679444</c:v>
                </c:pt>
                <c:pt idx="16871">
                  <c:v>11.215880503146639</c:v>
                </c:pt>
                <c:pt idx="16872">
                  <c:v>11.215959119498841</c:v>
                </c:pt>
                <c:pt idx="16873">
                  <c:v>11.216037735851041</c:v>
                </c:pt>
                <c:pt idx="16874">
                  <c:v>11.216116352203249</c:v>
                </c:pt>
                <c:pt idx="16875">
                  <c:v>11.21619496855544</c:v>
                </c:pt>
                <c:pt idx="16876">
                  <c:v>11.21627358490765</c:v>
                </c:pt>
                <c:pt idx="16877">
                  <c:v>11.21635220125985</c:v>
                </c:pt>
                <c:pt idx="16878">
                  <c:v>11.21643081761205</c:v>
                </c:pt>
                <c:pt idx="16879">
                  <c:v>11.21650943396426</c:v>
                </c:pt>
                <c:pt idx="16880">
                  <c:v>11.216588050316449</c:v>
                </c:pt>
                <c:pt idx="16881">
                  <c:v>11.21666666666866</c:v>
                </c:pt>
                <c:pt idx="16882">
                  <c:v>11.216745283020851</c:v>
                </c:pt>
                <c:pt idx="16883">
                  <c:v>11.216823899373059</c:v>
                </c:pt>
                <c:pt idx="16884">
                  <c:v>11.216902515725261</c:v>
                </c:pt>
                <c:pt idx="16885">
                  <c:v>11.216981132077461</c:v>
                </c:pt>
                <c:pt idx="16886">
                  <c:v>11.21705974842966</c:v>
                </c:pt>
                <c:pt idx="16887">
                  <c:v>11.21713836478186</c:v>
                </c:pt>
                <c:pt idx="16888">
                  <c:v>11.21721698113406</c:v>
                </c:pt>
                <c:pt idx="16889">
                  <c:v>11.21729559748627</c:v>
                </c:pt>
                <c:pt idx="16890">
                  <c:v>11.217374213838459</c:v>
                </c:pt>
                <c:pt idx="16891">
                  <c:v>11.21745283019067</c:v>
                </c:pt>
                <c:pt idx="16892">
                  <c:v>11.217531446542869</c:v>
                </c:pt>
                <c:pt idx="16893">
                  <c:v>11.217610062895069</c:v>
                </c:pt>
                <c:pt idx="16894">
                  <c:v>11.217688679247271</c:v>
                </c:pt>
                <c:pt idx="16895">
                  <c:v>11.217767295599471</c:v>
                </c:pt>
                <c:pt idx="16896">
                  <c:v>11.21784591195167</c:v>
                </c:pt>
                <c:pt idx="16897">
                  <c:v>11.217924528303881</c:v>
                </c:pt>
                <c:pt idx="16898">
                  <c:v>11.21800314465607</c:v>
                </c:pt>
                <c:pt idx="16899">
                  <c:v>11.21808176100828</c:v>
                </c:pt>
                <c:pt idx="16900">
                  <c:v>11.21816037736048</c:v>
                </c:pt>
                <c:pt idx="16901">
                  <c:v>11.21823899371268</c:v>
                </c:pt>
                <c:pt idx="16902">
                  <c:v>11.218317610064879</c:v>
                </c:pt>
                <c:pt idx="16903">
                  <c:v>11.21839622641709</c:v>
                </c:pt>
                <c:pt idx="16904">
                  <c:v>11.21847484276929</c:v>
                </c:pt>
                <c:pt idx="16905">
                  <c:v>11.218553459121489</c:v>
                </c:pt>
                <c:pt idx="16906">
                  <c:v>11.218632075473691</c:v>
                </c:pt>
                <c:pt idx="16907">
                  <c:v>11.218710691825891</c:v>
                </c:pt>
                <c:pt idx="16908">
                  <c:v>11.218789308178099</c:v>
                </c:pt>
                <c:pt idx="16909">
                  <c:v>11.21886792453029</c:v>
                </c:pt>
                <c:pt idx="16910">
                  <c:v>11.2189465408825</c:v>
                </c:pt>
                <c:pt idx="16911">
                  <c:v>11.2190251572347</c:v>
                </c:pt>
                <c:pt idx="16912">
                  <c:v>11.2191037735869</c:v>
                </c:pt>
                <c:pt idx="16913">
                  <c:v>11.2191823899391</c:v>
                </c:pt>
                <c:pt idx="16914">
                  <c:v>11.219261006291299</c:v>
                </c:pt>
                <c:pt idx="16915">
                  <c:v>11.219339622643499</c:v>
                </c:pt>
                <c:pt idx="16916">
                  <c:v>11.21941823899571</c:v>
                </c:pt>
                <c:pt idx="16917">
                  <c:v>11.21949685534792</c:v>
                </c:pt>
                <c:pt idx="16918">
                  <c:v>11.219575471700111</c:v>
                </c:pt>
                <c:pt idx="16919">
                  <c:v>11.219654088052311</c:v>
                </c:pt>
                <c:pt idx="16920">
                  <c:v>11.21973270440451</c:v>
                </c:pt>
                <c:pt idx="16921">
                  <c:v>11.21981132075671</c:v>
                </c:pt>
                <c:pt idx="16922">
                  <c:v>11.21988993710892</c:v>
                </c:pt>
                <c:pt idx="16923">
                  <c:v>11.21996855346112</c:v>
                </c:pt>
                <c:pt idx="16924">
                  <c:v>11.22004716981332</c:v>
                </c:pt>
                <c:pt idx="16925">
                  <c:v>11.22012578616552</c:v>
                </c:pt>
                <c:pt idx="16926">
                  <c:v>11.220204402517719</c:v>
                </c:pt>
                <c:pt idx="16927">
                  <c:v>11.22028301886993</c:v>
                </c:pt>
                <c:pt idx="16928">
                  <c:v>11.220361635222121</c:v>
                </c:pt>
                <c:pt idx="16929">
                  <c:v>11.220440251574329</c:v>
                </c:pt>
                <c:pt idx="16930">
                  <c:v>11.220518867926531</c:v>
                </c:pt>
                <c:pt idx="16931">
                  <c:v>11.220597484278731</c:v>
                </c:pt>
                <c:pt idx="16932">
                  <c:v>11.22067610063093</c:v>
                </c:pt>
                <c:pt idx="16933">
                  <c:v>11.22075471698313</c:v>
                </c:pt>
                <c:pt idx="16934">
                  <c:v>11.22083333333534</c:v>
                </c:pt>
                <c:pt idx="16935">
                  <c:v>11.22091194968753</c:v>
                </c:pt>
                <c:pt idx="16936">
                  <c:v>11.22099056603974</c:v>
                </c:pt>
                <c:pt idx="16937">
                  <c:v>11.22106918239194</c:v>
                </c:pt>
                <c:pt idx="16938">
                  <c:v>11.221147798744139</c:v>
                </c:pt>
                <c:pt idx="16939">
                  <c:v>11.221226415096339</c:v>
                </c:pt>
                <c:pt idx="16940">
                  <c:v>11.221305031448541</c:v>
                </c:pt>
                <c:pt idx="16941">
                  <c:v>11.22138364780074</c:v>
                </c:pt>
                <c:pt idx="16942">
                  <c:v>11.221462264152949</c:v>
                </c:pt>
                <c:pt idx="16943">
                  <c:v>11.221540880505151</c:v>
                </c:pt>
                <c:pt idx="16944">
                  <c:v>11.22161949685735</c:v>
                </c:pt>
                <c:pt idx="16945">
                  <c:v>11.22169811320955</c:v>
                </c:pt>
                <c:pt idx="16946">
                  <c:v>11.22177672956175</c:v>
                </c:pt>
                <c:pt idx="16947">
                  <c:v>11.22185534591395</c:v>
                </c:pt>
                <c:pt idx="16948">
                  <c:v>11.221933962266149</c:v>
                </c:pt>
                <c:pt idx="16949">
                  <c:v>11.22201257861836</c:v>
                </c:pt>
                <c:pt idx="16950">
                  <c:v>11.22209119497056</c:v>
                </c:pt>
                <c:pt idx="16951">
                  <c:v>11.22216981132277</c:v>
                </c:pt>
                <c:pt idx="16952">
                  <c:v>11.222248427674961</c:v>
                </c:pt>
                <c:pt idx="16953">
                  <c:v>11.222327044027161</c:v>
                </c:pt>
                <c:pt idx="16954">
                  <c:v>11.222405660379369</c:v>
                </c:pt>
                <c:pt idx="16955">
                  <c:v>11.222484276731571</c:v>
                </c:pt>
                <c:pt idx="16956">
                  <c:v>11.22256289308377</c:v>
                </c:pt>
                <c:pt idx="16957">
                  <c:v>11.22264150943597</c:v>
                </c:pt>
                <c:pt idx="16958">
                  <c:v>11.22272012578817</c:v>
                </c:pt>
                <c:pt idx="16959">
                  <c:v>11.22279874214037</c:v>
                </c:pt>
                <c:pt idx="16960">
                  <c:v>11.222877358492569</c:v>
                </c:pt>
                <c:pt idx="16961">
                  <c:v>11.22295597484478</c:v>
                </c:pt>
                <c:pt idx="16962">
                  <c:v>11.22303459119698</c:v>
                </c:pt>
                <c:pt idx="16963">
                  <c:v>11.223113207549179</c:v>
                </c:pt>
                <c:pt idx="16964">
                  <c:v>11.223191823901381</c:v>
                </c:pt>
                <c:pt idx="16965">
                  <c:v>11.22327044025357</c:v>
                </c:pt>
                <c:pt idx="16966">
                  <c:v>11.223349056605789</c:v>
                </c:pt>
                <c:pt idx="16967">
                  <c:v>11.223427672957991</c:v>
                </c:pt>
                <c:pt idx="16968">
                  <c:v>11.22350628931019</c:v>
                </c:pt>
                <c:pt idx="16969">
                  <c:v>11.22358490566239</c:v>
                </c:pt>
                <c:pt idx="16970">
                  <c:v>11.22366352201459</c:v>
                </c:pt>
                <c:pt idx="16971">
                  <c:v>11.2237421383668</c:v>
                </c:pt>
                <c:pt idx="16972">
                  <c:v>11.223820754718989</c:v>
                </c:pt>
                <c:pt idx="16973">
                  <c:v>11.223899371071189</c:v>
                </c:pt>
                <c:pt idx="16974">
                  <c:v>11.223977987423391</c:v>
                </c:pt>
                <c:pt idx="16975">
                  <c:v>11.224056603775599</c:v>
                </c:pt>
                <c:pt idx="16976">
                  <c:v>11.224135220127801</c:v>
                </c:pt>
                <c:pt idx="16977">
                  <c:v>11.224213836480001</c:v>
                </c:pt>
                <c:pt idx="16978">
                  <c:v>11.2242924528322</c:v>
                </c:pt>
                <c:pt idx="16979">
                  <c:v>11.2243710691844</c:v>
                </c:pt>
                <c:pt idx="16980">
                  <c:v>11.22444968553661</c:v>
                </c:pt>
                <c:pt idx="16981">
                  <c:v>11.2245283018888</c:v>
                </c:pt>
                <c:pt idx="16982">
                  <c:v>11.22460691824101</c:v>
                </c:pt>
                <c:pt idx="16983">
                  <c:v>11.22468553459322</c:v>
                </c:pt>
                <c:pt idx="16984">
                  <c:v>11.224764150945409</c:v>
                </c:pt>
                <c:pt idx="16985">
                  <c:v>11.224842767297609</c:v>
                </c:pt>
                <c:pt idx="16986">
                  <c:v>11.224921383649811</c:v>
                </c:pt>
                <c:pt idx="16987">
                  <c:v>11.225000000002019</c:v>
                </c:pt>
                <c:pt idx="16988">
                  <c:v>11.225078616354221</c:v>
                </c:pt>
                <c:pt idx="16989">
                  <c:v>11.225157232706421</c:v>
                </c:pt>
                <c:pt idx="16990">
                  <c:v>11.22523584905862</c:v>
                </c:pt>
                <c:pt idx="16991">
                  <c:v>11.22531446541082</c:v>
                </c:pt>
                <c:pt idx="16992">
                  <c:v>11.22539308176302</c:v>
                </c:pt>
                <c:pt idx="16993">
                  <c:v>11.22547169811523</c:v>
                </c:pt>
                <c:pt idx="16994">
                  <c:v>11.22555031446743</c:v>
                </c:pt>
                <c:pt idx="16995">
                  <c:v>11.22562893081963</c:v>
                </c:pt>
                <c:pt idx="16996">
                  <c:v>11.22570754717183</c:v>
                </c:pt>
                <c:pt idx="16997">
                  <c:v>11.22578616352404</c:v>
                </c:pt>
                <c:pt idx="16998">
                  <c:v>11.225864779876231</c:v>
                </c:pt>
                <c:pt idx="16999">
                  <c:v>11.225943396228439</c:v>
                </c:pt>
                <c:pt idx="17000">
                  <c:v>11.226022012580639</c:v>
                </c:pt>
                <c:pt idx="17001">
                  <c:v>11.226100628932841</c:v>
                </c:pt>
                <c:pt idx="17002">
                  <c:v>11.22617924528504</c:v>
                </c:pt>
                <c:pt idx="17003">
                  <c:v>11.22625786163724</c:v>
                </c:pt>
                <c:pt idx="17004">
                  <c:v>11.226336477989451</c:v>
                </c:pt>
                <c:pt idx="17005">
                  <c:v>11.22641509434165</c:v>
                </c:pt>
                <c:pt idx="17006">
                  <c:v>11.22649371069385</c:v>
                </c:pt>
                <c:pt idx="17007">
                  <c:v>11.22657232704605</c:v>
                </c:pt>
                <c:pt idx="17008">
                  <c:v>11.22665094339825</c:v>
                </c:pt>
                <c:pt idx="17009">
                  <c:v>11.226729559750449</c:v>
                </c:pt>
                <c:pt idx="17010">
                  <c:v>11.226808176102651</c:v>
                </c:pt>
                <c:pt idx="17011">
                  <c:v>11.226886792454851</c:v>
                </c:pt>
                <c:pt idx="17012">
                  <c:v>11.22696540880705</c:v>
                </c:pt>
                <c:pt idx="17013">
                  <c:v>11.227044025159261</c:v>
                </c:pt>
                <c:pt idx="17014">
                  <c:v>11.22712264151145</c:v>
                </c:pt>
                <c:pt idx="17015">
                  <c:v>11.22720125786366</c:v>
                </c:pt>
                <c:pt idx="17016">
                  <c:v>11.22727987421586</c:v>
                </c:pt>
                <c:pt idx="17017">
                  <c:v>11.22735849056806</c:v>
                </c:pt>
                <c:pt idx="17018">
                  <c:v>11.22743710692027</c:v>
                </c:pt>
                <c:pt idx="17019">
                  <c:v>11.227515723272459</c:v>
                </c:pt>
                <c:pt idx="17020">
                  <c:v>11.22759433962467</c:v>
                </c:pt>
                <c:pt idx="17021">
                  <c:v>11.227672955976869</c:v>
                </c:pt>
                <c:pt idx="17022">
                  <c:v>11.227751572329071</c:v>
                </c:pt>
                <c:pt idx="17023">
                  <c:v>11.227830188681271</c:v>
                </c:pt>
                <c:pt idx="17024">
                  <c:v>11.22790880503347</c:v>
                </c:pt>
                <c:pt idx="17025">
                  <c:v>11.22798742138567</c:v>
                </c:pt>
                <c:pt idx="17026">
                  <c:v>11.22806603773788</c:v>
                </c:pt>
                <c:pt idx="17027">
                  <c:v>11.22814465409008</c:v>
                </c:pt>
                <c:pt idx="17028">
                  <c:v>11.22822327044228</c:v>
                </c:pt>
                <c:pt idx="17029">
                  <c:v>11.22830188679448</c:v>
                </c:pt>
                <c:pt idx="17030">
                  <c:v>11.228380503146679</c:v>
                </c:pt>
                <c:pt idx="17031">
                  <c:v>11.228459119498879</c:v>
                </c:pt>
                <c:pt idx="17032">
                  <c:v>11.22853773585109</c:v>
                </c:pt>
                <c:pt idx="17033">
                  <c:v>11.228616352203289</c:v>
                </c:pt>
                <c:pt idx="17034">
                  <c:v>11.228694968555491</c:v>
                </c:pt>
                <c:pt idx="17035">
                  <c:v>11.228773584907691</c:v>
                </c:pt>
                <c:pt idx="17036">
                  <c:v>11.22885220125989</c:v>
                </c:pt>
                <c:pt idx="17037">
                  <c:v>11.22893081761209</c:v>
                </c:pt>
                <c:pt idx="17038">
                  <c:v>11.229009433964301</c:v>
                </c:pt>
                <c:pt idx="17039">
                  <c:v>11.2290880503165</c:v>
                </c:pt>
                <c:pt idx="17040">
                  <c:v>11.2291666666687</c:v>
                </c:pt>
                <c:pt idx="17041">
                  <c:v>11.2292452830209</c:v>
                </c:pt>
                <c:pt idx="17042">
                  <c:v>11.229323899373099</c:v>
                </c:pt>
                <c:pt idx="17043">
                  <c:v>11.22940251572531</c:v>
                </c:pt>
                <c:pt idx="17044">
                  <c:v>11.229481132077501</c:v>
                </c:pt>
                <c:pt idx="17045">
                  <c:v>11.229559748429709</c:v>
                </c:pt>
                <c:pt idx="17046">
                  <c:v>11.229638364781909</c:v>
                </c:pt>
                <c:pt idx="17047">
                  <c:v>11.229716981134111</c:v>
                </c:pt>
                <c:pt idx="17048">
                  <c:v>11.229795597486319</c:v>
                </c:pt>
                <c:pt idx="17049">
                  <c:v>11.22987421383851</c:v>
                </c:pt>
                <c:pt idx="17050">
                  <c:v>11.229952830190721</c:v>
                </c:pt>
                <c:pt idx="17051">
                  <c:v>11.23003144654292</c:v>
                </c:pt>
                <c:pt idx="17052">
                  <c:v>11.230110062895109</c:v>
                </c:pt>
                <c:pt idx="17053">
                  <c:v>11.23018867924732</c:v>
                </c:pt>
                <c:pt idx="17054">
                  <c:v>11.23026729559952</c:v>
                </c:pt>
                <c:pt idx="17055">
                  <c:v>11.230345911951719</c:v>
                </c:pt>
                <c:pt idx="17056">
                  <c:v>11.230424528303921</c:v>
                </c:pt>
                <c:pt idx="17057">
                  <c:v>11.230503144656121</c:v>
                </c:pt>
                <c:pt idx="17058">
                  <c:v>11.23058176100832</c:v>
                </c:pt>
                <c:pt idx="17059">
                  <c:v>11.230660377360531</c:v>
                </c:pt>
                <c:pt idx="17060">
                  <c:v>11.23073899371273</c:v>
                </c:pt>
                <c:pt idx="17061">
                  <c:v>11.23081761006493</c:v>
                </c:pt>
                <c:pt idx="17062">
                  <c:v>11.23089622641713</c:v>
                </c:pt>
                <c:pt idx="17063">
                  <c:v>11.23097484276933</c:v>
                </c:pt>
                <c:pt idx="17064">
                  <c:v>11.231053459121529</c:v>
                </c:pt>
                <c:pt idx="17065">
                  <c:v>11.23113207547374</c:v>
                </c:pt>
                <c:pt idx="17066">
                  <c:v>11.23121069182594</c:v>
                </c:pt>
                <c:pt idx="17067">
                  <c:v>11.231289308178139</c:v>
                </c:pt>
                <c:pt idx="17068">
                  <c:v>11.231367924530341</c:v>
                </c:pt>
                <c:pt idx="17069">
                  <c:v>11.231446540882541</c:v>
                </c:pt>
                <c:pt idx="17070">
                  <c:v>11.23152515723474</c:v>
                </c:pt>
                <c:pt idx="17071">
                  <c:v>11.231603773586951</c:v>
                </c:pt>
                <c:pt idx="17072">
                  <c:v>11.23168238993915</c:v>
                </c:pt>
                <c:pt idx="17073">
                  <c:v>11.23176100629134</c:v>
                </c:pt>
                <c:pt idx="17074">
                  <c:v>11.23183962264355</c:v>
                </c:pt>
                <c:pt idx="17075">
                  <c:v>11.23191823899575</c:v>
                </c:pt>
                <c:pt idx="17076">
                  <c:v>11.23199685534796</c:v>
                </c:pt>
                <c:pt idx="17077">
                  <c:v>11.232075471700149</c:v>
                </c:pt>
                <c:pt idx="17078">
                  <c:v>11.23215408805236</c:v>
                </c:pt>
                <c:pt idx="17079">
                  <c:v>11.232232704404559</c:v>
                </c:pt>
                <c:pt idx="17080">
                  <c:v>11.232311320756761</c:v>
                </c:pt>
                <c:pt idx="17081">
                  <c:v>11.232389937108969</c:v>
                </c:pt>
                <c:pt idx="17082">
                  <c:v>11.23246855346116</c:v>
                </c:pt>
                <c:pt idx="17083">
                  <c:v>11.232547169813371</c:v>
                </c:pt>
                <c:pt idx="17084">
                  <c:v>11.232625786165571</c:v>
                </c:pt>
                <c:pt idx="17085">
                  <c:v>11.23270440251777</c:v>
                </c:pt>
                <c:pt idx="17086">
                  <c:v>11.23278301886997</c:v>
                </c:pt>
                <c:pt idx="17087">
                  <c:v>11.23286163522217</c:v>
                </c:pt>
                <c:pt idx="17088">
                  <c:v>11.232940251574369</c:v>
                </c:pt>
                <c:pt idx="17089">
                  <c:v>11.233018867926569</c:v>
                </c:pt>
                <c:pt idx="17090">
                  <c:v>11.233097484278771</c:v>
                </c:pt>
                <c:pt idx="17091">
                  <c:v>11.23317610063097</c:v>
                </c:pt>
                <c:pt idx="17092">
                  <c:v>11.233254716983179</c:v>
                </c:pt>
                <c:pt idx="17093">
                  <c:v>11.233333333335381</c:v>
                </c:pt>
                <c:pt idx="17094">
                  <c:v>11.23341194968758</c:v>
                </c:pt>
                <c:pt idx="17095">
                  <c:v>11.23349056603978</c:v>
                </c:pt>
                <c:pt idx="17096">
                  <c:v>11.23356918239198</c:v>
                </c:pt>
                <c:pt idx="17097">
                  <c:v>11.23364779874419</c:v>
                </c:pt>
                <c:pt idx="17098">
                  <c:v>11.23372641509639</c:v>
                </c:pt>
                <c:pt idx="17099">
                  <c:v>11.23380503144859</c:v>
                </c:pt>
                <c:pt idx="17100">
                  <c:v>11.23388364780079</c:v>
                </c:pt>
                <c:pt idx="17101">
                  <c:v>11.233962264152989</c:v>
                </c:pt>
                <c:pt idx="17102">
                  <c:v>11.234040880505191</c:v>
                </c:pt>
                <c:pt idx="17103">
                  <c:v>11.234119496857391</c:v>
                </c:pt>
                <c:pt idx="17104">
                  <c:v>11.23419811320959</c:v>
                </c:pt>
                <c:pt idx="17105">
                  <c:v>11.234276729561801</c:v>
                </c:pt>
                <c:pt idx="17106">
                  <c:v>11.234355345914</c:v>
                </c:pt>
                <c:pt idx="17107">
                  <c:v>11.2344339622662</c:v>
                </c:pt>
                <c:pt idx="17108">
                  <c:v>11.234512578618411</c:v>
                </c:pt>
                <c:pt idx="17109">
                  <c:v>11.2345911949706</c:v>
                </c:pt>
                <c:pt idx="17110">
                  <c:v>11.23466981132281</c:v>
                </c:pt>
                <c:pt idx="17111">
                  <c:v>11.23474842767501</c:v>
                </c:pt>
                <c:pt idx="17112">
                  <c:v>11.23482704402721</c:v>
                </c:pt>
                <c:pt idx="17113">
                  <c:v>11.234905660379409</c:v>
                </c:pt>
                <c:pt idx="17114">
                  <c:v>11.234984276731611</c:v>
                </c:pt>
                <c:pt idx="17115">
                  <c:v>11.235062893083811</c:v>
                </c:pt>
                <c:pt idx="17116">
                  <c:v>11.235141509436019</c:v>
                </c:pt>
                <c:pt idx="17117">
                  <c:v>11.235220125788221</c:v>
                </c:pt>
                <c:pt idx="17118">
                  <c:v>11.23529874214042</c:v>
                </c:pt>
                <c:pt idx="17119">
                  <c:v>11.23537735849262</c:v>
                </c:pt>
                <c:pt idx="17120">
                  <c:v>11.23545597484482</c:v>
                </c:pt>
                <c:pt idx="17121">
                  <c:v>11.23553459119703</c:v>
                </c:pt>
                <c:pt idx="17122">
                  <c:v>11.23561320754923</c:v>
                </c:pt>
                <c:pt idx="17123">
                  <c:v>11.23569182390143</c:v>
                </c:pt>
                <c:pt idx="17124">
                  <c:v>11.235770440253621</c:v>
                </c:pt>
                <c:pt idx="17125">
                  <c:v>11.235849056605829</c:v>
                </c:pt>
                <c:pt idx="17126">
                  <c:v>11.235927672958031</c:v>
                </c:pt>
                <c:pt idx="17127">
                  <c:v>11.236006289310231</c:v>
                </c:pt>
                <c:pt idx="17128">
                  <c:v>11.236084905662439</c:v>
                </c:pt>
                <c:pt idx="17129">
                  <c:v>11.23616352201463</c:v>
                </c:pt>
                <c:pt idx="17130">
                  <c:v>11.23624213836684</c:v>
                </c:pt>
                <c:pt idx="17131">
                  <c:v>11.23632075471904</c:v>
                </c:pt>
                <c:pt idx="17132">
                  <c:v>11.23639937107124</c:v>
                </c:pt>
                <c:pt idx="17133">
                  <c:v>11.23647798742344</c:v>
                </c:pt>
                <c:pt idx="17134">
                  <c:v>11.23655660377565</c:v>
                </c:pt>
                <c:pt idx="17135">
                  <c:v>11.23663522012785</c:v>
                </c:pt>
                <c:pt idx="17136">
                  <c:v>11.23671383648005</c:v>
                </c:pt>
                <c:pt idx="17137">
                  <c:v>11.236792452832249</c:v>
                </c:pt>
                <c:pt idx="17138">
                  <c:v>11.236871069184449</c:v>
                </c:pt>
                <c:pt idx="17139">
                  <c:v>11.236949685536651</c:v>
                </c:pt>
                <c:pt idx="17140">
                  <c:v>11.23702830188885</c:v>
                </c:pt>
                <c:pt idx="17141">
                  <c:v>11.237106918241061</c:v>
                </c:pt>
                <c:pt idx="17142">
                  <c:v>11.237185534593261</c:v>
                </c:pt>
                <c:pt idx="17143">
                  <c:v>11.23726415094545</c:v>
                </c:pt>
                <c:pt idx="17144">
                  <c:v>11.23734276729766</c:v>
                </c:pt>
                <c:pt idx="17145">
                  <c:v>11.23742138364986</c:v>
                </c:pt>
                <c:pt idx="17146">
                  <c:v>11.23750000000206</c:v>
                </c:pt>
                <c:pt idx="17147">
                  <c:v>11.237578616354259</c:v>
                </c:pt>
                <c:pt idx="17148">
                  <c:v>11.23765723270647</c:v>
                </c:pt>
                <c:pt idx="17149">
                  <c:v>11.237735849058669</c:v>
                </c:pt>
                <c:pt idx="17150">
                  <c:v>11.23781446541086</c:v>
                </c:pt>
                <c:pt idx="17151">
                  <c:v>11.237893081763071</c:v>
                </c:pt>
                <c:pt idx="17152">
                  <c:v>11.23797169811527</c:v>
                </c:pt>
                <c:pt idx="17153">
                  <c:v>11.23805031446747</c:v>
                </c:pt>
                <c:pt idx="17154">
                  <c:v>11.23812893081967</c:v>
                </c:pt>
                <c:pt idx="17155">
                  <c:v>11.23820754717187</c:v>
                </c:pt>
                <c:pt idx="17156">
                  <c:v>11.23828616352408</c:v>
                </c:pt>
                <c:pt idx="17157">
                  <c:v>11.23836477987628</c:v>
                </c:pt>
                <c:pt idx="17158">
                  <c:v>11.23844339622848</c:v>
                </c:pt>
                <c:pt idx="17159">
                  <c:v>11.238522012580679</c:v>
                </c:pt>
                <c:pt idx="17160">
                  <c:v>11.238600628932881</c:v>
                </c:pt>
                <c:pt idx="17161">
                  <c:v>11.238679245285081</c:v>
                </c:pt>
                <c:pt idx="17162">
                  <c:v>11.238757861637289</c:v>
                </c:pt>
                <c:pt idx="17163">
                  <c:v>11.238836477989491</c:v>
                </c:pt>
                <c:pt idx="17164">
                  <c:v>11.23891509434169</c:v>
                </c:pt>
                <c:pt idx="17165">
                  <c:v>11.23899371069389</c:v>
                </c:pt>
                <c:pt idx="17166">
                  <c:v>11.23907232704609</c:v>
                </c:pt>
                <c:pt idx="17167">
                  <c:v>11.23915094339829</c:v>
                </c:pt>
                <c:pt idx="17168">
                  <c:v>11.2392295597505</c:v>
                </c:pt>
                <c:pt idx="17169">
                  <c:v>11.2393081761027</c:v>
                </c:pt>
                <c:pt idx="17170">
                  <c:v>11.2393867924549</c:v>
                </c:pt>
                <c:pt idx="17171">
                  <c:v>11.239465408807099</c:v>
                </c:pt>
                <c:pt idx="17172">
                  <c:v>11.239544025159301</c:v>
                </c:pt>
                <c:pt idx="17173">
                  <c:v>11.239622641511501</c:v>
                </c:pt>
                <c:pt idx="17174">
                  <c:v>11.239701257863709</c:v>
                </c:pt>
                <c:pt idx="17175">
                  <c:v>11.239779874215911</c:v>
                </c:pt>
                <c:pt idx="17176">
                  <c:v>11.23985849056811</c:v>
                </c:pt>
                <c:pt idx="17177">
                  <c:v>11.23993710692031</c:v>
                </c:pt>
                <c:pt idx="17178">
                  <c:v>11.240015723272499</c:v>
                </c:pt>
                <c:pt idx="17179">
                  <c:v>11.24009433962472</c:v>
                </c:pt>
                <c:pt idx="17180">
                  <c:v>11.24017295597692</c:v>
                </c:pt>
                <c:pt idx="17181">
                  <c:v>11.240251572329109</c:v>
                </c:pt>
                <c:pt idx="17182">
                  <c:v>11.24033018868132</c:v>
                </c:pt>
                <c:pt idx="17183">
                  <c:v>11.240408805033519</c:v>
                </c:pt>
                <c:pt idx="17184">
                  <c:v>11.240487421385721</c:v>
                </c:pt>
                <c:pt idx="17185">
                  <c:v>11.240566037737921</c:v>
                </c:pt>
                <c:pt idx="17186">
                  <c:v>11.24064465409012</c:v>
                </c:pt>
                <c:pt idx="17187">
                  <c:v>11.24072327044232</c:v>
                </c:pt>
                <c:pt idx="17188">
                  <c:v>11.24080188679452</c:v>
                </c:pt>
                <c:pt idx="17189">
                  <c:v>11.24088050314673</c:v>
                </c:pt>
                <c:pt idx="17190">
                  <c:v>11.24095911949893</c:v>
                </c:pt>
                <c:pt idx="17191">
                  <c:v>11.24103773585113</c:v>
                </c:pt>
                <c:pt idx="17192">
                  <c:v>11.241116352203329</c:v>
                </c:pt>
                <c:pt idx="17193">
                  <c:v>11.241194968555529</c:v>
                </c:pt>
                <c:pt idx="17194">
                  <c:v>11.241273584907731</c:v>
                </c:pt>
                <c:pt idx="17195">
                  <c:v>11.241352201259939</c:v>
                </c:pt>
                <c:pt idx="17196">
                  <c:v>11.241430817612139</c:v>
                </c:pt>
                <c:pt idx="17197">
                  <c:v>11.241509433964341</c:v>
                </c:pt>
                <c:pt idx="17198">
                  <c:v>11.24158805031654</c:v>
                </c:pt>
                <c:pt idx="17199">
                  <c:v>11.24166666666874</c:v>
                </c:pt>
                <c:pt idx="17200">
                  <c:v>11.241745283020951</c:v>
                </c:pt>
                <c:pt idx="17201">
                  <c:v>11.24182389937314</c:v>
                </c:pt>
                <c:pt idx="17202">
                  <c:v>11.24190251572535</c:v>
                </c:pt>
                <c:pt idx="17203">
                  <c:v>11.24198113207755</c:v>
                </c:pt>
                <c:pt idx="17204">
                  <c:v>11.24205974842975</c:v>
                </c:pt>
                <c:pt idx="17205">
                  <c:v>11.242138364781949</c:v>
                </c:pt>
                <c:pt idx="17206">
                  <c:v>11.242216981134151</c:v>
                </c:pt>
                <c:pt idx="17207">
                  <c:v>11.242295597486359</c:v>
                </c:pt>
                <c:pt idx="17208">
                  <c:v>11.24237421383855</c:v>
                </c:pt>
                <c:pt idx="17209">
                  <c:v>11.242452830190761</c:v>
                </c:pt>
                <c:pt idx="17210">
                  <c:v>11.24253144654296</c:v>
                </c:pt>
                <c:pt idx="17211">
                  <c:v>11.24261006289516</c:v>
                </c:pt>
                <c:pt idx="17212">
                  <c:v>11.242688679247371</c:v>
                </c:pt>
                <c:pt idx="17213">
                  <c:v>11.24276729559957</c:v>
                </c:pt>
                <c:pt idx="17214">
                  <c:v>11.24284591195177</c:v>
                </c:pt>
                <c:pt idx="17215">
                  <c:v>11.24292452830397</c:v>
                </c:pt>
                <c:pt idx="17216">
                  <c:v>11.24300314465617</c:v>
                </c:pt>
                <c:pt idx="17217">
                  <c:v>11.243081761008369</c:v>
                </c:pt>
                <c:pt idx="17218">
                  <c:v>11.243160377360571</c:v>
                </c:pt>
                <c:pt idx="17219">
                  <c:v>11.243238993712771</c:v>
                </c:pt>
                <c:pt idx="17220">
                  <c:v>11.24331761006497</c:v>
                </c:pt>
                <c:pt idx="17221">
                  <c:v>11.243396226417181</c:v>
                </c:pt>
                <c:pt idx="17222">
                  <c:v>11.24347484276938</c:v>
                </c:pt>
                <c:pt idx="17223">
                  <c:v>11.24355345912158</c:v>
                </c:pt>
                <c:pt idx="17224">
                  <c:v>11.24363207547378</c:v>
                </c:pt>
                <c:pt idx="17225">
                  <c:v>11.24371069182599</c:v>
                </c:pt>
                <c:pt idx="17226">
                  <c:v>11.24378930817819</c:v>
                </c:pt>
                <c:pt idx="17227">
                  <c:v>11.243867924530379</c:v>
                </c:pt>
                <c:pt idx="17228">
                  <c:v>11.24394654088259</c:v>
                </c:pt>
                <c:pt idx="17229">
                  <c:v>11.244025157234789</c:v>
                </c:pt>
                <c:pt idx="17230">
                  <c:v>11.244103773586991</c:v>
                </c:pt>
                <c:pt idx="17231">
                  <c:v>11.244182389939191</c:v>
                </c:pt>
                <c:pt idx="17232">
                  <c:v>11.24426100629139</c:v>
                </c:pt>
                <c:pt idx="17233">
                  <c:v>11.24433962264359</c:v>
                </c:pt>
                <c:pt idx="17234">
                  <c:v>11.244418238995801</c:v>
                </c:pt>
                <c:pt idx="17235">
                  <c:v>11.244496855348</c:v>
                </c:pt>
                <c:pt idx="17236">
                  <c:v>11.2445754717002</c:v>
                </c:pt>
                <c:pt idx="17237">
                  <c:v>11.2446540880524</c:v>
                </c:pt>
                <c:pt idx="17238">
                  <c:v>11.244732704404599</c:v>
                </c:pt>
                <c:pt idx="17239">
                  <c:v>11.244811320756799</c:v>
                </c:pt>
                <c:pt idx="17240">
                  <c:v>11.24488993710901</c:v>
                </c:pt>
                <c:pt idx="17241">
                  <c:v>11.244968553461209</c:v>
                </c:pt>
                <c:pt idx="17242">
                  <c:v>11.245047169813409</c:v>
                </c:pt>
                <c:pt idx="17243">
                  <c:v>11.245125786165611</c:v>
                </c:pt>
                <c:pt idx="17244">
                  <c:v>11.24520440251781</c:v>
                </c:pt>
                <c:pt idx="17245">
                  <c:v>11.245283018870021</c:v>
                </c:pt>
                <c:pt idx="17246">
                  <c:v>11.245361635222221</c:v>
                </c:pt>
                <c:pt idx="17247">
                  <c:v>11.24544025157442</c:v>
                </c:pt>
                <c:pt idx="17248">
                  <c:v>11.24551886792662</c:v>
                </c:pt>
                <c:pt idx="17249">
                  <c:v>11.24559748427882</c:v>
                </c:pt>
                <c:pt idx="17250">
                  <c:v>11.24567610063102</c:v>
                </c:pt>
                <c:pt idx="17251">
                  <c:v>11.24575471698323</c:v>
                </c:pt>
                <c:pt idx="17252">
                  <c:v>11.24583333333543</c:v>
                </c:pt>
                <c:pt idx="17253">
                  <c:v>11.245911949687629</c:v>
                </c:pt>
                <c:pt idx="17254">
                  <c:v>11.245990566039829</c:v>
                </c:pt>
                <c:pt idx="17255">
                  <c:v>11.246069182392031</c:v>
                </c:pt>
                <c:pt idx="17256">
                  <c:v>11.24614779874423</c:v>
                </c:pt>
                <c:pt idx="17257">
                  <c:v>11.24622641509643</c:v>
                </c:pt>
                <c:pt idx="17258">
                  <c:v>11.246305031448641</c:v>
                </c:pt>
                <c:pt idx="17259">
                  <c:v>11.24638364780083</c:v>
                </c:pt>
                <c:pt idx="17260">
                  <c:v>11.24646226415304</c:v>
                </c:pt>
                <c:pt idx="17261">
                  <c:v>11.24654088050525</c:v>
                </c:pt>
                <c:pt idx="17262">
                  <c:v>11.24661949685744</c:v>
                </c:pt>
                <c:pt idx="17263">
                  <c:v>11.24669811320965</c:v>
                </c:pt>
                <c:pt idx="17264">
                  <c:v>11.246776729561841</c:v>
                </c:pt>
                <c:pt idx="17265">
                  <c:v>11.246855345914041</c:v>
                </c:pt>
                <c:pt idx="17266">
                  <c:v>11.246933962266249</c:v>
                </c:pt>
                <c:pt idx="17267">
                  <c:v>11.247012578618451</c:v>
                </c:pt>
                <c:pt idx="17268">
                  <c:v>11.24709119497065</c:v>
                </c:pt>
                <c:pt idx="17269">
                  <c:v>11.24716981132285</c:v>
                </c:pt>
                <c:pt idx="17270">
                  <c:v>11.24724842767505</c:v>
                </c:pt>
                <c:pt idx="17271">
                  <c:v>11.24732704402725</c:v>
                </c:pt>
                <c:pt idx="17272">
                  <c:v>11.247405660379449</c:v>
                </c:pt>
                <c:pt idx="17273">
                  <c:v>11.24748427673166</c:v>
                </c:pt>
                <c:pt idx="17274">
                  <c:v>11.24756289308386</c:v>
                </c:pt>
                <c:pt idx="17275">
                  <c:v>11.247641509436059</c:v>
                </c:pt>
                <c:pt idx="17276">
                  <c:v>11.247720125788261</c:v>
                </c:pt>
                <c:pt idx="17277">
                  <c:v>11.247798742140461</c:v>
                </c:pt>
                <c:pt idx="17278">
                  <c:v>11.24787735849266</c:v>
                </c:pt>
                <c:pt idx="17279">
                  <c:v>11.247955974844871</c:v>
                </c:pt>
                <c:pt idx="17280">
                  <c:v>11.24803459119707</c:v>
                </c:pt>
                <c:pt idx="17281">
                  <c:v>11.24811320754927</c:v>
                </c:pt>
                <c:pt idx="17282">
                  <c:v>11.24819182390147</c:v>
                </c:pt>
                <c:pt idx="17283">
                  <c:v>11.248270440253661</c:v>
                </c:pt>
                <c:pt idx="17284">
                  <c:v>11.248349056605869</c:v>
                </c:pt>
                <c:pt idx="17285">
                  <c:v>11.248427672958069</c:v>
                </c:pt>
                <c:pt idx="17286">
                  <c:v>11.24850628931028</c:v>
                </c:pt>
                <c:pt idx="17287">
                  <c:v>11.248584905662479</c:v>
                </c:pt>
                <c:pt idx="17288">
                  <c:v>11.248663522014679</c:v>
                </c:pt>
                <c:pt idx="17289">
                  <c:v>11.248742138366881</c:v>
                </c:pt>
                <c:pt idx="17290">
                  <c:v>11.24882075471908</c:v>
                </c:pt>
                <c:pt idx="17291">
                  <c:v>11.24889937107128</c:v>
                </c:pt>
                <c:pt idx="17292">
                  <c:v>11.24897798742348</c:v>
                </c:pt>
                <c:pt idx="17293">
                  <c:v>11.249056603775699</c:v>
                </c:pt>
                <c:pt idx="17294">
                  <c:v>11.24913522012789</c:v>
                </c:pt>
                <c:pt idx="17295">
                  <c:v>11.24921383648009</c:v>
                </c:pt>
                <c:pt idx="17296">
                  <c:v>11.24929245283229</c:v>
                </c:pt>
                <c:pt idx="17297">
                  <c:v>11.249371069184489</c:v>
                </c:pt>
                <c:pt idx="17298">
                  <c:v>11.2494496855367</c:v>
                </c:pt>
                <c:pt idx="17299">
                  <c:v>11.249528301888899</c:v>
                </c:pt>
                <c:pt idx="17300">
                  <c:v>11.249606918241099</c:v>
                </c:pt>
                <c:pt idx="17301">
                  <c:v>11.249685534593301</c:v>
                </c:pt>
                <c:pt idx="17302">
                  <c:v>11.2497641509455</c:v>
                </c:pt>
                <c:pt idx="17303">
                  <c:v>11.2498427672977</c:v>
                </c:pt>
                <c:pt idx="17304">
                  <c:v>11.2499213836499</c:v>
                </c:pt>
                <c:pt idx="17305">
                  <c:v>11.25000000000211</c:v>
                </c:pt>
                <c:pt idx="17306">
                  <c:v>11.25007861635431</c:v>
                </c:pt>
                <c:pt idx="17307">
                  <c:v>11.25015723270652</c:v>
                </c:pt>
                <c:pt idx="17308">
                  <c:v>11.25023584905872</c:v>
                </c:pt>
                <c:pt idx="17309">
                  <c:v>11.250314465410909</c:v>
                </c:pt>
                <c:pt idx="17310">
                  <c:v>11.250393081763111</c:v>
                </c:pt>
                <c:pt idx="17311">
                  <c:v>11.250471698115319</c:v>
                </c:pt>
                <c:pt idx="17312">
                  <c:v>11.250550314467519</c:v>
                </c:pt>
                <c:pt idx="17313">
                  <c:v>11.250628930819721</c:v>
                </c:pt>
                <c:pt idx="17314">
                  <c:v>11.25070754717192</c:v>
                </c:pt>
                <c:pt idx="17315">
                  <c:v>11.250786163524131</c:v>
                </c:pt>
                <c:pt idx="17316">
                  <c:v>11.250864779876331</c:v>
                </c:pt>
                <c:pt idx="17317">
                  <c:v>11.25094339622853</c:v>
                </c:pt>
                <c:pt idx="17318">
                  <c:v>11.25102201258073</c:v>
                </c:pt>
                <c:pt idx="17319">
                  <c:v>11.25110062893293</c:v>
                </c:pt>
                <c:pt idx="17320">
                  <c:v>11.25117924528513</c:v>
                </c:pt>
                <c:pt idx="17321">
                  <c:v>11.251257861637329</c:v>
                </c:pt>
                <c:pt idx="17322">
                  <c:v>11.251336477989531</c:v>
                </c:pt>
                <c:pt idx="17323">
                  <c:v>11.251415094341739</c:v>
                </c:pt>
                <c:pt idx="17324">
                  <c:v>11.251493710693939</c:v>
                </c:pt>
                <c:pt idx="17325">
                  <c:v>11.251572327046141</c:v>
                </c:pt>
                <c:pt idx="17326">
                  <c:v>11.25165094339834</c:v>
                </c:pt>
                <c:pt idx="17327">
                  <c:v>11.25172955975054</c:v>
                </c:pt>
                <c:pt idx="17328">
                  <c:v>11.25180817610274</c:v>
                </c:pt>
                <c:pt idx="17329">
                  <c:v>11.25188679245495</c:v>
                </c:pt>
                <c:pt idx="17330">
                  <c:v>11.25196540880715</c:v>
                </c:pt>
                <c:pt idx="17331">
                  <c:v>11.25204402515935</c:v>
                </c:pt>
                <c:pt idx="17332">
                  <c:v>11.25212264151155</c:v>
                </c:pt>
                <c:pt idx="17333">
                  <c:v>11.25220125786376</c:v>
                </c:pt>
                <c:pt idx="17334">
                  <c:v>11.252279874215951</c:v>
                </c:pt>
                <c:pt idx="17335">
                  <c:v>11.252358490568151</c:v>
                </c:pt>
                <c:pt idx="17336">
                  <c:v>11.252437106920359</c:v>
                </c:pt>
                <c:pt idx="17337">
                  <c:v>11.25251572327255</c:v>
                </c:pt>
                <c:pt idx="17338">
                  <c:v>11.252594339624769</c:v>
                </c:pt>
                <c:pt idx="17339">
                  <c:v>11.252672955976969</c:v>
                </c:pt>
                <c:pt idx="17340">
                  <c:v>11.252751572329171</c:v>
                </c:pt>
                <c:pt idx="17341">
                  <c:v>11.25283018868137</c:v>
                </c:pt>
                <c:pt idx="17342">
                  <c:v>11.25290880503357</c:v>
                </c:pt>
                <c:pt idx="17343">
                  <c:v>11.25298742138577</c:v>
                </c:pt>
                <c:pt idx="17344">
                  <c:v>11.25306603773797</c:v>
                </c:pt>
                <c:pt idx="17345">
                  <c:v>11.253144654090169</c:v>
                </c:pt>
                <c:pt idx="17346">
                  <c:v>11.253223270442369</c:v>
                </c:pt>
                <c:pt idx="17347">
                  <c:v>11.253301886794571</c:v>
                </c:pt>
                <c:pt idx="17348">
                  <c:v>11.253380503146779</c:v>
                </c:pt>
                <c:pt idx="17349">
                  <c:v>11.253459119498981</c:v>
                </c:pt>
                <c:pt idx="17350">
                  <c:v>11.253537735851181</c:v>
                </c:pt>
                <c:pt idx="17351">
                  <c:v>11.25361635220338</c:v>
                </c:pt>
                <c:pt idx="17352">
                  <c:v>11.25369496855558</c:v>
                </c:pt>
                <c:pt idx="17353">
                  <c:v>11.25377358490778</c:v>
                </c:pt>
                <c:pt idx="17354">
                  <c:v>11.25385220125999</c:v>
                </c:pt>
                <c:pt idx="17355">
                  <c:v>11.25393081761219</c:v>
                </c:pt>
                <c:pt idx="17356">
                  <c:v>11.2540094339644</c:v>
                </c:pt>
                <c:pt idx="17357">
                  <c:v>11.254088050316589</c:v>
                </c:pt>
                <c:pt idx="17358">
                  <c:v>11.254166666668789</c:v>
                </c:pt>
                <c:pt idx="17359">
                  <c:v>11.254245283020991</c:v>
                </c:pt>
                <c:pt idx="17360">
                  <c:v>11.25432389937319</c:v>
                </c:pt>
                <c:pt idx="17361">
                  <c:v>11.254402515725401</c:v>
                </c:pt>
                <c:pt idx="17362">
                  <c:v>11.254481132077601</c:v>
                </c:pt>
                <c:pt idx="17363">
                  <c:v>11.2545597484298</c:v>
                </c:pt>
                <c:pt idx="17364">
                  <c:v>11.254638364782</c:v>
                </c:pt>
                <c:pt idx="17365">
                  <c:v>11.2547169811342</c:v>
                </c:pt>
                <c:pt idx="17366">
                  <c:v>11.25479559748641</c:v>
                </c:pt>
                <c:pt idx="17367">
                  <c:v>11.25487421383861</c:v>
                </c:pt>
                <c:pt idx="17368">
                  <c:v>11.254952830190801</c:v>
                </c:pt>
                <c:pt idx="17369">
                  <c:v>11.255031446543009</c:v>
                </c:pt>
                <c:pt idx="17370">
                  <c:v>11.255110062895209</c:v>
                </c:pt>
                <c:pt idx="17371">
                  <c:v>11.25518867924742</c:v>
                </c:pt>
                <c:pt idx="17372">
                  <c:v>11.255267295599619</c:v>
                </c:pt>
                <c:pt idx="17373">
                  <c:v>11.25534591195181</c:v>
                </c:pt>
                <c:pt idx="17374">
                  <c:v>11.255424528304021</c:v>
                </c:pt>
                <c:pt idx="17375">
                  <c:v>11.25550314465622</c:v>
                </c:pt>
                <c:pt idx="17376">
                  <c:v>11.25558176100842</c:v>
                </c:pt>
                <c:pt idx="17377">
                  <c:v>11.25566037736062</c:v>
                </c:pt>
                <c:pt idx="17378">
                  <c:v>11.25573899371282</c:v>
                </c:pt>
                <c:pt idx="17379">
                  <c:v>11.25581761006503</c:v>
                </c:pt>
                <c:pt idx="17380">
                  <c:v>11.25589622641723</c:v>
                </c:pt>
                <c:pt idx="17381">
                  <c:v>11.25597484276943</c:v>
                </c:pt>
                <c:pt idx="17382">
                  <c:v>11.256053459121629</c:v>
                </c:pt>
                <c:pt idx="17383">
                  <c:v>11.256132075473831</c:v>
                </c:pt>
                <c:pt idx="17384">
                  <c:v>11.256210691826031</c:v>
                </c:pt>
                <c:pt idx="17385">
                  <c:v>11.256289308178239</c:v>
                </c:pt>
                <c:pt idx="17386">
                  <c:v>11.25636792453043</c:v>
                </c:pt>
                <c:pt idx="17387">
                  <c:v>11.25644654088264</c:v>
                </c:pt>
                <c:pt idx="17388">
                  <c:v>11.25652515723484</c:v>
                </c:pt>
                <c:pt idx="17389">
                  <c:v>11.25660377358704</c:v>
                </c:pt>
                <c:pt idx="17390">
                  <c:v>11.25668238993925</c:v>
                </c:pt>
                <c:pt idx="17391">
                  <c:v>11.256761006291439</c:v>
                </c:pt>
                <c:pt idx="17392">
                  <c:v>11.25683962264365</c:v>
                </c:pt>
                <c:pt idx="17393">
                  <c:v>11.25691823899585</c:v>
                </c:pt>
                <c:pt idx="17394">
                  <c:v>11.256996855348049</c:v>
                </c:pt>
                <c:pt idx="17395">
                  <c:v>11.257075471700251</c:v>
                </c:pt>
                <c:pt idx="17396">
                  <c:v>11.257154088052451</c:v>
                </c:pt>
                <c:pt idx="17397">
                  <c:v>11.25723270440465</c:v>
                </c:pt>
                <c:pt idx="17398">
                  <c:v>11.25731132075685</c:v>
                </c:pt>
                <c:pt idx="17399">
                  <c:v>11.25738993710906</c:v>
                </c:pt>
                <c:pt idx="17400">
                  <c:v>11.25746855346126</c:v>
                </c:pt>
                <c:pt idx="17401">
                  <c:v>11.257547169813449</c:v>
                </c:pt>
                <c:pt idx="17402">
                  <c:v>11.25762578616566</c:v>
                </c:pt>
                <c:pt idx="17403">
                  <c:v>11.257704402517859</c:v>
                </c:pt>
                <c:pt idx="17404">
                  <c:v>11.257783018870059</c:v>
                </c:pt>
                <c:pt idx="17405">
                  <c:v>11.257861635222261</c:v>
                </c:pt>
                <c:pt idx="17406">
                  <c:v>11.25794025157446</c:v>
                </c:pt>
                <c:pt idx="17407">
                  <c:v>11.258018867926671</c:v>
                </c:pt>
                <c:pt idx="17408">
                  <c:v>11.258097484278871</c:v>
                </c:pt>
                <c:pt idx="17409">
                  <c:v>11.25817610063106</c:v>
                </c:pt>
                <c:pt idx="17410">
                  <c:v>11.25825471698327</c:v>
                </c:pt>
                <c:pt idx="17411">
                  <c:v>11.25833333333547</c:v>
                </c:pt>
                <c:pt idx="17412">
                  <c:v>11.25841194968767</c:v>
                </c:pt>
                <c:pt idx="17413">
                  <c:v>11.258490566039869</c:v>
                </c:pt>
                <c:pt idx="17414">
                  <c:v>11.258569182392071</c:v>
                </c:pt>
                <c:pt idx="17415">
                  <c:v>11.258647798744279</c:v>
                </c:pt>
                <c:pt idx="17416">
                  <c:v>11.258726415096479</c:v>
                </c:pt>
                <c:pt idx="17417">
                  <c:v>11.258805031448681</c:v>
                </c:pt>
                <c:pt idx="17418">
                  <c:v>11.25888364780088</c:v>
                </c:pt>
                <c:pt idx="17419">
                  <c:v>11.25896226415308</c:v>
                </c:pt>
                <c:pt idx="17420">
                  <c:v>11.259040880505299</c:v>
                </c:pt>
                <c:pt idx="17421">
                  <c:v>11.25911949685749</c:v>
                </c:pt>
                <c:pt idx="17422">
                  <c:v>11.259198113209701</c:v>
                </c:pt>
                <c:pt idx="17423">
                  <c:v>11.25927672956189</c:v>
                </c:pt>
                <c:pt idx="17424">
                  <c:v>11.25935534591409</c:v>
                </c:pt>
                <c:pt idx="17425">
                  <c:v>11.2594339622663</c:v>
                </c:pt>
                <c:pt idx="17426">
                  <c:v>11.2595125786185</c:v>
                </c:pt>
                <c:pt idx="17427">
                  <c:v>11.259591194970699</c:v>
                </c:pt>
                <c:pt idx="17428">
                  <c:v>11.259669811322899</c:v>
                </c:pt>
                <c:pt idx="17429">
                  <c:v>11.259748427675101</c:v>
                </c:pt>
                <c:pt idx="17430">
                  <c:v>11.259827044027301</c:v>
                </c:pt>
                <c:pt idx="17431">
                  <c:v>11.2599056603795</c:v>
                </c:pt>
                <c:pt idx="17432">
                  <c:v>11.259984276731711</c:v>
                </c:pt>
                <c:pt idx="17433">
                  <c:v>11.26006289308391</c:v>
                </c:pt>
                <c:pt idx="17434">
                  <c:v>11.26014150943611</c:v>
                </c:pt>
                <c:pt idx="17435">
                  <c:v>11.26022012578831</c:v>
                </c:pt>
                <c:pt idx="17436">
                  <c:v>11.26029874214051</c:v>
                </c:pt>
                <c:pt idx="17437">
                  <c:v>11.260377358492709</c:v>
                </c:pt>
                <c:pt idx="17438">
                  <c:v>11.26045597484492</c:v>
                </c:pt>
                <c:pt idx="17439">
                  <c:v>11.26053459119712</c:v>
                </c:pt>
                <c:pt idx="17440">
                  <c:v>11.260613207549319</c:v>
                </c:pt>
                <c:pt idx="17441">
                  <c:v>11.260691823901521</c:v>
                </c:pt>
                <c:pt idx="17442">
                  <c:v>11.260770440253721</c:v>
                </c:pt>
                <c:pt idx="17443">
                  <c:v>11.260849056605929</c:v>
                </c:pt>
                <c:pt idx="17444">
                  <c:v>11.26092767295812</c:v>
                </c:pt>
                <c:pt idx="17445">
                  <c:v>11.26100628931032</c:v>
                </c:pt>
                <c:pt idx="17446">
                  <c:v>11.26108490566253</c:v>
                </c:pt>
                <c:pt idx="17447">
                  <c:v>11.261163522014719</c:v>
                </c:pt>
                <c:pt idx="17448">
                  <c:v>11.26124213836693</c:v>
                </c:pt>
                <c:pt idx="17449">
                  <c:v>11.261320754719129</c:v>
                </c:pt>
                <c:pt idx="17450">
                  <c:v>11.261399371071329</c:v>
                </c:pt>
                <c:pt idx="17451">
                  <c:v>11.261477987423531</c:v>
                </c:pt>
                <c:pt idx="17452">
                  <c:v>11.261556603775739</c:v>
                </c:pt>
                <c:pt idx="17453">
                  <c:v>11.261635220127941</c:v>
                </c:pt>
                <c:pt idx="17454">
                  <c:v>11.261713836480141</c:v>
                </c:pt>
                <c:pt idx="17455">
                  <c:v>11.26179245283234</c:v>
                </c:pt>
                <c:pt idx="17456">
                  <c:v>11.26187106918454</c:v>
                </c:pt>
                <c:pt idx="17457">
                  <c:v>11.26194968553674</c:v>
                </c:pt>
                <c:pt idx="17458">
                  <c:v>11.26202830188895</c:v>
                </c:pt>
                <c:pt idx="17459">
                  <c:v>11.26210691824115</c:v>
                </c:pt>
                <c:pt idx="17460">
                  <c:v>11.26218553459335</c:v>
                </c:pt>
                <c:pt idx="17461">
                  <c:v>11.262264150945549</c:v>
                </c:pt>
                <c:pt idx="17462">
                  <c:v>11.262342767297749</c:v>
                </c:pt>
                <c:pt idx="17463">
                  <c:v>11.262421383649951</c:v>
                </c:pt>
                <c:pt idx="17464">
                  <c:v>11.26250000000215</c:v>
                </c:pt>
                <c:pt idx="17465">
                  <c:v>11.262578616354361</c:v>
                </c:pt>
                <c:pt idx="17466">
                  <c:v>11.262657232706561</c:v>
                </c:pt>
                <c:pt idx="17467">
                  <c:v>11.26273584905876</c:v>
                </c:pt>
                <c:pt idx="17468">
                  <c:v>11.26281446541096</c:v>
                </c:pt>
                <c:pt idx="17469">
                  <c:v>11.26289308176316</c:v>
                </c:pt>
                <c:pt idx="17470">
                  <c:v>11.26297169811536</c:v>
                </c:pt>
                <c:pt idx="17471">
                  <c:v>11.26305031446757</c:v>
                </c:pt>
                <c:pt idx="17472">
                  <c:v>11.263128930819761</c:v>
                </c:pt>
                <c:pt idx="17473">
                  <c:v>11.263207547171969</c:v>
                </c:pt>
                <c:pt idx="17474">
                  <c:v>11.263286163524169</c:v>
                </c:pt>
                <c:pt idx="17475">
                  <c:v>11.263364779876371</c:v>
                </c:pt>
                <c:pt idx="17476">
                  <c:v>11.26344339622857</c:v>
                </c:pt>
                <c:pt idx="17477">
                  <c:v>11.263522012580779</c:v>
                </c:pt>
                <c:pt idx="17478">
                  <c:v>11.263600628932981</c:v>
                </c:pt>
                <c:pt idx="17479">
                  <c:v>11.26367924528518</c:v>
                </c:pt>
                <c:pt idx="17480">
                  <c:v>11.26375786163738</c:v>
                </c:pt>
                <c:pt idx="17481">
                  <c:v>11.26383647798958</c:v>
                </c:pt>
                <c:pt idx="17482">
                  <c:v>11.26391509434178</c:v>
                </c:pt>
                <c:pt idx="17483">
                  <c:v>11.263993710693979</c:v>
                </c:pt>
                <c:pt idx="17484">
                  <c:v>11.264072327046181</c:v>
                </c:pt>
                <c:pt idx="17485">
                  <c:v>11.264150943398381</c:v>
                </c:pt>
                <c:pt idx="17486">
                  <c:v>11.264229559750589</c:v>
                </c:pt>
                <c:pt idx="17487">
                  <c:v>11.264308176102791</c:v>
                </c:pt>
                <c:pt idx="17488">
                  <c:v>11.264386792454991</c:v>
                </c:pt>
                <c:pt idx="17489">
                  <c:v>11.26446540880719</c:v>
                </c:pt>
                <c:pt idx="17490">
                  <c:v>11.264544025159401</c:v>
                </c:pt>
                <c:pt idx="17491">
                  <c:v>11.26462264151159</c:v>
                </c:pt>
                <c:pt idx="17492">
                  <c:v>11.2647012578638</c:v>
                </c:pt>
                <c:pt idx="17493">
                  <c:v>11.264779874216</c:v>
                </c:pt>
                <c:pt idx="17494">
                  <c:v>11.2648584905682</c:v>
                </c:pt>
                <c:pt idx="17495">
                  <c:v>11.264937106920399</c:v>
                </c:pt>
                <c:pt idx="17496">
                  <c:v>11.265015723272599</c:v>
                </c:pt>
                <c:pt idx="17497">
                  <c:v>11.26509433962481</c:v>
                </c:pt>
                <c:pt idx="17498">
                  <c:v>11.265172955977009</c:v>
                </c:pt>
                <c:pt idx="17499">
                  <c:v>11.265251572329211</c:v>
                </c:pt>
                <c:pt idx="17500">
                  <c:v>11.265330188681411</c:v>
                </c:pt>
                <c:pt idx="17501">
                  <c:v>11.265408805033619</c:v>
                </c:pt>
                <c:pt idx="17502">
                  <c:v>11.265487421385821</c:v>
                </c:pt>
                <c:pt idx="17503">
                  <c:v>11.26556603773802</c:v>
                </c:pt>
                <c:pt idx="17504">
                  <c:v>11.26564465409022</c:v>
                </c:pt>
                <c:pt idx="17505">
                  <c:v>11.26572327044242</c:v>
                </c:pt>
                <c:pt idx="17506">
                  <c:v>11.26580188679462</c:v>
                </c:pt>
                <c:pt idx="17507">
                  <c:v>11.265880503146819</c:v>
                </c:pt>
                <c:pt idx="17508">
                  <c:v>11.265959119499019</c:v>
                </c:pt>
                <c:pt idx="17509">
                  <c:v>11.266037735851221</c:v>
                </c:pt>
                <c:pt idx="17510">
                  <c:v>11.266116352203429</c:v>
                </c:pt>
                <c:pt idx="17511">
                  <c:v>11.266194968555631</c:v>
                </c:pt>
                <c:pt idx="17512">
                  <c:v>11.266273584907831</c:v>
                </c:pt>
                <c:pt idx="17513">
                  <c:v>11.26635220126003</c:v>
                </c:pt>
                <c:pt idx="17514">
                  <c:v>11.266430817612241</c:v>
                </c:pt>
                <c:pt idx="17515">
                  <c:v>11.26650943396444</c:v>
                </c:pt>
                <c:pt idx="17516">
                  <c:v>11.26658805031664</c:v>
                </c:pt>
                <c:pt idx="17517">
                  <c:v>11.26666666666884</c:v>
                </c:pt>
                <c:pt idx="17518">
                  <c:v>11.26674528302104</c:v>
                </c:pt>
                <c:pt idx="17519">
                  <c:v>11.266823899373239</c:v>
                </c:pt>
                <c:pt idx="17520">
                  <c:v>11.266902515725439</c:v>
                </c:pt>
                <c:pt idx="17521">
                  <c:v>11.266981132077641</c:v>
                </c:pt>
                <c:pt idx="17522">
                  <c:v>11.26705974842984</c:v>
                </c:pt>
                <c:pt idx="17523">
                  <c:v>11.26713836478204</c:v>
                </c:pt>
                <c:pt idx="17524">
                  <c:v>11.267216981134251</c:v>
                </c:pt>
                <c:pt idx="17525">
                  <c:v>11.26729559748645</c:v>
                </c:pt>
                <c:pt idx="17526">
                  <c:v>11.26737421383865</c:v>
                </c:pt>
                <c:pt idx="17527">
                  <c:v>11.26745283019085</c:v>
                </c:pt>
                <c:pt idx="17528">
                  <c:v>11.26753144654305</c:v>
                </c:pt>
                <c:pt idx="17529">
                  <c:v>11.267610062895249</c:v>
                </c:pt>
                <c:pt idx="17530">
                  <c:v>11.26768867924746</c:v>
                </c:pt>
                <c:pt idx="17531">
                  <c:v>11.26776729559966</c:v>
                </c:pt>
                <c:pt idx="17532">
                  <c:v>11.26784591195185</c:v>
                </c:pt>
                <c:pt idx="17533">
                  <c:v>11.267924528304061</c:v>
                </c:pt>
                <c:pt idx="17534">
                  <c:v>11.268003144656261</c:v>
                </c:pt>
                <c:pt idx="17535">
                  <c:v>11.26808176100846</c:v>
                </c:pt>
                <c:pt idx="17536">
                  <c:v>11.268160377360671</c:v>
                </c:pt>
                <c:pt idx="17537">
                  <c:v>11.26823899371286</c:v>
                </c:pt>
                <c:pt idx="17538">
                  <c:v>11.26831761006507</c:v>
                </c:pt>
                <c:pt idx="17539">
                  <c:v>11.26839622641727</c:v>
                </c:pt>
                <c:pt idx="17540">
                  <c:v>11.26847484276947</c:v>
                </c:pt>
                <c:pt idx="17541">
                  <c:v>11.268553459121669</c:v>
                </c:pt>
                <c:pt idx="17542">
                  <c:v>11.268632075473869</c:v>
                </c:pt>
                <c:pt idx="17543">
                  <c:v>11.268710691826071</c:v>
                </c:pt>
                <c:pt idx="17544">
                  <c:v>11.268789308178279</c:v>
                </c:pt>
                <c:pt idx="17545">
                  <c:v>11.26886792453047</c:v>
                </c:pt>
                <c:pt idx="17546">
                  <c:v>11.268946540882681</c:v>
                </c:pt>
                <c:pt idx="17547">
                  <c:v>11.26902515723488</c:v>
                </c:pt>
                <c:pt idx="17548">
                  <c:v>11.26910377358708</c:v>
                </c:pt>
                <c:pt idx="17549">
                  <c:v>11.26918238993929</c:v>
                </c:pt>
                <c:pt idx="17550">
                  <c:v>11.26926100629148</c:v>
                </c:pt>
                <c:pt idx="17551">
                  <c:v>11.269339622643701</c:v>
                </c:pt>
                <c:pt idx="17552">
                  <c:v>11.26941823899589</c:v>
                </c:pt>
                <c:pt idx="17553">
                  <c:v>11.2694968553481</c:v>
                </c:pt>
                <c:pt idx="17554">
                  <c:v>11.2695754717003</c:v>
                </c:pt>
                <c:pt idx="17555">
                  <c:v>11.2696540880525</c:v>
                </c:pt>
                <c:pt idx="17556">
                  <c:v>11.269732704404699</c:v>
                </c:pt>
                <c:pt idx="17557">
                  <c:v>11.26981132075689</c:v>
                </c:pt>
                <c:pt idx="17558">
                  <c:v>11.269889937109109</c:v>
                </c:pt>
                <c:pt idx="17559">
                  <c:v>11.2699685534613</c:v>
                </c:pt>
                <c:pt idx="17560">
                  <c:v>11.2700471698135</c:v>
                </c:pt>
                <c:pt idx="17561">
                  <c:v>11.2701257861657</c:v>
                </c:pt>
                <c:pt idx="17562">
                  <c:v>11.2702044025179</c:v>
                </c:pt>
                <c:pt idx="17563">
                  <c:v>11.270283018870099</c:v>
                </c:pt>
                <c:pt idx="17564">
                  <c:v>11.27036163522231</c:v>
                </c:pt>
                <c:pt idx="17565">
                  <c:v>11.270440251574509</c:v>
                </c:pt>
                <c:pt idx="17566">
                  <c:v>11.270518867926709</c:v>
                </c:pt>
                <c:pt idx="17567">
                  <c:v>11.270597484278911</c:v>
                </c:pt>
                <c:pt idx="17568">
                  <c:v>11.27067610063111</c:v>
                </c:pt>
                <c:pt idx="17569">
                  <c:v>11.270754716983321</c:v>
                </c:pt>
                <c:pt idx="17570">
                  <c:v>11.270833333335521</c:v>
                </c:pt>
                <c:pt idx="17571">
                  <c:v>11.27091194968772</c:v>
                </c:pt>
                <c:pt idx="17572">
                  <c:v>11.27099056603992</c:v>
                </c:pt>
                <c:pt idx="17573">
                  <c:v>11.27106918239212</c:v>
                </c:pt>
                <c:pt idx="17574">
                  <c:v>11.27114779874432</c:v>
                </c:pt>
                <c:pt idx="17575">
                  <c:v>11.271226415096519</c:v>
                </c:pt>
                <c:pt idx="17576">
                  <c:v>11.27130503144873</c:v>
                </c:pt>
                <c:pt idx="17577">
                  <c:v>11.271383647800929</c:v>
                </c:pt>
                <c:pt idx="17578">
                  <c:v>11.271462264153129</c:v>
                </c:pt>
                <c:pt idx="17579">
                  <c:v>11.271540880505331</c:v>
                </c:pt>
                <c:pt idx="17580">
                  <c:v>11.271619496857531</c:v>
                </c:pt>
                <c:pt idx="17581">
                  <c:v>11.27169811320973</c:v>
                </c:pt>
                <c:pt idx="17582">
                  <c:v>11.271776729561941</c:v>
                </c:pt>
                <c:pt idx="17583">
                  <c:v>11.27185534591413</c:v>
                </c:pt>
                <c:pt idx="17584">
                  <c:v>11.27193396226634</c:v>
                </c:pt>
                <c:pt idx="17585">
                  <c:v>11.272012578618551</c:v>
                </c:pt>
                <c:pt idx="17586">
                  <c:v>11.27209119497074</c:v>
                </c:pt>
                <c:pt idx="17587">
                  <c:v>11.27216981132295</c:v>
                </c:pt>
                <c:pt idx="17588">
                  <c:v>11.272248427675139</c:v>
                </c:pt>
                <c:pt idx="17589">
                  <c:v>11.27232704402735</c:v>
                </c:pt>
                <c:pt idx="17590">
                  <c:v>11.272405660379549</c:v>
                </c:pt>
                <c:pt idx="17591">
                  <c:v>11.27248427673176</c:v>
                </c:pt>
                <c:pt idx="17592">
                  <c:v>11.272562893083959</c:v>
                </c:pt>
                <c:pt idx="17593">
                  <c:v>11.27264150943615</c:v>
                </c:pt>
                <c:pt idx="17594">
                  <c:v>11.272720125788361</c:v>
                </c:pt>
                <c:pt idx="17595">
                  <c:v>11.27279874214055</c:v>
                </c:pt>
                <c:pt idx="17596">
                  <c:v>11.27287735849276</c:v>
                </c:pt>
                <c:pt idx="17597">
                  <c:v>11.27295597484496</c:v>
                </c:pt>
                <c:pt idx="17598">
                  <c:v>11.27303459119716</c:v>
                </c:pt>
                <c:pt idx="17599">
                  <c:v>11.27311320754937</c:v>
                </c:pt>
                <c:pt idx="17600">
                  <c:v>11.273191823901559</c:v>
                </c:pt>
                <c:pt idx="17601">
                  <c:v>11.273270440253761</c:v>
                </c:pt>
                <c:pt idx="17602">
                  <c:v>11.273349056605969</c:v>
                </c:pt>
                <c:pt idx="17603">
                  <c:v>11.273427672958171</c:v>
                </c:pt>
                <c:pt idx="17604">
                  <c:v>11.273506289310371</c:v>
                </c:pt>
                <c:pt idx="17605">
                  <c:v>11.27358490566257</c:v>
                </c:pt>
                <c:pt idx="17606">
                  <c:v>11.27366352201477</c:v>
                </c:pt>
                <c:pt idx="17607">
                  <c:v>11.27374213836698</c:v>
                </c:pt>
                <c:pt idx="17608">
                  <c:v>11.27382075471917</c:v>
                </c:pt>
                <c:pt idx="17609">
                  <c:v>11.27389937107138</c:v>
                </c:pt>
                <c:pt idx="17610">
                  <c:v>11.273977987423571</c:v>
                </c:pt>
                <c:pt idx="17611">
                  <c:v>11.274056603775779</c:v>
                </c:pt>
                <c:pt idx="17612">
                  <c:v>11.27413522012799</c:v>
                </c:pt>
                <c:pt idx="17613">
                  <c:v>11.274213836480181</c:v>
                </c:pt>
                <c:pt idx="17614">
                  <c:v>11.27429245283238</c:v>
                </c:pt>
                <c:pt idx="17615">
                  <c:v>11.27437106918458</c:v>
                </c:pt>
                <c:pt idx="17616">
                  <c:v>11.274449685536791</c:v>
                </c:pt>
                <c:pt idx="17617">
                  <c:v>11.274528301888999</c:v>
                </c:pt>
                <c:pt idx="17618">
                  <c:v>11.274606918241201</c:v>
                </c:pt>
                <c:pt idx="17619">
                  <c:v>11.274685534593401</c:v>
                </c:pt>
                <c:pt idx="17620">
                  <c:v>11.27476415094559</c:v>
                </c:pt>
                <c:pt idx="17621">
                  <c:v>11.274842767297789</c:v>
                </c:pt>
                <c:pt idx="17622">
                  <c:v>11.27492138365</c:v>
                </c:pt>
                <c:pt idx="17623">
                  <c:v>11.275000000002199</c:v>
                </c:pt>
                <c:pt idx="17624">
                  <c:v>11.275078616354399</c:v>
                </c:pt>
                <c:pt idx="17625">
                  <c:v>11.27515723270661</c:v>
                </c:pt>
                <c:pt idx="17626">
                  <c:v>11.2752358490588</c:v>
                </c:pt>
                <c:pt idx="17627">
                  <c:v>11.275314465411</c:v>
                </c:pt>
                <c:pt idx="17628">
                  <c:v>11.275393081763211</c:v>
                </c:pt>
                <c:pt idx="17629">
                  <c:v>11.27547169811541</c:v>
                </c:pt>
                <c:pt idx="17630">
                  <c:v>11.275550314467621</c:v>
                </c:pt>
                <c:pt idx="17631">
                  <c:v>11.27562893081981</c:v>
                </c:pt>
                <c:pt idx="17632">
                  <c:v>11.27570754717202</c:v>
                </c:pt>
                <c:pt idx="17633">
                  <c:v>11.27578616352422</c:v>
                </c:pt>
                <c:pt idx="17634">
                  <c:v>11.27586477987642</c:v>
                </c:pt>
                <c:pt idx="17635">
                  <c:v>11.27594339622862</c:v>
                </c:pt>
                <c:pt idx="17636">
                  <c:v>11.276022012580819</c:v>
                </c:pt>
                <c:pt idx="17637">
                  <c:v>11.276100628933021</c:v>
                </c:pt>
                <c:pt idx="17638">
                  <c:v>11.276179245285221</c:v>
                </c:pt>
                <c:pt idx="17639">
                  <c:v>11.27625786163742</c:v>
                </c:pt>
                <c:pt idx="17640">
                  <c:v>11.276336477989631</c:v>
                </c:pt>
                <c:pt idx="17641">
                  <c:v>11.27641509434183</c:v>
                </c:pt>
                <c:pt idx="17642">
                  <c:v>11.27649371069403</c:v>
                </c:pt>
                <c:pt idx="17643">
                  <c:v>11.27657232704623</c:v>
                </c:pt>
                <c:pt idx="17644">
                  <c:v>11.27665094339843</c:v>
                </c:pt>
                <c:pt idx="17645">
                  <c:v>11.27672955975064</c:v>
                </c:pt>
                <c:pt idx="17646">
                  <c:v>11.276808176102829</c:v>
                </c:pt>
                <c:pt idx="17647">
                  <c:v>11.27688679245504</c:v>
                </c:pt>
                <c:pt idx="17648">
                  <c:v>11.276965408807239</c:v>
                </c:pt>
                <c:pt idx="17649">
                  <c:v>11.277044025159441</c:v>
                </c:pt>
                <c:pt idx="17650">
                  <c:v>11.277122641511641</c:v>
                </c:pt>
                <c:pt idx="17651">
                  <c:v>11.27720125786384</c:v>
                </c:pt>
                <c:pt idx="17652">
                  <c:v>11.27727987421604</c:v>
                </c:pt>
                <c:pt idx="17653">
                  <c:v>11.27735849056825</c:v>
                </c:pt>
                <c:pt idx="17654">
                  <c:v>11.27743710692045</c:v>
                </c:pt>
                <c:pt idx="17655">
                  <c:v>11.27751572327265</c:v>
                </c:pt>
                <c:pt idx="17656">
                  <c:v>11.27759433962485</c:v>
                </c:pt>
                <c:pt idx="17657">
                  <c:v>11.277672955977049</c:v>
                </c:pt>
                <c:pt idx="17658">
                  <c:v>11.27775157232926</c:v>
                </c:pt>
                <c:pt idx="17659">
                  <c:v>11.277830188681451</c:v>
                </c:pt>
                <c:pt idx="17660">
                  <c:v>11.277908805033659</c:v>
                </c:pt>
                <c:pt idx="17661">
                  <c:v>11.27798742138585</c:v>
                </c:pt>
                <c:pt idx="17662">
                  <c:v>11.278066037738061</c:v>
                </c:pt>
                <c:pt idx="17663">
                  <c:v>11.27814465409026</c:v>
                </c:pt>
                <c:pt idx="17664">
                  <c:v>11.27822327044246</c:v>
                </c:pt>
                <c:pt idx="17665">
                  <c:v>11.27830188679466</c:v>
                </c:pt>
                <c:pt idx="17666">
                  <c:v>11.27838050314687</c:v>
                </c:pt>
                <c:pt idx="17667">
                  <c:v>11.27845911949907</c:v>
                </c:pt>
                <c:pt idx="17668">
                  <c:v>11.27853773585127</c:v>
                </c:pt>
                <c:pt idx="17669">
                  <c:v>11.278616352203469</c:v>
                </c:pt>
                <c:pt idx="17670">
                  <c:v>11.278694968555669</c:v>
                </c:pt>
                <c:pt idx="17671">
                  <c:v>11.278773584907871</c:v>
                </c:pt>
                <c:pt idx="17672">
                  <c:v>11.27885220126007</c:v>
                </c:pt>
                <c:pt idx="17673">
                  <c:v>11.278930817612279</c:v>
                </c:pt>
                <c:pt idx="17674">
                  <c:v>11.279009433964481</c:v>
                </c:pt>
                <c:pt idx="17675">
                  <c:v>11.27908805031668</c:v>
                </c:pt>
                <c:pt idx="17676">
                  <c:v>11.27916666666888</c:v>
                </c:pt>
                <c:pt idx="17677">
                  <c:v>11.27924528302108</c:v>
                </c:pt>
                <c:pt idx="17678">
                  <c:v>11.27932389937328</c:v>
                </c:pt>
                <c:pt idx="17679">
                  <c:v>11.279402515725501</c:v>
                </c:pt>
                <c:pt idx="17680">
                  <c:v>11.2794811320777</c:v>
                </c:pt>
                <c:pt idx="17681">
                  <c:v>11.27955974842989</c:v>
                </c:pt>
                <c:pt idx="17682">
                  <c:v>11.279638364782089</c:v>
                </c:pt>
                <c:pt idx="17683">
                  <c:v>11.279716981134291</c:v>
                </c:pt>
                <c:pt idx="17684">
                  <c:v>11.279795597486499</c:v>
                </c:pt>
                <c:pt idx="17685">
                  <c:v>11.279874213838699</c:v>
                </c:pt>
                <c:pt idx="17686">
                  <c:v>11.279952830190901</c:v>
                </c:pt>
                <c:pt idx="17687">
                  <c:v>11.2800314465431</c:v>
                </c:pt>
                <c:pt idx="17688">
                  <c:v>11.2801100628953</c:v>
                </c:pt>
                <c:pt idx="17689">
                  <c:v>11.2801886792475</c:v>
                </c:pt>
                <c:pt idx="17690">
                  <c:v>11.2802672955997</c:v>
                </c:pt>
                <c:pt idx="17691">
                  <c:v>11.280345911951899</c:v>
                </c:pt>
                <c:pt idx="17692">
                  <c:v>11.28042452830411</c:v>
                </c:pt>
                <c:pt idx="17693">
                  <c:v>11.28050314465631</c:v>
                </c:pt>
                <c:pt idx="17694">
                  <c:v>11.280581761008509</c:v>
                </c:pt>
                <c:pt idx="17695">
                  <c:v>11.280660377360711</c:v>
                </c:pt>
                <c:pt idx="17696">
                  <c:v>11.280738993712911</c:v>
                </c:pt>
                <c:pt idx="17697">
                  <c:v>11.28081761006511</c:v>
                </c:pt>
                <c:pt idx="17698">
                  <c:v>11.280896226417321</c:v>
                </c:pt>
                <c:pt idx="17699">
                  <c:v>11.28097484276952</c:v>
                </c:pt>
                <c:pt idx="17700">
                  <c:v>11.28105345912172</c:v>
                </c:pt>
                <c:pt idx="17701">
                  <c:v>11.28113207547392</c:v>
                </c:pt>
                <c:pt idx="17702">
                  <c:v>11.28121069182612</c:v>
                </c:pt>
                <c:pt idx="17703">
                  <c:v>11.281289308178319</c:v>
                </c:pt>
                <c:pt idx="17704">
                  <c:v>11.281367924530519</c:v>
                </c:pt>
                <c:pt idx="17705">
                  <c:v>11.28144654088273</c:v>
                </c:pt>
                <c:pt idx="17706">
                  <c:v>11.281525157234929</c:v>
                </c:pt>
                <c:pt idx="17707">
                  <c:v>11.281603773587131</c:v>
                </c:pt>
                <c:pt idx="17708">
                  <c:v>11.281682389939331</c:v>
                </c:pt>
                <c:pt idx="17709">
                  <c:v>11.28176100629152</c:v>
                </c:pt>
                <c:pt idx="17710">
                  <c:v>11.28183962264373</c:v>
                </c:pt>
                <c:pt idx="17711">
                  <c:v>11.28191823899594</c:v>
                </c:pt>
                <c:pt idx="17712">
                  <c:v>11.28199685534814</c:v>
                </c:pt>
                <c:pt idx="17713">
                  <c:v>11.28207547170034</c:v>
                </c:pt>
                <c:pt idx="17714">
                  <c:v>11.28215408805254</c:v>
                </c:pt>
                <c:pt idx="17715">
                  <c:v>11.282232704404739</c:v>
                </c:pt>
                <c:pt idx="17716">
                  <c:v>11.282311320756939</c:v>
                </c:pt>
                <c:pt idx="17717">
                  <c:v>11.28238993710915</c:v>
                </c:pt>
                <c:pt idx="17718">
                  <c:v>11.282468553461349</c:v>
                </c:pt>
                <c:pt idx="17719">
                  <c:v>11.282547169813551</c:v>
                </c:pt>
                <c:pt idx="17720">
                  <c:v>11.282625786165751</c:v>
                </c:pt>
                <c:pt idx="17721">
                  <c:v>11.28270440251795</c:v>
                </c:pt>
                <c:pt idx="17722">
                  <c:v>11.28278301887015</c:v>
                </c:pt>
                <c:pt idx="17723">
                  <c:v>11.282861635222361</c:v>
                </c:pt>
                <c:pt idx="17724">
                  <c:v>11.28294025157455</c:v>
                </c:pt>
                <c:pt idx="17725">
                  <c:v>11.283018867926749</c:v>
                </c:pt>
                <c:pt idx="17726">
                  <c:v>11.28309748427896</c:v>
                </c:pt>
                <c:pt idx="17727">
                  <c:v>11.283176100631151</c:v>
                </c:pt>
                <c:pt idx="17728">
                  <c:v>11.283254716983359</c:v>
                </c:pt>
                <c:pt idx="17729">
                  <c:v>11.283333333335561</c:v>
                </c:pt>
                <c:pt idx="17730">
                  <c:v>11.283411949687761</c:v>
                </c:pt>
                <c:pt idx="17731">
                  <c:v>11.283490566039969</c:v>
                </c:pt>
                <c:pt idx="17732">
                  <c:v>11.283569182392171</c:v>
                </c:pt>
                <c:pt idx="17733">
                  <c:v>11.28364779874437</c:v>
                </c:pt>
                <c:pt idx="17734">
                  <c:v>11.28372641509657</c:v>
                </c:pt>
                <c:pt idx="17735">
                  <c:v>11.28380503144877</c:v>
                </c:pt>
                <c:pt idx="17736">
                  <c:v>11.28388364780097</c:v>
                </c:pt>
                <c:pt idx="17737">
                  <c:v>11.283962264153169</c:v>
                </c:pt>
                <c:pt idx="17738">
                  <c:v>11.28404088050538</c:v>
                </c:pt>
                <c:pt idx="17739">
                  <c:v>11.284119496857571</c:v>
                </c:pt>
                <c:pt idx="17740">
                  <c:v>11.284198113209779</c:v>
                </c:pt>
                <c:pt idx="17741">
                  <c:v>11.284276729561981</c:v>
                </c:pt>
                <c:pt idx="17742">
                  <c:v>11.284355345914181</c:v>
                </c:pt>
                <c:pt idx="17743">
                  <c:v>11.284433962266389</c:v>
                </c:pt>
                <c:pt idx="17744">
                  <c:v>11.284512578618591</c:v>
                </c:pt>
                <c:pt idx="17745">
                  <c:v>11.28459119497078</c:v>
                </c:pt>
                <c:pt idx="17746">
                  <c:v>11.28466981132299</c:v>
                </c:pt>
                <c:pt idx="17747">
                  <c:v>11.28474842767519</c:v>
                </c:pt>
                <c:pt idx="17748">
                  <c:v>11.28482704402739</c:v>
                </c:pt>
                <c:pt idx="17749">
                  <c:v>11.284905660379589</c:v>
                </c:pt>
                <c:pt idx="17750">
                  <c:v>11.2849842767318</c:v>
                </c:pt>
                <c:pt idx="17751">
                  <c:v>11.285062893084</c:v>
                </c:pt>
                <c:pt idx="17752">
                  <c:v>11.285141509436199</c:v>
                </c:pt>
                <c:pt idx="17753">
                  <c:v>11.285220125788401</c:v>
                </c:pt>
                <c:pt idx="17754">
                  <c:v>11.285298742140601</c:v>
                </c:pt>
                <c:pt idx="17755">
                  <c:v>11.2853773584928</c:v>
                </c:pt>
                <c:pt idx="17756">
                  <c:v>11.285455974845011</c:v>
                </c:pt>
                <c:pt idx="17757">
                  <c:v>11.28553459119721</c:v>
                </c:pt>
                <c:pt idx="17758">
                  <c:v>11.28561320754941</c:v>
                </c:pt>
                <c:pt idx="17759">
                  <c:v>11.28569182390161</c:v>
                </c:pt>
                <c:pt idx="17760">
                  <c:v>11.28577044025381</c:v>
                </c:pt>
                <c:pt idx="17761">
                  <c:v>11.28584905660602</c:v>
                </c:pt>
                <c:pt idx="17762">
                  <c:v>11.28592767295822</c:v>
                </c:pt>
                <c:pt idx="17763">
                  <c:v>11.286006289310411</c:v>
                </c:pt>
                <c:pt idx="17764">
                  <c:v>11.286084905662619</c:v>
                </c:pt>
                <c:pt idx="17765">
                  <c:v>11.286163522014821</c:v>
                </c:pt>
                <c:pt idx="17766">
                  <c:v>11.286242138367021</c:v>
                </c:pt>
                <c:pt idx="17767">
                  <c:v>11.28632075471922</c:v>
                </c:pt>
                <c:pt idx="17768">
                  <c:v>11.28639937107142</c:v>
                </c:pt>
                <c:pt idx="17769">
                  <c:v>11.28647798742362</c:v>
                </c:pt>
                <c:pt idx="17770">
                  <c:v>11.28655660377583</c:v>
                </c:pt>
                <c:pt idx="17771">
                  <c:v>11.28663522012803</c:v>
                </c:pt>
                <c:pt idx="17772">
                  <c:v>11.28671383648023</c:v>
                </c:pt>
                <c:pt idx="17773">
                  <c:v>11.286792452832429</c:v>
                </c:pt>
                <c:pt idx="17774">
                  <c:v>11.286871069184629</c:v>
                </c:pt>
                <c:pt idx="17775">
                  <c:v>11.286949685536831</c:v>
                </c:pt>
                <c:pt idx="17776">
                  <c:v>11.287028301889031</c:v>
                </c:pt>
                <c:pt idx="17777">
                  <c:v>11.287106918241239</c:v>
                </c:pt>
                <c:pt idx="17778">
                  <c:v>11.287185534593441</c:v>
                </c:pt>
                <c:pt idx="17779">
                  <c:v>11.28726415094564</c:v>
                </c:pt>
                <c:pt idx="17780">
                  <c:v>11.28734276729784</c:v>
                </c:pt>
                <c:pt idx="17781">
                  <c:v>11.28742138365004</c:v>
                </c:pt>
                <c:pt idx="17782">
                  <c:v>11.28750000000225</c:v>
                </c:pt>
                <c:pt idx="17783">
                  <c:v>11.287578616354439</c:v>
                </c:pt>
                <c:pt idx="17784">
                  <c:v>11.28765723270665</c:v>
                </c:pt>
                <c:pt idx="17785">
                  <c:v>11.28773584905885</c:v>
                </c:pt>
                <c:pt idx="17786">
                  <c:v>11.287814465411049</c:v>
                </c:pt>
                <c:pt idx="17787">
                  <c:v>11.287893081763251</c:v>
                </c:pt>
                <c:pt idx="17788">
                  <c:v>11.287971698115451</c:v>
                </c:pt>
                <c:pt idx="17789">
                  <c:v>11.288050314467659</c:v>
                </c:pt>
                <c:pt idx="17790">
                  <c:v>11.28812893081985</c:v>
                </c:pt>
                <c:pt idx="17791">
                  <c:v>11.28820754717206</c:v>
                </c:pt>
                <c:pt idx="17792">
                  <c:v>11.28828616352426</c:v>
                </c:pt>
                <c:pt idx="17793">
                  <c:v>11.28836477987646</c:v>
                </c:pt>
                <c:pt idx="17794">
                  <c:v>11.28844339622867</c:v>
                </c:pt>
                <c:pt idx="17795">
                  <c:v>11.28852201258087</c:v>
                </c:pt>
                <c:pt idx="17796">
                  <c:v>11.288600628933059</c:v>
                </c:pt>
                <c:pt idx="17797">
                  <c:v>11.28867924528527</c:v>
                </c:pt>
                <c:pt idx="17798">
                  <c:v>11.288757861637469</c:v>
                </c:pt>
                <c:pt idx="17799">
                  <c:v>11.288836477989671</c:v>
                </c:pt>
                <c:pt idx="17800">
                  <c:v>11.288915094341871</c:v>
                </c:pt>
                <c:pt idx="17801">
                  <c:v>11.28899371069407</c:v>
                </c:pt>
                <c:pt idx="17802">
                  <c:v>11.289072327046281</c:v>
                </c:pt>
                <c:pt idx="17803">
                  <c:v>11.28915094339847</c:v>
                </c:pt>
                <c:pt idx="17804">
                  <c:v>11.28922955975068</c:v>
                </c:pt>
                <c:pt idx="17805">
                  <c:v>11.28930817610288</c:v>
                </c:pt>
                <c:pt idx="17806">
                  <c:v>11.28938679245508</c:v>
                </c:pt>
                <c:pt idx="17807">
                  <c:v>11.28946540880729</c:v>
                </c:pt>
                <c:pt idx="17808">
                  <c:v>11.28954402515949</c:v>
                </c:pt>
                <c:pt idx="17809">
                  <c:v>11.289622641511681</c:v>
                </c:pt>
                <c:pt idx="17810">
                  <c:v>11.289701257863889</c:v>
                </c:pt>
                <c:pt idx="17811">
                  <c:v>11.289779874216091</c:v>
                </c:pt>
                <c:pt idx="17812">
                  <c:v>11.289858490568291</c:v>
                </c:pt>
                <c:pt idx="17813">
                  <c:v>11.28993710692049</c:v>
                </c:pt>
                <c:pt idx="17814">
                  <c:v>11.29001572327269</c:v>
                </c:pt>
                <c:pt idx="17815">
                  <c:v>11.2900943396249</c:v>
                </c:pt>
                <c:pt idx="17816">
                  <c:v>11.2901729559771</c:v>
                </c:pt>
                <c:pt idx="17817">
                  <c:v>11.2902515723293</c:v>
                </c:pt>
                <c:pt idx="17818">
                  <c:v>11.2903301886815</c:v>
                </c:pt>
                <c:pt idx="17819">
                  <c:v>11.290408805033699</c:v>
                </c:pt>
                <c:pt idx="17820">
                  <c:v>11.29048742138591</c:v>
                </c:pt>
                <c:pt idx="17821">
                  <c:v>11.29056603773811</c:v>
                </c:pt>
                <c:pt idx="17822">
                  <c:v>11.290644654090309</c:v>
                </c:pt>
                <c:pt idx="17823">
                  <c:v>11.2907232704425</c:v>
                </c:pt>
                <c:pt idx="17824">
                  <c:v>11.290801886794711</c:v>
                </c:pt>
                <c:pt idx="17825">
                  <c:v>11.290880503146919</c:v>
                </c:pt>
                <c:pt idx="17826">
                  <c:v>11.29095911949911</c:v>
                </c:pt>
                <c:pt idx="17827">
                  <c:v>11.291037735851321</c:v>
                </c:pt>
                <c:pt idx="17828">
                  <c:v>11.29111635220352</c:v>
                </c:pt>
                <c:pt idx="17829">
                  <c:v>11.291194968555709</c:v>
                </c:pt>
                <c:pt idx="17830">
                  <c:v>11.29127358490792</c:v>
                </c:pt>
                <c:pt idx="17831">
                  <c:v>11.29135220126012</c:v>
                </c:pt>
                <c:pt idx="17832">
                  <c:v>11.291430817612319</c:v>
                </c:pt>
                <c:pt idx="17833">
                  <c:v>11.291509433964521</c:v>
                </c:pt>
                <c:pt idx="17834">
                  <c:v>11.291588050316721</c:v>
                </c:pt>
                <c:pt idx="17835">
                  <c:v>11.291666666668929</c:v>
                </c:pt>
                <c:pt idx="17836">
                  <c:v>11.291745283021131</c:v>
                </c:pt>
                <c:pt idx="17837">
                  <c:v>11.29182389937333</c:v>
                </c:pt>
                <c:pt idx="17838">
                  <c:v>11.29190251572553</c:v>
                </c:pt>
                <c:pt idx="17839">
                  <c:v>11.29198113207773</c:v>
                </c:pt>
                <c:pt idx="17840">
                  <c:v>11.29205974842994</c:v>
                </c:pt>
                <c:pt idx="17841">
                  <c:v>11.292138364782129</c:v>
                </c:pt>
                <c:pt idx="17842">
                  <c:v>11.29221698113434</c:v>
                </c:pt>
                <c:pt idx="17843">
                  <c:v>11.29229559748654</c:v>
                </c:pt>
                <c:pt idx="17844">
                  <c:v>11.292374213838739</c:v>
                </c:pt>
                <c:pt idx="17845">
                  <c:v>11.29245283019095</c:v>
                </c:pt>
                <c:pt idx="17846">
                  <c:v>11.292531446543141</c:v>
                </c:pt>
                <c:pt idx="17847">
                  <c:v>11.29261006289534</c:v>
                </c:pt>
                <c:pt idx="17848">
                  <c:v>11.292688679247551</c:v>
                </c:pt>
                <c:pt idx="17849">
                  <c:v>11.29276729559975</c:v>
                </c:pt>
                <c:pt idx="17850">
                  <c:v>11.29284591195195</c:v>
                </c:pt>
                <c:pt idx="17851">
                  <c:v>11.29292452830415</c:v>
                </c:pt>
                <c:pt idx="17852">
                  <c:v>11.29300314465635</c:v>
                </c:pt>
                <c:pt idx="17853">
                  <c:v>11.293081761008549</c:v>
                </c:pt>
                <c:pt idx="17854">
                  <c:v>11.293160377360749</c:v>
                </c:pt>
                <c:pt idx="17855">
                  <c:v>11.29323899371296</c:v>
                </c:pt>
                <c:pt idx="17856">
                  <c:v>11.293317610065159</c:v>
                </c:pt>
                <c:pt idx="17857">
                  <c:v>11.293396226417361</c:v>
                </c:pt>
                <c:pt idx="17858">
                  <c:v>11.293474842769561</c:v>
                </c:pt>
                <c:pt idx="17859">
                  <c:v>11.29355345912176</c:v>
                </c:pt>
                <c:pt idx="17860">
                  <c:v>11.293632075473971</c:v>
                </c:pt>
                <c:pt idx="17861">
                  <c:v>11.29371069182617</c:v>
                </c:pt>
                <c:pt idx="17862">
                  <c:v>11.29378930817837</c:v>
                </c:pt>
                <c:pt idx="17863">
                  <c:v>11.293867924530559</c:v>
                </c:pt>
                <c:pt idx="17864">
                  <c:v>11.29394654088277</c:v>
                </c:pt>
                <c:pt idx="17865">
                  <c:v>11.294025157234969</c:v>
                </c:pt>
                <c:pt idx="17866">
                  <c:v>11.294103773587169</c:v>
                </c:pt>
                <c:pt idx="17867">
                  <c:v>11.294182389939371</c:v>
                </c:pt>
                <c:pt idx="17868">
                  <c:v>11.29426100629157</c:v>
                </c:pt>
                <c:pt idx="17869">
                  <c:v>11.294339622643781</c:v>
                </c:pt>
                <c:pt idx="17870">
                  <c:v>11.294418238995981</c:v>
                </c:pt>
                <c:pt idx="17871">
                  <c:v>11.294496855348189</c:v>
                </c:pt>
                <c:pt idx="17872">
                  <c:v>11.29457547170038</c:v>
                </c:pt>
                <c:pt idx="17873">
                  <c:v>11.29465408805258</c:v>
                </c:pt>
                <c:pt idx="17874">
                  <c:v>11.29473270440479</c:v>
                </c:pt>
                <c:pt idx="17875">
                  <c:v>11.294811320756979</c:v>
                </c:pt>
                <c:pt idx="17876">
                  <c:v>11.2948899371092</c:v>
                </c:pt>
                <c:pt idx="17877">
                  <c:v>11.29496855346139</c:v>
                </c:pt>
                <c:pt idx="17878">
                  <c:v>11.295047169813589</c:v>
                </c:pt>
                <c:pt idx="17879">
                  <c:v>11.295125786165791</c:v>
                </c:pt>
                <c:pt idx="17880">
                  <c:v>11.295204402517999</c:v>
                </c:pt>
                <c:pt idx="17881">
                  <c:v>11.295283018870199</c:v>
                </c:pt>
                <c:pt idx="17882">
                  <c:v>11.295361635222401</c:v>
                </c:pt>
                <c:pt idx="17883">
                  <c:v>11.2954402515746</c:v>
                </c:pt>
                <c:pt idx="17884">
                  <c:v>11.2955188679268</c:v>
                </c:pt>
                <c:pt idx="17885">
                  <c:v>11.295597484279011</c:v>
                </c:pt>
                <c:pt idx="17886">
                  <c:v>11.2956761006312</c:v>
                </c:pt>
                <c:pt idx="17887">
                  <c:v>11.29575471698341</c:v>
                </c:pt>
                <c:pt idx="17888">
                  <c:v>11.29583333333561</c:v>
                </c:pt>
                <c:pt idx="17889">
                  <c:v>11.29591194968781</c:v>
                </c:pt>
                <c:pt idx="17890">
                  <c:v>11.295990566040009</c:v>
                </c:pt>
                <c:pt idx="17891">
                  <c:v>11.296069182392211</c:v>
                </c:pt>
                <c:pt idx="17892">
                  <c:v>11.296147798744411</c:v>
                </c:pt>
                <c:pt idx="17893">
                  <c:v>11.296226415096619</c:v>
                </c:pt>
                <c:pt idx="17894">
                  <c:v>11.296305031448821</c:v>
                </c:pt>
                <c:pt idx="17895">
                  <c:v>11.29638364780102</c:v>
                </c:pt>
                <c:pt idx="17896">
                  <c:v>11.29646226415322</c:v>
                </c:pt>
                <c:pt idx="17897">
                  <c:v>11.29654088050542</c:v>
                </c:pt>
                <c:pt idx="17898">
                  <c:v>11.29661949685762</c:v>
                </c:pt>
                <c:pt idx="17899">
                  <c:v>11.296698113209819</c:v>
                </c:pt>
                <c:pt idx="17900">
                  <c:v>11.29677672956203</c:v>
                </c:pt>
                <c:pt idx="17901">
                  <c:v>11.29685534591423</c:v>
                </c:pt>
                <c:pt idx="17902">
                  <c:v>11.296933962266429</c:v>
                </c:pt>
                <c:pt idx="17903">
                  <c:v>11.297012578618631</c:v>
                </c:pt>
                <c:pt idx="17904">
                  <c:v>11.297091194970831</c:v>
                </c:pt>
                <c:pt idx="17905">
                  <c:v>11.297169811323039</c:v>
                </c:pt>
                <c:pt idx="17906">
                  <c:v>11.29724842767523</c:v>
                </c:pt>
                <c:pt idx="17907">
                  <c:v>11.29732704402743</c:v>
                </c:pt>
                <c:pt idx="17908">
                  <c:v>11.29740566037964</c:v>
                </c:pt>
                <c:pt idx="17909">
                  <c:v>11.297484276731851</c:v>
                </c:pt>
                <c:pt idx="17910">
                  <c:v>11.29756289308405</c:v>
                </c:pt>
                <c:pt idx="17911">
                  <c:v>11.29764150943625</c:v>
                </c:pt>
                <c:pt idx="17912">
                  <c:v>11.297720125788439</c:v>
                </c:pt>
                <c:pt idx="17913">
                  <c:v>11.297798742140641</c:v>
                </c:pt>
                <c:pt idx="17914">
                  <c:v>11.297877358492849</c:v>
                </c:pt>
                <c:pt idx="17915">
                  <c:v>11.297955974845051</c:v>
                </c:pt>
                <c:pt idx="17916">
                  <c:v>11.298034591197251</c:v>
                </c:pt>
                <c:pt idx="17917">
                  <c:v>11.29811320754945</c:v>
                </c:pt>
                <c:pt idx="17918">
                  <c:v>11.29819182390165</c:v>
                </c:pt>
                <c:pt idx="17919">
                  <c:v>11.298270440253839</c:v>
                </c:pt>
                <c:pt idx="17920">
                  <c:v>11.29834905660606</c:v>
                </c:pt>
                <c:pt idx="17921">
                  <c:v>11.29842767295826</c:v>
                </c:pt>
                <c:pt idx="17922">
                  <c:v>11.29850628931046</c:v>
                </c:pt>
                <c:pt idx="17923">
                  <c:v>11.29858490566267</c:v>
                </c:pt>
                <c:pt idx="17924">
                  <c:v>11.298663522014859</c:v>
                </c:pt>
                <c:pt idx="17925">
                  <c:v>11.298742138367061</c:v>
                </c:pt>
                <c:pt idx="17926">
                  <c:v>11.298820754719269</c:v>
                </c:pt>
                <c:pt idx="17927">
                  <c:v>11.298899371071469</c:v>
                </c:pt>
                <c:pt idx="17928">
                  <c:v>11.298977987423671</c:v>
                </c:pt>
                <c:pt idx="17929">
                  <c:v>11.29905660377587</c:v>
                </c:pt>
                <c:pt idx="17930">
                  <c:v>11.29913522012807</c:v>
                </c:pt>
                <c:pt idx="17931">
                  <c:v>11.29921383648027</c:v>
                </c:pt>
                <c:pt idx="17932">
                  <c:v>11.29929245283247</c:v>
                </c:pt>
                <c:pt idx="17933">
                  <c:v>11.299371069184669</c:v>
                </c:pt>
                <c:pt idx="17934">
                  <c:v>11.29944968553688</c:v>
                </c:pt>
                <c:pt idx="17935">
                  <c:v>11.29952830188908</c:v>
                </c:pt>
                <c:pt idx="17936">
                  <c:v>11.29960691824129</c:v>
                </c:pt>
                <c:pt idx="17937">
                  <c:v>11.299685534593481</c:v>
                </c:pt>
                <c:pt idx="17938">
                  <c:v>11.299764150945689</c:v>
                </c:pt>
                <c:pt idx="17939">
                  <c:v>11.29984276729788</c:v>
                </c:pt>
                <c:pt idx="17940">
                  <c:v>11.29992138365008</c:v>
                </c:pt>
                <c:pt idx="17941">
                  <c:v>11.30000000000229</c:v>
                </c:pt>
                <c:pt idx="17942">
                  <c:v>11.30007861635449</c:v>
                </c:pt>
                <c:pt idx="17943">
                  <c:v>11.300157232706701</c:v>
                </c:pt>
                <c:pt idx="17944">
                  <c:v>11.3002358490589</c:v>
                </c:pt>
                <c:pt idx="17945">
                  <c:v>11.3003144654111</c:v>
                </c:pt>
                <c:pt idx="17946">
                  <c:v>11.3003930817633</c:v>
                </c:pt>
                <c:pt idx="17947">
                  <c:v>11.3004716981155</c:v>
                </c:pt>
                <c:pt idx="17948">
                  <c:v>11.30055031446771</c:v>
                </c:pt>
                <c:pt idx="17949">
                  <c:v>11.300628930819901</c:v>
                </c:pt>
                <c:pt idx="17950">
                  <c:v>11.300707547172101</c:v>
                </c:pt>
                <c:pt idx="17951">
                  <c:v>11.300786163524309</c:v>
                </c:pt>
                <c:pt idx="17952">
                  <c:v>11.300864779876511</c:v>
                </c:pt>
                <c:pt idx="17953">
                  <c:v>11.30094339622871</c:v>
                </c:pt>
                <c:pt idx="17954">
                  <c:v>11.301022012580921</c:v>
                </c:pt>
                <c:pt idx="17955">
                  <c:v>11.30110062893311</c:v>
                </c:pt>
                <c:pt idx="17956">
                  <c:v>11.30117924528532</c:v>
                </c:pt>
                <c:pt idx="17957">
                  <c:v>11.30125786163752</c:v>
                </c:pt>
                <c:pt idx="17958">
                  <c:v>11.30133647798972</c:v>
                </c:pt>
                <c:pt idx="17959">
                  <c:v>11.30141509434192</c:v>
                </c:pt>
                <c:pt idx="17960">
                  <c:v>11.301493710694119</c:v>
                </c:pt>
                <c:pt idx="17961">
                  <c:v>11.301572327046321</c:v>
                </c:pt>
                <c:pt idx="17962">
                  <c:v>11.301650943398521</c:v>
                </c:pt>
                <c:pt idx="17963">
                  <c:v>11.301729559750729</c:v>
                </c:pt>
                <c:pt idx="17964">
                  <c:v>11.301808176102931</c:v>
                </c:pt>
                <c:pt idx="17965">
                  <c:v>11.301886792455131</c:v>
                </c:pt>
                <c:pt idx="17966">
                  <c:v>11.30196540880733</c:v>
                </c:pt>
                <c:pt idx="17967">
                  <c:v>11.30204402515953</c:v>
                </c:pt>
                <c:pt idx="17968">
                  <c:v>11.30212264151173</c:v>
                </c:pt>
                <c:pt idx="17969">
                  <c:v>11.30220125786394</c:v>
                </c:pt>
                <c:pt idx="17970">
                  <c:v>11.30227987421614</c:v>
                </c:pt>
                <c:pt idx="17971">
                  <c:v>11.30235849056834</c:v>
                </c:pt>
                <c:pt idx="17972">
                  <c:v>11.302437106920539</c:v>
                </c:pt>
                <c:pt idx="17973">
                  <c:v>11.302515723272739</c:v>
                </c:pt>
                <c:pt idx="17974">
                  <c:v>11.30259433962495</c:v>
                </c:pt>
                <c:pt idx="17975">
                  <c:v>11.302672955977149</c:v>
                </c:pt>
                <c:pt idx="17976">
                  <c:v>11.302751572329351</c:v>
                </c:pt>
                <c:pt idx="17977">
                  <c:v>11.302830188681551</c:v>
                </c:pt>
                <c:pt idx="17978">
                  <c:v>11.30290880503375</c:v>
                </c:pt>
                <c:pt idx="17979">
                  <c:v>11.30298742138595</c:v>
                </c:pt>
                <c:pt idx="17980">
                  <c:v>11.30306603773816</c:v>
                </c:pt>
                <c:pt idx="17981">
                  <c:v>11.30314465409036</c:v>
                </c:pt>
                <c:pt idx="17982">
                  <c:v>11.303223270442549</c:v>
                </c:pt>
                <c:pt idx="17983">
                  <c:v>11.303301886794751</c:v>
                </c:pt>
                <c:pt idx="17984">
                  <c:v>11.303380503146959</c:v>
                </c:pt>
                <c:pt idx="17985">
                  <c:v>11.303459119499159</c:v>
                </c:pt>
                <c:pt idx="17986">
                  <c:v>11.30353773585137</c:v>
                </c:pt>
                <c:pt idx="17987">
                  <c:v>11.303616352203569</c:v>
                </c:pt>
                <c:pt idx="17988">
                  <c:v>11.303694968555771</c:v>
                </c:pt>
                <c:pt idx="17989">
                  <c:v>11.303773584907971</c:v>
                </c:pt>
                <c:pt idx="17990">
                  <c:v>11.30385220126017</c:v>
                </c:pt>
                <c:pt idx="17991">
                  <c:v>11.30393081761237</c:v>
                </c:pt>
                <c:pt idx="17992">
                  <c:v>11.30400943396457</c:v>
                </c:pt>
                <c:pt idx="17993">
                  <c:v>11.30408805031677</c:v>
                </c:pt>
                <c:pt idx="17994">
                  <c:v>11.304166666668969</c:v>
                </c:pt>
                <c:pt idx="17995">
                  <c:v>11.304245283021171</c:v>
                </c:pt>
                <c:pt idx="17996">
                  <c:v>11.304323899373371</c:v>
                </c:pt>
                <c:pt idx="17997">
                  <c:v>11.304402515725579</c:v>
                </c:pt>
                <c:pt idx="17998">
                  <c:v>11.304481132077781</c:v>
                </c:pt>
                <c:pt idx="17999">
                  <c:v>11.30455974842998</c:v>
                </c:pt>
                <c:pt idx="18000">
                  <c:v>11.30463836478218</c:v>
                </c:pt>
                <c:pt idx="18001">
                  <c:v>11.30471698113438</c:v>
                </c:pt>
                <c:pt idx="18002">
                  <c:v>11.30479559748659</c:v>
                </c:pt>
                <c:pt idx="18003">
                  <c:v>11.30487421383879</c:v>
                </c:pt>
                <c:pt idx="18004">
                  <c:v>11.304952830191001</c:v>
                </c:pt>
                <c:pt idx="18005">
                  <c:v>11.30503144654319</c:v>
                </c:pt>
                <c:pt idx="18006">
                  <c:v>11.305110062895389</c:v>
                </c:pt>
                <c:pt idx="18007">
                  <c:v>11.3051886792476</c:v>
                </c:pt>
                <c:pt idx="18008">
                  <c:v>11.305267295599799</c:v>
                </c:pt>
                <c:pt idx="18009">
                  <c:v>11.305345911951999</c:v>
                </c:pt>
                <c:pt idx="18010">
                  <c:v>11.30542452830421</c:v>
                </c:pt>
                <c:pt idx="18011">
                  <c:v>11.3055031446564</c:v>
                </c:pt>
                <c:pt idx="18012">
                  <c:v>11.3055817610086</c:v>
                </c:pt>
                <c:pt idx="18013">
                  <c:v>11.305660377360811</c:v>
                </c:pt>
                <c:pt idx="18014">
                  <c:v>11.30573899371301</c:v>
                </c:pt>
                <c:pt idx="18015">
                  <c:v>11.30581761006521</c:v>
                </c:pt>
                <c:pt idx="18016">
                  <c:v>11.30589622641741</c:v>
                </c:pt>
                <c:pt idx="18017">
                  <c:v>11.30597484276961</c:v>
                </c:pt>
                <c:pt idx="18018">
                  <c:v>11.306053459121809</c:v>
                </c:pt>
                <c:pt idx="18019">
                  <c:v>11.30613207547402</c:v>
                </c:pt>
                <c:pt idx="18020">
                  <c:v>11.30621069182622</c:v>
                </c:pt>
                <c:pt idx="18021">
                  <c:v>11.306289308178419</c:v>
                </c:pt>
                <c:pt idx="18022">
                  <c:v>11.306367924530621</c:v>
                </c:pt>
                <c:pt idx="18023">
                  <c:v>11.306446540882821</c:v>
                </c:pt>
                <c:pt idx="18024">
                  <c:v>11.30652515723502</c:v>
                </c:pt>
                <c:pt idx="18025">
                  <c:v>11.30660377358722</c:v>
                </c:pt>
                <c:pt idx="18026">
                  <c:v>11.30668238993943</c:v>
                </c:pt>
                <c:pt idx="18027">
                  <c:v>11.30676100629162</c:v>
                </c:pt>
                <c:pt idx="18028">
                  <c:v>11.30683962264383</c:v>
                </c:pt>
                <c:pt idx="18029">
                  <c:v>11.30691823899603</c:v>
                </c:pt>
                <c:pt idx="18030">
                  <c:v>11.30699685534824</c:v>
                </c:pt>
                <c:pt idx="18031">
                  <c:v>11.307075471700429</c:v>
                </c:pt>
                <c:pt idx="18032">
                  <c:v>11.307154088052631</c:v>
                </c:pt>
                <c:pt idx="18033">
                  <c:v>11.30723270440483</c:v>
                </c:pt>
                <c:pt idx="18034">
                  <c:v>11.30731132075703</c:v>
                </c:pt>
                <c:pt idx="18035">
                  <c:v>11.307389937109249</c:v>
                </c:pt>
                <c:pt idx="18036">
                  <c:v>11.30746855346144</c:v>
                </c:pt>
                <c:pt idx="18037">
                  <c:v>11.30754716981364</c:v>
                </c:pt>
                <c:pt idx="18038">
                  <c:v>11.30762578616584</c:v>
                </c:pt>
                <c:pt idx="18039">
                  <c:v>11.30770440251804</c:v>
                </c:pt>
                <c:pt idx="18040">
                  <c:v>11.30778301887025</c:v>
                </c:pt>
                <c:pt idx="18041">
                  <c:v>11.30786163522245</c:v>
                </c:pt>
                <c:pt idx="18042">
                  <c:v>11.307940251574649</c:v>
                </c:pt>
                <c:pt idx="18043">
                  <c:v>11.308018867926849</c:v>
                </c:pt>
                <c:pt idx="18044">
                  <c:v>11.308097484279051</c:v>
                </c:pt>
                <c:pt idx="18045">
                  <c:v>11.30817610063125</c:v>
                </c:pt>
                <c:pt idx="18046">
                  <c:v>11.30825471698345</c:v>
                </c:pt>
                <c:pt idx="18047">
                  <c:v>11.308333333335661</c:v>
                </c:pt>
                <c:pt idx="18048">
                  <c:v>11.30841194968785</c:v>
                </c:pt>
                <c:pt idx="18049">
                  <c:v>11.30849056604006</c:v>
                </c:pt>
                <c:pt idx="18050">
                  <c:v>11.30856918239226</c:v>
                </c:pt>
                <c:pt idx="18051">
                  <c:v>11.30864779874446</c:v>
                </c:pt>
                <c:pt idx="18052">
                  <c:v>11.308726415096659</c:v>
                </c:pt>
                <c:pt idx="18053">
                  <c:v>11.308805031448861</c:v>
                </c:pt>
                <c:pt idx="18054">
                  <c:v>11.308883647801061</c:v>
                </c:pt>
                <c:pt idx="18055">
                  <c:v>11.308962264153269</c:v>
                </c:pt>
                <c:pt idx="18056">
                  <c:v>11.309040880505471</c:v>
                </c:pt>
                <c:pt idx="18057">
                  <c:v>11.30911949685767</c:v>
                </c:pt>
                <c:pt idx="18058">
                  <c:v>11.30919811320987</c:v>
                </c:pt>
                <c:pt idx="18059">
                  <c:v>11.30927672956207</c:v>
                </c:pt>
                <c:pt idx="18060">
                  <c:v>11.30935534591427</c:v>
                </c:pt>
                <c:pt idx="18061">
                  <c:v>11.30943396226648</c:v>
                </c:pt>
                <c:pt idx="18062">
                  <c:v>11.309512578618691</c:v>
                </c:pt>
                <c:pt idx="18063">
                  <c:v>11.30959119497088</c:v>
                </c:pt>
                <c:pt idx="18064">
                  <c:v>11.30966981132309</c:v>
                </c:pt>
                <c:pt idx="18065">
                  <c:v>11.309748427675281</c:v>
                </c:pt>
                <c:pt idx="18066">
                  <c:v>11.309827044027481</c:v>
                </c:pt>
                <c:pt idx="18067">
                  <c:v>11.309905660379689</c:v>
                </c:pt>
                <c:pt idx="18068">
                  <c:v>11.3099842767319</c:v>
                </c:pt>
                <c:pt idx="18069">
                  <c:v>11.310062893084099</c:v>
                </c:pt>
                <c:pt idx="18070">
                  <c:v>11.31014150943629</c:v>
                </c:pt>
                <c:pt idx="18071">
                  <c:v>11.31022012578849</c:v>
                </c:pt>
                <c:pt idx="18072">
                  <c:v>11.31029874214069</c:v>
                </c:pt>
                <c:pt idx="18073">
                  <c:v>11.310377358492889</c:v>
                </c:pt>
                <c:pt idx="18074">
                  <c:v>11.3104559748451</c:v>
                </c:pt>
                <c:pt idx="18075">
                  <c:v>11.3105345911973</c:v>
                </c:pt>
                <c:pt idx="18076">
                  <c:v>11.310613207549499</c:v>
                </c:pt>
                <c:pt idx="18077">
                  <c:v>11.310691823901699</c:v>
                </c:pt>
                <c:pt idx="18078">
                  <c:v>11.310770440253901</c:v>
                </c:pt>
                <c:pt idx="18079">
                  <c:v>11.310849056606109</c:v>
                </c:pt>
                <c:pt idx="18080">
                  <c:v>11.310927672958311</c:v>
                </c:pt>
                <c:pt idx="18081">
                  <c:v>11.311006289310511</c:v>
                </c:pt>
                <c:pt idx="18082">
                  <c:v>11.31108490566271</c:v>
                </c:pt>
                <c:pt idx="18083">
                  <c:v>11.31116352201491</c:v>
                </c:pt>
                <c:pt idx="18084">
                  <c:v>11.31124213836711</c:v>
                </c:pt>
                <c:pt idx="18085">
                  <c:v>11.31132075471931</c:v>
                </c:pt>
                <c:pt idx="18086">
                  <c:v>11.311399371071509</c:v>
                </c:pt>
                <c:pt idx="18087">
                  <c:v>11.311477987423711</c:v>
                </c:pt>
                <c:pt idx="18088">
                  <c:v>11.311556603775919</c:v>
                </c:pt>
                <c:pt idx="18089">
                  <c:v>11.311635220128119</c:v>
                </c:pt>
                <c:pt idx="18090">
                  <c:v>11.311713836480321</c:v>
                </c:pt>
                <c:pt idx="18091">
                  <c:v>11.31179245283252</c:v>
                </c:pt>
                <c:pt idx="18092">
                  <c:v>11.31187106918472</c:v>
                </c:pt>
                <c:pt idx="18093">
                  <c:v>11.311949685536931</c:v>
                </c:pt>
                <c:pt idx="18094">
                  <c:v>11.31202830188913</c:v>
                </c:pt>
                <c:pt idx="18095">
                  <c:v>11.312106918241341</c:v>
                </c:pt>
                <c:pt idx="18096">
                  <c:v>11.31218553459353</c:v>
                </c:pt>
                <c:pt idx="18097">
                  <c:v>11.31226415094573</c:v>
                </c:pt>
                <c:pt idx="18098">
                  <c:v>11.31234276729794</c:v>
                </c:pt>
                <c:pt idx="18099">
                  <c:v>11.312421383650131</c:v>
                </c:pt>
                <c:pt idx="18100">
                  <c:v>11.312500000002339</c:v>
                </c:pt>
                <c:pt idx="18101">
                  <c:v>11.312578616354539</c:v>
                </c:pt>
                <c:pt idx="18102">
                  <c:v>11.31265723270675</c:v>
                </c:pt>
                <c:pt idx="18103">
                  <c:v>11.312735849058949</c:v>
                </c:pt>
                <c:pt idx="18104">
                  <c:v>11.31281446541114</c:v>
                </c:pt>
                <c:pt idx="18105">
                  <c:v>11.312893081763351</c:v>
                </c:pt>
                <c:pt idx="18106">
                  <c:v>11.31297169811554</c:v>
                </c:pt>
                <c:pt idx="18107">
                  <c:v>11.31305031446775</c:v>
                </c:pt>
                <c:pt idx="18108">
                  <c:v>11.31312893081995</c:v>
                </c:pt>
                <c:pt idx="18109">
                  <c:v>11.31320754717215</c:v>
                </c:pt>
                <c:pt idx="18110">
                  <c:v>11.31328616352436</c:v>
                </c:pt>
                <c:pt idx="18111">
                  <c:v>11.313364779876551</c:v>
                </c:pt>
                <c:pt idx="18112">
                  <c:v>11.313443396228759</c:v>
                </c:pt>
                <c:pt idx="18113">
                  <c:v>11.313522012580959</c:v>
                </c:pt>
                <c:pt idx="18114">
                  <c:v>11.313600628933161</c:v>
                </c:pt>
                <c:pt idx="18115">
                  <c:v>11.313679245285361</c:v>
                </c:pt>
                <c:pt idx="18116">
                  <c:v>11.31375786163756</c:v>
                </c:pt>
                <c:pt idx="18117">
                  <c:v>11.313836477989771</c:v>
                </c:pt>
                <c:pt idx="18118">
                  <c:v>11.31391509434197</c:v>
                </c:pt>
                <c:pt idx="18119">
                  <c:v>11.31399371069417</c:v>
                </c:pt>
                <c:pt idx="18120">
                  <c:v>11.31407232704637</c:v>
                </c:pt>
                <c:pt idx="18121">
                  <c:v>11.31415094339857</c:v>
                </c:pt>
                <c:pt idx="18122">
                  <c:v>11.314229559750769</c:v>
                </c:pt>
                <c:pt idx="18123">
                  <c:v>11.314308176102969</c:v>
                </c:pt>
                <c:pt idx="18124">
                  <c:v>11.314386792455171</c:v>
                </c:pt>
                <c:pt idx="18125">
                  <c:v>11.314465408807379</c:v>
                </c:pt>
                <c:pt idx="18126">
                  <c:v>11.314544025159581</c:v>
                </c:pt>
                <c:pt idx="18127">
                  <c:v>11.31462264151177</c:v>
                </c:pt>
                <c:pt idx="18128">
                  <c:v>11.31470125786398</c:v>
                </c:pt>
                <c:pt idx="18129">
                  <c:v>11.31477987421618</c:v>
                </c:pt>
                <c:pt idx="18130">
                  <c:v>11.31485849056838</c:v>
                </c:pt>
                <c:pt idx="18131">
                  <c:v>11.31493710692058</c:v>
                </c:pt>
                <c:pt idx="18132">
                  <c:v>11.315015723272779</c:v>
                </c:pt>
                <c:pt idx="18133">
                  <c:v>11.315094339625</c:v>
                </c:pt>
                <c:pt idx="18134">
                  <c:v>11.315172955977189</c:v>
                </c:pt>
                <c:pt idx="18135">
                  <c:v>11.315251572329389</c:v>
                </c:pt>
                <c:pt idx="18136">
                  <c:v>11.315330188681591</c:v>
                </c:pt>
                <c:pt idx="18137">
                  <c:v>11.315408805033799</c:v>
                </c:pt>
                <c:pt idx="18138">
                  <c:v>11.315487421386001</c:v>
                </c:pt>
                <c:pt idx="18139">
                  <c:v>11.315566037738209</c:v>
                </c:pt>
                <c:pt idx="18140">
                  <c:v>11.3156446540904</c:v>
                </c:pt>
                <c:pt idx="18141">
                  <c:v>11.3157232704426</c:v>
                </c:pt>
                <c:pt idx="18142">
                  <c:v>11.3158018867948</c:v>
                </c:pt>
                <c:pt idx="18143">
                  <c:v>11.31588050314701</c:v>
                </c:pt>
                <c:pt idx="18144">
                  <c:v>11.31595911949921</c:v>
                </c:pt>
                <c:pt idx="18145">
                  <c:v>11.31603773585141</c:v>
                </c:pt>
                <c:pt idx="18146">
                  <c:v>11.316116352203609</c:v>
                </c:pt>
                <c:pt idx="18147">
                  <c:v>11.316194968555809</c:v>
                </c:pt>
                <c:pt idx="18148">
                  <c:v>11.316273584908011</c:v>
                </c:pt>
                <c:pt idx="18149">
                  <c:v>11.316352201260219</c:v>
                </c:pt>
                <c:pt idx="18150">
                  <c:v>11.316430817612421</c:v>
                </c:pt>
                <c:pt idx="18151">
                  <c:v>11.316509433964621</c:v>
                </c:pt>
                <c:pt idx="18152">
                  <c:v>11.31658805031682</c:v>
                </c:pt>
                <c:pt idx="18153">
                  <c:v>11.31666666666902</c:v>
                </c:pt>
                <c:pt idx="18154">
                  <c:v>11.31674528302122</c:v>
                </c:pt>
                <c:pt idx="18155">
                  <c:v>11.31682389937342</c:v>
                </c:pt>
                <c:pt idx="18156">
                  <c:v>11.31690251572563</c:v>
                </c:pt>
                <c:pt idx="18157">
                  <c:v>11.316981132077821</c:v>
                </c:pt>
                <c:pt idx="18158">
                  <c:v>11.317059748430021</c:v>
                </c:pt>
                <c:pt idx="18159">
                  <c:v>11.317138364782229</c:v>
                </c:pt>
                <c:pt idx="18160">
                  <c:v>11.317216981134431</c:v>
                </c:pt>
                <c:pt idx="18161">
                  <c:v>11.31729559748663</c:v>
                </c:pt>
                <c:pt idx="18162">
                  <c:v>11.31737421383883</c:v>
                </c:pt>
                <c:pt idx="18163">
                  <c:v>11.317452830191041</c:v>
                </c:pt>
                <c:pt idx="18164">
                  <c:v>11.31753144654324</c:v>
                </c:pt>
                <c:pt idx="18165">
                  <c:v>11.317610062895429</c:v>
                </c:pt>
                <c:pt idx="18166">
                  <c:v>11.317688679247651</c:v>
                </c:pt>
                <c:pt idx="18167">
                  <c:v>11.31776729559984</c:v>
                </c:pt>
                <c:pt idx="18168">
                  <c:v>11.317845911952039</c:v>
                </c:pt>
                <c:pt idx="18169">
                  <c:v>11.31792452830425</c:v>
                </c:pt>
                <c:pt idx="18170">
                  <c:v>11.318003144656441</c:v>
                </c:pt>
                <c:pt idx="18171">
                  <c:v>11.318081761008649</c:v>
                </c:pt>
                <c:pt idx="18172">
                  <c:v>11.318160377360851</c:v>
                </c:pt>
                <c:pt idx="18173">
                  <c:v>11.318238993713051</c:v>
                </c:pt>
                <c:pt idx="18174">
                  <c:v>11.31831761006525</c:v>
                </c:pt>
                <c:pt idx="18175">
                  <c:v>11.31839622641745</c:v>
                </c:pt>
                <c:pt idx="18176">
                  <c:v>11.31847484276966</c:v>
                </c:pt>
                <c:pt idx="18177">
                  <c:v>11.31855345912185</c:v>
                </c:pt>
                <c:pt idx="18178">
                  <c:v>11.31863207547406</c:v>
                </c:pt>
                <c:pt idx="18179">
                  <c:v>11.31871069182626</c:v>
                </c:pt>
                <c:pt idx="18180">
                  <c:v>11.318789308178459</c:v>
                </c:pt>
                <c:pt idx="18181">
                  <c:v>11.318867924530659</c:v>
                </c:pt>
                <c:pt idx="18182">
                  <c:v>11.318946540882861</c:v>
                </c:pt>
                <c:pt idx="18183">
                  <c:v>11.31902515723506</c:v>
                </c:pt>
                <c:pt idx="18184">
                  <c:v>11.319103773587271</c:v>
                </c:pt>
                <c:pt idx="18185">
                  <c:v>11.319182389939471</c:v>
                </c:pt>
                <c:pt idx="18186">
                  <c:v>11.31926100629167</c:v>
                </c:pt>
                <c:pt idx="18187">
                  <c:v>11.31933962264387</c:v>
                </c:pt>
                <c:pt idx="18188">
                  <c:v>11.31941823899608</c:v>
                </c:pt>
                <c:pt idx="18189">
                  <c:v>11.31949685534828</c:v>
                </c:pt>
                <c:pt idx="18190">
                  <c:v>11.319575471700469</c:v>
                </c:pt>
                <c:pt idx="18191">
                  <c:v>11.31965408805268</c:v>
                </c:pt>
                <c:pt idx="18192">
                  <c:v>11.319732704404879</c:v>
                </c:pt>
                <c:pt idx="18193">
                  <c:v>11.319811320757079</c:v>
                </c:pt>
                <c:pt idx="18194">
                  <c:v>11.31988993710929</c:v>
                </c:pt>
                <c:pt idx="18195">
                  <c:v>11.31996855346148</c:v>
                </c:pt>
                <c:pt idx="18196">
                  <c:v>11.32004716981368</c:v>
                </c:pt>
                <c:pt idx="18197">
                  <c:v>11.32012578616588</c:v>
                </c:pt>
                <c:pt idx="18198">
                  <c:v>11.32020440251809</c:v>
                </c:pt>
                <c:pt idx="18199">
                  <c:v>11.320283018870301</c:v>
                </c:pt>
                <c:pt idx="18200">
                  <c:v>11.32036163522249</c:v>
                </c:pt>
                <c:pt idx="18201">
                  <c:v>11.3204402515747</c:v>
                </c:pt>
                <c:pt idx="18202">
                  <c:v>11.3205188679269</c:v>
                </c:pt>
                <c:pt idx="18203">
                  <c:v>11.3205974842791</c:v>
                </c:pt>
                <c:pt idx="18204">
                  <c:v>11.320676100631299</c:v>
                </c:pt>
                <c:pt idx="18205">
                  <c:v>11.320754716983499</c:v>
                </c:pt>
                <c:pt idx="18206">
                  <c:v>11.320833333335701</c:v>
                </c:pt>
                <c:pt idx="18207">
                  <c:v>11.3209119496879</c:v>
                </c:pt>
                <c:pt idx="18208">
                  <c:v>11.3209905660401</c:v>
                </c:pt>
                <c:pt idx="18209">
                  <c:v>11.3210691823923</c:v>
                </c:pt>
                <c:pt idx="18210">
                  <c:v>11.32114779874451</c:v>
                </c:pt>
                <c:pt idx="18211">
                  <c:v>11.32122641509671</c:v>
                </c:pt>
                <c:pt idx="18212">
                  <c:v>11.32130503144891</c:v>
                </c:pt>
                <c:pt idx="18213">
                  <c:v>11.32138364780111</c:v>
                </c:pt>
                <c:pt idx="18214">
                  <c:v>11.321462264153309</c:v>
                </c:pt>
                <c:pt idx="18215">
                  <c:v>11.321540880505511</c:v>
                </c:pt>
                <c:pt idx="18216">
                  <c:v>11.321619496857711</c:v>
                </c:pt>
                <c:pt idx="18217">
                  <c:v>11.321698113209919</c:v>
                </c:pt>
                <c:pt idx="18218">
                  <c:v>11.321776729562121</c:v>
                </c:pt>
                <c:pt idx="18219">
                  <c:v>11.321855345914321</c:v>
                </c:pt>
                <c:pt idx="18220">
                  <c:v>11.32193396226652</c:v>
                </c:pt>
                <c:pt idx="18221">
                  <c:v>11.322012578618731</c:v>
                </c:pt>
                <c:pt idx="18222">
                  <c:v>11.32209119497092</c:v>
                </c:pt>
                <c:pt idx="18223">
                  <c:v>11.32216981132313</c:v>
                </c:pt>
                <c:pt idx="18224">
                  <c:v>11.32224842767533</c:v>
                </c:pt>
                <c:pt idx="18225">
                  <c:v>11.32232704402753</c:v>
                </c:pt>
                <c:pt idx="18226">
                  <c:v>11.322405660379729</c:v>
                </c:pt>
                <c:pt idx="18227">
                  <c:v>11.32248427673194</c:v>
                </c:pt>
                <c:pt idx="18228">
                  <c:v>11.32256289308414</c:v>
                </c:pt>
                <c:pt idx="18229">
                  <c:v>11.322641509436339</c:v>
                </c:pt>
                <c:pt idx="18230">
                  <c:v>11.322720125788541</c:v>
                </c:pt>
                <c:pt idx="18231">
                  <c:v>11.322798742140741</c:v>
                </c:pt>
                <c:pt idx="18232">
                  <c:v>11.32287735849294</c:v>
                </c:pt>
                <c:pt idx="18233">
                  <c:v>11.322955974845151</c:v>
                </c:pt>
                <c:pt idx="18234">
                  <c:v>11.32303459119735</c:v>
                </c:pt>
                <c:pt idx="18235">
                  <c:v>11.32311320754955</c:v>
                </c:pt>
                <c:pt idx="18236">
                  <c:v>11.32319182390175</c:v>
                </c:pt>
                <c:pt idx="18237">
                  <c:v>11.323270440253941</c:v>
                </c:pt>
                <c:pt idx="18238">
                  <c:v>11.323349056606149</c:v>
                </c:pt>
                <c:pt idx="18239">
                  <c:v>11.323427672958349</c:v>
                </c:pt>
                <c:pt idx="18240">
                  <c:v>11.323506289310551</c:v>
                </c:pt>
                <c:pt idx="18241">
                  <c:v>11.323584905662759</c:v>
                </c:pt>
                <c:pt idx="18242">
                  <c:v>11.323663522014961</c:v>
                </c:pt>
                <c:pt idx="18243">
                  <c:v>11.323742138367161</c:v>
                </c:pt>
                <c:pt idx="18244">
                  <c:v>11.32382075471936</c:v>
                </c:pt>
                <c:pt idx="18245">
                  <c:v>11.32389937107156</c:v>
                </c:pt>
                <c:pt idx="18246">
                  <c:v>11.32397798742376</c:v>
                </c:pt>
                <c:pt idx="18247">
                  <c:v>11.32405660377597</c:v>
                </c:pt>
                <c:pt idx="18248">
                  <c:v>11.32413522012817</c:v>
                </c:pt>
                <c:pt idx="18249">
                  <c:v>11.324213836480361</c:v>
                </c:pt>
                <c:pt idx="18250">
                  <c:v>11.324292452832569</c:v>
                </c:pt>
                <c:pt idx="18251">
                  <c:v>11.324371069184769</c:v>
                </c:pt>
                <c:pt idx="18252">
                  <c:v>11.324449685536971</c:v>
                </c:pt>
                <c:pt idx="18253">
                  <c:v>11.32452830188917</c:v>
                </c:pt>
                <c:pt idx="18254">
                  <c:v>11.324606918241381</c:v>
                </c:pt>
                <c:pt idx="18255">
                  <c:v>11.324685534593581</c:v>
                </c:pt>
                <c:pt idx="18256">
                  <c:v>11.32476415094578</c:v>
                </c:pt>
                <c:pt idx="18257">
                  <c:v>11.32484276729798</c:v>
                </c:pt>
                <c:pt idx="18258">
                  <c:v>11.324921383650169</c:v>
                </c:pt>
                <c:pt idx="18259">
                  <c:v>11.32500000000238</c:v>
                </c:pt>
                <c:pt idx="18260">
                  <c:v>11.325078616354579</c:v>
                </c:pt>
                <c:pt idx="18261">
                  <c:v>11.32515723270679</c:v>
                </c:pt>
                <c:pt idx="18262">
                  <c:v>11.325235849059</c:v>
                </c:pt>
                <c:pt idx="18263">
                  <c:v>11.32531446541118</c:v>
                </c:pt>
                <c:pt idx="18264">
                  <c:v>11.325393081763391</c:v>
                </c:pt>
                <c:pt idx="18265">
                  <c:v>11.325471698115591</c:v>
                </c:pt>
                <c:pt idx="18266">
                  <c:v>11.325550314467799</c:v>
                </c:pt>
                <c:pt idx="18267">
                  <c:v>11.325628930820001</c:v>
                </c:pt>
                <c:pt idx="18268">
                  <c:v>11.3257075471722</c:v>
                </c:pt>
                <c:pt idx="18269">
                  <c:v>11.3257861635244</c:v>
                </c:pt>
                <c:pt idx="18270">
                  <c:v>11.3258647798766</c:v>
                </c:pt>
                <c:pt idx="18271">
                  <c:v>11.3259433962288</c:v>
                </c:pt>
                <c:pt idx="18272">
                  <c:v>11.32602201258101</c:v>
                </c:pt>
                <c:pt idx="18273">
                  <c:v>11.326100628933199</c:v>
                </c:pt>
                <c:pt idx="18274">
                  <c:v>11.326179245285401</c:v>
                </c:pt>
                <c:pt idx="18275">
                  <c:v>11.326257861637609</c:v>
                </c:pt>
                <c:pt idx="18276">
                  <c:v>11.326336477989811</c:v>
                </c:pt>
                <c:pt idx="18277">
                  <c:v>11.326415094342011</c:v>
                </c:pt>
                <c:pt idx="18278">
                  <c:v>11.326493710694219</c:v>
                </c:pt>
                <c:pt idx="18279">
                  <c:v>11.326572327046421</c:v>
                </c:pt>
                <c:pt idx="18280">
                  <c:v>11.32665094339862</c:v>
                </c:pt>
                <c:pt idx="18281">
                  <c:v>11.32672955975082</c:v>
                </c:pt>
                <c:pt idx="18282">
                  <c:v>11.32680817610302</c:v>
                </c:pt>
                <c:pt idx="18283">
                  <c:v>11.32688679245522</c:v>
                </c:pt>
                <c:pt idx="18284">
                  <c:v>11.326965408807419</c:v>
                </c:pt>
                <c:pt idx="18285">
                  <c:v>11.327044025159619</c:v>
                </c:pt>
                <c:pt idx="18286">
                  <c:v>11.327122641511821</c:v>
                </c:pt>
                <c:pt idx="18287">
                  <c:v>11.327201257864029</c:v>
                </c:pt>
                <c:pt idx="18288">
                  <c:v>11.327279874216231</c:v>
                </c:pt>
                <c:pt idx="18289">
                  <c:v>11.32735849056842</c:v>
                </c:pt>
                <c:pt idx="18290">
                  <c:v>11.32743710692063</c:v>
                </c:pt>
                <c:pt idx="18291">
                  <c:v>11.32751572327283</c:v>
                </c:pt>
                <c:pt idx="18292">
                  <c:v>11.32759433962504</c:v>
                </c:pt>
                <c:pt idx="18293">
                  <c:v>11.32767295597724</c:v>
                </c:pt>
                <c:pt idx="18294">
                  <c:v>11.32775157232944</c:v>
                </c:pt>
                <c:pt idx="18295">
                  <c:v>11.32783018868164</c:v>
                </c:pt>
                <c:pt idx="18296">
                  <c:v>11.327908805033839</c:v>
                </c:pt>
                <c:pt idx="18297">
                  <c:v>11.327987421386039</c:v>
                </c:pt>
                <c:pt idx="18298">
                  <c:v>11.32806603773825</c:v>
                </c:pt>
                <c:pt idx="18299">
                  <c:v>11.32814465409044</c:v>
                </c:pt>
                <c:pt idx="18300">
                  <c:v>11.32822327044264</c:v>
                </c:pt>
                <c:pt idx="18301">
                  <c:v>11.32830188679484</c:v>
                </c:pt>
                <c:pt idx="18302">
                  <c:v>11.32838050314705</c:v>
                </c:pt>
                <c:pt idx="18303">
                  <c:v>11.32845911949925</c:v>
                </c:pt>
                <c:pt idx="18304">
                  <c:v>11.32853773585145</c:v>
                </c:pt>
                <c:pt idx="18305">
                  <c:v>11.32861635220366</c:v>
                </c:pt>
                <c:pt idx="18306">
                  <c:v>11.328694968555849</c:v>
                </c:pt>
                <c:pt idx="18307">
                  <c:v>11.328773584908051</c:v>
                </c:pt>
                <c:pt idx="18308">
                  <c:v>11.328852201260259</c:v>
                </c:pt>
                <c:pt idx="18309">
                  <c:v>11.328930817612459</c:v>
                </c:pt>
                <c:pt idx="18310">
                  <c:v>11.32900943396467</c:v>
                </c:pt>
                <c:pt idx="18311">
                  <c:v>11.329088050316861</c:v>
                </c:pt>
                <c:pt idx="18312">
                  <c:v>11.329166666669069</c:v>
                </c:pt>
                <c:pt idx="18313">
                  <c:v>11.329245283021271</c:v>
                </c:pt>
                <c:pt idx="18314">
                  <c:v>11.32932389937347</c:v>
                </c:pt>
                <c:pt idx="18315">
                  <c:v>11.329402515725681</c:v>
                </c:pt>
                <c:pt idx="18316">
                  <c:v>11.32948113207787</c:v>
                </c:pt>
                <c:pt idx="18317">
                  <c:v>11.32955974843007</c:v>
                </c:pt>
                <c:pt idx="18318">
                  <c:v>11.329638364782269</c:v>
                </c:pt>
                <c:pt idx="18319">
                  <c:v>11.329716981134469</c:v>
                </c:pt>
                <c:pt idx="18320">
                  <c:v>11.32979559748668</c:v>
                </c:pt>
                <c:pt idx="18321">
                  <c:v>11.329874213838879</c:v>
                </c:pt>
                <c:pt idx="18322">
                  <c:v>11.329952830191081</c:v>
                </c:pt>
                <c:pt idx="18323">
                  <c:v>11.330031446543281</c:v>
                </c:pt>
                <c:pt idx="18324">
                  <c:v>11.33011006289548</c:v>
                </c:pt>
                <c:pt idx="18325">
                  <c:v>11.330188679247691</c:v>
                </c:pt>
                <c:pt idx="18326">
                  <c:v>11.33026729559989</c:v>
                </c:pt>
                <c:pt idx="18327">
                  <c:v>11.33034591195208</c:v>
                </c:pt>
                <c:pt idx="18328">
                  <c:v>11.330424528304301</c:v>
                </c:pt>
                <c:pt idx="18329">
                  <c:v>11.33050314465649</c:v>
                </c:pt>
                <c:pt idx="18330">
                  <c:v>11.330581761008689</c:v>
                </c:pt>
                <c:pt idx="18331">
                  <c:v>11.330660377360889</c:v>
                </c:pt>
                <c:pt idx="18332">
                  <c:v>11.330738993713091</c:v>
                </c:pt>
                <c:pt idx="18333">
                  <c:v>11.330817610065299</c:v>
                </c:pt>
                <c:pt idx="18334">
                  <c:v>11.330896226417501</c:v>
                </c:pt>
                <c:pt idx="18335">
                  <c:v>11.330974842769701</c:v>
                </c:pt>
                <c:pt idx="18336">
                  <c:v>11.3310534591219</c:v>
                </c:pt>
                <c:pt idx="18337">
                  <c:v>11.3311320754741</c:v>
                </c:pt>
                <c:pt idx="18338">
                  <c:v>11.3312106918263</c:v>
                </c:pt>
                <c:pt idx="18339">
                  <c:v>11.3312893081785</c:v>
                </c:pt>
                <c:pt idx="18340">
                  <c:v>11.331367924530699</c:v>
                </c:pt>
                <c:pt idx="18341">
                  <c:v>11.33144654088291</c:v>
                </c:pt>
                <c:pt idx="18342">
                  <c:v>11.331525157235109</c:v>
                </c:pt>
                <c:pt idx="18343">
                  <c:v>11.331603773587309</c:v>
                </c:pt>
                <c:pt idx="18344">
                  <c:v>11.331682389939511</c:v>
                </c:pt>
                <c:pt idx="18345">
                  <c:v>11.33176100629171</c:v>
                </c:pt>
                <c:pt idx="18346">
                  <c:v>11.331839622643921</c:v>
                </c:pt>
                <c:pt idx="18347">
                  <c:v>11.331918238996121</c:v>
                </c:pt>
                <c:pt idx="18348">
                  <c:v>11.33199685534832</c:v>
                </c:pt>
                <c:pt idx="18349">
                  <c:v>11.33207547170052</c:v>
                </c:pt>
                <c:pt idx="18350">
                  <c:v>11.33215408805272</c:v>
                </c:pt>
                <c:pt idx="18351">
                  <c:v>11.33223270440493</c:v>
                </c:pt>
                <c:pt idx="18352">
                  <c:v>11.332311320757119</c:v>
                </c:pt>
                <c:pt idx="18353">
                  <c:v>11.33238993710934</c:v>
                </c:pt>
                <c:pt idx="18354">
                  <c:v>11.332468553461529</c:v>
                </c:pt>
                <c:pt idx="18355">
                  <c:v>11.332547169813729</c:v>
                </c:pt>
                <c:pt idx="18356">
                  <c:v>11.332625786165931</c:v>
                </c:pt>
                <c:pt idx="18357">
                  <c:v>11.33270440251813</c:v>
                </c:pt>
                <c:pt idx="18358">
                  <c:v>11.332783018870339</c:v>
                </c:pt>
                <c:pt idx="18359">
                  <c:v>11.332861635222541</c:v>
                </c:pt>
                <c:pt idx="18360">
                  <c:v>11.33294025157474</c:v>
                </c:pt>
                <c:pt idx="18361">
                  <c:v>11.33301886792694</c:v>
                </c:pt>
                <c:pt idx="18362">
                  <c:v>11.33309748427914</c:v>
                </c:pt>
                <c:pt idx="18363">
                  <c:v>11.33317610063134</c:v>
                </c:pt>
                <c:pt idx="18364">
                  <c:v>11.33325471698355</c:v>
                </c:pt>
                <c:pt idx="18365">
                  <c:v>11.33333333333575</c:v>
                </c:pt>
                <c:pt idx="18366">
                  <c:v>11.33341194968795</c:v>
                </c:pt>
                <c:pt idx="18367">
                  <c:v>11.333490566040149</c:v>
                </c:pt>
                <c:pt idx="18368">
                  <c:v>11.333569182392351</c:v>
                </c:pt>
                <c:pt idx="18369">
                  <c:v>11.333647798744551</c:v>
                </c:pt>
                <c:pt idx="18370">
                  <c:v>11.33372641509675</c:v>
                </c:pt>
                <c:pt idx="18371">
                  <c:v>11.333805031448961</c:v>
                </c:pt>
                <c:pt idx="18372">
                  <c:v>11.33388364780116</c:v>
                </c:pt>
                <c:pt idx="18373">
                  <c:v>11.33396226415336</c:v>
                </c:pt>
                <c:pt idx="18374">
                  <c:v>11.33404088050556</c:v>
                </c:pt>
                <c:pt idx="18375">
                  <c:v>11.33411949685776</c:v>
                </c:pt>
                <c:pt idx="18376">
                  <c:v>11.334198113209959</c:v>
                </c:pt>
                <c:pt idx="18377">
                  <c:v>11.334276729562159</c:v>
                </c:pt>
                <c:pt idx="18378">
                  <c:v>11.334355345914361</c:v>
                </c:pt>
                <c:pt idx="18379">
                  <c:v>11.334433962266569</c:v>
                </c:pt>
                <c:pt idx="18380">
                  <c:v>11.334512578618771</c:v>
                </c:pt>
                <c:pt idx="18381">
                  <c:v>11.334591194970971</c:v>
                </c:pt>
                <c:pt idx="18382">
                  <c:v>11.33466981132317</c:v>
                </c:pt>
                <c:pt idx="18383">
                  <c:v>11.33474842767537</c:v>
                </c:pt>
                <c:pt idx="18384">
                  <c:v>11.33482704402757</c:v>
                </c:pt>
                <c:pt idx="18385">
                  <c:v>11.33490566037977</c:v>
                </c:pt>
                <c:pt idx="18386">
                  <c:v>11.33498427673198</c:v>
                </c:pt>
                <c:pt idx="18387">
                  <c:v>11.33506289308418</c:v>
                </c:pt>
                <c:pt idx="18388">
                  <c:v>11.335141509436379</c:v>
                </c:pt>
                <c:pt idx="18389">
                  <c:v>11.335220125788579</c:v>
                </c:pt>
                <c:pt idx="18390">
                  <c:v>11.335298742140781</c:v>
                </c:pt>
                <c:pt idx="18391">
                  <c:v>11.335377358492989</c:v>
                </c:pt>
                <c:pt idx="18392">
                  <c:v>11.3354559748452</c:v>
                </c:pt>
                <c:pt idx="18393">
                  <c:v>11.335534591197399</c:v>
                </c:pt>
                <c:pt idx="18394">
                  <c:v>11.33561320754959</c:v>
                </c:pt>
                <c:pt idx="18395">
                  <c:v>11.335691823901801</c:v>
                </c:pt>
                <c:pt idx="18396">
                  <c:v>11.33577044025399</c:v>
                </c:pt>
                <c:pt idx="18397">
                  <c:v>11.3358490566062</c:v>
                </c:pt>
                <c:pt idx="18398">
                  <c:v>11.3359276729584</c:v>
                </c:pt>
                <c:pt idx="18399">
                  <c:v>11.3360062893106</c:v>
                </c:pt>
                <c:pt idx="18400">
                  <c:v>11.336084905662799</c:v>
                </c:pt>
                <c:pt idx="18401">
                  <c:v>11.336163522014999</c:v>
                </c:pt>
                <c:pt idx="18402">
                  <c:v>11.33624213836721</c:v>
                </c:pt>
                <c:pt idx="18403">
                  <c:v>11.3363207547194</c:v>
                </c:pt>
                <c:pt idx="18404">
                  <c:v>11.336399371071611</c:v>
                </c:pt>
                <c:pt idx="18405">
                  <c:v>11.336477987423811</c:v>
                </c:pt>
                <c:pt idx="18406">
                  <c:v>11.33655660377601</c:v>
                </c:pt>
                <c:pt idx="18407">
                  <c:v>11.336635220128221</c:v>
                </c:pt>
                <c:pt idx="18408">
                  <c:v>11.33671383648041</c:v>
                </c:pt>
                <c:pt idx="18409">
                  <c:v>11.33679245283262</c:v>
                </c:pt>
                <c:pt idx="18410">
                  <c:v>11.336871069184809</c:v>
                </c:pt>
                <c:pt idx="18411">
                  <c:v>11.33694968553702</c:v>
                </c:pt>
                <c:pt idx="18412">
                  <c:v>11.33702830188922</c:v>
                </c:pt>
                <c:pt idx="18413">
                  <c:v>11.337106918241419</c:v>
                </c:pt>
                <c:pt idx="18414">
                  <c:v>11.337185534593621</c:v>
                </c:pt>
                <c:pt idx="18415">
                  <c:v>11.337264150945821</c:v>
                </c:pt>
                <c:pt idx="18416">
                  <c:v>11.33734276729802</c:v>
                </c:pt>
                <c:pt idx="18417">
                  <c:v>11.33742138365022</c:v>
                </c:pt>
                <c:pt idx="18418">
                  <c:v>11.33750000000243</c:v>
                </c:pt>
                <c:pt idx="18419">
                  <c:v>11.33757861635463</c:v>
                </c:pt>
                <c:pt idx="18420">
                  <c:v>11.33765723270683</c:v>
                </c:pt>
                <c:pt idx="18421">
                  <c:v>11.33773584905903</c:v>
                </c:pt>
                <c:pt idx="18422">
                  <c:v>11.337814465411229</c:v>
                </c:pt>
                <c:pt idx="18423">
                  <c:v>11.337893081763429</c:v>
                </c:pt>
                <c:pt idx="18424">
                  <c:v>11.337971698115631</c:v>
                </c:pt>
                <c:pt idx="18425">
                  <c:v>11.338050314467839</c:v>
                </c:pt>
                <c:pt idx="18426">
                  <c:v>11.338128930820041</c:v>
                </c:pt>
                <c:pt idx="18427">
                  <c:v>11.338207547172241</c:v>
                </c:pt>
                <c:pt idx="18428">
                  <c:v>11.33828616352444</c:v>
                </c:pt>
                <c:pt idx="18429">
                  <c:v>11.33836477987664</c:v>
                </c:pt>
                <c:pt idx="18430">
                  <c:v>11.33844339622885</c:v>
                </c:pt>
                <c:pt idx="18431">
                  <c:v>11.33852201258105</c:v>
                </c:pt>
                <c:pt idx="18432">
                  <c:v>11.33860062893325</c:v>
                </c:pt>
                <c:pt idx="18433">
                  <c:v>11.33867924528545</c:v>
                </c:pt>
                <c:pt idx="18434">
                  <c:v>11.338757861637649</c:v>
                </c:pt>
                <c:pt idx="18435">
                  <c:v>11.33883647798986</c:v>
                </c:pt>
                <c:pt idx="18436">
                  <c:v>11.338915094342051</c:v>
                </c:pt>
                <c:pt idx="18437">
                  <c:v>11.338993710694259</c:v>
                </c:pt>
                <c:pt idx="18438">
                  <c:v>11.339072327046461</c:v>
                </c:pt>
                <c:pt idx="18439">
                  <c:v>11.339150943398661</c:v>
                </c:pt>
                <c:pt idx="18440">
                  <c:v>11.33922955975086</c:v>
                </c:pt>
                <c:pt idx="18441">
                  <c:v>11.33930817610306</c:v>
                </c:pt>
                <c:pt idx="18442">
                  <c:v>11.33938679245527</c:v>
                </c:pt>
                <c:pt idx="18443">
                  <c:v>11.33946540880747</c:v>
                </c:pt>
                <c:pt idx="18444">
                  <c:v>11.33954402515967</c:v>
                </c:pt>
                <c:pt idx="18445">
                  <c:v>11.33962264151187</c:v>
                </c:pt>
                <c:pt idx="18446">
                  <c:v>11.339701257864069</c:v>
                </c:pt>
                <c:pt idx="18447">
                  <c:v>11.339779874216269</c:v>
                </c:pt>
                <c:pt idx="18448">
                  <c:v>11.339858490568471</c:v>
                </c:pt>
                <c:pt idx="18449">
                  <c:v>11.339937106920679</c:v>
                </c:pt>
                <c:pt idx="18450">
                  <c:v>11.34001572327287</c:v>
                </c:pt>
                <c:pt idx="18451">
                  <c:v>11.340094339625081</c:v>
                </c:pt>
                <c:pt idx="18452">
                  <c:v>11.34017295597728</c:v>
                </c:pt>
                <c:pt idx="18453">
                  <c:v>11.34025157232948</c:v>
                </c:pt>
                <c:pt idx="18454">
                  <c:v>11.34033018868168</c:v>
                </c:pt>
                <c:pt idx="18455">
                  <c:v>11.34040880503388</c:v>
                </c:pt>
                <c:pt idx="18456">
                  <c:v>11.34048742138609</c:v>
                </c:pt>
                <c:pt idx="18457">
                  <c:v>11.3405660377383</c:v>
                </c:pt>
                <c:pt idx="18458">
                  <c:v>11.340644654090489</c:v>
                </c:pt>
                <c:pt idx="18459">
                  <c:v>11.340723270442689</c:v>
                </c:pt>
                <c:pt idx="18460">
                  <c:v>11.340801886794891</c:v>
                </c:pt>
                <c:pt idx="18461">
                  <c:v>11.340880503147099</c:v>
                </c:pt>
                <c:pt idx="18462">
                  <c:v>11.340959119499299</c:v>
                </c:pt>
                <c:pt idx="18463">
                  <c:v>11.341037735851501</c:v>
                </c:pt>
                <c:pt idx="18464">
                  <c:v>11.3411163522037</c:v>
                </c:pt>
                <c:pt idx="18465">
                  <c:v>11.3411949685559</c:v>
                </c:pt>
                <c:pt idx="18466">
                  <c:v>11.3412735849081</c:v>
                </c:pt>
                <c:pt idx="18467">
                  <c:v>11.3413522012603</c:v>
                </c:pt>
                <c:pt idx="18468">
                  <c:v>11.34143081761251</c:v>
                </c:pt>
                <c:pt idx="18469">
                  <c:v>11.34150943396471</c:v>
                </c:pt>
                <c:pt idx="18470">
                  <c:v>11.34158805031691</c:v>
                </c:pt>
                <c:pt idx="18471">
                  <c:v>11.341666666669109</c:v>
                </c:pt>
                <c:pt idx="18472">
                  <c:v>11.341745283021311</c:v>
                </c:pt>
                <c:pt idx="18473">
                  <c:v>11.341823899373511</c:v>
                </c:pt>
                <c:pt idx="18474">
                  <c:v>11.341902515725719</c:v>
                </c:pt>
                <c:pt idx="18475">
                  <c:v>11.341981132077921</c:v>
                </c:pt>
                <c:pt idx="18476">
                  <c:v>11.34205974843012</c:v>
                </c:pt>
                <c:pt idx="18477">
                  <c:v>11.34213836478232</c:v>
                </c:pt>
                <c:pt idx="18478">
                  <c:v>11.34221698113452</c:v>
                </c:pt>
                <c:pt idx="18479">
                  <c:v>11.34229559748672</c:v>
                </c:pt>
                <c:pt idx="18480">
                  <c:v>11.342374213838919</c:v>
                </c:pt>
                <c:pt idx="18481">
                  <c:v>11.342452830191119</c:v>
                </c:pt>
                <c:pt idx="18482">
                  <c:v>11.34253144654333</c:v>
                </c:pt>
                <c:pt idx="18483">
                  <c:v>11.34261006289552</c:v>
                </c:pt>
                <c:pt idx="18484">
                  <c:v>11.342688679247731</c:v>
                </c:pt>
                <c:pt idx="18485">
                  <c:v>11.342767295599939</c:v>
                </c:pt>
                <c:pt idx="18486">
                  <c:v>11.34284591195213</c:v>
                </c:pt>
                <c:pt idx="18487">
                  <c:v>11.342924528304341</c:v>
                </c:pt>
                <c:pt idx="18488">
                  <c:v>11.34300314465653</c:v>
                </c:pt>
                <c:pt idx="18489">
                  <c:v>11.34308176100874</c:v>
                </c:pt>
                <c:pt idx="18490">
                  <c:v>11.34316037736094</c:v>
                </c:pt>
                <c:pt idx="18491">
                  <c:v>11.34323899371314</c:v>
                </c:pt>
                <c:pt idx="18492">
                  <c:v>11.343317610065339</c:v>
                </c:pt>
                <c:pt idx="18493">
                  <c:v>11.34339622641755</c:v>
                </c:pt>
                <c:pt idx="18494">
                  <c:v>11.34347484276975</c:v>
                </c:pt>
                <c:pt idx="18495">
                  <c:v>11.343553459121949</c:v>
                </c:pt>
                <c:pt idx="18496">
                  <c:v>11.343632075474151</c:v>
                </c:pt>
                <c:pt idx="18497">
                  <c:v>11.343710691826351</c:v>
                </c:pt>
                <c:pt idx="18498">
                  <c:v>11.34378930817855</c:v>
                </c:pt>
                <c:pt idx="18499">
                  <c:v>11.34386792453075</c:v>
                </c:pt>
                <c:pt idx="18500">
                  <c:v>11.343946540882961</c:v>
                </c:pt>
                <c:pt idx="18501">
                  <c:v>11.34402515723515</c:v>
                </c:pt>
                <c:pt idx="18502">
                  <c:v>11.344103773587349</c:v>
                </c:pt>
                <c:pt idx="18503">
                  <c:v>11.34418238993956</c:v>
                </c:pt>
                <c:pt idx="18504">
                  <c:v>11.344261006291751</c:v>
                </c:pt>
                <c:pt idx="18505">
                  <c:v>11.344339622643959</c:v>
                </c:pt>
                <c:pt idx="18506">
                  <c:v>11.344418238996161</c:v>
                </c:pt>
                <c:pt idx="18507">
                  <c:v>11.344496855348369</c:v>
                </c:pt>
                <c:pt idx="18508">
                  <c:v>11.34457547170056</c:v>
                </c:pt>
                <c:pt idx="18509">
                  <c:v>11.344654088052771</c:v>
                </c:pt>
                <c:pt idx="18510">
                  <c:v>11.34473270440497</c:v>
                </c:pt>
                <c:pt idx="18511">
                  <c:v>11.344811320757159</c:v>
                </c:pt>
                <c:pt idx="18512">
                  <c:v>11.344889937109381</c:v>
                </c:pt>
                <c:pt idx="18513">
                  <c:v>11.34496855346157</c:v>
                </c:pt>
                <c:pt idx="18514">
                  <c:v>11.345047169813769</c:v>
                </c:pt>
                <c:pt idx="18515">
                  <c:v>11.34512578616598</c:v>
                </c:pt>
                <c:pt idx="18516">
                  <c:v>11.34520440251818</c:v>
                </c:pt>
                <c:pt idx="18517">
                  <c:v>11.345283018870379</c:v>
                </c:pt>
                <c:pt idx="18518">
                  <c:v>11.345361635222581</c:v>
                </c:pt>
                <c:pt idx="18519">
                  <c:v>11.345440251574789</c:v>
                </c:pt>
                <c:pt idx="18520">
                  <c:v>11.345518867926989</c:v>
                </c:pt>
                <c:pt idx="18521">
                  <c:v>11.345597484279191</c:v>
                </c:pt>
                <c:pt idx="18522">
                  <c:v>11.34567610063139</c:v>
                </c:pt>
                <c:pt idx="18523">
                  <c:v>11.345754716983601</c:v>
                </c:pt>
                <c:pt idx="18524">
                  <c:v>11.345833333335801</c:v>
                </c:pt>
                <c:pt idx="18525">
                  <c:v>11.34591194968799</c:v>
                </c:pt>
                <c:pt idx="18526">
                  <c:v>11.3459905660402</c:v>
                </c:pt>
                <c:pt idx="18527">
                  <c:v>11.346069182392389</c:v>
                </c:pt>
                <c:pt idx="18528">
                  <c:v>11.3461477987446</c:v>
                </c:pt>
                <c:pt idx="18529">
                  <c:v>11.346226415096799</c:v>
                </c:pt>
                <c:pt idx="18530">
                  <c:v>11.346305031449001</c:v>
                </c:pt>
                <c:pt idx="18531">
                  <c:v>11.346383647801201</c:v>
                </c:pt>
                <c:pt idx="18532">
                  <c:v>11.3464622641534</c:v>
                </c:pt>
                <c:pt idx="18533">
                  <c:v>11.346540880505611</c:v>
                </c:pt>
                <c:pt idx="18534">
                  <c:v>11.34661949685781</c:v>
                </c:pt>
                <c:pt idx="18535">
                  <c:v>11.34669811321001</c:v>
                </c:pt>
                <c:pt idx="18536">
                  <c:v>11.34677672956221</c:v>
                </c:pt>
                <c:pt idx="18537">
                  <c:v>11.34685534591441</c:v>
                </c:pt>
                <c:pt idx="18538">
                  <c:v>11.34693396226662</c:v>
                </c:pt>
                <c:pt idx="18539">
                  <c:v>11.34701257861882</c:v>
                </c:pt>
                <c:pt idx="18540">
                  <c:v>11.347091194971011</c:v>
                </c:pt>
                <c:pt idx="18541">
                  <c:v>11.347169811323219</c:v>
                </c:pt>
                <c:pt idx="18542">
                  <c:v>11.347248427675421</c:v>
                </c:pt>
                <c:pt idx="18543">
                  <c:v>11.347327044027621</c:v>
                </c:pt>
                <c:pt idx="18544">
                  <c:v>11.34740566037982</c:v>
                </c:pt>
                <c:pt idx="18545">
                  <c:v>11.347484276732031</c:v>
                </c:pt>
                <c:pt idx="18546">
                  <c:v>11.34756289308423</c:v>
                </c:pt>
                <c:pt idx="18547">
                  <c:v>11.34764150943643</c:v>
                </c:pt>
                <c:pt idx="18548">
                  <c:v>11.34772012578863</c:v>
                </c:pt>
                <c:pt idx="18549">
                  <c:v>11.347798742140821</c:v>
                </c:pt>
                <c:pt idx="18550">
                  <c:v>11.347877358493029</c:v>
                </c:pt>
                <c:pt idx="18551">
                  <c:v>11.34795597484524</c:v>
                </c:pt>
                <c:pt idx="18552">
                  <c:v>11.348034591197431</c:v>
                </c:pt>
                <c:pt idx="18553">
                  <c:v>11.348113207549639</c:v>
                </c:pt>
                <c:pt idx="18554">
                  <c:v>11.34819182390183</c:v>
                </c:pt>
                <c:pt idx="18555">
                  <c:v>11.34827044025403</c:v>
                </c:pt>
                <c:pt idx="18556">
                  <c:v>11.34834905660624</c:v>
                </c:pt>
                <c:pt idx="18557">
                  <c:v>11.34842767295844</c:v>
                </c:pt>
                <c:pt idx="18558">
                  <c:v>11.348506289310651</c:v>
                </c:pt>
                <c:pt idx="18559">
                  <c:v>11.34858490566285</c:v>
                </c:pt>
                <c:pt idx="18560">
                  <c:v>11.348663522015039</c:v>
                </c:pt>
                <c:pt idx="18561">
                  <c:v>11.34874213836725</c:v>
                </c:pt>
                <c:pt idx="18562">
                  <c:v>11.34882075471945</c:v>
                </c:pt>
                <c:pt idx="18563">
                  <c:v>11.348899371071649</c:v>
                </c:pt>
                <c:pt idx="18564">
                  <c:v>11.348977987423851</c:v>
                </c:pt>
                <c:pt idx="18565">
                  <c:v>11.349056603776051</c:v>
                </c:pt>
                <c:pt idx="18566">
                  <c:v>11.349135220128259</c:v>
                </c:pt>
                <c:pt idx="18567">
                  <c:v>11.349213836480461</c:v>
                </c:pt>
                <c:pt idx="18568">
                  <c:v>11.34929245283266</c:v>
                </c:pt>
                <c:pt idx="18569">
                  <c:v>11.34937106918486</c:v>
                </c:pt>
                <c:pt idx="18570">
                  <c:v>11.349449685537071</c:v>
                </c:pt>
                <c:pt idx="18571">
                  <c:v>11.34952830188927</c:v>
                </c:pt>
                <c:pt idx="18572">
                  <c:v>11.34960691824147</c:v>
                </c:pt>
                <c:pt idx="18573">
                  <c:v>11.34968553459367</c:v>
                </c:pt>
                <c:pt idx="18574">
                  <c:v>11.34976415094587</c:v>
                </c:pt>
                <c:pt idx="18575">
                  <c:v>11.349842767298069</c:v>
                </c:pt>
                <c:pt idx="18576">
                  <c:v>11.349921383650271</c:v>
                </c:pt>
                <c:pt idx="18577">
                  <c:v>11.350000000002471</c:v>
                </c:pt>
                <c:pt idx="18578">
                  <c:v>11.35007861635467</c:v>
                </c:pt>
                <c:pt idx="18579">
                  <c:v>11.350157232706881</c:v>
                </c:pt>
                <c:pt idx="18580">
                  <c:v>11.35023584905908</c:v>
                </c:pt>
                <c:pt idx="18581">
                  <c:v>11.35031446541128</c:v>
                </c:pt>
                <c:pt idx="18582">
                  <c:v>11.35039308176348</c:v>
                </c:pt>
                <c:pt idx="18583">
                  <c:v>11.35047169811568</c:v>
                </c:pt>
                <c:pt idx="18584">
                  <c:v>11.350550314467901</c:v>
                </c:pt>
                <c:pt idx="18585">
                  <c:v>11.35062893082009</c:v>
                </c:pt>
                <c:pt idx="18586">
                  <c:v>11.3507075471723</c:v>
                </c:pt>
                <c:pt idx="18587">
                  <c:v>11.350786163524489</c:v>
                </c:pt>
                <c:pt idx="18588">
                  <c:v>11.350864779876691</c:v>
                </c:pt>
                <c:pt idx="18589">
                  <c:v>11.350943396228899</c:v>
                </c:pt>
                <c:pt idx="18590">
                  <c:v>11.351022012581099</c:v>
                </c:pt>
                <c:pt idx="18591">
                  <c:v>11.351100628933301</c:v>
                </c:pt>
                <c:pt idx="18592">
                  <c:v>11.3511792452855</c:v>
                </c:pt>
                <c:pt idx="18593">
                  <c:v>11.3512578616377</c:v>
                </c:pt>
                <c:pt idx="18594">
                  <c:v>11.351336477989911</c:v>
                </c:pt>
                <c:pt idx="18595">
                  <c:v>11.3514150943421</c:v>
                </c:pt>
                <c:pt idx="18596">
                  <c:v>11.35149371069431</c:v>
                </c:pt>
                <c:pt idx="18597">
                  <c:v>11.35157232704651</c:v>
                </c:pt>
                <c:pt idx="18598">
                  <c:v>11.351650943398701</c:v>
                </c:pt>
                <c:pt idx="18599">
                  <c:v>11.351729559750909</c:v>
                </c:pt>
                <c:pt idx="18600">
                  <c:v>11.351808176103111</c:v>
                </c:pt>
                <c:pt idx="18601">
                  <c:v>11.351886792455311</c:v>
                </c:pt>
                <c:pt idx="18602">
                  <c:v>11.35196540880751</c:v>
                </c:pt>
                <c:pt idx="18603">
                  <c:v>11.352044025159721</c:v>
                </c:pt>
                <c:pt idx="18604">
                  <c:v>11.352122641511921</c:v>
                </c:pt>
                <c:pt idx="18605">
                  <c:v>11.35220125786412</c:v>
                </c:pt>
                <c:pt idx="18606">
                  <c:v>11.35227987421632</c:v>
                </c:pt>
                <c:pt idx="18607">
                  <c:v>11.35235849056852</c:v>
                </c:pt>
                <c:pt idx="18608">
                  <c:v>11.35243710692073</c:v>
                </c:pt>
                <c:pt idx="18609">
                  <c:v>11.352515723272919</c:v>
                </c:pt>
                <c:pt idx="18610">
                  <c:v>11.35259433962513</c:v>
                </c:pt>
                <c:pt idx="18611">
                  <c:v>11.352672955977329</c:v>
                </c:pt>
                <c:pt idx="18612">
                  <c:v>11.352751572329529</c:v>
                </c:pt>
                <c:pt idx="18613">
                  <c:v>11.352830188681731</c:v>
                </c:pt>
                <c:pt idx="18614">
                  <c:v>11.35290880503393</c:v>
                </c:pt>
                <c:pt idx="18615">
                  <c:v>11.35298742138613</c:v>
                </c:pt>
                <c:pt idx="18616">
                  <c:v>11.353066037738341</c:v>
                </c:pt>
                <c:pt idx="18617">
                  <c:v>11.35314465409054</c:v>
                </c:pt>
                <c:pt idx="18618">
                  <c:v>11.35322327044274</c:v>
                </c:pt>
                <c:pt idx="18619">
                  <c:v>11.35330188679494</c:v>
                </c:pt>
                <c:pt idx="18620">
                  <c:v>11.35338050314715</c:v>
                </c:pt>
                <c:pt idx="18621">
                  <c:v>11.35345911949935</c:v>
                </c:pt>
                <c:pt idx="18622">
                  <c:v>11.35353773585155</c:v>
                </c:pt>
                <c:pt idx="18623">
                  <c:v>11.353616352203749</c:v>
                </c:pt>
                <c:pt idx="18624">
                  <c:v>11.353694968555949</c:v>
                </c:pt>
                <c:pt idx="18625">
                  <c:v>11.353773584908151</c:v>
                </c:pt>
                <c:pt idx="18626">
                  <c:v>11.35385220126035</c:v>
                </c:pt>
                <c:pt idx="18627">
                  <c:v>11.35393081761255</c:v>
                </c:pt>
                <c:pt idx="18628">
                  <c:v>11.354009433964761</c:v>
                </c:pt>
                <c:pt idx="18629">
                  <c:v>11.35408805031696</c:v>
                </c:pt>
                <c:pt idx="18630">
                  <c:v>11.35416666666916</c:v>
                </c:pt>
                <c:pt idx="18631">
                  <c:v>11.35424528302136</c:v>
                </c:pt>
                <c:pt idx="18632">
                  <c:v>11.35432389937356</c:v>
                </c:pt>
                <c:pt idx="18633">
                  <c:v>11.35440251572577</c:v>
                </c:pt>
                <c:pt idx="18634">
                  <c:v>11.35448113207797</c:v>
                </c:pt>
                <c:pt idx="18635">
                  <c:v>11.354559748430161</c:v>
                </c:pt>
                <c:pt idx="18636">
                  <c:v>11.354638364782369</c:v>
                </c:pt>
                <c:pt idx="18637">
                  <c:v>11.354716981134571</c:v>
                </c:pt>
                <c:pt idx="18638">
                  <c:v>11.35479559748677</c:v>
                </c:pt>
                <c:pt idx="18639">
                  <c:v>11.35487421383897</c:v>
                </c:pt>
                <c:pt idx="18640">
                  <c:v>11.35495283019117</c:v>
                </c:pt>
                <c:pt idx="18641">
                  <c:v>11.35503144654337</c:v>
                </c:pt>
                <c:pt idx="18642">
                  <c:v>11.355110062895569</c:v>
                </c:pt>
                <c:pt idx="18643">
                  <c:v>11.35518867924778</c:v>
                </c:pt>
                <c:pt idx="18644">
                  <c:v>11.35526729559998</c:v>
                </c:pt>
                <c:pt idx="18645">
                  <c:v>11.355345911952179</c:v>
                </c:pt>
                <c:pt idx="18646">
                  <c:v>11.35542452830439</c:v>
                </c:pt>
                <c:pt idx="18647">
                  <c:v>11.355503144656581</c:v>
                </c:pt>
                <c:pt idx="18648">
                  <c:v>11.355581761008789</c:v>
                </c:pt>
                <c:pt idx="18649">
                  <c:v>11.355660377361</c:v>
                </c:pt>
                <c:pt idx="18650">
                  <c:v>11.355738993713191</c:v>
                </c:pt>
                <c:pt idx="18651">
                  <c:v>11.355817610065399</c:v>
                </c:pt>
                <c:pt idx="18652">
                  <c:v>11.355896226417601</c:v>
                </c:pt>
                <c:pt idx="18653">
                  <c:v>11.3559748427698</c:v>
                </c:pt>
                <c:pt idx="18654">
                  <c:v>11.356053459122</c:v>
                </c:pt>
                <c:pt idx="18655">
                  <c:v>11.3561320754742</c:v>
                </c:pt>
                <c:pt idx="18656">
                  <c:v>11.3562106918264</c:v>
                </c:pt>
                <c:pt idx="18657">
                  <c:v>11.356289308178599</c:v>
                </c:pt>
                <c:pt idx="18658">
                  <c:v>11.356367924530799</c:v>
                </c:pt>
                <c:pt idx="18659">
                  <c:v>11.35644654088301</c:v>
                </c:pt>
                <c:pt idx="18660">
                  <c:v>11.3565251572352</c:v>
                </c:pt>
                <c:pt idx="18661">
                  <c:v>11.356603773587411</c:v>
                </c:pt>
                <c:pt idx="18662">
                  <c:v>11.356682389939611</c:v>
                </c:pt>
                <c:pt idx="18663">
                  <c:v>11.3567610062918</c:v>
                </c:pt>
                <c:pt idx="18664">
                  <c:v>11.35683962264401</c:v>
                </c:pt>
                <c:pt idx="18665">
                  <c:v>11.35691823899622</c:v>
                </c:pt>
                <c:pt idx="18666">
                  <c:v>11.35699685534842</c:v>
                </c:pt>
                <c:pt idx="18667">
                  <c:v>11.357075471700609</c:v>
                </c:pt>
                <c:pt idx="18668">
                  <c:v>11.357154088052811</c:v>
                </c:pt>
                <c:pt idx="18669">
                  <c:v>11.357232704405019</c:v>
                </c:pt>
                <c:pt idx="18670">
                  <c:v>11.357311320757219</c:v>
                </c:pt>
                <c:pt idx="18671">
                  <c:v>11.357389937109421</c:v>
                </c:pt>
                <c:pt idx="18672">
                  <c:v>11.35746855346162</c:v>
                </c:pt>
                <c:pt idx="18673">
                  <c:v>11.35754716981382</c:v>
                </c:pt>
                <c:pt idx="18674">
                  <c:v>11.35762578616602</c:v>
                </c:pt>
                <c:pt idx="18675">
                  <c:v>11.35770440251823</c:v>
                </c:pt>
                <c:pt idx="18676">
                  <c:v>11.35778301887043</c:v>
                </c:pt>
                <c:pt idx="18677">
                  <c:v>11.35786163522263</c:v>
                </c:pt>
                <c:pt idx="18678">
                  <c:v>11.35794025157483</c:v>
                </c:pt>
                <c:pt idx="18679">
                  <c:v>11.358018867927029</c:v>
                </c:pt>
                <c:pt idx="18680">
                  <c:v>11.358097484279231</c:v>
                </c:pt>
                <c:pt idx="18681">
                  <c:v>11.358176100631431</c:v>
                </c:pt>
                <c:pt idx="18682">
                  <c:v>11.358254716983639</c:v>
                </c:pt>
                <c:pt idx="18683">
                  <c:v>11.358333333335841</c:v>
                </c:pt>
                <c:pt idx="18684">
                  <c:v>11.35841194968804</c:v>
                </c:pt>
                <c:pt idx="18685">
                  <c:v>11.358490566040251</c:v>
                </c:pt>
                <c:pt idx="18686">
                  <c:v>11.35856918239244</c:v>
                </c:pt>
                <c:pt idx="18687">
                  <c:v>11.35864779874465</c:v>
                </c:pt>
                <c:pt idx="18688">
                  <c:v>11.35872641509685</c:v>
                </c:pt>
                <c:pt idx="18689">
                  <c:v>11.35880503144905</c:v>
                </c:pt>
                <c:pt idx="18690">
                  <c:v>11.35888364780125</c:v>
                </c:pt>
                <c:pt idx="18691">
                  <c:v>11.358962264153449</c:v>
                </c:pt>
                <c:pt idx="18692">
                  <c:v>11.35904088050566</c:v>
                </c:pt>
                <c:pt idx="18693">
                  <c:v>11.359119496857851</c:v>
                </c:pt>
                <c:pt idx="18694">
                  <c:v>11.35919811321005</c:v>
                </c:pt>
                <c:pt idx="18695">
                  <c:v>11.359276729562261</c:v>
                </c:pt>
                <c:pt idx="18696">
                  <c:v>11.359355345914461</c:v>
                </c:pt>
                <c:pt idx="18697">
                  <c:v>11.359433962266669</c:v>
                </c:pt>
                <c:pt idx="18698">
                  <c:v>11.359512578618871</c:v>
                </c:pt>
                <c:pt idx="18699">
                  <c:v>11.35959119497106</c:v>
                </c:pt>
                <c:pt idx="18700">
                  <c:v>11.35966981132327</c:v>
                </c:pt>
                <c:pt idx="18701">
                  <c:v>11.35974842767547</c:v>
                </c:pt>
                <c:pt idx="18702">
                  <c:v>11.35982704402767</c:v>
                </c:pt>
                <c:pt idx="18703">
                  <c:v>11.359905660379869</c:v>
                </c:pt>
                <c:pt idx="18704">
                  <c:v>11.35998427673208</c:v>
                </c:pt>
                <c:pt idx="18705">
                  <c:v>11.360062893084271</c:v>
                </c:pt>
                <c:pt idx="18706">
                  <c:v>11.36014150943647</c:v>
                </c:pt>
                <c:pt idx="18707">
                  <c:v>11.36022012578867</c:v>
                </c:pt>
                <c:pt idx="18708">
                  <c:v>11.36029874214087</c:v>
                </c:pt>
                <c:pt idx="18709">
                  <c:v>11.36037735849308</c:v>
                </c:pt>
                <c:pt idx="18710">
                  <c:v>11.360455974845291</c:v>
                </c:pt>
                <c:pt idx="18711">
                  <c:v>11.36053459119749</c:v>
                </c:pt>
                <c:pt idx="18712">
                  <c:v>11.36061320754969</c:v>
                </c:pt>
                <c:pt idx="18713">
                  <c:v>11.36069182390189</c:v>
                </c:pt>
                <c:pt idx="18714">
                  <c:v>11.360770440254081</c:v>
                </c:pt>
                <c:pt idx="18715">
                  <c:v>11.3608490566063</c:v>
                </c:pt>
                <c:pt idx="18716">
                  <c:v>11.360927672958489</c:v>
                </c:pt>
                <c:pt idx="18717">
                  <c:v>11.3610062893107</c:v>
                </c:pt>
                <c:pt idx="18718">
                  <c:v>11.36108490566289</c:v>
                </c:pt>
                <c:pt idx="18719">
                  <c:v>11.36116352201509</c:v>
                </c:pt>
                <c:pt idx="18720">
                  <c:v>11.361242138367301</c:v>
                </c:pt>
                <c:pt idx="18721">
                  <c:v>11.36132075471949</c:v>
                </c:pt>
                <c:pt idx="18722">
                  <c:v>11.3613993710717</c:v>
                </c:pt>
                <c:pt idx="18723">
                  <c:v>11.3614779874239</c:v>
                </c:pt>
                <c:pt idx="18724">
                  <c:v>11.3615566037761</c:v>
                </c:pt>
                <c:pt idx="18725">
                  <c:v>11.36163522012831</c:v>
                </c:pt>
                <c:pt idx="18726">
                  <c:v>11.361713836480501</c:v>
                </c:pt>
                <c:pt idx="18727">
                  <c:v>11.361792452832701</c:v>
                </c:pt>
                <c:pt idx="18728">
                  <c:v>11.361871069184909</c:v>
                </c:pt>
                <c:pt idx="18729">
                  <c:v>11.361949685537111</c:v>
                </c:pt>
                <c:pt idx="18730">
                  <c:v>11.36202830188931</c:v>
                </c:pt>
                <c:pt idx="18731">
                  <c:v>11.362106918241521</c:v>
                </c:pt>
                <c:pt idx="18732">
                  <c:v>11.362185534593721</c:v>
                </c:pt>
                <c:pt idx="18733">
                  <c:v>11.36226415094592</c:v>
                </c:pt>
                <c:pt idx="18734">
                  <c:v>11.36234276729812</c:v>
                </c:pt>
                <c:pt idx="18735">
                  <c:v>11.36242138365032</c:v>
                </c:pt>
                <c:pt idx="18736">
                  <c:v>11.36250000000252</c:v>
                </c:pt>
                <c:pt idx="18737">
                  <c:v>11.362578616354719</c:v>
                </c:pt>
                <c:pt idx="18738">
                  <c:v>11.36265723270693</c:v>
                </c:pt>
                <c:pt idx="18739">
                  <c:v>11.362735849059129</c:v>
                </c:pt>
                <c:pt idx="18740">
                  <c:v>11.36281446541132</c:v>
                </c:pt>
                <c:pt idx="18741">
                  <c:v>11.362893081763531</c:v>
                </c:pt>
                <c:pt idx="18742">
                  <c:v>11.36297169811573</c:v>
                </c:pt>
                <c:pt idx="18743">
                  <c:v>11.363050314467939</c:v>
                </c:pt>
                <c:pt idx="18744">
                  <c:v>11.36312893082013</c:v>
                </c:pt>
                <c:pt idx="18745">
                  <c:v>11.36320754717233</c:v>
                </c:pt>
                <c:pt idx="18746">
                  <c:v>11.36328616352454</c:v>
                </c:pt>
                <c:pt idx="18747">
                  <c:v>11.36336477987674</c:v>
                </c:pt>
                <c:pt idx="18748">
                  <c:v>11.36344339622894</c:v>
                </c:pt>
                <c:pt idx="18749">
                  <c:v>11.363522012581139</c:v>
                </c:pt>
                <c:pt idx="18750">
                  <c:v>11.363600628933341</c:v>
                </c:pt>
                <c:pt idx="18751">
                  <c:v>11.36367924528555</c:v>
                </c:pt>
                <c:pt idx="18752">
                  <c:v>11.363757861637749</c:v>
                </c:pt>
                <c:pt idx="18753">
                  <c:v>11.363836477989951</c:v>
                </c:pt>
                <c:pt idx="18754">
                  <c:v>11.363915094342151</c:v>
                </c:pt>
                <c:pt idx="18755">
                  <c:v>11.36399371069435</c:v>
                </c:pt>
                <c:pt idx="18756">
                  <c:v>11.36407232704655</c:v>
                </c:pt>
                <c:pt idx="18757">
                  <c:v>11.36415094339875</c:v>
                </c:pt>
                <c:pt idx="18758">
                  <c:v>11.36422955975096</c:v>
                </c:pt>
                <c:pt idx="18759">
                  <c:v>11.364308176103149</c:v>
                </c:pt>
                <c:pt idx="18760">
                  <c:v>11.364386792455351</c:v>
                </c:pt>
                <c:pt idx="18761">
                  <c:v>11.364465408807559</c:v>
                </c:pt>
                <c:pt idx="18762">
                  <c:v>11.364544025159759</c:v>
                </c:pt>
                <c:pt idx="18763">
                  <c:v>11.364622641511961</c:v>
                </c:pt>
                <c:pt idx="18764">
                  <c:v>11.364701257864169</c:v>
                </c:pt>
                <c:pt idx="18765">
                  <c:v>11.364779874216371</c:v>
                </c:pt>
                <c:pt idx="18766">
                  <c:v>11.36485849056856</c:v>
                </c:pt>
                <c:pt idx="18767">
                  <c:v>11.36493710692077</c:v>
                </c:pt>
                <c:pt idx="18768">
                  <c:v>11.36501572327297</c:v>
                </c:pt>
                <c:pt idx="18769">
                  <c:v>11.36509433962518</c:v>
                </c:pt>
                <c:pt idx="18770">
                  <c:v>11.36517295597737</c:v>
                </c:pt>
                <c:pt idx="18771">
                  <c:v>11.365251572329569</c:v>
                </c:pt>
                <c:pt idx="18772">
                  <c:v>11.365330188681771</c:v>
                </c:pt>
                <c:pt idx="18773">
                  <c:v>11.365408805033979</c:v>
                </c:pt>
                <c:pt idx="18774">
                  <c:v>11.365487421386179</c:v>
                </c:pt>
                <c:pt idx="18775">
                  <c:v>11.36556603773839</c:v>
                </c:pt>
                <c:pt idx="18776">
                  <c:v>11.36564465409058</c:v>
                </c:pt>
                <c:pt idx="18777">
                  <c:v>11.36572327044278</c:v>
                </c:pt>
                <c:pt idx="18778">
                  <c:v>11.365801886794991</c:v>
                </c:pt>
                <c:pt idx="18779">
                  <c:v>11.365880503147199</c:v>
                </c:pt>
                <c:pt idx="18780">
                  <c:v>11.365959119499401</c:v>
                </c:pt>
                <c:pt idx="18781">
                  <c:v>11.3660377358516</c:v>
                </c:pt>
                <c:pt idx="18782">
                  <c:v>11.3661163522038</c:v>
                </c:pt>
                <c:pt idx="18783">
                  <c:v>11.366194968555989</c:v>
                </c:pt>
                <c:pt idx="18784">
                  <c:v>11.366273584908191</c:v>
                </c:pt>
                <c:pt idx="18785">
                  <c:v>11.366352201260399</c:v>
                </c:pt>
                <c:pt idx="18786">
                  <c:v>11.366430817612599</c:v>
                </c:pt>
                <c:pt idx="18787">
                  <c:v>11.366509433964801</c:v>
                </c:pt>
                <c:pt idx="18788">
                  <c:v>11.366588050317</c:v>
                </c:pt>
                <c:pt idx="18789">
                  <c:v>11.366666666669211</c:v>
                </c:pt>
                <c:pt idx="18790">
                  <c:v>11.366745283021411</c:v>
                </c:pt>
                <c:pt idx="18791">
                  <c:v>11.36682389937361</c:v>
                </c:pt>
                <c:pt idx="18792">
                  <c:v>11.36690251572581</c:v>
                </c:pt>
                <c:pt idx="18793">
                  <c:v>11.36698113207801</c:v>
                </c:pt>
                <c:pt idx="18794">
                  <c:v>11.36705974843021</c:v>
                </c:pt>
                <c:pt idx="18795">
                  <c:v>11.367138364782409</c:v>
                </c:pt>
                <c:pt idx="18796">
                  <c:v>11.367216981134611</c:v>
                </c:pt>
                <c:pt idx="18797">
                  <c:v>11.36729559748682</c:v>
                </c:pt>
                <c:pt idx="18798">
                  <c:v>11.367374213839019</c:v>
                </c:pt>
                <c:pt idx="18799">
                  <c:v>11.367452830191221</c:v>
                </c:pt>
                <c:pt idx="18800">
                  <c:v>11.367531446543421</c:v>
                </c:pt>
                <c:pt idx="18801">
                  <c:v>11.36761006289562</c:v>
                </c:pt>
                <c:pt idx="18802">
                  <c:v>11.36768867924782</c:v>
                </c:pt>
                <c:pt idx="18803">
                  <c:v>11.36776729560003</c:v>
                </c:pt>
                <c:pt idx="18804">
                  <c:v>11.367845911952219</c:v>
                </c:pt>
                <c:pt idx="18805">
                  <c:v>11.36792452830443</c:v>
                </c:pt>
                <c:pt idx="18806">
                  <c:v>11.368003144656621</c:v>
                </c:pt>
                <c:pt idx="18807">
                  <c:v>11.368081761008829</c:v>
                </c:pt>
                <c:pt idx="18808">
                  <c:v>11.368160377361029</c:v>
                </c:pt>
                <c:pt idx="18809">
                  <c:v>11.368238993713231</c:v>
                </c:pt>
                <c:pt idx="18810">
                  <c:v>11.36831761006543</c:v>
                </c:pt>
                <c:pt idx="18811">
                  <c:v>11.368396226417641</c:v>
                </c:pt>
                <c:pt idx="18812">
                  <c:v>11.368474842769841</c:v>
                </c:pt>
                <c:pt idx="18813">
                  <c:v>11.36855345912204</c:v>
                </c:pt>
                <c:pt idx="18814">
                  <c:v>11.368632075474251</c:v>
                </c:pt>
                <c:pt idx="18815">
                  <c:v>11.36871069182644</c:v>
                </c:pt>
                <c:pt idx="18816">
                  <c:v>11.36878930817865</c:v>
                </c:pt>
                <c:pt idx="18817">
                  <c:v>11.368867924530839</c:v>
                </c:pt>
                <c:pt idx="18818">
                  <c:v>11.36894654088305</c:v>
                </c:pt>
                <c:pt idx="18819">
                  <c:v>11.369025157235249</c:v>
                </c:pt>
                <c:pt idx="18820">
                  <c:v>11.369103773587449</c:v>
                </c:pt>
                <c:pt idx="18821">
                  <c:v>11.369182389939651</c:v>
                </c:pt>
                <c:pt idx="18822">
                  <c:v>11.36926100629185</c:v>
                </c:pt>
                <c:pt idx="18823">
                  <c:v>11.369339622644061</c:v>
                </c:pt>
                <c:pt idx="18824">
                  <c:v>11.369418238996261</c:v>
                </c:pt>
                <c:pt idx="18825">
                  <c:v>11.36949685534846</c:v>
                </c:pt>
                <c:pt idx="18826">
                  <c:v>11.36957547170066</c:v>
                </c:pt>
                <c:pt idx="18827">
                  <c:v>11.36965408805286</c:v>
                </c:pt>
                <c:pt idx="18828">
                  <c:v>11.36973270440507</c:v>
                </c:pt>
                <c:pt idx="18829">
                  <c:v>11.369811320757259</c:v>
                </c:pt>
                <c:pt idx="18830">
                  <c:v>11.36988993710947</c:v>
                </c:pt>
                <c:pt idx="18831">
                  <c:v>11.369968553461669</c:v>
                </c:pt>
                <c:pt idx="18832">
                  <c:v>11.370047169813869</c:v>
                </c:pt>
                <c:pt idx="18833">
                  <c:v>11.370125786166071</c:v>
                </c:pt>
                <c:pt idx="18834">
                  <c:v>11.37020440251827</c:v>
                </c:pt>
                <c:pt idx="18835">
                  <c:v>11.37028301887047</c:v>
                </c:pt>
                <c:pt idx="18836">
                  <c:v>11.37036163522267</c:v>
                </c:pt>
                <c:pt idx="18837">
                  <c:v>11.37044025157488</c:v>
                </c:pt>
                <c:pt idx="18838">
                  <c:v>11.37051886792708</c:v>
                </c:pt>
                <c:pt idx="18839">
                  <c:v>11.37059748427928</c:v>
                </c:pt>
                <c:pt idx="18840">
                  <c:v>11.37067610063148</c:v>
                </c:pt>
                <c:pt idx="18841">
                  <c:v>11.370754716983679</c:v>
                </c:pt>
                <c:pt idx="18842">
                  <c:v>11.370833333335881</c:v>
                </c:pt>
                <c:pt idx="18843">
                  <c:v>11.370911949688081</c:v>
                </c:pt>
                <c:pt idx="18844">
                  <c:v>11.370990566040289</c:v>
                </c:pt>
                <c:pt idx="18845">
                  <c:v>11.37106918239248</c:v>
                </c:pt>
                <c:pt idx="18846">
                  <c:v>11.371147798744699</c:v>
                </c:pt>
                <c:pt idx="18847">
                  <c:v>11.37122641509689</c:v>
                </c:pt>
                <c:pt idx="18848">
                  <c:v>11.371305031449101</c:v>
                </c:pt>
                <c:pt idx="18849">
                  <c:v>11.3713836478013</c:v>
                </c:pt>
                <c:pt idx="18850">
                  <c:v>11.3714622641535</c:v>
                </c:pt>
                <c:pt idx="18851">
                  <c:v>11.3715408805057</c:v>
                </c:pt>
                <c:pt idx="18852">
                  <c:v>11.3716194968579</c:v>
                </c:pt>
                <c:pt idx="18853">
                  <c:v>11.371698113210099</c:v>
                </c:pt>
                <c:pt idx="18854">
                  <c:v>11.371776729562299</c:v>
                </c:pt>
                <c:pt idx="18855">
                  <c:v>11.371855345914501</c:v>
                </c:pt>
                <c:pt idx="18856">
                  <c:v>11.3719339622667</c:v>
                </c:pt>
                <c:pt idx="18857">
                  <c:v>11.372012578618911</c:v>
                </c:pt>
                <c:pt idx="18858">
                  <c:v>11.372091194971111</c:v>
                </c:pt>
                <c:pt idx="18859">
                  <c:v>11.372169811323319</c:v>
                </c:pt>
                <c:pt idx="18860">
                  <c:v>11.37224842767551</c:v>
                </c:pt>
                <c:pt idx="18861">
                  <c:v>11.37232704402771</c:v>
                </c:pt>
                <c:pt idx="18862">
                  <c:v>11.37240566037992</c:v>
                </c:pt>
                <c:pt idx="18863">
                  <c:v>11.37248427673212</c:v>
                </c:pt>
                <c:pt idx="18864">
                  <c:v>11.37256289308432</c:v>
                </c:pt>
                <c:pt idx="18865">
                  <c:v>11.372641509436519</c:v>
                </c:pt>
                <c:pt idx="18866">
                  <c:v>11.372720125788719</c:v>
                </c:pt>
                <c:pt idx="18867">
                  <c:v>11.372798742140921</c:v>
                </c:pt>
                <c:pt idx="18868">
                  <c:v>11.37287735849312</c:v>
                </c:pt>
                <c:pt idx="18869">
                  <c:v>11.372955974845331</c:v>
                </c:pt>
                <c:pt idx="18870">
                  <c:v>11.373034591197531</c:v>
                </c:pt>
                <c:pt idx="18871">
                  <c:v>11.37311320754973</c:v>
                </c:pt>
                <c:pt idx="18872">
                  <c:v>11.37319182390193</c:v>
                </c:pt>
                <c:pt idx="18873">
                  <c:v>11.373270440254119</c:v>
                </c:pt>
                <c:pt idx="18874">
                  <c:v>11.37334905660634</c:v>
                </c:pt>
                <c:pt idx="18875">
                  <c:v>11.37342767295854</c:v>
                </c:pt>
                <c:pt idx="18876">
                  <c:v>11.37350628931074</c:v>
                </c:pt>
                <c:pt idx="18877">
                  <c:v>11.373584905662939</c:v>
                </c:pt>
                <c:pt idx="18878">
                  <c:v>11.373663522015139</c:v>
                </c:pt>
                <c:pt idx="18879">
                  <c:v>11.37374213836735</c:v>
                </c:pt>
                <c:pt idx="18880">
                  <c:v>11.37382075471954</c:v>
                </c:pt>
                <c:pt idx="18881">
                  <c:v>11.373899371071751</c:v>
                </c:pt>
                <c:pt idx="18882">
                  <c:v>11.373977987423951</c:v>
                </c:pt>
                <c:pt idx="18883">
                  <c:v>11.37405660377615</c:v>
                </c:pt>
                <c:pt idx="18884">
                  <c:v>11.37413522012835</c:v>
                </c:pt>
                <c:pt idx="18885">
                  <c:v>11.37421383648055</c:v>
                </c:pt>
                <c:pt idx="18886">
                  <c:v>11.37429245283275</c:v>
                </c:pt>
                <c:pt idx="18887">
                  <c:v>11.374371069184949</c:v>
                </c:pt>
                <c:pt idx="18888">
                  <c:v>11.374449685537151</c:v>
                </c:pt>
                <c:pt idx="18889">
                  <c:v>11.374528301889351</c:v>
                </c:pt>
                <c:pt idx="18890">
                  <c:v>11.374606918241559</c:v>
                </c:pt>
                <c:pt idx="18891">
                  <c:v>11.374685534593761</c:v>
                </c:pt>
                <c:pt idx="18892">
                  <c:v>11.37476415094596</c:v>
                </c:pt>
                <c:pt idx="18893">
                  <c:v>11.37484276729816</c:v>
                </c:pt>
                <c:pt idx="18894">
                  <c:v>11.37492138365036</c:v>
                </c:pt>
                <c:pt idx="18895">
                  <c:v>11.37500000000257</c:v>
                </c:pt>
                <c:pt idx="18896">
                  <c:v>11.37507861635477</c:v>
                </c:pt>
                <c:pt idx="18897">
                  <c:v>11.37515723270697</c:v>
                </c:pt>
                <c:pt idx="18898">
                  <c:v>11.37523584905917</c:v>
                </c:pt>
                <c:pt idx="18899">
                  <c:v>11.375314465411369</c:v>
                </c:pt>
                <c:pt idx="18900">
                  <c:v>11.375393081763569</c:v>
                </c:pt>
                <c:pt idx="18901">
                  <c:v>11.375471698115771</c:v>
                </c:pt>
                <c:pt idx="18902">
                  <c:v>11.375550314467979</c:v>
                </c:pt>
                <c:pt idx="18903">
                  <c:v>11.375628930820181</c:v>
                </c:pt>
                <c:pt idx="18904">
                  <c:v>11.375707547172381</c:v>
                </c:pt>
                <c:pt idx="18905">
                  <c:v>11.37578616352458</c:v>
                </c:pt>
                <c:pt idx="18906">
                  <c:v>11.37586477987678</c:v>
                </c:pt>
                <c:pt idx="18907">
                  <c:v>11.37594339622899</c:v>
                </c:pt>
                <c:pt idx="18908">
                  <c:v>11.37602201258119</c:v>
                </c:pt>
                <c:pt idx="18909">
                  <c:v>11.37610062893339</c:v>
                </c:pt>
                <c:pt idx="18910">
                  <c:v>11.37617924528559</c:v>
                </c:pt>
                <c:pt idx="18911">
                  <c:v>11.376257861637789</c:v>
                </c:pt>
                <c:pt idx="18912">
                  <c:v>11.37633647799</c:v>
                </c:pt>
                <c:pt idx="18913">
                  <c:v>11.3764150943422</c:v>
                </c:pt>
                <c:pt idx="18914">
                  <c:v>11.376493710694399</c:v>
                </c:pt>
                <c:pt idx="18915">
                  <c:v>11.376572327046601</c:v>
                </c:pt>
                <c:pt idx="18916">
                  <c:v>11.376650943398801</c:v>
                </c:pt>
                <c:pt idx="18917">
                  <c:v>11.376729559751</c:v>
                </c:pt>
                <c:pt idx="18918">
                  <c:v>11.3768081761032</c:v>
                </c:pt>
                <c:pt idx="18919">
                  <c:v>11.3768867924554</c:v>
                </c:pt>
                <c:pt idx="18920">
                  <c:v>11.37696540880761</c:v>
                </c:pt>
                <c:pt idx="18921">
                  <c:v>11.37704402515981</c:v>
                </c:pt>
                <c:pt idx="18922">
                  <c:v>11.377122641512001</c:v>
                </c:pt>
                <c:pt idx="18923">
                  <c:v>11.377201257864209</c:v>
                </c:pt>
                <c:pt idx="18924">
                  <c:v>11.377279874216409</c:v>
                </c:pt>
                <c:pt idx="18925">
                  <c:v>11.377358490568611</c:v>
                </c:pt>
                <c:pt idx="18926">
                  <c:v>11.377437106920819</c:v>
                </c:pt>
                <c:pt idx="18927">
                  <c:v>11.37751572327301</c:v>
                </c:pt>
                <c:pt idx="18928">
                  <c:v>11.377594339625221</c:v>
                </c:pt>
                <c:pt idx="18929">
                  <c:v>11.37767295597742</c:v>
                </c:pt>
                <c:pt idx="18930">
                  <c:v>11.37775157232962</c:v>
                </c:pt>
                <c:pt idx="18931">
                  <c:v>11.37783018868182</c:v>
                </c:pt>
                <c:pt idx="18932">
                  <c:v>11.37790880503402</c:v>
                </c:pt>
                <c:pt idx="18933">
                  <c:v>11.377987421386219</c:v>
                </c:pt>
                <c:pt idx="18934">
                  <c:v>11.378066037738421</c:v>
                </c:pt>
                <c:pt idx="18935">
                  <c:v>11.378144654090629</c:v>
                </c:pt>
                <c:pt idx="18936">
                  <c:v>11.37822327044282</c:v>
                </c:pt>
                <c:pt idx="18937">
                  <c:v>11.378301886795031</c:v>
                </c:pt>
                <c:pt idx="18938">
                  <c:v>11.37838050314723</c:v>
                </c:pt>
                <c:pt idx="18939">
                  <c:v>11.37845911949943</c:v>
                </c:pt>
                <c:pt idx="18940">
                  <c:v>11.378537735851641</c:v>
                </c:pt>
                <c:pt idx="18941">
                  <c:v>11.37861635220384</c:v>
                </c:pt>
                <c:pt idx="18942">
                  <c:v>11.37869496855604</c:v>
                </c:pt>
                <c:pt idx="18943">
                  <c:v>11.37877358490824</c:v>
                </c:pt>
                <c:pt idx="18944">
                  <c:v>11.37885220126044</c:v>
                </c:pt>
                <c:pt idx="18945">
                  <c:v>11.378930817612639</c:v>
                </c:pt>
                <c:pt idx="18946">
                  <c:v>11.37900943396485</c:v>
                </c:pt>
                <c:pt idx="18947">
                  <c:v>11.37908805031705</c:v>
                </c:pt>
                <c:pt idx="18948">
                  <c:v>11.379166666669249</c:v>
                </c:pt>
                <c:pt idx="18949">
                  <c:v>11.379245283021451</c:v>
                </c:pt>
                <c:pt idx="18950">
                  <c:v>11.379323899373651</c:v>
                </c:pt>
                <c:pt idx="18951">
                  <c:v>11.379402515725859</c:v>
                </c:pt>
                <c:pt idx="18952">
                  <c:v>11.379481132078061</c:v>
                </c:pt>
                <c:pt idx="18953">
                  <c:v>11.37955974843026</c:v>
                </c:pt>
                <c:pt idx="18954">
                  <c:v>11.37963836478246</c:v>
                </c:pt>
                <c:pt idx="18955">
                  <c:v>11.37971698113466</c:v>
                </c:pt>
                <c:pt idx="18956">
                  <c:v>11.37979559748686</c:v>
                </c:pt>
                <c:pt idx="18957">
                  <c:v>11.379874213839059</c:v>
                </c:pt>
                <c:pt idx="18958">
                  <c:v>11.37995283019127</c:v>
                </c:pt>
                <c:pt idx="18959">
                  <c:v>11.380031446543461</c:v>
                </c:pt>
                <c:pt idx="18960">
                  <c:v>11.38011006289566</c:v>
                </c:pt>
                <c:pt idx="18961">
                  <c:v>11.380188679247871</c:v>
                </c:pt>
                <c:pt idx="18962">
                  <c:v>11.380267295600071</c:v>
                </c:pt>
                <c:pt idx="18963">
                  <c:v>11.38034591195227</c:v>
                </c:pt>
                <c:pt idx="18964">
                  <c:v>11.38042452830447</c:v>
                </c:pt>
                <c:pt idx="18965">
                  <c:v>11.38050314465667</c:v>
                </c:pt>
                <c:pt idx="18966">
                  <c:v>11.38058176100887</c:v>
                </c:pt>
                <c:pt idx="18967">
                  <c:v>11.38066037736108</c:v>
                </c:pt>
                <c:pt idx="18968">
                  <c:v>11.38073899371328</c:v>
                </c:pt>
                <c:pt idx="18969">
                  <c:v>11.380817610065479</c:v>
                </c:pt>
                <c:pt idx="18970">
                  <c:v>11.380896226417679</c:v>
                </c:pt>
                <c:pt idx="18971">
                  <c:v>11.380974842769881</c:v>
                </c:pt>
                <c:pt idx="18972">
                  <c:v>11.38105345912208</c:v>
                </c:pt>
                <c:pt idx="18973">
                  <c:v>11.381132075474291</c:v>
                </c:pt>
                <c:pt idx="18974">
                  <c:v>11.381210691826491</c:v>
                </c:pt>
                <c:pt idx="18975">
                  <c:v>11.381289308178699</c:v>
                </c:pt>
                <c:pt idx="18976">
                  <c:v>11.381367924530879</c:v>
                </c:pt>
                <c:pt idx="18977">
                  <c:v>11.3814465408831</c:v>
                </c:pt>
                <c:pt idx="18978">
                  <c:v>11.38152515723529</c:v>
                </c:pt>
                <c:pt idx="18979">
                  <c:v>11.3816037735875</c:v>
                </c:pt>
                <c:pt idx="18980">
                  <c:v>11.3816823899397</c:v>
                </c:pt>
                <c:pt idx="18981">
                  <c:v>11.381761006291891</c:v>
                </c:pt>
                <c:pt idx="18982">
                  <c:v>11.381839622644099</c:v>
                </c:pt>
                <c:pt idx="18983">
                  <c:v>11.381918238996301</c:v>
                </c:pt>
                <c:pt idx="18984">
                  <c:v>11.3819968553485</c:v>
                </c:pt>
                <c:pt idx="18985">
                  <c:v>11.3820754717007</c:v>
                </c:pt>
                <c:pt idx="18986">
                  <c:v>11.382154088052911</c:v>
                </c:pt>
                <c:pt idx="18987">
                  <c:v>11.38223270440511</c:v>
                </c:pt>
                <c:pt idx="18988">
                  <c:v>11.38231132075731</c:v>
                </c:pt>
                <c:pt idx="18989">
                  <c:v>11.382389937109521</c:v>
                </c:pt>
                <c:pt idx="18990">
                  <c:v>11.38246855346172</c:v>
                </c:pt>
                <c:pt idx="18991">
                  <c:v>11.38254716981392</c:v>
                </c:pt>
                <c:pt idx="18992">
                  <c:v>11.382625786166111</c:v>
                </c:pt>
                <c:pt idx="18993">
                  <c:v>11.382704402518319</c:v>
                </c:pt>
                <c:pt idx="18994">
                  <c:v>11.382783018870519</c:v>
                </c:pt>
                <c:pt idx="18995">
                  <c:v>11.382861635222721</c:v>
                </c:pt>
                <c:pt idx="18996">
                  <c:v>11.382940251574921</c:v>
                </c:pt>
                <c:pt idx="18997">
                  <c:v>11.38301886792712</c:v>
                </c:pt>
                <c:pt idx="18998">
                  <c:v>11.38309748427932</c:v>
                </c:pt>
                <c:pt idx="18999">
                  <c:v>11.38317610063152</c:v>
                </c:pt>
                <c:pt idx="19000">
                  <c:v>11.38325471698373</c:v>
                </c:pt>
                <c:pt idx="19001">
                  <c:v>11.38333333333593</c:v>
                </c:pt>
                <c:pt idx="19002">
                  <c:v>11.38341194968813</c:v>
                </c:pt>
                <c:pt idx="19003">
                  <c:v>11.383490566040329</c:v>
                </c:pt>
                <c:pt idx="19004">
                  <c:v>11.383569182392529</c:v>
                </c:pt>
                <c:pt idx="19005">
                  <c:v>11.38364779874474</c:v>
                </c:pt>
                <c:pt idx="19006">
                  <c:v>11.383726415096939</c:v>
                </c:pt>
                <c:pt idx="19007">
                  <c:v>11.383805031449141</c:v>
                </c:pt>
                <c:pt idx="19008">
                  <c:v>11.383883647801341</c:v>
                </c:pt>
                <c:pt idx="19009">
                  <c:v>11.38396226415354</c:v>
                </c:pt>
                <c:pt idx="19010">
                  <c:v>11.384040880505751</c:v>
                </c:pt>
                <c:pt idx="19011">
                  <c:v>11.38411949685795</c:v>
                </c:pt>
                <c:pt idx="19012">
                  <c:v>11.38419811321014</c:v>
                </c:pt>
                <c:pt idx="19013">
                  <c:v>11.38427672956235</c:v>
                </c:pt>
                <c:pt idx="19014">
                  <c:v>11.384355345914541</c:v>
                </c:pt>
                <c:pt idx="19015">
                  <c:v>11.384433962266749</c:v>
                </c:pt>
                <c:pt idx="19016">
                  <c:v>11.38451257861896</c:v>
                </c:pt>
                <c:pt idx="19017">
                  <c:v>11.384591194971151</c:v>
                </c:pt>
                <c:pt idx="19018">
                  <c:v>11.384669811323359</c:v>
                </c:pt>
                <c:pt idx="19019">
                  <c:v>11.38474842767555</c:v>
                </c:pt>
                <c:pt idx="19020">
                  <c:v>11.384827044027761</c:v>
                </c:pt>
                <c:pt idx="19021">
                  <c:v>11.38490566037996</c:v>
                </c:pt>
                <c:pt idx="19022">
                  <c:v>11.38498427673216</c:v>
                </c:pt>
                <c:pt idx="19023">
                  <c:v>11.38506289308437</c:v>
                </c:pt>
                <c:pt idx="19024">
                  <c:v>11.38514150943657</c:v>
                </c:pt>
                <c:pt idx="19025">
                  <c:v>11.38522012578877</c:v>
                </c:pt>
                <c:pt idx="19026">
                  <c:v>11.385298742140961</c:v>
                </c:pt>
                <c:pt idx="19027">
                  <c:v>11.385377358493169</c:v>
                </c:pt>
                <c:pt idx="19028">
                  <c:v>11.38545597484538</c:v>
                </c:pt>
                <c:pt idx="19029">
                  <c:v>11.385534591197571</c:v>
                </c:pt>
                <c:pt idx="19030">
                  <c:v>11.385613207549779</c:v>
                </c:pt>
                <c:pt idx="19031">
                  <c:v>11.385691823901981</c:v>
                </c:pt>
                <c:pt idx="19032">
                  <c:v>11.38577044025417</c:v>
                </c:pt>
                <c:pt idx="19033">
                  <c:v>11.38584905660638</c:v>
                </c:pt>
                <c:pt idx="19034">
                  <c:v>11.38592767295858</c:v>
                </c:pt>
                <c:pt idx="19035">
                  <c:v>11.38600628931078</c:v>
                </c:pt>
                <c:pt idx="19036">
                  <c:v>11.38608490566299</c:v>
                </c:pt>
                <c:pt idx="19037">
                  <c:v>11.386163522015179</c:v>
                </c:pt>
                <c:pt idx="19038">
                  <c:v>11.38624213836739</c:v>
                </c:pt>
                <c:pt idx="19039">
                  <c:v>11.386320754719581</c:v>
                </c:pt>
                <c:pt idx="19040">
                  <c:v>11.386399371071789</c:v>
                </c:pt>
                <c:pt idx="19041">
                  <c:v>11.386477987424</c:v>
                </c:pt>
                <c:pt idx="19042">
                  <c:v>11.38655660377619</c:v>
                </c:pt>
                <c:pt idx="19043">
                  <c:v>11.386635220128399</c:v>
                </c:pt>
                <c:pt idx="19044">
                  <c:v>11.386713836480601</c:v>
                </c:pt>
                <c:pt idx="19045">
                  <c:v>11.3867924528328</c:v>
                </c:pt>
                <c:pt idx="19046">
                  <c:v>11.386871069185</c:v>
                </c:pt>
                <c:pt idx="19047">
                  <c:v>11.3869496855372</c:v>
                </c:pt>
                <c:pt idx="19048">
                  <c:v>11.3870283018894</c:v>
                </c:pt>
                <c:pt idx="19049">
                  <c:v>11.38710691824161</c:v>
                </c:pt>
                <c:pt idx="19050">
                  <c:v>11.387185534593799</c:v>
                </c:pt>
                <c:pt idx="19051">
                  <c:v>11.387264150946001</c:v>
                </c:pt>
                <c:pt idx="19052">
                  <c:v>11.387342767298209</c:v>
                </c:pt>
                <c:pt idx="19053">
                  <c:v>11.3874213836504</c:v>
                </c:pt>
                <c:pt idx="19054">
                  <c:v>11.387500000002611</c:v>
                </c:pt>
                <c:pt idx="19055">
                  <c:v>11.38757861635481</c:v>
                </c:pt>
                <c:pt idx="19056">
                  <c:v>11.387657232707021</c:v>
                </c:pt>
                <c:pt idx="19057">
                  <c:v>11.38773584905922</c:v>
                </c:pt>
                <c:pt idx="19058">
                  <c:v>11.38781446541141</c:v>
                </c:pt>
                <c:pt idx="19059">
                  <c:v>11.38789308176362</c:v>
                </c:pt>
                <c:pt idx="19060">
                  <c:v>11.38797169811582</c:v>
                </c:pt>
                <c:pt idx="19061">
                  <c:v>11.388050314468019</c:v>
                </c:pt>
                <c:pt idx="19062">
                  <c:v>11.388128930820219</c:v>
                </c:pt>
                <c:pt idx="19063">
                  <c:v>11.388207547172421</c:v>
                </c:pt>
                <c:pt idx="19064">
                  <c:v>11.388286163524629</c:v>
                </c:pt>
                <c:pt idx="19065">
                  <c:v>11.38836477987682</c:v>
                </c:pt>
                <c:pt idx="19066">
                  <c:v>11.388443396229031</c:v>
                </c:pt>
                <c:pt idx="19067">
                  <c:v>11.38852201258123</c:v>
                </c:pt>
                <c:pt idx="19068">
                  <c:v>11.38860062893343</c:v>
                </c:pt>
                <c:pt idx="19069">
                  <c:v>11.38867924528564</c:v>
                </c:pt>
                <c:pt idx="19070">
                  <c:v>11.38875786163783</c:v>
                </c:pt>
                <c:pt idx="19071">
                  <c:v>11.38883647799004</c:v>
                </c:pt>
                <c:pt idx="19072">
                  <c:v>11.38891509434224</c:v>
                </c:pt>
                <c:pt idx="19073">
                  <c:v>11.388993710694439</c:v>
                </c:pt>
                <c:pt idx="19074">
                  <c:v>11.389072327046639</c:v>
                </c:pt>
                <c:pt idx="19075">
                  <c:v>11.389150943398841</c:v>
                </c:pt>
                <c:pt idx="19076">
                  <c:v>11.389229559751049</c:v>
                </c:pt>
                <c:pt idx="19077">
                  <c:v>11.389308176103251</c:v>
                </c:pt>
                <c:pt idx="19078">
                  <c:v>11.389386792455451</c:v>
                </c:pt>
                <c:pt idx="19079">
                  <c:v>11.38946540880765</c:v>
                </c:pt>
                <c:pt idx="19080">
                  <c:v>11.38954402515985</c:v>
                </c:pt>
                <c:pt idx="19081">
                  <c:v>11.38962264151205</c:v>
                </c:pt>
                <c:pt idx="19082">
                  <c:v>11.38970125786426</c:v>
                </c:pt>
                <c:pt idx="19083">
                  <c:v>11.38977987421646</c:v>
                </c:pt>
                <c:pt idx="19084">
                  <c:v>11.389858490568651</c:v>
                </c:pt>
                <c:pt idx="19085">
                  <c:v>11.389937106920859</c:v>
                </c:pt>
                <c:pt idx="19086">
                  <c:v>11.39001572327305</c:v>
                </c:pt>
                <c:pt idx="19087">
                  <c:v>11.39009433962527</c:v>
                </c:pt>
                <c:pt idx="19088">
                  <c:v>11.39017295597746</c:v>
                </c:pt>
                <c:pt idx="19089">
                  <c:v>11.390251572329669</c:v>
                </c:pt>
                <c:pt idx="19090">
                  <c:v>11.39033018868186</c:v>
                </c:pt>
                <c:pt idx="19091">
                  <c:v>11.39040880503407</c:v>
                </c:pt>
                <c:pt idx="19092">
                  <c:v>11.39048742138627</c:v>
                </c:pt>
                <c:pt idx="19093">
                  <c:v>11.39056603773847</c:v>
                </c:pt>
                <c:pt idx="19094">
                  <c:v>11.39064465409067</c:v>
                </c:pt>
                <c:pt idx="19095">
                  <c:v>11.390723270442869</c:v>
                </c:pt>
                <c:pt idx="19096">
                  <c:v>11.390801886795071</c:v>
                </c:pt>
                <c:pt idx="19097">
                  <c:v>11.39088050314728</c:v>
                </c:pt>
                <c:pt idx="19098">
                  <c:v>11.390959119499479</c:v>
                </c:pt>
                <c:pt idx="19099">
                  <c:v>11.391037735851681</c:v>
                </c:pt>
                <c:pt idx="19100">
                  <c:v>11.391116352203881</c:v>
                </c:pt>
                <c:pt idx="19101">
                  <c:v>11.39119496855608</c:v>
                </c:pt>
                <c:pt idx="19102">
                  <c:v>11.39127358490828</c:v>
                </c:pt>
                <c:pt idx="19103">
                  <c:v>11.39135220126049</c:v>
                </c:pt>
                <c:pt idx="19104">
                  <c:v>11.391430817612701</c:v>
                </c:pt>
                <c:pt idx="19105">
                  <c:v>11.391509433964901</c:v>
                </c:pt>
                <c:pt idx="19106">
                  <c:v>11.39158805031709</c:v>
                </c:pt>
                <c:pt idx="19107">
                  <c:v>11.391666666669289</c:v>
                </c:pt>
                <c:pt idx="19108">
                  <c:v>11.391745283021489</c:v>
                </c:pt>
                <c:pt idx="19109">
                  <c:v>11.391823899373691</c:v>
                </c:pt>
                <c:pt idx="19110">
                  <c:v>11.391902515725899</c:v>
                </c:pt>
                <c:pt idx="19111">
                  <c:v>11.391981132078101</c:v>
                </c:pt>
                <c:pt idx="19112">
                  <c:v>11.392059748430301</c:v>
                </c:pt>
                <c:pt idx="19113">
                  <c:v>11.3921383647825</c:v>
                </c:pt>
                <c:pt idx="19114">
                  <c:v>11.3922169811347</c:v>
                </c:pt>
                <c:pt idx="19115">
                  <c:v>11.39229559748691</c:v>
                </c:pt>
                <c:pt idx="19116">
                  <c:v>11.39237421383911</c:v>
                </c:pt>
                <c:pt idx="19117">
                  <c:v>11.39245283019131</c:v>
                </c:pt>
                <c:pt idx="19118">
                  <c:v>11.39253144654351</c:v>
                </c:pt>
                <c:pt idx="19119">
                  <c:v>11.392610062895709</c:v>
                </c:pt>
                <c:pt idx="19120">
                  <c:v>11.39268867924792</c:v>
                </c:pt>
                <c:pt idx="19121">
                  <c:v>11.39276729560012</c:v>
                </c:pt>
                <c:pt idx="19122">
                  <c:v>11.392845911952319</c:v>
                </c:pt>
                <c:pt idx="19123">
                  <c:v>11.392924528304521</c:v>
                </c:pt>
                <c:pt idx="19124">
                  <c:v>11.393003144656721</c:v>
                </c:pt>
                <c:pt idx="19125">
                  <c:v>11.39308176100892</c:v>
                </c:pt>
                <c:pt idx="19126">
                  <c:v>11.39316037736112</c:v>
                </c:pt>
                <c:pt idx="19127">
                  <c:v>11.39323899371332</c:v>
                </c:pt>
                <c:pt idx="19128">
                  <c:v>11.39331761006552</c:v>
                </c:pt>
                <c:pt idx="19129">
                  <c:v>11.39339622641773</c:v>
                </c:pt>
                <c:pt idx="19130">
                  <c:v>11.39347484276993</c:v>
                </c:pt>
                <c:pt idx="19131">
                  <c:v>11.393553459122129</c:v>
                </c:pt>
                <c:pt idx="19132">
                  <c:v>11.393632075474329</c:v>
                </c:pt>
                <c:pt idx="19133">
                  <c:v>11.393710691826531</c:v>
                </c:pt>
                <c:pt idx="19134">
                  <c:v>11.393789308178739</c:v>
                </c:pt>
                <c:pt idx="19135">
                  <c:v>11.39386792453093</c:v>
                </c:pt>
                <c:pt idx="19136">
                  <c:v>11.393946540883141</c:v>
                </c:pt>
                <c:pt idx="19137">
                  <c:v>11.39402515723534</c:v>
                </c:pt>
                <c:pt idx="19138">
                  <c:v>11.39410377358754</c:v>
                </c:pt>
                <c:pt idx="19139">
                  <c:v>11.39418238993974</c:v>
                </c:pt>
                <c:pt idx="19140">
                  <c:v>11.39426100629194</c:v>
                </c:pt>
                <c:pt idx="19141">
                  <c:v>11.39433962264415</c:v>
                </c:pt>
                <c:pt idx="19142">
                  <c:v>11.39441823899635</c:v>
                </c:pt>
                <c:pt idx="19143">
                  <c:v>11.39449685534855</c:v>
                </c:pt>
                <c:pt idx="19144">
                  <c:v>11.394575471700749</c:v>
                </c:pt>
                <c:pt idx="19145">
                  <c:v>11.394654088052951</c:v>
                </c:pt>
                <c:pt idx="19146">
                  <c:v>11.394732704405151</c:v>
                </c:pt>
                <c:pt idx="19147">
                  <c:v>11.39481132075735</c:v>
                </c:pt>
                <c:pt idx="19148">
                  <c:v>11.394889937109561</c:v>
                </c:pt>
                <c:pt idx="19149">
                  <c:v>11.39496855346176</c:v>
                </c:pt>
                <c:pt idx="19150">
                  <c:v>11.39504716981396</c:v>
                </c:pt>
                <c:pt idx="19151">
                  <c:v>11.39512578616616</c:v>
                </c:pt>
                <c:pt idx="19152">
                  <c:v>11.39520440251836</c:v>
                </c:pt>
                <c:pt idx="19153">
                  <c:v>11.395283018870559</c:v>
                </c:pt>
                <c:pt idx="19154">
                  <c:v>11.395361635222759</c:v>
                </c:pt>
                <c:pt idx="19155">
                  <c:v>11.39544025157497</c:v>
                </c:pt>
                <c:pt idx="19156">
                  <c:v>11.395518867927169</c:v>
                </c:pt>
                <c:pt idx="19157">
                  <c:v>11.395597484279371</c:v>
                </c:pt>
                <c:pt idx="19158">
                  <c:v>11.395676100631571</c:v>
                </c:pt>
                <c:pt idx="19159">
                  <c:v>11.39575471698377</c:v>
                </c:pt>
                <c:pt idx="19160">
                  <c:v>11.395833333335981</c:v>
                </c:pt>
                <c:pt idx="19161">
                  <c:v>11.39591194968817</c:v>
                </c:pt>
                <c:pt idx="19162">
                  <c:v>11.39599056604038</c:v>
                </c:pt>
                <c:pt idx="19163">
                  <c:v>11.396069182392569</c:v>
                </c:pt>
                <c:pt idx="19164">
                  <c:v>11.39614779874478</c:v>
                </c:pt>
                <c:pt idx="19165">
                  <c:v>11.396226415096979</c:v>
                </c:pt>
                <c:pt idx="19166">
                  <c:v>11.396305031449179</c:v>
                </c:pt>
                <c:pt idx="19167">
                  <c:v>11.396383647801381</c:v>
                </c:pt>
                <c:pt idx="19168">
                  <c:v>11.39646226415358</c:v>
                </c:pt>
                <c:pt idx="19169">
                  <c:v>11.3965408805058</c:v>
                </c:pt>
                <c:pt idx="19170">
                  <c:v>11.396619496857999</c:v>
                </c:pt>
                <c:pt idx="19171">
                  <c:v>11.39669811321019</c:v>
                </c:pt>
                <c:pt idx="19172">
                  <c:v>11.396776729562401</c:v>
                </c:pt>
                <c:pt idx="19173">
                  <c:v>11.39685534591459</c:v>
                </c:pt>
                <c:pt idx="19174">
                  <c:v>11.3969339622668</c:v>
                </c:pt>
                <c:pt idx="19175">
                  <c:v>11.397012578619</c:v>
                </c:pt>
                <c:pt idx="19176">
                  <c:v>11.397091194971191</c:v>
                </c:pt>
                <c:pt idx="19177">
                  <c:v>11.397169811323399</c:v>
                </c:pt>
                <c:pt idx="19178">
                  <c:v>11.397248427675599</c:v>
                </c:pt>
                <c:pt idx="19179">
                  <c:v>11.397327044027801</c:v>
                </c:pt>
                <c:pt idx="19180">
                  <c:v>11.39740566038</c:v>
                </c:pt>
                <c:pt idx="19181">
                  <c:v>11.397484276732211</c:v>
                </c:pt>
                <c:pt idx="19182">
                  <c:v>11.397562893084411</c:v>
                </c:pt>
                <c:pt idx="19183">
                  <c:v>11.39764150943661</c:v>
                </c:pt>
                <c:pt idx="19184">
                  <c:v>11.39772012578881</c:v>
                </c:pt>
                <c:pt idx="19185">
                  <c:v>11.39779874214101</c:v>
                </c:pt>
                <c:pt idx="19186">
                  <c:v>11.39787735849322</c:v>
                </c:pt>
                <c:pt idx="19187">
                  <c:v>11.39795597484542</c:v>
                </c:pt>
                <c:pt idx="19188">
                  <c:v>11.39803459119762</c:v>
                </c:pt>
                <c:pt idx="19189">
                  <c:v>11.398113207549819</c:v>
                </c:pt>
                <c:pt idx="19190">
                  <c:v>11.398191823902019</c:v>
                </c:pt>
                <c:pt idx="19191">
                  <c:v>11.398270440254221</c:v>
                </c:pt>
                <c:pt idx="19192">
                  <c:v>11.398349056606421</c:v>
                </c:pt>
                <c:pt idx="19193">
                  <c:v>11.39842767295862</c:v>
                </c:pt>
                <c:pt idx="19194">
                  <c:v>11.39850628931082</c:v>
                </c:pt>
                <c:pt idx="19195">
                  <c:v>11.39858490566303</c:v>
                </c:pt>
                <c:pt idx="19196">
                  <c:v>11.39866352201523</c:v>
                </c:pt>
                <c:pt idx="19197">
                  <c:v>11.39874213836743</c:v>
                </c:pt>
                <c:pt idx="19198">
                  <c:v>11.39882075471963</c:v>
                </c:pt>
                <c:pt idx="19199">
                  <c:v>11.398899371071829</c:v>
                </c:pt>
                <c:pt idx="19200">
                  <c:v>11.398977987424029</c:v>
                </c:pt>
                <c:pt idx="19201">
                  <c:v>11.39905660377624</c:v>
                </c:pt>
                <c:pt idx="19202">
                  <c:v>11.399135220128439</c:v>
                </c:pt>
                <c:pt idx="19203">
                  <c:v>11.399213836480641</c:v>
                </c:pt>
                <c:pt idx="19204">
                  <c:v>11.399292452832841</c:v>
                </c:pt>
                <c:pt idx="19205">
                  <c:v>11.39937106918504</c:v>
                </c:pt>
                <c:pt idx="19206">
                  <c:v>11.399449685537251</c:v>
                </c:pt>
                <c:pt idx="19207">
                  <c:v>11.39952830188945</c:v>
                </c:pt>
                <c:pt idx="19208">
                  <c:v>11.399606918241661</c:v>
                </c:pt>
                <c:pt idx="19209">
                  <c:v>11.39968553459385</c:v>
                </c:pt>
                <c:pt idx="19210">
                  <c:v>11.39976415094605</c:v>
                </c:pt>
                <c:pt idx="19211">
                  <c:v>11.399842767298249</c:v>
                </c:pt>
                <c:pt idx="19212">
                  <c:v>11.399921383650449</c:v>
                </c:pt>
                <c:pt idx="19213">
                  <c:v>11.400000000002651</c:v>
                </c:pt>
                <c:pt idx="19214">
                  <c:v>11.40007861635485</c:v>
                </c:pt>
                <c:pt idx="19215">
                  <c:v>11.400157232707061</c:v>
                </c:pt>
                <c:pt idx="19216">
                  <c:v>11.400235849059261</c:v>
                </c:pt>
                <c:pt idx="19217">
                  <c:v>11.40031446541146</c:v>
                </c:pt>
                <c:pt idx="19218">
                  <c:v>11.40039308176366</c:v>
                </c:pt>
                <c:pt idx="19219">
                  <c:v>11.40047169811586</c:v>
                </c:pt>
                <c:pt idx="19220">
                  <c:v>11.40055031446807</c:v>
                </c:pt>
                <c:pt idx="19221">
                  <c:v>11.40062893082027</c:v>
                </c:pt>
                <c:pt idx="19222">
                  <c:v>11.40070754717247</c:v>
                </c:pt>
                <c:pt idx="19223">
                  <c:v>11.400786163524669</c:v>
                </c:pt>
                <c:pt idx="19224">
                  <c:v>11.400864779876869</c:v>
                </c:pt>
                <c:pt idx="19225">
                  <c:v>11.400943396229071</c:v>
                </c:pt>
                <c:pt idx="19226">
                  <c:v>11.401022012581279</c:v>
                </c:pt>
                <c:pt idx="19227">
                  <c:v>11.40110062893347</c:v>
                </c:pt>
                <c:pt idx="19228">
                  <c:v>11.401179245285681</c:v>
                </c:pt>
                <c:pt idx="19229">
                  <c:v>11.40125786163788</c:v>
                </c:pt>
                <c:pt idx="19230">
                  <c:v>11.40133647799008</c:v>
                </c:pt>
                <c:pt idx="19231">
                  <c:v>11.401415094342291</c:v>
                </c:pt>
                <c:pt idx="19232">
                  <c:v>11.40149371069448</c:v>
                </c:pt>
                <c:pt idx="19233">
                  <c:v>11.40157232704669</c:v>
                </c:pt>
                <c:pt idx="19234">
                  <c:v>11.401650943398881</c:v>
                </c:pt>
                <c:pt idx="19235">
                  <c:v>11.401729559751089</c:v>
                </c:pt>
                <c:pt idx="19236">
                  <c:v>11.401808176103289</c:v>
                </c:pt>
                <c:pt idx="19237">
                  <c:v>11.401886792455491</c:v>
                </c:pt>
                <c:pt idx="19238">
                  <c:v>11.40196540880769</c:v>
                </c:pt>
                <c:pt idx="19239">
                  <c:v>11.402044025159899</c:v>
                </c:pt>
                <c:pt idx="19240">
                  <c:v>11.402122641512101</c:v>
                </c:pt>
                <c:pt idx="19241">
                  <c:v>11.4022012578643</c:v>
                </c:pt>
                <c:pt idx="19242">
                  <c:v>11.4022798742165</c:v>
                </c:pt>
                <c:pt idx="19243">
                  <c:v>11.4023584905687</c:v>
                </c:pt>
                <c:pt idx="19244">
                  <c:v>11.40243710692091</c:v>
                </c:pt>
                <c:pt idx="19245">
                  <c:v>11.402515723273099</c:v>
                </c:pt>
                <c:pt idx="19246">
                  <c:v>11.40259433962531</c:v>
                </c:pt>
                <c:pt idx="19247">
                  <c:v>11.40267295597751</c:v>
                </c:pt>
                <c:pt idx="19248">
                  <c:v>11.402751572329709</c:v>
                </c:pt>
                <c:pt idx="19249">
                  <c:v>11.402830188681911</c:v>
                </c:pt>
                <c:pt idx="19250">
                  <c:v>11.402908805034111</c:v>
                </c:pt>
                <c:pt idx="19251">
                  <c:v>11.402987421386319</c:v>
                </c:pt>
                <c:pt idx="19252">
                  <c:v>11.403066037738521</c:v>
                </c:pt>
                <c:pt idx="19253">
                  <c:v>11.40314465409072</c:v>
                </c:pt>
                <c:pt idx="19254">
                  <c:v>11.40322327044292</c:v>
                </c:pt>
                <c:pt idx="19255">
                  <c:v>11.40330188679512</c:v>
                </c:pt>
                <c:pt idx="19256">
                  <c:v>11.40338050314732</c:v>
                </c:pt>
                <c:pt idx="19257">
                  <c:v>11.403459119499519</c:v>
                </c:pt>
                <c:pt idx="19258">
                  <c:v>11.403537735851719</c:v>
                </c:pt>
                <c:pt idx="19259">
                  <c:v>11.40361635220393</c:v>
                </c:pt>
                <c:pt idx="19260">
                  <c:v>11.403694968556129</c:v>
                </c:pt>
                <c:pt idx="19261">
                  <c:v>11.403773584908331</c:v>
                </c:pt>
                <c:pt idx="19262">
                  <c:v>11.403852201260531</c:v>
                </c:pt>
                <c:pt idx="19263">
                  <c:v>11.40393081761273</c:v>
                </c:pt>
                <c:pt idx="19264">
                  <c:v>11.404009433964941</c:v>
                </c:pt>
                <c:pt idx="19265">
                  <c:v>11.40408805031714</c:v>
                </c:pt>
                <c:pt idx="19266">
                  <c:v>11.40416666666934</c:v>
                </c:pt>
                <c:pt idx="19267">
                  <c:v>11.40424528302154</c:v>
                </c:pt>
                <c:pt idx="19268">
                  <c:v>11.40432389937374</c:v>
                </c:pt>
                <c:pt idx="19269">
                  <c:v>11.40440251572595</c:v>
                </c:pt>
                <c:pt idx="19270">
                  <c:v>11.40448113207815</c:v>
                </c:pt>
                <c:pt idx="19271">
                  <c:v>11.404559748430341</c:v>
                </c:pt>
                <c:pt idx="19272">
                  <c:v>11.40463836478254</c:v>
                </c:pt>
                <c:pt idx="19273">
                  <c:v>11.404716981134751</c:v>
                </c:pt>
                <c:pt idx="19274">
                  <c:v>11.404795597486951</c:v>
                </c:pt>
                <c:pt idx="19275">
                  <c:v>11.40487421383915</c:v>
                </c:pt>
                <c:pt idx="19276">
                  <c:v>11.40495283019135</c:v>
                </c:pt>
                <c:pt idx="19277">
                  <c:v>11.40503144654355</c:v>
                </c:pt>
                <c:pt idx="19278">
                  <c:v>11.40511006289575</c:v>
                </c:pt>
                <c:pt idx="19279">
                  <c:v>11.40518867924796</c:v>
                </c:pt>
                <c:pt idx="19280">
                  <c:v>11.40526729560016</c:v>
                </c:pt>
                <c:pt idx="19281">
                  <c:v>11.405345911952359</c:v>
                </c:pt>
                <c:pt idx="19282">
                  <c:v>11.40542452830457</c:v>
                </c:pt>
                <c:pt idx="19283">
                  <c:v>11.405503144656761</c:v>
                </c:pt>
                <c:pt idx="19284">
                  <c:v>11.405581761008969</c:v>
                </c:pt>
                <c:pt idx="19285">
                  <c:v>11.405660377361171</c:v>
                </c:pt>
                <c:pt idx="19286">
                  <c:v>11.405738993713371</c:v>
                </c:pt>
                <c:pt idx="19287">
                  <c:v>11.40581761006557</c:v>
                </c:pt>
                <c:pt idx="19288">
                  <c:v>11.40589622641777</c:v>
                </c:pt>
                <c:pt idx="19289">
                  <c:v>11.405974842769981</c:v>
                </c:pt>
                <c:pt idx="19290">
                  <c:v>11.40605345912217</c:v>
                </c:pt>
                <c:pt idx="19291">
                  <c:v>11.40613207547438</c:v>
                </c:pt>
                <c:pt idx="19292">
                  <c:v>11.406210691826571</c:v>
                </c:pt>
                <c:pt idx="19293">
                  <c:v>11.40628930817878</c:v>
                </c:pt>
                <c:pt idx="19294">
                  <c:v>11.406367924530979</c:v>
                </c:pt>
                <c:pt idx="19295">
                  <c:v>11.40644654088319</c:v>
                </c:pt>
                <c:pt idx="19296">
                  <c:v>11.406525157235381</c:v>
                </c:pt>
                <c:pt idx="19297">
                  <c:v>11.40660377358758</c:v>
                </c:pt>
                <c:pt idx="19298">
                  <c:v>11.406682389939791</c:v>
                </c:pt>
                <c:pt idx="19299">
                  <c:v>11.40676100629199</c:v>
                </c:pt>
                <c:pt idx="19300">
                  <c:v>11.406839622644201</c:v>
                </c:pt>
                <c:pt idx="19301">
                  <c:v>11.406918238996401</c:v>
                </c:pt>
                <c:pt idx="19302">
                  <c:v>11.4069968553486</c:v>
                </c:pt>
                <c:pt idx="19303">
                  <c:v>11.407075471700789</c:v>
                </c:pt>
                <c:pt idx="19304">
                  <c:v>11.407154088053</c:v>
                </c:pt>
                <c:pt idx="19305">
                  <c:v>11.4072327044052</c:v>
                </c:pt>
                <c:pt idx="19306">
                  <c:v>11.407311320757399</c:v>
                </c:pt>
                <c:pt idx="19307">
                  <c:v>11.40738993710961</c:v>
                </c:pt>
                <c:pt idx="19308">
                  <c:v>11.407468553461801</c:v>
                </c:pt>
                <c:pt idx="19309">
                  <c:v>11.407547169814</c:v>
                </c:pt>
                <c:pt idx="19310">
                  <c:v>11.407625786166211</c:v>
                </c:pt>
                <c:pt idx="19311">
                  <c:v>11.40770440251841</c:v>
                </c:pt>
                <c:pt idx="19312">
                  <c:v>11.40778301887061</c:v>
                </c:pt>
                <c:pt idx="19313">
                  <c:v>11.40786163522281</c:v>
                </c:pt>
                <c:pt idx="19314">
                  <c:v>11.40794025157501</c:v>
                </c:pt>
                <c:pt idx="19315">
                  <c:v>11.408018867927209</c:v>
                </c:pt>
                <c:pt idx="19316">
                  <c:v>11.408097484279409</c:v>
                </c:pt>
                <c:pt idx="19317">
                  <c:v>11.408176100631611</c:v>
                </c:pt>
                <c:pt idx="19318">
                  <c:v>11.408254716983819</c:v>
                </c:pt>
                <c:pt idx="19319">
                  <c:v>11.408333333336021</c:v>
                </c:pt>
                <c:pt idx="19320">
                  <c:v>11.408411949688221</c:v>
                </c:pt>
                <c:pt idx="19321">
                  <c:v>11.40849056604042</c:v>
                </c:pt>
                <c:pt idx="19322">
                  <c:v>11.40856918239262</c:v>
                </c:pt>
                <c:pt idx="19323">
                  <c:v>11.40864779874482</c:v>
                </c:pt>
                <c:pt idx="19324">
                  <c:v>11.40872641509702</c:v>
                </c:pt>
                <c:pt idx="19325">
                  <c:v>11.40880503144923</c:v>
                </c:pt>
                <c:pt idx="19326">
                  <c:v>11.40888364780143</c:v>
                </c:pt>
                <c:pt idx="19327">
                  <c:v>11.408962264153629</c:v>
                </c:pt>
                <c:pt idx="19328">
                  <c:v>11.40904088050584</c:v>
                </c:pt>
                <c:pt idx="19329">
                  <c:v>11.409119496858031</c:v>
                </c:pt>
                <c:pt idx="19330">
                  <c:v>11.40919811321023</c:v>
                </c:pt>
                <c:pt idx="19331">
                  <c:v>11.409276729562441</c:v>
                </c:pt>
                <c:pt idx="19332">
                  <c:v>11.409355345914641</c:v>
                </c:pt>
                <c:pt idx="19333">
                  <c:v>11.40943396226684</c:v>
                </c:pt>
                <c:pt idx="19334">
                  <c:v>11.409512578619051</c:v>
                </c:pt>
                <c:pt idx="19335">
                  <c:v>11.409591194971251</c:v>
                </c:pt>
                <c:pt idx="19336">
                  <c:v>11.40966981132345</c:v>
                </c:pt>
                <c:pt idx="19337">
                  <c:v>11.40974842767565</c:v>
                </c:pt>
                <c:pt idx="19338">
                  <c:v>11.40982704402785</c:v>
                </c:pt>
                <c:pt idx="19339">
                  <c:v>11.409905660380049</c:v>
                </c:pt>
                <c:pt idx="19340">
                  <c:v>11.40998427673226</c:v>
                </c:pt>
                <c:pt idx="19341">
                  <c:v>11.410062893084451</c:v>
                </c:pt>
                <c:pt idx="19342">
                  <c:v>11.410141509436651</c:v>
                </c:pt>
                <c:pt idx="19343">
                  <c:v>11.41022012578885</c:v>
                </c:pt>
                <c:pt idx="19344">
                  <c:v>11.41029874214105</c:v>
                </c:pt>
                <c:pt idx="19345">
                  <c:v>11.41037735849326</c:v>
                </c:pt>
                <c:pt idx="19346">
                  <c:v>11.41045597484546</c:v>
                </c:pt>
                <c:pt idx="19347">
                  <c:v>11.410534591197671</c:v>
                </c:pt>
                <c:pt idx="19348">
                  <c:v>11.41061320754987</c:v>
                </c:pt>
                <c:pt idx="19349">
                  <c:v>11.41069182390207</c:v>
                </c:pt>
                <c:pt idx="19350">
                  <c:v>11.410770440254259</c:v>
                </c:pt>
                <c:pt idx="19351">
                  <c:v>11.41084905660647</c:v>
                </c:pt>
                <c:pt idx="19352">
                  <c:v>11.410927672958669</c:v>
                </c:pt>
                <c:pt idx="19353">
                  <c:v>11.411006289310871</c:v>
                </c:pt>
                <c:pt idx="19354">
                  <c:v>11.411084905663071</c:v>
                </c:pt>
                <c:pt idx="19355">
                  <c:v>11.41116352201527</c:v>
                </c:pt>
                <c:pt idx="19356">
                  <c:v>11.41124213836747</c:v>
                </c:pt>
                <c:pt idx="19357">
                  <c:v>11.41132075471967</c:v>
                </c:pt>
                <c:pt idx="19358">
                  <c:v>11.41139937107187</c:v>
                </c:pt>
                <c:pt idx="19359">
                  <c:v>11.41147798742408</c:v>
                </c:pt>
                <c:pt idx="19360">
                  <c:v>11.41155660377628</c:v>
                </c:pt>
                <c:pt idx="19361">
                  <c:v>11.41163522012849</c:v>
                </c:pt>
                <c:pt idx="19362">
                  <c:v>11.411713836480679</c:v>
                </c:pt>
                <c:pt idx="19363">
                  <c:v>11.411792452832881</c:v>
                </c:pt>
                <c:pt idx="19364">
                  <c:v>11.411871069185089</c:v>
                </c:pt>
                <c:pt idx="19365">
                  <c:v>11.411949685537291</c:v>
                </c:pt>
                <c:pt idx="19366">
                  <c:v>11.412028301889491</c:v>
                </c:pt>
                <c:pt idx="19367">
                  <c:v>11.412106918241699</c:v>
                </c:pt>
                <c:pt idx="19368">
                  <c:v>11.412185534593901</c:v>
                </c:pt>
                <c:pt idx="19369">
                  <c:v>11.4122641509461</c:v>
                </c:pt>
                <c:pt idx="19370">
                  <c:v>11.4123427672983</c:v>
                </c:pt>
                <c:pt idx="19371">
                  <c:v>11.4124213836505</c:v>
                </c:pt>
                <c:pt idx="19372">
                  <c:v>11.4125000000027</c:v>
                </c:pt>
                <c:pt idx="19373">
                  <c:v>11.412578616354899</c:v>
                </c:pt>
                <c:pt idx="19374">
                  <c:v>11.41265723270711</c:v>
                </c:pt>
                <c:pt idx="19375">
                  <c:v>11.41273584905931</c:v>
                </c:pt>
                <c:pt idx="19376">
                  <c:v>11.4128144654115</c:v>
                </c:pt>
                <c:pt idx="19377">
                  <c:v>11.412893081763711</c:v>
                </c:pt>
                <c:pt idx="19378">
                  <c:v>11.412971698115911</c:v>
                </c:pt>
                <c:pt idx="19379">
                  <c:v>11.413050314468119</c:v>
                </c:pt>
                <c:pt idx="19380">
                  <c:v>11.41312893082031</c:v>
                </c:pt>
                <c:pt idx="19381">
                  <c:v>11.41320754717251</c:v>
                </c:pt>
                <c:pt idx="19382">
                  <c:v>11.41328616352472</c:v>
                </c:pt>
                <c:pt idx="19383">
                  <c:v>11.41336477987692</c:v>
                </c:pt>
                <c:pt idx="19384">
                  <c:v>11.41344339622912</c:v>
                </c:pt>
                <c:pt idx="19385">
                  <c:v>11.413522012581319</c:v>
                </c:pt>
                <c:pt idx="19386">
                  <c:v>11.413600628933519</c:v>
                </c:pt>
                <c:pt idx="19387">
                  <c:v>11.413679245285721</c:v>
                </c:pt>
                <c:pt idx="19388">
                  <c:v>11.413757861637929</c:v>
                </c:pt>
                <c:pt idx="19389">
                  <c:v>11.413836477990129</c:v>
                </c:pt>
                <c:pt idx="19390">
                  <c:v>11.413915094342331</c:v>
                </c:pt>
                <c:pt idx="19391">
                  <c:v>11.41399371069453</c:v>
                </c:pt>
                <c:pt idx="19392">
                  <c:v>11.41407232704673</c:v>
                </c:pt>
                <c:pt idx="19393">
                  <c:v>11.41415094339893</c:v>
                </c:pt>
                <c:pt idx="19394">
                  <c:v>11.41422955975113</c:v>
                </c:pt>
                <c:pt idx="19395">
                  <c:v>11.414308176103329</c:v>
                </c:pt>
                <c:pt idx="19396">
                  <c:v>11.414386792455529</c:v>
                </c:pt>
                <c:pt idx="19397">
                  <c:v>11.41446540880774</c:v>
                </c:pt>
                <c:pt idx="19398">
                  <c:v>11.414544025159939</c:v>
                </c:pt>
                <c:pt idx="19399">
                  <c:v>11.414622641512141</c:v>
                </c:pt>
                <c:pt idx="19400">
                  <c:v>11.414701257864349</c:v>
                </c:pt>
                <c:pt idx="19401">
                  <c:v>11.41477987421654</c:v>
                </c:pt>
                <c:pt idx="19402">
                  <c:v>11.414858490568751</c:v>
                </c:pt>
                <c:pt idx="19403">
                  <c:v>11.41493710692095</c:v>
                </c:pt>
                <c:pt idx="19404">
                  <c:v>11.41501572327315</c:v>
                </c:pt>
                <c:pt idx="19405">
                  <c:v>11.415094339625361</c:v>
                </c:pt>
                <c:pt idx="19406">
                  <c:v>11.41517295597755</c:v>
                </c:pt>
                <c:pt idx="19407">
                  <c:v>11.41525157232976</c:v>
                </c:pt>
                <c:pt idx="19408">
                  <c:v>11.415330188681949</c:v>
                </c:pt>
                <c:pt idx="19409">
                  <c:v>11.41540880503416</c:v>
                </c:pt>
                <c:pt idx="19410">
                  <c:v>11.415487421386359</c:v>
                </c:pt>
                <c:pt idx="19411">
                  <c:v>11.41556603773857</c:v>
                </c:pt>
                <c:pt idx="19412">
                  <c:v>11.415644654090769</c:v>
                </c:pt>
                <c:pt idx="19413">
                  <c:v>11.415723270442969</c:v>
                </c:pt>
                <c:pt idx="19414">
                  <c:v>11.415801886795171</c:v>
                </c:pt>
                <c:pt idx="19415">
                  <c:v>11.41588050314737</c:v>
                </c:pt>
                <c:pt idx="19416">
                  <c:v>11.41595911949957</c:v>
                </c:pt>
                <c:pt idx="19417">
                  <c:v>11.41603773585177</c:v>
                </c:pt>
                <c:pt idx="19418">
                  <c:v>11.41611635220398</c:v>
                </c:pt>
                <c:pt idx="19419">
                  <c:v>11.416194968556169</c:v>
                </c:pt>
                <c:pt idx="19420">
                  <c:v>11.416273584908369</c:v>
                </c:pt>
                <c:pt idx="19421">
                  <c:v>11.416352201260571</c:v>
                </c:pt>
                <c:pt idx="19422">
                  <c:v>11.416430817612779</c:v>
                </c:pt>
                <c:pt idx="19423">
                  <c:v>11.416509433964981</c:v>
                </c:pt>
                <c:pt idx="19424">
                  <c:v>11.416588050317181</c:v>
                </c:pt>
                <c:pt idx="19425">
                  <c:v>11.41666666666938</c:v>
                </c:pt>
                <c:pt idx="19426">
                  <c:v>11.41674528302158</c:v>
                </c:pt>
                <c:pt idx="19427">
                  <c:v>11.41682389937379</c:v>
                </c:pt>
                <c:pt idx="19428">
                  <c:v>11.416902515725999</c:v>
                </c:pt>
                <c:pt idx="19429">
                  <c:v>11.41698113207819</c:v>
                </c:pt>
                <c:pt idx="19430">
                  <c:v>11.41705974843039</c:v>
                </c:pt>
                <c:pt idx="19431">
                  <c:v>11.417138364782589</c:v>
                </c:pt>
                <c:pt idx="19432">
                  <c:v>11.417216981134789</c:v>
                </c:pt>
                <c:pt idx="19433">
                  <c:v>11.417295597487</c:v>
                </c:pt>
                <c:pt idx="19434">
                  <c:v>11.41737421383919</c:v>
                </c:pt>
                <c:pt idx="19435">
                  <c:v>11.417452830191399</c:v>
                </c:pt>
                <c:pt idx="19436">
                  <c:v>11.417531446543601</c:v>
                </c:pt>
                <c:pt idx="19437">
                  <c:v>11.4176100628958</c:v>
                </c:pt>
                <c:pt idx="19438">
                  <c:v>11.417688679248011</c:v>
                </c:pt>
                <c:pt idx="19439">
                  <c:v>11.417767295600211</c:v>
                </c:pt>
                <c:pt idx="19440">
                  <c:v>11.4178459119524</c:v>
                </c:pt>
                <c:pt idx="19441">
                  <c:v>11.41792452830461</c:v>
                </c:pt>
                <c:pt idx="19442">
                  <c:v>11.418003144656801</c:v>
                </c:pt>
                <c:pt idx="19443">
                  <c:v>11.41808176100901</c:v>
                </c:pt>
                <c:pt idx="19444">
                  <c:v>11.418160377361209</c:v>
                </c:pt>
                <c:pt idx="19445">
                  <c:v>11.418238993713411</c:v>
                </c:pt>
                <c:pt idx="19446">
                  <c:v>11.418317610065611</c:v>
                </c:pt>
                <c:pt idx="19447">
                  <c:v>11.418396226417819</c:v>
                </c:pt>
                <c:pt idx="19448">
                  <c:v>11.418474842770021</c:v>
                </c:pt>
                <c:pt idx="19449">
                  <c:v>11.41855345912222</c:v>
                </c:pt>
                <c:pt idx="19450">
                  <c:v>11.41863207547442</c:v>
                </c:pt>
                <c:pt idx="19451">
                  <c:v>11.41871069182662</c:v>
                </c:pt>
                <c:pt idx="19452">
                  <c:v>11.41878930817882</c:v>
                </c:pt>
                <c:pt idx="19453">
                  <c:v>11.418867924531019</c:v>
                </c:pt>
                <c:pt idx="19454">
                  <c:v>11.41894654088323</c:v>
                </c:pt>
                <c:pt idx="19455">
                  <c:v>11.41902515723543</c:v>
                </c:pt>
                <c:pt idx="19456">
                  <c:v>11.419103773587629</c:v>
                </c:pt>
                <c:pt idx="19457">
                  <c:v>11.419182389939831</c:v>
                </c:pt>
                <c:pt idx="19458">
                  <c:v>11.419261006292031</c:v>
                </c:pt>
                <c:pt idx="19459">
                  <c:v>11.419339622644239</c:v>
                </c:pt>
                <c:pt idx="19460">
                  <c:v>11.419418238996441</c:v>
                </c:pt>
                <c:pt idx="19461">
                  <c:v>11.419496855348649</c:v>
                </c:pt>
                <c:pt idx="19462">
                  <c:v>11.41957547170084</c:v>
                </c:pt>
                <c:pt idx="19463">
                  <c:v>11.419654088053051</c:v>
                </c:pt>
                <c:pt idx="19464">
                  <c:v>11.41973270440525</c:v>
                </c:pt>
                <c:pt idx="19465">
                  <c:v>11.419811320757439</c:v>
                </c:pt>
                <c:pt idx="19466">
                  <c:v>11.41988993710965</c:v>
                </c:pt>
                <c:pt idx="19467">
                  <c:v>11.41996855346185</c:v>
                </c:pt>
                <c:pt idx="19468">
                  <c:v>11.420047169814049</c:v>
                </c:pt>
                <c:pt idx="19469">
                  <c:v>11.420125786166251</c:v>
                </c:pt>
                <c:pt idx="19470">
                  <c:v>11.420204402518451</c:v>
                </c:pt>
                <c:pt idx="19471">
                  <c:v>11.42028301887065</c:v>
                </c:pt>
                <c:pt idx="19472">
                  <c:v>11.42036163522285</c:v>
                </c:pt>
                <c:pt idx="19473">
                  <c:v>11.42044025157506</c:v>
                </c:pt>
                <c:pt idx="19474">
                  <c:v>11.42051886792726</c:v>
                </c:pt>
                <c:pt idx="19475">
                  <c:v>11.42059748427946</c:v>
                </c:pt>
                <c:pt idx="19476">
                  <c:v>11.42067610063166</c:v>
                </c:pt>
                <c:pt idx="19477">
                  <c:v>11.420754716983859</c:v>
                </c:pt>
                <c:pt idx="19478">
                  <c:v>11.42083333333607</c:v>
                </c:pt>
                <c:pt idx="19479">
                  <c:v>11.420911949688261</c:v>
                </c:pt>
                <c:pt idx="19480">
                  <c:v>11.420990566040469</c:v>
                </c:pt>
                <c:pt idx="19481">
                  <c:v>11.421069182392671</c:v>
                </c:pt>
                <c:pt idx="19482">
                  <c:v>11.421147798744871</c:v>
                </c:pt>
                <c:pt idx="19483">
                  <c:v>11.42122641509707</c:v>
                </c:pt>
                <c:pt idx="19484">
                  <c:v>11.42130503144927</c:v>
                </c:pt>
                <c:pt idx="19485">
                  <c:v>11.42138364780147</c:v>
                </c:pt>
                <c:pt idx="19486">
                  <c:v>11.42146226415367</c:v>
                </c:pt>
                <c:pt idx="19487">
                  <c:v>11.42154088050588</c:v>
                </c:pt>
                <c:pt idx="19488">
                  <c:v>11.42161949685808</c:v>
                </c:pt>
                <c:pt idx="19489">
                  <c:v>11.42169811321028</c:v>
                </c:pt>
                <c:pt idx="19490">
                  <c:v>11.421776729562479</c:v>
                </c:pt>
                <c:pt idx="19491">
                  <c:v>11.421855345914681</c:v>
                </c:pt>
                <c:pt idx="19492">
                  <c:v>11.421933962266881</c:v>
                </c:pt>
                <c:pt idx="19493">
                  <c:v>11.4220125786191</c:v>
                </c:pt>
                <c:pt idx="19494">
                  <c:v>11.422091194971291</c:v>
                </c:pt>
                <c:pt idx="19495">
                  <c:v>11.42216981132349</c:v>
                </c:pt>
                <c:pt idx="19496">
                  <c:v>11.42224842767569</c:v>
                </c:pt>
                <c:pt idx="19497">
                  <c:v>11.42232704402789</c:v>
                </c:pt>
                <c:pt idx="19498">
                  <c:v>11.4224056603801</c:v>
                </c:pt>
                <c:pt idx="19499">
                  <c:v>11.4224842767323</c:v>
                </c:pt>
                <c:pt idx="19500">
                  <c:v>11.4225628930845</c:v>
                </c:pt>
                <c:pt idx="19501">
                  <c:v>11.4226415094367</c:v>
                </c:pt>
                <c:pt idx="19502">
                  <c:v>11.422720125788899</c:v>
                </c:pt>
                <c:pt idx="19503">
                  <c:v>11.422798742141101</c:v>
                </c:pt>
                <c:pt idx="19504">
                  <c:v>11.422877358493301</c:v>
                </c:pt>
                <c:pt idx="19505">
                  <c:v>11.422955974845509</c:v>
                </c:pt>
                <c:pt idx="19506">
                  <c:v>11.423034591197711</c:v>
                </c:pt>
                <c:pt idx="19507">
                  <c:v>11.42311320754991</c:v>
                </c:pt>
                <c:pt idx="19508">
                  <c:v>11.42319182390211</c:v>
                </c:pt>
                <c:pt idx="19509">
                  <c:v>11.42327044025431</c:v>
                </c:pt>
                <c:pt idx="19510">
                  <c:v>11.42334905660652</c:v>
                </c:pt>
                <c:pt idx="19511">
                  <c:v>11.42342767295872</c:v>
                </c:pt>
                <c:pt idx="19512">
                  <c:v>11.42350628931092</c:v>
                </c:pt>
                <c:pt idx="19513">
                  <c:v>11.42358490566312</c:v>
                </c:pt>
                <c:pt idx="19514">
                  <c:v>11.423663522015319</c:v>
                </c:pt>
                <c:pt idx="19515">
                  <c:v>11.423742138367521</c:v>
                </c:pt>
                <c:pt idx="19516">
                  <c:v>11.423820754719721</c:v>
                </c:pt>
                <c:pt idx="19517">
                  <c:v>11.42389937107192</c:v>
                </c:pt>
                <c:pt idx="19518">
                  <c:v>11.42397798742412</c:v>
                </c:pt>
                <c:pt idx="19519">
                  <c:v>11.42405660377633</c:v>
                </c:pt>
                <c:pt idx="19520">
                  <c:v>11.42413522012853</c:v>
                </c:pt>
                <c:pt idx="19521">
                  <c:v>11.42421383648073</c:v>
                </c:pt>
                <c:pt idx="19522">
                  <c:v>11.42429245283293</c:v>
                </c:pt>
                <c:pt idx="19523">
                  <c:v>11.424371069185129</c:v>
                </c:pt>
                <c:pt idx="19524">
                  <c:v>11.42444968553734</c:v>
                </c:pt>
                <c:pt idx="19525">
                  <c:v>11.424528301889531</c:v>
                </c:pt>
                <c:pt idx="19526">
                  <c:v>11.424606918241739</c:v>
                </c:pt>
                <c:pt idx="19527">
                  <c:v>11.424685534593941</c:v>
                </c:pt>
                <c:pt idx="19528">
                  <c:v>11.424764150946141</c:v>
                </c:pt>
                <c:pt idx="19529">
                  <c:v>11.42484276729834</c:v>
                </c:pt>
                <c:pt idx="19530">
                  <c:v>11.42492138365054</c:v>
                </c:pt>
                <c:pt idx="19531">
                  <c:v>11.425000000002751</c:v>
                </c:pt>
                <c:pt idx="19532">
                  <c:v>11.42507861635495</c:v>
                </c:pt>
                <c:pt idx="19533">
                  <c:v>11.42515723270715</c:v>
                </c:pt>
                <c:pt idx="19534">
                  <c:v>11.42523584905935</c:v>
                </c:pt>
                <c:pt idx="19535">
                  <c:v>11.425314465411549</c:v>
                </c:pt>
                <c:pt idx="19536">
                  <c:v>11.425393081763749</c:v>
                </c:pt>
                <c:pt idx="19537">
                  <c:v>11.425471698115951</c:v>
                </c:pt>
                <c:pt idx="19538">
                  <c:v>11.425550314468159</c:v>
                </c:pt>
                <c:pt idx="19539">
                  <c:v>11.425628930820359</c:v>
                </c:pt>
                <c:pt idx="19540">
                  <c:v>11.425707547172561</c:v>
                </c:pt>
                <c:pt idx="19541">
                  <c:v>11.425786163524769</c:v>
                </c:pt>
                <c:pt idx="19542">
                  <c:v>11.425864779876971</c:v>
                </c:pt>
                <c:pt idx="19543">
                  <c:v>11.425943396229171</c:v>
                </c:pt>
                <c:pt idx="19544">
                  <c:v>11.42602201258137</c:v>
                </c:pt>
                <c:pt idx="19545">
                  <c:v>11.426100628933559</c:v>
                </c:pt>
                <c:pt idx="19546">
                  <c:v>11.42617924528577</c:v>
                </c:pt>
                <c:pt idx="19547">
                  <c:v>11.42625786163797</c:v>
                </c:pt>
                <c:pt idx="19548">
                  <c:v>11.426336477990169</c:v>
                </c:pt>
                <c:pt idx="19549">
                  <c:v>11.426415094342371</c:v>
                </c:pt>
                <c:pt idx="19550">
                  <c:v>11.426493710694571</c:v>
                </c:pt>
                <c:pt idx="19551">
                  <c:v>11.426572327046779</c:v>
                </c:pt>
                <c:pt idx="19552">
                  <c:v>11.426650943398981</c:v>
                </c:pt>
                <c:pt idx="19553">
                  <c:v>11.42672955975118</c:v>
                </c:pt>
                <c:pt idx="19554">
                  <c:v>11.42680817610338</c:v>
                </c:pt>
                <c:pt idx="19555">
                  <c:v>11.42688679245558</c:v>
                </c:pt>
                <c:pt idx="19556">
                  <c:v>11.42696540880778</c:v>
                </c:pt>
                <c:pt idx="19557">
                  <c:v>11.42704402515999</c:v>
                </c:pt>
                <c:pt idx="19558">
                  <c:v>11.427122641512179</c:v>
                </c:pt>
                <c:pt idx="19559">
                  <c:v>11.42720125786439</c:v>
                </c:pt>
                <c:pt idx="19560">
                  <c:v>11.427279874216589</c:v>
                </c:pt>
                <c:pt idx="19561">
                  <c:v>11.427358490568791</c:v>
                </c:pt>
                <c:pt idx="19562">
                  <c:v>11.427437106920999</c:v>
                </c:pt>
                <c:pt idx="19563">
                  <c:v>11.42751572327319</c:v>
                </c:pt>
                <c:pt idx="19564">
                  <c:v>11.427594339625401</c:v>
                </c:pt>
                <c:pt idx="19565">
                  <c:v>11.4276729559776</c:v>
                </c:pt>
                <c:pt idx="19566">
                  <c:v>11.4277515723298</c:v>
                </c:pt>
                <c:pt idx="19567">
                  <c:v>11.427830188682</c:v>
                </c:pt>
                <c:pt idx="19568">
                  <c:v>11.4279088050342</c:v>
                </c:pt>
                <c:pt idx="19569">
                  <c:v>11.427987421386399</c:v>
                </c:pt>
                <c:pt idx="19570">
                  <c:v>11.42806603773861</c:v>
                </c:pt>
                <c:pt idx="19571">
                  <c:v>11.42814465409081</c:v>
                </c:pt>
                <c:pt idx="19572">
                  <c:v>11.428223270443009</c:v>
                </c:pt>
                <c:pt idx="19573">
                  <c:v>11.428301886795211</c:v>
                </c:pt>
                <c:pt idx="19574">
                  <c:v>11.428380503147411</c:v>
                </c:pt>
                <c:pt idx="19575">
                  <c:v>11.428459119499619</c:v>
                </c:pt>
                <c:pt idx="19576">
                  <c:v>11.428537735851821</c:v>
                </c:pt>
                <c:pt idx="19577">
                  <c:v>11.428616352204021</c:v>
                </c:pt>
                <c:pt idx="19578">
                  <c:v>11.42869496855622</c:v>
                </c:pt>
                <c:pt idx="19579">
                  <c:v>11.42877358490842</c:v>
                </c:pt>
                <c:pt idx="19580">
                  <c:v>11.42885220126062</c:v>
                </c:pt>
                <c:pt idx="19581">
                  <c:v>11.428930817612819</c:v>
                </c:pt>
                <c:pt idx="19582">
                  <c:v>11.42900943396503</c:v>
                </c:pt>
                <c:pt idx="19583">
                  <c:v>11.42908805031723</c:v>
                </c:pt>
                <c:pt idx="19584">
                  <c:v>11.429166666669429</c:v>
                </c:pt>
                <c:pt idx="19585">
                  <c:v>11.429245283021629</c:v>
                </c:pt>
                <c:pt idx="19586">
                  <c:v>11.429323899373831</c:v>
                </c:pt>
                <c:pt idx="19587">
                  <c:v>11.429402515726039</c:v>
                </c:pt>
                <c:pt idx="19588">
                  <c:v>11.429481132078241</c:v>
                </c:pt>
                <c:pt idx="19589">
                  <c:v>11.429559748430441</c:v>
                </c:pt>
                <c:pt idx="19590">
                  <c:v>11.42963836478264</c:v>
                </c:pt>
                <c:pt idx="19591">
                  <c:v>11.42971698113484</c:v>
                </c:pt>
                <c:pt idx="19592">
                  <c:v>11.42979559748705</c:v>
                </c:pt>
                <c:pt idx="19593">
                  <c:v>11.42987421383925</c:v>
                </c:pt>
                <c:pt idx="19594">
                  <c:v>11.42995283019145</c:v>
                </c:pt>
                <c:pt idx="19595">
                  <c:v>11.430031446543641</c:v>
                </c:pt>
                <c:pt idx="19596">
                  <c:v>11.430110062895841</c:v>
                </c:pt>
                <c:pt idx="19597">
                  <c:v>11.430188679248049</c:v>
                </c:pt>
                <c:pt idx="19598">
                  <c:v>11.430267295600251</c:v>
                </c:pt>
                <c:pt idx="19599">
                  <c:v>11.43034591195245</c:v>
                </c:pt>
                <c:pt idx="19600">
                  <c:v>11.430424528304661</c:v>
                </c:pt>
                <c:pt idx="19601">
                  <c:v>11.43050314465685</c:v>
                </c:pt>
                <c:pt idx="19602">
                  <c:v>11.43058176100905</c:v>
                </c:pt>
                <c:pt idx="19603">
                  <c:v>11.43066037736126</c:v>
                </c:pt>
                <c:pt idx="19604">
                  <c:v>11.43073899371346</c:v>
                </c:pt>
                <c:pt idx="19605">
                  <c:v>11.43081761006566</c:v>
                </c:pt>
                <c:pt idx="19606">
                  <c:v>11.430896226417859</c:v>
                </c:pt>
                <c:pt idx="19607">
                  <c:v>11.430974842770061</c:v>
                </c:pt>
                <c:pt idx="19608">
                  <c:v>11.431053459122261</c:v>
                </c:pt>
                <c:pt idx="19609">
                  <c:v>11.431132075474469</c:v>
                </c:pt>
                <c:pt idx="19610">
                  <c:v>11.431210691826671</c:v>
                </c:pt>
                <c:pt idx="19611">
                  <c:v>11.43128930817887</c:v>
                </c:pt>
                <c:pt idx="19612">
                  <c:v>11.43136792453106</c:v>
                </c:pt>
                <c:pt idx="19613">
                  <c:v>11.431446540883281</c:v>
                </c:pt>
                <c:pt idx="19614">
                  <c:v>11.43152515723547</c:v>
                </c:pt>
                <c:pt idx="19615">
                  <c:v>11.431603773587669</c:v>
                </c:pt>
                <c:pt idx="19616">
                  <c:v>11.431682389939869</c:v>
                </c:pt>
                <c:pt idx="19617">
                  <c:v>11.431761006292071</c:v>
                </c:pt>
                <c:pt idx="19618">
                  <c:v>11.431839622644279</c:v>
                </c:pt>
                <c:pt idx="19619">
                  <c:v>11.431918238996481</c:v>
                </c:pt>
                <c:pt idx="19620">
                  <c:v>11.431996855348689</c:v>
                </c:pt>
                <c:pt idx="19621">
                  <c:v>11.43207547170088</c:v>
                </c:pt>
                <c:pt idx="19622">
                  <c:v>11.432154088053091</c:v>
                </c:pt>
                <c:pt idx="19623">
                  <c:v>11.432232704405299</c:v>
                </c:pt>
                <c:pt idx="19624">
                  <c:v>11.43231132075748</c:v>
                </c:pt>
                <c:pt idx="19625">
                  <c:v>11.432389937109701</c:v>
                </c:pt>
                <c:pt idx="19626">
                  <c:v>11.4324685534619</c:v>
                </c:pt>
                <c:pt idx="19627">
                  <c:v>11.4325471698141</c:v>
                </c:pt>
                <c:pt idx="19628">
                  <c:v>11.4326257861663</c:v>
                </c:pt>
                <c:pt idx="19629">
                  <c:v>11.4327044025185</c:v>
                </c:pt>
                <c:pt idx="19630">
                  <c:v>11.432783018870699</c:v>
                </c:pt>
                <c:pt idx="19631">
                  <c:v>11.432861635222901</c:v>
                </c:pt>
                <c:pt idx="19632">
                  <c:v>11.432940251575101</c:v>
                </c:pt>
                <c:pt idx="19633">
                  <c:v>11.4330188679273</c:v>
                </c:pt>
                <c:pt idx="19634">
                  <c:v>11.4330974842795</c:v>
                </c:pt>
                <c:pt idx="19635">
                  <c:v>11.4331761006317</c:v>
                </c:pt>
                <c:pt idx="19636">
                  <c:v>11.43325471698391</c:v>
                </c:pt>
                <c:pt idx="19637">
                  <c:v>11.43333333333611</c:v>
                </c:pt>
                <c:pt idx="19638">
                  <c:v>11.43341194968831</c:v>
                </c:pt>
                <c:pt idx="19639">
                  <c:v>11.43349056604051</c:v>
                </c:pt>
                <c:pt idx="19640">
                  <c:v>11.433569182392709</c:v>
                </c:pt>
                <c:pt idx="19641">
                  <c:v>11.43364779874492</c:v>
                </c:pt>
                <c:pt idx="19642">
                  <c:v>11.433726415097119</c:v>
                </c:pt>
                <c:pt idx="19643">
                  <c:v>11.433805031449319</c:v>
                </c:pt>
                <c:pt idx="19644">
                  <c:v>11.433883647801521</c:v>
                </c:pt>
                <c:pt idx="19645">
                  <c:v>11.43396226415372</c:v>
                </c:pt>
                <c:pt idx="19646">
                  <c:v>11.43404088050592</c:v>
                </c:pt>
                <c:pt idx="19647">
                  <c:v>11.43411949685812</c:v>
                </c:pt>
                <c:pt idx="19648">
                  <c:v>11.43419811321032</c:v>
                </c:pt>
                <c:pt idx="19649">
                  <c:v>11.434276729562519</c:v>
                </c:pt>
                <c:pt idx="19650">
                  <c:v>11.434355345914719</c:v>
                </c:pt>
                <c:pt idx="19651">
                  <c:v>11.43443396226693</c:v>
                </c:pt>
                <c:pt idx="19652">
                  <c:v>11.43451257861914</c:v>
                </c:pt>
                <c:pt idx="19653">
                  <c:v>11.434591194971331</c:v>
                </c:pt>
                <c:pt idx="19654">
                  <c:v>11.434669811323539</c:v>
                </c:pt>
                <c:pt idx="19655">
                  <c:v>11.43474842767573</c:v>
                </c:pt>
                <c:pt idx="19656">
                  <c:v>11.434827044027941</c:v>
                </c:pt>
                <c:pt idx="19657">
                  <c:v>11.43490566038014</c:v>
                </c:pt>
                <c:pt idx="19658">
                  <c:v>11.434984276732351</c:v>
                </c:pt>
                <c:pt idx="19659">
                  <c:v>11.435062893084551</c:v>
                </c:pt>
                <c:pt idx="19660">
                  <c:v>11.43514150943675</c:v>
                </c:pt>
                <c:pt idx="19661">
                  <c:v>11.43522012578895</c:v>
                </c:pt>
                <c:pt idx="19662">
                  <c:v>11.435298742141139</c:v>
                </c:pt>
                <c:pt idx="19663">
                  <c:v>11.43537735849335</c:v>
                </c:pt>
                <c:pt idx="19664">
                  <c:v>11.435455974845549</c:v>
                </c:pt>
                <c:pt idx="19665">
                  <c:v>11.43553459119776</c:v>
                </c:pt>
                <c:pt idx="19666">
                  <c:v>11.435613207549959</c:v>
                </c:pt>
                <c:pt idx="19667">
                  <c:v>11.435691823902159</c:v>
                </c:pt>
                <c:pt idx="19668">
                  <c:v>11.43577044025435</c:v>
                </c:pt>
                <c:pt idx="19669">
                  <c:v>11.43584905660656</c:v>
                </c:pt>
                <c:pt idx="19670">
                  <c:v>11.43592767295876</c:v>
                </c:pt>
                <c:pt idx="19671">
                  <c:v>11.43600628931096</c:v>
                </c:pt>
                <c:pt idx="19672">
                  <c:v>11.43608490566317</c:v>
                </c:pt>
                <c:pt idx="19673">
                  <c:v>11.436163522015359</c:v>
                </c:pt>
                <c:pt idx="19674">
                  <c:v>11.43624213836757</c:v>
                </c:pt>
                <c:pt idx="19675">
                  <c:v>11.43632075471977</c:v>
                </c:pt>
                <c:pt idx="19676">
                  <c:v>11.436399371071969</c:v>
                </c:pt>
                <c:pt idx="19677">
                  <c:v>11.436477987424171</c:v>
                </c:pt>
                <c:pt idx="19678">
                  <c:v>11.436556603776371</c:v>
                </c:pt>
                <c:pt idx="19679">
                  <c:v>11.43663522012857</c:v>
                </c:pt>
                <c:pt idx="19680">
                  <c:v>11.43671383648077</c:v>
                </c:pt>
                <c:pt idx="19681">
                  <c:v>11.436792452832981</c:v>
                </c:pt>
                <c:pt idx="19682">
                  <c:v>11.43687106918517</c:v>
                </c:pt>
                <c:pt idx="19683">
                  <c:v>11.43694968553738</c:v>
                </c:pt>
                <c:pt idx="19684">
                  <c:v>11.43702830188958</c:v>
                </c:pt>
                <c:pt idx="19685">
                  <c:v>11.43710691824179</c:v>
                </c:pt>
                <c:pt idx="19686">
                  <c:v>11.43718553459399</c:v>
                </c:pt>
                <c:pt idx="19687">
                  <c:v>11.437264150946181</c:v>
                </c:pt>
                <c:pt idx="19688">
                  <c:v>11.437342767298389</c:v>
                </c:pt>
                <c:pt idx="19689">
                  <c:v>11.43742138365058</c:v>
                </c:pt>
                <c:pt idx="19690">
                  <c:v>11.437500000002791</c:v>
                </c:pt>
                <c:pt idx="19691">
                  <c:v>11.43757861635499</c:v>
                </c:pt>
                <c:pt idx="19692">
                  <c:v>11.437657232707201</c:v>
                </c:pt>
                <c:pt idx="19693">
                  <c:v>11.437735849059401</c:v>
                </c:pt>
                <c:pt idx="19694">
                  <c:v>11.43781446541159</c:v>
                </c:pt>
                <c:pt idx="19695">
                  <c:v>11.4378930817638</c:v>
                </c:pt>
                <c:pt idx="19696">
                  <c:v>11.437971698116</c:v>
                </c:pt>
                <c:pt idx="19697">
                  <c:v>11.43805031446821</c:v>
                </c:pt>
                <c:pt idx="19698">
                  <c:v>11.438128930820399</c:v>
                </c:pt>
                <c:pt idx="19699">
                  <c:v>11.438207547172601</c:v>
                </c:pt>
                <c:pt idx="19700">
                  <c:v>11.438286163524809</c:v>
                </c:pt>
                <c:pt idx="19701">
                  <c:v>11.438364779877</c:v>
                </c:pt>
                <c:pt idx="19702">
                  <c:v>11.438443396229211</c:v>
                </c:pt>
                <c:pt idx="19703">
                  <c:v>11.43852201258141</c:v>
                </c:pt>
                <c:pt idx="19704">
                  <c:v>11.43860062893361</c:v>
                </c:pt>
                <c:pt idx="19705">
                  <c:v>11.43867924528581</c:v>
                </c:pt>
                <c:pt idx="19706">
                  <c:v>11.43875786163802</c:v>
                </c:pt>
                <c:pt idx="19707">
                  <c:v>11.43883647799022</c:v>
                </c:pt>
                <c:pt idx="19708">
                  <c:v>11.43891509434242</c:v>
                </c:pt>
                <c:pt idx="19709">
                  <c:v>11.43899371069462</c:v>
                </c:pt>
                <c:pt idx="19710">
                  <c:v>11.439072327046819</c:v>
                </c:pt>
                <c:pt idx="19711">
                  <c:v>11.439150943399021</c:v>
                </c:pt>
                <c:pt idx="19712">
                  <c:v>11.439229559751229</c:v>
                </c:pt>
                <c:pt idx="19713">
                  <c:v>11.43930817610342</c:v>
                </c:pt>
                <c:pt idx="19714">
                  <c:v>11.439386792455631</c:v>
                </c:pt>
                <c:pt idx="19715">
                  <c:v>11.43946540880783</c:v>
                </c:pt>
                <c:pt idx="19716">
                  <c:v>11.43954402516003</c:v>
                </c:pt>
                <c:pt idx="19717">
                  <c:v>11.43962264151223</c:v>
                </c:pt>
                <c:pt idx="19718">
                  <c:v>11.43970125786444</c:v>
                </c:pt>
                <c:pt idx="19719">
                  <c:v>11.43977987421664</c:v>
                </c:pt>
                <c:pt idx="19720">
                  <c:v>11.439858490568829</c:v>
                </c:pt>
                <c:pt idx="19721">
                  <c:v>11.43993710692104</c:v>
                </c:pt>
                <c:pt idx="19722">
                  <c:v>11.440015723273239</c:v>
                </c:pt>
                <c:pt idx="19723">
                  <c:v>11.44009433962545</c:v>
                </c:pt>
                <c:pt idx="19724">
                  <c:v>11.440172955977641</c:v>
                </c:pt>
                <c:pt idx="19725">
                  <c:v>11.44025157232984</c:v>
                </c:pt>
                <c:pt idx="19726">
                  <c:v>11.440330188682051</c:v>
                </c:pt>
                <c:pt idx="19727">
                  <c:v>11.440408805034251</c:v>
                </c:pt>
                <c:pt idx="19728">
                  <c:v>11.44048742138645</c:v>
                </c:pt>
                <c:pt idx="19729">
                  <c:v>11.440566037738661</c:v>
                </c:pt>
                <c:pt idx="19730">
                  <c:v>11.44064465409085</c:v>
                </c:pt>
                <c:pt idx="19731">
                  <c:v>11.440723270443049</c:v>
                </c:pt>
                <c:pt idx="19732">
                  <c:v>11.440801886795249</c:v>
                </c:pt>
                <c:pt idx="19733">
                  <c:v>11.44088050314746</c:v>
                </c:pt>
                <c:pt idx="19734">
                  <c:v>11.440959119499659</c:v>
                </c:pt>
                <c:pt idx="19735">
                  <c:v>11.441037735851859</c:v>
                </c:pt>
                <c:pt idx="19736">
                  <c:v>11.441116352204061</c:v>
                </c:pt>
                <c:pt idx="19737">
                  <c:v>11.44119496855626</c:v>
                </c:pt>
                <c:pt idx="19738">
                  <c:v>11.44127358490846</c:v>
                </c:pt>
                <c:pt idx="19739">
                  <c:v>11.441352201260671</c:v>
                </c:pt>
                <c:pt idx="19740">
                  <c:v>11.44143081761287</c:v>
                </c:pt>
                <c:pt idx="19741">
                  <c:v>11.44150943396507</c:v>
                </c:pt>
                <c:pt idx="19742">
                  <c:v>11.44158805031727</c:v>
                </c:pt>
                <c:pt idx="19743">
                  <c:v>11.44166666666947</c:v>
                </c:pt>
                <c:pt idx="19744">
                  <c:v>11.441745283021669</c:v>
                </c:pt>
                <c:pt idx="19745">
                  <c:v>11.441823899373871</c:v>
                </c:pt>
                <c:pt idx="19746">
                  <c:v>11.441902515726079</c:v>
                </c:pt>
                <c:pt idx="19747">
                  <c:v>11.441981132078279</c:v>
                </c:pt>
                <c:pt idx="19748">
                  <c:v>11.442059748430481</c:v>
                </c:pt>
                <c:pt idx="19749">
                  <c:v>11.44213836478268</c:v>
                </c:pt>
                <c:pt idx="19750">
                  <c:v>11.44221698113488</c:v>
                </c:pt>
                <c:pt idx="19751">
                  <c:v>11.442295597487091</c:v>
                </c:pt>
                <c:pt idx="19752">
                  <c:v>11.44237421383929</c:v>
                </c:pt>
                <c:pt idx="19753">
                  <c:v>11.442452830191501</c:v>
                </c:pt>
                <c:pt idx="19754">
                  <c:v>11.44253144654369</c:v>
                </c:pt>
                <c:pt idx="19755">
                  <c:v>11.44261006289589</c:v>
                </c:pt>
                <c:pt idx="19756">
                  <c:v>11.4426886792481</c:v>
                </c:pt>
                <c:pt idx="19757">
                  <c:v>11.4427672956003</c:v>
                </c:pt>
                <c:pt idx="19758">
                  <c:v>11.442845911952491</c:v>
                </c:pt>
                <c:pt idx="19759">
                  <c:v>11.442924528304699</c:v>
                </c:pt>
                <c:pt idx="19760">
                  <c:v>11.443003144656901</c:v>
                </c:pt>
                <c:pt idx="19761">
                  <c:v>11.4430817610091</c:v>
                </c:pt>
                <c:pt idx="19762">
                  <c:v>11.4431603773613</c:v>
                </c:pt>
                <c:pt idx="19763">
                  <c:v>11.4432389937135</c:v>
                </c:pt>
                <c:pt idx="19764">
                  <c:v>11.4433176100657</c:v>
                </c:pt>
                <c:pt idx="19765">
                  <c:v>11.44339622641791</c:v>
                </c:pt>
                <c:pt idx="19766">
                  <c:v>11.44347484277011</c:v>
                </c:pt>
                <c:pt idx="19767">
                  <c:v>11.44355345912231</c:v>
                </c:pt>
                <c:pt idx="19768">
                  <c:v>11.443632075474509</c:v>
                </c:pt>
                <c:pt idx="19769">
                  <c:v>11.443710691826711</c:v>
                </c:pt>
                <c:pt idx="19770">
                  <c:v>11.443789308178919</c:v>
                </c:pt>
                <c:pt idx="19771">
                  <c:v>11.44386792453111</c:v>
                </c:pt>
                <c:pt idx="19772">
                  <c:v>11.443946540883321</c:v>
                </c:pt>
                <c:pt idx="19773">
                  <c:v>11.44402515723552</c:v>
                </c:pt>
                <c:pt idx="19774">
                  <c:v>11.44410377358772</c:v>
                </c:pt>
                <c:pt idx="19775">
                  <c:v>11.44418238993992</c:v>
                </c:pt>
                <c:pt idx="19776">
                  <c:v>11.44426100629212</c:v>
                </c:pt>
                <c:pt idx="19777">
                  <c:v>11.444339622644319</c:v>
                </c:pt>
                <c:pt idx="19778">
                  <c:v>11.44441823899653</c:v>
                </c:pt>
                <c:pt idx="19779">
                  <c:v>11.44449685534873</c:v>
                </c:pt>
                <c:pt idx="19780">
                  <c:v>11.444575471700929</c:v>
                </c:pt>
                <c:pt idx="19781">
                  <c:v>11.444654088053129</c:v>
                </c:pt>
                <c:pt idx="19782">
                  <c:v>11.444732704405331</c:v>
                </c:pt>
                <c:pt idx="19783">
                  <c:v>11.44481132075753</c:v>
                </c:pt>
                <c:pt idx="19784">
                  <c:v>11.444889937109741</c:v>
                </c:pt>
                <c:pt idx="19785">
                  <c:v>11.444968553461941</c:v>
                </c:pt>
                <c:pt idx="19786">
                  <c:v>11.44504716981414</c:v>
                </c:pt>
                <c:pt idx="19787">
                  <c:v>11.44512578616634</c:v>
                </c:pt>
                <c:pt idx="19788">
                  <c:v>11.44520440251854</c:v>
                </c:pt>
                <c:pt idx="19789">
                  <c:v>11.44528301887075</c:v>
                </c:pt>
                <c:pt idx="19790">
                  <c:v>11.44536163522295</c:v>
                </c:pt>
                <c:pt idx="19791">
                  <c:v>11.44544025157515</c:v>
                </c:pt>
                <c:pt idx="19792">
                  <c:v>11.445518867927349</c:v>
                </c:pt>
                <c:pt idx="19793">
                  <c:v>11.445597484279549</c:v>
                </c:pt>
                <c:pt idx="19794">
                  <c:v>11.445676100631751</c:v>
                </c:pt>
                <c:pt idx="19795">
                  <c:v>11.445754716983959</c:v>
                </c:pt>
                <c:pt idx="19796">
                  <c:v>11.445833333336161</c:v>
                </c:pt>
                <c:pt idx="19797">
                  <c:v>11.445911949688361</c:v>
                </c:pt>
                <c:pt idx="19798">
                  <c:v>11.44599056604056</c:v>
                </c:pt>
                <c:pt idx="19799">
                  <c:v>11.44606918239276</c:v>
                </c:pt>
                <c:pt idx="19800">
                  <c:v>11.44614779874496</c:v>
                </c:pt>
                <c:pt idx="19801">
                  <c:v>11.44622641509716</c:v>
                </c:pt>
                <c:pt idx="19802">
                  <c:v>11.44630503144937</c:v>
                </c:pt>
                <c:pt idx="19803">
                  <c:v>11.446383647801561</c:v>
                </c:pt>
                <c:pt idx="19804">
                  <c:v>11.446462264153769</c:v>
                </c:pt>
                <c:pt idx="19805">
                  <c:v>11.446540880505969</c:v>
                </c:pt>
                <c:pt idx="19806">
                  <c:v>11.446619496858171</c:v>
                </c:pt>
                <c:pt idx="19807">
                  <c:v>11.44669811321037</c:v>
                </c:pt>
                <c:pt idx="19808">
                  <c:v>11.44677672956257</c:v>
                </c:pt>
                <c:pt idx="19809">
                  <c:v>11.44685534591477</c:v>
                </c:pt>
                <c:pt idx="19810">
                  <c:v>11.44693396226698</c:v>
                </c:pt>
                <c:pt idx="19811">
                  <c:v>11.44701257861918</c:v>
                </c:pt>
                <c:pt idx="19812">
                  <c:v>11.447091194971369</c:v>
                </c:pt>
                <c:pt idx="19813">
                  <c:v>11.44716981132358</c:v>
                </c:pt>
                <c:pt idx="19814">
                  <c:v>11.447248427675779</c:v>
                </c:pt>
                <c:pt idx="19815">
                  <c:v>11.447327044027981</c:v>
                </c:pt>
                <c:pt idx="19816">
                  <c:v>11.447405660380181</c:v>
                </c:pt>
                <c:pt idx="19817">
                  <c:v>11.4474842767324</c:v>
                </c:pt>
                <c:pt idx="19818">
                  <c:v>11.447562893084591</c:v>
                </c:pt>
                <c:pt idx="19819">
                  <c:v>11.447641509436799</c:v>
                </c:pt>
                <c:pt idx="19820">
                  <c:v>11.44772012578899</c:v>
                </c:pt>
                <c:pt idx="19821">
                  <c:v>11.44779874214119</c:v>
                </c:pt>
                <c:pt idx="19822">
                  <c:v>11.4478773584934</c:v>
                </c:pt>
                <c:pt idx="19823">
                  <c:v>11.4479559748456</c:v>
                </c:pt>
                <c:pt idx="19824">
                  <c:v>11.4480345911978</c:v>
                </c:pt>
                <c:pt idx="19825">
                  <c:v>11.44811320755</c:v>
                </c:pt>
                <c:pt idx="19826">
                  <c:v>11.448191823902199</c:v>
                </c:pt>
                <c:pt idx="19827">
                  <c:v>11.44827044025439</c:v>
                </c:pt>
                <c:pt idx="19828">
                  <c:v>11.448349056606601</c:v>
                </c:pt>
                <c:pt idx="19829">
                  <c:v>11.4484276729588</c:v>
                </c:pt>
                <c:pt idx="19830">
                  <c:v>11.448506289311011</c:v>
                </c:pt>
                <c:pt idx="19831">
                  <c:v>11.448584905663211</c:v>
                </c:pt>
                <c:pt idx="19832">
                  <c:v>11.44866352201541</c:v>
                </c:pt>
                <c:pt idx="19833">
                  <c:v>11.44874213836761</c:v>
                </c:pt>
                <c:pt idx="19834">
                  <c:v>11.44882075471981</c:v>
                </c:pt>
                <c:pt idx="19835">
                  <c:v>11.44889937107201</c:v>
                </c:pt>
                <c:pt idx="19836">
                  <c:v>11.448977987424209</c:v>
                </c:pt>
                <c:pt idx="19837">
                  <c:v>11.44905660377642</c:v>
                </c:pt>
                <c:pt idx="19838">
                  <c:v>11.449135220128619</c:v>
                </c:pt>
                <c:pt idx="19839">
                  <c:v>11.449213836480819</c:v>
                </c:pt>
                <c:pt idx="19840">
                  <c:v>11.449292452833021</c:v>
                </c:pt>
                <c:pt idx="19841">
                  <c:v>11.44937106918522</c:v>
                </c:pt>
                <c:pt idx="19842">
                  <c:v>11.449449685537431</c:v>
                </c:pt>
                <c:pt idx="19843">
                  <c:v>11.449528301889631</c:v>
                </c:pt>
                <c:pt idx="19844">
                  <c:v>11.44960691824183</c:v>
                </c:pt>
                <c:pt idx="19845">
                  <c:v>11.44968553459403</c:v>
                </c:pt>
                <c:pt idx="19846">
                  <c:v>11.44976415094624</c:v>
                </c:pt>
                <c:pt idx="19847">
                  <c:v>11.44984276729843</c:v>
                </c:pt>
                <c:pt idx="19848">
                  <c:v>11.449921383650629</c:v>
                </c:pt>
                <c:pt idx="19849">
                  <c:v>11.45000000000284</c:v>
                </c:pt>
                <c:pt idx="19850">
                  <c:v>11.450078616355039</c:v>
                </c:pt>
                <c:pt idx="19851">
                  <c:v>11.45015723270725</c:v>
                </c:pt>
                <c:pt idx="19852">
                  <c:v>11.45023584905945</c:v>
                </c:pt>
                <c:pt idx="19853">
                  <c:v>11.45031446541164</c:v>
                </c:pt>
                <c:pt idx="19854">
                  <c:v>11.45039308176384</c:v>
                </c:pt>
                <c:pt idx="19855">
                  <c:v>11.450471698116051</c:v>
                </c:pt>
                <c:pt idx="19856">
                  <c:v>11.450550314468259</c:v>
                </c:pt>
                <c:pt idx="19857">
                  <c:v>11.45062893082045</c:v>
                </c:pt>
                <c:pt idx="19858">
                  <c:v>11.45070754717265</c:v>
                </c:pt>
                <c:pt idx="19859">
                  <c:v>11.45078616352486</c:v>
                </c:pt>
                <c:pt idx="19860">
                  <c:v>11.45086477987706</c:v>
                </c:pt>
                <c:pt idx="19861">
                  <c:v>11.45094339622926</c:v>
                </c:pt>
                <c:pt idx="19862">
                  <c:v>11.451022012581459</c:v>
                </c:pt>
                <c:pt idx="19863">
                  <c:v>11.451100628933659</c:v>
                </c:pt>
                <c:pt idx="19864">
                  <c:v>11.451179245285861</c:v>
                </c:pt>
                <c:pt idx="19865">
                  <c:v>11.45125786163806</c:v>
                </c:pt>
                <c:pt idx="19866">
                  <c:v>11.451336477990271</c:v>
                </c:pt>
                <c:pt idx="19867">
                  <c:v>11.451415094342471</c:v>
                </c:pt>
                <c:pt idx="19868">
                  <c:v>11.45149371069467</c:v>
                </c:pt>
                <c:pt idx="19869">
                  <c:v>11.45157232704687</c:v>
                </c:pt>
                <c:pt idx="19870">
                  <c:v>11.45165094339907</c:v>
                </c:pt>
                <c:pt idx="19871">
                  <c:v>11.45172955975127</c:v>
                </c:pt>
                <c:pt idx="19872">
                  <c:v>11.451808176103469</c:v>
                </c:pt>
                <c:pt idx="19873">
                  <c:v>11.451886792455671</c:v>
                </c:pt>
                <c:pt idx="19874">
                  <c:v>11.451965408807871</c:v>
                </c:pt>
                <c:pt idx="19875">
                  <c:v>11.452044025160079</c:v>
                </c:pt>
                <c:pt idx="19876">
                  <c:v>11.452122641512281</c:v>
                </c:pt>
                <c:pt idx="19877">
                  <c:v>11.452201257864489</c:v>
                </c:pt>
                <c:pt idx="19878">
                  <c:v>11.45227987421668</c:v>
                </c:pt>
                <c:pt idx="19879">
                  <c:v>11.45235849056888</c:v>
                </c:pt>
                <c:pt idx="19880">
                  <c:v>11.452437106921099</c:v>
                </c:pt>
                <c:pt idx="19881">
                  <c:v>11.45251572327329</c:v>
                </c:pt>
                <c:pt idx="19882">
                  <c:v>11.452594339625501</c:v>
                </c:pt>
                <c:pt idx="19883">
                  <c:v>11.4526729559777</c:v>
                </c:pt>
                <c:pt idx="19884">
                  <c:v>11.452751572329889</c:v>
                </c:pt>
                <c:pt idx="19885">
                  <c:v>11.4528301886821</c:v>
                </c:pt>
                <c:pt idx="19886">
                  <c:v>11.4529088050343</c:v>
                </c:pt>
                <c:pt idx="19887">
                  <c:v>11.452987421386499</c:v>
                </c:pt>
                <c:pt idx="19888">
                  <c:v>11.453066037738701</c:v>
                </c:pt>
                <c:pt idx="19889">
                  <c:v>11.453144654090901</c:v>
                </c:pt>
                <c:pt idx="19890">
                  <c:v>11.4532232704431</c:v>
                </c:pt>
                <c:pt idx="19891">
                  <c:v>11.4533018867953</c:v>
                </c:pt>
                <c:pt idx="19892">
                  <c:v>11.45338050314751</c:v>
                </c:pt>
                <c:pt idx="19893">
                  <c:v>11.45345911949971</c:v>
                </c:pt>
                <c:pt idx="19894">
                  <c:v>11.45353773585191</c:v>
                </c:pt>
                <c:pt idx="19895">
                  <c:v>11.45361635220411</c:v>
                </c:pt>
                <c:pt idx="19896">
                  <c:v>11.453694968556309</c:v>
                </c:pt>
                <c:pt idx="19897">
                  <c:v>11.453773584908509</c:v>
                </c:pt>
                <c:pt idx="19898">
                  <c:v>11.45385220126072</c:v>
                </c:pt>
                <c:pt idx="19899">
                  <c:v>11.453930817612919</c:v>
                </c:pt>
                <c:pt idx="19900">
                  <c:v>11.454009433965121</c:v>
                </c:pt>
                <c:pt idx="19901">
                  <c:v>11.454088050317321</c:v>
                </c:pt>
                <c:pt idx="19902">
                  <c:v>11.45416666666952</c:v>
                </c:pt>
                <c:pt idx="19903">
                  <c:v>11.45424528302172</c:v>
                </c:pt>
                <c:pt idx="19904">
                  <c:v>11.45432389937392</c:v>
                </c:pt>
                <c:pt idx="19905">
                  <c:v>11.45440251572613</c:v>
                </c:pt>
                <c:pt idx="19906">
                  <c:v>11.45448113207833</c:v>
                </c:pt>
                <c:pt idx="19907">
                  <c:v>11.454559748430521</c:v>
                </c:pt>
                <c:pt idx="19908">
                  <c:v>11.454638364782729</c:v>
                </c:pt>
                <c:pt idx="19909">
                  <c:v>11.454716981134929</c:v>
                </c:pt>
                <c:pt idx="19910">
                  <c:v>11.45479559748714</c:v>
                </c:pt>
                <c:pt idx="19911">
                  <c:v>11.45487421383933</c:v>
                </c:pt>
                <c:pt idx="19912">
                  <c:v>11.45495283019153</c:v>
                </c:pt>
                <c:pt idx="19913">
                  <c:v>11.455031446543741</c:v>
                </c:pt>
                <c:pt idx="19914">
                  <c:v>11.45511006289594</c:v>
                </c:pt>
                <c:pt idx="19915">
                  <c:v>11.455188679248151</c:v>
                </c:pt>
                <c:pt idx="19916">
                  <c:v>11.455267295600351</c:v>
                </c:pt>
                <c:pt idx="19917">
                  <c:v>11.45534591195254</c:v>
                </c:pt>
                <c:pt idx="19918">
                  <c:v>11.45542452830475</c:v>
                </c:pt>
                <c:pt idx="19919">
                  <c:v>11.45550314465695</c:v>
                </c:pt>
                <c:pt idx="19920">
                  <c:v>11.455581761009149</c:v>
                </c:pt>
                <c:pt idx="19921">
                  <c:v>11.455660377361349</c:v>
                </c:pt>
                <c:pt idx="19922">
                  <c:v>11.455738993713551</c:v>
                </c:pt>
                <c:pt idx="19923">
                  <c:v>11.455817610065759</c:v>
                </c:pt>
                <c:pt idx="19924">
                  <c:v>11.455896226417959</c:v>
                </c:pt>
                <c:pt idx="19925">
                  <c:v>11.45597484277015</c:v>
                </c:pt>
                <c:pt idx="19926">
                  <c:v>11.45605345912236</c:v>
                </c:pt>
                <c:pt idx="19927">
                  <c:v>11.45613207547456</c:v>
                </c:pt>
                <c:pt idx="19928">
                  <c:v>11.45621069182676</c:v>
                </c:pt>
                <c:pt idx="19929">
                  <c:v>11.45628930817897</c:v>
                </c:pt>
                <c:pt idx="19930">
                  <c:v>11.456367924531159</c:v>
                </c:pt>
                <c:pt idx="19931">
                  <c:v>11.45644654088337</c:v>
                </c:pt>
                <c:pt idx="19932">
                  <c:v>11.456525157235561</c:v>
                </c:pt>
                <c:pt idx="19933">
                  <c:v>11.456603773587769</c:v>
                </c:pt>
                <c:pt idx="19934">
                  <c:v>11.456682389939971</c:v>
                </c:pt>
                <c:pt idx="19935">
                  <c:v>11.456761006292171</c:v>
                </c:pt>
                <c:pt idx="19936">
                  <c:v>11.45683962264437</c:v>
                </c:pt>
                <c:pt idx="19937">
                  <c:v>11.45691823899657</c:v>
                </c:pt>
                <c:pt idx="19938">
                  <c:v>11.45699685534878</c:v>
                </c:pt>
                <c:pt idx="19939">
                  <c:v>11.45707547170097</c:v>
                </c:pt>
                <c:pt idx="19940">
                  <c:v>11.45715408805318</c:v>
                </c:pt>
                <c:pt idx="19941">
                  <c:v>11.45723270440538</c:v>
                </c:pt>
                <c:pt idx="19942">
                  <c:v>11.457311320757571</c:v>
                </c:pt>
              </c:numCache>
            </c:numRef>
          </c:xVal>
          <c:yVal>
            <c:numRef>
              <c:f>mcp!$AD$5:$AD$19769</c:f>
              <c:numCache>
                <c:formatCode>General</c:formatCode>
                <c:ptCount val="19765"/>
                <c:pt idx="0">
                  <c:v>0.37519999999999998</c:v>
                </c:pt>
                <c:pt idx="1">
                  <c:v>0.504</c:v>
                </c:pt>
                <c:pt idx="2">
                  <c:v>0.28420000000000001</c:v>
                </c:pt>
                <c:pt idx="3">
                  <c:v>0.44519999999999998</c:v>
                </c:pt>
                <c:pt idx="4">
                  <c:v>0.42</c:v>
                </c:pt>
                <c:pt idx="5">
                  <c:v>0.35560000000000003</c:v>
                </c:pt>
                <c:pt idx="6">
                  <c:v>0.16520000000000001</c:v>
                </c:pt>
                <c:pt idx="7">
                  <c:v>0.30380000000000001</c:v>
                </c:pt>
                <c:pt idx="8">
                  <c:v>0.33739999999999998</c:v>
                </c:pt>
                <c:pt idx="9">
                  <c:v>0.32340000000000002</c:v>
                </c:pt>
                <c:pt idx="10">
                  <c:v>0.42420000000000002</c:v>
                </c:pt>
                <c:pt idx="11">
                  <c:v>0.15679999999999999</c:v>
                </c:pt>
                <c:pt idx="12">
                  <c:v>0.27439999999999998</c:v>
                </c:pt>
                <c:pt idx="13">
                  <c:v>0.35139999999999999</c:v>
                </c:pt>
                <c:pt idx="14">
                  <c:v>0.21560000000000001</c:v>
                </c:pt>
                <c:pt idx="15">
                  <c:v>0.31219999999999998</c:v>
                </c:pt>
                <c:pt idx="16">
                  <c:v>0.26040000000000002</c:v>
                </c:pt>
                <c:pt idx="17">
                  <c:v>0.41020000000000001</c:v>
                </c:pt>
                <c:pt idx="18">
                  <c:v>0.4844</c:v>
                </c:pt>
                <c:pt idx="19">
                  <c:v>0.36259999999999998</c:v>
                </c:pt>
                <c:pt idx="20">
                  <c:v>0.35980000000000001</c:v>
                </c:pt>
                <c:pt idx="21">
                  <c:v>0.315</c:v>
                </c:pt>
                <c:pt idx="22">
                  <c:v>0.56420000000000003</c:v>
                </c:pt>
                <c:pt idx="23">
                  <c:v>0.31219999999999998</c:v>
                </c:pt>
                <c:pt idx="24">
                  <c:v>0.37240000000000001</c:v>
                </c:pt>
                <c:pt idx="25">
                  <c:v>0.42280000000000001</c:v>
                </c:pt>
                <c:pt idx="26">
                  <c:v>0.2576</c:v>
                </c:pt>
                <c:pt idx="27">
                  <c:v>0.48859999999999998</c:v>
                </c:pt>
                <c:pt idx="28">
                  <c:v>0.36820000000000003</c:v>
                </c:pt>
                <c:pt idx="29">
                  <c:v>0.48299999999999998</c:v>
                </c:pt>
                <c:pt idx="30">
                  <c:v>0.31780000000000003</c:v>
                </c:pt>
                <c:pt idx="31">
                  <c:v>0.44379999999999997</c:v>
                </c:pt>
                <c:pt idx="32">
                  <c:v>0.43819999999999998</c:v>
                </c:pt>
                <c:pt idx="33">
                  <c:v>0.43819999999999998</c:v>
                </c:pt>
                <c:pt idx="34">
                  <c:v>0.37240000000000001</c:v>
                </c:pt>
                <c:pt idx="35">
                  <c:v>0.4284</c:v>
                </c:pt>
                <c:pt idx="36">
                  <c:v>0.49980000000000002</c:v>
                </c:pt>
                <c:pt idx="37">
                  <c:v>0.41860000000000003</c:v>
                </c:pt>
                <c:pt idx="38">
                  <c:v>0.37380000000000002</c:v>
                </c:pt>
                <c:pt idx="39">
                  <c:v>0.45779999999999998</c:v>
                </c:pt>
                <c:pt idx="40">
                  <c:v>0.41299999999999998</c:v>
                </c:pt>
                <c:pt idx="41">
                  <c:v>0.44379999999999997</c:v>
                </c:pt>
                <c:pt idx="42">
                  <c:v>0.41439999999999999</c:v>
                </c:pt>
                <c:pt idx="43">
                  <c:v>0.46760000000000002</c:v>
                </c:pt>
                <c:pt idx="44">
                  <c:v>0.43540000000000001</c:v>
                </c:pt>
                <c:pt idx="45">
                  <c:v>0.25480000000000003</c:v>
                </c:pt>
                <c:pt idx="46">
                  <c:v>0.42</c:v>
                </c:pt>
                <c:pt idx="47">
                  <c:v>0.27439999999999998</c:v>
                </c:pt>
                <c:pt idx="48">
                  <c:v>0.56000000000000005</c:v>
                </c:pt>
                <c:pt idx="49">
                  <c:v>0.29120000000000001</c:v>
                </c:pt>
                <c:pt idx="50">
                  <c:v>0.28000000000000003</c:v>
                </c:pt>
                <c:pt idx="51">
                  <c:v>0.38640000000000002</c:v>
                </c:pt>
                <c:pt idx="52">
                  <c:v>0.39760000000000001</c:v>
                </c:pt>
                <c:pt idx="53">
                  <c:v>0.1764</c:v>
                </c:pt>
                <c:pt idx="54">
                  <c:v>0.29959999999999998</c:v>
                </c:pt>
                <c:pt idx="55">
                  <c:v>0.28839999999999999</c:v>
                </c:pt>
                <c:pt idx="56">
                  <c:v>0.30940000000000001</c:v>
                </c:pt>
                <c:pt idx="57">
                  <c:v>0.41160000000000002</c:v>
                </c:pt>
                <c:pt idx="58">
                  <c:v>0.37659999999999999</c:v>
                </c:pt>
                <c:pt idx="59">
                  <c:v>0.57820000000000005</c:v>
                </c:pt>
                <c:pt idx="60">
                  <c:v>0.29680000000000001</c:v>
                </c:pt>
                <c:pt idx="61">
                  <c:v>0.17499999999999999</c:v>
                </c:pt>
                <c:pt idx="62">
                  <c:v>0.27300000000000002</c:v>
                </c:pt>
                <c:pt idx="63">
                  <c:v>0.43819999999999998</c:v>
                </c:pt>
                <c:pt idx="64">
                  <c:v>0.30380000000000001</c:v>
                </c:pt>
                <c:pt idx="65">
                  <c:v>0.4158</c:v>
                </c:pt>
                <c:pt idx="66">
                  <c:v>0.35139999999999999</c:v>
                </c:pt>
                <c:pt idx="67">
                  <c:v>0.44519999999999998</c:v>
                </c:pt>
                <c:pt idx="68">
                  <c:v>0.29260000000000003</c:v>
                </c:pt>
                <c:pt idx="69">
                  <c:v>0.3654</c:v>
                </c:pt>
                <c:pt idx="70">
                  <c:v>0.51519999999999999</c:v>
                </c:pt>
                <c:pt idx="71">
                  <c:v>0.28139999999999998</c:v>
                </c:pt>
                <c:pt idx="72">
                  <c:v>0.44800000000000001</c:v>
                </c:pt>
                <c:pt idx="73">
                  <c:v>0.26319999999999999</c:v>
                </c:pt>
                <c:pt idx="74">
                  <c:v>0.27579999999999999</c:v>
                </c:pt>
                <c:pt idx="75">
                  <c:v>0.48020000000000002</c:v>
                </c:pt>
                <c:pt idx="76">
                  <c:v>0.38779999999999998</c:v>
                </c:pt>
                <c:pt idx="77">
                  <c:v>0.33739999999999998</c:v>
                </c:pt>
                <c:pt idx="78">
                  <c:v>0.32479999999999998</c:v>
                </c:pt>
                <c:pt idx="79">
                  <c:v>0.26040000000000002</c:v>
                </c:pt>
                <c:pt idx="80">
                  <c:v>0.31080000000000002</c:v>
                </c:pt>
                <c:pt idx="81">
                  <c:v>0.42980000000000002</c:v>
                </c:pt>
                <c:pt idx="82">
                  <c:v>0.29820000000000002</c:v>
                </c:pt>
                <c:pt idx="83">
                  <c:v>0.34300000000000003</c:v>
                </c:pt>
                <c:pt idx="84">
                  <c:v>0.28839999999999999</c:v>
                </c:pt>
                <c:pt idx="85">
                  <c:v>0.24360000000000001</c:v>
                </c:pt>
                <c:pt idx="86">
                  <c:v>0.308</c:v>
                </c:pt>
                <c:pt idx="87">
                  <c:v>0.2044</c:v>
                </c:pt>
                <c:pt idx="88">
                  <c:v>0.497</c:v>
                </c:pt>
                <c:pt idx="89">
                  <c:v>0.44240000000000002</c:v>
                </c:pt>
                <c:pt idx="90">
                  <c:v>0.22120000000000001</c:v>
                </c:pt>
                <c:pt idx="91">
                  <c:v>0.3654</c:v>
                </c:pt>
                <c:pt idx="92">
                  <c:v>0.2828</c:v>
                </c:pt>
                <c:pt idx="93">
                  <c:v>0.25619999999999998</c:v>
                </c:pt>
                <c:pt idx="94">
                  <c:v>0.33460000000000001</c:v>
                </c:pt>
                <c:pt idx="95">
                  <c:v>0.24079999999999999</c:v>
                </c:pt>
                <c:pt idx="96">
                  <c:v>0.44800000000000001</c:v>
                </c:pt>
                <c:pt idx="97">
                  <c:v>0.28000000000000003</c:v>
                </c:pt>
                <c:pt idx="98">
                  <c:v>0.24079999999999999</c:v>
                </c:pt>
                <c:pt idx="99">
                  <c:v>0.32340000000000002</c:v>
                </c:pt>
                <c:pt idx="100">
                  <c:v>0.1946</c:v>
                </c:pt>
                <c:pt idx="101">
                  <c:v>0.23380000000000001</c:v>
                </c:pt>
                <c:pt idx="102">
                  <c:v>0.32340000000000002</c:v>
                </c:pt>
                <c:pt idx="103">
                  <c:v>0.19320000000000001</c:v>
                </c:pt>
                <c:pt idx="104">
                  <c:v>0.3528</c:v>
                </c:pt>
                <c:pt idx="105">
                  <c:v>0.25900000000000001</c:v>
                </c:pt>
                <c:pt idx="106">
                  <c:v>0.20019999999999999</c:v>
                </c:pt>
                <c:pt idx="107">
                  <c:v>0.43120000000000003</c:v>
                </c:pt>
                <c:pt idx="108">
                  <c:v>0.49559999999999998</c:v>
                </c:pt>
                <c:pt idx="109">
                  <c:v>0.24360000000000001</c:v>
                </c:pt>
                <c:pt idx="110">
                  <c:v>0.36820000000000003</c:v>
                </c:pt>
                <c:pt idx="111">
                  <c:v>0.47739999999999999</c:v>
                </c:pt>
                <c:pt idx="112">
                  <c:v>0.1512</c:v>
                </c:pt>
                <c:pt idx="113">
                  <c:v>0.2324</c:v>
                </c:pt>
                <c:pt idx="114">
                  <c:v>0.34300000000000003</c:v>
                </c:pt>
                <c:pt idx="115">
                  <c:v>0.29959999999999998</c:v>
                </c:pt>
                <c:pt idx="116">
                  <c:v>0.23100000000000001</c:v>
                </c:pt>
                <c:pt idx="117">
                  <c:v>0.28560000000000002</c:v>
                </c:pt>
                <c:pt idx="118">
                  <c:v>0.34300000000000003</c:v>
                </c:pt>
                <c:pt idx="119">
                  <c:v>0.28839999999999999</c:v>
                </c:pt>
                <c:pt idx="120">
                  <c:v>0.26179999999999998</c:v>
                </c:pt>
                <c:pt idx="121">
                  <c:v>0.2772</c:v>
                </c:pt>
                <c:pt idx="122">
                  <c:v>0.3402</c:v>
                </c:pt>
                <c:pt idx="123">
                  <c:v>0.22120000000000001</c:v>
                </c:pt>
                <c:pt idx="124">
                  <c:v>0.22120000000000001</c:v>
                </c:pt>
                <c:pt idx="125">
                  <c:v>0.24640000000000001</c:v>
                </c:pt>
                <c:pt idx="126">
                  <c:v>0.26179999999999998</c:v>
                </c:pt>
                <c:pt idx="127">
                  <c:v>0.15679999999999999</c:v>
                </c:pt>
                <c:pt idx="128">
                  <c:v>0.1988</c:v>
                </c:pt>
                <c:pt idx="129">
                  <c:v>0.245</c:v>
                </c:pt>
                <c:pt idx="130">
                  <c:v>0.22539999999999999</c:v>
                </c:pt>
                <c:pt idx="131">
                  <c:v>0.3402</c:v>
                </c:pt>
                <c:pt idx="132">
                  <c:v>0.2142</c:v>
                </c:pt>
                <c:pt idx="133">
                  <c:v>0.35699999999999998</c:v>
                </c:pt>
                <c:pt idx="134">
                  <c:v>0.34439999999999998</c:v>
                </c:pt>
                <c:pt idx="135">
                  <c:v>0.26319999999999999</c:v>
                </c:pt>
                <c:pt idx="136">
                  <c:v>0.2324</c:v>
                </c:pt>
                <c:pt idx="137">
                  <c:v>0.2422</c:v>
                </c:pt>
                <c:pt idx="138">
                  <c:v>0.26179999999999998</c:v>
                </c:pt>
                <c:pt idx="139">
                  <c:v>0.36959999999999998</c:v>
                </c:pt>
                <c:pt idx="140">
                  <c:v>0.224</c:v>
                </c:pt>
                <c:pt idx="141">
                  <c:v>0.46339999999999998</c:v>
                </c:pt>
                <c:pt idx="142">
                  <c:v>0.39479999999999998</c:v>
                </c:pt>
                <c:pt idx="143">
                  <c:v>0.25059999999999999</c:v>
                </c:pt>
                <c:pt idx="144">
                  <c:v>0.1764</c:v>
                </c:pt>
                <c:pt idx="145">
                  <c:v>0.1386</c:v>
                </c:pt>
                <c:pt idx="146">
                  <c:v>0.27579999999999999</c:v>
                </c:pt>
                <c:pt idx="147">
                  <c:v>0.34860000000000002</c:v>
                </c:pt>
                <c:pt idx="148">
                  <c:v>0.2296</c:v>
                </c:pt>
                <c:pt idx="149">
                  <c:v>0.50119999999999998</c:v>
                </c:pt>
                <c:pt idx="150">
                  <c:v>0.29959999999999998</c:v>
                </c:pt>
                <c:pt idx="151">
                  <c:v>0.18060000000000001</c:v>
                </c:pt>
                <c:pt idx="152">
                  <c:v>0.1918</c:v>
                </c:pt>
                <c:pt idx="153">
                  <c:v>0.22120000000000001</c:v>
                </c:pt>
                <c:pt idx="154">
                  <c:v>0.17499999999999999</c:v>
                </c:pt>
                <c:pt idx="155">
                  <c:v>0.39900000000000002</c:v>
                </c:pt>
                <c:pt idx="156">
                  <c:v>0.34300000000000003</c:v>
                </c:pt>
                <c:pt idx="157">
                  <c:v>0.45779999999999998</c:v>
                </c:pt>
                <c:pt idx="158">
                  <c:v>0.16239999999999999</c:v>
                </c:pt>
                <c:pt idx="159">
                  <c:v>0.2366</c:v>
                </c:pt>
                <c:pt idx="160">
                  <c:v>0.24779999999999999</c:v>
                </c:pt>
                <c:pt idx="161">
                  <c:v>0.224</c:v>
                </c:pt>
                <c:pt idx="162">
                  <c:v>0.36399999999999999</c:v>
                </c:pt>
                <c:pt idx="163">
                  <c:v>0.25619999999999998</c:v>
                </c:pt>
                <c:pt idx="164">
                  <c:v>0.24079999999999999</c:v>
                </c:pt>
                <c:pt idx="165">
                  <c:v>0.1638</c:v>
                </c:pt>
                <c:pt idx="166">
                  <c:v>0.41299999999999998</c:v>
                </c:pt>
                <c:pt idx="167">
                  <c:v>0.29260000000000003</c:v>
                </c:pt>
                <c:pt idx="168">
                  <c:v>0.35560000000000003</c:v>
                </c:pt>
                <c:pt idx="169">
                  <c:v>0.37940000000000002</c:v>
                </c:pt>
                <c:pt idx="170">
                  <c:v>0.30940000000000001</c:v>
                </c:pt>
                <c:pt idx="171">
                  <c:v>0.37380000000000002</c:v>
                </c:pt>
                <c:pt idx="172">
                  <c:v>0.42699999999999999</c:v>
                </c:pt>
                <c:pt idx="173">
                  <c:v>0.26179999999999998</c:v>
                </c:pt>
                <c:pt idx="174">
                  <c:v>0.4718</c:v>
                </c:pt>
                <c:pt idx="175">
                  <c:v>0.22120000000000001</c:v>
                </c:pt>
                <c:pt idx="176">
                  <c:v>0.1764</c:v>
                </c:pt>
                <c:pt idx="177">
                  <c:v>0.36120000000000002</c:v>
                </c:pt>
                <c:pt idx="178">
                  <c:v>0.2898</c:v>
                </c:pt>
                <c:pt idx="179">
                  <c:v>0.112</c:v>
                </c:pt>
                <c:pt idx="180">
                  <c:v>0.27160000000000001</c:v>
                </c:pt>
                <c:pt idx="181">
                  <c:v>0.33040000000000003</c:v>
                </c:pt>
                <c:pt idx="182">
                  <c:v>0.2016</c:v>
                </c:pt>
                <c:pt idx="183">
                  <c:v>0.37519999999999998</c:v>
                </c:pt>
                <c:pt idx="184">
                  <c:v>0.28139999999999998</c:v>
                </c:pt>
                <c:pt idx="185">
                  <c:v>0.1148</c:v>
                </c:pt>
                <c:pt idx="186">
                  <c:v>0.2394</c:v>
                </c:pt>
                <c:pt idx="187">
                  <c:v>0.18479999999999999</c:v>
                </c:pt>
                <c:pt idx="188">
                  <c:v>0.27860000000000001</c:v>
                </c:pt>
                <c:pt idx="189">
                  <c:v>0.36820000000000003</c:v>
                </c:pt>
                <c:pt idx="190">
                  <c:v>0.16239999999999999</c:v>
                </c:pt>
                <c:pt idx="191">
                  <c:v>0.26179999999999998</c:v>
                </c:pt>
                <c:pt idx="192">
                  <c:v>0.30380000000000001</c:v>
                </c:pt>
                <c:pt idx="193">
                  <c:v>0.1736</c:v>
                </c:pt>
                <c:pt idx="194">
                  <c:v>0.20019999999999999</c:v>
                </c:pt>
                <c:pt idx="195">
                  <c:v>0.27160000000000001</c:v>
                </c:pt>
                <c:pt idx="196">
                  <c:v>0.21</c:v>
                </c:pt>
                <c:pt idx="197">
                  <c:v>0.27579999999999999</c:v>
                </c:pt>
                <c:pt idx="198">
                  <c:v>0.2072</c:v>
                </c:pt>
                <c:pt idx="199">
                  <c:v>0.28839999999999999</c:v>
                </c:pt>
                <c:pt idx="200">
                  <c:v>0.34720000000000001</c:v>
                </c:pt>
                <c:pt idx="201">
                  <c:v>0.35</c:v>
                </c:pt>
                <c:pt idx="202">
                  <c:v>0.1246</c:v>
                </c:pt>
                <c:pt idx="203">
                  <c:v>0.21</c:v>
                </c:pt>
                <c:pt idx="204">
                  <c:v>0.2646</c:v>
                </c:pt>
                <c:pt idx="205">
                  <c:v>0.22259999999999999</c:v>
                </c:pt>
                <c:pt idx="206">
                  <c:v>0.1036</c:v>
                </c:pt>
                <c:pt idx="207">
                  <c:v>9.9400000000000002E-2</c:v>
                </c:pt>
                <c:pt idx="208">
                  <c:v>0.3402</c:v>
                </c:pt>
                <c:pt idx="209">
                  <c:v>0.18060000000000001</c:v>
                </c:pt>
                <c:pt idx="210">
                  <c:v>0.3276</c:v>
                </c:pt>
                <c:pt idx="211">
                  <c:v>0.161</c:v>
                </c:pt>
                <c:pt idx="212">
                  <c:v>0.33179999999999998</c:v>
                </c:pt>
                <c:pt idx="213">
                  <c:v>0.2296</c:v>
                </c:pt>
                <c:pt idx="214">
                  <c:v>0.13719999999999999</c:v>
                </c:pt>
                <c:pt idx="215">
                  <c:v>0.2492</c:v>
                </c:pt>
                <c:pt idx="216">
                  <c:v>0.2198</c:v>
                </c:pt>
                <c:pt idx="217">
                  <c:v>0.28699999999999998</c:v>
                </c:pt>
                <c:pt idx="218">
                  <c:v>0.23799999999999999</c:v>
                </c:pt>
                <c:pt idx="219">
                  <c:v>0.15820000000000001</c:v>
                </c:pt>
                <c:pt idx="220">
                  <c:v>0.38640000000000002</c:v>
                </c:pt>
                <c:pt idx="221">
                  <c:v>0.42699999999999999</c:v>
                </c:pt>
                <c:pt idx="222">
                  <c:v>0.3962</c:v>
                </c:pt>
                <c:pt idx="223">
                  <c:v>0.20300000000000001</c:v>
                </c:pt>
                <c:pt idx="224">
                  <c:v>0.34720000000000001</c:v>
                </c:pt>
                <c:pt idx="225">
                  <c:v>0.434</c:v>
                </c:pt>
                <c:pt idx="226">
                  <c:v>0.30520000000000003</c:v>
                </c:pt>
                <c:pt idx="227">
                  <c:v>0.32619999999999999</c:v>
                </c:pt>
                <c:pt idx="228">
                  <c:v>5.6000000000000001E-2</c:v>
                </c:pt>
                <c:pt idx="229">
                  <c:v>0.38219999999999998</c:v>
                </c:pt>
                <c:pt idx="230">
                  <c:v>0.38500000000000001</c:v>
                </c:pt>
                <c:pt idx="231">
                  <c:v>0.32479999999999998</c:v>
                </c:pt>
                <c:pt idx="232">
                  <c:v>0.28420000000000001</c:v>
                </c:pt>
                <c:pt idx="233">
                  <c:v>0.38779999999999998</c:v>
                </c:pt>
                <c:pt idx="234">
                  <c:v>0.27439999999999998</c:v>
                </c:pt>
                <c:pt idx="235">
                  <c:v>0.32619999999999999</c:v>
                </c:pt>
                <c:pt idx="236">
                  <c:v>0.2394</c:v>
                </c:pt>
                <c:pt idx="237">
                  <c:v>0.44940000000000002</c:v>
                </c:pt>
                <c:pt idx="238">
                  <c:v>0.30520000000000003</c:v>
                </c:pt>
                <c:pt idx="239">
                  <c:v>0.31640000000000001</c:v>
                </c:pt>
                <c:pt idx="240">
                  <c:v>0.29260000000000003</c:v>
                </c:pt>
                <c:pt idx="241">
                  <c:v>0.2828</c:v>
                </c:pt>
                <c:pt idx="242">
                  <c:v>0.2772</c:v>
                </c:pt>
                <c:pt idx="243">
                  <c:v>0.4032</c:v>
                </c:pt>
                <c:pt idx="244">
                  <c:v>0.28839999999999999</c:v>
                </c:pt>
                <c:pt idx="245">
                  <c:v>0.2898</c:v>
                </c:pt>
                <c:pt idx="246">
                  <c:v>0.3836</c:v>
                </c:pt>
                <c:pt idx="247">
                  <c:v>0.35980000000000001</c:v>
                </c:pt>
                <c:pt idx="248">
                  <c:v>0.34720000000000001</c:v>
                </c:pt>
                <c:pt idx="249">
                  <c:v>0.13719999999999999</c:v>
                </c:pt>
                <c:pt idx="250">
                  <c:v>0.2576</c:v>
                </c:pt>
                <c:pt idx="251">
                  <c:v>0.20580000000000001</c:v>
                </c:pt>
                <c:pt idx="252">
                  <c:v>0.22259999999999999</c:v>
                </c:pt>
                <c:pt idx="253">
                  <c:v>0.30520000000000003</c:v>
                </c:pt>
                <c:pt idx="254">
                  <c:v>0.34720000000000001</c:v>
                </c:pt>
                <c:pt idx="255">
                  <c:v>0.2114</c:v>
                </c:pt>
                <c:pt idx="256">
                  <c:v>0.37380000000000002</c:v>
                </c:pt>
                <c:pt idx="257">
                  <c:v>0.28560000000000002</c:v>
                </c:pt>
                <c:pt idx="258">
                  <c:v>0.32200000000000001</c:v>
                </c:pt>
                <c:pt idx="259">
                  <c:v>0.34160000000000001</c:v>
                </c:pt>
                <c:pt idx="260">
                  <c:v>0.4284</c:v>
                </c:pt>
                <c:pt idx="261">
                  <c:v>0.36399999999999999</c:v>
                </c:pt>
                <c:pt idx="262">
                  <c:v>0.2324</c:v>
                </c:pt>
                <c:pt idx="263">
                  <c:v>0.24360000000000001</c:v>
                </c:pt>
                <c:pt idx="264">
                  <c:v>0.308</c:v>
                </c:pt>
                <c:pt idx="265">
                  <c:v>0.3024</c:v>
                </c:pt>
                <c:pt idx="266">
                  <c:v>0.31219999999999998</c:v>
                </c:pt>
                <c:pt idx="267">
                  <c:v>0.30940000000000001</c:v>
                </c:pt>
                <c:pt idx="268">
                  <c:v>0.18340000000000001</c:v>
                </c:pt>
                <c:pt idx="269">
                  <c:v>7.4200000000000002E-2</c:v>
                </c:pt>
                <c:pt idx="270">
                  <c:v>0.33879999999999999</c:v>
                </c:pt>
                <c:pt idx="271">
                  <c:v>0.29260000000000003</c:v>
                </c:pt>
                <c:pt idx="272">
                  <c:v>0.38219999999999998</c:v>
                </c:pt>
                <c:pt idx="273">
                  <c:v>0.2072</c:v>
                </c:pt>
                <c:pt idx="274">
                  <c:v>0.182</c:v>
                </c:pt>
                <c:pt idx="275">
                  <c:v>0.27860000000000001</c:v>
                </c:pt>
                <c:pt idx="276">
                  <c:v>0.44800000000000001</c:v>
                </c:pt>
                <c:pt idx="277">
                  <c:v>0.38779999999999998</c:v>
                </c:pt>
                <c:pt idx="278">
                  <c:v>0.3836</c:v>
                </c:pt>
                <c:pt idx="279">
                  <c:v>0.17080000000000001</c:v>
                </c:pt>
                <c:pt idx="280">
                  <c:v>0.46899999999999997</c:v>
                </c:pt>
                <c:pt idx="281">
                  <c:v>0.4844</c:v>
                </c:pt>
                <c:pt idx="282">
                  <c:v>0.24079999999999999</c:v>
                </c:pt>
                <c:pt idx="283">
                  <c:v>0.36399999999999999</c:v>
                </c:pt>
                <c:pt idx="284">
                  <c:v>0.28000000000000003</c:v>
                </c:pt>
                <c:pt idx="285">
                  <c:v>0.29680000000000001</c:v>
                </c:pt>
                <c:pt idx="286">
                  <c:v>0.21840000000000001</c:v>
                </c:pt>
                <c:pt idx="287">
                  <c:v>0.28699999999999998</c:v>
                </c:pt>
                <c:pt idx="288">
                  <c:v>0.15540000000000001</c:v>
                </c:pt>
                <c:pt idx="289">
                  <c:v>0.1148</c:v>
                </c:pt>
                <c:pt idx="290">
                  <c:v>0.27860000000000001</c:v>
                </c:pt>
                <c:pt idx="291">
                  <c:v>0.14280000000000001</c:v>
                </c:pt>
                <c:pt idx="292">
                  <c:v>0.224</c:v>
                </c:pt>
                <c:pt idx="293">
                  <c:v>0.1176</c:v>
                </c:pt>
                <c:pt idx="294">
                  <c:v>0.24640000000000001</c:v>
                </c:pt>
                <c:pt idx="295">
                  <c:v>0.3024</c:v>
                </c:pt>
                <c:pt idx="296">
                  <c:v>0.26740000000000003</c:v>
                </c:pt>
                <c:pt idx="297">
                  <c:v>0.2828</c:v>
                </c:pt>
                <c:pt idx="298">
                  <c:v>0.31780000000000003</c:v>
                </c:pt>
                <c:pt idx="299">
                  <c:v>0.31359999999999999</c:v>
                </c:pt>
                <c:pt idx="300">
                  <c:v>0.3206</c:v>
                </c:pt>
                <c:pt idx="301">
                  <c:v>0.33460000000000001</c:v>
                </c:pt>
                <c:pt idx="302">
                  <c:v>0.3458</c:v>
                </c:pt>
                <c:pt idx="303">
                  <c:v>0.40039999999999998</c:v>
                </c:pt>
                <c:pt idx="304">
                  <c:v>0.22259999999999999</c:v>
                </c:pt>
                <c:pt idx="305">
                  <c:v>0.1988</c:v>
                </c:pt>
                <c:pt idx="306">
                  <c:v>0.27300000000000002</c:v>
                </c:pt>
                <c:pt idx="307">
                  <c:v>0.27860000000000001</c:v>
                </c:pt>
                <c:pt idx="308">
                  <c:v>0.31359999999999999</c:v>
                </c:pt>
                <c:pt idx="309">
                  <c:v>0.31640000000000001</c:v>
                </c:pt>
                <c:pt idx="310">
                  <c:v>0.28839999999999999</c:v>
                </c:pt>
                <c:pt idx="311">
                  <c:v>0.18479999999999999</c:v>
                </c:pt>
                <c:pt idx="312">
                  <c:v>0.28560000000000002</c:v>
                </c:pt>
                <c:pt idx="313">
                  <c:v>0.35560000000000003</c:v>
                </c:pt>
                <c:pt idx="314">
                  <c:v>0.14560000000000001</c:v>
                </c:pt>
                <c:pt idx="315">
                  <c:v>9.6600000000000005E-2</c:v>
                </c:pt>
                <c:pt idx="316">
                  <c:v>0.36959999999999998</c:v>
                </c:pt>
                <c:pt idx="317">
                  <c:v>0.27860000000000001</c:v>
                </c:pt>
                <c:pt idx="318">
                  <c:v>0.22259999999999999</c:v>
                </c:pt>
                <c:pt idx="319">
                  <c:v>0.13159999999999999</c:v>
                </c:pt>
                <c:pt idx="320">
                  <c:v>0.26740000000000003</c:v>
                </c:pt>
                <c:pt idx="321">
                  <c:v>0.27300000000000002</c:v>
                </c:pt>
                <c:pt idx="322">
                  <c:v>0.43959999999999999</c:v>
                </c:pt>
                <c:pt idx="323">
                  <c:v>0.16239999999999999</c:v>
                </c:pt>
                <c:pt idx="324">
                  <c:v>0.38779999999999998</c:v>
                </c:pt>
                <c:pt idx="325">
                  <c:v>0.32200000000000001</c:v>
                </c:pt>
                <c:pt idx="326">
                  <c:v>0.44940000000000002</c:v>
                </c:pt>
                <c:pt idx="327">
                  <c:v>0.1484</c:v>
                </c:pt>
                <c:pt idx="328">
                  <c:v>0.13159999999999999</c:v>
                </c:pt>
                <c:pt idx="329">
                  <c:v>0.2072</c:v>
                </c:pt>
                <c:pt idx="330">
                  <c:v>0.245</c:v>
                </c:pt>
                <c:pt idx="331">
                  <c:v>0.42699999999999999</c:v>
                </c:pt>
                <c:pt idx="332">
                  <c:v>0.3528</c:v>
                </c:pt>
                <c:pt idx="333">
                  <c:v>0.3836</c:v>
                </c:pt>
                <c:pt idx="334">
                  <c:v>0.25619999999999998</c:v>
                </c:pt>
                <c:pt idx="335">
                  <c:v>0.2702</c:v>
                </c:pt>
                <c:pt idx="336">
                  <c:v>0.19320000000000001</c:v>
                </c:pt>
                <c:pt idx="337">
                  <c:v>0.35980000000000001</c:v>
                </c:pt>
                <c:pt idx="338">
                  <c:v>0.26740000000000003</c:v>
                </c:pt>
                <c:pt idx="339">
                  <c:v>0.20860000000000001</c:v>
                </c:pt>
                <c:pt idx="340">
                  <c:v>0.3584</c:v>
                </c:pt>
                <c:pt idx="341">
                  <c:v>0.2394</c:v>
                </c:pt>
                <c:pt idx="342">
                  <c:v>0.16239999999999999</c:v>
                </c:pt>
                <c:pt idx="343">
                  <c:v>0.35</c:v>
                </c:pt>
                <c:pt idx="344">
                  <c:v>0.29820000000000002</c:v>
                </c:pt>
                <c:pt idx="345">
                  <c:v>0.15540000000000001</c:v>
                </c:pt>
                <c:pt idx="346">
                  <c:v>0.1918</c:v>
                </c:pt>
                <c:pt idx="347">
                  <c:v>0.25480000000000003</c:v>
                </c:pt>
                <c:pt idx="348">
                  <c:v>0.31780000000000003</c:v>
                </c:pt>
                <c:pt idx="349">
                  <c:v>0.1288</c:v>
                </c:pt>
                <c:pt idx="350">
                  <c:v>0.30659999999999998</c:v>
                </c:pt>
                <c:pt idx="351">
                  <c:v>0.28560000000000002</c:v>
                </c:pt>
                <c:pt idx="352">
                  <c:v>0.40600000000000003</c:v>
                </c:pt>
                <c:pt idx="353">
                  <c:v>0.35139999999999999</c:v>
                </c:pt>
                <c:pt idx="354">
                  <c:v>0.40460000000000002</c:v>
                </c:pt>
                <c:pt idx="355">
                  <c:v>0.23519999999999999</c:v>
                </c:pt>
                <c:pt idx="356">
                  <c:v>0.15679999999999999</c:v>
                </c:pt>
                <c:pt idx="357">
                  <c:v>0.161</c:v>
                </c:pt>
                <c:pt idx="358">
                  <c:v>0.36820000000000003</c:v>
                </c:pt>
                <c:pt idx="359">
                  <c:v>0.36259999999999998</c:v>
                </c:pt>
                <c:pt idx="360">
                  <c:v>0.25340000000000001</c:v>
                </c:pt>
                <c:pt idx="361">
                  <c:v>0.32340000000000002</c:v>
                </c:pt>
                <c:pt idx="362">
                  <c:v>0.4088</c:v>
                </c:pt>
                <c:pt idx="363">
                  <c:v>7.2800000000000004E-2</c:v>
                </c:pt>
                <c:pt idx="364">
                  <c:v>0.1694</c:v>
                </c:pt>
                <c:pt idx="365">
                  <c:v>0.27860000000000001</c:v>
                </c:pt>
                <c:pt idx="366">
                  <c:v>0.2422</c:v>
                </c:pt>
                <c:pt idx="367">
                  <c:v>0.41720000000000002</c:v>
                </c:pt>
                <c:pt idx="368">
                  <c:v>0.1176</c:v>
                </c:pt>
                <c:pt idx="369">
                  <c:v>0.37659999999999999</c:v>
                </c:pt>
                <c:pt idx="370">
                  <c:v>0.31219999999999998</c:v>
                </c:pt>
                <c:pt idx="371">
                  <c:v>0.31080000000000002</c:v>
                </c:pt>
                <c:pt idx="372">
                  <c:v>0.3402</c:v>
                </c:pt>
                <c:pt idx="373">
                  <c:v>0.37940000000000002</c:v>
                </c:pt>
                <c:pt idx="374">
                  <c:v>0.2366</c:v>
                </c:pt>
                <c:pt idx="375">
                  <c:v>0.21</c:v>
                </c:pt>
                <c:pt idx="376">
                  <c:v>0.2198</c:v>
                </c:pt>
                <c:pt idx="377">
                  <c:v>0.23519999999999999</c:v>
                </c:pt>
                <c:pt idx="378">
                  <c:v>0.41299999999999998</c:v>
                </c:pt>
                <c:pt idx="379">
                  <c:v>0.25480000000000003</c:v>
                </c:pt>
                <c:pt idx="380">
                  <c:v>0.38779999999999998</c:v>
                </c:pt>
                <c:pt idx="381">
                  <c:v>0.29959999999999998</c:v>
                </c:pt>
                <c:pt idx="382">
                  <c:v>0.36120000000000002</c:v>
                </c:pt>
                <c:pt idx="383">
                  <c:v>0.27300000000000002</c:v>
                </c:pt>
                <c:pt idx="384">
                  <c:v>0.20300000000000001</c:v>
                </c:pt>
                <c:pt idx="385">
                  <c:v>0.46200000000000002</c:v>
                </c:pt>
                <c:pt idx="386">
                  <c:v>0.34160000000000001</c:v>
                </c:pt>
                <c:pt idx="387">
                  <c:v>0.2954</c:v>
                </c:pt>
                <c:pt idx="388">
                  <c:v>0.31359999999999999</c:v>
                </c:pt>
                <c:pt idx="389">
                  <c:v>0.31359999999999999</c:v>
                </c:pt>
                <c:pt idx="390">
                  <c:v>0.30940000000000001</c:v>
                </c:pt>
                <c:pt idx="391">
                  <c:v>0.245</c:v>
                </c:pt>
                <c:pt idx="392">
                  <c:v>0.1736</c:v>
                </c:pt>
                <c:pt idx="393">
                  <c:v>0.20019999999999999</c:v>
                </c:pt>
                <c:pt idx="394">
                  <c:v>0.39479999999999998</c:v>
                </c:pt>
                <c:pt idx="395">
                  <c:v>0.33739999999999998</c:v>
                </c:pt>
                <c:pt idx="396">
                  <c:v>0.23799999999999999</c:v>
                </c:pt>
                <c:pt idx="397">
                  <c:v>0.4158</c:v>
                </c:pt>
                <c:pt idx="398">
                  <c:v>0.36259999999999998</c:v>
                </c:pt>
                <c:pt idx="399">
                  <c:v>0.31640000000000001</c:v>
                </c:pt>
                <c:pt idx="400">
                  <c:v>0.36259999999999998</c:v>
                </c:pt>
                <c:pt idx="401">
                  <c:v>0.28839999999999999</c:v>
                </c:pt>
                <c:pt idx="402">
                  <c:v>0.4032</c:v>
                </c:pt>
                <c:pt idx="403">
                  <c:v>0.224</c:v>
                </c:pt>
                <c:pt idx="404">
                  <c:v>0.39760000000000001</c:v>
                </c:pt>
                <c:pt idx="405">
                  <c:v>0.38500000000000001</c:v>
                </c:pt>
                <c:pt idx="406">
                  <c:v>0.30659999999999998</c:v>
                </c:pt>
                <c:pt idx="407">
                  <c:v>0.26040000000000002</c:v>
                </c:pt>
                <c:pt idx="408">
                  <c:v>0.37940000000000002</c:v>
                </c:pt>
                <c:pt idx="409">
                  <c:v>0.29399999999999998</c:v>
                </c:pt>
                <c:pt idx="410">
                  <c:v>0.36820000000000003</c:v>
                </c:pt>
                <c:pt idx="411">
                  <c:v>0.23380000000000001</c:v>
                </c:pt>
                <c:pt idx="412">
                  <c:v>0.2072</c:v>
                </c:pt>
                <c:pt idx="413">
                  <c:v>0.1148</c:v>
                </c:pt>
                <c:pt idx="414">
                  <c:v>0.4088</c:v>
                </c:pt>
                <c:pt idx="415">
                  <c:v>0.29680000000000001</c:v>
                </c:pt>
                <c:pt idx="416">
                  <c:v>0.3528</c:v>
                </c:pt>
                <c:pt idx="417">
                  <c:v>0.2044</c:v>
                </c:pt>
                <c:pt idx="418">
                  <c:v>0.30099999999999999</c:v>
                </c:pt>
                <c:pt idx="419">
                  <c:v>0.31219999999999998</c:v>
                </c:pt>
                <c:pt idx="420">
                  <c:v>0.20300000000000001</c:v>
                </c:pt>
                <c:pt idx="421">
                  <c:v>0.24640000000000001</c:v>
                </c:pt>
                <c:pt idx="422">
                  <c:v>0.19739999999999999</c:v>
                </c:pt>
                <c:pt idx="423">
                  <c:v>0.32200000000000001</c:v>
                </c:pt>
                <c:pt idx="424">
                  <c:v>0.4214</c:v>
                </c:pt>
                <c:pt idx="425">
                  <c:v>0.4214</c:v>
                </c:pt>
                <c:pt idx="426">
                  <c:v>0.4214</c:v>
                </c:pt>
                <c:pt idx="427">
                  <c:v>0.46200000000000002</c:v>
                </c:pt>
                <c:pt idx="428">
                  <c:v>0.42699999999999999</c:v>
                </c:pt>
                <c:pt idx="429">
                  <c:v>0.182</c:v>
                </c:pt>
                <c:pt idx="430">
                  <c:v>0.25340000000000001</c:v>
                </c:pt>
                <c:pt idx="431">
                  <c:v>0.2646</c:v>
                </c:pt>
                <c:pt idx="432">
                  <c:v>0.32900000000000001</c:v>
                </c:pt>
                <c:pt idx="433">
                  <c:v>0.20300000000000001</c:v>
                </c:pt>
                <c:pt idx="434">
                  <c:v>0.31919999999999998</c:v>
                </c:pt>
                <c:pt idx="435">
                  <c:v>0.38500000000000001</c:v>
                </c:pt>
                <c:pt idx="436">
                  <c:v>0.2296</c:v>
                </c:pt>
                <c:pt idx="437">
                  <c:v>0.31640000000000001</c:v>
                </c:pt>
                <c:pt idx="438">
                  <c:v>0.38080000000000003</c:v>
                </c:pt>
                <c:pt idx="439">
                  <c:v>0.26179999999999998</c:v>
                </c:pt>
                <c:pt idx="440">
                  <c:v>0.315</c:v>
                </c:pt>
                <c:pt idx="441">
                  <c:v>0.13300000000000001</c:v>
                </c:pt>
                <c:pt idx="442">
                  <c:v>0.38500000000000001</c:v>
                </c:pt>
                <c:pt idx="443">
                  <c:v>0.2702</c:v>
                </c:pt>
                <c:pt idx="444">
                  <c:v>0.18060000000000001</c:v>
                </c:pt>
                <c:pt idx="445">
                  <c:v>0.15679999999999999</c:v>
                </c:pt>
                <c:pt idx="446">
                  <c:v>0.378</c:v>
                </c:pt>
                <c:pt idx="447">
                  <c:v>0.42420000000000002</c:v>
                </c:pt>
                <c:pt idx="448">
                  <c:v>0.25340000000000001</c:v>
                </c:pt>
                <c:pt idx="449">
                  <c:v>0.25480000000000003</c:v>
                </c:pt>
                <c:pt idx="450">
                  <c:v>0.31080000000000002</c:v>
                </c:pt>
                <c:pt idx="451">
                  <c:v>0.26319999999999999</c:v>
                </c:pt>
                <c:pt idx="452">
                  <c:v>0.19040000000000001</c:v>
                </c:pt>
                <c:pt idx="453">
                  <c:v>0.1764</c:v>
                </c:pt>
                <c:pt idx="454">
                  <c:v>0.20019999999999999</c:v>
                </c:pt>
                <c:pt idx="455">
                  <c:v>0.2366</c:v>
                </c:pt>
                <c:pt idx="456">
                  <c:v>0.28839999999999999</c:v>
                </c:pt>
                <c:pt idx="457">
                  <c:v>0.1694</c:v>
                </c:pt>
                <c:pt idx="458">
                  <c:v>0.13439999999999999</c:v>
                </c:pt>
                <c:pt idx="459">
                  <c:v>0.2828</c:v>
                </c:pt>
                <c:pt idx="460">
                  <c:v>0.3906</c:v>
                </c:pt>
                <c:pt idx="461">
                  <c:v>0.34439999999999998</c:v>
                </c:pt>
                <c:pt idx="462">
                  <c:v>0.49280000000000002</c:v>
                </c:pt>
                <c:pt idx="463">
                  <c:v>0.31219999999999998</c:v>
                </c:pt>
                <c:pt idx="464">
                  <c:v>0.2394</c:v>
                </c:pt>
                <c:pt idx="465">
                  <c:v>0.2576</c:v>
                </c:pt>
                <c:pt idx="466">
                  <c:v>0.26740000000000003</c:v>
                </c:pt>
                <c:pt idx="467">
                  <c:v>0.32619999999999999</c:v>
                </c:pt>
                <c:pt idx="468">
                  <c:v>0.4088</c:v>
                </c:pt>
                <c:pt idx="469">
                  <c:v>0.37940000000000002</c:v>
                </c:pt>
                <c:pt idx="470">
                  <c:v>0.33460000000000001</c:v>
                </c:pt>
                <c:pt idx="471">
                  <c:v>0.34720000000000001</c:v>
                </c:pt>
                <c:pt idx="472">
                  <c:v>0.30940000000000001</c:v>
                </c:pt>
                <c:pt idx="473">
                  <c:v>0.2898</c:v>
                </c:pt>
                <c:pt idx="474">
                  <c:v>0.3332</c:v>
                </c:pt>
                <c:pt idx="475">
                  <c:v>0.36120000000000002</c:v>
                </c:pt>
                <c:pt idx="476">
                  <c:v>0.36820000000000003</c:v>
                </c:pt>
                <c:pt idx="477">
                  <c:v>0.15540000000000001</c:v>
                </c:pt>
                <c:pt idx="478">
                  <c:v>0.24360000000000001</c:v>
                </c:pt>
                <c:pt idx="479">
                  <c:v>0.20580000000000001</c:v>
                </c:pt>
                <c:pt idx="480">
                  <c:v>0.217</c:v>
                </c:pt>
                <c:pt idx="481">
                  <c:v>0.40460000000000002</c:v>
                </c:pt>
                <c:pt idx="482">
                  <c:v>0.44940000000000002</c:v>
                </c:pt>
                <c:pt idx="483">
                  <c:v>0.44940000000000002</c:v>
                </c:pt>
                <c:pt idx="484">
                  <c:v>0.4032</c:v>
                </c:pt>
                <c:pt idx="485">
                  <c:v>0.189</c:v>
                </c:pt>
                <c:pt idx="486">
                  <c:v>0.31080000000000002</c:v>
                </c:pt>
                <c:pt idx="487">
                  <c:v>0.52080000000000004</c:v>
                </c:pt>
                <c:pt idx="488">
                  <c:v>0.24360000000000001</c:v>
                </c:pt>
                <c:pt idx="489">
                  <c:v>0.2198</c:v>
                </c:pt>
                <c:pt idx="490">
                  <c:v>0.4284</c:v>
                </c:pt>
                <c:pt idx="491">
                  <c:v>0.308</c:v>
                </c:pt>
                <c:pt idx="492">
                  <c:v>0.38219999999999998</c:v>
                </c:pt>
                <c:pt idx="493">
                  <c:v>0.2898</c:v>
                </c:pt>
                <c:pt idx="494">
                  <c:v>0.41720000000000002</c:v>
                </c:pt>
                <c:pt idx="495">
                  <c:v>0.33879999999999999</c:v>
                </c:pt>
                <c:pt idx="496">
                  <c:v>0.55720000000000003</c:v>
                </c:pt>
                <c:pt idx="497">
                  <c:v>0.1736</c:v>
                </c:pt>
                <c:pt idx="498">
                  <c:v>0.1288</c:v>
                </c:pt>
                <c:pt idx="499">
                  <c:v>0.37940000000000002</c:v>
                </c:pt>
                <c:pt idx="500">
                  <c:v>0.2898</c:v>
                </c:pt>
                <c:pt idx="501">
                  <c:v>0.18060000000000001</c:v>
                </c:pt>
                <c:pt idx="502">
                  <c:v>0.24360000000000001</c:v>
                </c:pt>
                <c:pt idx="503">
                  <c:v>0.41020000000000001</c:v>
                </c:pt>
                <c:pt idx="504">
                  <c:v>0.35699999999999998</c:v>
                </c:pt>
                <c:pt idx="505">
                  <c:v>0.21560000000000001</c:v>
                </c:pt>
                <c:pt idx="506">
                  <c:v>0.3584</c:v>
                </c:pt>
                <c:pt idx="507">
                  <c:v>0.33179999999999998</c:v>
                </c:pt>
                <c:pt idx="508">
                  <c:v>0.315</c:v>
                </c:pt>
                <c:pt idx="509">
                  <c:v>0.16239999999999999</c:v>
                </c:pt>
                <c:pt idx="510">
                  <c:v>0.23380000000000001</c:v>
                </c:pt>
                <c:pt idx="511">
                  <c:v>0.36120000000000002</c:v>
                </c:pt>
                <c:pt idx="512">
                  <c:v>0.189</c:v>
                </c:pt>
                <c:pt idx="513">
                  <c:v>0.32479999999999998</c:v>
                </c:pt>
                <c:pt idx="514">
                  <c:v>0.45079999999999998</c:v>
                </c:pt>
                <c:pt idx="515">
                  <c:v>0.30659999999999998</c:v>
                </c:pt>
                <c:pt idx="516">
                  <c:v>0.19320000000000001</c:v>
                </c:pt>
                <c:pt idx="517">
                  <c:v>0.27160000000000001</c:v>
                </c:pt>
                <c:pt idx="518">
                  <c:v>0.25480000000000003</c:v>
                </c:pt>
                <c:pt idx="519">
                  <c:v>0.21840000000000001</c:v>
                </c:pt>
                <c:pt idx="520">
                  <c:v>0.44240000000000002</c:v>
                </c:pt>
                <c:pt idx="521">
                  <c:v>0.24360000000000001</c:v>
                </c:pt>
                <c:pt idx="522">
                  <c:v>0.18759999999999999</c:v>
                </c:pt>
                <c:pt idx="523">
                  <c:v>0.24779999999999999</c:v>
                </c:pt>
                <c:pt idx="524">
                  <c:v>0.189</c:v>
                </c:pt>
                <c:pt idx="525">
                  <c:v>0.35139999999999999</c:v>
                </c:pt>
                <c:pt idx="526">
                  <c:v>0.41299999999999998</c:v>
                </c:pt>
                <c:pt idx="527">
                  <c:v>0.1946</c:v>
                </c:pt>
                <c:pt idx="528">
                  <c:v>0.2646</c:v>
                </c:pt>
                <c:pt idx="529">
                  <c:v>0.27160000000000001</c:v>
                </c:pt>
                <c:pt idx="530">
                  <c:v>0.308</c:v>
                </c:pt>
                <c:pt idx="531">
                  <c:v>0.3458</c:v>
                </c:pt>
                <c:pt idx="532">
                  <c:v>0.2366</c:v>
                </c:pt>
                <c:pt idx="533">
                  <c:v>0.29820000000000002</c:v>
                </c:pt>
                <c:pt idx="534">
                  <c:v>0.25900000000000001</c:v>
                </c:pt>
                <c:pt idx="535">
                  <c:v>0.35560000000000003</c:v>
                </c:pt>
                <c:pt idx="536">
                  <c:v>0.33040000000000003</c:v>
                </c:pt>
                <c:pt idx="537">
                  <c:v>0.3458</c:v>
                </c:pt>
                <c:pt idx="538">
                  <c:v>0.15959999999999999</c:v>
                </c:pt>
                <c:pt idx="539">
                  <c:v>-5.5999999999999999E-3</c:v>
                </c:pt>
                <c:pt idx="540">
                  <c:v>0.189</c:v>
                </c:pt>
                <c:pt idx="541">
                  <c:v>0.31359999999999999</c:v>
                </c:pt>
                <c:pt idx="542">
                  <c:v>0.23799999999999999</c:v>
                </c:pt>
                <c:pt idx="543">
                  <c:v>0.27300000000000002</c:v>
                </c:pt>
                <c:pt idx="544">
                  <c:v>0.39200000000000002</c:v>
                </c:pt>
                <c:pt idx="545">
                  <c:v>0.28699999999999998</c:v>
                </c:pt>
                <c:pt idx="546">
                  <c:v>0.28420000000000001</c:v>
                </c:pt>
                <c:pt idx="547">
                  <c:v>0.44940000000000002</c:v>
                </c:pt>
                <c:pt idx="548">
                  <c:v>0.40460000000000002</c:v>
                </c:pt>
                <c:pt idx="549">
                  <c:v>0.3836</c:v>
                </c:pt>
                <c:pt idx="550">
                  <c:v>0.4284</c:v>
                </c:pt>
                <c:pt idx="551">
                  <c:v>0.2898</c:v>
                </c:pt>
                <c:pt idx="552">
                  <c:v>0.25900000000000001</c:v>
                </c:pt>
                <c:pt idx="553">
                  <c:v>0.28420000000000001</c:v>
                </c:pt>
                <c:pt idx="554">
                  <c:v>0.36820000000000003</c:v>
                </c:pt>
                <c:pt idx="555">
                  <c:v>0.37519999999999998</c:v>
                </c:pt>
                <c:pt idx="556">
                  <c:v>0.24640000000000001</c:v>
                </c:pt>
                <c:pt idx="557">
                  <c:v>0.16239999999999999</c:v>
                </c:pt>
                <c:pt idx="558">
                  <c:v>0.3528</c:v>
                </c:pt>
                <c:pt idx="559">
                  <c:v>0.36680000000000001</c:v>
                </c:pt>
                <c:pt idx="560">
                  <c:v>0.19040000000000001</c:v>
                </c:pt>
                <c:pt idx="561">
                  <c:v>0.2268</c:v>
                </c:pt>
                <c:pt idx="562">
                  <c:v>0.36399999999999999</c:v>
                </c:pt>
                <c:pt idx="563">
                  <c:v>0.45219999999999999</c:v>
                </c:pt>
                <c:pt idx="564">
                  <c:v>0.32340000000000002</c:v>
                </c:pt>
                <c:pt idx="565">
                  <c:v>0.2492</c:v>
                </c:pt>
                <c:pt idx="566">
                  <c:v>0.21279999999999999</c:v>
                </c:pt>
                <c:pt idx="567">
                  <c:v>0.2828</c:v>
                </c:pt>
                <c:pt idx="568">
                  <c:v>0.20019999999999999</c:v>
                </c:pt>
                <c:pt idx="569">
                  <c:v>0.32900000000000001</c:v>
                </c:pt>
                <c:pt idx="570">
                  <c:v>0.2646</c:v>
                </c:pt>
                <c:pt idx="571">
                  <c:v>0.20860000000000001</c:v>
                </c:pt>
                <c:pt idx="572">
                  <c:v>0.28839999999999999</c:v>
                </c:pt>
                <c:pt idx="573">
                  <c:v>0.2324</c:v>
                </c:pt>
                <c:pt idx="574">
                  <c:v>0.4032</c:v>
                </c:pt>
                <c:pt idx="575">
                  <c:v>0.30659999999999998</c:v>
                </c:pt>
                <c:pt idx="576">
                  <c:v>0.17499999999999999</c:v>
                </c:pt>
                <c:pt idx="577">
                  <c:v>0.39900000000000002</c:v>
                </c:pt>
                <c:pt idx="578">
                  <c:v>0.2268</c:v>
                </c:pt>
                <c:pt idx="579">
                  <c:v>0.308</c:v>
                </c:pt>
                <c:pt idx="580">
                  <c:v>0.2268</c:v>
                </c:pt>
                <c:pt idx="581">
                  <c:v>0.48859999999999998</c:v>
                </c:pt>
                <c:pt idx="582">
                  <c:v>0.26179999999999998</c:v>
                </c:pt>
                <c:pt idx="583">
                  <c:v>0.315</c:v>
                </c:pt>
                <c:pt idx="584">
                  <c:v>0.2044</c:v>
                </c:pt>
                <c:pt idx="585">
                  <c:v>0.37380000000000002</c:v>
                </c:pt>
                <c:pt idx="586">
                  <c:v>0.37240000000000001</c:v>
                </c:pt>
                <c:pt idx="587">
                  <c:v>0.308</c:v>
                </c:pt>
                <c:pt idx="588">
                  <c:v>0.27579999999999999</c:v>
                </c:pt>
                <c:pt idx="589">
                  <c:v>0.38500000000000001</c:v>
                </c:pt>
                <c:pt idx="590">
                  <c:v>0.42420000000000002</c:v>
                </c:pt>
                <c:pt idx="591">
                  <c:v>0.1666</c:v>
                </c:pt>
                <c:pt idx="592">
                  <c:v>0.252</c:v>
                </c:pt>
                <c:pt idx="593">
                  <c:v>0.43959999999999999</c:v>
                </c:pt>
                <c:pt idx="594">
                  <c:v>0.2198</c:v>
                </c:pt>
                <c:pt idx="595">
                  <c:v>0.17780000000000001</c:v>
                </c:pt>
                <c:pt idx="596">
                  <c:v>0.36820000000000003</c:v>
                </c:pt>
                <c:pt idx="597">
                  <c:v>0.42559999999999998</c:v>
                </c:pt>
                <c:pt idx="598">
                  <c:v>0.1694</c:v>
                </c:pt>
                <c:pt idx="599">
                  <c:v>0.21840000000000001</c:v>
                </c:pt>
                <c:pt idx="600">
                  <c:v>0.3206</c:v>
                </c:pt>
                <c:pt idx="601">
                  <c:v>0.3654</c:v>
                </c:pt>
                <c:pt idx="602">
                  <c:v>9.3799999999999994E-2</c:v>
                </c:pt>
                <c:pt idx="603">
                  <c:v>0.14699999999999999</c:v>
                </c:pt>
                <c:pt idx="604">
                  <c:v>0.27860000000000001</c:v>
                </c:pt>
                <c:pt idx="605">
                  <c:v>0.3654</c:v>
                </c:pt>
                <c:pt idx="606">
                  <c:v>0.1764</c:v>
                </c:pt>
                <c:pt idx="607">
                  <c:v>0.2646</c:v>
                </c:pt>
                <c:pt idx="608">
                  <c:v>0.26040000000000002</c:v>
                </c:pt>
                <c:pt idx="609">
                  <c:v>0.28420000000000001</c:v>
                </c:pt>
                <c:pt idx="610">
                  <c:v>0.315</c:v>
                </c:pt>
                <c:pt idx="611">
                  <c:v>0.4088</c:v>
                </c:pt>
                <c:pt idx="612">
                  <c:v>0.35139999999999999</c:v>
                </c:pt>
                <c:pt idx="613">
                  <c:v>0.25480000000000003</c:v>
                </c:pt>
                <c:pt idx="614">
                  <c:v>0.27860000000000001</c:v>
                </c:pt>
                <c:pt idx="615">
                  <c:v>0.24079999999999999</c:v>
                </c:pt>
                <c:pt idx="616">
                  <c:v>0.2646</c:v>
                </c:pt>
                <c:pt idx="617">
                  <c:v>0.1988</c:v>
                </c:pt>
                <c:pt idx="618">
                  <c:v>0.19739999999999999</c:v>
                </c:pt>
                <c:pt idx="619">
                  <c:v>0.32619999999999999</c:v>
                </c:pt>
                <c:pt idx="620">
                  <c:v>0.4158</c:v>
                </c:pt>
                <c:pt idx="621">
                  <c:v>0.2142</c:v>
                </c:pt>
                <c:pt idx="622">
                  <c:v>0.33460000000000001</c:v>
                </c:pt>
                <c:pt idx="623">
                  <c:v>0.17780000000000001</c:v>
                </c:pt>
                <c:pt idx="624">
                  <c:v>0.2954</c:v>
                </c:pt>
                <c:pt idx="625">
                  <c:v>0.16239999999999999</c:v>
                </c:pt>
                <c:pt idx="626">
                  <c:v>0.30940000000000001</c:v>
                </c:pt>
                <c:pt idx="627">
                  <c:v>0.43120000000000003</c:v>
                </c:pt>
                <c:pt idx="628">
                  <c:v>0.29260000000000003</c:v>
                </c:pt>
                <c:pt idx="629">
                  <c:v>0.40600000000000003</c:v>
                </c:pt>
                <c:pt idx="630">
                  <c:v>0.28000000000000003</c:v>
                </c:pt>
                <c:pt idx="631">
                  <c:v>0.2142</c:v>
                </c:pt>
                <c:pt idx="632">
                  <c:v>0.30099999999999999</c:v>
                </c:pt>
                <c:pt idx="633">
                  <c:v>0.46479999999999999</c:v>
                </c:pt>
                <c:pt idx="634">
                  <c:v>0.34720000000000001</c:v>
                </c:pt>
                <c:pt idx="635">
                  <c:v>0.29820000000000002</c:v>
                </c:pt>
                <c:pt idx="636">
                  <c:v>0.39900000000000002</c:v>
                </c:pt>
                <c:pt idx="637">
                  <c:v>0.25059999999999999</c:v>
                </c:pt>
                <c:pt idx="638">
                  <c:v>0.30659999999999998</c:v>
                </c:pt>
                <c:pt idx="639">
                  <c:v>0.34720000000000001</c:v>
                </c:pt>
                <c:pt idx="640">
                  <c:v>0.315</c:v>
                </c:pt>
                <c:pt idx="641">
                  <c:v>0.14560000000000001</c:v>
                </c:pt>
                <c:pt idx="642">
                  <c:v>0.31780000000000003</c:v>
                </c:pt>
                <c:pt idx="643">
                  <c:v>0.34300000000000003</c:v>
                </c:pt>
                <c:pt idx="644">
                  <c:v>0.25059999999999999</c:v>
                </c:pt>
                <c:pt idx="645">
                  <c:v>0.33879999999999999</c:v>
                </c:pt>
                <c:pt idx="646">
                  <c:v>0.29959999999999998</c:v>
                </c:pt>
                <c:pt idx="647">
                  <c:v>0.217</c:v>
                </c:pt>
                <c:pt idx="648">
                  <c:v>0.3206</c:v>
                </c:pt>
                <c:pt idx="649">
                  <c:v>0.29820000000000002</c:v>
                </c:pt>
                <c:pt idx="650">
                  <c:v>0.28560000000000002</c:v>
                </c:pt>
                <c:pt idx="651">
                  <c:v>0.28839999999999999</c:v>
                </c:pt>
                <c:pt idx="652">
                  <c:v>0.1946</c:v>
                </c:pt>
                <c:pt idx="653">
                  <c:v>0.28000000000000003</c:v>
                </c:pt>
                <c:pt idx="654">
                  <c:v>0.29680000000000001</c:v>
                </c:pt>
                <c:pt idx="655">
                  <c:v>0.39200000000000002</c:v>
                </c:pt>
                <c:pt idx="656">
                  <c:v>0.182</c:v>
                </c:pt>
                <c:pt idx="657">
                  <c:v>0.41860000000000003</c:v>
                </c:pt>
                <c:pt idx="658">
                  <c:v>0.1946</c:v>
                </c:pt>
                <c:pt idx="659">
                  <c:v>0.3962</c:v>
                </c:pt>
                <c:pt idx="660">
                  <c:v>0.1792</c:v>
                </c:pt>
                <c:pt idx="661">
                  <c:v>0.22539999999999999</c:v>
                </c:pt>
                <c:pt idx="662">
                  <c:v>0.27160000000000001</c:v>
                </c:pt>
                <c:pt idx="663">
                  <c:v>0.14699999999999999</c:v>
                </c:pt>
                <c:pt idx="664">
                  <c:v>0.1988</c:v>
                </c:pt>
                <c:pt idx="665">
                  <c:v>0.27579999999999999</c:v>
                </c:pt>
                <c:pt idx="666">
                  <c:v>0.36120000000000002</c:v>
                </c:pt>
                <c:pt idx="667">
                  <c:v>0.33460000000000001</c:v>
                </c:pt>
                <c:pt idx="668">
                  <c:v>0.2394</c:v>
                </c:pt>
                <c:pt idx="669">
                  <c:v>0.17780000000000001</c:v>
                </c:pt>
                <c:pt idx="670">
                  <c:v>0.41020000000000001</c:v>
                </c:pt>
                <c:pt idx="671">
                  <c:v>0.24360000000000001</c:v>
                </c:pt>
                <c:pt idx="672">
                  <c:v>0.34160000000000001</c:v>
                </c:pt>
                <c:pt idx="673">
                  <c:v>0.31219999999999998</c:v>
                </c:pt>
                <c:pt idx="674">
                  <c:v>0.22539999999999999</c:v>
                </c:pt>
                <c:pt idx="675">
                  <c:v>0.27439999999999998</c:v>
                </c:pt>
                <c:pt idx="676">
                  <c:v>0.1638</c:v>
                </c:pt>
                <c:pt idx="677">
                  <c:v>0.1946</c:v>
                </c:pt>
                <c:pt idx="678">
                  <c:v>0.2646</c:v>
                </c:pt>
                <c:pt idx="679">
                  <c:v>0.1946</c:v>
                </c:pt>
                <c:pt idx="680">
                  <c:v>0.17219999999999999</c:v>
                </c:pt>
                <c:pt idx="681">
                  <c:v>0.33460000000000001</c:v>
                </c:pt>
                <c:pt idx="682">
                  <c:v>0.31080000000000002</c:v>
                </c:pt>
                <c:pt idx="683">
                  <c:v>0.39340000000000003</c:v>
                </c:pt>
                <c:pt idx="684">
                  <c:v>0.2954</c:v>
                </c:pt>
                <c:pt idx="685">
                  <c:v>0.17499999999999999</c:v>
                </c:pt>
                <c:pt idx="686">
                  <c:v>0.32200000000000001</c:v>
                </c:pt>
                <c:pt idx="687">
                  <c:v>0.37380000000000002</c:v>
                </c:pt>
                <c:pt idx="688">
                  <c:v>0.1176</c:v>
                </c:pt>
                <c:pt idx="689">
                  <c:v>0.38779999999999998</c:v>
                </c:pt>
                <c:pt idx="690">
                  <c:v>0.26319999999999999</c:v>
                </c:pt>
                <c:pt idx="691">
                  <c:v>0.3906</c:v>
                </c:pt>
                <c:pt idx="692">
                  <c:v>0.29260000000000003</c:v>
                </c:pt>
                <c:pt idx="693">
                  <c:v>0.39340000000000003</c:v>
                </c:pt>
                <c:pt idx="694">
                  <c:v>0.25340000000000001</c:v>
                </c:pt>
                <c:pt idx="695">
                  <c:v>0.14419999999999999</c:v>
                </c:pt>
                <c:pt idx="696">
                  <c:v>0.36959999999999998</c:v>
                </c:pt>
                <c:pt idx="697">
                  <c:v>0.28560000000000002</c:v>
                </c:pt>
                <c:pt idx="698">
                  <c:v>0.24360000000000001</c:v>
                </c:pt>
                <c:pt idx="699">
                  <c:v>0.19739999999999999</c:v>
                </c:pt>
                <c:pt idx="700">
                  <c:v>0.27860000000000001</c:v>
                </c:pt>
                <c:pt idx="701">
                  <c:v>0.14419999999999999</c:v>
                </c:pt>
                <c:pt idx="702">
                  <c:v>0.371</c:v>
                </c:pt>
                <c:pt idx="703">
                  <c:v>0.38500000000000001</c:v>
                </c:pt>
                <c:pt idx="704">
                  <c:v>0.17780000000000001</c:v>
                </c:pt>
                <c:pt idx="705">
                  <c:v>0.2422</c:v>
                </c:pt>
                <c:pt idx="706">
                  <c:v>0.40600000000000003</c:v>
                </c:pt>
                <c:pt idx="707">
                  <c:v>0.29120000000000001</c:v>
                </c:pt>
                <c:pt idx="708">
                  <c:v>0.20300000000000001</c:v>
                </c:pt>
                <c:pt idx="709">
                  <c:v>0.35139999999999999</c:v>
                </c:pt>
                <c:pt idx="710">
                  <c:v>0.3332</c:v>
                </c:pt>
                <c:pt idx="711">
                  <c:v>8.4000000000000005E-2</c:v>
                </c:pt>
                <c:pt idx="712">
                  <c:v>0.3654</c:v>
                </c:pt>
                <c:pt idx="713">
                  <c:v>0.25619999999999998</c:v>
                </c:pt>
                <c:pt idx="714">
                  <c:v>0.33179999999999998</c:v>
                </c:pt>
                <c:pt idx="715">
                  <c:v>0.43540000000000001</c:v>
                </c:pt>
                <c:pt idx="716">
                  <c:v>0.26740000000000003</c:v>
                </c:pt>
                <c:pt idx="717">
                  <c:v>0.3276</c:v>
                </c:pt>
                <c:pt idx="718">
                  <c:v>0.22539999999999999</c:v>
                </c:pt>
                <c:pt idx="719">
                  <c:v>0.26179999999999998</c:v>
                </c:pt>
                <c:pt idx="720">
                  <c:v>0.21</c:v>
                </c:pt>
                <c:pt idx="721">
                  <c:v>0.27300000000000002</c:v>
                </c:pt>
                <c:pt idx="722">
                  <c:v>0.29120000000000001</c:v>
                </c:pt>
                <c:pt idx="723">
                  <c:v>0.23799999999999999</c:v>
                </c:pt>
                <c:pt idx="724">
                  <c:v>0.27300000000000002</c:v>
                </c:pt>
                <c:pt idx="725">
                  <c:v>0.4158</c:v>
                </c:pt>
                <c:pt idx="726">
                  <c:v>0.154</c:v>
                </c:pt>
                <c:pt idx="727">
                  <c:v>0.24079999999999999</c:v>
                </c:pt>
                <c:pt idx="728">
                  <c:v>0.182</c:v>
                </c:pt>
                <c:pt idx="729">
                  <c:v>0.33739999999999998</c:v>
                </c:pt>
                <c:pt idx="730">
                  <c:v>0.2198</c:v>
                </c:pt>
                <c:pt idx="731">
                  <c:v>0.1666</c:v>
                </c:pt>
                <c:pt idx="732">
                  <c:v>0.22120000000000001</c:v>
                </c:pt>
                <c:pt idx="733">
                  <c:v>0.31219999999999998</c:v>
                </c:pt>
                <c:pt idx="734">
                  <c:v>0.26319999999999999</c:v>
                </c:pt>
                <c:pt idx="735">
                  <c:v>0.37519999999999998</c:v>
                </c:pt>
                <c:pt idx="736">
                  <c:v>0.30659999999999998</c:v>
                </c:pt>
                <c:pt idx="737">
                  <c:v>0.2954</c:v>
                </c:pt>
                <c:pt idx="738">
                  <c:v>0.25059999999999999</c:v>
                </c:pt>
                <c:pt idx="739">
                  <c:v>0.38919999999999999</c:v>
                </c:pt>
                <c:pt idx="740">
                  <c:v>0.30099999999999999</c:v>
                </c:pt>
                <c:pt idx="741">
                  <c:v>0.31640000000000001</c:v>
                </c:pt>
                <c:pt idx="742">
                  <c:v>0.41720000000000002</c:v>
                </c:pt>
                <c:pt idx="743">
                  <c:v>0.23519999999999999</c:v>
                </c:pt>
                <c:pt idx="744">
                  <c:v>0.2044</c:v>
                </c:pt>
                <c:pt idx="745">
                  <c:v>0.182</c:v>
                </c:pt>
                <c:pt idx="746">
                  <c:v>0.2198</c:v>
                </c:pt>
                <c:pt idx="747">
                  <c:v>0.1666</c:v>
                </c:pt>
                <c:pt idx="748">
                  <c:v>0.38779999999999998</c:v>
                </c:pt>
                <c:pt idx="749">
                  <c:v>0.26319999999999999</c:v>
                </c:pt>
                <c:pt idx="750">
                  <c:v>0.32200000000000001</c:v>
                </c:pt>
                <c:pt idx="751">
                  <c:v>0.28839999999999999</c:v>
                </c:pt>
                <c:pt idx="752">
                  <c:v>0.45639999999999997</c:v>
                </c:pt>
                <c:pt idx="753">
                  <c:v>0.3332</c:v>
                </c:pt>
                <c:pt idx="754">
                  <c:v>0.14280000000000001</c:v>
                </c:pt>
                <c:pt idx="755">
                  <c:v>0.371</c:v>
                </c:pt>
                <c:pt idx="756">
                  <c:v>0.1988</c:v>
                </c:pt>
                <c:pt idx="757">
                  <c:v>0.33040000000000003</c:v>
                </c:pt>
                <c:pt idx="758">
                  <c:v>0.45779999999999998</c:v>
                </c:pt>
                <c:pt idx="759">
                  <c:v>0.32900000000000001</c:v>
                </c:pt>
                <c:pt idx="760">
                  <c:v>0.28560000000000002</c:v>
                </c:pt>
                <c:pt idx="761">
                  <c:v>0.18479999999999999</c:v>
                </c:pt>
                <c:pt idx="762">
                  <c:v>0.2954</c:v>
                </c:pt>
                <c:pt idx="763">
                  <c:v>0.25340000000000001</c:v>
                </c:pt>
                <c:pt idx="764">
                  <c:v>0.38919999999999999</c:v>
                </c:pt>
                <c:pt idx="765">
                  <c:v>0.18340000000000001</c:v>
                </c:pt>
                <c:pt idx="766">
                  <c:v>0.36959999999999998</c:v>
                </c:pt>
                <c:pt idx="767">
                  <c:v>0.5474</c:v>
                </c:pt>
                <c:pt idx="768">
                  <c:v>0.315</c:v>
                </c:pt>
                <c:pt idx="769">
                  <c:v>0.2772</c:v>
                </c:pt>
                <c:pt idx="770">
                  <c:v>0.28560000000000002</c:v>
                </c:pt>
                <c:pt idx="771">
                  <c:v>0.27860000000000001</c:v>
                </c:pt>
                <c:pt idx="772">
                  <c:v>0.2366</c:v>
                </c:pt>
                <c:pt idx="773">
                  <c:v>0.28420000000000001</c:v>
                </c:pt>
                <c:pt idx="774">
                  <c:v>0.4592</c:v>
                </c:pt>
                <c:pt idx="775">
                  <c:v>0.26879999999999998</c:v>
                </c:pt>
                <c:pt idx="776">
                  <c:v>0.33600000000000002</c:v>
                </c:pt>
                <c:pt idx="777">
                  <c:v>0.33040000000000003</c:v>
                </c:pt>
                <c:pt idx="778">
                  <c:v>0.30099999999999999</c:v>
                </c:pt>
                <c:pt idx="779">
                  <c:v>0.32619999999999999</c:v>
                </c:pt>
                <c:pt idx="780">
                  <c:v>0.40179999999999999</c:v>
                </c:pt>
                <c:pt idx="781">
                  <c:v>0.28560000000000002</c:v>
                </c:pt>
                <c:pt idx="782">
                  <c:v>0.15679999999999999</c:v>
                </c:pt>
                <c:pt idx="783">
                  <c:v>0.13020000000000001</c:v>
                </c:pt>
                <c:pt idx="784">
                  <c:v>0.19600000000000001</c:v>
                </c:pt>
                <c:pt idx="785">
                  <c:v>0.245</c:v>
                </c:pt>
                <c:pt idx="786">
                  <c:v>0.27579999999999999</c:v>
                </c:pt>
                <c:pt idx="787">
                  <c:v>0.33460000000000001</c:v>
                </c:pt>
                <c:pt idx="788">
                  <c:v>0.29680000000000001</c:v>
                </c:pt>
                <c:pt idx="789">
                  <c:v>0.18759999999999999</c:v>
                </c:pt>
                <c:pt idx="790">
                  <c:v>0.28839999999999999</c:v>
                </c:pt>
                <c:pt idx="791">
                  <c:v>0.28420000000000001</c:v>
                </c:pt>
                <c:pt idx="792">
                  <c:v>0.30940000000000001</c:v>
                </c:pt>
                <c:pt idx="793">
                  <c:v>0.1694</c:v>
                </c:pt>
                <c:pt idx="794">
                  <c:v>0.33739999999999998</c:v>
                </c:pt>
                <c:pt idx="795">
                  <c:v>0.19040000000000001</c:v>
                </c:pt>
                <c:pt idx="796">
                  <c:v>0.1946</c:v>
                </c:pt>
                <c:pt idx="797">
                  <c:v>0.2492</c:v>
                </c:pt>
                <c:pt idx="798">
                  <c:v>0.1694</c:v>
                </c:pt>
                <c:pt idx="799">
                  <c:v>0.1918</c:v>
                </c:pt>
                <c:pt idx="800">
                  <c:v>0.24640000000000001</c:v>
                </c:pt>
                <c:pt idx="801">
                  <c:v>0.30940000000000001</c:v>
                </c:pt>
                <c:pt idx="802">
                  <c:v>0.41020000000000001</c:v>
                </c:pt>
                <c:pt idx="803">
                  <c:v>0.33739999999999998</c:v>
                </c:pt>
                <c:pt idx="804">
                  <c:v>0.30659999999999998</c:v>
                </c:pt>
                <c:pt idx="805">
                  <c:v>0.36399999999999999</c:v>
                </c:pt>
                <c:pt idx="806">
                  <c:v>0.2576</c:v>
                </c:pt>
                <c:pt idx="807">
                  <c:v>0.4088</c:v>
                </c:pt>
                <c:pt idx="808">
                  <c:v>0.34439999999999998</c:v>
                </c:pt>
                <c:pt idx="809">
                  <c:v>0.29120000000000001</c:v>
                </c:pt>
                <c:pt idx="810">
                  <c:v>0.1988</c:v>
                </c:pt>
                <c:pt idx="811">
                  <c:v>0.1988</c:v>
                </c:pt>
                <c:pt idx="812">
                  <c:v>0.31219999999999998</c:v>
                </c:pt>
                <c:pt idx="813">
                  <c:v>0.18479999999999999</c:v>
                </c:pt>
                <c:pt idx="814">
                  <c:v>0.2422</c:v>
                </c:pt>
                <c:pt idx="815">
                  <c:v>0.2044</c:v>
                </c:pt>
                <c:pt idx="816">
                  <c:v>0.47739999999999999</c:v>
                </c:pt>
                <c:pt idx="817">
                  <c:v>0.27860000000000001</c:v>
                </c:pt>
                <c:pt idx="818">
                  <c:v>0.30520000000000003</c:v>
                </c:pt>
                <c:pt idx="819">
                  <c:v>0.27160000000000001</c:v>
                </c:pt>
                <c:pt idx="820">
                  <c:v>0.15260000000000001</c:v>
                </c:pt>
                <c:pt idx="821">
                  <c:v>0.43680000000000002</c:v>
                </c:pt>
                <c:pt idx="822">
                  <c:v>0.3906</c:v>
                </c:pt>
                <c:pt idx="823">
                  <c:v>0.40039999999999998</c:v>
                </c:pt>
                <c:pt idx="824">
                  <c:v>0.24079999999999999</c:v>
                </c:pt>
                <c:pt idx="825">
                  <c:v>7.4200000000000002E-2</c:v>
                </c:pt>
                <c:pt idx="826">
                  <c:v>0.38779999999999998</c:v>
                </c:pt>
                <c:pt idx="827">
                  <c:v>0.378</c:v>
                </c:pt>
                <c:pt idx="828">
                  <c:v>0.2954</c:v>
                </c:pt>
                <c:pt idx="829">
                  <c:v>0.35980000000000001</c:v>
                </c:pt>
                <c:pt idx="830">
                  <c:v>0.3332</c:v>
                </c:pt>
                <c:pt idx="831">
                  <c:v>0.3836</c:v>
                </c:pt>
                <c:pt idx="832">
                  <c:v>0.33739999999999998</c:v>
                </c:pt>
                <c:pt idx="833">
                  <c:v>0.31080000000000002</c:v>
                </c:pt>
                <c:pt idx="834">
                  <c:v>0.34300000000000003</c:v>
                </c:pt>
                <c:pt idx="835">
                  <c:v>0.20860000000000001</c:v>
                </c:pt>
                <c:pt idx="836">
                  <c:v>0.31080000000000002</c:v>
                </c:pt>
                <c:pt idx="837">
                  <c:v>0.1764</c:v>
                </c:pt>
                <c:pt idx="838">
                  <c:v>0.34720000000000001</c:v>
                </c:pt>
                <c:pt idx="839">
                  <c:v>0.29959999999999998</c:v>
                </c:pt>
                <c:pt idx="840">
                  <c:v>0.31359999999999999</c:v>
                </c:pt>
                <c:pt idx="841">
                  <c:v>0.3528</c:v>
                </c:pt>
                <c:pt idx="842">
                  <c:v>0.33739999999999998</c:v>
                </c:pt>
                <c:pt idx="843">
                  <c:v>0.28000000000000003</c:v>
                </c:pt>
                <c:pt idx="844">
                  <c:v>0.21</c:v>
                </c:pt>
                <c:pt idx="845">
                  <c:v>0.28699999999999998</c:v>
                </c:pt>
                <c:pt idx="846">
                  <c:v>0.2268</c:v>
                </c:pt>
                <c:pt idx="847">
                  <c:v>0.1232</c:v>
                </c:pt>
                <c:pt idx="848">
                  <c:v>0.2072</c:v>
                </c:pt>
                <c:pt idx="849">
                  <c:v>0.2772</c:v>
                </c:pt>
                <c:pt idx="850">
                  <c:v>0.23799999999999999</c:v>
                </c:pt>
                <c:pt idx="851">
                  <c:v>0.2898</c:v>
                </c:pt>
                <c:pt idx="852">
                  <c:v>0.21</c:v>
                </c:pt>
                <c:pt idx="853">
                  <c:v>0.31359999999999999</c:v>
                </c:pt>
                <c:pt idx="854">
                  <c:v>0.2646</c:v>
                </c:pt>
                <c:pt idx="855">
                  <c:v>0.224</c:v>
                </c:pt>
                <c:pt idx="856">
                  <c:v>0.33739999999999998</c:v>
                </c:pt>
                <c:pt idx="857">
                  <c:v>0.4032</c:v>
                </c:pt>
                <c:pt idx="858">
                  <c:v>0.18479999999999999</c:v>
                </c:pt>
                <c:pt idx="859">
                  <c:v>0.22120000000000001</c:v>
                </c:pt>
                <c:pt idx="860">
                  <c:v>0.3402</c:v>
                </c:pt>
                <c:pt idx="861">
                  <c:v>0.27160000000000001</c:v>
                </c:pt>
                <c:pt idx="862">
                  <c:v>0.25059999999999999</c:v>
                </c:pt>
                <c:pt idx="863">
                  <c:v>0.18060000000000001</c:v>
                </c:pt>
                <c:pt idx="864">
                  <c:v>0.3906</c:v>
                </c:pt>
                <c:pt idx="865">
                  <c:v>0.3962</c:v>
                </c:pt>
                <c:pt idx="866">
                  <c:v>0.1862</c:v>
                </c:pt>
                <c:pt idx="867">
                  <c:v>0.34160000000000001</c:v>
                </c:pt>
                <c:pt idx="868">
                  <c:v>0.42420000000000002</c:v>
                </c:pt>
                <c:pt idx="869">
                  <c:v>0.25340000000000001</c:v>
                </c:pt>
                <c:pt idx="870">
                  <c:v>0.26740000000000003</c:v>
                </c:pt>
                <c:pt idx="871">
                  <c:v>0.29820000000000002</c:v>
                </c:pt>
                <c:pt idx="872">
                  <c:v>0.19739999999999999</c:v>
                </c:pt>
                <c:pt idx="873">
                  <c:v>0.15820000000000001</c:v>
                </c:pt>
                <c:pt idx="874">
                  <c:v>0.27160000000000001</c:v>
                </c:pt>
                <c:pt idx="875">
                  <c:v>0.27300000000000002</c:v>
                </c:pt>
                <c:pt idx="876">
                  <c:v>0.23799999999999999</c:v>
                </c:pt>
                <c:pt idx="877">
                  <c:v>0.4088</c:v>
                </c:pt>
                <c:pt idx="878">
                  <c:v>0.29120000000000001</c:v>
                </c:pt>
                <c:pt idx="879">
                  <c:v>0.16800000000000001</c:v>
                </c:pt>
                <c:pt idx="880">
                  <c:v>0.2828</c:v>
                </c:pt>
                <c:pt idx="881">
                  <c:v>0.2828</c:v>
                </c:pt>
                <c:pt idx="882">
                  <c:v>0.26879999999999998</c:v>
                </c:pt>
                <c:pt idx="883">
                  <c:v>0.2366</c:v>
                </c:pt>
                <c:pt idx="884">
                  <c:v>0.20019999999999999</c:v>
                </c:pt>
                <c:pt idx="885">
                  <c:v>0.2114</c:v>
                </c:pt>
                <c:pt idx="886">
                  <c:v>0.31640000000000001</c:v>
                </c:pt>
                <c:pt idx="887">
                  <c:v>0.27160000000000001</c:v>
                </c:pt>
                <c:pt idx="888">
                  <c:v>0.308</c:v>
                </c:pt>
                <c:pt idx="889">
                  <c:v>0.20300000000000001</c:v>
                </c:pt>
                <c:pt idx="890">
                  <c:v>0.29260000000000003</c:v>
                </c:pt>
                <c:pt idx="891">
                  <c:v>0.2324</c:v>
                </c:pt>
                <c:pt idx="892">
                  <c:v>0.3906</c:v>
                </c:pt>
                <c:pt idx="893">
                  <c:v>0.17219999999999999</c:v>
                </c:pt>
                <c:pt idx="894">
                  <c:v>0.28000000000000003</c:v>
                </c:pt>
                <c:pt idx="895">
                  <c:v>0.37519999999999998</c:v>
                </c:pt>
                <c:pt idx="896">
                  <c:v>0.33179999999999998</c:v>
                </c:pt>
                <c:pt idx="897">
                  <c:v>0.30380000000000001</c:v>
                </c:pt>
                <c:pt idx="898">
                  <c:v>0.3836</c:v>
                </c:pt>
                <c:pt idx="899">
                  <c:v>0.22120000000000001</c:v>
                </c:pt>
                <c:pt idx="900">
                  <c:v>0.3962</c:v>
                </c:pt>
                <c:pt idx="901">
                  <c:v>0.28560000000000002</c:v>
                </c:pt>
                <c:pt idx="902">
                  <c:v>0.2296</c:v>
                </c:pt>
                <c:pt idx="903">
                  <c:v>0.1484</c:v>
                </c:pt>
                <c:pt idx="904">
                  <c:v>0.27579999999999999</c:v>
                </c:pt>
                <c:pt idx="905">
                  <c:v>0.1484</c:v>
                </c:pt>
                <c:pt idx="906">
                  <c:v>0.30940000000000001</c:v>
                </c:pt>
                <c:pt idx="907">
                  <c:v>0.36820000000000003</c:v>
                </c:pt>
                <c:pt idx="908">
                  <c:v>0.35560000000000003</c:v>
                </c:pt>
                <c:pt idx="909">
                  <c:v>0.36680000000000001</c:v>
                </c:pt>
                <c:pt idx="910">
                  <c:v>0.2268</c:v>
                </c:pt>
                <c:pt idx="911">
                  <c:v>0.24779999999999999</c:v>
                </c:pt>
                <c:pt idx="912">
                  <c:v>0.217</c:v>
                </c:pt>
                <c:pt idx="913">
                  <c:v>0.21840000000000001</c:v>
                </c:pt>
                <c:pt idx="914">
                  <c:v>0.19320000000000001</c:v>
                </c:pt>
                <c:pt idx="915">
                  <c:v>0.19739999999999999</c:v>
                </c:pt>
                <c:pt idx="916">
                  <c:v>0.32479999999999998</c:v>
                </c:pt>
                <c:pt idx="917">
                  <c:v>0.1946</c:v>
                </c:pt>
                <c:pt idx="918">
                  <c:v>0.43680000000000002</c:v>
                </c:pt>
                <c:pt idx="919">
                  <c:v>0.13300000000000001</c:v>
                </c:pt>
                <c:pt idx="920">
                  <c:v>8.8200000000000001E-2</c:v>
                </c:pt>
                <c:pt idx="921">
                  <c:v>0.30659999999999998</c:v>
                </c:pt>
                <c:pt idx="922">
                  <c:v>0.2296</c:v>
                </c:pt>
                <c:pt idx="923">
                  <c:v>0.33600000000000002</c:v>
                </c:pt>
                <c:pt idx="924">
                  <c:v>6.4399999999999999E-2</c:v>
                </c:pt>
                <c:pt idx="925">
                  <c:v>0.40739999999999998</c:v>
                </c:pt>
                <c:pt idx="926">
                  <c:v>0.224</c:v>
                </c:pt>
                <c:pt idx="927">
                  <c:v>0.4032</c:v>
                </c:pt>
                <c:pt idx="928">
                  <c:v>0.33460000000000001</c:v>
                </c:pt>
                <c:pt idx="929">
                  <c:v>0.15820000000000001</c:v>
                </c:pt>
                <c:pt idx="930">
                  <c:v>0.35560000000000003</c:v>
                </c:pt>
                <c:pt idx="931">
                  <c:v>0.23380000000000001</c:v>
                </c:pt>
                <c:pt idx="932">
                  <c:v>0.25480000000000003</c:v>
                </c:pt>
                <c:pt idx="933">
                  <c:v>0.47039999999999998</c:v>
                </c:pt>
                <c:pt idx="934">
                  <c:v>0.45500000000000002</c:v>
                </c:pt>
                <c:pt idx="935">
                  <c:v>0.34160000000000001</c:v>
                </c:pt>
                <c:pt idx="936">
                  <c:v>0.26600000000000001</c:v>
                </c:pt>
                <c:pt idx="937">
                  <c:v>0.27439999999999998</c:v>
                </c:pt>
                <c:pt idx="938">
                  <c:v>0.25480000000000003</c:v>
                </c:pt>
                <c:pt idx="939">
                  <c:v>6.1600000000000002E-2</c:v>
                </c:pt>
                <c:pt idx="940">
                  <c:v>0.2646</c:v>
                </c:pt>
                <c:pt idx="941">
                  <c:v>0.3584</c:v>
                </c:pt>
                <c:pt idx="942">
                  <c:v>0.38080000000000003</c:v>
                </c:pt>
                <c:pt idx="943">
                  <c:v>0.19320000000000001</c:v>
                </c:pt>
                <c:pt idx="944">
                  <c:v>0.30659999999999998</c:v>
                </c:pt>
                <c:pt idx="945">
                  <c:v>0.14419999999999999</c:v>
                </c:pt>
                <c:pt idx="946">
                  <c:v>0.2702</c:v>
                </c:pt>
                <c:pt idx="947">
                  <c:v>0.37659999999999999</c:v>
                </c:pt>
                <c:pt idx="948">
                  <c:v>0.3528</c:v>
                </c:pt>
                <c:pt idx="949">
                  <c:v>0.27160000000000001</c:v>
                </c:pt>
                <c:pt idx="950">
                  <c:v>0.2492</c:v>
                </c:pt>
                <c:pt idx="951">
                  <c:v>0.21279999999999999</c:v>
                </c:pt>
                <c:pt idx="952">
                  <c:v>0.19739999999999999</c:v>
                </c:pt>
                <c:pt idx="953">
                  <c:v>0.2422</c:v>
                </c:pt>
                <c:pt idx="954">
                  <c:v>0.38919999999999999</c:v>
                </c:pt>
                <c:pt idx="955">
                  <c:v>0.2954</c:v>
                </c:pt>
                <c:pt idx="956">
                  <c:v>0.23799999999999999</c:v>
                </c:pt>
                <c:pt idx="957">
                  <c:v>0.2422</c:v>
                </c:pt>
                <c:pt idx="958">
                  <c:v>0.35</c:v>
                </c:pt>
                <c:pt idx="959">
                  <c:v>0.3276</c:v>
                </c:pt>
                <c:pt idx="960">
                  <c:v>0.27439999999999998</c:v>
                </c:pt>
                <c:pt idx="961">
                  <c:v>0.3024</c:v>
                </c:pt>
                <c:pt idx="962">
                  <c:v>0.14280000000000001</c:v>
                </c:pt>
                <c:pt idx="963">
                  <c:v>0.29959999999999998</c:v>
                </c:pt>
                <c:pt idx="964">
                  <c:v>0.3528</c:v>
                </c:pt>
                <c:pt idx="965">
                  <c:v>0.26040000000000002</c:v>
                </c:pt>
                <c:pt idx="966">
                  <c:v>0.126</c:v>
                </c:pt>
                <c:pt idx="967">
                  <c:v>0.23799999999999999</c:v>
                </c:pt>
                <c:pt idx="968">
                  <c:v>0.37380000000000002</c:v>
                </c:pt>
                <c:pt idx="969">
                  <c:v>0.38640000000000002</c:v>
                </c:pt>
                <c:pt idx="970">
                  <c:v>0.36820000000000003</c:v>
                </c:pt>
                <c:pt idx="971">
                  <c:v>0.29260000000000003</c:v>
                </c:pt>
                <c:pt idx="972">
                  <c:v>0.38500000000000001</c:v>
                </c:pt>
                <c:pt idx="973">
                  <c:v>0.15540000000000001</c:v>
                </c:pt>
                <c:pt idx="974">
                  <c:v>0.37380000000000002</c:v>
                </c:pt>
                <c:pt idx="975">
                  <c:v>6.3E-2</c:v>
                </c:pt>
                <c:pt idx="976">
                  <c:v>0.35420000000000001</c:v>
                </c:pt>
                <c:pt idx="977">
                  <c:v>0.2324</c:v>
                </c:pt>
                <c:pt idx="978">
                  <c:v>0.2114</c:v>
                </c:pt>
                <c:pt idx="979">
                  <c:v>0.45639999999999997</c:v>
                </c:pt>
                <c:pt idx="980">
                  <c:v>0.32340000000000002</c:v>
                </c:pt>
                <c:pt idx="981">
                  <c:v>0.36120000000000002</c:v>
                </c:pt>
                <c:pt idx="982">
                  <c:v>0.3584</c:v>
                </c:pt>
                <c:pt idx="983">
                  <c:v>0.2492</c:v>
                </c:pt>
                <c:pt idx="984">
                  <c:v>0.35699999999999998</c:v>
                </c:pt>
                <c:pt idx="985">
                  <c:v>0.48159999999999997</c:v>
                </c:pt>
                <c:pt idx="986">
                  <c:v>0.29120000000000001</c:v>
                </c:pt>
                <c:pt idx="987">
                  <c:v>0.24640000000000001</c:v>
                </c:pt>
                <c:pt idx="988">
                  <c:v>0.13159999999999999</c:v>
                </c:pt>
                <c:pt idx="989">
                  <c:v>0.29680000000000001</c:v>
                </c:pt>
                <c:pt idx="990">
                  <c:v>0.38219999999999998</c:v>
                </c:pt>
                <c:pt idx="991">
                  <c:v>0.20860000000000001</c:v>
                </c:pt>
                <c:pt idx="992">
                  <c:v>0.41160000000000002</c:v>
                </c:pt>
                <c:pt idx="993">
                  <c:v>0.27160000000000001</c:v>
                </c:pt>
                <c:pt idx="994">
                  <c:v>0.378</c:v>
                </c:pt>
                <c:pt idx="995">
                  <c:v>0.37940000000000002</c:v>
                </c:pt>
                <c:pt idx="996">
                  <c:v>0.1764</c:v>
                </c:pt>
                <c:pt idx="997">
                  <c:v>0.1764</c:v>
                </c:pt>
                <c:pt idx="998">
                  <c:v>0.15679999999999999</c:v>
                </c:pt>
                <c:pt idx="999">
                  <c:v>0.38500000000000001</c:v>
                </c:pt>
                <c:pt idx="1000">
                  <c:v>0.3584</c:v>
                </c:pt>
                <c:pt idx="1001">
                  <c:v>0.371</c:v>
                </c:pt>
                <c:pt idx="1002">
                  <c:v>0.34160000000000001</c:v>
                </c:pt>
                <c:pt idx="1003">
                  <c:v>0.315</c:v>
                </c:pt>
                <c:pt idx="1004">
                  <c:v>0.28839999999999999</c:v>
                </c:pt>
                <c:pt idx="1005">
                  <c:v>0.44800000000000001</c:v>
                </c:pt>
                <c:pt idx="1006">
                  <c:v>0.18060000000000001</c:v>
                </c:pt>
                <c:pt idx="1007">
                  <c:v>0.20300000000000001</c:v>
                </c:pt>
                <c:pt idx="1008">
                  <c:v>0.4214</c:v>
                </c:pt>
                <c:pt idx="1009">
                  <c:v>0.3206</c:v>
                </c:pt>
                <c:pt idx="1010">
                  <c:v>0.32340000000000002</c:v>
                </c:pt>
                <c:pt idx="1011">
                  <c:v>0.24079999999999999</c:v>
                </c:pt>
                <c:pt idx="1012">
                  <c:v>0.41720000000000002</c:v>
                </c:pt>
                <c:pt idx="1013">
                  <c:v>0.22539999999999999</c:v>
                </c:pt>
                <c:pt idx="1014">
                  <c:v>0.34860000000000002</c:v>
                </c:pt>
                <c:pt idx="1015">
                  <c:v>0.36959999999999998</c:v>
                </c:pt>
                <c:pt idx="1016">
                  <c:v>0.3402</c:v>
                </c:pt>
                <c:pt idx="1017">
                  <c:v>0.1792</c:v>
                </c:pt>
                <c:pt idx="1018">
                  <c:v>0.30940000000000001</c:v>
                </c:pt>
                <c:pt idx="1019">
                  <c:v>0.33739999999999998</c:v>
                </c:pt>
                <c:pt idx="1020">
                  <c:v>0.189</c:v>
                </c:pt>
                <c:pt idx="1021">
                  <c:v>0.41160000000000002</c:v>
                </c:pt>
                <c:pt idx="1022">
                  <c:v>0.27860000000000001</c:v>
                </c:pt>
                <c:pt idx="1023">
                  <c:v>0.38640000000000002</c:v>
                </c:pt>
                <c:pt idx="1024">
                  <c:v>0.2142</c:v>
                </c:pt>
                <c:pt idx="1025">
                  <c:v>0.20019999999999999</c:v>
                </c:pt>
                <c:pt idx="1026">
                  <c:v>0.37940000000000002</c:v>
                </c:pt>
                <c:pt idx="1027">
                  <c:v>0.34860000000000002</c:v>
                </c:pt>
                <c:pt idx="1028">
                  <c:v>0.35</c:v>
                </c:pt>
                <c:pt idx="1029">
                  <c:v>0.18340000000000001</c:v>
                </c:pt>
                <c:pt idx="1030">
                  <c:v>0.1638</c:v>
                </c:pt>
                <c:pt idx="1031">
                  <c:v>0.2702</c:v>
                </c:pt>
                <c:pt idx="1032">
                  <c:v>0.28839999999999999</c:v>
                </c:pt>
                <c:pt idx="1033">
                  <c:v>0.25059999999999999</c:v>
                </c:pt>
                <c:pt idx="1034">
                  <c:v>0.1484</c:v>
                </c:pt>
                <c:pt idx="1035">
                  <c:v>0.33179999999999998</c:v>
                </c:pt>
                <c:pt idx="1036">
                  <c:v>0.35980000000000001</c:v>
                </c:pt>
                <c:pt idx="1037">
                  <c:v>0.30659999999999998</c:v>
                </c:pt>
                <c:pt idx="1038">
                  <c:v>0.31359999999999999</c:v>
                </c:pt>
                <c:pt idx="1039">
                  <c:v>0.23799999999999999</c:v>
                </c:pt>
                <c:pt idx="1040">
                  <c:v>0.26600000000000001</c:v>
                </c:pt>
                <c:pt idx="1041">
                  <c:v>0.10920000000000001</c:v>
                </c:pt>
                <c:pt idx="1042">
                  <c:v>0.21</c:v>
                </c:pt>
                <c:pt idx="1043">
                  <c:v>0.21279999999999999</c:v>
                </c:pt>
                <c:pt idx="1044">
                  <c:v>0.25480000000000003</c:v>
                </c:pt>
                <c:pt idx="1045">
                  <c:v>0.32479999999999998</c:v>
                </c:pt>
                <c:pt idx="1046">
                  <c:v>0.23100000000000001</c:v>
                </c:pt>
                <c:pt idx="1047">
                  <c:v>0.30520000000000003</c:v>
                </c:pt>
                <c:pt idx="1048">
                  <c:v>0.36259999999999998</c:v>
                </c:pt>
                <c:pt idx="1049">
                  <c:v>0.41720000000000002</c:v>
                </c:pt>
                <c:pt idx="1050">
                  <c:v>0.23100000000000001</c:v>
                </c:pt>
                <c:pt idx="1051">
                  <c:v>0.27300000000000002</c:v>
                </c:pt>
                <c:pt idx="1052">
                  <c:v>0.15679999999999999</c:v>
                </c:pt>
                <c:pt idx="1053">
                  <c:v>0.27160000000000001</c:v>
                </c:pt>
                <c:pt idx="1054">
                  <c:v>0.17080000000000001</c:v>
                </c:pt>
                <c:pt idx="1055">
                  <c:v>0.3654</c:v>
                </c:pt>
                <c:pt idx="1056">
                  <c:v>0.35</c:v>
                </c:pt>
                <c:pt idx="1057">
                  <c:v>7.9799999999999996E-2</c:v>
                </c:pt>
                <c:pt idx="1058">
                  <c:v>0.34860000000000002</c:v>
                </c:pt>
                <c:pt idx="1059">
                  <c:v>0.44940000000000002</c:v>
                </c:pt>
                <c:pt idx="1060">
                  <c:v>0.49</c:v>
                </c:pt>
                <c:pt idx="1061">
                  <c:v>0.33460000000000001</c:v>
                </c:pt>
                <c:pt idx="1062">
                  <c:v>0.2016</c:v>
                </c:pt>
                <c:pt idx="1063">
                  <c:v>0.23380000000000001</c:v>
                </c:pt>
                <c:pt idx="1064">
                  <c:v>0.30099999999999999</c:v>
                </c:pt>
                <c:pt idx="1065">
                  <c:v>0.27860000000000001</c:v>
                </c:pt>
                <c:pt idx="1066">
                  <c:v>0.27579999999999999</c:v>
                </c:pt>
                <c:pt idx="1067">
                  <c:v>0.38640000000000002</c:v>
                </c:pt>
                <c:pt idx="1068">
                  <c:v>0.161</c:v>
                </c:pt>
                <c:pt idx="1069">
                  <c:v>9.9400000000000002E-2</c:v>
                </c:pt>
                <c:pt idx="1070">
                  <c:v>0.39900000000000002</c:v>
                </c:pt>
                <c:pt idx="1071">
                  <c:v>0.38779999999999998</c:v>
                </c:pt>
                <c:pt idx="1072">
                  <c:v>0.35420000000000001</c:v>
                </c:pt>
                <c:pt idx="1073">
                  <c:v>0.19600000000000001</c:v>
                </c:pt>
                <c:pt idx="1074">
                  <c:v>0.26600000000000001</c:v>
                </c:pt>
                <c:pt idx="1075">
                  <c:v>0.29120000000000001</c:v>
                </c:pt>
                <c:pt idx="1076">
                  <c:v>0.36680000000000001</c:v>
                </c:pt>
                <c:pt idx="1077">
                  <c:v>0.38640000000000002</c:v>
                </c:pt>
                <c:pt idx="1078">
                  <c:v>0.33879999999999999</c:v>
                </c:pt>
                <c:pt idx="1079">
                  <c:v>0.38500000000000001</c:v>
                </c:pt>
                <c:pt idx="1080">
                  <c:v>0.26879999999999998</c:v>
                </c:pt>
                <c:pt idx="1081">
                  <c:v>0.27300000000000002</c:v>
                </c:pt>
                <c:pt idx="1082">
                  <c:v>0.25059999999999999</c:v>
                </c:pt>
                <c:pt idx="1083">
                  <c:v>0.245</c:v>
                </c:pt>
                <c:pt idx="1084">
                  <c:v>0.37519999999999998</c:v>
                </c:pt>
                <c:pt idx="1085">
                  <c:v>0.17780000000000001</c:v>
                </c:pt>
                <c:pt idx="1086">
                  <c:v>0.3332</c:v>
                </c:pt>
                <c:pt idx="1087">
                  <c:v>0.36680000000000001</c:v>
                </c:pt>
                <c:pt idx="1088">
                  <c:v>0.30520000000000003</c:v>
                </c:pt>
                <c:pt idx="1089">
                  <c:v>0.1162</c:v>
                </c:pt>
                <c:pt idx="1090">
                  <c:v>0.2366</c:v>
                </c:pt>
                <c:pt idx="1091">
                  <c:v>0.26879999999999998</c:v>
                </c:pt>
                <c:pt idx="1092">
                  <c:v>0.63980000000000004</c:v>
                </c:pt>
                <c:pt idx="1093">
                  <c:v>0.2422</c:v>
                </c:pt>
                <c:pt idx="1094">
                  <c:v>0.29820000000000002</c:v>
                </c:pt>
                <c:pt idx="1095">
                  <c:v>0.31359999999999999</c:v>
                </c:pt>
                <c:pt idx="1096">
                  <c:v>0.3206</c:v>
                </c:pt>
                <c:pt idx="1097">
                  <c:v>0.24360000000000001</c:v>
                </c:pt>
                <c:pt idx="1098">
                  <c:v>0.31080000000000002</c:v>
                </c:pt>
                <c:pt idx="1099">
                  <c:v>0.28000000000000003</c:v>
                </c:pt>
                <c:pt idx="1100">
                  <c:v>0.34160000000000001</c:v>
                </c:pt>
                <c:pt idx="1101">
                  <c:v>0.27300000000000002</c:v>
                </c:pt>
                <c:pt idx="1102">
                  <c:v>0.27300000000000002</c:v>
                </c:pt>
                <c:pt idx="1103">
                  <c:v>0.3024</c:v>
                </c:pt>
                <c:pt idx="1104">
                  <c:v>0.35420000000000001</c:v>
                </c:pt>
                <c:pt idx="1105">
                  <c:v>0.1666</c:v>
                </c:pt>
                <c:pt idx="1106">
                  <c:v>0.3654</c:v>
                </c:pt>
                <c:pt idx="1107">
                  <c:v>0.29260000000000003</c:v>
                </c:pt>
                <c:pt idx="1108">
                  <c:v>0.2268</c:v>
                </c:pt>
                <c:pt idx="1109">
                  <c:v>0.27439999999999998</c:v>
                </c:pt>
                <c:pt idx="1110">
                  <c:v>0.31219999999999998</c:v>
                </c:pt>
                <c:pt idx="1111">
                  <c:v>0.1694</c:v>
                </c:pt>
                <c:pt idx="1112">
                  <c:v>0.27300000000000002</c:v>
                </c:pt>
                <c:pt idx="1113">
                  <c:v>0.33600000000000002</c:v>
                </c:pt>
                <c:pt idx="1114">
                  <c:v>0.308</c:v>
                </c:pt>
                <c:pt idx="1115">
                  <c:v>0.25619999999999998</c:v>
                </c:pt>
                <c:pt idx="1116">
                  <c:v>0.4158</c:v>
                </c:pt>
                <c:pt idx="1117">
                  <c:v>0.1638</c:v>
                </c:pt>
                <c:pt idx="1118">
                  <c:v>0.1512</c:v>
                </c:pt>
                <c:pt idx="1119">
                  <c:v>0.31080000000000002</c:v>
                </c:pt>
                <c:pt idx="1120">
                  <c:v>0.1946</c:v>
                </c:pt>
                <c:pt idx="1121">
                  <c:v>0.21840000000000001</c:v>
                </c:pt>
                <c:pt idx="1122">
                  <c:v>0.39340000000000003</c:v>
                </c:pt>
                <c:pt idx="1123">
                  <c:v>0.31780000000000003</c:v>
                </c:pt>
                <c:pt idx="1124">
                  <c:v>0.34720000000000001</c:v>
                </c:pt>
                <c:pt idx="1125">
                  <c:v>0.34720000000000001</c:v>
                </c:pt>
                <c:pt idx="1126">
                  <c:v>0.30520000000000003</c:v>
                </c:pt>
                <c:pt idx="1127">
                  <c:v>0.19739999999999999</c:v>
                </c:pt>
                <c:pt idx="1128">
                  <c:v>0.1764</c:v>
                </c:pt>
                <c:pt idx="1129">
                  <c:v>0.217</c:v>
                </c:pt>
                <c:pt idx="1130">
                  <c:v>0.25340000000000001</c:v>
                </c:pt>
                <c:pt idx="1131">
                  <c:v>0.33179999999999998</c:v>
                </c:pt>
                <c:pt idx="1132">
                  <c:v>0.28699999999999998</c:v>
                </c:pt>
                <c:pt idx="1133">
                  <c:v>0.37240000000000001</c:v>
                </c:pt>
                <c:pt idx="1134">
                  <c:v>0.26040000000000002</c:v>
                </c:pt>
                <c:pt idx="1135">
                  <c:v>0.2072</c:v>
                </c:pt>
                <c:pt idx="1136">
                  <c:v>9.9400000000000002E-2</c:v>
                </c:pt>
                <c:pt idx="1137">
                  <c:v>0.3206</c:v>
                </c:pt>
                <c:pt idx="1138">
                  <c:v>0.2296</c:v>
                </c:pt>
                <c:pt idx="1139">
                  <c:v>0.36959999999999998</c:v>
                </c:pt>
                <c:pt idx="1140">
                  <c:v>0.30520000000000003</c:v>
                </c:pt>
                <c:pt idx="1141">
                  <c:v>7.9799999999999996E-2</c:v>
                </c:pt>
                <c:pt idx="1142">
                  <c:v>0.34860000000000002</c:v>
                </c:pt>
                <c:pt idx="1143">
                  <c:v>0.34439999999999998</c:v>
                </c:pt>
                <c:pt idx="1144">
                  <c:v>0.21</c:v>
                </c:pt>
                <c:pt idx="1145">
                  <c:v>0.26879999999999998</c:v>
                </c:pt>
                <c:pt idx="1146">
                  <c:v>0.29680000000000001</c:v>
                </c:pt>
                <c:pt idx="1147">
                  <c:v>0.31219999999999998</c:v>
                </c:pt>
                <c:pt idx="1148">
                  <c:v>0.30380000000000001</c:v>
                </c:pt>
                <c:pt idx="1149">
                  <c:v>0.18479999999999999</c:v>
                </c:pt>
                <c:pt idx="1150">
                  <c:v>0.26179999999999998</c:v>
                </c:pt>
                <c:pt idx="1151">
                  <c:v>0.41160000000000002</c:v>
                </c:pt>
                <c:pt idx="1152">
                  <c:v>0.28420000000000001</c:v>
                </c:pt>
                <c:pt idx="1153">
                  <c:v>0.21</c:v>
                </c:pt>
                <c:pt idx="1154">
                  <c:v>0.30380000000000001</c:v>
                </c:pt>
                <c:pt idx="1155">
                  <c:v>0.2016</c:v>
                </c:pt>
                <c:pt idx="1156">
                  <c:v>0.2114</c:v>
                </c:pt>
                <c:pt idx="1157">
                  <c:v>0.24640000000000001</c:v>
                </c:pt>
                <c:pt idx="1158">
                  <c:v>0.31219999999999998</c:v>
                </c:pt>
                <c:pt idx="1159">
                  <c:v>0.18340000000000001</c:v>
                </c:pt>
                <c:pt idx="1160">
                  <c:v>0.15959999999999999</c:v>
                </c:pt>
                <c:pt idx="1161">
                  <c:v>0.2016</c:v>
                </c:pt>
                <c:pt idx="1162">
                  <c:v>0.20860000000000001</c:v>
                </c:pt>
                <c:pt idx="1163">
                  <c:v>0.1666</c:v>
                </c:pt>
                <c:pt idx="1164">
                  <c:v>0.35980000000000001</c:v>
                </c:pt>
                <c:pt idx="1165">
                  <c:v>0.30380000000000001</c:v>
                </c:pt>
                <c:pt idx="1166">
                  <c:v>0.2268</c:v>
                </c:pt>
                <c:pt idx="1167">
                  <c:v>0.24079999999999999</c:v>
                </c:pt>
                <c:pt idx="1168">
                  <c:v>0.3654</c:v>
                </c:pt>
                <c:pt idx="1169">
                  <c:v>0.27579999999999999</c:v>
                </c:pt>
                <c:pt idx="1170">
                  <c:v>0.25619999999999998</c:v>
                </c:pt>
                <c:pt idx="1171">
                  <c:v>0.28839999999999999</c:v>
                </c:pt>
                <c:pt idx="1172">
                  <c:v>0.31640000000000001</c:v>
                </c:pt>
                <c:pt idx="1173">
                  <c:v>0.42</c:v>
                </c:pt>
                <c:pt idx="1174">
                  <c:v>0.3402</c:v>
                </c:pt>
                <c:pt idx="1175">
                  <c:v>0.2576</c:v>
                </c:pt>
                <c:pt idx="1176">
                  <c:v>0.27579999999999999</c:v>
                </c:pt>
                <c:pt idx="1177">
                  <c:v>0.3528</c:v>
                </c:pt>
                <c:pt idx="1178">
                  <c:v>0.41860000000000003</c:v>
                </c:pt>
                <c:pt idx="1179">
                  <c:v>0.24079999999999999</c:v>
                </c:pt>
                <c:pt idx="1180">
                  <c:v>0.2296</c:v>
                </c:pt>
                <c:pt idx="1181">
                  <c:v>0.23380000000000001</c:v>
                </c:pt>
                <c:pt idx="1182">
                  <c:v>0.25619999999999998</c:v>
                </c:pt>
                <c:pt idx="1183">
                  <c:v>0.36959999999999998</c:v>
                </c:pt>
                <c:pt idx="1184">
                  <c:v>0.4158</c:v>
                </c:pt>
                <c:pt idx="1185">
                  <c:v>0.1694</c:v>
                </c:pt>
                <c:pt idx="1186">
                  <c:v>0.27860000000000001</c:v>
                </c:pt>
                <c:pt idx="1187">
                  <c:v>0.19040000000000001</c:v>
                </c:pt>
                <c:pt idx="1188">
                  <c:v>0.68320000000000003</c:v>
                </c:pt>
                <c:pt idx="1189">
                  <c:v>0.60340000000000005</c:v>
                </c:pt>
                <c:pt idx="1190">
                  <c:v>0.49280000000000002</c:v>
                </c:pt>
                <c:pt idx="1191">
                  <c:v>0.68740000000000001</c:v>
                </c:pt>
                <c:pt idx="1192">
                  <c:v>0.85540000000000005</c:v>
                </c:pt>
                <c:pt idx="1193">
                  <c:v>0.7994</c:v>
                </c:pt>
                <c:pt idx="1194">
                  <c:v>0.91559999999999997</c:v>
                </c:pt>
                <c:pt idx="1195">
                  <c:v>0.92259999999999998</c:v>
                </c:pt>
                <c:pt idx="1196">
                  <c:v>0.77</c:v>
                </c:pt>
                <c:pt idx="1197">
                  <c:v>0.79239999999999999</c:v>
                </c:pt>
                <c:pt idx="1198">
                  <c:v>0.82179999999999997</c:v>
                </c:pt>
                <c:pt idx="1199">
                  <c:v>0.98980000000000001</c:v>
                </c:pt>
                <c:pt idx="1200">
                  <c:v>1.115799999999999</c:v>
                </c:pt>
                <c:pt idx="1201">
                  <c:v>1.0948</c:v>
                </c:pt>
                <c:pt idx="1202">
                  <c:v>1.3188</c:v>
                </c:pt>
                <c:pt idx="1203">
                  <c:v>1.2403999999999991</c:v>
                </c:pt>
                <c:pt idx="1204">
                  <c:v>1.155</c:v>
                </c:pt>
                <c:pt idx="1205">
                  <c:v>1.365</c:v>
                </c:pt>
                <c:pt idx="1206">
                  <c:v>1.3384</c:v>
                </c:pt>
                <c:pt idx="1207">
                  <c:v>1.232</c:v>
                </c:pt>
                <c:pt idx="1208">
                  <c:v>1.1956</c:v>
                </c:pt>
                <c:pt idx="1209">
                  <c:v>1.3159999999999989</c:v>
                </c:pt>
                <c:pt idx="1210">
                  <c:v>1.3664000000000001</c:v>
                </c:pt>
                <c:pt idx="1211">
                  <c:v>1.490999999999999</c:v>
                </c:pt>
                <c:pt idx="1212">
                  <c:v>1.5316000000000001</c:v>
                </c:pt>
                <c:pt idx="1213">
                  <c:v>1.6534</c:v>
                </c:pt>
                <c:pt idx="1214">
                  <c:v>1.8129999999999991</c:v>
                </c:pt>
                <c:pt idx="1215">
                  <c:v>1.4853999999999989</c:v>
                </c:pt>
                <c:pt idx="1216">
                  <c:v>1.7178</c:v>
                </c:pt>
                <c:pt idx="1217">
                  <c:v>1.7948</c:v>
                </c:pt>
                <c:pt idx="1218">
                  <c:v>1.8242</c:v>
                </c:pt>
                <c:pt idx="1219">
                  <c:v>1.793399999999999</c:v>
                </c:pt>
                <c:pt idx="1220">
                  <c:v>1.6758</c:v>
                </c:pt>
                <c:pt idx="1221">
                  <c:v>1.7387999999999999</c:v>
                </c:pt>
                <c:pt idx="1222">
                  <c:v>1.7402</c:v>
                </c:pt>
                <c:pt idx="1223">
                  <c:v>1.6674</c:v>
                </c:pt>
                <c:pt idx="1224">
                  <c:v>1.9306000000000001</c:v>
                </c:pt>
                <c:pt idx="1225">
                  <c:v>1.9292</c:v>
                </c:pt>
                <c:pt idx="1226">
                  <c:v>1.8129999999999991</c:v>
                </c:pt>
                <c:pt idx="1227">
                  <c:v>1.8746</c:v>
                </c:pt>
                <c:pt idx="1228">
                  <c:v>2.0062000000000002</c:v>
                </c:pt>
                <c:pt idx="1229">
                  <c:v>2.0202</c:v>
                </c:pt>
                <c:pt idx="1230">
                  <c:v>2.1154000000000002</c:v>
                </c:pt>
                <c:pt idx="1231">
                  <c:v>1.9319999999999991</c:v>
                </c:pt>
                <c:pt idx="1232">
                  <c:v>2.0384000000000002</c:v>
                </c:pt>
                <c:pt idx="1233">
                  <c:v>2.1616</c:v>
                </c:pt>
                <c:pt idx="1234">
                  <c:v>2.1265999999999998</c:v>
                </c:pt>
                <c:pt idx="1235">
                  <c:v>2.1196000000000002</c:v>
                </c:pt>
                <c:pt idx="1236">
                  <c:v>2.2946</c:v>
                </c:pt>
                <c:pt idx="1237">
                  <c:v>2.2288000000000001</c:v>
                </c:pt>
                <c:pt idx="1238">
                  <c:v>2.198</c:v>
                </c:pt>
                <c:pt idx="1239">
                  <c:v>2.3660000000000001</c:v>
                </c:pt>
                <c:pt idx="1240">
                  <c:v>2.4304000000000001</c:v>
                </c:pt>
                <c:pt idx="1241">
                  <c:v>2.3856000000000002</c:v>
                </c:pt>
                <c:pt idx="1242">
                  <c:v>2.3127999999999989</c:v>
                </c:pt>
                <c:pt idx="1243">
                  <c:v>2.4107999999999992</c:v>
                </c:pt>
                <c:pt idx="1244">
                  <c:v>2.6669999999999998</c:v>
                </c:pt>
                <c:pt idx="1245">
                  <c:v>2.6991999999999998</c:v>
                </c:pt>
                <c:pt idx="1246">
                  <c:v>2.5759999999999992</c:v>
                </c:pt>
                <c:pt idx="1247">
                  <c:v>2.6375999999999991</c:v>
                </c:pt>
                <c:pt idx="1248">
                  <c:v>2.8587999999999991</c:v>
                </c:pt>
                <c:pt idx="1249">
                  <c:v>2.7538</c:v>
                </c:pt>
                <c:pt idx="1250">
                  <c:v>2.8279999999999998</c:v>
                </c:pt>
                <c:pt idx="1251">
                  <c:v>2.8378000000000001</c:v>
                </c:pt>
                <c:pt idx="1252">
                  <c:v>2.9022000000000001</c:v>
                </c:pt>
                <c:pt idx="1253">
                  <c:v>2.8993999999999991</c:v>
                </c:pt>
                <c:pt idx="1254">
                  <c:v>3.0981999999999998</c:v>
                </c:pt>
                <c:pt idx="1255">
                  <c:v>3.0379999999999998</c:v>
                </c:pt>
                <c:pt idx="1256">
                  <c:v>3.1276000000000002</c:v>
                </c:pt>
                <c:pt idx="1257">
                  <c:v>3.2129999999999992</c:v>
                </c:pt>
                <c:pt idx="1258">
                  <c:v>3.2101999999999999</c:v>
                </c:pt>
                <c:pt idx="1259">
                  <c:v>3.4593999999999991</c:v>
                </c:pt>
                <c:pt idx="1260">
                  <c:v>3.4664000000000001</c:v>
                </c:pt>
                <c:pt idx="1261">
                  <c:v>3.4243999999999999</c:v>
                </c:pt>
                <c:pt idx="1262">
                  <c:v>3.4538000000000002</c:v>
                </c:pt>
                <c:pt idx="1263">
                  <c:v>3.4551999999999992</c:v>
                </c:pt>
                <c:pt idx="1264">
                  <c:v>3.694599999999999</c:v>
                </c:pt>
                <c:pt idx="1265">
                  <c:v>3.6876000000000002</c:v>
                </c:pt>
                <c:pt idx="1266">
                  <c:v>3.7113999999999989</c:v>
                </c:pt>
                <c:pt idx="1267">
                  <c:v>3.8052000000000001</c:v>
                </c:pt>
                <c:pt idx="1268">
                  <c:v>3.7659999999999991</c:v>
                </c:pt>
                <c:pt idx="1269">
                  <c:v>3.9171999999999998</c:v>
                </c:pt>
                <c:pt idx="1270">
                  <c:v>4.1327999999999996</c:v>
                </c:pt>
                <c:pt idx="1271">
                  <c:v>4.0194000000000001</c:v>
                </c:pt>
                <c:pt idx="1272">
                  <c:v>3.8835999999999999</c:v>
                </c:pt>
                <c:pt idx="1273">
                  <c:v>3.9591999999999992</c:v>
                </c:pt>
                <c:pt idx="1274">
                  <c:v>4.1019999999999994</c:v>
                </c:pt>
                <c:pt idx="1275">
                  <c:v>4.0571999999999981</c:v>
                </c:pt>
                <c:pt idx="1276">
                  <c:v>4.0935999999999986</c:v>
                </c:pt>
                <c:pt idx="1277">
                  <c:v>4.0263999999999998</c:v>
                </c:pt>
                <c:pt idx="1278">
                  <c:v>4.0263999999999998</c:v>
                </c:pt>
                <c:pt idx="1279">
                  <c:v>4.0362000000000009</c:v>
                </c:pt>
                <c:pt idx="1280">
                  <c:v>4.1285999999999978</c:v>
                </c:pt>
                <c:pt idx="1281">
                  <c:v>4.1047999999999982</c:v>
                </c:pt>
                <c:pt idx="1282">
                  <c:v>4.1593999999999998</c:v>
                </c:pt>
                <c:pt idx="1283">
                  <c:v>4.2195999999999998</c:v>
                </c:pt>
                <c:pt idx="1284">
                  <c:v>3.8345999999999991</c:v>
                </c:pt>
                <c:pt idx="1285">
                  <c:v>4.2923999999999998</c:v>
                </c:pt>
                <c:pt idx="1286">
                  <c:v>4.2125999999999966</c:v>
                </c:pt>
                <c:pt idx="1287">
                  <c:v>4.2153999999999998</c:v>
                </c:pt>
                <c:pt idx="1288">
                  <c:v>3.9731999999999998</c:v>
                </c:pt>
                <c:pt idx="1289">
                  <c:v>4.2518000000000002</c:v>
                </c:pt>
                <c:pt idx="1290">
                  <c:v>4.2265999999999986</c:v>
                </c:pt>
                <c:pt idx="1291">
                  <c:v>4.2615999999999996</c:v>
                </c:pt>
                <c:pt idx="1292">
                  <c:v>4.2125999999999966</c:v>
                </c:pt>
                <c:pt idx="1293">
                  <c:v>4.2237999999999998</c:v>
                </c:pt>
                <c:pt idx="1294">
                  <c:v>4.4058000000000002</c:v>
                </c:pt>
                <c:pt idx="1295">
                  <c:v>4.2531999999999996</c:v>
                </c:pt>
                <c:pt idx="1296">
                  <c:v>4.2979999999999974</c:v>
                </c:pt>
                <c:pt idx="1297">
                  <c:v>4.3819999999999997</c:v>
                </c:pt>
                <c:pt idx="1298">
                  <c:v>4.3483999999999998</c:v>
                </c:pt>
                <c:pt idx="1299">
                  <c:v>4.5681999999999974</c:v>
                </c:pt>
                <c:pt idx="1300">
                  <c:v>4.4884000000000004</c:v>
                </c:pt>
                <c:pt idx="1301">
                  <c:v>4.7039999999999997</c:v>
                </c:pt>
                <c:pt idx="1302">
                  <c:v>4.6255999999999977</c:v>
                </c:pt>
                <c:pt idx="1303">
                  <c:v>4.7473999999999998</c:v>
                </c:pt>
                <c:pt idx="1304">
                  <c:v>4.7655999999999974</c:v>
                </c:pt>
                <c:pt idx="1305">
                  <c:v>4.8593999999999999</c:v>
                </c:pt>
                <c:pt idx="1306">
                  <c:v>4.8986000000000001</c:v>
                </c:pt>
                <c:pt idx="1307">
                  <c:v>5.0595999999999997</c:v>
                </c:pt>
                <c:pt idx="1308">
                  <c:v>5.0189999999999966</c:v>
                </c:pt>
                <c:pt idx="1309">
                  <c:v>5.0693999999999999</c:v>
                </c:pt>
                <c:pt idx="1310">
                  <c:v>5.0442</c:v>
                </c:pt>
                <c:pt idx="1311">
                  <c:v>5.2191999999999998</c:v>
                </c:pt>
                <c:pt idx="1312">
                  <c:v>5.3227999999999982</c:v>
                </c:pt>
                <c:pt idx="1313">
                  <c:v>5.4712000000000023</c:v>
                </c:pt>
                <c:pt idx="1314">
                  <c:v>5.5566000000000004</c:v>
                </c:pt>
                <c:pt idx="1315">
                  <c:v>5.53</c:v>
                </c:pt>
                <c:pt idx="1316">
                  <c:v>5.7498000000000014</c:v>
                </c:pt>
                <c:pt idx="1317">
                  <c:v>5.6209999999999978</c:v>
                </c:pt>
                <c:pt idx="1318">
                  <c:v>5.8295999999999966</c:v>
                </c:pt>
                <c:pt idx="1319">
                  <c:v>5.9318000000000008</c:v>
                </c:pt>
                <c:pt idx="1320">
                  <c:v>5.9429999999999996</c:v>
                </c:pt>
                <c:pt idx="1321">
                  <c:v>5.9514000000000014</c:v>
                </c:pt>
                <c:pt idx="1322">
                  <c:v>5.8953999999999986</c:v>
                </c:pt>
                <c:pt idx="1323">
                  <c:v>6.2398000000000007</c:v>
                </c:pt>
                <c:pt idx="1324">
                  <c:v>6.0928000000000004</c:v>
                </c:pt>
                <c:pt idx="1325">
                  <c:v>6.2005999999999997</c:v>
                </c:pt>
                <c:pt idx="1326">
                  <c:v>6.3951999999999973</c:v>
                </c:pt>
                <c:pt idx="1327">
                  <c:v>6.3153999999999986</c:v>
                </c:pt>
                <c:pt idx="1328">
                  <c:v>6.3727999999999989</c:v>
                </c:pt>
                <c:pt idx="1329">
                  <c:v>6.5730000000000004</c:v>
                </c:pt>
                <c:pt idx="1330">
                  <c:v>6.5239999999999982</c:v>
                </c:pt>
                <c:pt idx="1331">
                  <c:v>6.6289999999999987</c:v>
                </c:pt>
                <c:pt idx="1332">
                  <c:v>6.6485999999999974</c:v>
                </c:pt>
                <c:pt idx="1333">
                  <c:v>6.5898000000000003</c:v>
                </c:pt>
                <c:pt idx="1334">
                  <c:v>6.7605999999999966</c:v>
                </c:pt>
                <c:pt idx="1335">
                  <c:v>6.6919999999999984</c:v>
                </c:pt>
                <c:pt idx="1336">
                  <c:v>6.8768000000000002</c:v>
                </c:pt>
                <c:pt idx="1337">
                  <c:v>6.8571999999999971</c:v>
                </c:pt>
                <c:pt idx="1338">
                  <c:v>6.6738</c:v>
                </c:pt>
                <c:pt idx="1339">
                  <c:v>6.6696</c:v>
                </c:pt>
                <c:pt idx="1340">
                  <c:v>6.7269999999999976</c:v>
                </c:pt>
                <c:pt idx="1341">
                  <c:v>6.6709999999999976</c:v>
                </c:pt>
                <c:pt idx="1342">
                  <c:v>6.9314</c:v>
                </c:pt>
                <c:pt idx="1343">
                  <c:v>6.8403999999999998</c:v>
                </c:pt>
                <c:pt idx="1344">
                  <c:v>6.5869999999999997</c:v>
                </c:pt>
                <c:pt idx="1345">
                  <c:v>6.7535999999999996</c:v>
                </c:pt>
                <c:pt idx="1346">
                  <c:v>7.187599999999998</c:v>
                </c:pt>
                <c:pt idx="1347">
                  <c:v>7</c:v>
                </c:pt>
                <c:pt idx="1348">
                  <c:v>7.0434000000000001</c:v>
                </c:pt>
                <c:pt idx="1349">
                  <c:v>6.9538000000000002</c:v>
                </c:pt>
                <c:pt idx="1350">
                  <c:v>7.2449999999999974</c:v>
                </c:pt>
                <c:pt idx="1351">
                  <c:v>7.2561999999999989</c:v>
                </c:pt>
                <c:pt idx="1352">
                  <c:v>7.1917999999999989</c:v>
                </c:pt>
                <c:pt idx="1353">
                  <c:v>7.0098000000000003</c:v>
                </c:pt>
                <c:pt idx="1354">
                  <c:v>7.0475999999999974</c:v>
                </c:pt>
                <c:pt idx="1355">
                  <c:v>7.2366000000000001</c:v>
                </c:pt>
                <c:pt idx="1356">
                  <c:v>7.1371999999999973</c:v>
                </c:pt>
                <c:pt idx="1357">
                  <c:v>7.1931999999999974</c:v>
                </c:pt>
                <c:pt idx="1358">
                  <c:v>6.8376000000000001</c:v>
                </c:pt>
                <c:pt idx="1359">
                  <c:v>7.1483999999999996</c:v>
                </c:pt>
                <c:pt idx="1360">
                  <c:v>7.2043999999999997</c:v>
                </c:pt>
                <c:pt idx="1361">
                  <c:v>7.5095999999999989</c:v>
                </c:pt>
                <c:pt idx="1362">
                  <c:v>7.5137999999999998</c:v>
                </c:pt>
                <c:pt idx="1363">
                  <c:v>7.5404</c:v>
                </c:pt>
                <c:pt idx="1364">
                  <c:v>7.2253999999999987</c:v>
                </c:pt>
                <c:pt idx="1365">
                  <c:v>7.4368000000000007</c:v>
                </c:pt>
                <c:pt idx="1366">
                  <c:v>7.7350000000000003</c:v>
                </c:pt>
                <c:pt idx="1367">
                  <c:v>7.7489999999999997</c:v>
                </c:pt>
                <c:pt idx="1368">
                  <c:v>7.6803999999999988</c:v>
                </c:pt>
                <c:pt idx="1369">
                  <c:v>7.9114000000000004</c:v>
                </c:pt>
                <c:pt idx="1370">
                  <c:v>7.9828000000000001</c:v>
                </c:pt>
                <c:pt idx="1371">
                  <c:v>7.8819999999999997</c:v>
                </c:pt>
                <c:pt idx="1372">
                  <c:v>7.9981999999999998</c:v>
                </c:pt>
                <c:pt idx="1373">
                  <c:v>8.0472000000000001</c:v>
                </c:pt>
                <c:pt idx="1374">
                  <c:v>7.8455999999999966</c:v>
                </c:pt>
                <c:pt idx="1375">
                  <c:v>8.2292000000000005</c:v>
                </c:pt>
                <c:pt idx="1376">
                  <c:v>8.2922000000000011</c:v>
                </c:pt>
                <c:pt idx="1377">
                  <c:v>8.2516000000000016</c:v>
                </c:pt>
                <c:pt idx="1378">
                  <c:v>8.2347999999999999</c:v>
                </c:pt>
                <c:pt idx="1379">
                  <c:v>8.3328000000000042</c:v>
                </c:pt>
                <c:pt idx="1380">
                  <c:v>8.5287999999999986</c:v>
                </c:pt>
                <c:pt idx="1381">
                  <c:v>8.4238</c:v>
                </c:pt>
                <c:pt idx="1382">
                  <c:v>8.3902000000000001</c:v>
                </c:pt>
                <c:pt idx="1383">
                  <c:v>8.4672000000000001</c:v>
                </c:pt>
                <c:pt idx="1384">
                  <c:v>8.4952000000000023</c:v>
                </c:pt>
                <c:pt idx="1385">
                  <c:v>8.3804000000000034</c:v>
                </c:pt>
                <c:pt idx="1386">
                  <c:v>8.4840000000000018</c:v>
                </c:pt>
                <c:pt idx="1387">
                  <c:v>8.1774000000000004</c:v>
                </c:pt>
                <c:pt idx="1388">
                  <c:v>8.0696000000000048</c:v>
                </c:pt>
                <c:pt idx="1389">
                  <c:v>8.5092000000000034</c:v>
                </c:pt>
                <c:pt idx="1390">
                  <c:v>8.6506000000000025</c:v>
                </c:pt>
                <c:pt idx="1391">
                  <c:v>8.6968000000000014</c:v>
                </c:pt>
                <c:pt idx="1392">
                  <c:v>8.6254000000000008</c:v>
                </c:pt>
                <c:pt idx="1393">
                  <c:v>8.5806000000000022</c:v>
                </c:pt>
                <c:pt idx="1394">
                  <c:v>8.6477999999999984</c:v>
                </c:pt>
                <c:pt idx="1395">
                  <c:v>8.6576000000000004</c:v>
                </c:pt>
                <c:pt idx="1396">
                  <c:v>8.5988000000000024</c:v>
                </c:pt>
                <c:pt idx="1397">
                  <c:v>8.531600000000001</c:v>
                </c:pt>
                <c:pt idx="1398">
                  <c:v>8.7122000000000011</c:v>
                </c:pt>
                <c:pt idx="1399">
                  <c:v>8.7836000000000034</c:v>
                </c:pt>
                <c:pt idx="1400">
                  <c:v>8.7150000000000016</c:v>
                </c:pt>
                <c:pt idx="1401">
                  <c:v>8.7052000000000014</c:v>
                </c:pt>
                <c:pt idx="1402">
                  <c:v>8.6254000000000008</c:v>
                </c:pt>
                <c:pt idx="1403">
                  <c:v>8.6674000000000024</c:v>
                </c:pt>
                <c:pt idx="1404">
                  <c:v>8.4700000000000042</c:v>
                </c:pt>
                <c:pt idx="1405">
                  <c:v>8.6562000000000037</c:v>
                </c:pt>
                <c:pt idx="1406">
                  <c:v>8.6954000000000011</c:v>
                </c:pt>
                <c:pt idx="1407">
                  <c:v>8.8284000000000002</c:v>
                </c:pt>
                <c:pt idx="1408">
                  <c:v>8.7387999999999995</c:v>
                </c:pt>
                <c:pt idx="1409">
                  <c:v>8.8942000000000014</c:v>
                </c:pt>
                <c:pt idx="1410">
                  <c:v>8.9138000000000002</c:v>
                </c:pt>
                <c:pt idx="1411">
                  <c:v>8.918000000000001</c:v>
                </c:pt>
                <c:pt idx="1412">
                  <c:v>9.2708000000000013</c:v>
                </c:pt>
                <c:pt idx="1413">
                  <c:v>9.2988</c:v>
                </c:pt>
                <c:pt idx="1414">
                  <c:v>9.132200000000001</c:v>
                </c:pt>
                <c:pt idx="1415">
                  <c:v>9.2329999999999988</c:v>
                </c:pt>
                <c:pt idx="1416">
                  <c:v>9.2792000000000012</c:v>
                </c:pt>
                <c:pt idx="1417">
                  <c:v>9.1756000000000046</c:v>
                </c:pt>
                <c:pt idx="1418">
                  <c:v>9.1546000000000021</c:v>
                </c:pt>
                <c:pt idx="1419">
                  <c:v>9.4416000000000011</c:v>
                </c:pt>
                <c:pt idx="1420">
                  <c:v>9.4906000000000024</c:v>
                </c:pt>
                <c:pt idx="1421">
                  <c:v>9.2876000000000012</c:v>
                </c:pt>
                <c:pt idx="1422">
                  <c:v>9.1489999999999991</c:v>
                </c:pt>
                <c:pt idx="1423">
                  <c:v>9.1252000000000013</c:v>
                </c:pt>
                <c:pt idx="1424">
                  <c:v>9.1349999999999998</c:v>
                </c:pt>
                <c:pt idx="1425">
                  <c:v>9.1798000000000002</c:v>
                </c:pt>
                <c:pt idx="1426">
                  <c:v>9.5368000000000013</c:v>
                </c:pt>
                <c:pt idx="1427">
                  <c:v>9.7664000000000026</c:v>
                </c:pt>
                <c:pt idx="1428">
                  <c:v>9.8756000000000022</c:v>
                </c:pt>
                <c:pt idx="1429">
                  <c:v>9.8014000000000028</c:v>
                </c:pt>
                <c:pt idx="1430">
                  <c:v>9.8434000000000008</c:v>
                </c:pt>
                <c:pt idx="1431">
                  <c:v>9.938600000000001</c:v>
                </c:pt>
                <c:pt idx="1432">
                  <c:v>10.0786</c:v>
                </c:pt>
                <c:pt idx="1433">
                  <c:v>10.238200000000001</c:v>
                </c:pt>
                <c:pt idx="1434">
                  <c:v>10.2256</c:v>
                </c:pt>
                <c:pt idx="1435">
                  <c:v>10.057600000000001</c:v>
                </c:pt>
                <c:pt idx="1436">
                  <c:v>10.204599999999999</c:v>
                </c:pt>
                <c:pt idx="1437">
                  <c:v>10.651199999999999</c:v>
                </c:pt>
                <c:pt idx="1438">
                  <c:v>10.696</c:v>
                </c:pt>
                <c:pt idx="1439">
                  <c:v>10.323600000000001</c:v>
                </c:pt>
                <c:pt idx="1440">
                  <c:v>10.43</c:v>
                </c:pt>
                <c:pt idx="1441">
                  <c:v>10.381</c:v>
                </c:pt>
                <c:pt idx="1442">
                  <c:v>10.488799999999999</c:v>
                </c:pt>
                <c:pt idx="1443">
                  <c:v>10.512600000000001</c:v>
                </c:pt>
                <c:pt idx="1444">
                  <c:v>10.6372</c:v>
                </c:pt>
                <c:pt idx="1445">
                  <c:v>10.6876</c:v>
                </c:pt>
                <c:pt idx="1446">
                  <c:v>10.5532</c:v>
                </c:pt>
                <c:pt idx="1447">
                  <c:v>10.579800000000001</c:v>
                </c:pt>
                <c:pt idx="1448">
                  <c:v>10.417400000000001</c:v>
                </c:pt>
                <c:pt idx="1449">
                  <c:v>10.882199999999999</c:v>
                </c:pt>
                <c:pt idx="1450">
                  <c:v>10.9382</c:v>
                </c:pt>
                <c:pt idx="1451">
                  <c:v>11.019399999999999</c:v>
                </c:pt>
                <c:pt idx="1452">
                  <c:v>11.144</c:v>
                </c:pt>
                <c:pt idx="1453">
                  <c:v>11.3596</c:v>
                </c:pt>
                <c:pt idx="1454">
                  <c:v>11.379200000000001</c:v>
                </c:pt>
                <c:pt idx="1455">
                  <c:v>11.4114</c:v>
                </c:pt>
                <c:pt idx="1456">
                  <c:v>11.4086</c:v>
                </c:pt>
                <c:pt idx="1457">
                  <c:v>11.368</c:v>
                </c:pt>
                <c:pt idx="1458">
                  <c:v>11.492599999999999</c:v>
                </c:pt>
                <c:pt idx="1459">
                  <c:v>11.487</c:v>
                </c:pt>
                <c:pt idx="1460">
                  <c:v>11.41</c:v>
                </c:pt>
                <c:pt idx="1461">
                  <c:v>11.6914</c:v>
                </c:pt>
                <c:pt idx="1462">
                  <c:v>11.6228</c:v>
                </c:pt>
                <c:pt idx="1463">
                  <c:v>11.366600000000011</c:v>
                </c:pt>
                <c:pt idx="1464">
                  <c:v>11.3498</c:v>
                </c:pt>
                <c:pt idx="1465">
                  <c:v>11.284000000000001</c:v>
                </c:pt>
                <c:pt idx="1466">
                  <c:v>11.372199999999999</c:v>
                </c:pt>
                <c:pt idx="1467">
                  <c:v>11.3428</c:v>
                </c:pt>
                <c:pt idx="1468">
                  <c:v>11.4198</c:v>
                </c:pt>
                <c:pt idx="1469">
                  <c:v>11.7628</c:v>
                </c:pt>
                <c:pt idx="1470">
                  <c:v>11.935</c:v>
                </c:pt>
                <c:pt idx="1471">
                  <c:v>11.9154</c:v>
                </c:pt>
                <c:pt idx="1472">
                  <c:v>12.056800000000001</c:v>
                </c:pt>
                <c:pt idx="1473">
                  <c:v>11.613</c:v>
                </c:pt>
                <c:pt idx="1474">
                  <c:v>11.765599999999999</c:v>
                </c:pt>
                <c:pt idx="1475">
                  <c:v>12.511799999999999</c:v>
                </c:pt>
                <c:pt idx="1476">
                  <c:v>12.8744</c:v>
                </c:pt>
                <c:pt idx="1477">
                  <c:v>12.759600000000001</c:v>
                </c:pt>
                <c:pt idx="1478">
                  <c:v>12.527200000000001</c:v>
                </c:pt>
                <c:pt idx="1479">
                  <c:v>12.3774</c:v>
                </c:pt>
                <c:pt idx="1480">
                  <c:v>12.465600000000009</c:v>
                </c:pt>
                <c:pt idx="1481">
                  <c:v>12.3886</c:v>
                </c:pt>
                <c:pt idx="1482">
                  <c:v>12.2248</c:v>
                </c:pt>
                <c:pt idx="1483">
                  <c:v>12.2514</c:v>
                </c:pt>
                <c:pt idx="1484">
                  <c:v>12.096</c:v>
                </c:pt>
                <c:pt idx="1485">
                  <c:v>11.919600000000001</c:v>
                </c:pt>
                <c:pt idx="1486">
                  <c:v>12.1646</c:v>
                </c:pt>
                <c:pt idx="1487">
                  <c:v>12.184200000000001</c:v>
                </c:pt>
                <c:pt idx="1488">
                  <c:v>12.247199999999999</c:v>
                </c:pt>
                <c:pt idx="1489">
                  <c:v>12.677</c:v>
                </c:pt>
                <c:pt idx="1490">
                  <c:v>12.8422</c:v>
                </c:pt>
                <c:pt idx="1491">
                  <c:v>12.486599999999999</c:v>
                </c:pt>
                <c:pt idx="1492">
                  <c:v>12.478199999999999</c:v>
                </c:pt>
                <c:pt idx="1493">
                  <c:v>12.254200000000001</c:v>
                </c:pt>
                <c:pt idx="1494">
                  <c:v>12.0624</c:v>
                </c:pt>
                <c:pt idx="1495">
                  <c:v>12.279400000000001</c:v>
                </c:pt>
                <c:pt idx="1496">
                  <c:v>12.5524</c:v>
                </c:pt>
                <c:pt idx="1497">
                  <c:v>12.7904</c:v>
                </c:pt>
                <c:pt idx="1498">
                  <c:v>12.923400000000001</c:v>
                </c:pt>
                <c:pt idx="1499">
                  <c:v>12.7204</c:v>
                </c:pt>
                <c:pt idx="1500">
                  <c:v>12.5762</c:v>
                </c:pt>
                <c:pt idx="1501">
                  <c:v>12.901</c:v>
                </c:pt>
                <c:pt idx="1502">
                  <c:v>12.9024</c:v>
                </c:pt>
                <c:pt idx="1503">
                  <c:v>12.784800000000001</c:v>
                </c:pt>
                <c:pt idx="1504">
                  <c:v>12.786199999999999</c:v>
                </c:pt>
                <c:pt idx="1505">
                  <c:v>12.6546</c:v>
                </c:pt>
                <c:pt idx="1506">
                  <c:v>12.8352</c:v>
                </c:pt>
                <c:pt idx="1507">
                  <c:v>12.8506</c:v>
                </c:pt>
                <c:pt idx="1508">
                  <c:v>12.847799999999999</c:v>
                </c:pt>
                <c:pt idx="1509">
                  <c:v>12.901</c:v>
                </c:pt>
                <c:pt idx="1510">
                  <c:v>13.120799999999999</c:v>
                </c:pt>
                <c:pt idx="1511">
                  <c:v>13.239800000000001</c:v>
                </c:pt>
                <c:pt idx="1512">
                  <c:v>13.265000000000001</c:v>
                </c:pt>
                <c:pt idx="1513">
                  <c:v>13.428800000000001</c:v>
                </c:pt>
                <c:pt idx="1514">
                  <c:v>13.7088</c:v>
                </c:pt>
                <c:pt idx="1515">
                  <c:v>13.547800000000001</c:v>
                </c:pt>
                <c:pt idx="1516">
                  <c:v>13.479200000000001</c:v>
                </c:pt>
                <c:pt idx="1517">
                  <c:v>13.679399999999999</c:v>
                </c:pt>
                <c:pt idx="1518">
                  <c:v>13.7242</c:v>
                </c:pt>
                <c:pt idx="1519">
                  <c:v>13.7004</c:v>
                </c:pt>
                <c:pt idx="1520">
                  <c:v>13.668200000000001</c:v>
                </c:pt>
                <c:pt idx="1521">
                  <c:v>13.813800000000001</c:v>
                </c:pt>
                <c:pt idx="1522">
                  <c:v>14.124599999999999</c:v>
                </c:pt>
                <c:pt idx="1523">
                  <c:v>14.218400000000001</c:v>
                </c:pt>
                <c:pt idx="1524">
                  <c:v>14.1904</c:v>
                </c:pt>
                <c:pt idx="1525">
                  <c:v>14.039199999999999</c:v>
                </c:pt>
                <c:pt idx="1526">
                  <c:v>14.0434</c:v>
                </c:pt>
                <c:pt idx="1527">
                  <c:v>14.182</c:v>
                </c:pt>
                <c:pt idx="1528">
                  <c:v>14.089600000000001</c:v>
                </c:pt>
                <c:pt idx="1529">
                  <c:v>14.252000000000001</c:v>
                </c:pt>
                <c:pt idx="1530">
                  <c:v>14.2576</c:v>
                </c:pt>
                <c:pt idx="1531">
                  <c:v>14.3864</c:v>
                </c:pt>
                <c:pt idx="1532">
                  <c:v>14.3794</c:v>
                </c:pt>
                <c:pt idx="1533">
                  <c:v>14.5124</c:v>
                </c:pt>
                <c:pt idx="1534">
                  <c:v>14.562799999999999</c:v>
                </c:pt>
                <c:pt idx="1535">
                  <c:v>14.5082</c:v>
                </c:pt>
                <c:pt idx="1536">
                  <c:v>14.5222</c:v>
                </c:pt>
                <c:pt idx="1537">
                  <c:v>14.757400000000001</c:v>
                </c:pt>
                <c:pt idx="1538">
                  <c:v>14.946400000000001</c:v>
                </c:pt>
                <c:pt idx="1539">
                  <c:v>15.0528</c:v>
                </c:pt>
                <c:pt idx="1540">
                  <c:v>15.1144</c:v>
                </c:pt>
                <c:pt idx="1541">
                  <c:v>15.162000000000001</c:v>
                </c:pt>
                <c:pt idx="1542">
                  <c:v>15.299200000000001</c:v>
                </c:pt>
                <c:pt idx="1543">
                  <c:v>15.3202</c:v>
                </c:pt>
                <c:pt idx="1544">
                  <c:v>15.464399999999999</c:v>
                </c:pt>
                <c:pt idx="1545">
                  <c:v>15.26</c:v>
                </c:pt>
                <c:pt idx="1546">
                  <c:v>15.4252</c:v>
                </c:pt>
                <c:pt idx="1547">
                  <c:v>15.4742</c:v>
                </c:pt>
                <c:pt idx="1548">
                  <c:v>15.631</c:v>
                </c:pt>
                <c:pt idx="1549">
                  <c:v>15.6114</c:v>
                </c:pt>
                <c:pt idx="1550">
                  <c:v>15.617000000000001</c:v>
                </c:pt>
                <c:pt idx="1551">
                  <c:v>15.6492</c:v>
                </c:pt>
                <c:pt idx="1552">
                  <c:v>15.8004</c:v>
                </c:pt>
                <c:pt idx="1553">
                  <c:v>15.7136</c:v>
                </c:pt>
                <c:pt idx="1554">
                  <c:v>15.7262</c:v>
                </c:pt>
                <c:pt idx="1555">
                  <c:v>15.702400000000001</c:v>
                </c:pt>
                <c:pt idx="1556">
                  <c:v>15.7654</c:v>
                </c:pt>
                <c:pt idx="1557">
                  <c:v>15.875999999999999</c:v>
                </c:pt>
                <c:pt idx="1558">
                  <c:v>15.8004</c:v>
                </c:pt>
                <c:pt idx="1559">
                  <c:v>15.8522</c:v>
                </c:pt>
                <c:pt idx="1560">
                  <c:v>16.0916</c:v>
                </c:pt>
                <c:pt idx="1561">
                  <c:v>15.951599999999999</c:v>
                </c:pt>
                <c:pt idx="1562">
                  <c:v>16.027200000000001</c:v>
                </c:pt>
                <c:pt idx="1563">
                  <c:v>16.101399999999991</c:v>
                </c:pt>
                <c:pt idx="1564">
                  <c:v>16.13219999999999</c:v>
                </c:pt>
                <c:pt idx="1565">
                  <c:v>16.42339999999998</c:v>
                </c:pt>
                <c:pt idx="1566">
                  <c:v>16.658599999999989</c:v>
                </c:pt>
                <c:pt idx="1567">
                  <c:v>16.561999999999991</c:v>
                </c:pt>
                <c:pt idx="1568">
                  <c:v>16.47659999999998</c:v>
                </c:pt>
                <c:pt idx="1569">
                  <c:v>16.38</c:v>
                </c:pt>
                <c:pt idx="1570">
                  <c:v>16.336600000000001</c:v>
                </c:pt>
                <c:pt idx="1571">
                  <c:v>16.170000000000009</c:v>
                </c:pt>
                <c:pt idx="1572">
                  <c:v>15.981</c:v>
                </c:pt>
                <c:pt idx="1573">
                  <c:v>15.988</c:v>
                </c:pt>
                <c:pt idx="1574">
                  <c:v>16.073399999999989</c:v>
                </c:pt>
                <c:pt idx="1575">
                  <c:v>16.137799999999999</c:v>
                </c:pt>
                <c:pt idx="1576">
                  <c:v>16.312799999999989</c:v>
                </c:pt>
                <c:pt idx="1577">
                  <c:v>16.22039999999998</c:v>
                </c:pt>
                <c:pt idx="1578">
                  <c:v>16.323999999999991</c:v>
                </c:pt>
                <c:pt idx="1579">
                  <c:v>16.468199999999989</c:v>
                </c:pt>
                <c:pt idx="1580">
                  <c:v>16.3828</c:v>
                </c:pt>
                <c:pt idx="1581">
                  <c:v>16.514399999999991</c:v>
                </c:pt>
                <c:pt idx="1582">
                  <c:v>16.707599999999989</c:v>
                </c:pt>
                <c:pt idx="1583">
                  <c:v>16.844799999999989</c:v>
                </c:pt>
                <c:pt idx="1584">
                  <c:v>16.5914</c:v>
                </c:pt>
                <c:pt idx="1585">
                  <c:v>16.301600000000001</c:v>
                </c:pt>
                <c:pt idx="1586">
                  <c:v>16.358999999999991</c:v>
                </c:pt>
                <c:pt idx="1587">
                  <c:v>16.549399999999991</c:v>
                </c:pt>
                <c:pt idx="1588">
                  <c:v>16.78599999999998</c:v>
                </c:pt>
                <c:pt idx="1589">
                  <c:v>16.78459999999999</c:v>
                </c:pt>
                <c:pt idx="1590">
                  <c:v>16.779</c:v>
                </c:pt>
                <c:pt idx="1591">
                  <c:v>16.402399999999989</c:v>
                </c:pt>
                <c:pt idx="1592">
                  <c:v>16.5046</c:v>
                </c:pt>
                <c:pt idx="1593">
                  <c:v>16.553599999999989</c:v>
                </c:pt>
                <c:pt idx="1594">
                  <c:v>16.515799999999992</c:v>
                </c:pt>
                <c:pt idx="1595">
                  <c:v>16.60680000000001</c:v>
                </c:pt>
                <c:pt idx="1596">
                  <c:v>16.742599999999989</c:v>
                </c:pt>
                <c:pt idx="1597">
                  <c:v>16.466799999999981</c:v>
                </c:pt>
                <c:pt idx="1598">
                  <c:v>16.060799999999979</c:v>
                </c:pt>
                <c:pt idx="1599">
                  <c:v>16.073399999999989</c:v>
                </c:pt>
                <c:pt idx="1600">
                  <c:v>16.3492</c:v>
                </c:pt>
                <c:pt idx="1601">
                  <c:v>16.92039999999999</c:v>
                </c:pt>
                <c:pt idx="1602">
                  <c:v>17.082799999999981</c:v>
                </c:pt>
                <c:pt idx="1603">
                  <c:v>17.406199999999981</c:v>
                </c:pt>
                <c:pt idx="1604">
                  <c:v>17.584</c:v>
                </c:pt>
                <c:pt idx="1605">
                  <c:v>17.86259999999999</c:v>
                </c:pt>
                <c:pt idx="1606">
                  <c:v>17.738</c:v>
                </c:pt>
                <c:pt idx="1607">
                  <c:v>17.557399999999991</c:v>
                </c:pt>
                <c:pt idx="1608">
                  <c:v>17.581199999999988</c:v>
                </c:pt>
                <c:pt idx="1609">
                  <c:v>17.757599999999989</c:v>
                </c:pt>
                <c:pt idx="1610">
                  <c:v>17.6876</c:v>
                </c:pt>
                <c:pt idx="1611">
                  <c:v>17.700199999999992</c:v>
                </c:pt>
                <c:pt idx="1612">
                  <c:v>17.77859999999998</c:v>
                </c:pt>
                <c:pt idx="1613">
                  <c:v>18.059999999999999</c:v>
                </c:pt>
                <c:pt idx="1614">
                  <c:v>18.02219999999998</c:v>
                </c:pt>
                <c:pt idx="1615">
                  <c:v>18.048799999999989</c:v>
                </c:pt>
                <c:pt idx="1616">
                  <c:v>17.9648</c:v>
                </c:pt>
                <c:pt idx="1617">
                  <c:v>17.974599999999992</c:v>
                </c:pt>
                <c:pt idx="1618">
                  <c:v>18.127199999999991</c:v>
                </c:pt>
                <c:pt idx="1619">
                  <c:v>17.98299999999999</c:v>
                </c:pt>
                <c:pt idx="1620">
                  <c:v>17.869599999999981</c:v>
                </c:pt>
                <c:pt idx="1621">
                  <c:v>17.905999999999992</c:v>
                </c:pt>
                <c:pt idx="1622">
                  <c:v>17.93539999999998</c:v>
                </c:pt>
                <c:pt idx="1623">
                  <c:v>18.008199999999992</c:v>
                </c:pt>
                <c:pt idx="1624">
                  <c:v>18.211199999999991</c:v>
                </c:pt>
                <c:pt idx="1625">
                  <c:v>18.30919999999999</c:v>
                </c:pt>
                <c:pt idx="1626">
                  <c:v>18.39879999999998</c:v>
                </c:pt>
                <c:pt idx="1627">
                  <c:v>18.656399999999991</c:v>
                </c:pt>
                <c:pt idx="1628">
                  <c:v>18.934999999999999</c:v>
                </c:pt>
                <c:pt idx="1629">
                  <c:v>19.143599999999989</c:v>
                </c:pt>
                <c:pt idx="1630">
                  <c:v>19.017599999999991</c:v>
                </c:pt>
                <c:pt idx="1631">
                  <c:v>18.991</c:v>
                </c:pt>
                <c:pt idx="1632">
                  <c:v>19.0442</c:v>
                </c:pt>
                <c:pt idx="1633">
                  <c:v>19.427800000000001</c:v>
                </c:pt>
                <c:pt idx="1634">
                  <c:v>19.32</c:v>
                </c:pt>
                <c:pt idx="1635">
                  <c:v>19.25839999999998</c:v>
                </c:pt>
                <c:pt idx="1636">
                  <c:v>19.13379999999999</c:v>
                </c:pt>
                <c:pt idx="1637">
                  <c:v>18.8874</c:v>
                </c:pt>
                <c:pt idx="1638">
                  <c:v>19.114200000000011</c:v>
                </c:pt>
                <c:pt idx="1639">
                  <c:v>18.87759999999999</c:v>
                </c:pt>
                <c:pt idx="1640">
                  <c:v>18.988199999999981</c:v>
                </c:pt>
                <c:pt idx="1641">
                  <c:v>19.174399999999999</c:v>
                </c:pt>
                <c:pt idx="1642">
                  <c:v>18.96579999999998</c:v>
                </c:pt>
                <c:pt idx="1643">
                  <c:v>18.835599999999989</c:v>
                </c:pt>
                <c:pt idx="1644">
                  <c:v>18.70679999999998</c:v>
                </c:pt>
                <c:pt idx="1645">
                  <c:v>18.148199999999989</c:v>
                </c:pt>
                <c:pt idx="1646">
                  <c:v>18.37919999999999</c:v>
                </c:pt>
                <c:pt idx="1647">
                  <c:v>18.902799999999981</c:v>
                </c:pt>
                <c:pt idx="1648">
                  <c:v>18.82439999999999</c:v>
                </c:pt>
                <c:pt idx="1649">
                  <c:v>18.844000000000001</c:v>
                </c:pt>
                <c:pt idx="1650">
                  <c:v>19.0246</c:v>
                </c:pt>
                <c:pt idx="1651">
                  <c:v>19.096</c:v>
                </c:pt>
                <c:pt idx="1652">
                  <c:v>19.24159999999998</c:v>
                </c:pt>
                <c:pt idx="1653">
                  <c:v>19.27519999999998</c:v>
                </c:pt>
                <c:pt idx="1654">
                  <c:v>19.619599999999991</c:v>
                </c:pt>
                <c:pt idx="1655">
                  <c:v>19.294799999999992</c:v>
                </c:pt>
                <c:pt idx="1656">
                  <c:v>19.33679999999999</c:v>
                </c:pt>
                <c:pt idx="1657">
                  <c:v>19.117000000000001</c:v>
                </c:pt>
                <c:pt idx="1658">
                  <c:v>19.346599999999992</c:v>
                </c:pt>
                <c:pt idx="1659">
                  <c:v>19.63219999999999</c:v>
                </c:pt>
                <c:pt idx="1660">
                  <c:v>19.570599999999988</c:v>
                </c:pt>
                <c:pt idx="1661">
                  <c:v>19.639199999999999</c:v>
                </c:pt>
                <c:pt idx="1662">
                  <c:v>19.54679999999998</c:v>
                </c:pt>
                <c:pt idx="1663">
                  <c:v>19.64899999999999</c:v>
                </c:pt>
                <c:pt idx="1664">
                  <c:v>19.90659999999998</c:v>
                </c:pt>
                <c:pt idx="1665">
                  <c:v>19.99619999999998</c:v>
                </c:pt>
                <c:pt idx="1666">
                  <c:v>19.839399999999991</c:v>
                </c:pt>
                <c:pt idx="1667">
                  <c:v>19.688199999999981</c:v>
                </c:pt>
                <c:pt idx="1668">
                  <c:v>19.486599999999989</c:v>
                </c:pt>
                <c:pt idx="1669">
                  <c:v>19.3004</c:v>
                </c:pt>
                <c:pt idx="1670">
                  <c:v>19.315799999999989</c:v>
                </c:pt>
                <c:pt idx="1671">
                  <c:v>19.202399999999979</c:v>
                </c:pt>
                <c:pt idx="1672">
                  <c:v>19.32279999999998</c:v>
                </c:pt>
                <c:pt idx="1673">
                  <c:v>19.558</c:v>
                </c:pt>
                <c:pt idx="1674">
                  <c:v>19.766599999999979</c:v>
                </c:pt>
                <c:pt idx="1675">
                  <c:v>20.036799999999989</c:v>
                </c:pt>
                <c:pt idx="1676">
                  <c:v>20.115199999999991</c:v>
                </c:pt>
                <c:pt idx="1677">
                  <c:v>20.38959999999998</c:v>
                </c:pt>
                <c:pt idx="1678">
                  <c:v>20.354599999999991</c:v>
                </c:pt>
                <c:pt idx="1679">
                  <c:v>20.323799999999991</c:v>
                </c:pt>
                <c:pt idx="1680">
                  <c:v>20.58</c:v>
                </c:pt>
                <c:pt idx="1681">
                  <c:v>20.573</c:v>
                </c:pt>
                <c:pt idx="1682">
                  <c:v>20.76059999999999</c:v>
                </c:pt>
                <c:pt idx="1683">
                  <c:v>20.9146</c:v>
                </c:pt>
                <c:pt idx="1684">
                  <c:v>20.910399999999989</c:v>
                </c:pt>
                <c:pt idx="1685">
                  <c:v>21.089599999999979</c:v>
                </c:pt>
                <c:pt idx="1686">
                  <c:v>21.308</c:v>
                </c:pt>
                <c:pt idx="1687">
                  <c:v>21.009799999999981</c:v>
                </c:pt>
                <c:pt idx="1688">
                  <c:v>20.99159999999998</c:v>
                </c:pt>
                <c:pt idx="1689">
                  <c:v>21.048999999999989</c:v>
                </c:pt>
                <c:pt idx="1690">
                  <c:v>21.068599999999989</c:v>
                </c:pt>
                <c:pt idx="1691">
                  <c:v>21.074200000000001</c:v>
                </c:pt>
                <c:pt idx="1692">
                  <c:v>20.9328</c:v>
                </c:pt>
                <c:pt idx="1693">
                  <c:v>21.011199999999999</c:v>
                </c:pt>
                <c:pt idx="1694">
                  <c:v>20.91879999999998</c:v>
                </c:pt>
                <c:pt idx="1695">
                  <c:v>20.811000000000011</c:v>
                </c:pt>
                <c:pt idx="1696">
                  <c:v>20.93419999999999</c:v>
                </c:pt>
                <c:pt idx="1697">
                  <c:v>20.873999999999999</c:v>
                </c:pt>
                <c:pt idx="1698">
                  <c:v>20.722799999999989</c:v>
                </c:pt>
                <c:pt idx="1699">
                  <c:v>20.704599999999989</c:v>
                </c:pt>
                <c:pt idx="1700">
                  <c:v>20.276199999999989</c:v>
                </c:pt>
                <c:pt idx="1701">
                  <c:v>20.437200000000001</c:v>
                </c:pt>
                <c:pt idx="1702">
                  <c:v>20.797000000000001</c:v>
                </c:pt>
                <c:pt idx="1703">
                  <c:v>20.983199999999989</c:v>
                </c:pt>
                <c:pt idx="1704">
                  <c:v>21.043399999999981</c:v>
                </c:pt>
                <c:pt idx="1705">
                  <c:v>21.34719999999999</c:v>
                </c:pt>
                <c:pt idx="1706">
                  <c:v>21.53619999999999</c:v>
                </c:pt>
                <c:pt idx="1707">
                  <c:v>21.70979999999998</c:v>
                </c:pt>
                <c:pt idx="1708">
                  <c:v>21.799399999999991</c:v>
                </c:pt>
                <c:pt idx="1709">
                  <c:v>21.88339999999998</c:v>
                </c:pt>
                <c:pt idx="1710">
                  <c:v>21.972999999999988</c:v>
                </c:pt>
                <c:pt idx="1711">
                  <c:v>22.13679999999999</c:v>
                </c:pt>
                <c:pt idx="1712">
                  <c:v>22.169</c:v>
                </c:pt>
                <c:pt idx="1713">
                  <c:v>22.20819999999998</c:v>
                </c:pt>
                <c:pt idx="1714">
                  <c:v>22.12</c:v>
                </c:pt>
                <c:pt idx="1715">
                  <c:v>21.781199999999981</c:v>
                </c:pt>
                <c:pt idx="1716">
                  <c:v>21.747599999999981</c:v>
                </c:pt>
                <c:pt idx="1717">
                  <c:v>21.823199999999989</c:v>
                </c:pt>
                <c:pt idx="1718">
                  <c:v>21.74479999999998</c:v>
                </c:pt>
                <c:pt idx="1719">
                  <c:v>21.79519999999998</c:v>
                </c:pt>
                <c:pt idx="1720">
                  <c:v>21.84419999999999</c:v>
                </c:pt>
                <c:pt idx="1721">
                  <c:v>21.730799999999991</c:v>
                </c:pt>
                <c:pt idx="1722">
                  <c:v>21.646799999999988</c:v>
                </c:pt>
                <c:pt idx="1723">
                  <c:v>21.707000000000001</c:v>
                </c:pt>
                <c:pt idx="1724">
                  <c:v>21.02519999999998</c:v>
                </c:pt>
                <c:pt idx="1725">
                  <c:v>21.345799999999979</c:v>
                </c:pt>
                <c:pt idx="1726">
                  <c:v>21.65659999999999</c:v>
                </c:pt>
                <c:pt idx="1727">
                  <c:v>21.991199999999989</c:v>
                </c:pt>
                <c:pt idx="1728">
                  <c:v>21.902999999999992</c:v>
                </c:pt>
                <c:pt idx="1729">
                  <c:v>22.18859999999998</c:v>
                </c:pt>
                <c:pt idx="1730">
                  <c:v>22.177399999999999</c:v>
                </c:pt>
                <c:pt idx="1731">
                  <c:v>22.309000000000001</c:v>
                </c:pt>
                <c:pt idx="1732">
                  <c:v>22.602999999999991</c:v>
                </c:pt>
                <c:pt idx="1733">
                  <c:v>22.693999999999999</c:v>
                </c:pt>
                <c:pt idx="1734">
                  <c:v>22.831199999999999</c:v>
                </c:pt>
                <c:pt idx="1735">
                  <c:v>23.0244</c:v>
                </c:pt>
                <c:pt idx="1736">
                  <c:v>23.29039999999998</c:v>
                </c:pt>
                <c:pt idx="1737">
                  <c:v>23.427600000000002</c:v>
                </c:pt>
                <c:pt idx="1738">
                  <c:v>23.71879999999998</c:v>
                </c:pt>
                <c:pt idx="1739">
                  <c:v>23.854600000000001</c:v>
                </c:pt>
                <c:pt idx="1740">
                  <c:v>24.1052</c:v>
                </c:pt>
                <c:pt idx="1741">
                  <c:v>24.29979999999998</c:v>
                </c:pt>
                <c:pt idx="1742">
                  <c:v>24.308199999999989</c:v>
                </c:pt>
                <c:pt idx="1743">
                  <c:v>24.3992</c:v>
                </c:pt>
                <c:pt idx="1744">
                  <c:v>23.843399999999981</c:v>
                </c:pt>
                <c:pt idx="1745">
                  <c:v>23.72999999999999</c:v>
                </c:pt>
                <c:pt idx="1746">
                  <c:v>23.693599999999989</c:v>
                </c:pt>
                <c:pt idx="1747">
                  <c:v>23.809799999999989</c:v>
                </c:pt>
                <c:pt idx="1748">
                  <c:v>24.0212</c:v>
                </c:pt>
                <c:pt idx="1749">
                  <c:v>23.536799999999989</c:v>
                </c:pt>
                <c:pt idx="1750">
                  <c:v>23.79999999999999</c:v>
                </c:pt>
                <c:pt idx="1751">
                  <c:v>23.85179999999999</c:v>
                </c:pt>
                <c:pt idx="1752">
                  <c:v>24.152799999999989</c:v>
                </c:pt>
                <c:pt idx="1753">
                  <c:v>24.127600000000001</c:v>
                </c:pt>
                <c:pt idx="1754">
                  <c:v>24.253599999999999</c:v>
                </c:pt>
                <c:pt idx="1755">
                  <c:v>24.52379999999998</c:v>
                </c:pt>
                <c:pt idx="1756">
                  <c:v>24.351599999999991</c:v>
                </c:pt>
                <c:pt idx="1757">
                  <c:v>24.543399999999981</c:v>
                </c:pt>
                <c:pt idx="1758">
                  <c:v>24.785599999999981</c:v>
                </c:pt>
                <c:pt idx="1759">
                  <c:v>24.97039999999998</c:v>
                </c:pt>
                <c:pt idx="1760">
                  <c:v>25.00539999999998</c:v>
                </c:pt>
                <c:pt idx="1761">
                  <c:v>24.982999999999979</c:v>
                </c:pt>
                <c:pt idx="1762">
                  <c:v>25.20559999999999</c:v>
                </c:pt>
                <c:pt idx="1763">
                  <c:v>25.27</c:v>
                </c:pt>
                <c:pt idx="1764">
                  <c:v>25.663399999999989</c:v>
                </c:pt>
                <c:pt idx="1765">
                  <c:v>25.474399999999989</c:v>
                </c:pt>
                <c:pt idx="1766">
                  <c:v>25.813199999999991</c:v>
                </c:pt>
                <c:pt idx="1767">
                  <c:v>25.89159999999999</c:v>
                </c:pt>
                <c:pt idx="1768">
                  <c:v>25.71939999999999</c:v>
                </c:pt>
                <c:pt idx="1769">
                  <c:v>25.86219999999998</c:v>
                </c:pt>
                <c:pt idx="1770">
                  <c:v>25.9574</c:v>
                </c:pt>
                <c:pt idx="1771">
                  <c:v>25.968599999999981</c:v>
                </c:pt>
                <c:pt idx="1772">
                  <c:v>26.016199999999991</c:v>
                </c:pt>
                <c:pt idx="1773">
                  <c:v>26.06659999999998</c:v>
                </c:pt>
                <c:pt idx="1774">
                  <c:v>26.051199999999991</c:v>
                </c:pt>
                <c:pt idx="1775">
                  <c:v>25.94899999999998</c:v>
                </c:pt>
                <c:pt idx="1776">
                  <c:v>25.761399999999981</c:v>
                </c:pt>
                <c:pt idx="1777">
                  <c:v>25.8566</c:v>
                </c:pt>
                <c:pt idx="1778">
                  <c:v>25.712399999999992</c:v>
                </c:pt>
                <c:pt idx="1779">
                  <c:v>25.34</c:v>
                </c:pt>
                <c:pt idx="1780">
                  <c:v>25.285399999999981</c:v>
                </c:pt>
                <c:pt idx="1781">
                  <c:v>25.32180000000001</c:v>
                </c:pt>
                <c:pt idx="1782">
                  <c:v>25.209800000000001</c:v>
                </c:pt>
                <c:pt idx="1783">
                  <c:v>25.307800000000011</c:v>
                </c:pt>
                <c:pt idx="1784">
                  <c:v>25.223799999999979</c:v>
                </c:pt>
                <c:pt idx="1785">
                  <c:v>25.10479999999999</c:v>
                </c:pt>
                <c:pt idx="1786">
                  <c:v>24.954999999999991</c:v>
                </c:pt>
                <c:pt idx="1787">
                  <c:v>24.980199999999989</c:v>
                </c:pt>
                <c:pt idx="1788">
                  <c:v>24.86119999999999</c:v>
                </c:pt>
                <c:pt idx="1789">
                  <c:v>24.978799999999989</c:v>
                </c:pt>
                <c:pt idx="1790">
                  <c:v>24.821999999999999</c:v>
                </c:pt>
                <c:pt idx="1791">
                  <c:v>24.929799999999979</c:v>
                </c:pt>
                <c:pt idx="1792">
                  <c:v>24.963399999999989</c:v>
                </c:pt>
                <c:pt idx="1793">
                  <c:v>25.305</c:v>
                </c:pt>
                <c:pt idx="1794">
                  <c:v>25.085199999999979</c:v>
                </c:pt>
                <c:pt idx="1795">
                  <c:v>25.49959999999998</c:v>
                </c:pt>
                <c:pt idx="1796">
                  <c:v>25.29659999999998</c:v>
                </c:pt>
                <c:pt idx="1797">
                  <c:v>25.352599999999999</c:v>
                </c:pt>
                <c:pt idx="1798">
                  <c:v>25.496799999999979</c:v>
                </c:pt>
                <c:pt idx="1799">
                  <c:v>25.519200000000001</c:v>
                </c:pt>
                <c:pt idx="1800">
                  <c:v>25.663399999999989</c:v>
                </c:pt>
                <c:pt idx="1801">
                  <c:v>25.491199999999989</c:v>
                </c:pt>
                <c:pt idx="1802">
                  <c:v>25.5304</c:v>
                </c:pt>
                <c:pt idx="1803">
                  <c:v>25.593399999999981</c:v>
                </c:pt>
                <c:pt idx="1804">
                  <c:v>25.507999999999999</c:v>
                </c:pt>
                <c:pt idx="1805">
                  <c:v>25.335799999999988</c:v>
                </c:pt>
                <c:pt idx="1806">
                  <c:v>25.268599999999989</c:v>
                </c:pt>
                <c:pt idx="1807">
                  <c:v>25.202799999999989</c:v>
                </c:pt>
                <c:pt idx="1808">
                  <c:v>25.111799999999999</c:v>
                </c:pt>
                <c:pt idx="1809">
                  <c:v>24.79959999999998</c:v>
                </c:pt>
                <c:pt idx="1810">
                  <c:v>24.738</c:v>
                </c:pt>
                <c:pt idx="1811">
                  <c:v>25.067</c:v>
                </c:pt>
                <c:pt idx="1812">
                  <c:v>25.0502</c:v>
                </c:pt>
                <c:pt idx="1813">
                  <c:v>25.10479999999999</c:v>
                </c:pt>
                <c:pt idx="1814">
                  <c:v>25.278399999999991</c:v>
                </c:pt>
                <c:pt idx="1815">
                  <c:v>25.446399999999979</c:v>
                </c:pt>
                <c:pt idx="1816">
                  <c:v>25.47999999999999</c:v>
                </c:pt>
                <c:pt idx="1817">
                  <c:v>25.32180000000001</c:v>
                </c:pt>
                <c:pt idx="1818">
                  <c:v>25.381999999999991</c:v>
                </c:pt>
                <c:pt idx="1819">
                  <c:v>25.346999999999991</c:v>
                </c:pt>
                <c:pt idx="1820">
                  <c:v>25.425399999999989</c:v>
                </c:pt>
                <c:pt idx="1821">
                  <c:v>25.564</c:v>
                </c:pt>
                <c:pt idx="1822">
                  <c:v>25.57239999999998</c:v>
                </c:pt>
                <c:pt idx="1823">
                  <c:v>25.652200000000001</c:v>
                </c:pt>
                <c:pt idx="1824">
                  <c:v>25.905599999999989</c:v>
                </c:pt>
                <c:pt idx="1825">
                  <c:v>26.06939999999998</c:v>
                </c:pt>
                <c:pt idx="1826">
                  <c:v>25.9938</c:v>
                </c:pt>
                <c:pt idx="1827">
                  <c:v>26.310199999999991</c:v>
                </c:pt>
                <c:pt idx="1828">
                  <c:v>26.345199999999998</c:v>
                </c:pt>
                <c:pt idx="1829">
                  <c:v>26.357800000000012</c:v>
                </c:pt>
                <c:pt idx="1830">
                  <c:v>26.3354</c:v>
                </c:pt>
                <c:pt idx="1831">
                  <c:v>26.436199999999989</c:v>
                </c:pt>
                <c:pt idx="1832">
                  <c:v>26.313000000000009</c:v>
                </c:pt>
                <c:pt idx="1833">
                  <c:v>26.593</c:v>
                </c:pt>
                <c:pt idx="1834">
                  <c:v>26.544</c:v>
                </c:pt>
                <c:pt idx="1835">
                  <c:v>26.692399999999989</c:v>
                </c:pt>
                <c:pt idx="1836">
                  <c:v>26.762399999999989</c:v>
                </c:pt>
                <c:pt idx="1837">
                  <c:v>26.794599999999988</c:v>
                </c:pt>
                <c:pt idx="1838">
                  <c:v>26.635000000000002</c:v>
                </c:pt>
                <c:pt idx="1839">
                  <c:v>26.948599999999981</c:v>
                </c:pt>
                <c:pt idx="1840">
                  <c:v>26.80579999999998</c:v>
                </c:pt>
                <c:pt idx="1841">
                  <c:v>26.881399999999989</c:v>
                </c:pt>
                <c:pt idx="1842">
                  <c:v>26.68119999999999</c:v>
                </c:pt>
                <c:pt idx="1843">
                  <c:v>26.928999999999981</c:v>
                </c:pt>
                <c:pt idx="1844">
                  <c:v>26.989199999999979</c:v>
                </c:pt>
                <c:pt idx="1845">
                  <c:v>27.001799999999989</c:v>
                </c:pt>
                <c:pt idx="1846">
                  <c:v>27.098400000000002</c:v>
                </c:pt>
                <c:pt idx="1847">
                  <c:v>27.298599999999979</c:v>
                </c:pt>
                <c:pt idx="1848">
                  <c:v>27.544999999999991</c:v>
                </c:pt>
                <c:pt idx="1849">
                  <c:v>27.76199999999999</c:v>
                </c:pt>
                <c:pt idx="1850">
                  <c:v>27.773199999999989</c:v>
                </c:pt>
                <c:pt idx="1851">
                  <c:v>27.795599999999979</c:v>
                </c:pt>
                <c:pt idx="1852">
                  <c:v>27.732599999999991</c:v>
                </c:pt>
                <c:pt idx="1853">
                  <c:v>27.99019999999998</c:v>
                </c:pt>
                <c:pt idx="1854">
                  <c:v>28.341599999999989</c:v>
                </c:pt>
                <c:pt idx="1855">
                  <c:v>28.405999999999981</c:v>
                </c:pt>
                <c:pt idx="1856">
                  <c:v>28.321999999999999</c:v>
                </c:pt>
                <c:pt idx="1857">
                  <c:v>28.48719999999998</c:v>
                </c:pt>
                <c:pt idx="1858">
                  <c:v>28.575399999999981</c:v>
                </c:pt>
                <c:pt idx="1859">
                  <c:v>28.768599999999982</c:v>
                </c:pt>
                <c:pt idx="1860">
                  <c:v>28.758800000000001</c:v>
                </c:pt>
                <c:pt idx="1861">
                  <c:v>28.600599999999989</c:v>
                </c:pt>
                <c:pt idx="1862">
                  <c:v>28.694399999999991</c:v>
                </c:pt>
                <c:pt idx="1863">
                  <c:v>28.408799999999989</c:v>
                </c:pt>
                <c:pt idx="1864">
                  <c:v>28.494199999999989</c:v>
                </c:pt>
                <c:pt idx="1865">
                  <c:v>28.321999999999999</c:v>
                </c:pt>
                <c:pt idx="1866">
                  <c:v>28.009799999999981</c:v>
                </c:pt>
                <c:pt idx="1867">
                  <c:v>28.114799999999999</c:v>
                </c:pt>
                <c:pt idx="1868">
                  <c:v>28.1876</c:v>
                </c:pt>
                <c:pt idx="1869">
                  <c:v>28.1372</c:v>
                </c:pt>
                <c:pt idx="1870">
                  <c:v>28.085399999999989</c:v>
                </c:pt>
                <c:pt idx="1871">
                  <c:v>28.229599999999991</c:v>
                </c:pt>
                <c:pt idx="1872">
                  <c:v>28.31219999999999</c:v>
                </c:pt>
                <c:pt idx="1873">
                  <c:v>28.368200000000002</c:v>
                </c:pt>
                <c:pt idx="1874">
                  <c:v>28.55439999999999</c:v>
                </c:pt>
                <c:pt idx="1875">
                  <c:v>28.50539999999998</c:v>
                </c:pt>
                <c:pt idx="1876">
                  <c:v>28.478799999999989</c:v>
                </c:pt>
                <c:pt idx="1877">
                  <c:v>28.664999999999999</c:v>
                </c:pt>
                <c:pt idx="1878">
                  <c:v>28.680399999999992</c:v>
                </c:pt>
                <c:pt idx="1879">
                  <c:v>28.673400000000001</c:v>
                </c:pt>
                <c:pt idx="1880">
                  <c:v>28.607599999999991</c:v>
                </c:pt>
                <c:pt idx="1881">
                  <c:v>28.48719999999998</c:v>
                </c:pt>
                <c:pt idx="1882">
                  <c:v>28.386399999999981</c:v>
                </c:pt>
                <c:pt idx="1883">
                  <c:v>28.300999999999991</c:v>
                </c:pt>
                <c:pt idx="1884">
                  <c:v>28.107800000000012</c:v>
                </c:pt>
                <c:pt idx="1885">
                  <c:v>27.893599999999989</c:v>
                </c:pt>
                <c:pt idx="1886">
                  <c:v>27.851599999999991</c:v>
                </c:pt>
                <c:pt idx="1887">
                  <c:v>27.839000000000009</c:v>
                </c:pt>
                <c:pt idx="1888">
                  <c:v>27.88099999999999</c:v>
                </c:pt>
                <c:pt idx="1889">
                  <c:v>27.900599999999979</c:v>
                </c:pt>
                <c:pt idx="1890">
                  <c:v>27.827799999999989</c:v>
                </c:pt>
                <c:pt idx="1891">
                  <c:v>27.72</c:v>
                </c:pt>
                <c:pt idx="1892">
                  <c:v>27.893599999999989</c:v>
                </c:pt>
                <c:pt idx="1893">
                  <c:v>27.976199999999992</c:v>
                </c:pt>
                <c:pt idx="1894">
                  <c:v>27.9314</c:v>
                </c:pt>
                <c:pt idx="1895">
                  <c:v>27.908999999999981</c:v>
                </c:pt>
                <c:pt idx="1896">
                  <c:v>27.922999999999981</c:v>
                </c:pt>
                <c:pt idx="1897">
                  <c:v>27.75079999999998</c:v>
                </c:pt>
                <c:pt idx="1898">
                  <c:v>27.851599999999991</c:v>
                </c:pt>
                <c:pt idx="1899">
                  <c:v>28.012599999999988</c:v>
                </c:pt>
                <c:pt idx="1900">
                  <c:v>27.997199999999989</c:v>
                </c:pt>
                <c:pt idx="1901">
                  <c:v>28.0868</c:v>
                </c:pt>
                <c:pt idx="1902">
                  <c:v>28.047599999999989</c:v>
                </c:pt>
                <c:pt idx="1903">
                  <c:v>28.380799999999979</c:v>
                </c:pt>
                <c:pt idx="1904">
                  <c:v>28.5306</c:v>
                </c:pt>
                <c:pt idx="1905">
                  <c:v>28.660799999999981</c:v>
                </c:pt>
                <c:pt idx="1906">
                  <c:v>28.643999999999991</c:v>
                </c:pt>
                <c:pt idx="1907">
                  <c:v>28.77</c:v>
                </c:pt>
                <c:pt idx="1908">
                  <c:v>29.16759999999999</c:v>
                </c:pt>
                <c:pt idx="1909">
                  <c:v>29.08919999999998</c:v>
                </c:pt>
                <c:pt idx="1910">
                  <c:v>29.20819999999998</c:v>
                </c:pt>
                <c:pt idx="1911">
                  <c:v>29.230599999999988</c:v>
                </c:pt>
                <c:pt idx="1912">
                  <c:v>29.231999999999999</c:v>
                </c:pt>
                <c:pt idx="1913">
                  <c:v>29.064</c:v>
                </c:pt>
                <c:pt idx="1914">
                  <c:v>29.159199999999991</c:v>
                </c:pt>
                <c:pt idx="1915">
                  <c:v>29.009399999999989</c:v>
                </c:pt>
                <c:pt idx="1916">
                  <c:v>29.075199999999992</c:v>
                </c:pt>
                <c:pt idx="1917">
                  <c:v>29.20399999999999</c:v>
                </c:pt>
                <c:pt idx="1918">
                  <c:v>29.111599999999999</c:v>
                </c:pt>
                <c:pt idx="1919">
                  <c:v>29.125599999999981</c:v>
                </c:pt>
                <c:pt idx="1920">
                  <c:v>29.418199999999992</c:v>
                </c:pt>
                <c:pt idx="1921">
                  <c:v>29.34539999999998</c:v>
                </c:pt>
                <c:pt idx="1922">
                  <c:v>29.332799999999992</c:v>
                </c:pt>
                <c:pt idx="1923">
                  <c:v>28.817599999999999</c:v>
                </c:pt>
                <c:pt idx="1924">
                  <c:v>29.261399999999981</c:v>
                </c:pt>
                <c:pt idx="1925">
                  <c:v>29.5106</c:v>
                </c:pt>
                <c:pt idx="1926">
                  <c:v>29.3566</c:v>
                </c:pt>
                <c:pt idx="1927">
                  <c:v>29.488199999999981</c:v>
                </c:pt>
                <c:pt idx="1928">
                  <c:v>29.567999999999991</c:v>
                </c:pt>
                <c:pt idx="1929">
                  <c:v>29.850799999999989</c:v>
                </c:pt>
                <c:pt idx="1930">
                  <c:v>29.756999999999991</c:v>
                </c:pt>
                <c:pt idx="1931">
                  <c:v>29.913799999999981</c:v>
                </c:pt>
                <c:pt idx="1932">
                  <c:v>29.99779999999998</c:v>
                </c:pt>
                <c:pt idx="1933">
                  <c:v>29.76819999999999</c:v>
                </c:pt>
                <c:pt idx="1934">
                  <c:v>29.987999999999989</c:v>
                </c:pt>
                <c:pt idx="1935">
                  <c:v>30.006199999999989</c:v>
                </c:pt>
                <c:pt idx="1936">
                  <c:v>30.1294</c:v>
                </c:pt>
                <c:pt idx="1937">
                  <c:v>30.381399999999989</c:v>
                </c:pt>
                <c:pt idx="1938">
                  <c:v>30.486399999999989</c:v>
                </c:pt>
                <c:pt idx="1939">
                  <c:v>30.734199999999991</c:v>
                </c:pt>
                <c:pt idx="1940">
                  <c:v>31.17659999999999</c:v>
                </c:pt>
                <c:pt idx="1941">
                  <c:v>30.79999999999999</c:v>
                </c:pt>
                <c:pt idx="1942">
                  <c:v>31.074400000000001</c:v>
                </c:pt>
                <c:pt idx="1943">
                  <c:v>31.481799999999989</c:v>
                </c:pt>
                <c:pt idx="1944">
                  <c:v>31.809399999999989</c:v>
                </c:pt>
                <c:pt idx="1945">
                  <c:v>31.847200000000001</c:v>
                </c:pt>
                <c:pt idx="1946">
                  <c:v>32.0824</c:v>
                </c:pt>
                <c:pt idx="1947">
                  <c:v>32.191600000000001</c:v>
                </c:pt>
                <c:pt idx="1948">
                  <c:v>32.467399999999998</c:v>
                </c:pt>
                <c:pt idx="1949">
                  <c:v>32.464599999999997</c:v>
                </c:pt>
                <c:pt idx="1950">
                  <c:v>32.4086</c:v>
                </c:pt>
                <c:pt idx="1951">
                  <c:v>32.655000000000001</c:v>
                </c:pt>
                <c:pt idx="1952">
                  <c:v>32.344200000000001</c:v>
                </c:pt>
                <c:pt idx="1953">
                  <c:v>32.578000000000003</c:v>
                </c:pt>
                <c:pt idx="1954">
                  <c:v>32.4968</c:v>
                </c:pt>
                <c:pt idx="1955">
                  <c:v>32.415599999999998</c:v>
                </c:pt>
                <c:pt idx="1956">
                  <c:v>32.467399999999998</c:v>
                </c:pt>
                <c:pt idx="1957">
                  <c:v>32.018000000000001</c:v>
                </c:pt>
                <c:pt idx="1958">
                  <c:v>32.005400000000002</c:v>
                </c:pt>
                <c:pt idx="1959">
                  <c:v>32.247600000000013</c:v>
                </c:pt>
                <c:pt idx="1960">
                  <c:v>32.127200000000002</c:v>
                </c:pt>
                <c:pt idx="1961">
                  <c:v>32.279800000000009</c:v>
                </c:pt>
                <c:pt idx="1962">
                  <c:v>31.945199999999989</c:v>
                </c:pt>
                <c:pt idx="1963">
                  <c:v>32.247600000000013</c:v>
                </c:pt>
                <c:pt idx="1964">
                  <c:v>32.104799999999997</c:v>
                </c:pt>
                <c:pt idx="1965">
                  <c:v>32.328800000000008</c:v>
                </c:pt>
                <c:pt idx="1966">
                  <c:v>32.522000000000013</c:v>
                </c:pt>
                <c:pt idx="1967">
                  <c:v>32.407200000000003</c:v>
                </c:pt>
                <c:pt idx="1968">
                  <c:v>32.369400000000013</c:v>
                </c:pt>
                <c:pt idx="1969">
                  <c:v>32.705400000000012</c:v>
                </c:pt>
                <c:pt idx="1970">
                  <c:v>32.7376</c:v>
                </c:pt>
                <c:pt idx="1971">
                  <c:v>32.965800000000002</c:v>
                </c:pt>
                <c:pt idx="1972">
                  <c:v>32.909799999999997</c:v>
                </c:pt>
                <c:pt idx="1973">
                  <c:v>32.9574</c:v>
                </c:pt>
                <c:pt idx="1974">
                  <c:v>33.031599999999997</c:v>
                </c:pt>
                <c:pt idx="1975">
                  <c:v>33.294800000000009</c:v>
                </c:pt>
                <c:pt idx="1976">
                  <c:v>33.416600000000003</c:v>
                </c:pt>
                <c:pt idx="1977">
                  <c:v>33.440399999999997</c:v>
                </c:pt>
                <c:pt idx="1978">
                  <c:v>33.62660000000001</c:v>
                </c:pt>
                <c:pt idx="1979">
                  <c:v>33.707800000000013</c:v>
                </c:pt>
                <c:pt idx="1980">
                  <c:v>33.8688</c:v>
                </c:pt>
                <c:pt idx="1981">
                  <c:v>34.010199999999998</c:v>
                </c:pt>
                <c:pt idx="1982">
                  <c:v>33.938800000000001</c:v>
                </c:pt>
                <c:pt idx="1983">
                  <c:v>34.188000000000002</c:v>
                </c:pt>
                <c:pt idx="1984">
                  <c:v>34.262200000000007</c:v>
                </c:pt>
                <c:pt idx="1985">
                  <c:v>34.309800000000003</c:v>
                </c:pt>
                <c:pt idx="1986">
                  <c:v>34.348999999999997</c:v>
                </c:pt>
                <c:pt idx="1987">
                  <c:v>34.601000000000013</c:v>
                </c:pt>
                <c:pt idx="1988">
                  <c:v>34.886600000000001</c:v>
                </c:pt>
                <c:pt idx="1989">
                  <c:v>34.900599999999997</c:v>
                </c:pt>
                <c:pt idx="1990">
                  <c:v>35.187600000000003</c:v>
                </c:pt>
                <c:pt idx="1991">
                  <c:v>35.363999999999997</c:v>
                </c:pt>
                <c:pt idx="1992">
                  <c:v>35.49</c:v>
                </c:pt>
                <c:pt idx="1993">
                  <c:v>35.292600000000007</c:v>
                </c:pt>
                <c:pt idx="1994">
                  <c:v>35.327599999999997</c:v>
                </c:pt>
                <c:pt idx="1995">
                  <c:v>35.380800000000001</c:v>
                </c:pt>
                <c:pt idx="1996">
                  <c:v>35.3262</c:v>
                </c:pt>
                <c:pt idx="1997">
                  <c:v>35.193200000000012</c:v>
                </c:pt>
                <c:pt idx="1998">
                  <c:v>35.295400000000022</c:v>
                </c:pt>
                <c:pt idx="1999">
                  <c:v>35.247800000000012</c:v>
                </c:pt>
                <c:pt idx="2000">
                  <c:v>34.9818</c:v>
                </c:pt>
                <c:pt idx="2001">
                  <c:v>35.183400000000013</c:v>
                </c:pt>
                <c:pt idx="2002">
                  <c:v>35.183400000000013</c:v>
                </c:pt>
                <c:pt idx="2003">
                  <c:v>34.988799999999998</c:v>
                </c:pt>
                <c:pt idx="2004">
                  <c:v>35.197400000000009</c:v>
                </c:pt>
                <c:pt idx="2005">
                  <c:v>34.974800000000002</c:v>
                </c:pt>
                <c:pt idx="2006">
                  <c:v>35.035000000000011</c:v>
                </c:pt>
                <c:pt idx="2007">
                  <c:v>35.117600000000003</c:v>
                </c:pt>
                <c:pt idx="2008">
                  <c:v>35.019599999999997</c:v>
                </c:pt>
                <c:pt idx="2009">
                  <c:v>35.194600000000008</c:v>
                </c:pt>
                <c:pt idx="2010">
                  <c:v>35.42560000000001</c:v>
                </c:pt>
                <c:pt idx="2011">
                  <c:v>35.252000000000002</c:v>
                </c:pt>
                <c:pt idx="2012">
                  <c:v>35.415799999999997</c:v>
                </c:pt>
                <c:pt idx="2013">
                  <c:v>35.352800000000002</c:v>
                </c:pt>
                <c:pt idx="2014">
                  <c:v>35.404600000000002</c:v>
                </c:pt>
                <c:pt idx="2015">
                  <c:v>35.522200000000012</c:v>
                </c:pt>
                <c:pt idx="2016">
                  <c:v>35.291200000000011</c:v>
                </c:pt>
                <c:pt idx="2017">
                  <c:v>35.319200000000002</c:v>
                </c:pt>
                <c:pt idx="2018">
                  <c:v>35.266000000000012</c:v>
                </c:pt>
                <c:pt idx="2019">
                  <c:v>35.039200000000008</c:v>
                </c:pt>
                <c:pt idx="2020">
                  <c:v>35.175000000000011</c:v>
                </c:pt>
                <c:pt idx="2021">
                  <c:v>35.196000000000012</c:v>
                </c:pt>
                <c:pt idx="2022">
                  <c:v>35.329000000000008</c:v>
                </c:pt>
                <c:pt idx="2023">
                  <c:v>35.422800000000009</c:v>
                </c:pt>
                <c:pt idx="2024">
                  <c:v>35.363999999999997</c:v>
                </c:pt>
                <c:pt idx="2025">
                  <c:v>35.215600000000009</c:v>
                </c:pt>
                <c:pt idx="2026">
                  <c:v>35.292600000000007</c:v>
                </c:pt>
                <c:pt idx="2027">
                  <c:v>35.261800000000001</c:v>
                </c:pt>
                <c:pt idx="2028">
                  <c:v>35.270200000000003</c:v>
                </c:pt>
                <c:pt idx="2029">
                  <c:v>35.355600000000003</c:v>
                </c:pt>
                <c:pt idx="2030">
                  <c:v>35.452199999999998</c:v>
                </c:pt>
                <c:pt idx="2031">
                  <c:v>35.428400000000011</c:v>
                </c:pt>
                <c:pt idx="2032">
                  <c:v>35.3626</c:v>
                </c:pt>
                <c:pt idx="2033">
                  <c:v>35.627200000000009</c:v>
                </c:pt>
                <c:pt idx="2034">
                  <c:v>35.491400000000013</c:v>
                </c:pt>
                <c:pt idx="2035">
                  <c:v>35.7742</c:v>
                </c:pt>
                <c:pt idx="2036">
                  <c:v>35.603400000000001</c:v>
                </c:pt>
                <c:pt idx="2037">
                  <c:v>35.635600000000011</c:v>
                </c:pt>
                <c:pt idx="2038">
                  <c:v>35.673400000000001</c:v>
                </c:pt>
                <c:pt idx="2039">
                  <c:v>35.485799999999998</c:v>
                </c:pt>
                <c:pt idx="2040">
                  <c:v>35.16660000000001</c:v>
                </c:pt>
                <c:pt idx="2041">
                  <c:v>35.1554</c:v>
                </c:pt>
                <c:pt idx="2042">
                  <c:v>34.960800000000013</c:v>
                </c:pt>
                <c:pt idx="2043">
                  <c:v>34.889400000000002</c:v>
                </c:pt>
                <c:pt idx="2044">
                  <c:v>34.690600000000011</c:v>
                </c:pt>
                <c:pt idx="2045">
                  <c:v>34.479200000000013</c:v>
                </c:pt>
                <c:pt idx="2046">
                  <c:v>34.144599999999997</c:v>
                </c:pt>
                <c:pt idx="2047">
                  <c:v>33.962600000000009</c:v>
                </c:pt>
                <c:pt idx="2048">
                  <c:v>34.116600000000012</c:v>
                </c:pt>
                <c:pt idx="2049">
                  <c:v>34.027000000000008</c:v>
                </c:pt>
                <c:pt idx="2050">
                  <c:v>34.017200000000003</c:v>
                </c:pt>
                <c:pt idx="2051">
                  <c:v>34.008800000000001</c:v>
                </c:pt>
                <c:pt idx="2052">
                  <c:v>33.914999999999999</c:v>
                </c:pt>
                <c:pt idx="2053">
                  <c:v>33.79460000000001</c:v>
                </c:pt>
                <c:pt idx="2054">
                  <c:v>33.818399999999997</c:v>
                </c:pt>
                <c:pt idx="2055">
                  <c:v>34.064800000000012</c:v>
                </c:pt>
                <c:pt idx="2056">
                  <c:v>34.1768</c:v>
                </c:pt>
                <c:pt idx="2057">
                  <c:v>34.087200000000003</c:v>
                </c:pt>
                <c:pt idx="2058">
                  <c:v>34.078800000000008</c:v>
                </c:pt>
                <c:pt idx="2059">
                  <c:v>33.912200000000013</c:v>
                </c:pt>
                <c:pt idx="2060">
                  <c:v>33.929000000000009</c:v>
                </c:pt>
                <c:pt idx="2061">
                  <c:v>34.03540000000001</c:v>
                </c:pt>
                <c:pt idx="2062">
                  <c:v>33.891199999999998</c:v>
                </c:pt>
                <c:pt idx="2063">
                  <c:v>34.028400000000012</c:v>
                </c:pt>
                <c:pt idx="2064">
                  <c:v>33.9724</c:v>
                </c:pt>
                <c:pt idx="2065">
                  <c:v>34.245400000000011</c:v>
                </c:pt>
                <c:pt idx="2066">
                  <c:v>34.295800000000007</c:v>
                </c:pt>
                <c:pt idx="2067">
                  <c:v>34.213200000000001</c:v>
                </c:pt>
                <c:pt idx="2068">
                  <c:v>34.472200000000001</c:v>
                </c:pt>
                <c:pt idx="2069">
                  <c:v>34.488999999999997</c:v>
                </c:pt>
                <c:pt idx="2070">
                  <c:v>34.346200000000003</c:v>
                </c:pt>
                <c:pt idx="2071">
                  <c:v>34.395200000000003</c:v>
                </c:pt>
                <c:pt idx="2072">
                  <c:v>34.686400000000013</c:v>
                </c:pt>
                <c:pt idx="2073">
                  <c:v>34.284599999999998</c:v>
                </c:pt>
                <c:pt idx="2074">
                  <c:v>34.272000000000013</c:v>
                </c:pt>
                <c:pt idx="2075">
                  <c:v>34.049400000000013</c:v>
                </c:pt>
                <c:pt idx="2076">
                  <c:v>34.12080000000001</c:v>
                </c:pt>
                <c:pt idx="2077">
                  <c:v>34.164200000000008</c:v>
                </c:pt>
                <c:pt idx="2078">
                  <c:v>34.043799999999997</c:v>
                </c:pt>
                <c:pt idx="2079">
                  <c:v>34.0732</c:v>
                </c:pt>
                <c:pt idx="2080">
                  <c:v>33.62380000000001</c:v>
                </c:pt>
                <c:pt idx="2081">
                  <c:v>33.751199999999997</c:v>
                </c:pt>
                <c:pt idx="2082">
                  <c:v>33.782000000000011</c:v>
                </c:pt>
                <c:pt idx="2083">
                  <c:v>33.572000000000003</c:v>
                </c:pt>
                <c:pt idx="2084">
                  <c:v>33.744200000000014</c:v>
                </c:pt>
                <c:pt idx="2085">
                  <c:v>33.695200000000007</c:v>
                </c:pt>
                <c:pt idx="2086">
                  <c:v>33.616799999999998</c:v>
                </c:pt>
                <c:pt idx="2087">
                  <c:v>33.677</c:v>
                </c:pt>
                <c:pt idx="2088">
                  <c:v>33.805799999999998</c:v>
                </c:pt>
                <c:pt idx="2089">
                  <c:v>34.104000000000013</c:v>
                </c:pt>
                <c:pt idx="2090">
                  <c:v>34.115200000000009</c:v>
                </c:pt>
                <c:pt idx="2091">
                  <c:v>34.245400000000011</c:v>
                </c:pt>
                <c:pt idx="2092">
                  <c:v>34.305600000000013</c:v>
                </c:pt>
                <c:pt idx="2093">
                  <c:v>34.411999999999999</c:v>
                </c:pt>
                <c:pt idx="2094">
                  <c:v>34.452599999999997</c:v>
                </c:pt>
                <c:pt idx="2095">
                  <c:v>34.612200000000009</c:v>
                </c:pt>
                <c:pt idx="2096">
                  <c:v>34.66960000000001</c:v>
                </c:pt>
                <c:pt idx="2097">
                  <c:v>34.6584</c:v>
                </c:pt>
                <c:pt idx="2098">
                  <c:v>34.77320000000001</c:v>
                </c:pt>
                <c:pt idx="2099">
                  <c:v>34.382599999999996</c:v>
                </c:pt>
                <c:pt idx="2100">
                  <c:v>34.5212</c:v>
                </c:pt>
                <c:pt idx="2101">
                  <c:v>34.517000000000003</c:v>
                </c:pt>
                <c:pt idx="2102">
                  <c:v>34.686400000000013</c:v>
                </c:pt>
                <c:pt idx="2103">
                  <c:v>34.78860000000001</c:v>
                </c:pt>
                <c:pt idx="2104">
                  <c:v>34.798400000000008</c:v>
                </c:pt>
                <c:pt idx="2105">
                  <c:v>35.177799999999998</c:v>
                </c:pt>
                <c:pt idx="2106">
                  <c:v>35.0672</c:v>
                </c:pt>
                <c:pt idx="2107">
                  <c:v>35.238000000000007</c:v>
                </c:pt>
                <c:pt idx="2108">
                  <c:v>35.454999999999998</c:v>
                </c:pt>
                <c:pt idx="2109">
                  <c:v>35.523600000000009</c:v>
                </c:pt>
                <c:pt idx="2110">
                  <c:v>35.268800000000013</c:v>
                </c:pt>
                <c:pt idx="2111">
                  <c:v>35.35</c:v>
                </c:pt>
                <c:pt idx="2112">
                  <c:v>35.641199999999998</c:v>
                </c:pt>
                <c:pt idx="2113">
                  <c:v>35.679000000000009</c:v>
                </c:pt>
                <c:pt idx="2114">
                  <c:v>35.903000000000013</c:v>
                </c:pt>
                <c:pt idx="2115">
                  <c:v>36.023400000000002</c:v>
                </c:pt>
                <c:pt idx="2116">
                  <c:v>36.064</c:v>
                </c:pt>
                <c:pt idx="2117">
                  <c:v>36.183</c:v>
                </c:pt>
                <c:pt idx="2118">
                  <c:v>36.348200000000013</c:v>
                </c:pt>
                <c:pt idx="2119">
                  <c:v>36.512</c:v>
                </c:pt>
                <c:pt idx="2120">
                  <c:v>36.717799999999997</c:v>
                </c:pt>
                <c:pt idx="2121">
                  <c:v>36.930600000000013</c:v>
                </c:pt>
                <c:pt idx="2122">
                  <c:v>36.9572</c:v>
                </c:pt>
                <c:pt idx="2123">
                  <c:v>37.097200000000001</c:v>
                </c:pt>
                <c:pt idx="2124">
                  <c:v>37.233000000000011</c:v>
                </c:pt>
                <c:pt idx="2125">
                  <c:v>37.470999999999997</c:v>
                </c:pt>
                <c:pt idx="2126">
                  <c:v>37.536800000000007</c:v>
                </c:pt>
                <c:pt idx="2127">
                  <c:v>37.7104</c:v>
                </c:pt>
                <c:pt idx="2128">
                  <c:v>37.583000000000013</c:v>
                </c:pt>
                <c:pt idx="2129">
                  <c:v>37.772000000000013</c:v>
                </c:pt>
                <c:pt idx="2130">
                  <c:v>37.686600000000013</c:v>
                </c:pt>
                <c:pt idx="2131">
                  <c:v>37.667000000000002</c:v>
                </c:pt>
                <c:pt idx="2132">
                  <c:v>37.892400000000009</c:v>
                </c:pt>
                <c:pt idx="2133">
                  <c:v>37.756600000000013</c:v>
                </c:pt>
                <c:pt idx="2134">
                  <c:v>37.790200000000013</c:v>
                </c:pt>
                <c:pt idx="2135">
                  <c:v>37.608200000000011</c:v>
                </c:pt>
                <c:pt idx="2136">
                  <c:v>37.562000000000012</c:v>
                </c:pt>
                <c:pt idx="2137">
                  <c:v>37.492000000000012</c:v>
                </c:pt>
                <c:pt idx="2138">
                  <c:v>37.654400000000003</c:v>
                </c:pt>
                <c:pt idx="2139">
                  <c:v>37.869999999999997</c:v>
                </c:pt>
                <c:pt idx="2140">
                  <c:v>38.071599999999997</c:v>
                </c:pt>
                <c:pt idx="2141">
                  <c:v>38.0184</c:v>
                </c:pt>
                <c:pt idx="2142">
                  <c:v>38.03520000000001</c:v>
                </c:pt>
                <c:pt idx="2143">
                  <c:v>38.077199999999998</c:v>
                </c:pt>
                <c:pt idx="2144">
                  <c:v>37.961000000000013</c:v>
                </c:pt>
                <c:pt idx="2145">
                  <c:v>38.007199999999997</c:v>
                </c:pt>
                <c:pt idx="2146">
                  <c:v>38.143000000000001</c:v>
                </c:pt>
                <c:pt idx="2147">
                  <c:v>38.267600000000009</c:v>
                </c:pt>
                <c:pt idx="2148">
                  <c:v>38.2746</c:v>
                </c:pt>
                <c:pt idx="2149">
                  <c:v>38.264800000000001</c:v>
                </c:pt>
                <c:pt idx="2150">
                  <c:v>38.397799999999997</c:v>
                </c:pt>
                <c:pt idx="2151">
                  <c:v>38.4328</c:v>
                </c:pt>
                <c:pt idx="2152">
                  <c:v>38.446800000000003</c:v>
                </c:pt>
                <c:pt idx="2153">
                  <c:v>38.5336</c:v>
                </c:pt>
                <c:pt idx="2154">
                  <c:v>38.49860000000001</c:v>
                </c:pt>
                <c:pt idx="2155">
                  <c:v>38.476200000000013</c:v>
                </c:pt>
                <c:pt idx="2156">
                  <c:v>38.540599999999998</c:v>
                </c:pt>
                <c:pt idx="2157">
                  <c:v>38.420200000000001</c:v>
                </c:pt>
                <c:pt idx="2158">
                  <c:v>38.544800000000002</c:v>
                </c:pt>
                <c:pt idx="2159">
                  <c:v>38.509800000000013</c:v>
                </c:pt>
                <c:pt idx="2160">
                  <c:v>38.523800000000008</c:v>
                </c:pt>
                <c:pt idx="2161">
                  <c:v>38.4818</c:v>
                </c:pt>
                <c:pt idx="2162">
                  <c:v>38.528000000000013</c:v>
                </c:pt>
                <c:pt idx="2163">
                  <c:v>38.465000000000003</c:v>
                </c:pt>
                <c:pt idx="2164">
                  <c:v>38.542000000000002</c:v>
                </c:pt>
                <c:pt idx="2165">
                  <c:v>38.516800000000003</c:v>
                </c:pt>
                <c:pt idx="2166">
                  <c:v>38.540599999999998</c:v>
                </c:pt>
                <c:pt idx="2167">
                  <c:v>38.537799999999997</c:v>
                </c:pt>
                <c:pt idx="2168">
                  <c:v>38.677799999999998</c:v>
                </c:pt>
                <c:pt idx="2169">
                  <c:v>38.530800000000013</c:v>
                </c:pt>
                <c:pt idx="2170">
                  <c:v>38.628800000000012</c:v>
                </c:pt>
                <c:pt idx="2171">
                  <c:v>38.672200000000011</c:v>
                </c:pt>
                <c:pt idx="2172">
                  <c:v>39.044600000000003</c:v>
                </c:pt>
                <c:pt idx="2173">
                  <c:v>38.953600000000002</c:v>
                </c:pt>
                <c:pt idx="2174">
                  <c:v>39.0334</c:v>
                </c:pt>
                <c:pt idx="2175">
                  <c:v>39.309199999999997</c:v>
                </c:pt>
                <c:pt idx="2176">
                  <c:v>39.3232</c:v>
                </c:pt>
                <c:pt idx="2177">
                  <c:v>39.529000000000011</c:v>
                </c:pt>
                <c:pt idx="2178">
                  <c:v>39.414200000000001</c:v>
                </c:pt>
                <c:pt idx="2179">
                  <c:v>39.561200000000007</c:v>
                </c:pt>
                <c:pt idx="2180">
                  <c:v>39.7012</c:v>
                </c:pt>
                <c:pt idx="2181">
                  <c:v>39.747400000000013</c:v>
                </c:pt>
                <c:pt idx="2182">
                  <c:v>39.774000000000001</c:v>
                </c:pt>
                <c:pt idx="2183">
                  <c:v>39.76420000000001</c:v>
                </c:pt>
                <c:pt idx="2184">
                  <c:v>39.6158</c:v>
                </c:pt>
                <c:pt idx="2185">
                  <c:v>39.650799999999997</c:v>
                </c:pt>
                <c:pt idx="2186">
                  <c:v>39.669000000000011</c:v>
                </c:pt>
                <c:pt idx="2187">
                  <c:v>39.573800000000013</c:v>
                </c:pt>
                <c:pt idx="2188">
                  <c:v>39.531799999999997</c:v>
                </c:pt>
                <c:pt idx="2189">
                  <c:v>39.417000000000002</c:v>
                </c:pt>
                <c:pt idx="2190">
                  <c:v>39.404400000000003</c:v>
                </c:pt>
                <c:pt idx="2191">
                  <c:v>39.14820000000001</c:v>
                </c:pt>
                <c:pt idx="2192">
                  <c:v>39.299400000000013</c:v>
                </c:pt>
                <c:pt idx="2193">
                  <c:v>39.250400000000013</c:v>
                </c:pt>
                <c:pt idx="2194">
                  <c:v>39.265800000000013</c:v>
                </c:pt>
                <c:pt idx="2195">
                  <c:v>39.265800000000013</c:v>
                </c:pt>
                <c:pt idx="2196">
                  <c:v>39.401600000000002</c:v>
                </c:pt>
                <c:pt idx="2197">
                  <c:v>39.155200000000001</c:v>
                </c:pt>
                <c:pt idx="2198">
                  <c:v>39.3078</c:v>
                </c:pt>
                <c:pt idx="2199">
                  <c:v>39.368000000000002</c:v>
                </c:pt>
                <c:pt idx="2200">
                  <c:v>39.503800000000012</c:v>
                </c:pt>
                <c:pt idx="2201">
                  <c:v>39.71520000000001</c:v>
                </c:pt>
                <c:pt idx="2202">
                  <c:v>39.846800000000002</c:v>
                </c:pt>
                <c:pt idx="2203">
                  <c:v>39.8874</c:v>
                </c:pt>
                <c:pt idx="2204">
                  <c:v>40.159000000000013</c:v>
                </c:pt>
                <c:pt idx="2205">
                  <c:v>40.147799999999997</c:v>
                </c:pt>
                <c:pt idx="2206">
                  <c:v>40.2136</c:v>
                </c:pt>
                <c:pt idx="2207">
                  <c:v>40.292000000000009</c:v>
                </c:pt>
                <c:pt idx="2208">
                  <c:v>40.266800000000011</c:v>
                </c:pt>
                <c:pt idx="2209">
                  <c:v>40.377400000000002</c:v>
                </c:pt>
                <c:pt idx="2210">
                  <c:v>40.644799999999996</c:v>
                </c:pt>
                <c:pt idx="2211">
                  <c:v>40.7806</c:v>
                </c:pt>
                <c:pt idx="2212">
                  <c:v>40.821199999999997</c:v>
                </c:pt>
                <c:pt idx="2213">
                  <c:v>40.689600000000013</c:v>
                </c:pt>
                <c:pt idx="2214">
                  <c:v>40.712000000000003</c:v>
                </c:pt>
                <c:pt idx="2215">
                  <c:v>40.759600000000013</c:v>
                </c:pt>
                <c:pt idx="2216">
                  <c:v>40.741400000000013</c:v>
                </c:pt>
                <c:pt idx="2217">
                  <c:v>40.70920000000001</c:v>
                </c:pt>
                <c:pt idx="2218">
                  <c:v>40.74560000000001</c:v>
                </c:pt>
                <c:pt idx="2219">
                  <c:v>40.559399999999997</c:v>
                </c:pt>
                <c:pt idx="2220">
                  <c:v>40.6616</c:v>
                </c:pt>
                <c:pt idx="2221">
                  <c:v>40.292000000000009</c:v>
                </c:pt>
                <c:pt idx="2222">
                  <c:v>40.367600000000003</c:v>
                </c:pt>
                <c:pt idx="2223">
                  <c:v>40.413800000000002</c:v>
                </c:pt>
                <c:pt idx="2224">
                  <c:v>40.318600000000004</c:v>
                </c:pt>
                <c:pt idx="2225">
                  <c:v>40.395600000000009</c:v>
                </c:pt>
                <c:pt idx="2226">
                  <c:v>40.362000000000002</c:v>
                </c:pt>
                <c:pt idx="2227">
                  <c:v>40.322800000000008</c:v>
                </c:pt>
                <c:pt idx="2228">
                  <c:v>40.352200000000003</c:v>
                </c:pt>
                <c:pt idx="2229">
                  <c:v>40.483800000000002</c:v>
                </c:pt>
                <c:pt idx="2230">
                  <c:v>40.618200000000002</c:v>
                </c:pt>
                <c:pt idx="2231">
                  <c:v>40.720400000000012</c:v>
                </c:pt>
                <c:pt idx="2232">
                  <c:v>40.815600000000003</c:v>
                </c:pt>
                <c:pt idx="2233">
                  <c:v>40.924799999999998</c:v>
                </c:pt>
                <c:pt idx="2234">
                  <c:v>40.996200000000002</c:v>
                </c:pt>
                <c:pt idx="2235">
                  <c:v>41.1068</c:v>
                </c:pt>
                <c:pt idx="2236">
                  <c:v>40.955599999999997</c:v>
                </c:pt>
                <c:pt idx="2237">
                  <c:v>41.241200000000013</c:v>
                </c:pt>
                <c:pt idx="2238">
                  <c:v>41.24260000000001</c:v>
                </c:pt>
                <c:pt idx="2239">
                  <c:v>41.052200000000013</c:v>
                </c:pt>
                <c:pt idx="2240">
                  <c:v>41.112400000000008</c:v>
                </c:pt>
                <c:pt idx="2241">
                  <c:v>40.947200000000002</c:v>
                </c:pt>
                <c:pt idx="2242">
                  <c:v>40.942999999999998</c:v>
                </c:pt>
                <c:pt idx="2243">
                  <c:v>41.017200000000003</c:v>
                </c:pt>
                <c:pt idx="2244">
                  <c:v>40.836599999999997</c:v>
                </c:pt>
                <c:pt idx="2245">
                  <c:v>40.9178</c:v>
                </c:pt>
                <c:pt idx="2246">
                  <c:v>40.863200000000013</c:v>
                </c:pt>
                <c:pt idx="2247">
                  <c:v>40.688200000000009</c:v>
                </c:pt>
                <c:pt idx="2248">
                  <c:v>40.630800000000008</c:v>
                </c:pt>
                <c:pt idx="2249">
                  <c:v>40.7834</c:v>
                </c:pt>
                <c:pt idx="2250">
                  <c:v>40.8352</c:v>
                </c:pt>
                <c:pt idx="2251">
                  <c:v>40.784799999999997</c:v>
                </c:pt>
                <c:pt idx="2252">
                  <c:v>40.79740000000001</c:v>
                </c:pt>
                <c:pt idx="2253">
                  <c:v>40.787599999999998</c:v>
                </c:pt>
                <c:pt idx="2254">
                  <c:v>40.937399999999997</c:v>
                </c:pt>
                <c:pt idx="2255">
                  <c:v>40.9178</c:v>
                </c:pt>
                <c:pt idx="2256">
                  <c:v>41.03540000000001</c:v>
                </c:pt>
                <c:pt idx="2257">
                  <c:v>41.20620000000001</c:v>
                </c:pt>
                <c:pt idx="2258">
                  <c:v>41.112400000000008</c:v>
                </c:pt>
                <c:pt idx="2259">
                  <c:v>41.178200000000011</c:v>
                </c:pt>
                <c:pt idx="2260">
                  <c:v>40.978000000000002</c:v>
                </c:pt>
                <c:pt idx="2261">
                  <c:v>40.910800000000002</c:v>
                </c:pt>
                <c:pt idx="2262">
                  <c:v>40.844999999999999</c:v>
                </c:pt>
                <c:pt idx="2263">
                  <c:v>41.104000000000013</c:v>
                </c:pt>
                <c:pt idx="2264">
                  <c:v>41.03540000000001</c:v>
                </c:pt>
                <c:pt idx="2265">
                  <c:v>41.066200000000009</c:v>
                </c:pt>
                <c:pt idx="2266">
                  <c:v>41.031200000000013</c:v>
                </c:pt>
                <c:pt idx="2267">
                  <c:v>40.815600000000003</c:v>
                </c:pt>
                <c:pt idx="2268">
                  <c:v>41.000400000000013</c:v>
                </c:pt>
                <c:pt idx="2269">
                  <c:v>40.796000000000021</c:v>
                </c:pt>
                <c:pt idx="2270">
                  <c:v>40.966800000000013</c:v>
                </c:pt>
                <c:pt idx="2271">
                  <c:v>41.126400000000011</c:v>
                </c:pt>
                <c:pt idx="2272">
                  <c:v>40.994799999999998</c:v>
                </c:pt>
                <c:pt idx="2273">
                  <c:v>41.018600000000013</c:v>
                </c:pt>
                <c:pt idx="2274">
                  <c:v>41.119400000000013</c:v>
                </c:pt>
                <c:pt idx="2275">
                  <c:v>40.936</c:v>
                </c:pt>
                <c:pt idx="2276">
                  <c:v>40.962600000000009</c:v>
                </c:pt>
                <c:pt idx="2277">
                  <c:v>40.929000000000009</c:v>
                </c:pt>
                <c:pt idx="2278">
                  <c:v>40.888399999999997</c:v>
                </c:pt>
                <c:pt idx="2279">
                  <c:v>41.17260000000001</c:v>
                </c:pt>
                <c:pt idx="2280">
                  <c:v>41.150200000000012</c:v>
                </c:pt>
                <c:pt idx="2281">
                  <c:v>41.127800000000001</c:v>
                </c:pt>
                <c:pt idx="2282">
                  <c:v>41.134800000000013</c:v>
                </c:pt>
                <c:pt idx="2283">
                  <c:v>40.996200000000002</c:v>
                </c:pt>
                <c:pt idx="2284">
                  <c:v>40.895400000000009</c:v>
                </c:pt>
                <c:pt idx="2285">
                  <c:v>41.189400000000013</c:v>
                </c:pt>
                <c:pt idx="2286">
                  <c:v>41.02</c:v>
                </c:pt>
                <c:pt idx="2287">
                  <c:v>41.066200000000009</c:v>
                </c:pt>
                <c:pt idx="2288">
                  <c:v>40.941600000000001</c:v>
                </c:pt>
                <c:pt idx="2289">
                  <c:v>40.76100000000001</c:v>
                </c:pt>
                <c:pt idx="2290">
                  <c:v>40.664400000000001</c:v>
                </c:pt>
                <c:pt idx="2291">
                  <c:v>40.77920000000001</c:v>
                </c:pt>
                <c:pt idx="2292">
                  <c:v>40.772200000000012</c:v>
                </c:pt>
                <c:pt idx="2293">
                  <c:v>40.808600000000013</c:v>
                </c:pt>
                <c:pt idx="2294">
                  <c:v>40.909400000000012</c:v>
                </c:pt>
                <c:pt idx="2295">
                  <c:v>40.782000000000011</c:v>
                </c:pt>
                <c:pt idx="2296">
                  <c:v>40.940199999999997</c:v>
                </c:pt>
                <c:pt idx="2297">
                  <c:v>40.698000000000008</c:v>
                </c:pt>
                <c:pt idx="2298">
                  <c:v>40.891199999999998</c:v>
                </c:pt>
                <c:pt idx="2299">
                  <c:v>40.894000000000013</c:v>
                </c:pt>
                <c:pt idx="2300">
                  <c:v>40.922000000000011</c:v>
                </c:pt>
                <c:pt idx="2301">
                  <c:v>40.801600000000001</c:v>
                </c:pt>
                <c:pt idx="2302">
                  <c:v>40.9024</c:v>
                </c:pt>
                <c:pt idx="2303">
                  <c:v>41.036800000000007</c:v>
                </c:pt>
                <c:pt idx="2304">
                  <c:v>41.09</c:v>
                </c:pt>
                <c:pt idx="2305">
                  <c:v>41.011600000000001</c:v>
                </c:pt>
                <c:pt idx="2306">
                  <c:v>41.196400000000011</c:v>
                </c:pt>
                <c:pt idx="2307">
                  <c:v>41.03540000000001</c:v>
                </c:pt>
                <c:pt idx="2308">
                  <c:v>41.378400000000013</c:v>
                </c:pt>
                <c:pt idx="2309">
                  <c:v>41.224400000000003</c:v>
                </c:pt>
                <c:pt idx="2310">
                  <c:v>41.3322</c:v>
                </c:pt>
                <c:pt idx="2311">
                  <c:v>41.341999999999999</c:v>
                </c:pt>
                <c:pt idx="2312">
                  <c:v>41.479200000000013</c:v>
                </c:pt>
                <c:pt idx="2313">
                  <c:v>41.501600000000003</c:v>
                </c:pt>
                <c:pt idx="2314">
                  <c:v>41.29160000000001</c:v>
                </c:pt>
                <c:pt idx="2315">
                  <c:v>41.298600000000008</c:v>
                </c:pt>
                <c:pt idx="2316">
                  <c:v>41.336399999999998</c:v>
                </c:pt>
                <c:pt idx="2317">
                  <c:v>41.528200000000012</c:v>
                </c:pt>
                <c:pt idx="2318">
                  <c:v>41.627600000000001</c:v>
                </c:pt>
                <c:pt idx="2319">
                  <c:v>41.745200000000011</c:v>
                </c:pt>
                <c:pt idx="2320">
                  <c:v>41.763400000000011</c:v>
                </c:pt>
                <c:pt idx="2321">
                  <c:v>41.682200000000009</c:v>
                </c:pt>
                <c:pt idx="2322">
                  <c:v>41.830599999999997</c:v>
                </c:pt>
                <c:pt idx="2323">
                  <c:v>42.1008</c:v>
                </c:pt>
                <c:pt idx="2324">
                  <c:v>42.231000000000009</c:v>
                </c:pt>
                <c:pt idx="2325">
                  <c:v>42.320600000000013</c:v>
                </c:pt>
                <c:pt idx="2326">
                  <c:v>42.309399999999997</c:v>
                </c:pt>
                <c:pt idx="2327">
                  <c:v>42.725200000000008</c:v>
                </c:pt>
                <c:pt idx="2328">
                  <c:v>42.782600000000002</c:v>
                </c:pt>
                <c:pt idx="2329">
                  <c:v>42.814799999999998</c:v>
                </c:pt>
                <c:pt idx="2330">
                  <c:v>42.9786</c:v>
                </c:pt>
                <c:pt idx="2331">
                  <c:v>43.26420000000001</c:v>
                </c:pt>
                <c:pt idx="2332">
                  <c:v>43.23340000000001</c:v>
                </c:pt>
                <c:pt idx="2333">
                  <c:v>43.2348</c:v>
                </c:pt>
                <c:pt idx="2334">
                  <c:v>43.489600000000003</c:v>
                </c:pt>
                <c:pt idx="2335">
                  <c:v>43.335600000000007</c:v>
                </c:pt>
                <c:pt idx="2336">
                  <c:v>43.568000000000012</c:v>
                </c:pt>
                <c:pt idx="2337">
                  <c:v>43.568000000000012</c:v>
                </c:pt>
                <c:pt idx="2338">
                  <c:v>43.559600000000003</c:v>
                </c:pt>
                <c:pt idx="2339">
                  <c:v>43.565200000000011</c:v>
                </c:pt>
                <c:pt idx="2340">
                  <c:v>43.698200000000007</c:v>
                </c:pt>
                <c:pt idx="2341">
                  <c:v>43.570800000000013</c:v>
                </c:pt>
                <c:pt idx="2342">
                  <c:v>43.743000000000002</c:v>
                </c:pt>
                <c:pt idx="2343">
                  <c:v>43.8872</c:v>
                </c:pt>
                <c:pt idx="2344">
                  <c:v>43.895600000000009</c:v>
                </c:pt>
                <c:pt idx="2345">
                  <c:v>43.969800000000014</c:v>
                </c:pt>
                <c:pt idx="2346">
                  <c:v>43.988</c:v>
                </c:pt>
                <c:pt idx="2347">
                  <c:v>44.056600000000003</c:v>
                </c:pt>
                <c:pt idx="2348">
                  <c:v>44.354799999999997</c:v>
                </c:pt>
                <c:pt idx="2349">
                  <c:v>44.489199999999997</c:v>
                </c:pt>
                <c:pt idx="2350">
                  <c:v>44.224600000000009</c:v>
                </c:pt>
                <c:pt idx="2351">
                  <c:v>44.360400000000013</c:v>
                </c:pt>
                <c:pt idx="2352">
                  <c:v>44.364600000000003</c:v>
                </c:pt>
                <c:pt idx="2353">
                  <c:v>44.409400000000012</c:v>
                </c:pt>
                <c:pt idx="2354">
                  <c:v>44.527000000000008</c:v>
                </c:pt>
                <c:pt idx="2355">
                  <c:v>44.4024</c:v>
                </c:pt>
                <c:pt idx="2356">
                  <c:v>44.436</c:v>
                </c:pt>
                <c:pt idx="2357">
                  <c:v>44.564800000000012</c:v>
                </c:pt>
                <c:pt idx="2358">
                  <c:v>44.46540000000001</c:v>
                </c:pt>
                <c:pt idx="2359">
                  <c:v>44.724400000000003</c:v>
                </c:pt>
                <c:pt idx="2360">
                  <c:v>44.730000000000011</c:v>
                </c:pt>
                <c:pt idx="2361">
                  <c:v>44.802799999999998</c:v>
                </c:pt>
                <c:pt idx="2362">
                  <c:v>44.647399999999998</c:v>
                </c:pt>
                <c:pt idx="2363">
                  <c:v>44.787400000000012</c:v>
                </c:pt>
                <c:pt idx="2364">
                  <c:v>44.888199999999998</c:v>
                </c:pt>
                <c:pt idx="2365">
                  <c:v>44.941400000000002</c:v>
                </c:pt>
                <c:pt idx="2366">
                  <c:v>44.821000000000012</c:v>
                </c:pt>
                <c:pt idx="2367">
                  <c:v>44.819600000000001</c:v>
                </c:pt>
                <c:pt idx="2368">
                  <c:v>44.808400000000013</c:v>
                </c:pt>
                <c:pt idx="2369">
                  <c:v>44.844799999999999</c:v>
                </c:pt>
                <c:pt idx="2370">
                  <c:v>44.787400000000012</c:v>
                </c:pt>
                <c:pt idx="2371">
                  <c:v>44.848999999999997</c:v>
                </c:pt>
                <c:pt idx="2372">
                  <c:v>44.713200000000001</c:v>
                </c:pt>
                <c:pt idx="2373">
                  <c:v>44.886800000000001</c:v>
                </c:pt>
                <c:pt idx="2374">
                  <c:v>44.938600000000008</c:v>
                </c:pt>
                <c:pt idx="2375">
                  <c:v>44.942800000000013</c:v>
                </c:pt>
                <c:pt idx="2376">
                  <c:v>44.700600000000009</c:v>
                </c:pt>
                <c:pt idx="2377">
                  <c:v>44.877000000000002</c:v>
                </c:pt>
                <c:pt idx="2378">
                  <c:v>44.7776</c:v>
                </c:pt>
                <c:pt idx="2379">
                  <c:v>44.905000000000001</c:v>
                </c:pt>
                <c:pt idx="2380">
                  <c:v>45.0002</c:v>
                </c:pt>
                <c:pt idx="2381">
                  <c:v>45.0184</c:v>
                </c:pt>
                <c:pt idx="2382">
                  <c:v>44.924600000000012</c:v>
                </c:pt>
                <c:pt idx="2383">
                  <c:v>45.1248</c:v>
                </c:pt>
                <c:pt idx="2384">
                  <c:v>45.047800000000002</c:v>
                </c:pt>
                <c:pt idx="2385">
                  <c:v>45.168200000000013</c:v>
                </c:pt>
                <c:pt idx="2386">
                  <c:v>45.22</c:v>
                </c:pt>
                <c:pt idx="2387">
                  <c:v>45.183600000000013</c:v>
                </c:pt>
                <c:pt idx="2388">
                  <c:v>45.165400000000012</c:v>
                </c:pt>
                <c:pt idx="2389">
                  <c:v>45.365600000000001</c:v>
                </c:pt>
                <c:pt idx="2390">
                  <c:v>45.323600000000013</c:v>
                </c:pt>
                <c:pt idx="2391">
                  <c:v>45.409000000000013</c:v>
                </c:pt>
                <c:pt idx="2392">
                  <c:v>45.372600000000013</c:v>
                </c:pt>
                <c:pt idx="2393">
                  <c:v>45.4664</c:v>
                </c:pt>
                <c:pt idx="2394">
                  <c:v>45.264800000000001</c:v>
                </c:pt>
                <c:pt idx="2395">
                  <c:v>45.302600000000012</c:v>
                </c:pt>
                <c:pt idx="2396">
                  <c:v>45.339000000000013</c:v>
                </c:pt>
                <c:pt idx="2397">
                  <c:v>45.238200000000013</c:v>
                </c:pt>
                <c:pt idx="2398">
                  <c:v>45.306800000000003</c:v>
                </c:pt>
                <c:pt idx="2399">
                  <c:v>45.315199999999997</c:v>
                </c:pt>
                <c:pt idx="2400">
                  <c:v>45.271800000000013</c:v>
                </c:pt>
                <c:pt idx="2401">
                  <c:v>45.5518</c:v>
                </c:pt>
                <c:pt idx="2402">
                  <c:v>45.561600000000013</c:v>
                </c:pt>
                <c:pt idx="2403">
                  <c:v>45.3964</c:v>
                </c:pt>
                <c:pt idx="2404">
                  <c:v>45.369799999999998</c:v>
                </c:pt>
                <c:pt idx="2405">
                  <c:v>45.802400000000013</c:v>
                </c:pt>
                <c:pt idx="2406">
                  <c:v>45.549000000000007</c:v>
                </c:pt>
                <c:pt idx="2407">
                  <c:v>45.593800000000009</c:v>
                </c:pt>
                <c:pt idx="2408">
                  <c:v>45.77020000000001</c:v>
                </c:pt>
                <c:pt idx="2409">
                  <c:v>45.595200000000013</c:v>
                </c:pt>
                <c:pt idx="2410">
                  <c:v>45.794000000000011</c:v>
                </c:pt>
                <c:pt idx="2411">
                  <c:v>45.654000000000003</c:v>
                </c:pt>
                <c:pt idx="2412">
                  <c:v>45.64</c:v>
                </c:pt>
                <c:pt idx="2413">
                  <c:v>45.586799999999997</c:v>
                </c:pt>
                <c:pt idx="2414">
                  <c:v>45.725400000000008</c:v>
                </c:pt>
                <c:pt idx="2415">
                  <c:v>45.584000000000003</c:v>
                </c:pt>
                <c:pt idx="2416">
                  <c:v>45.5672</c:v>
                </c:pt>
                <c:pt idx="2417">
                  <c:v>45.612000000000002</c:v>
                </c:pt>
                <c:pt idx="2418">
                  <c:v>45.648400000000002</c:v>
                </c:pt>
                <c:pt idx="2419">
                  <c:v>45.729600000000012</c:v>
                </c:pt>
                <c:pt idx="2420">
                  <c:v>45.690400000000011</c:v>
                </c:pt>
                <c:pt idx="2421">
                  <c:v>45.614800000000002</c:v>
                </c:pt>
                <c:pt idx="2422">
                  <c:v>45.761800000000008</c:v>
                </c:pt>
                <c:pt idx="2423">
                  <c:v>45.698800000000013</c:v>
                </c:pt>
                <c:pt idx="2424">
                  <c:v>45.7408</c:v>
                </c:pt>
                <c:pt idx="2425">
                  <c:v>45.827599999999997</c:v>
                </c:pt>
                <c:pt idx="2426">
                  <c:v>45.732400000000013</c:v>
                </c:pt>
                <c:pt idx="2427">
                  <c:v>45.912999999999997</c:v>
                </c:pt>
                <c:pt idx="2428">
                  <c:v>45.792600000000007</c:v>
                </c:pt>
                <c:pt idx="2429">
                  <c:v>46.052999999999997</c:v>
                </c:pt>
                <c:pt idx="2430">
                  <c:v>45.861199999999997</c:v>
                </c:pt>
                <c:pt idx="2431">
                  <c:v>45.742200000000011</c:v>
                </c:pt>
                <c:pt idx="2432">
                  <c:v>45.880800000000001</c:v>
                </c:pt>
                <c:pt idx="2433">
                  <c:v>45.994200000000014</c:v>
                </c:pt>
                <c:pt idx="2434">
                  <c:v>45.956400000000002</c:v>
                </c:pt>
                <c:pt idx="2435">
                  <c:v>45.988600000000012</c:v>
                </c:pt>
                <c:pt idx="2436">
                  <c:v>45.977400000000003</c:v>
                </c:pt>
                <c:pt idx="2437">
                  <c:v>46.234999999999999</c:v>
                </c:pt>
                <c:pt idx="2438">
                  <c:v>46.188800000000001</c:v>
                </c:pt>
                <c:pt idx="2439">
                  <c:v>46.353999999999999</c:v>
                </c:pt>
                <c:pt idx="2440">
                  <c:v>46.257399999999997</c:v>
                </c:pt>
                <c:pt idx="2441">
                  <c:v>46.187399999999997</c:v>
                </c:pt>
                <c:pt idx="2442">
                  <c:v>46.389000000000003</c:v>
                </c:pt>
                <c:pt idx="2443">
                  <c:v>46.387599999999999</c:v>
                </c:pt>
                <c:pt idx="2444">
                  <c:v>46.447800000000001</c:v>
                </c:pt>
                <c:pt idx="2445">
                  <c:v>46.454799999999999</c:v>
                </c:pt>
                <c:pt idx="2446">
                  <c:v>46.56260000000001</c:v>
                </c:pt>
                <c:pt idx="2447">
                  <c:v>46.741799999999998</c:v>
                </c:pt>
                <c:pt idx="2448">
                  <c:v>46.641000000000012</c:v>
                </c:pt>
                <c:pt idx="2449">
                  <c:v>46.781000000000013</c:v>
                </c:pt>
                <c:pt idx="2450">
                  <c:v>46.762800000000013</c:v>
                </c:pt>
                <c:pt idx="2451">
                  <c:v>46.718000000000011</c:v>
                </c:pt>
                <c:pt idx="2452">
                  <c:v>46.67880000000001</c:v>
                </c:pt>
                <c:pt idx="2453">
                  <c:v>46.831400000000002</c:v>
                </c:pt>
                <c:pt idx="2454">
                  <c:v>46.842599999999997</c:v>
                </c:pt>
                <c:pt idx="2455">
                  <c:v>47.0456</c:v>
                </c:pt>
                <c:pt idx="2456">
                  <c:v>46.986800000000002</c:v>
                </c:pt>
                <c:pt idx="2457">
                  <c:v>47.12680000000001</c:v>
                </c:pt>
                <c:pt idx="2458">
                  <c:v>47.153399999999998</c:v>
                </c:pt>
                <c:pt idx="2459">
                  <c:v>47.163200000000003</c:v>
                </c:pt>
                <c:pt idx="2460">
                  <c:v>47.258400000000009</c:v>
                </c:pt>
                <c:pt idx="2461">
                  <c:v>47.391399999999997</c:v>
                </c:pt>
                <c:pt idx="2462">
                  <c:v>47.26400000000001</c:v>
                </c:pt>
                <c:pt idx="2463">
                  <c:v>47.280800000000013</c:v>
                </c:pt>
                <c:pt idx="2464">
                  <c:v>47.427799999999998</c:v>
                </c:pt>
                <c:pt idx="2465">
                  <c:v>47.321399999999997</c:v>
                </c:pt>
                <c:pt idx="2466">
                  <c:v>47.314399999999999</c:v>
                </c:pt>
                <c:pt idx="2467">
                  <c:v>47.4726</c:v>
                </c:pt>
                <c:pt idx="2468">
                  <c:v>47.644799999999989</c:v>
                </c:pt>
                <c:pt idx="2469">
                  <c:v>47.494999999999997</c:v>
                </c:pt>
                <c:pt idx="2470">
                  <c:v>47.633600000000001</c:v>
                </c:pt>
                <c:pt idx="2471">
                  <c:v>47.657400000000003</c:v>
                </c:pt>
                <c:pt idx="2472">
                  <c:v>47.696600000000011</c:v>
                </c:pt>
                <c:pt idx="2473">
                  <c:v>47.633600000000001</c:v>
                </c:pt>
                <c:pt idx="2474">
                  <c:v>47.892600000000002</c:v>
                </c:pt>
                <c:pt idx="2475">
                  <c:v>47.700800000000001</c:v>
                </c:pt>
                <c:pt idx="2476">
                  <c:v>47.747</c:v>
                </c:pt>
                <c:pt idx="2477">
                  <c:v>47.707800000000013</c:v>
                </c:pt>
                <c:pt idx="2478">
                  <c:v>47.866</c:v>
                </c:pt>
                <c:pt idx="2479">
                  <c:v>47.824000000000012</c:v>
                </c:pt>
                <c:pt idx="2480">
                  <c:v>47.8352</c:v>
                </c:pt>
                <c:pt idx="2481">
                  <c:v>48.02</c:v>
                </c:pt>
                <c:pt idx="2482">
                  <c:v>48.059199999999997</c:v>
                </c:pt>
                <c:pt idx="2483">
                  <c:v>47.965400000000002</c:v>
                </c:pt>
                <c:pt idx="2484">
                  <c:v>47.936</c:v>
                </c:pt>
                <c:pt idx="2485">
                  <c:v>48.015800000000013</c:v>
                </c:pt>
                <c:pt idx="2486">
                  <c:v>48.0914</c:v>
                </c:pt>
                <c:pt idx="2487">
                  <c:v>48.094200000000001</c:v>
                </c:pt>
                <c:pt idx="2488">
                  <c:v>48.132000000000012</c:v>
                </c:pt>
                <c:pt idx="2489">
                  <c:v>48.151600000000002</c:v>
                </c:pt>
                <c:pt idx="2490">
                  <c:v>48.189400000000013</c:v>
                </c:pt>
                <c:pt idx="2491">
                  <c:v>48.312600000000003</c:v>
                </c:pt>
                <c:pt idx="2492">
                  <c:v>48.204800000000013</c:v>
                </c:pt>
                <c:pt idx="2493">
                  <c:v>48.339200000000012</c:v>
                </c:pt>
                <c:pt idx="2494">
                  <c:v>48.207600000000014</c:v>
                </c:pt>
                <c:pt idx="2495">
                  <c:v>48.398000000000003</c:v>
                </c:pt>
                <c:pt idx="2496">
                  <c:v>48.245400000000011</c:v>
                </c:pt>
                <c:pt idx="2497">
                  <c:v>48.340600000000002</c:v>
                </c:pt>
                <c:pt idx="2498">
                  <c:v>48.4358</c:v>
                </c:pt>
                <c:pt idx="2499">
                  <c:v>48.403599999999997</c:v>
                </c:pt>
                <c:pt idx="2500">
                  <c:v>48.505800000000008</c:v>
                </c:pt>
                <c:pt idx="2501">
                  <c:v>48.560400000000008</c:v>
                </c:pt>
                <c:pt idx="2502">
                  <c:v>48.584200000000003</c:v>
                </c:pt>
                <c:pt idx="2503">
                  <c:v>48.578600000000009</c:v>
                </c:pt>
                <c:pt idx="2504">
                  <c:v>48.504399999999997</c:v>
                </c:pt>
                <c:pt idx="2505">
                  <c:v>48.634600000000013</c:v>
                </c:pt>
                <c:pt idx="2506">
                  <c:v>48.752200000000009</c:v>
                </c:pt>
                <c:pt idx="2507">
                  <c:v>48.6892</c:v>
                </c:pt>
                <c:pt idx="2508">
                  <c:v>48.728400000000008</c:v>
                </c:pt>
                <c:pt idx="2509">
                  <c:v>48.9146</c:v>
                </c:pt>
                <c:pt idx="2510">
                  <c:v>48.721400000000003</c:v>
                </c:pt>
                <c:pt idx="2511">
                  <c:v>48.693400000000011</c:v>
                </c:pt>
                <c:pt idx="2512">
                  <c:v>48.6892</c:v>
                </c:pt>
                <c:pt idx="2513">
                  <c:v>48.787200000000013</c:v>
                </c:pt>
                <c:pt idx="2514">
                  <c:v>48.714399999999998</c:v>
                </c:pt>
                <c:pt idx="2515">
                  <c:v>48.893600000000013</c:v>
                </c:pt>
                <c:pt idx="2516">
                  <c:v>48.872600000000013</c:v>
                </c:pt>
                <c:pt idx="2517">
                  <c:v>48.7438</c:v>
                </c:pt>
                <c:pt idx="2518">
                  <c:v>48.974800000000002</c:v>
                </c:pt>
                <c:pt idx="2519">
                  <c:v>48.816600000000001</c:v>
                </c:pt>
                <c:pt idx="2520">
                  <c:v>48.764800000000001</c:v>
                </c:pt>
                <c:pt idx="2521">
                  <c:v>48.652800000000013</c:v>
                </c:pt>
                <c:pt idx="2522">
                  <c:v>48.811</c:v>
                </c:pt>
                <c:pt idx="2523">
                  <c:v>48.745200000000011</c:v>
                </c:pt>
                <c:pt idx="2524">
                  <c:v>48.6584</c:v>
                </c:pt>
                <c:pt idx="2525">
                  <c:v>48.797000000000011</c:v>
                </c:pt>
                <c:pt idx="2526">
                  <c:v>48.665400000000012</c:v>
                </c:pt>
                <c:pt idx="2527">
                  <c:v>48.651400000000002</c:v>
                </c:pt>
                <c:pt idx="2528">
                  <c:v>48.675200000000011</c:v>
                </c:pt>
                <c:pt idx="2529">
                  <c:v>48.801200000000001</c:v>
                </c:pt>
                <c:pt idx="2530">
                  <c:v>48.784400000000012</c:v>
                </c:pt>
                <c:pt idx="2531">
                  <c:v>48.722800000000021</c:v>
                </c:pt>
                <c:pt idx="2532">
                  <c:v>48.8292</c:v>
                </c:pt>
                <c:pt idx="2533">
                  <c:v>48.685000000000002</c:v>
                </c:pt>
                <c:pt idx="2534">
                  <c:v>48.704600000000013</c:v>
                </c:pt>
                <c:pt idx="2535">
                  <c:v>48.833399999999997</c:v>
                </c:pt>
                <c:pt idx="2536">
                  <c:v>48.906200000000013</c:v>
                </c:pt>
                <c:pt idx="2537">
                  <c:v>48.9328</c:v>
                </c:pt>
                <c:pt idx="2538">
                  <c:v>48.785800000000002</c:v>
                </c:pt>
                <c:pt idx="2539">
                  <c:v>48.634600000000013</c:v>
                </c:pt>
                <c:pt idx="2540">
                  <c:v>48.721400000000003</c:v>
                </c:pt>
                <c:pt idx="2541">
                  <c:v>48.830599999999997</c:v>
                </c:pt>
                <c:pt idx="2542">
                  <c:v>48.850200000000001</c:v>
                </c:pt>
                <c:pt idx="2543">
                  <c:v>48.746600000000001</c:v>
                </c:pt>
                <c:pt idx="2544">
                  <c:v>48.7592</c:v>
                </c:pt>
                <c:pt idx="2545">
                  <c:v>48.794200000000011</c:v>
                </c:pt>
                <c:pt idx="2546">
                  <c:v>48.974800000000002</c:v>
                </c:pt>
                <c:pt idx="2547">
                  <c:v>48.983199999999997</c:v>
                </c:pt>
                <c:pt idx="2548">
                  <c:v>49.004199999999997</c:v>
                </c:pt>
                <c:pt idx="2549">
                  <c:v>48.969200000000001</c:v>
                </c:pt>
                <c:pt idx="2550">
                  <c:v>48.895000000000003</c:v>
                </c:pt>
                <c:pt idx="2551">
                  <c:v>48.942600000000013</c:v>
                </c:pt>
                <c:pt idx="2552">
                  <c:v>48.953800000000001</c:v>
                </c:pt>
                <c:pt idx="2553">
                  <c:v>48.973400000000012</c:v>
                </c:pt>
                <c:pt idx="2554">
                  <c:v>49.047600000000003</c:v>
                </c:pt>
                <c:pt idx="2555">
                  <c:v>49.02940000000001</c:v>
                </c:pt>
                <c:pt idx="2556">
                  <c:v>49.040599999999998</c:v>
                </c:pt>
                <c:pt idx="2557">
                  <c:v>49.141399999999997</c:v>
                </c:pt>
                <c:pt idx="2558">
                  <c:v>48.987400000000001</c:v>
                </c:pt>
                <c:pt idx="2559">
                  <c:v>49.141399999999997</c:v>
                </c:pt>
                <c:pt idx="2560">
                  <c:v>49.124600000000008</c:v>
                </c:pt>
                <c:pt idx="2561">
                  <c:v>49.092400000000012</c:v>
                </c:pt>
                <c:pt idx="2562">
                  <c:v>49.050400000000003</c:v>
                </c:pt>
                <c:pt idx="2563">
                  <c:v>49.079800000000013</c:v>
                </c:pt>
                <c:pt idx="2564">
                  <c:v>49.004199999999997</c:v>
                </c:pt>
                <c:pt idx="2565">
                  <c:v>49.004199999999997</c:v>
                </c:pt>
                <c:pt idx="2566">
                  <c:v>49.0854</c:v>
                </c:pt>
                <c:pt idx="2567">
                  <c:v>49.215600000000002</c:v>
                </c:pt>
                <c:pt idx="2568">
                  <c:v>49.167999999999999</c:v>
                </c:pt>
                <c:pt idx="2569">
                  <c:v>49.2072</c:v>
                </c:pt>
                <c:pt idx="2570">
                  <c:v>49.154000000000003</c:v>
                </c:pt>
                <c:pt idx="2571">
                  <c:v>49.0182</c:v>
                </c:pt>
                <c:pt idx="2572">
                  <c:v>49.2072</c:v>
                </c:pt>
                <c:pt idx="2573">
                  <c:v>49.142800000000008</c:v>
                </c:pt>
                <c:pt idx="2574">
                  <c:v>49.001399999999997</c:v>
                </c:pt>
                <c:pt idx="2575">
                  <c:v>49.162400000000012</c:v>
                </c:pt>
                <c:pt idx="2576">
                  <c:v>48.935600000000001</c:v>
                </c:pt>
                <c:pt idx="2577">
                  <c:v>49.058800000000012</c:v>
                </c:pt>
                <c:pt idx="2578">
                  <c:v>48.918799999999997</c:v>
                </c:pt>
                <c:pt idx="2579">
                  <c:v>48.997200000000007</c:v>
                </c:pt>
                <c:pt idx="2580">
                  <c:v>48.997200000000007</c:v>
                </c:pt>
                <c:pt idx="2581">
                  <c:v>49.077000000000012</c:v>
                </c:pt>
                <c:pt idx="2582">
                  <c:v>49.0672</c:v>
                </c:pt>
                <c:pt idx="2583">
                  <c:v>49.261800000000008</c:v>
                </c:pt>
                <c:pt idx="2584">
                  <c:v>49.238000000000007</c:v>
                </c:pt>
                <c:pt idx="2585">
                  <c:v>48.993000000000009</c:v>
                </c:pt>
                <c:pt idx="2586">
                  <c:v>49.096600000000002</c:v>
                </c:pt>
                <c:pt idx="2587">
                  <c:v>49.040599999999998</c:v>
                </c:pt>
                <c:pt idx="2588">
                  <c:v>49.158200000000008</c:v>
                </c:pt>
                <c:pt idx="2589">
                  <c:v>49.144199999999998</c:v>
                </c:pt>
                <c:pt idx="2590">
                  <c:v>49.14</c:v>
                </c:pt>
                <c:pt idx="2591">
                  <c:v>49.075600000000001</c:v>
                </c:pt>
                <c:pt idx="2592">
                  <c:v>49.201600000000013</c:v>
                </c:pt>
                <c:pt idx="2593">
                  <c:v>49.124600000000008</c:v>
                </c:pt>
                <c:pt idx="2594">
                  <c:v>49.291200000000011</c:v>
                </c:pt>
                <c:pt idx="2595">
                  <c:v>49.247800000000012</c:v>
                </c:pt>
                <c:pt idx="2596">
                  <c:v>49.1708</c:v>
                </c:pt>
                <c:pt idx="2597">
                  <c:v>49.149800000000013</c:v>
                </c:pt>
                <c:pt idx="2598">
                  <c:v>49.249200000000009</c:v>
                </c:pt>
                <c:pt idx="2599">
                  <c:v>49.242200000000011</c:v>
                </c:pt>
                <c:pt idx="2600">
                  <c:v>49.338800000000013</c:v>
                </c:pt>
                <c:pt idx="2601">
                  <c:v>49.358400000000003</c:v>
                </c:pt>
                <c:pt idx="2602">
                  <c:v>49.453600000000002</c:v>
                </c:pt>
                <c:pt idx="2603">
                  <c:v>49.450800000000001</c:v>
                </c:pt>
                <c:pt idx="2604">
                  <c:v>49.397599999999997</c:v>
                </c:pt>
                <c:pt idx="2605">
                  <c:v>49.4452</c:v>
                </c:pt>
                <c:pt idx="2606">
                  <c:v>49.428400000000011</c:v>
                </c:pt>
                <c:pt idx="2607">
                  <c:v>49.567</c:v>
                </c:pt>
                <c:pt idx="2608">
                  <c:v>49.410200000000003</c:v>
                </c:pt>
                <c:pt idx="2609">
                  <c:v>49.5124</c:v>
                </c:pt>
                <c:pt idx="2610">
                  <c:v>49.449399999999997</c:v>
                </c:pt>
                <c:pt idx="2611">
                  <c:v>49.485799999999998</c:v>
                </c:pt>
                <c:pt idx="2612">
                  <c:v>49.66640000000001</c:v>
                </c:pt>
                <c:pt idx="2613">
                  <c:v>49.487200000000001</c:v>
                </c:pt>
                <c:pt idx="2614">
                  <c:v>49.550199999999997</c:v>
                </c:pt>
                <c:pt idx="2615">
                  <c:v>49.537599999999998</c:v>
                </c:pt>
                <c:pt idx="2616">
                  <c:v>49.56280000000001</c:v>
                </c:pt>
                <c:pt idx="2617">
                  <c:v>49.485799999999998</c:v>
                </c:pt>
                <c:pt idx="2618">
                  <c:v>49.677600000000012</c:v>
                </c:pt>
                <c:pt idx="2619">
                  <c:v>49.6188</c:v>
                </c:pt>
                <c:pt idx="2620">
                  <c:v>49.824599999999997</c:v>
                </c:pt>
                <c:pt idx="2621">
                  <c:v>49.746200000000002</c:v>
                </c:pt>
                <c:pt idx="2622">
                  <c:v>49.607599999999998</c:v>
                </c:pt>
                <c:pt idx="2623">
                  <c:v>49.707000000000001</c:v>
                </c:pt>
                <c:pt idx="2624">
                  <c:v>49.64820000000001</c:v>
                </c:pt>
                <c:pt idx="2625">
                  <c:v>49.7742</c:v>
                </c:pt>
                <c:pt idx="2626">
                  <c:v>49.799400000000013</c:v>
                </c:pt>
                <c:pt idx="2627">
                  <c:v>49.886200000000002</c:v>
                </c:pt>
                <c:pt idx="2628">
                  <c:v>49.788200000000003</c:v>
                </c:pt>
                <c:pt idx="2629">
                  <c:v>49.660800000000002</c:v>
                </c:pt>
                <c:pt idx="2630">
                  <c:v>49.6188</c:v>
                </c:pt>
                <c:pt idx="2631">
                  <c:v>49.806399999999996</c:v>
                </c:pt>
                <c:pt idx="2632">
                  <c:v>49.884799999999998</c:v>
                </c:pt>
                <c:pt idx="2633">
                  <c:v>49.777000000000008</c:v>
                </c:pt>
                <c:pt idx="2634">
                  <c:v>49.891800000000003</c:v>
                </c:pt>
                <c:pt idx="2635">
                  <c:v>49.835800000000013</c:v>
                </c:pt>
                <c:pt idx="2636">
                  <c:v>49.904400000000003</c:v>
                </c:pt>
                <c:pt idx="2637">
                  <c:v>49.810600000000001</c:v>
                </c:pt>
                <c:pt idx="2638">
                  <c:v>49.91</c:v>
                </c:pt>
                <c:pt idx="2639">
                  <c:v>49.919800000000002</c:v>
                </c:pt>
                <c:pt idx="2640">
                  <c:v>49.971600000000002</c:v>
                </c:pt>
                <c:pt idx="2641">
                  <c:v>49.991200000000013</c:v>
                </c:pt>
                <c:pt idx="2642">
                  <c:v>49.949199999999998</c:v>
                </c:pt>
                <c:pt idx="2643">
                  <c:v>49.938000000000002</c:v>
                </c:pt>
                <c:pt idx="2644">
                  <c:v>50.055600000000013</c:v>
                </c:pt>
                <c:pt idx="2645">
                  <c:v>49.938000000000002</c:v>
                </c:pt>
                <c:pt idx="2646">
                  <c:v>49.985600000000012</c:v>
                </c:pt>
                <c:pt idx="2647">
                  <c:v>49.998200000000011</c:v>
                </c:pt>
                <c:pt idx="2648">
                  <c:v>50.12700000000001</c:v>
                </c:pt>
                <c:pt idx="2649">
                  <c:v>50.191400000000009</c:v>
                </c:pt>
                <c:pt idx="2650">
                  <c:v>50.170400000000008</c:v>
                </c:pt>
                <c:pt idx="2651">
                  <c:v>50.073800000000013</c:v>
                </c:pt>
                <c:pt idx="2652">
                  <c:v>50.153599999999997</c:v>
                </c:pt>
                <c:pt idx="2653">
                  <c:v>50.043000000000013</c:v>
                </c:pt>
                <c:pt idx="2654">
                  <c:v>50.173200000000001</c:v>
                </c:pt>
                <c:pt idx="2655">
                  <c:v>50.142400000000002</c:v>
                </c:pt>
                <c:pt idx="2656">
                  <c:v>50.075200000000009</c:v>
                </c:pt>
                <c:pt idx="2657">
                  <c:v>50.156399999999998</c:v>
                </c:pt>
                <c:pt idx="2658">
                  <c:v>50.181600000000003</c:v>
                </c:pt>
                <c:pt idx="2659">
                  <c:v>50.226400000000012</c:v>
                </c:pt>
                <c:pt idx="2660">
                  <c:v>50.094800000000014</c:v>
                </c:pt>
                <c:pt idx="2661">
                  <c:v>50.0794</c:v>
                </c:pt>
                <c:pt idx="2662">
                  <c:v>50.125600000000013</c:v>
                </c:pt>
                <c:pt idx="2663">
                  <c:v>50.061200000000007</c:v>
                </c:pt>
                <c:pt idx="2664">
                  <c:v>50.142400000000002</c:v>
                </c:pt>
                <c:pt idx="2665">
                  <c:v>49.981400000000001</c:v>
                </c:pt>
                <c:pt idx="2666">
                  <c:v>50.068200000000012</c:v>
                </c:pt>
                <c:pt idx="2667">
                  <c:v>49.974400000000003</c:v>
                </c:pt>
                <c:pt idx="2668">
                  <c:v>50.073800000000013</c:v>
                </c:pt>
                <c:pt idx="2669">
                  <c:v>50.148000000000003</c:v>
                </c:pt>
                <c:pt idx="2670">
                  <c:v>50.187199999999997</c:v>
                </c:pt>
                <c:pt idx="2671">
                  <c:v>49.967399999999998</c:v>
                </c:pt>
                <c:pt idx="2672">
                  <c:v>50.034599999999998</c:v>
                </c:pt>
                <c:pt idx="2673">
                  <c:v>50.107400000000013</c:v>
                </c:pt>
                <c:pt idx="2674">
                  <c:v>50.260000000000012</c:v>
                </c:pt>
                <c:pt idx="2675">
                  <c:v>50.1004</c:v>
                </c:pt>
                <c:pt idx="2676">
                  <c:v>50.212400000000009</c:v>
                </c:pt>
                <c:pt idx="2677">
                  <c:v>50.146600000000007</c:v>
                </c:pt>
                <c:pt idx="2678">
                  <c:v>50.010800000000003</c:v>
                </c:pt>
                <c:pt idx="2679">
                  <c:v>50.134</c:v>
                </c:pt>
                <c:pt idx="2680">
                  <c:v>50.299200000000013</c:v>
                </c:pt>
                <c:pt idx="2681">
                  <c:v>50.269800000000011</c:v>
                </c:pt>
                <c:pt idx="2682">
                  <c:v>50.1648</c:v>
                </c:pt>
                <c:pt idx="2683">
                  <c:v>50.0976</c:v>
                </c:pt>
                <c:pt idx="2684">
                  <c:v>50.132600000000011</c:v>
                </c:pt>
                <c:pt idx="2685">
                  <c:v>50.136800000000008</c:v>
                </c:pt>
                <c:pt idx="2686">
                  <c:v>50.041600000000003</c:v>
                </c:pt>
                <c:pt idx="2687">
                  <c:v>50.146600000000007</c:v>
                </c:pt>
                <c:pt idx="2688">
                  <c:v>50.058400000000013</c:v>
                </c:pt>
                <c:pt idx="2689">
                  <c:v>50.184399999999989</c:v>
                </c:pt>
                <c:pt idx="2690">
                  <c:v>50.086399999999998</c:v>
                </c:pt>
                <c:pt idx="2691">
                  <c:v>50.325800000000001</c:v>
                </c:pt>
                <c:pt idx="2692">
                  <c:v>50.068200000000012</c:v>
                </c:pt>
                <c:pt idx="2693">
                  <c:v>50.107400000000013</c:v>
                </c:pt>
                <c:pt idx="2694">
                  <c:v>50.195600000000013</c:v>
                </c:pt>
                <c:pt idx="2695">
                  <c:v>50.248800000000003</c:v>
                </c:pt>
                <c:pt idx="2696">
                  <c:v>50.2194</c:v>
                </c:pt>
                <c:pt idx="2697">
                  <c:v>50.110200000000013</c:v>
                </c:pt>
                <c:pt idx="2698">
                  <c:v>50.19980000000001</c:v>
                </c:pt>
                <c:pt idx="2699">
                  <c:v>50.246000000000009</c:v>
                </c:pt>
                <c:pt idx="2700">
                  <c:v>50.23060000000001</c:v>
                </c:pt>
                <c:pt idx="2701">
                  <c:v>50.225000000000009</c:v>
                </c:pt>
                <c:pt idx="2702">
                  <c:v>50.260000000000012</c:v>
                </c:pt>
                <c:pt idx="2703">
                  <c:v>50.381799999999998</c:v>
                </c:pt>
                <c:pt idx="2704">
                  <c:v>50.254399999999997</c:v>
                </c:pt>
                <c:pt idx="2705">
                  <c:v>50.297800000000009</c:v>
                </c:pt>
                <c:pt idx="2706">
                  <c:v>50.352400000000003</c:v>
                </c:pt>
                <c:pt idx="2707">
                  <c:v>50.253</c:v>
                </c:pt>
                <c:pt idx="2708">
                  <c:v>50.415400000000012</c:v>
                </c:pt>
                <c:pt idx="2709">
                  <c:v>50.2376</c:v>
                </c:pt>
                <c:pt idx="2710">
                  <c:v>50.255800000000008</c:v>
                </c:pt>
                <c:pt idx="2711">
                  <c:v>50.276800000000009</c:v>
                </c:pt>
                <c:pt idx="2712">
                  <c:v>50.3874</c:v>
                </c:pt>
                <c:pt idx="2713">
                  <c:v>50.414000000000001</c:v>
                </c:pt>
                <c:pt idx="2714">
                  <c:v>50.3384</c:v>
                </c:pt>
                <c:pt idx="2715">
                  <c:v>50.395800000000008</c:v>
                </c:pt>
                <c:pt idx="2716">
                  <c:v>50.430799999999998</c:v>
                </c:pt>
                <c:pt idx="2717">
                  <c:v>50.485400000000013</c:v>
                </c:pt>
                <c:pt idx="2718">
                  <c:v>50.383200000000002</c:v>
                </c:pt>
                <c:pt idx="2719">
                  <c:v>50.503600000000013</c:v>
                </c:pt>
                <c:pt idx="2720">
                  <c:v>50.4084</c:v>
                </c:pt>
                <c:pt idx="2721">
                  <c:v>50.357999999999997</c:v>
                </c:pt>
                <c:pt idx="2722">
                  <c:v>50.414000000000001</c:v>
                </c:pt>
                <c:pt idx="2723">
                  <c:v>50.297800000000009</c:v>
                </c:pt>
                <c:pt idx="2724">
                  <c:v>50.324399999999997</c:v>
                </c:pt>
                <c:pt idx="2725">
                  <c:v>50.412599999999998</c:v>
                </c:pt>
                <c:pt idx="2726">
                  <c:v>50.318800000000003</c:v>
                </c:pt>
                <c:pt idx="2727">
                  <c:v>50.425200000000011</c:v>
                </c:pt>
                <c:pt idx="2728">
                  <c:v>50.380400000000002</c:v>
                </c:pt>
                <c:pt idx="2729">
                  <c:v>50.484000000000002</c:v>
                </c:pt>
                <c:pt idx="2730">
                  <c:v>50.559600000000003</c:v>
                </c:pt>
                <c:pt idx="2731">
                  <c:v>50.437800000000003</c:v>
                </c:pt>
                <c:pt idx="2732">
                  <c:v>50.454599999999999</c:v>
                </c:pt>
                <c:pt idx="2733">
                  <c:v>50.449000000000012</c:v>
                </c:pt>
                <c:pt idx="2734">
                  <c:v>50.492400000000011</c:v>
                </c:pt>
                <c:pt idx="2735">
                  <c:v>50.5764</c:v>
                </c:pt>
                <c:pt idx="2736">
                  <c:v>50.5764</c:v>
                </c:pt>
                <c:pt idx="2737">
                  <c:v>50.513399999999997</c:v>
                </c:pt>
                <c:pt idx="2738">
                  <c:v>50.489600000000003</c:v>
                </c:pt>
                <c:pt idx="2739">
                  <c:v>50.4084</c:v>
                </c:pt>
                <c:pt idx="2740">
                  <c:v>50.611400000000003</c:v>
                </c:pt>
                <c:pt idx="2741">
                  <c:v>50.521800000000013</c:v>
                </c:pt>
                <c:pt idx="2742">
                  <c:v>50.572200000000009</c:v>
                </c:pt>
                <c:pt idx="2743">
                  <c:v>50.582000000000001</c:v>
                </c:pt>
                <c:pt idx="2744">
                  <c:v>50.67860000000001</c:v>
                </c:pt>
                <c:pt idx="2745">
                  <c:v>50.675800000000002</c:v>
                </c:pt>
                <c:pt idx="2746">
                  <c:v>50.709400000000009</c:v>
                </c:pt>
                <c:pt idx="2747">
                  <c:v>50.771000000000001</c:v>
                </c:pt>
                <c:pt idx="2748">
                  <c:v>50.7164</c:v>
                </c:pt>
                <c:pt idx="2749">
                  <c:v>50.722000000000008</c:v>
                </c:pt>
                <c:pt idx="2750">
                  <c:v>50.843800000000002</c:v>
                </c:pt>
                <c:pt idx="2751">
                  <c:v>50.825600000000001</c:v>
                </c:pt>
                <c:pt idx="2752">
                  <c:v>50.800400000000003</c:v>
                </c:pt>
                <c:pt idx="2753">
                  <c:v>50.863400000000013</c:v>
                </c:pt>
                <c:pt idx="2754">
                  <c:v>50.869</c:v>
                </c:pt>
                <c:pt idx="2755">
                  <c:v>50.8172</c:v>
                </c:pt>
                <c:pt idx="2756">
                  <c:v>50.961399999999998</c:v>
                </c:pt>
                <c:pt idx="2757">
                  <c:v>50.884399999999999</c:v>
                </c:pt>
                <c:pt idx="2758">
                  <c:v>50.880200000000002</c:v>
                </c:pt>
                <c:pt idx="2759">
                  <c:v>50.870399999999997</c:v>
                </c:pt>
                <c:pt idx="2760">
                  <c:v>51.041200000000003</c:v>
                </c:pt>
                <c:pt idx="2761">
                  <c:v>50.885800000000003</c:v>
                </c:pt>
                <c:pt idx="2762">
                  <c:v>50.967000000000013</c:v>
                </c:pt>
                <c:pt idx="2763">
                  <c:v>50.939</c:v>
                </c:pt>
                <c:pt idx="2764">
                  <c:v>50.926400000000008</c:v>
                </c:pt>
                <c:pt idx="2765">
                  <c:v>51.017400000000002</c:v>
                </c:pt>
                <c:pt idx="2766">
                  <c:v>51.086000000000013</c:v>
                </c:pt>
                <c:pt idx="2767">
                  <c:v>50.792000000000009</c:v>
                </c:pt>
                <c:pt idx="2768">
                  <c:v>51.238600000000012</c:v>
                </c:pt>
                <c:pt idx="2769">
                  <c:v>50.979599999999998</c:v>
                </c:pt>
                <c:pt idx="2770">
                  <c:v>51.010399999999997</c:v>
                </c:pt>
                <c:pt idx="2771">
                  <c:v>51.137800000000013</c:v>
                </c:pt>
                <c:pt idx="2772">
                  <c:v>50.997800000000012</c:v>
                </c:pt>
                <c:pt idx="2773">
                  <c:v>50.9908</c:v>
                </c:pt>
                <c:pt idx="2774">
                  <c:v>51.16020000000001</c:v>
                </c:pt>
                <c:pt idx="2775">
                  <c:v>51.116799999999998</c:v>
                </c:pt>
                <c:pt idx="2776">
                  <c:v>51.083200000000012</c:v>
                </c:pt>
                <c:pt idx="2777">
                  <c:v>51.19100000000001</c:v>
                </c:pt>
                <c:pt idx="2778">
                  <c:v>51.079000000000008</c:v>
                </c:pt>
                <c:pt idx="2779">
                  <c:v>51.461200000000012</c:v>
                </c:pt>
                <c:pt idx="2780">
                  <c:v>51.1616</c:v>
                </c:pt>
                <c:pt idx="2781">
                  <c:v>51.2498</c:v>
                </c:pt>
                <c:pt idx="2782">
                  <c:v>51.135000000000012</c:v>
                </c:pt>
                <c:pt idx="2783">
                  <c:v>51.416400000000003</c:v>
                </c:pt>
                <c:pt idx="2784">
                  <c:v>51.294600000000003</c:v>
                </c:pt>
                <c:pt idx="2785">
                  <c:v>51.289000000000009</c:v>
                </c:pt>
                <c:pt idx="2786">
                  <c:v>51.31</c:v>
                </c:pt>
                <c:pt idx="2787">
                  <c:v>51.24</c:v>
                </c:pt>
                <c:pt idx="2788">
                  <c:v>51.4206</c:v>
                </c:pt>
                <c:pt idx="2789">
                  <c:v>51.381399999999999</c:v>
                </c:pt>
                <c:pt idx="2790">
                  <c:v>51.27640000000001</c:v>
                </c:pt>
                <c:pt idx="2791">
                  <c:v>51.259600000000013</c:v>
                </c:pt>
                <c:pt idx="2792">
                  <c:v>51.272200000000012</c:v>
                </c:pt>
                <c:pt idx="2793">
                  <c:v>51.433200000000006</c:v>
                </c:pt>
                <c:pt idx="2794">
                  <c:v>51.1798</c:v>
                </c:pt>
                <c:pt idx="2795">
                  <c:v>51.329600000000013</c:v>
                </c:pt>
                <c:pt idx="2796">
                  <c:v>51.273600000000002</c:v>
                </c:pt>
                <c:pt idx="2797">
                  <c:v>51.252600000000001</c:v>
                </c:pt>
                <c:pt idx="2798">
                  <c:v>51.480800000000002</c:v>
                </c:pt>
                <c:pt idx="2799">
                  <c:v>51.312800000000003</c:v>
                </c:pt>
                <c:pt idx="2800">
                  <c:v>51.122400000000013</c:v>
                </c:pt>
                <c:pt idx="2801">
                  <c:v>51.203600000000009</c:v>
                </c:pt>
                <c:pt idx="2802">
                  <c:v>51.206400000000009</c:v>
                </c:pt>
                <c:pt idx="2803">
                  <c:v>51.513000000000012</c:v>
                </c:pt>
                <c:pt idx="2804">
                  <c:v>51.27920000000001</c:v>
                </c:pt>
                <c:pt idx="2805">
                  <c:v>51.192400000000013</c:v>
                </c:pt>
                <c:pt idx="2806">
                  <c:v>51.304400000000001</c:v>
                </c:pt>
                <c:pt idx="2807">
                  <c:v>51.301600000000001</c:v>
                </c:pt>
                <c:pt idx="2808">
                  <c:v>51.473799999999997</c:v>
                </c:pt>
                <c:pt idx="2809">
                  <c:v>51.371600000000001</c:v>
                </c:pt>
                <c:pt idx="2810">
                  <c:v>51.3142</c:v>
                </c:pt>
                <c:pt idx="2811">
                  <c:v>51.317</c:v>
                </c:pt>
                <c:pt idx="2812">
                  <c:v>51.261000000000003</c:v>
                </c:pt>
                <c:pt idx="2813">
                  <c:v>51.259600000000013</c:v>
                </c:pt>
                <c:pt idx="2814">
                  <c:v>51.4696</c:v>
                </c:pt>
                <c:pt idx="2815">
                  <c:v>51.381399999999999</c:v>
                </c:pt>
                <c:pt idx="2816">
                  <c:v>51.584400000000002</c:v>
                </c:pt>
                <c:pt idx="2817">
                  <c:v>51.59</c:v>
                </c:pt>
                <c:pt idx="2818">
                  <c:v>51.465400000000002</c:v>
                </c:pt>
                <c:pt idx="2819">
                  <c:v>51.5242</c:v>
                </c:pt>
                <c:pt idx="2820">
                  <c:v>51.529800000000002</c:v>
                </c:pt>
                <c:pt idx="2821">
                  <c:v>51.298800000000007</c:v>
                </c:pt>
                <c:pt idx="2822">
                  <c:v>51.513000000000012</c:v>
                </c:pt>
                <c:pt idx="2823">
                  <c:v>51.531200000000013</c:v>
                </c:pt>
                <c:pt idx="2824">
                  <c:v>51.641800000000003</c:v>
                </c:pt>
                <c:pt idx="2825">
                  <c:v>51.45</c:v>
                </c:pt>
                <c:pt idx="2826">
                  <c:v>51.466800000000013</c:v>
                </c:pt>
                <c:pt idx="2827">
                  <c:v>51.527000000000008</c:v>
                </c:pt>
                <c:pt idx="2828">
                  <c:v>51.507399999999997</c:v>
                </c:pt>
                <c:pt idx="2829">
                  <c:v>51.419199999999996</c:v>
                </c:pt>
                <c:pt idx="2830">
                  <c:v>51.427600000000012</c:v>
                </c:pt>
                <c:pt idx="2831">
                  <c:v>51.678200000000011</c:v>
                </c:pt>
                <c:pt idx="2832">
                  <c:v>51.438800000000001</c:v>
                </c:pt>
                <c:pt idx="2833">
                  <c:v>51.442999999999998</c:v>
                </c:pt>
                <c:pt idx="2834">
                  <c:v>51.587200000000003</c:v>
                </c:pt>
                <c:pt idx="2835">
                  <c:v>51.388399999999997</c:v>
                </c:pt>
                <c:pt idx="2836">
                  <c:v>51.262400000000007</c:v>
                </c:pt>
                <c:pt idx="2837">
                  <c:v>51.490600000000001</c:v>
                </c:pt>
                <c:pt idx="2838">
                  <c:v>51.534000000000013</c:v>
                </c:pt>
                <c:pt idx="2839">
                  <c:v>51.56900000000001</c:v>
                </c:pt>
                <c:pt idx="2840">
                  <c:v>51.478000000000002</c:v>
                </c:pt>
                <c:pt idx="2841">
                  <c:v>51.507399999999997</c:v>
                </c:pt>
                <c:pt idx="2842">
                  <c:v>51.567600000000013</c:v>
                </c:pt>
                <c:pt idx="2843">
                  <c:v>51.462600000000009</c:v>
                </c:pt>
                <c:pt idx="2844">
                  <c:v>51.499000000000009</c:v>
                </c:pt>
                <c:pt idx="2845">
                  <c:v>51.351999999999997</c:v>
                </c:pt>
                <c:pt idx="2846">
                  <c:v>51.5578</c:v>
                </c:pt>
                <c:pt idx="2847">
                  <c:v>51.344999999999999</c:v>
                </c:pt>
                <c:pt idx="2848">
                  <c:v>51.581600000000002</c:v>
                </c:pt>
                <c:pt idx="2849">
                  <c:v>51.604000000000013</c:v>
                </c:pt>
                <c:pt idx="2850">
                  <c:v>51.4696</c:v>
                </c:pt>
                <c:pt idx="2851">
                  <c:v>51.555</c:v>
                </c:pt>
                <c:pt idx="2852">
                  <c:v>51.294600000000003</c:v>
                </c:pt>
                <c:pt idx="2853">
                  <c:v>51.307200000000002</c:v>
                </c:pt>
                <c:pt idx="2854">
                  <c:v>51.532600000000009</c:v>
                </c:pt>
                <c:pt idx="2855">
                  <c:v>51.434600000000003</c:v>
                </c:pt>
                <c:pt idx="2856">
                  <c:v>51.391199999999998</c:v>
                </c:pt>
                <c:pt idx="2857">
                  <c:v>51.466800000000013</c:v>
                </c:pt>
                <c:pt idx="2858">
                  <c:v>51.5886</c:v>
                </c:pt>
                <c:pt idx="2859">
                  <c:v>51.5886</c:v>
                </c:pt>
                <c:pt idx="2860">
                  <c:v>51.601200000000013</c:v>
                </c:pt>
                <c:pt idx="2861">
                  <c:v>51.714599999999997</c:v>
                </c:pt>
                <c:pt idx="2862">
                  <c:v>51.700600000000001</c:v>
                </c:pt>
                <c:pt idx="2863">
                  <c:v>51.559199999999997</c:v>
                </c:pt>
                <c:pt idx="2864">
                  <c:v>51.697800000000008</c:v>
                </c:pt>
                <c:pt idx="2865">
                  <c:v>51.494799999999998</c:v>
                </c:pt>
                <c:pt idx="2866">
                  <c:v>51.704800000000013</c:v>
                </c:pt>
                <c:pt idx="2867">
                  <c:v>51.513000000000012</c:v>
                </c:pt>
                <c:pt idx="2868">
                  <c:v>51.587200000000003</c:v>
                </c:pt>
                <c:pt idx="2869">
                  <c:v>51.67260000000001</c:v>
                </c:pt>
                <c:pt idx="2870">
                  <c:v>51.697800000000008</c:v>
                </c:pt>
                <c:pt idx="2871">
                  <c:v>51.714599999999997</c:v>
                </c:pt>
                <c:pt idx="2872">
                  <c:v>51.613799999999998</c:v>
                </c:pt>
                <c:pt idx="2873">
                  <c:v>51.669800000000009</c:v>
                </c:pt>
                <c:pt idx="2874">
                  <c:v>51.744</c:v>
                </c:pt>
                <c:pt idx="2875">
                  <c:v>51.721600000000002</c:v>
                </c:pt>
                <c:pt idx="2876">
                  <c:v>51.6096</c:v>
                </c:pt>
                <c:pt idx="2877">
                  <c:v>51.685200000000009</c:v>
                </c:pt>
                <c:pt idx="2878">
                  <c:v>51.72440000000001</c:v>
                </c:pt>
                <c:pt idx="2879">
                  <c:v>51.735600000000012</c:v>
                </c:pt>
                <c:pt idx="2880">
                  <c:v>51.6614</c:v>
                </c:pt>
                <c:pt idx="2881">
                  <c:v>51.671200000000013</c:v>
                </c:pt>
                <c:pt idx="2882">
                  <c:v>51.720200000000013</c:v>
                </c:pt>
                <c:pt idx="2883">
                  <c:v>51.762200000000007</c:v>
                </c:pt>
                <c:pt idx="2884">
                  <c:v>51.669800000000009</c:v>
                </c:pt>
                <c:pt idx="2885">
                  <c:v>51.626400000000011</c:v>
                </c:pt>
                <c:pt idx="2886">
                  <c:v>51.707600000000014</c:v>
                </c:pt>
                <c:pt idx="2887">
                  <c:v>51.734200000000001</c:v>
                </c:pt>
                <c:pt idx="2888">
                  <c:v>51.848999999999997</c:v>
                </c:pt>
                <c:pt idx="2889">
                  <c:v>51.910600000000002</c:v>
                </c:pt>
                <c:pt idx="2890">
                  <c:v>51.682400000000008</c:v>
                </c:pt>
                <c:pt idx="2891">
                  <c:v>51.888199999999998</c:v>
                </c:pt>
                <c:pt idx="2892">
                  <c:v>51.552200000000013</c:v>
                </c:pt>
                <c:pt idx="2893">
                  <c:v>51.70620000000001</c:v>
                </c:pt>
                <c:pt idx="2894">
                  <c:v>51.647399999999998</c:v>
                </c:pt>
                <c:pt idx="2895">
                  <c:v>51.543799999999997</c:v>
                </c:pt>
                <c:pt idx="2896">
                  <c:v>51.770600000000009</c:v>
                </c:pt>
                <c:pt idx="2897">
                  <c:v>51.828000000000003</c:v>
                </c:pt>
                <c:pt idx="2898">
                  <c:v>51.788800000000009</c:v>
                </c:pt>
                <c:pt idx="2899">
                  <c:v>51.731400000000001</c:v>
                </c:pt>
                <c:pt idx="2900">
                  <c:v>51.763600000000011</c:v>
                </c:pt>
                <c:pt idx="2901">
                  <c:v>51.861600000000003</c:v>
                </c:pt>
                <c:pt idx="2902">
                  <c:v>51.7776</c:v>
                </c:pt>
                <c:pt idx="2903">
                  <c:v>51.793000000000013</c:v>
                </c:pt>
                <c:pt idx="2904">
                  <c:v>51.8504</c:v>
                </c:pt>
                <c:pt idx="2905">
                  <c:v>51.665600000000012</c:v>
                </c:pt>
                <c:pt idx="2906">
                  <c:v>51.703400000000009</c:v>
                </c:pt>
                <c:pt idx="2907">
                  <c:v>51.689400000000013</c:v>
                </c:pt>
                <c:pt idx="2908">
                  <c:v>51.811199999999999</c:v>
                </c:pt>
                <c:pt idx="2909">
                  <c:v>51.728600000000007</c:v>
                </c:pt>
                <c:pt idx="2910">
                  <c:v>51.794400000000003</c:v>
                </c:pt>
                <c:pt idx="2911">
                  <c:v>51.693600000000011</c:v>
                </c:pt>
                <c:pt idx="2912">
                  <c:v>51.737000000000009</c:v>
                </c:pt>
                <c:pt idx="2913">
                  <c:v>51.738400000000013</c:v>
                </c:pt>
                <c:pt idx="2914">
                  <c:v>51.748200000000011</c:v>
                </c:pt>
                <c:pt idx="2915">
                  <c:v>51.713200000000001</c:v>
                </c:pt>
                <c:pt idx="2916">
                  <c:v>51.678200000000011</c:v>
                </c:pt>
                <c:pt idx="2917">
                  <c:v>51.790200000000013</c:v>
                </c:pt>
                <c:pt idx="2918">
                  <c:v>51.815399999999997</c:v>
                </c:pt>
                <c:pt idx="2919">
                  <c:v>51.811199999999999</c:v>
                </c:pt>
                <c:pt idx="2920">
                  <c:v>51.696400000000011</c:v>
                </c:pt>
                <c:pt idx="2921">
                  <c:v>51.695</c:v>
                </c:pt>
                <c:pt idx="2922">
                  <c:v>51.662800000000011</c:v>
                </c:pt>
                <c:pt idx="2923">
                  <c:v>51.70620000000001</c:v>
                </c:pt>
                <c:pt idx="2924">
                  <c:v>51.703400000000009</c:v>
                </c:pt>
                <c:pt idx="2925">
                  <c:v>51.662800000000011</c:v>
                </c:pt>
                <c:pt idx="2926">
                  <c:v>51.822400000000009</c:v>
                </c:pt>
                <c:pt idx="2927">
                  <c:v>51.839200000000012</c:v>
                </c:pt>
                <c:pt idx="2928">
                  <c:v>51.742600000000003</c:v>
                </c:pt>
                <c:pt idx="2929">
                  <c:v>51.7776</c:v>
                </c:pt>
                <c:pt idx="2930">
                  <c:v>51.8322</c:v>
                </c:pt>
                <c:pt idx="2931">
                  <c:v>51.60540000000001</c:v>
                </c:pt>
                <c:pt idx="2932">
                  <c:v>51.819600000000001</c:v>
                </c:pt>
                <c:pt idx="2933">
                  <c:v>51.872800000000012</c:v>
                </c:pt>
                <c:pt idx="2934">
                  <c:v>51.7804</c:v>
                </c:pt>
                <c:pt idx="2935">
                  <c:v>51.714599999999997</c:v>
                </c:pt>
                <c:pt idx="2936">
                  <c:v>51.861600000000003</c:v>
                </c:pt>
                <c:pt idx="2937">
                  <c:v>51.766400000000012</c:v>
                </c:pt>
                <c:pt idx="2938">
                  <c:v>51.872800000000012</c:v>
                </c:pt>
                <c:pt idx="2939">
                  <c:v>51.779000000000011</c:v>
                </c:pt>
                <c:pt idx="2940">
                  <c:v>51.744</c:v>
                </c:pt>
                <c:pt idx="2941">
                  <c:v>51.9512</c:v>
                </c:pt>
                <c:pt idx="2942">
                  <c:v>51.752400000000002</c:v>
                </c:pt>
                <c:pt idx="2943">
                  <c:v>51.830800000000004</c:v>
                </c:pt>
                <c:pt idx="2944">
                  <c:v>51.765000000000008</c:v>
                </c:pt>
                <c:pt idx="2945">
                  <c:v>51.618000000000002</c:v>
                </c:pt>
                <c:pt idx="2946">
                  <c:v>51.773400000000002</c:v>
                </c:pt>
                <c:pt idx="2947">
                  <c:v>51.812600000000003</c:v>
                </c:pt>
                <c:pt idx="2948">
                  <c:v>51.641800000000003</c:v>
                </c:pt>
                <c:pt idx="2949">
                  <c:v>51.744</c:v>
                </c:pt>
                <c:pt idx="2950">
                  <c:v>51.8</c:v>
                </c:pt>
                <c:pt idx="2951">
                  <c:v>51.70620000000001</c:v>
                </c:pt>
                <c:pt idx="2952">
                  <c:v>51.732800000000012</c:v>
                </c:pt>
                <c:pt idx="2953">
                  <c:v>51.853200000000001</c:v>
                </c:pt>
                <c:pt idx="2954">
                  <c:v>51.695</c:v>
                </c:pt>
                <c:pt idx="2955">
                  <c:v>51.809800000000003</c:v>
                </c:pt>
                <c:pt idx="2956">
                  <c:v>51.784599999999998</c:v>
                </c:pt>
                <c:pt idx="2957">
                  <c:v>51.923200000000001</c:v>
                </c:pt>
                <c:pt idx="2958">
                  <c:v>51.767800000000008</c:v>
                </c:pt>
                <c:pt idx="2959">
                  <c:v>51.822400000000009</c:v>
                </c:pt>
                <c:pt idx="2960">
                  <c:v>51.949800000000003</c:v>
                </c:pt>
                <c:pt idx="2961">
                  <c:v>51.822400000000009</c:v>
                </c:pt>
                <c:pt idx="2962">
                  <c:v>51.805600000000013</c:v>
                </c:pt>
                <c:pt idx="2963">
                  <c:v>51.828000000000003</c:v>
                </c:pt>
                <c:pt idx="2964">
                  <c:v>51.632000000000012</c:v>
                </c:pt>
                <c:pt idx="2965">
                  <c:v>51.828000000000003</c:v>
                </c:pt>
                <c:pt idx="2966">
                  <c:v>51.854599999999998</c:v>
                </c:pt>
                <c:pt idx="2967">
                  <c:v>51.846200000000003</c:v>
                </c:pt>
                <c:pt idx="2968">
                  <c:v>51.714599999999997</c:v>
                </c:pt>
                <c:pt idx="2969">
                  <c:v>51.900799999999997</c:v>
                </c:pt>
                <c:pt idx="2970">
                  <c:v>51.773400000000002</c:v>
                </c:pt>
                <c:pt idx="2971">
                  <c:v>51.977800000000002</c:v>
                </c:pt>
                <c:pt idx="2972">
                  <c:v>51.826600000000013</c:v>
                </c:pt>
                <c:pt idx="2973">
                  <c:v>51.833599999999997</c:v>
                </c:pt>
                <c:pt idx="2974">
                  <c:v>51.8812</c:v>
                </c:pt>
                <c:pt idx="2975">
                  <c:v>51.983400000000003</c:v>
                </c:pt>
                <c:pt idx="2976">
                  <c:v>51.769200000000012</c:v>
                </c:pt>
                <c:pt idx="2977">
                  <c:v>51.725800000000007</c:v>
                </c:pt>
                <c:pt idx="2978">
                  <c:v>51.769200000000012</c:v>
                </c:pt>
                <c:pt idx="2979">
                  <c:v>51.741200000000013</c:v>
                </c:pt>
                <c:pt idx="2980">
                  <c:v>51.918999999999997</c:v>
                </c:pt>
                <c:pt idx="2981">
                  <c:v>51.717399999999998</c:v>
                </c:pt>
                <c:pt idx="2982">
                  <c:v>51.696400000000011</c:v>
                </c:pt>
                <c:pt idx="2983">
                  <c:v>51.738400000000013</c:v>
                </c:pt>
                <c:pt idx="2984">
                  <c:v>51.702000000000012</c:v>
                </c:pt>
                <c:pt idx="2985">
                  <c:v>51.944200000000002</c:v>
                </c:pt>
                <c:pt idx="2986">
                  <c:v>51.732800000000012</c:v>
                </c:pt>
                <c:pt idx="2987">
                  <c:v>51.60540000000001</c:v>
                </c:pt>
                <c:pt idx="2988">
                  <c:v>51.689400000000013</c:v>
                </c:pt>
                <c:pt idx="2989">
                  <c:v>51.920400000000008</c:v>
                </c:pt>
                <c:pt idx="2990">
                  <c:v>51.804200000000002</c:v>
                </c:pt>
                <c:pt idx="2991">
                  <c:v>51.981999999999999</c:v>
                </c:pt>
                <c:pt idx="2992">
                  <c:v>51.896600000000007</c:v>
                </c:pt>
                <c:pt idx="2993">
                  <c:v>51.937199999999997</c:v>
                </c:pt>
                <c:pt idx="2994">
                  <c:v>51.826600000000013</c:v>
                </c:pt>
                <c:pt idx="2995">
                  <c:v>51.749600000000008</c:v>
                </c:pt>
                <c:pt idx="2996">
                  <c:v>51.856000000000002</c:v>
                </c:pt>
                <c:pt idx="2997">
                  <c:v>51.771999999999998</c:v>
                </c:pt>
                <c:pt idx="2998">
                  <c:v>51.970799999999997</c:v>
                </c:pt>
                <c:pt idx="2999">
                  <c:v>51.9876</c:v>
                </c:pt>
                <c:pt idx="3000">
                  <c:v>51.924600000000012</c:v>
                </c:pt>
                <c:pt idx="3001">
                  <c:v>51.948400000000007</c:v>
                </c:pt>
                <c:pt idx="3002">
                  <c:v>51.952599999999997</c:v>
                </c:pt>
                <c:pt idx="3003">
                  <c:v>51.860200000000013</c:v>
                </c:pt>
                <c:pt idx="3004">
                  <c:v>51.976400000000012</c:v>
                </c:pt>
                <c:pt idx="3005">
                  <c:v>51.87</c:v>
                </c:pt>
                <c:pt idx="3006">
                  <c:v>51.7468</c:v>
                </c:pt>
                <c:pt idx="3007">
                  <c:v>51.9694</c:v>
                </c:pt>
                <c:pt idx="3008">
                  <c:v>51.753800000000012</c:v>
                </c:pt>
                <c:pt idx="3009">
                  <c:v>51.961000000000013</c:v>
                </c:pt>
                <c:pt idx="3010">
                  <c:v>51.975000000000001</c:v>
                </c:pt>
                <c:pt idx="3011">
                  <c:v>52.0212</c:v>
                </c:pt>
                <c:pt idx="3012">
                  <c:v>52.01</c:v>
                </c:pt>
                <c:pt idx="3013">
                  <c:v>51.954000000000001</c:v>
                </c:pt>
                <c:pt idx="3014">
                  <c:v>52.03520000000001</c:v>
                </c:pt>
                <c:pt idx="3015">
                  <c:v>51.956800000000001</c:v>
                </c:pt>
                <c:pt idx="3016">
                  <c:v>51.931600000000003</c:v>
                </c:pt>
                <c:pt idx="3017">
                  <c:v>51.918999999999997</c:v>
                </c:pt>
                <c:pt idx="3018">
                  <c:v>51.801400000000001</c:v>
                </c:pt>
                <c:pt idx="3019">
                  <c:v>52.005800000000008</c:v>
                </c:pt>
                <c:pt idx="3020">
                  <c:v>51.885399999999997</c:v>
                </c:pt>
                <c:pt idx="3021">
                  <c:v>51.938600000000008</c:v>
                </c:pt>
                <c:pt idx="3022">
                  <c:v>51.805600000000013</c:v>
                </c:pt>
                <c:pt idx="3023">
                  <c:v>51.863</c:v>
                </c:pt>
                <c:pt idx="3024">
                  <c:v>51.836399999999998</c:v>
                </c:pt>
                <c:pt idx="3025">
                  <c:v>52.024000000000008</c:v>
                </c:pt>
                <c:pt idx="3026">
                  <c:v>51.945600000000013</c:v>
                </c:pt>
                <c:pt idx="3027">
                  <c:v>51.981999999999999</c:v>
                </c:pt>
                <c:pt idx="3028">
                  <c:v>51.835000000000001</c:v>
                </c:pt>
                <c:pt idx="3029">
                  <c:v>52.001600000000003</c:v>
                </c:pt>
                <c:pt idx="3030">
                  <c:v>52.0702</c:v>
                </c:pt>
                <c:pt idx="3031">
                  <c:v>51.885399999999997</c:v>
                </c:pt>
                <c:pt idx="3032">
                  <c:v>51.804200000000002</c:v>
                </c:pt>
                <c:pt idx="3033">
                  <c:v>51.909200000000013</c:v>
                </c:pt>
                <c:pt idx="3034">
                  <c:v>51.848999999999997</c:v>
                </c:pt>
                <c:pt idx="3035">
                  <c:v>51.875600000000013</c:v>
                </c:pt>
                <c:pt idx="3036">
                  <c:v>51.808400000000013</c:v>
                </c:pt>
                <c:pt idx="3037">
                  <c:v>51.787400000000012</c:v>
                </c:pt>
                <c:pt idx="3038">
                  <c:v>51.874200000000002</c:v>
                </c:pt>
                <c:pt idx="3039">
                  <c:v>51.809800000000003</c:v>
                </c:pt>
                <c:pt idx="3040">
                  <c:v>51.741200000000013</c:v>
                </c:pt>
                <c:pt idx="3041">
                  <c:v>51.905000000000001</c:v>
                </c:pt>
                <c:pt idx="3042">
                  <c:v>51.804200000000002</c:v>
                </c:pt>
                <c:pt idx="3043">
                  <c:v>51.888199999999998</c:v>
                </c:pt>
                <c:pt idx="3044">
                  <c:v>51.808400000000013</c:v>
                </c:pt>
                <c:pt idx="3045">
                  <c:v>51.700600000000001</c:v>
                </c:pt>
                <c:pt idx="3046">
                  <c:v>51.877000000000002</c:v>
                </c:pt>
                <c:pt idx="3047">
                  <c:v>51.703400000000009</c:v>
                </c:pt>
                <c:pt idx="3048">
                  <c:v>51.767800000000008</c:v>
                </c:pt>
                <c:pt idx="3049">
                  <c:v>51.823800000000013</c:v>
                </c:pt>
                <c:pt idx="3050">
                  <c:v>51.848999999999997</c:v>
                </c:pt>
                <c:pt idx="3051">
                  <c:v>51.770600000000009</c:v>
                </c:pt>
                <c:pt idx="3052">
                  <c:v>51.916200000000003</c:v>
                </c:pt>
                <c:pt idx="3053">
                  <c:v>51.755200000000002</c:v>
                </c:pt>
                <c:pt idx="3054">
                  <c:v>51.871400000000001</c:v>
                </c:pt>
                <c:pt idx="3055">
                  <c:v>51.730000000000011</c:v>
                </c:pt>
                <c:pt idx="3056">
                  <c:v>51.8476</c:v>
                </c:pt>
                <c:pt idx="3057">
                  <c:v>51.906399999999998</c:v>
                </c:pt>
                <c:pt idx="3058">
                  <c:v>51.805600000000013</c:v>
                </c:pt>
                <c:pt idx="3059">
                  <c:v>51.879800000000003</c:v>
                </c:pt>
                <c:pt idx="3060">
                  <c:v>51.868600000000008</c:v>
                </c:pt>
                <c:pt idx="3061">
                  <c:v>51.9876</c:v>
                </c:pt>
                <c:pt idx="3062">
                  <c:v>51.680999999999997</c:v>
                </c:pt>
                <c:pt idx="3063">
                  <c:v>51.888199999999998</c:v>
                </c:pt>
                <c:pt idx="3064">
                  <c:v>52.01</c:v>
                </c:pt>
                <c:pt idx="3065">
                  <c:v>51.962400000000009</c:v>
                </c:pt>
                <c:pt idx="3066">
                  <c:v>51.8322</c:v>
                </c:pt>
                <c:pt idx="3067">
                  <c:v>51.8476</c:v>
                </c:pt>
                <c:pt idx="3068">
                  <c:v>51.72440000000001</c:v>
                </c:pt>
                <c:pt idx="3069">
                  <c:v>51.680999999999997</c:v>
                </c:pt>
                <c:pt idx="3070">
                  <c:v>51.809800000000003</c:v>
                </c:pt>
                <c:pt idx="3071">
                  <c:v>51.809800000000003</c:v>
                </c:pt>
                <c:pt idx="3072">
                  <c:v>51.900799999999997</c:v>
                </c:pt>
                <c:pt idx="3073">
                  <c:v>51.709000000000003</c:v>
                </c:pt>
                <c:pt idx="3074">
                  <c:v>51.804200000000002</c:v>
                </c:pt>
                <c:pt idx="3075">
                  <c:v>51.755200000000002</c:v>
                </c:pt>
                <c:pt idx="3076">
                  <c:v>51.962400000000009</c:v>
                </c:pt>
                <c:pt idx="3077">
                  <c:v>51.934399999999989</c:v>
                </c:pt>
                <c:pt idx="3078">
                  <c:v>51.87</c:v>
                </c:pt>
                <c:pt idx="3079">
                  <c:v>51.8322</c:v>
                </c:pt>
                <c:pt idx="3080">
                  <c:v>51.857399999999998</c:v>
                </c:pt>
                <c:pt idx="3081">
                  <c:v>51.853200000000001</c:v>
                </c:pt>
                <c:pt idx="3082">
                  <c:v>51.885399999999997</c:v>
                </c:pt>
                <c:pt idx="3083">
                  <c:v>51.830800000000004</c:v>
                </c:pt>
                <c:pt idx="3084">
                  <c:v>51.885399999999997</c:v>
                </c:pt>
                <c:pt idx="3085">
                  <c:v>52.091200000000008</c:v>
                </c:pt>
                <c:pt idx="3086">
                  <c:v>51.891000000000012</c:v>
                </c:pt>
                <c:pt idx="3087">
                  <c:v>52.017000000000003</c:v>
                </c:pt>
                <c:pt idx="3088">
                  <c:v>51.8812</c:v>
                </c:pt>
                <c:pt idx="3089">
                  <c:v>51.920400000000008</c:v>
                </c:pt>
                <c:pt idx="3090">
                  <c:v>51.931600000000003</c:v>
                </c:pt>
                <c:pt idx="3091">
                  <c:v>51.959600000000002</c:v>
                </c:pt>
                <c:pt idx="3092">
                  <c:v>51.875600000000013</c:v>
                </c:pt>
                <c:pt idx="3093">
                  <c:v>51.848999999999997</c:v>
                </c:pt>
                <c:pt idx="3094">
                  <c:v>51.9148</c:v>
                </c:pt>
                <c:pt idx="3095">
                  <c:v>51.779000000000011</c:v>
                </c:pt>
                <c:pt idx="3096">
                  <c:v>51.848999999999997</c:v>
                </c:pt>
                <c:pt idx="3097">
                  <c:v>52.0884</c:v>
                </c:pt>
                <c:pt idx="3098">
                  <c:v>51.902200000000001</c:v>
                </c:pt>
                <c:pt idx="3099">
                  <c:v>51.961000000000013</c:v>
                </c:pt>
                <c:pt idx="3100">
                  <c:v>51.988999999999997</c:v>
                </c:pt>
                <c:pt idx="3101">
                  <c:v>52.06880000000001</c:v>
                </c:pt>
                <c:pt idx="3102">
                  <c:v>51.973599999999998</c:v>
                </c:pt>
                <c:pt idx="3103">
                  <c:v>52.144399999999997</c:v>
                </c:pt>
                <c:pt idx="3104">
                  <c:v>52.011400000000002</c:v>
                </c:pt>
                <c:pt idx="3105">
                  <c:v>51.9848</c:v>
                </c:pt>
                <c:pt idx="3106">
                  <c:v>52.094000000000001</c:v>
                </c:pt>
                <c:pt idx="3107">
                  <c:v>52.151400000000002</c:v>
                </c:pt>
                <c:pt idx="3108">
                  <c:v>52.1374</c:v>
                </c:pt>
                <c:pt idx="3109">
                  <c:v>52.110799999999998</c:v>
                </c:pt>
                <c:pt idx="3110">
                  <c:v>52.117800000000003</c:v>
                </c:pt>
                <c:pt idx="3111">
                  <c:v>52.159799999999997</c:v>
                </c:pt>
                <c:pt idx="3112">
                  <c:v>52.074399999999997</c:v>
                </c:pt>
                <c:pt idx="3113">
                  <c:v>52.12060000000001</c:v>
                </c:pt>
                <c:pt idx="3114">
                  <c:v>52.199000000000012</c:v>
                </c:pt>
                <c:pt idx="3115">
                  <c:v>52.165400000000012</c:v>
                </c:pt>
                <c:pt idx="3116">
                  <c:v>52.196200000000012</c:v>
                </c:pt>
                <c:pt idx="3117">
                  <c:v>51.975000000000001</c:v>
                </c:pt>
                <c:pt idx="3118">
                  <c:v>52.10240000000001</c:v>
                </c:pt>
                <c:pt idx="3119">
                  <c:v>52.162600000000012</c:v>
                </c:pt>
                <c:pt idx="3120">
                  <c:v>51.986199999999997</c:v>
                </c:pt>
                <c:pt idx="3121">
                  <c:v>52.162600000000012</c:v>
                </c:pt>
                <c:pt idx="3122">
                  <c:v>52.022600000000011</c:v>
                </c:pt>
                <c:pt idx="3123">
                  <c:v>52.031000000000013</c:v>
                </c:pt>
                <c:pt idx="3124">
                  <c:v>52.0702</c:v>
                </c:pt>
                <c:pt idx="3125">
                  <c:v>52.281599999999997</c:v>
                </c:pt>
                <c:pt idx="3126">
                  <c:v>52.248000000000012</c:v>
                </c:pt>
                <c:pt idx="3127">
                  <c:v>52.257800000000003</c:v>
                </c:pt>
                <c:pt idx="3128">
                  <c:v>52.0702</c:v>
                </c:pt>
                <c:pt idx="3129">
                  <c:v>52.3446</c:v>
                </c:pt>
                <c:pt idx="3130">
                  <c:v>52.06600000000001</c:v>
                </c:pt>
                <c:pt idx="3131">
                  <c:v>52.074399999999997</c:v>
                </c:pt>
                <c:pt idx="3132">
                  <c:v>52.147200000000012</c:v>
                </c:pt>
                <c:pt idx="3133">
                  <c:v>52.271800000000013</c:v>
                </c:pt>
                <c:pt idx="3134">
                  <c:v>52.136000000000003</c:v>
                </c:pt>
                <c:pt idx="3135">
                  <c:v>52.193400000000011</c:v>
                </c:pt>
                <c:pt idx="3136">
                  <c:v>52.165400000000012</c:v>
                </c:pt>
                <c:pt idx="3137">
                  <c:v>52.256400000000014</c:v>
                </c:pt>
                <c:pt idx="3138">
                  <c:v>52.194800000000008</c:v>
                </c:pt>
                <c:pt idx="3139">
                  <c:v>52.136000000000003</c:v>
                </c:pt>
                <c:pt idx="3140">
                  <c:v>52.423000000000009</c:v>
                </c:pt>
                <c:pt idx="3141">
                  <c:v>52.343200000000003</c:v>
                </c:pt>
                <c:pt idx="3142">
                  <c:v>52.252200000000009</c:v>
                </c:pt>
                <c:pt idx="3143">
                  <c:v>52.22420000000001</c:v>
                </c:pt>
                <c:pt idx="3144">
                  <c:v>52.1374</c:v>
                </c:pt>
                <c:pt idx="3145">
                  <c:v>52.281599999999997</c:v>
                </c:pt>
                <c:pt idx="3146">
                  <c:v>52.2746</c:v>
                </c:pt>
                <c:pt idx="3147">
                  <c:v>52.235400000000013</c:v>
                </c:pt>
                <c:pt idx="3148">
                  <c:v>52.339000000000013</c:v>
                </c:pt>
                <c:pt idx="3149">
                  <c:v>52.248000000000012</c:v>
                </c:pt>
                <c:pt idx="3150">
                  <c:v>52.361400000000003</c:v>
                </c:pt>
                <c:pt idx="3151">
                  <c:v>52.211599999999997</c:v>
                </c:pt>
                <c:pt idx="3152">
                  <c:v>52.312399999999997</c:v>
                </c:pt>
                <c:pt idx="3153">
                  <c:v>52.383800000000001</c:v>
                </c:pt>
                <c:pt idx="3154">
                  <c:v>52.20320000000001</c:v>
                </c:pt>
                <c:pt idx="3155">
                  <c:v>52.15</c:v>
                </c:pt>
                <c:pt idx="3156">
                  <c:v>52.345999999999997</c:v>
                </c:pt>
                <c:pt idx="3157">
                  <c:v>52.308200000000006</c:v>
                </c:pt>
                <c:pt idx="3158">
                  <c:v>52.1248</c:v>
                </c:pt>
                <c:pt idx="3159">
                  <c:v>52.449599999999997</c:v>
                </c:pt>
                <c:pt idx="3160">
                  <c:v>52.186400000000013</c:v>
                </c:pt>
                <c:pt idx="3161">
                  <c:v>52.221400000000003</c:v>
                </c:pt>
                <c:pt idx="3162">
                  <c:v>52.3628</c:v>
                </c:pt>
                <c:pt idx="3163">
                  <c:v>52.379600000000003</c:v>
                </c:pt>
                <c:pt idx="3164">
                  <c:v>52.152800000000013</c:v>
                </c:pt>
                <c:pt idx="3165">
                  <c:v>52.379600000000003</c:v>
                </c:pt>
                <c:pt idx="3166">
                  <c:v>52.3782</c:v>
                </c:pt>
                <c:pt idx="3167">
                  <c:v>52.3474</c:v>
                </c:pt>
                <c:pt idx="3168">
                  <c:v>52.3446</c:v>
                </c:pt>
                <c:pt idx="3169">
                  <c:v>52.404800000000002</c:v>
                </c:pt>
                <c:pt idx="3170">
                  <c:v>52.235400000000013</c:v>
                </c:pt>
                <c:pt idx="3171">
                  <c:v>52.354399999999998</c:v>
                </c:pt>
                <c:pt idx="3172">
                  <c:v>52.354399999999998</c:v>
                </c:pt>
                <c:pt idx="3173">
                  <c:v>52.201800000000013</c:v>
                </c:pt>
                <c:pt idx="3174">
                  <c:v>52.148600000000002</c:v>
                </c:pt>
                <c:pt idx="3175">
                  <c:v>52.417400000000001</c:v>
                </c:pt>
                <c:pt idx="3176">
                  <c:v>52.29140000000001</c:v>
                </c:pt>
                <c:pt idx="3177">
                  <c:v>52.241</c:v>
                </c:pt>
                <c:pt idx="3178">
                  <c:v>52.2074</c:v>
                </c:pt>
                <c:pt idx="3179">
                  <c:v>52.411799999999999</c:v>
                </c:pt>
                <c:pt idx="3180">
                  <c:v>52.060400000000008</c:v>
                </c:pt>
                <c:pt idx="3181">
                  <c:v>52.334800000000001</c:v>
                </c:pt>
                <c:pt idx="3182">
                  <c:v>52.312399999999997</c:v>
                </c:pt>
                <c:pt idx="3183">
                  <c:v>52.409000000000013</c:v>
                </c:pt>
                <c:pt idx="3184">
                  <c:v>52.1402</c:v>
                </c:pt>
                <c:pt idx="3185">
                  <c:v>52.404800000000002</c:v>
                </c:pt>
                <c:pt idx="3186">
                  <c:v>52.180799999999998</c:v>
                </c:pt>
                <c:pt idx="3187">
                  <c:v>52.306800000000003</c:v>
                </c:pt>
                <c:pt idx="3188">
                  <c:v>52.322200000000009</c:v>
                </c:pt>
                <c:pt idx="3189">
                  <c:v>52.117800000000003</c:v>
                </c:pt>
                <c:pt idx="3190">
                  <c:v>52.312399999999997</c:v>
                </c:pt>
                <c:pt idx="3191">
                  <c:v>52.192000000000007</c:v>
                </c:pt>
                <c:pt idx="3192">
                  <c:v>52.063200000000002</c:v>
                </c:pt>
                <c:pt idx="3193">
                  <c:v>52.231200000000008</c:v>
                </c:pt>
                <c:pt idx="3194">
                  <c:v>52.262</c:v>
                </c:pt>
                <c:pt idx="3195">
                  <c:v>52.333399999999997</c:v>
                </c:pt>
                <c:pt idx="3196">
                  <c:v>52.20320000000001</c:v>
                </c:pt>
                <c:pt idx="3197">
                  <c:v>52.281599999999997</c:v>
                </c:pt>
                <c:pt idx="3198">
                  <c:v>52.179400000000001</c:v>
                </c:pt>
                <c:pt idx="3199">
                  <c:v>52.185000000000002</c:v>
                </c:pt>
                <c:pt idx="3200">
                  <c:v>52.156999999999996</c:v>
                </c:pt>
                <c:pt idx="3201">
                  <c:v>52.371200000000002</c:v>
                </c:pt>
                <c:pt idx="3202">
                  <c:v>52.485999999999997</c:v>
                </c:pt>
                <c:pt idx="3203">
                  <c:v>52.283000000000008</c:v>
                </c:pt>
                <c:pt idx="3204">
                  <c:v>52.229800000000012</c:v>
                </c:pt>
                <c:pt idx="3205">
                  <c:v>52.246600000000001</c:v>
                </c:pt>
                <c:pt idx="3206">
                  <c:v>52.250800000000012</c:v>
                </c:pt>
                <c:pt idx="3207">
                  <c:v>52.308200000000006</c:v>
                </c:pt>
                <c:pt idx="3208">
                  <c:v>52.141599999999997</c:v>
                </c:pt>
                <c:pt idx="3209">
                  <c:v>52.283000000000008</c:v>
                </c:pt>
                <c:pt idx="3210">
                  <c:v>52.187800000000003</c:v>
                </c:pt>
                <c:pt idx="3211">
                  <c:v>52.242400000000011</c:v>
                </c:pt>
                <c:pt idx="3212">
                  <c:v>52.123400000000011</c:v>
                </c:pt>
                <c:pt idx="3213">
                  <c:v>52.20600000000001</c:v>
                </c:pt>
                <c:pt idx="3214">
                  <c:v>52.156999999999996</c:v>
                </c:pt>
                <c:pt idx="3215">
                  <c:v>52.098200000000013</c:v>
                </c:pt>
                <c:pt idx="3216">
                  <c:v>52.302600000000012</c:v>
                </c:pt>
                <c:pt idx="3217">
                  <c:v>52.152800000000013</c:v>
                </c:pt>
                <c:pt idx="3218">
                  <c:v>52.327800000000003</c:v>
                </c:pt>
                <c:pt idx="3219">
                  <c:v>52.134600000000013</c:v>
                </c:pt>
                <c:pt idx="3220">
                  <c:v>52.305400000000013</c:v>
                </c:pt>
                <c:pt idx="3221">
                  <c:v>52.340400000000002</c:v>
                </c:pt>
                <c:pt idx="3222">
                  <c:v>52.186400000000013</c:v>
                </c:pt>
                <c:pt idx="3223">
                  <c:v>52.246600000000001</c:v>
                </c:pt>
                <c:pt idx="3224">
                  <c:v>52.341799999999999</c:v>
                </c:pt>
                <c:pt idx="3225">
                  <c:v>52.36</c:v>
                </c:pt>
                <c:pt idx="3226">
                  <c:v>52.3474</c:v>
                </c:pt>
                <c:pt idx="3227">
                  <c:v>52.294200000000011</c:v>
                </c:pt>
                <c:pt idx="3228">
                  <c:v>52.345999999999997</c:v>
                </c:pt>
                <c:pt idx="3229">
                  <c:v>52.252200000000009</c:v>
                </c:pt>
                <c:pt idx="3230">
                  <c:v>52.246600000000001</c:v>
                </c:pt>
                <c:pt idx="3231">
                  <c:v>52.322200000000009</c:v>
                </c:pt>
                <c:pt idx="3232">
                  <c:v>52.123400000000011</c:v>
                </c:pt>
                <c:pt idx="3233">
                  <c:v>52.133200000000009</c:v>
                </c:pt>
                <c:pt idx="3234">
                  <c:v>52.234000000000002</c:v>
                </c:pt>
                <c:pt idx="3235">
                  <c:v>52.127600000000001</c:v>
                </c:pt>
                <c:pt idx="3236">
                  <c:v>52.143000000000008</c:v>
                </c:pt>
                <c:pt idx="3237">
                  <c:v>52.133200000000009</c:v>
                </c:pt>
                <c:pt idx="3238">
                  <c:v>52.2074</c:v>
                </c:pt>
                <c:pt idx="3239">
                  <c:v>52.364199999999997</c:v>
                </c:pt>
                <c:pt idx="3240">
                  <c:v>52.147200000000012</c:v>
                </c:pt>
                <c:pt idx="3241">
                  <c:v>52.250800000000012</c:v>
                </c:pt>
                <c:pt idx="3242">
                  <c:v>52.27320000000001</c:v>
                </c:pt>
                <c:pt idx="3243">
                  <c:v>52.113600000000012</c:v>
                </c:pt>
                <c:pt idx="3244">
                  <c:v>52.081400000000002</c:v>
                </c:pt>
                <c:pt idx="3245">
                  <c:v>52.229800000000012</c:v>
                </c:pt>
                <c:pt idx="3246">
                  <c:v>52.028200000000012</c:v>
                </c:pt>
                <c:pt idx="3247">
                  <c:v>52.126200000000011</c:v>
                </c:pt>
                <c:pt idx="3248">
                  <c:v>52.225600000000007</c:v>
                </c:pt>
                <c:pt idx="3249">
                  <c:v>52.29140000000001</c:v>
                </c:pt>
                <c:pt idx="3250">
                  <c:v>52.225600000000007</c:v>
                </c:pt>
                <c:pt idx="3251">
                  <c:v>52.094000000000001</c:v>
                </c:pt>
                <c:pt idx="3252">
                  <c:v>52.101000000000013</c:v>
                </c:pt>
                <c:pt idx="3253">
                  <c:v>52.1738</c:v>
                </c:pt>
                <c:pt idx="3254">
                  <c:v>52.126200000000011</c:v>
                </c:pt>
                <c:pt idx="3255">
                  <c:v>52.073</c:v>
                </c:pt>
                <c:pt idx="3256">
                  <c:v>52.141599999999997</c:v>
                </c:pt>
                <c:pt idx="3257">
                  <c:v>52.061800000000012</c:v>
                </c:pt>
                <c:pt idx="3258">
                  <c:v>52.108000000000011</c:v>
                </c:pt>
                <c:pt idx="3259">
                  <c:v>52.105200000000011</c:v>
                </c:pt>
                <c:pt idx="3260">
                  <c:v>51.94</c:v>
                </c:pt>
                <c:pt idx="3261">
                  <c:v>51.92880000000001</c:v>
                </c:pt>
                <c:pt idx="3262">
                  <c:v>52.031000000000013</c:v>
                </c:pt>
                <c:pt idx="3263">
                  <c:v>52.042200000000001</c:v>
                </c:pt>
                <c:pt idx="3264">
                  <c:v>51.959600000000002</c:v>
                </c:pt>
                <c:pt idx="3265">
                  <c:v>51.888199999999998</c:v>
                </c:pt>
                <c:pt idx="3266">
                  <c:v>51.998800000000003</c:v>
                </c:pt>
                <c:pt idx="3267">
                  <c:v>52.171000000000006</c:v>
                </c:pt>
                <c:pt idx="3268">
                  <c:v>52.043599999999998</c:v>
                </c:pt>
                <c:pt idx="3269">
                  <c:v>52.168200000000013</c:v>
                </c:pt>
                <c:pt idx="3270">
                  <c:v>51.959600000000002</c:v>
                </c:pt>
                <c:pt idx="3271">
                  <c:v>51.8994</c:v>
                </c:pt>
                <c:pt idx="3272">
                  <c:v>51.9666</c:v>
                </c:pt>
                <c:pt idx="3273">
                  <c:v>51.863</c:v>
                </c:pt>
                <c:pt idx="3274">
                  <c:v>51.750999999999998</c:v>
                </c:pt>
                <c:pt idx="3275">
                  <c:v>51.968000000000011</c:v>
                </c:pt>
                <c:pt idx="3276">
                  <c:v>51.811199999999999</c:v>
                </c:pt>
                <c:pt idx="3277">
                  <c:v>52.101000000000013</c:v>
                </c:pt>
                <c:pt idx="3278">
                  <c:v>51.8658</c:v>
                </c:pt>
                <c:pt idx="3279">
                  <c:v>51.983400000000003</c:v>
                </c:pt>
                <c:pt idx="3280">
                  <c:v>51.89520000000001</c:v>
                </c:pt>
                <c:pt idx="3281">
                  <c:v>51.7104</c:v>
                </c:pt>
                <c:pt idx="3282">
                  <c:v>51.7468</c:v>
                </c:pt>
                <c:pt idx="3283">
                  <c:v>51.773400000000002</c:v>
                </c:pt>
                <c:pt idx="3284">
                  <c:v>51.860200000000013</c:v>
                </c:pt>
                <c:pt idx="3285">
                  <c:v>51.815399999999997</c:v>
                </c:pt>
                <c:pt idx="3286">
                  <c:v>51.720200000000013</c:v>
                </c:pt>
                <c:pt idx="3287">
                  <c:v>51.70620000000001</c:v>
                </c:pt>
                <c:pt idx="3288">
                  <c:v>51.872800000000012</c:v>
                </c:pt>
                <c:pt idx="3289">
                  <c:v>51.756600000000013</c:v>
                </c:pt>
                <c:pt idx="3290">
                  <c:v>51.574599999999997</c:v>
                </c:pt>
                <c:pt idx="3291">
                  <c:v>51.73980000000001</c:v>
                </c:pt>
                <c:pt idx="3292">
                  <c:v>51.597000000000008</c:v>
                </c:pt>
                <c:pt idx="3293">
                  <c:v>51.699200000000012</c:v>
                </c:pt>
                <c:pt idx="3294">
                  <c:v>51.424799999999998</c:v>
                </c:pt>
                <c:pt idx="3295">
                  <c:v>51.580199999999998</c:v>
                </c:pt>
                <c:pt idx="3296">
                  <c:v>51.667000000000002</c:v>
                </c:pt>
                <c:pt idx="3297">
                  <c:v>51.497600000000013</c:v>
                </c:pt>
                <c:pt idx="3298">
                  <c:v>51.301600000000001</c:v>
                </c:pt>
                <c:pt idx="3299">
                  <c:v>51.223200000000013</c:v>
                </c:pt>
                <c:pt idx="3300">
                  <c:v>51.237200000000009</c:v>
                </c:pt>
                <c:pt idx="3301">
                  <c:v>51.1616</c:v>
                </c:pt>
                <c:pt idx="3302">
                  <c:v>50.979599999999998</c:v>
                </c:pt>
                <c:pt idx="3303">
                  <c:v>50.947400000000002</c:v>
                </c:pt>
                <c:pt idx="3304">
                  <c:v>51.002000000000002</c:v>
                </c:pt>
                <c:pt idx="3305">
                  <c:v>50.787799999999997</c:v>
                </c:pt>
                <c:pt idx="3306">
                  <c:v>50.631</c:v>
                </c:pt>
                <c:pt idx="3307">
                  <c:v>50.450400000000002</c:v>
                </c:pt>
                <c:pt idx="3308">
                  <c:v>50.442</c:v>
                </c:pt>
                <c:pt idx="3309">
                  <c:v>49.946399999999997</c:v>
                </c:pt>
                <c:pt idx="3310">
                  <c:v>49.848400000000012</c:v>
                </c:pt>
                <c:pt idx="3311">
                  <c:v>49.712600000000009</c:v>
                </c:pt>
                <c:pt idx="3312">
                  <c:v>49.446599999999997</c:v>
                </c:pt>
                <c:pt idx="3313">
                  <c:v>49.2562</c:v>
                </c:pt>
                <c:pt idx="3314">
                  <c:v>49.301000000000002</c:v>
                </c:pt>
                <c:pt idx="3315">
                  <c:v>49.13300000000001</c:v>
                </c:pt>
                <c:pt idx="3316">
                  <c:v>48.892200000000003</c:v>
                </c:pt>
                <c:pt idx="3317">
                  <c:v>47.720400000000012</c:v>
                </c:pt>
                <c:pt idx="3318">
                  <c:v>47.167400000000001</c:v>
                </c:pt>
                <c:pt idx="3319">
                  <c:v>47.223400000000012</c:v>
                </c:pt>
                <c:pt idx="3320">
                  <c:v>46.762800000000013</c:v>
                </c:pt>
                <c:pt idx="3321">
                  <c:v>46.55</c:v>
                </c:pt>
                <c:pt idx="3322">
                  <c:v>46.470200000000013</c:v>
                </c:pt>
                <c:pt idx="3323">
                  <c:v>45.897599999999997</c:v>
                </c:pt>
                <c:pt idx="3324">
                  <c:v>45.292800000000007</c:v>
                </c:pt>
                <c:pt idx="3325">
                  <c:v>45.129000000000012</c:v>
                </c:pt>
                <c:pt idx="3326">
                  <c:v>45.931199999999997</c:v>
                </c:pt>
                <c:pt idx="3327">
                  <c:v>45.932600000000008</c:v>
                </c:pt>
                <c:pt idx="3328">
                  <c:v>45.73940000000001</c:v>
                </c:pt>
                <c:pt idx="3329">
                  <c:v>46.234999999999999</c:v>
                </c:pt>
                <c:pt idx="3330">
                  <c:v>45.99560000000001</c:v>
                </c:pt>
                <c:pt idx="3331">
                  <c:v>45.941000000000003</c:v>
                </c:pt>
                <c:pt idx="3332">
                  <c:v>45.924200000000013</c:v>
                </c:pt>
                <c:pt idx="3333">
                  <c:v>46.4086</c:v>
                </c:pt>
                <c:pt idx="3334">
                  <c:v>46.470200000000013</c:v>
                </c:pt>
                <c:pt idx="3335">
                  <c:v>47.096000000000011</c:v>
                </c:pt>
                <c:pt idx="3336">
                  <c:v>47.32</c:v>
                </c:pt>
                <c:pt idx="3337">
                  <c:v>47.24580000000001</c:v>
                </c:pt>
                <c:pt idx="3338">
                  <c:v>47.448800000000013</c:v>
                </c:pt>
                <c:pt idx="3339">
                  <c:v>47.247200000000007</c:v>
                </c:pt>
                <c:pt idx="3340">
                  <c:v>47.496400000000001</c:v>
                </c:pt>
                <c:pt idx="3341">
                  <c:v>47.499200000000009</c:v>
                </c:pt>
                <c:pt idx="3342">
                  <c:v>47.642000000000003</c:v>
                </c:pt>
                <c:pt idx="3343">
                  <c:v>47.622400000000013</c:v>
                </c:pt>
                <c:pt idx="3344">
                  <c:v>47.654600000000002</c:v>
                </c:pt>
                <c:pt idx="3345">
                  <c:v>47.7498</c:v>
                </c:pt>
                <c:pt idx="3346">
                  <c:v>47.9514</c:v>
                </c:pt>
                <c:pt idx="3347">
                  <c:v>47.934600000000003</c:v>
                </c:pt>
                <c:pt idx="3348">
                  <c:v>47.553800000000003</c:v>
                </c:pt>
                <c:pt idx="3349">
                  <c:v>46.986800000000002</c:v>
                </c:pt>
                <c:pt idx="3350">
                  <c:v>46.690000000000012</c:v>
                </c:pt>
                <c:pt idx="3351">
                  <c:v>46.727800000000002</c:v>
                </c:pt>
                <c:pt idx="3352">
                  <c:v>46.768400000000007</c:v>
                </c:pt>
                <c:pt idx="3353">
                  <c:v>46.916800000000002</c:v>
                </c:pt>
                <c:pt idx="3354">
                  <c:v>47.347999999999999</c:v>
                </c:pt>
                <c:pt idx="3355">
                  <c:v>47.3354</c:v>
                </c:pt>
                <c:pt idx="3356">
                  <c:v>47.170200000000008</c:v>
                </c:pt>
                <c:pt idx="3357">
                  <c:v>47.292000000000009</c:v>
                </c:pt>
                <c:pt idx="3358">
                  <c:v>47.080599999999997</c:v>
                </c:pt>
                <c:pt idx="3359">
                  <c:v>47.128200000000007</c:v>
                </c:pt>
                <c:pt idx="3360">
                  <c:v>46.607400000000013</c:v>
                </c:pt>
                <c:pt idx="3361">
                  <c:v>46.396000000000001</c:v>
                </c:pt>
                <c:pt idx="3362">
                  <c:v>46.254600000000003</c:v>
                </c:pt>
                <c:pt idx="3363">
                  <c:v>46.327399999999997</c:v>
                </c:pt>
                <c:pt idx="3364">
                  <c:v>44.837800000000001</c:v>
                </c:pt>
                <c:pt idx="3365">
                  <c:v>43.904000000000003</c:v>
                </c:pt>
                <c:pt idx="3366">
                  <c:v>44.272200000000012</c:v>
                </c:pt>
                <c:pt idx="3367">
                  <c:v>44.22740000000001</c:v>
                </c:pt>
                <c:pt idx="3368">
                  <c:v>43.142400000000009</c:v>
                </c:pt>
                <c:pt idx="3369">
                  <c:v>43.366400000000013</c:v>
                </c:pt>
                <c:pt idx="3370">
                  <c:v>43.695400000000006</c:v>
                </c:pt>
                <c:pt idx="3371">
                  <c:v>43.444800000000001</c:v>
                </c:pt>
                <c:pt idx="3372">
                  <c:v>42.158200000000008</c:v>
                </c:pt>
                <c:pt idx="3373">
                  <c:v>41.770400000000009</c:v>
                </c:pt>
                <c:pt idx="3374">
                  <c:v>41.4148</c:v>
                </c:pt>
                <c:pt idx="3375">
                  <c:v>41.591200000000008</c:v>
                </c:pt>
                <c:pt idx="3376">
                  <c:v>41.448400000000007</c:v>
                </c:pt>
                <c:pt idx="3377">
                  <c:v>41.533800000000006</c:v>
                </c:pt>
                <c:pt idx="3378">
                  <c:v>40.5944</c:v>
                </c:pt>
                <c:pt idx="3379">
                  <c:v>40.170200000000001</c:v>
                </c:pt>
                <c:pt idx="3380">
                  <c:v>39.403000000000013</c:v>
                </c:pt>
                <c:pt idx="3381">
                  <c:v>39.260200000000012</c:v>
                </c:pt>
                <c:pt idx="3382">
                  <c:v>39.249000000000009</c:v>
                </c:pt>
                <c:pt idx="3383">
                  <c:v>39.823</c:v>
                </c:pt>
                <c:pt idx="3384">
                  <c:v>40.061</c:v>
                </c:pt>
                <c:pt idx="3385">
                  <c:v>40.215000000000003</c:v>
                </c:pt>
                <c:pt idx="3386">
                  <c:v>40.02600000000001</c:v>
                </c:pt>
                <c:pt idx="3387">
                  <c:v>40.048400000000001</c:v>
                </c:pt>
                <c:pt idx="3388">
                  <c:v>40.258400000000009</c:v>
                </c:pt>
                <c:pt idx="3389">
                  <c:v>40.307400000000001</c:v>
                </c:pt>
                <c:pt idx="3390">
                  <c:v>40.29760000000001</c:v>
                </c:pt>
                <c:pt idx="3391">
                  <c:v>39.536000000000008</c:v>
                </c:pt>
                <c:pt idx="3392">
                  <c:v>38.614800000000002</c:v>
                </c:pt>
                <c:pt idx="3393">
                  <c:v>39.212600000000009</c:v>
                </c:pt>
                <c:pt idx="3394">
                  <c:v>39.214000000000013</c:v>
                </c:pt>
                <c:pt idx="3395">
                  <c:v>39.28540000000001</c:v>
                </c:pt>
                <c:pt idx="3396">
                  <c:v>39.498200000000011</c:v>
                </c:pt>
                <c:pt idx="3397">
                  <c:v>39.718000000000011</c:v>
                </c:pt>
                <c:pt idx="3398">
                  <c:v>39.138400000000011</c:v>
                </c:pt>
                <c:pt idx="3399">
                  <c:v>39.282600000000002</c:v>
                </c:pt>
                <c:pt idx="3400">
                  <c:v>39.180400000000013</c:v>
                </c:pt>
                <c:pt idx="3401">
                  <c:v>38.808</c:v>
                </c:pt>
                <c:pt idx="3402">
                  <c:v>39.020800000000008</c:v>
                </c:pt>
                <c:pt idx="3403">
                  <c:v>39.296600000000012</c:v>
                </c:pt>
                <c:pt idx="3404">
                  <c:v>39.435200000000009</c:v>
                </c:pt>
                <c:pt idx="3405">
                  <c:v>39.0306</c:v>
                </c:pt>
                <c:pt idx="3406">
                  <c:v>38.617600000000003</c:v>
                </c:pt>
                <c:pt idx="3407">
                  <c:v>39.071199999999997</c:v>
                </c:pt>
                <c:pt idx="3408">
                  <c:v>39.26720000000001</c:v>
                </c:pt>
                <c:pt idx="3409">
                  <c:v>38.521000000000001</c:v>
                </c:pt>
                <c:pt idx="3410">
                  <c:v>38.7044</c:v>
                </c:pt>
                <c:pt idx="3411">
                  <c:v>39.559800000000003</c:v>
                </c:pt>
                <c:pt idx="3412">
                  <c:v>39.386200000000002</c:v>
                </c:pt>
                <c:pt idx="3413">
                  <c:v>39.111800000000002</c:v>
                </c:pt>
                <c:pt idx="3414">
                  <c:v>39.117400000000004</c:v>
                </c:pt>
                <c:pt idx="3415">
                  <c:v>39.13000000000001</c:v>
                </c:pt>
                <c:pt idx="3416">
                  <c:v>38.820600000000013</c:v>
                </c:pt>
                <c:pt idx="3417">
                  <c:v>38.861199999999997</c:v>
                </c:pt>
                <c:pt idx="3418">
                  <c:v>39.281200000000013</c:v>
                </c:pt>
                <c:pt idx="3419">
                  <c:v>39.162200000000013</c:v>
                </c:pt>
                <c:pt idx="3420">
                  <c:v>38.982999999999997</c:v>
                </c:pt>
                <c:pt idx="3421">
                  <c:v>39.26720000000001</c:v>
                </c:pt>
                <c:pt idx="3422">
                  <c:v>39.043200000000013</c:v>
                </c:pt>
                <c:pt idx="3423">
                  <c:v>38.952199999999998</c:v>
                </c:pt>
                <c:pt idx="3424">
                  <c:v>39.2196</c:v>
                </c:pt>
                <c:pt idx="3425">
                  <c:v>39.160800000000002</c:v>
                </c:pt>
                <c:pt idx="3426">
                  <c:v>39.622800000000012</c:v>
                </c:pt>
                <c:pt idx="3427">
                  <c:v>38.560200000000009</c:v>
                </c:pt>
                <c:pt idx="3428">
                  <c:v>39.023600000000009</c:v>
                </c:pt>
                <c:pt idx="3429">
                  <c:v>39.208400000000012</c:v>
                </c:pt>
                <c:pt idx="3430">
                  <c:v>39.137</c:v>
                </c:pt>
                <c:pt idx="3431">
                  <c:v>39.389000000000003</c:v>
                </c:pt>
                <c:pt idx="3432">
                  <c:v>39.330199999999998</c:v>
                </c:pt>
                <c:pt idx="3433">
                  <c:v>39.174799999999998</c:v>
                </c:pt>
                <c:pt idx="3434">
                  <c:v>39.209800000000001</c:v>
                </c:pt>
                <c:pt idx="3435">
                  <c:v>39.153799999999997</c:v>
                </c:pt>
                <c:pt idx="3436">
                  <c:v>39.62980000000001</c:v>
                </c:pt>
                <c:pt idx="3437">
                  <c:v>39.7348</c:v>
                </c:pt>
                <c:pt idx="3438">
                  <c:v>40.069400000000009</c:v>
                </c:pt>
                <c:pt idx="3439">
                  <c:v>39.9238</c:v>
                </c:pt>
                <c:pt idx="3440">
                  <c:v>40.293400000000013</c:v>
                </c:pt>
                <c:pt idx="3441">
                  <c:v>40.006400000000014</c:v>
                </c:pt>
                <c:pt idx="3442">
                  <c:v>39.834200000000003</c:v>
                </c:pt>
                <c:pt idx="3443">
                  <c:v>40.843600000000002</c:v>
                </c:pt>
                <c:pt idx="3444">
                  <c:v>39.634</c:v>
                </c:pt>
                <c:pt idx="3445">
                  <c:v>40.09040000000001</c:v>
                </c:pt>
                <c:pt idx="3446">
                  <c:v>40.294800000000009</c:v>
                </c:pt>
                <c:pt idx="3447">
                  <c:v>40.173000000000009</c:v>
                </c:pt>
                <c:pt idx="3448">
                  <c:v>40.888399999999997</c:v>
                </c:pt>
                <c:pt idx="3449">
                  <c:v>40.577599999999997</c:v>
                </c:pt>
                <c:pt idx="3450">
                  <c:v>39.808999999999997</c:v>
                </c:pt>
                <c:pt idx="3451">
                  <c:v>39.722200000000008</c:v>
                </c:pt>
                <c:pt idx="3452">
                  <c:v>39.659200000000013</c:v>
                </c:pt>
                <c:pt idx="3453">
                  <c:v>38.743600000000008</c:v>
                </c:pt>
                <c:pt idx="3454">
                  <c:v>38.712800000000001</c:v>
                </c:pt>
                <c:pt idx="3455">
                  <c:v>39.702600000000011</c:v>
                </c:pt>
                <c:pt idx="3456">
                  <c:v>39.8202</c:v>
                </c:pt>
                <c:pt idx="3457">
                  <c:v>39.541600000000003</c:v>
                </c:pt>
                <c:pt idx="3458">
                  <c:v>39.66340000000001</c:v>
                </c:pt>
                <c:pt idx="3459">
                  <c:v>40.140800000000013</c:v>
                </c:pt>
                <c:pt idx="3460">
                  <c:v>39.205600000000011</c:v>
                </c:pt>
                <c:pt idx="3461">
                  <c:v>38.649800000000013</c:v>
                </c:pt>
                <c:pt idx="3462">
                  <c:v>38.873800000000003</c:v>
                </c:pt>
                <c:pt idx="3463">
                  <c:v>39.400200000000012</c:v>
                </c:pt>
                <c:pt idx="3464">
                  <c:v>40.243000000000002</c:v>
                </c:pt>
                <c:pt idx="3465">
                  <c:v>40.363400000000013</c:v>
                </c:pt>
                <c:pt idx="3466">
                  <c:v>41.070400000000006</c:v>
                </c:pt>
                <c:pt idx="3467">
                  <c:v>40.122600000000013</c:v>
                </c:pt>
                <c:pt idx="3468">
                  <c:v>39.62980000000001</c:v>
                </c:pt>
                <c:pt idx="3469">
                  <c:v>40.329800000000013</c:v>
                </c:pt>
                <c:pt idx="3470">
                  <c:v>40.266800000000011</c:v>
                </c:pt>
                <c:pt idx="3471">
                  <c:v>39.5794</c:v>
                </c:pt>
                <c:pt idx="3472">
                  <c:v>39.916800000000002</c:v>
                </c:pt>
                <c:pt idx="3473">
                  <c:v>40.619600000000013</c:v>
                </c:pt>
                <c:pt idx="3474">
                  <c:v>40.509</c:v>
                </c:pt>
                <c:pt idx="3475">
                  <c:v>41.227200000000011</c:v>
                </c:pt>
                <c:pt idx="3476">
                  <c:v>41.356000000000002</c:v>
                </c:pt>
                <c:pt idx="3477">
                  <c:v>41.0032</c:v>
                </c:pt>
                <c:pt idx="3478">
                  <c:v>40.478200000000001</c:v>
                </c:pt>
                <c:pt idx="3479">
                  <c:v>40.849200000000003</c:v>
                </c:pt>
                <c:pt idx="3480">
                  <c:v>40.822600000000008</c:v>
                </c:pt>
                <c:pt idx="3481">
                  <c:v>40.091800000000013</c:v>
                </c:pt>
                <c:pt idx="3482">
                  <c:v>39.981200000000001</c:v>
                </c:pt>
                <c:pt idx="3483">
                  <c:v>40.048400000000001</c:v>
                </c:pt>
                <c:pt idx="3484">
                  <c:v>40.531399999999998</c:v>
                </c:pt>
                <c:pt idx="3485">
                  <c:v>39.680200000000013</c:v>
                </c:pt>
                <c:pt idx="3486">
                  <c:v>39.751600000000003</c:v>
                </c:pt>
                <c:pt idx="3487">
                  <c:v>39.669000000000011</c:v>
                </c:pt>
                <c:pt idx="3488">
                  <c:v>40.343800000000002</c:v>
                </c:pt>
                <c:pt idx="3489">
                  <c:v>40.67560000000001</c:v>
                </c:pt>
                <c:pt idx="3490">
                  <c:v>40.18</c:v>
                </c:pt>
                <c:pt idx="3491">
                  <c:v>41.283200000000008</c:v>
                </c:pt>
                <c:pt idx="3492">
                  <c:v>40.381599999999999</c:v>
                </c:pt>
                <c:pt idx="3493">
                  <c:v>40.406799999999997</c:v>
                </c:pt>
                <c:pt idx="3494">
                  <c:v>40.597200000000001</c:v>
                </c:pt>
                <c:pt idx="3495">
                  <c:v>41.312600000000003</c:v>
                </c:pt>
                <c:pt idx="3496">
                  <c:v>40.338200000000001</c:v>
                </c:pt>
                <c:pt idx="3497">
                  <c:v>40.101599999999998</c:v>
                </c:pt>
                <c:pt idx="3498">
                  <c:v>39.614400000000003</c:v>
                </c:pt>
                <c:pt idx="3499">
                  <c:v>39.69700000000001</c:v>
                </c:pt>
                <c:pt idx="3500">
                  <c:v>39.869200000000014</c:v>
                </c:pt>
                <c:pt idx="3501">
                  <c:v>39.894399999999997</c:v>
                </c:pt>
                <c:pt idx="3502">
                  <c:v>39.995200000000011</c:v>
                </c:pt>
                <c:pt idx="3503">
                  <c:v>40.147799999999997</c:v>
                </c:pt>
                <c:pt idx="3504">
                  <c:v>40.098800000000011</c:v>
                </c:pt>
                <c:pt idx="3505">
                  <c:v>40.768000000000008</c:v>
                </c:pt>
                <c:pt idx="3506">
                  <c:v>40.573400000000007</c:v>
                </c:pt>
                <c:pt idx="3507">
                  <c:v>40.6616</c:v>
                </c:pt>
                <c:pt idx="3508">
                  <c:v>39.625600000000013</c:v>
                </c:pt>
                <c:pt idx="3509">
                  <c:v>39.950400000000002</c:v>
                </c:pt>
                <c:pt idx="3510">
                  <c:v>39.757199999999997</c:v>
                </c:pt>
                <c:pt idx="3511">
                  <c:v>39.746000000000009</c:v>
                </c:pt>
                <c:pt idx="3512">
                  <c:v>39.7712</c:v>
                </c:pt>
                <c:pt idx="3513">
                  <c:v>40.290600000000012</c:v>
                </c:pt>
                <c:pt idx="3514">
                  <c:v>40.073600000000013</c:v>
                </c:pt>
                <c:pt idx="3515">
                  <c:v>39.808999999999997</c:v>
                </c:pt>
                <c:pt idx="3516">
                  <c:v>39.481400000000001</c:v>
                </c:pt>
                <c:pt idx="3517">
                  <c:v>39.412799999999997</c:v>
                </c:pt>
                <c:pt idx="3518">
                  <c:v>40.7316</c:v>
                </c:pt>
                <c:pt idx="3519">
                  <c:v>40.842200000000012</c:v>
                </c:pt>
                <c:pt idx="3520">
                  <c:v>41.631800000000013</c:v>
                </c:pt>
                <c:pt idx="3521">
                  <c:v>41.990200000000009</c:v>
                </c:pt>
                <c:pt idx="3522">
                  <c:v>42.501199999999997</c:v>
                </c:pt>
                <c:pt idx="3523">
                  <c:v>42.007000000000012</c:v>
                </c:pt>
                <c:pt idx="3524">
                  <c:v>42.616</c:v>
                </c:pt>
                <c:pt idx="3525">
                  <c:v>43.568000000000012</c:v>
                </c:pt>
                <c:pt idx="3526">
                  <c:v>43.723400000000012</c:v>
                </c:pt>
                <c:pt idx="3527">
                  <c:v>44.669800000000009</c:v>
                </c:pt>
                <c:pt idx="3528">
                  <c:v>44.24</c:v>
                </c:pt>
                <c:pt idx="3529">
                  <c:v>44.22740000000001</c:v>
                </c:pt>
                <c:pt idx="3530">
                  <c:v>44.115400000000008</c:v>
                </c:pt>
                <c:pt idx="3531">
                  <c:v>44.133600000000001</c:v>
                </c:pt>
                <c:pt idx="3532">
                  <c:v>44.525600000000011</c:v>
                </c:pt>
                <c:pt idx="3533">
                  <c:v>43.941800000000001</c:v>
                </c:pt>
                <c:pt idx="3534">
                  <c:v>44.19380000000001</c:v>
                </c:pt>
                <c:pt idx="3535">
                  <c:v>44.351999999999997</c:v>
                </c:pt>
                <c:pt idx="3536">
                  <c:v>43.898400000000002</c:v>
                </c:pt>
                <c:pt idx="3537">
                  <c:v>43.9208</c:v>
                </c:pt>
                <c:pt idx="3538">
                  <c:v>44.1616</c:v>
                </c:pt>
                <c:pt idx="3539">
                  <c:v>44.735600000000012</c:v>
                </c:pt>
                <c:pt idx="3540">
                  <c:v>44.6768</c:v>
                </c:pt>
                <c:pt idx="3541">
                  <c:v>44.637600000000013</c:v>
                </c:pt>
                <c:pt idx="3542">
                  <c:v>44.601200000000013</c:v>
                </c:pt>
                <c:pt idx="3543">
                  <c:v>44.528400000000012</c:v>
                </c:pt>
                <c:pt idx="3544">
                  <c:v>44.545200000000001</c:v>
                </c:pt>
                <c:pt idx="3545">
                  <c:v>44.196600000000011</c:v>
                </c:pt>
                <c:pt idx="3546">
                  <c:v>43.2712</c:v>
                </c:pt>
                <c:pt idx="3547">
                  <c:v>42.721000000000011</c:v>
                </c:pt>
                <c:pt idx="3548">
                  <c:v>43.246000000000009</c:v>
                </c:pt>
                <c:pt idx="3549">
                  <c:v>42.873600000000003</c:v>
                </c:pt>
                <c:pt idx="3550">
                  <c:v>43.253</c:v>
                </c:pt>
                <c:pt idx="3551">
                  <c:v>42.665000000000013</c:v>
                </c:pt>
                <c:pt idx="3552">
                  <c:v>42.725200000000008</c:v>
                </c:pt>
                <c:pt idx="3553">
                  <c:v>42.889000000000003</c:v>
                </c:pt>
                <c:pt idx="3554">
                  <c:v>42.886200000000002</c:v>
                </c:pt>
                <c:pt idx="3555">
                  <c:v>42.820400000000006</c:v>
                </c:pt>
                <c:pt idx="3556">
                  <c:v>42.8596</c:v>
                </c:pt>
                <c:pt idx="3557">
                  <c:v>42.697200000000002</c:v>
                </c:pt>
                <c:pt idx="3558">
                  <c:v>42.373800000000003</c:v>
                </c:pt>
                <c:pt idx="3559">
                  <c:v>43.335600000000007</c:v>
                </c:pt>
                <c:pt idx="3560">
                  <c:v>43.388800000000003</c:v>
                </c:pt>
                <c:pt idx="3561">
                  <c:v>43.166200000000011</c:v>
                </c:pt>
                <c:pt idx="3562">
                  <c:v>43.142400000000009</c:v>
                </c:pt>
                <c:pt idx="3563">
                  <c:v>43.4238</c:v>
                </c:pt>
                <c:pt idx="3564">
                  <c:v>43.279600000000002</c:v>
                </c:pt>
                <c:pt idx="3565">
                  <c:v>43.436400000000013</c:v>
                </c:pt>
                <c:pt idx="3566">
                  <c:v>41.904800000000002</c:v>
                </c:pt>
                <c:pt idx="3567">
                  <c:v>42.043400000000013</c:v>
                </c:pt>
                <c:pt idx="3568">
                  <c:v>41.917400000000001</c:v>
                </c:pt>
                <c:pt idx="3569">
                  <c:v>41.573</c:v>
                </c:pt>
                <c:pt idx="3570">
                  <c:v>42.384999999999998</c:v>
                </c:pt>
                <c:pt idx="3571">
                  <c:v>40.866</c:v>
                </c:pt>
                <c:pt idx="3572">
                  <c:v>40.677</c:v>
                </c:pt>
                <c:pt idx="3573">
                  <c:v>40.566400000000009</c:v>
                </c:pt>
                <c:pt idx="3574">
                  <c:v>41.101200000000013</c:v>
                </c:pt>
                <c:pt idx="3575">
                  <c:v>41.171200000000013</c:v>
                </c:pt>
                <c:pt idx="3576">
                  <c:v>41.046600000000012</c:v>
                </c:pt>
                <c:pt idx="3577">
                  <c:v>41.165600000000012</c:v>
                </c:pt>
                <c:pt idx="3578">
                  <c:v>40.8842</c:v>
                </c:pt>
                <c:pt idx="3579">
                  <c:v>41.845999999999997</c:v>
                </c:pt>
                <c:pt idx="3580">
                  <c:v>42.363999999999997</c:v>
                </c:pt>
                <c:pt idx="3581">
                  <c:v>42.356999999999999</c:v>
                </c:pt>
                <c:pt idx="3582">
                  <c:v>42.025200000000012</c:v>
                </c:pt>
                <c:pt idx="3583">
                  <c:v>40.895400000000009</c:v>
                </c:pt>
                <c:pt idx="3584">
                  <c:v>40.583200000000012</c:v>
                </c:pt>
                <c:pt idx="3585">
                  <c:v>41.4876</c:v>
                </c:pt>
                <c:pt idx="3586">
                  <c:v>41.445600000000013</c:v>
                </c:pt>
                <c:pt idx="3587">
                  <c:v>41.573</c:v>
                </c:pt>
                <c:pt idx="3588">
                  <c:v>41.483400000000003</c:v>
                </c:pt>
                <c:pt idx="3589">
                  <c:v>41.872600000000013</c:v>
                </c:pt>
                <c:pt idx="3590">
                  <c:v>41.312600000000003</c:v>
                </c:pt>
                <c:pt idx="3591">
                  <c:v>40.82820000000001</c:v>
                </c:pt>
                <c:pt idx="3592">
                  <c:v>40.819800000000001</c:v>
                </c:pt>
                <c:pt idx="3593">
                  <c:v>41.980400000000003</c:v>
                </c:pt>
                <c:pt idx="3594">
                  <c:v>42.026600000000009</c:v>
                </c:pt>
                <c:pt idx="3595">
                  <c:v>42.5642</c:v>
                </c:pt>
                <c:pt idx="3596">
                  <c:v>43.419600000000003</c:v>
                </c:pt>
                <c:pt idx="3597">
                  <c:v>42.546000000000006</c:v>
                </c:pt>
                <c:pt idx="3598">
                  <c:v>42.225400000000008</c:v>
                </c:pt>
                <c:pt idx="3599">
                  <c:v>42.299600000000012</c:v>
                </c:pt>
                <c:pt idx="3600">
                  <c:v>42.754600000000003</c:v>
                </c:pt>
                <c:pt idx="3601">
                  <c:v>42.831600000000002</c:v>
                </c:pt>
                <c:pt idx="3602">
                  <c:v>43.54</c:v>
                </c:pt>
                <c:pt idx="3603">
                  <c:v>43.552600000000012</c:v>
                </c:pt>
                <c:pt idx="3604">
                  <c:v>43.670200000000001</c:v>
                </c:pt>
                <c:pt idx="3605">
                  <c:v>43.948800000000013</c:v>
                </c:pt>
                <c:pt idx="3606">
                  <c:v>44.095800000000011</c:v>
                </c:pt>
                <c:pt idx="3607">
                  <c:v>43.989400000000003</c:v>
                </c:pt>
                <c:pt idx="3608">
                  <c:v>43.906799999999997</c:v>
                </c:pt>
                <c:pt idx="3609">
                  <c:v>44.052400000000013</c:v>
                </c:pt>
                <c:pt idx="3610">
                  <c:v>44.132200000000012</c:v>
                </c:pt>
                <c:pt idx="3611">
                  <c:v>44.052400000000013</c:v>
                </c:pt>
                <c:pt idx="3612">
                  <c:v>43.969800000000014</c:v>
                </c:pt>
                <c:pt idx="3613">
                  <c:v>43.946000000000012</c:v>
                </c:pt>
                <c:pt idx="3614">
                  <c:v>44.1462</c:v>
                </c:pt>
                <c:pt idx="3615">
                  <c:v>43.761200000000009</c:v>
                </c:pt>
                <c:pt idx="3616">
                  <c:v>43.946000000000012</c:v>
                </c:pt>
                <c:pt idx="3617">
                  <c:v>42.813400000000001</c:v>
                </c:pt>
                <c:pt idx="3618">
                  <c:v>42.722400000000007</c:v>
                </c:pt>
                <c:pt idx="3619">
                  <c:v>42.480200000000004</c:v>
                </c:pt>
                <c:pt idx="3620">
                  <c:v>42.467599999999997</c:v>
                </c:pt>
                <c:pt idx="3621">
                  <c:v>42.676200000000001</c:v>
                </c:pt>
                <c:pt idx="3622">
                  <c:v>42.810600000000001</c:v>
                </c:pt>
                <c:pt idx="3623">
                  <c:v>41.911799999999999</c:v>
                </c:pt>
                <c:pt idx="3624">
                  <c:v>42.7896</c:v>
                </c:pt>
                <c:pt idx="3625">
                  <c:v>42.457799999999999</c:v>
                </c:pt>
                <c:pt idx="3626">
                  <c:v>42.631400000000014</c:v>
                </c:pt>
                <c:pt idx="3627">
                  <c:v>42.296800000000012</c:v>
                </c:pt>
                <c:pt idx="3628">
                  <c:v>41.6556</c:v>
                </c:pt>
                <c:pt idx="3629">
                  <c:v>41.629000000000012</c:v>
                </c:pt>
                <c:pt idx="3630">
                  <c:v>42.159599999999998</c:v>
                </c:pt>
                <c:pt idx="3631">
                  <c:v>42.568400000000011</c:v>
                </c:pt>
                <c:pt idx="3632">
                  <c:v>42.466200000000008</c:v>
                </c:pt>
                <c:pt idx="3633">
                  <c:v>42.646800000000013</c:v>
                </c:pt>
                <c:pt idx="3634">
                  <c:v>41.348999999999997</c:v>
                </c:pt>
                <c:pt idx="3635">
                  <c:v>41.382599999999996</c:v>
                </c:pt>
                <c:pt idx="3636">
                  <c:v>42.6188</c:v>
                </c:pt>
                <c:pt idx="3637">
                  <c:v>41.825000000000003</c:v>
                </c:pt>
                <c:pt idx="3638">
                  <c:v>41.865600000000001</c:v>
                </c:pt>
                <c:pt idx="3639">
                  <c:v>41.808200000000006</c:v>
                </c:pt>
                <c:pt idx="3640">
                  <c:v>41.8474</c:v>
                </c:pt>
                <c:pt idx="3641">
                  <c:v>41.438600000000001</c:v>
                </c:pt>
                <c:pt idx="3642">
                  <c:v>41.475000000000001</c:v>
                </c:pt>
                <c:pt idx="3643">
                  <c:v>41.6738</c:v>
                </c:pt>
                <c:pt idx="3644">
                  <c:v>41.5184</c:v>
                </c:pt>
                <c:pt idx="3645">
                  <c:v>41.6038</c:v>
                </c:pt>
                <c:pt idx="3646">
                  <c:v>40.777800000000013</c:v>
                </c:pt>
                <c:pt idx="3647">
                  <c:v>41.298600000000008</c:v>
                </c:pt>
                <c:pt idx="3648">
                  <c:v>41.171200000000013</c:v>
                </c:pt>
                <c:pt idx="3649">
                  <c:v>40.824000000000012</c:v>
                </c:pt>
                <c:pt idx="3650">
                  <c:v>39.846800000000002</c:v>
                </c:pt>
                <c:pt idx="3651">
                  <c:v>39.902800000000013</c:v>
                </c:pt>
                <c:pt idx="3652">
                  <c:v>40.243000000000002</c:v>
                </c:pt>
                <c:pt idx="3653">
                  <c:v>40.285000000000011</c:v>
                </c:pt>
                <c:pt idx="3654">
                  <c:v>40.170200000000001</c:v>
                </c:pt>
                <c:pt idx="3655">
                  <c:v>40.464200000000012</c:v>
                </c:pt>
                <c:pt idx="3656">
                  <c:v>40.555200000000013</c:v>
                </c:pt>
                <c:pt idx="3657">
                  <c:v>40.307400000000001</c:v>
                </c:pt>
                <c:pt idx="3658">
                  <c:v>41.155800000000013</c:v>
                </c:pt>
                <c:pt idx="3659">
                  <c:v>40.840800000000002</c:v>
                </c:pt>
                <c:pt idx="3660">
                  <c:v>39.8748</c:v>
                </c:pt>
                <c:pt idx="3661">
                  <c:v>39.876199999999997</c:v>
                </c:pt>
                <c:pt idx="3662">
                  <c:v>40.065200000000011</c:v>
                </c:pt>
                <c:pt idx="3663">
                  <c:v>40.063800000000001</c:v>
                </c:pt>
                <c:pt idx="3664">
                  <c:v>40.000800000000012</c:v>
                </c:pt>
                <c:pt idx="3665">
                  <c:v>40.613999999999997</c:v>
                </c:pt>
                <c:pt idx="3666">
                  <c:v>40.4054</c:v>
                </c:pt>
                <c:pt idx="3667">
                  <c:v>40.801600000000001</c:v>
                </c:pt>
                <c:pt idx="3668">
                  <c:v>40.735800000000012</c:v>
                </c:pt>
                <c:pt idx="3669">
                  <c:v>40.668600000000012</c:v>
                </c:pt>
                <c:pt idx="3670">
                  <c:v>40.6126</c:v>
                </c:pt>
                <c:pt idx="3671">
                  <c:v>40.706400000000009</c:v>
                </c:pt>
                <c:pt idx="3672">
                  <c:v>40.60840000000001</c:v>
                </c:pt>
                <c:pt idx="3673">
                  <c:v>40.271000000000001</c:v>
                </c:pt>
                <c:pt idx="3674">
                  <c:v>40.556600000000003</c:v>
                </c:pt>
                <c:pt idx="3675">
                  <c:v>40.496400000000008</c:v>
                </c:pt>
                <c:pt idx="3676">
                  <c:v>40.901000000000003</c:v>
                </c:pt>
                <c:pt idx="3677">
                  <c:v>40.369</c:v>
                </c:pt>
                <c:pt idx="3678">
                  <c:v>39.862200000000009</c:v>
                </c:pt>
                <c:pt idx="3679">
                  <c:v>39.862200000000009</c:v>
                </c:pt>
                <c:pt idx="3680">
                  <c:v>39.179000000000009</c:v>
                </c:pt>
                <c:pt idx="3681">
                  <c:v>39.713800000000013</c:v>
                </c:pt>
                <c:pt idx="3682">
                  <c:v>39.666200000000011</c:v>
                </c:pt>
                <c:pt idx="3683">
                  <c:v>39.880400000000002</c:v>
                </c:pt>
                <c:pt idx="3684">
                  <c:v>39.695600000000013</c:v>
                </c:pt>
                <c:pt idx="3685">
                  <c:v>39.659200000000013</c:v>
                </c:pt>
                <c:pt idx="3686">
                  <c:v>39.739000000000011</c:v>
                </c:pt>
                <c:pt idx="3687">
                  <c:v>39.772600000000011</c:v>
                </c:pt>
                <c:pt idx="3688">
                  <c:v>39.76420000000001</c:v>
                </c:pt>
                <c:pt idx="3689">
                  <c:v>39.625600000000013</c:v>
                </c:pt>
                <c:pt idx="3690">
                  <c:v>40.217799999999997</c:v>
                </c:pt>
                <c:pt idx="3691">
                  <c:v>40.223400000000012</c:v>
                </c:pt>
                <c:pt idx="3692">
                  <c:v>40.7498</c:v>
                </c:pt>
                <c:pt idx="3693">
                  <c:v>40.856200000000001</c:v>
                </c:pt>
                <c:pt idx="3694">
                  <c:v>42.242200000000011</c:v>
                </c:pt>
                <c:pt idx="3695">
                  <c:v>42.4788</c:v>
                </c:pt>
                <c:pt idx="3696">
                  <c:v>42.187600000000003</c:v>
                </c:pt>
                <c:pt idx="3697">
                  <c:v>42.2898</c:v>
                </c:pt>
                <c:pt idx="3698">
                  <c:v>42.302400000000013</c:v>
                </c:pt>
                <c:pt idx="3699">
                  <c:v>42.768600000000013</c:v>
                </c:pt>
                <c:pt idx="3700">
                  <c:v>42.659399999999998</c:v>
                </c:pt>
                <c:pt idx="3701">
                  <c:v>42.645400000000009</c:v>
                </c:pt>
                <c:pt idx="3702">
                  <c:v>42.795200000000008</c:v>
                </c:pt>
                <c:pt idx="3703">
                  <c:v>42.777000000000008</c:v>
                </c:pt>
                <c:pt idx="3704">
                  <c:v>42.687399999999997</c:v>
                </c:pt>
                <c:pt idx="3705">
                  <c:v>42.739200000000011</c:v>
                </c:pt>
                <c:pt idx="3706">
                  <c:v>42.716800000000013</c:v>
                </c:pt>
                <c:pt idx="3707">
                  <c:v>42.672000000000011</c:v>
                </c:pt>
                <c:pt idx="3708">
                  <c:v>42.7742</c:v>
                </c:pt>
                <c:pt idx="3709">
                  <c:v>42.688800000000001</c:v>
                </c:pt>
                <c:pt idx="3710">
                  <c:v>42.669200000000011</c:v>
                </c:pt>
                <c:pt idx="3711">
                  <c:v>41.708800000000011</c:v>
                </c:pt>
                <c:pt idx="3712">
                  <c:v>41.855800000000002</c:v>
                </c:pt>
                <c:pt idx="3713">
                  <c:v>41.692000000000007</c:v>
                </c:pt>
                <c:pt idx="3714">
                  <c:v>41.769000000000013</c:v>
                </c:pt>
                <c:pt idx="3715">
                  <c:v>41.348999999999997</c:v>
                </c:pt>
                <c:pt idx="3716">
                  <c:v>41.871200000000002</c:v>
                </c:pt>
                <c:pt idx="3717">
                  <c:v>41.832000000000001</c:v>
                </c:pt>
                <c:pt idx="3718">
                  <c:v>42.061600000000013</c:v>
                </c:pt>
                <c:pt idx="3719">
                  <c:v>42.086799999999997</c:v>
                </c:pt>
                <c:pt idx="3720">
                  <c:v>42.134400000000007</c:v>
                </c:pt>
                <c:pt idx="3721">
                  <c:v>42.439600000000013</c:v>
                </c:pt>
                <c:pt idx="3722">
                  <c:v>42.772800000000011</c:v>
                </c:pt>
                <c:pt idx="3723">
                  <c:v>43.043000000000013</c:v>
                </c:pt>
                <c:pt idx="3724">
                  <c:v>43.029000000000011</c:v>
                </c:pt>
                <c:pt idx="3725">
                  <c:v>42.973000000000013</c:v>
                </c:pt>
                <c:pt idx="3726">
                  <c:v>43.75</c:v>
                </c:pt>
                <c:pt idx="3727">
                  <c:v>43.9208</c:v>
                </c:pt>
                <c:pt idx="3728">
                  <c:v>44.5032</c:v>
                </c:pt>
                <c:pt idx="3729">
                  <c:v>44.668400000000013</c:v>
                </c:pt>
                <c:pt idx="3730">
                  <c:v>44.885399999999997</c:v>
                </c:pt>
                <c:pt idx="3731">
                  <c:v>45.626000000000012</c:v>
                </c:pt>
                <c:pt idx="3732">
                  <c:v>45.410400000000003</c:v>
                </c:pt>
                <c:pt idx="3733">
                  <c:v>45.3992</c:v>
                </c:pt>
                <c:pt idx="3734">
                  <c:v>45.445400000000006</c:v>
                </c:pt>
                <c:pt idx="3735">
                  <c:v>45.953600000000002</c:v>
                </c:pt>
                <c:pt idx="3736">
                  <c:v>46.123000000000012</c:v>
                </c:pt>
                <c:pt idx="3737">
                  <c:v>46.228000000000009</c:v>
                </c:pt>
                <c:pt idx="3738">
                  <c:v>46.498200000000011</c:v>
                </c:pt>
                <c:pt idx="3739">
                  <c:v>46.523400000000002</c:v>
                </c:pt>
                <c:pt idx="3740">
                  <c:v>46.386200000000002</c:v>
                </c:pt>
                <c:pt idx="3741">
                  <c:v>46.439400000000013</c:v>
                </c:pt>
                <c:pt idx="3742">
                  <c:v>46.391800000000003</c:v>
                </c:pt>
                <c:pt idx="3743">
                  <c:v>46.375</c:v>
                </c:pt>
                <c:pt idx="3744">
                  <c:v>46.311999999999998</c:v>
                </c:pt>
                <c:pt idx="3745">
                  <c:v>46.176200000000009</c:v>
                </c:pt>
                <c:pt idx="3746">
                  <c:v>46.381999999999998</c:v>
                </c:pt>
                <c:pt idx="3747">
                  <c:v>46.216800000000013</c:v>
                </c:pt>
                <c:pt idx="3748">
                  <c:v>46.365200000000002</c:v>
                </c:pt>
                <c:pt idx="3749">
                  <c:v>46.3904</c:v>
                </c:pt>
                <c:pt idx="3750">
                  <c:v>46.670400000000008</c:v>
                </c:pt>
                <c:pt idx="3751">
                  <c:v>46.481400000000001</c:v>
                </c:pt>
                <c:pt idx="3752">
                  <c:v>46.594800000000014</c:v>
                </c:pt>
                <c:pt idx="3753">
                  <c:v>46.537400000000012</c:v>
                </c:pt>
                <c:pt idx="3754">
                  <c:v>46.587800000000001</c:v>
                </c:pt>
                <c:pt idx="3755">
                  <c:v>46.3568</c:v>
                </c:pt>
                <c:pt idx="3756">
                  <c:v>46.4968</c:v>
                </c:pt>
                <c:pt idx="3757">
                  <c:v>46.695600000000013</c:v>
                </c:pt>
                <c:pt idx="3758">
                  <c:v>46.572400000000009</c:v>
                </c:pt>
                <c:pt idx="3759">
                  <c:v>46.456200000000003</c:v>
                </c:pt>
                <c:pt idx="3760">
                  <c:v>46.481400000000001</c:v>
                </c:pt>
                <c:pt idx="3761">
                  <c:v>46.159400000000012</c:v>
                </c:pt>
                <c:pt idx="3762">
                  <c:v>46.06</c:v>
                </c:pt>
                <c:pt idx="3763">
                  <c:v>46.284000000000013</c:v>
                </c:pt>
                <c:pt idx="3764">
                  <c:v>46.190200000000011</c:v>
                </c:pt>
                <c:pt idx="3765">
                  <c:v>46.113200000000013</c:v>
                </c:pt>
                <c:pt idx="3766">
                  <c:v>46.208400000000012</c:v>
                </c:pt>
                <c:pt idx="3767">
                  <c:v>46.348400000000012</c:v>
                </c:pt>
                <c:pt idx="3768">
                  <c:v>46.153799999999997</c:v>
                </c:pt>
                <c:pt idx="3769">
                  <c:v>45.485999999999997</c:v>
                </c:pt>
                <c:pt idx="3770">
                  <c:v>45.582600000000014</c:v>
                </c:pt>
                <c:pt idx="3771">
                  <c:v>45.514000000000003</c:v>
                </c:pt>
                <c:pt idx="3772">
                  <c:v>45.568600000000011</c:v>
                </c:pt>
                <c:pt idx="3773">
                  <c:v>45.932600000000008</c:v>
                </c:pt>
                <c:pt idx="3774">
                  <c:v>45.889200000000002</c:v>
                </c:pt>
                <c:pt idx="3775">
                  <c:v>45.910200000000003</c:v>
                </c:pt>
                <c:pt idx="3776">
                  <c:v>45.785600000000009</c:v>
                </c:pt>
                <c:pt idx="3777">
                  <c:v>45.77300000000001</c:v>
                </c:pt>
                <c:pt idx="3778">
                  <c:v>45.9816</c:v>
                </c:pt>
                <c:pt idx="3779">
                  <c:v>44.767800000000001</c:v>
                </c:pt>
                <c:pt idx="3780">
                  <c:v>44.192400000000013</c:v>
                </c:pt>
                <c:pt idx="3781">
                  <c:v>44.032800000000002</c:v>
                </c:pt>
                <c:pt idx="3782">
                  <c:v>43.803199999999997</c:v>
                </c:pt>
                <c:pt idx="3783">
                  <c:v>44.147599999999997</c:v>
                </c:pt>
                <c:pt idx="3784">
                  <c:v>44.185400000000008</c:v>
                </c:pt>
                <c:pt idx="3785">
                  <c:v>44.137800000000013</c:v>
                </c:pt>
                <c:pt idx="3786">
                  <c:v>44.265200000000007</c:v>
                </c:pt>
                <c:pt idx="3787">
                  <c:v>44.165800000000011</c:v>
                </c:pt>
                <c:pt idx="3788">
                  <c:v>43.901200000000003</c:v>
                </c:pt>
                <c:pt idx="3789">
                  <c:v>43.992200000000011</c:v>
                </c:pt>
                <c:pt idx="3790">
                  <c:v>43.979599999999998</c:v>
                </c:pt>
                <c:pt idx="3791">
                  <c:v>43.860600000000012</c:v>
                </c:pt>
                <c:pt idx="3792">
                  <c:v>43.976799999999997</c:v>
                </c:pt>
                <c:pt idx="3793">
                  <c:v>44.070600000000013</c:v>
                </c:pt>
                <c:pt idx="3794">
                  <c:v>43.709400000000009</c:v>
                </c:pt>
                <c:pt idx="3795">
                  <c:v>42.446599999999997</c:v>
                </c:pt>
                <c:pt idx="3796">
                  <c:v>42.905800000000013</c:v>
                </c:pt>
                <c:pt idx="3797">
                  <c:v>42.784000000000013</c:v>
                </c:pt>
                <c:pt idx="3798">
                  <c:v>43.176000000000009</c:v>
                </c:pt>
                <c:pt idx="3799">
                  <c:v>42.055999999999997</c:v>
                </c:pt>
                <c:pt idx="3800">
                  <c:v>41.865600000000001</c:v>
                </c:pt>
                <c:pt idx="3801">
                  <c:v>41.633200000000009</c:v>
                </c:pt>
                <c:pt idx="3802">
                  <c:v>41.6892</c:v>
                </c:pt>
                <c:pt idx="3803">
                  <c:v>41.868400000000008</c:v>
                </c:pt>
                <c:pt idx="3804">
                  <c:v>41.318199999999997</c:v>
                </c:pt>
                <c:pt idx="3805">
                  <c:v>41.2776</c:v>
                </c:pt>
                <c:pt idx="3806">
                  <c:v>41.141800000000003</c:v>
                </c:pt>
                <c:pt idx="3807">
                  <c:v>41.3294</c:v>
                </c:pt>
                <c:pt idx="3808">
                  <c:v>41.174000000000007</c:v>
                </c:pt>
                <c:pt idx="3809">
                  <c:v>41.185200000000009</c:v>
                </c:pt>
                <c:pt idx="3810">
                  <c:v>41.413400000000003</c:v>
                </c:pt>
                <c:pt idx="3811">
                  <c:v>41.461000000000013</c:v>
                </c:pt>
                <c:pt idx="3812">
                  <c:v>41.615000000000002</c:v>
                </c:pt>
                <c:pt idx="3813">
                  <c:v>41.666800000000009</c:v>
                </c:pt>
                <c:pt idx="3814">
                  <c:v>41.630400000000002</c:v>
                </c:pt>
                <c:pt idx="3815">
                  <c:v>40.942999999999998</c:v>
                </c:pt>
                <c:pt idx="3816">
                  <c:v>40.994799999999998</c:v>
                </c:pt>
                <c:pt idx="3817">
                  <c:v>41.587000000000003</c:v>
                </c:pt>
                <c:pt idx="3818">
                  <c:v>41.612200000000009</c:v>
                </c:pt>
                <c:pt idx="3819">
                  <c:v>41.648600000000009</c:v>
                </c:pt>
                <c:pt idx="3820">
                  <c:v>41.595400000000012</c:v>
                </c:pt>
                <c:pt idx="3821">
                  <c:v>41.623400000000011</c:v>
                </c:pt>
                <c:pt idx="3822">
                  <c:v>41.708800000000011</c:v>
                </c:pt>
                <c:pt idx="3823">
                  <c:v>41.333599999999997</c:v>
                </c:pt>
                <c:pt idx="3824">
                  <c:v>41.5002</c:v>
                </c:pt>
                <c:pt idx="3825">
                  <c:v>41.501600000000003</c:v>
                </c:pt>
                <c:pt idx="3826">
                  <c:v>41.488999999999997</c:v>
                </c:pt>
                <c:pt idx="3827">
                  <c:v>41.470799999999997</c:v>
                </c:pt>
                <c:pt idx="3828">
                  <c:v>41.44</c:v>
                </c:pt>
                <c:pt idx="3829">
                  <c:v>41.266400000000012</c:v>
                </c:pt>
                <c:pt idx="3830">
                  <c:v>41.358800000000002</c:v>
                </c:pt>
                <c:pt idx="3831">
                  <c:v>41.596800000000009</c:v>
                </c:pt>
                <c:pt idx="3832">
                  <c:v>41.486199999999997</c:v>
                </c:pt>
                <c:pt idx="3833">
                  <c:v>41.623400000000011</c:v>
                </c:pt>
                <c:pt idx="3834">
                  <c:v>41.44</c:v>
                </c:pt>
                <c:pt idx="3835">
                  <c:v>42.088200000000001</c:v>
                </c:pt>
                <c:pt idx="3836">
                  <c:v>41.939800000000012</c:v>
                </c:pt>
                <c:pt idx="3837">
                  <c:v>41.956600000000002</c:v>
                </c:pt>
                <c:pt idx="3838">
                  <c:v>41.918799999999997</c:v>
                </c:pt>
                <c:pt idx="3839">
                  <c:v>41.813800000000001</c:v>
                </c:pt>
                <c:pt idx="3840">
                  <c:v>41.479200000000013</c:v>
                </c:pt>
                <c:pt idx="3841">
                  <c:v>41.459600000000002</c:v>
                </c:pt>
                <c:pt idx="3842">
                  <c:v>41.529600000000002</c:v>
                </c:pt>
                <c:pt idx="3843">
                  <c:v>41.567400000000013</c:v>
                </c:pt>
                <c:pt idx="3844">
                  <c:v>41.582800000000013</c:v>
                </c:pt>
                <c:pt idx="3845">
                  <c:v>41.476400000000012</c:v>
                </c:pt>
                <c:pt idx="3846">
                  <c:v>41.4848</c:v>
                </c:pt>
                <c:pt idx="3847">
                  <c:v>41.567400000000013</c:v>
                </c:pt>
                <c:pt idx="3848">
                  <c:v>42.123200000000011</c:v>
                </c:pt>
                <c:pt idx="3849">
                  <c:v>41.974800000000002</c:v>
                </c:pt>
                <c:pt idx="3850">
                  <c:v>41.890800000000013</c:v>
                </c:pt>
                <c:pt idx="3851">
                  <c:v>41.787200000000013</c:v>
                </c:pt>
                <c:pt idx="3852">
                  <c:v>41.699000000000012</c:v>
                </c:pt>
                <c:pt idx="3853">
                  <c:v>42.002800000000001</c:v>
                </c:pt>
                <c:pt idx="3854">
                  <c:v>41.72140000000001</c:v>
                </c:pt>
                <c:pt idx="3855">
                  <c:v>41.574399999999997</c:v>
                </c:pt>
                <c:pt idx="3856">
                  <c:v>41.546400000000013</c:v>
                </c:pt>
                <c:pt idx="3857">
                  <c:v>41.990200000000009</c:v>
                </c:pt>
                <c:pt idx="3858">
                  <c:v>41.972000000000001</c:v>
                </c:pt>
                <c:pt idx="3859">
                  <c:v>42.105000000000011</c:v>
                </c:pt>
                <c:pt idx="3860">
                  <c:v>42.16660000000001</c:v>
                </c:pt>
                <c:pt idx="3861">
                  <c:v>42.035000000000011</c:v>
                </c:pt>
                <c:pt idx="3862">
                  <c:v>42.189</c:v>
                </c:pt>
                <c:pt idx="3863">
                  <c:v>42.59920000000001</c:v>
                </c:pt>
                <c:pt idx="3864">
                  <c:v>42.561400000000013</c:v>
                </c:pt>
                <c:pt idx="3865">
                  <c:v>42.70000000000001</c:v>
                </c:pt>
                <c:pt idx="3866">
                  <c:v>41.825000000000003</c:v>
                </c:pt>
                <c:pt idx="3867">
                  <c:v>41.7102</c:v>
                </c:pt>
                <c:pt idx="3868">
                  <c:v>41.262200000000007</c:v>
                </c:pt>
                <c:pt idx="3869">
                  <c:v>40.548200000000001</c:v>
                </c:pt>
                <c:pt idx="3870">
                  <c:v>40.551000000000002</c:v>
                </c:pt>
                <c:pt idx="3871">
                  <c:v>40.434800000000003</c:v>
                </c:pt>
                <c:pt idx="3872">
                  <c:v>40.443199999999997</c:v>
                </c:pt>
                <c:pt idx="3873">
                  <c:v>40.4726</c:v>
                </c:pt>
                <c:pt idx="3874">
                  <c:v>40.437600000000003</c:v>
                </c:pt>
                <c:pt idx="3875">
                  <c:v>40.439</c:v>
                </c:pt>
                <c:pt idx="3876">
                  <c:v>40.313000000000002</c:v>
                </c:pt>
                <c:pt idx="3877">
                  <c:v>40.223400000000012</c:v>
                </c:pt>
                <c:pt idx="3878">
                  <c:v>40.9724</c:v>
                </c:pt>
                <c:pt idx="3879">
                  <c:v>40.688200000000009</c:v>
                </c:pt>
                <c:pt idx="3880">
                  <c:v>40.640600000000013</c:v>
                </c:pt>
                <c:pt idx="3881">
                  <c:v>40.411000000000001</c:v>
                </c:pt>
                <c:pt idx="3882">
                  <c:v>40.455800000000004</c:v>
                </c:pt>
                <c:pt idx="3883">
                  <c:v>40.482400000000013</c:v>
                </c:pt>
                <c:pt idx="3884">
                  <c:v>39.844000000000001</c:v>
                </c:pt>
                <c:pt idx="3885">
                  <c:v>40.359200000000001</c:v>
                </c:pt>
                <c:pt idx="3886">
                  <c:v>40.453000000000003</c:v>
                </c:pt>
                <c:pt idx="3887">
                  <c:v>40.114199999999997</c:v>
                </c:pt>
                <c:pt idx="3888">
                  <c:v>40.145000000000003</c:v>
                </c:pt>
                <c:pt idx="3889">
                  <c:v>39.225200000000008</c:v>
                </c:pt>
                <c:pt idx="3890">
                  <c:v>39.366600000000012</c:v>
                </c:pt>
                <c:pt idx="3891">
                  <c:v>39.687199999999997</c:v>
                </c:pt>
                <c:pt idx="3892">
                  <c:v>40.128200000000007</c:v>
                </c:pt>
                <c:pt idx="3893">
                  <c:v>40.161800000000007</c:v>
                </c:pt>
                <c:pt idx="3894">
                  <c:v>40.296200000000013</c:v>
                </c:pt>
                <c:pt idx="3895">
                  <c:v>40.412400000000012</c:v>
                </c:pt>
                <c:pt idx="3896">
                  <c:v>40.569200000000002</c:v>
                </c:pt>
                <c:pt idx="3897">
                  <c:v>40.791800000000009</c:v>
                </c:pt>
                <c:pt idx="3898">
                  <c:v>40.677</c:v>
                </c:pt>
                <c:pt idx="3899">
                  <c:v>41.125000000000007</c:v>
                </c:pt>
                <c:pt idx="3900">
                  <c:v>41.4848</c:v>
                </c:pt>
                <c:pt idx="3901">
                  <c:v>41.207600000000014</c:v>
                </c:pt>
                <c:pt idx="3902">
                  <c:v>40.728800000000007</c:v>
                </c:pt>
                <c:pt idx="3903">
                  <c:v>41.503</c:v>
                </c:pt>
                <c:pt idx="3904">
                  <c:v>41.000400000000013</c:v>
                </c:pt>
                <c:pt idx="3905">
                  <c:v>41.250999999999998</c:v>
                </c:pt>
                <c:pt idx="3906">
                  <c:v>41.318199999999997</c:v>
                </c:pt>
                <c:pt idx="3907">
                  <c:v>41.4358</c:v>
                </c:pt>
                <c:pt idx="3908">
                  <c:v>42.113400000000013</c:v>
                </c:pt>
                <c:pt idx="3909">
                  <c:v>41.938400000000009</c:v>
                </c:pt>
                <c:pt idx="3910">
                  <c:v>41.9482</c:v>
                </c:pt>
                <c:pt idx="3911">
                  <c:v>41.812399999999997</c:v>
                </c:pt>
                <c:pt idx="3912">
                  <c:v>41.790000000000013</c:v>
                </c:pt>
                <c:pt idx="3913">
                  <c:v>42.002800000000001</c:v>
                </c:pt>
                <c:pt idx="3914">
                  <c:v>42.055999999999997</c:v>
                </c:pt>
                <c:pt idx="3915">
                  <c:v>42.180600000000013</c:v>
                </c:pt>
                <c:pt idx="3916">
                  <c:v>41.92580000000001</c:v>
                </c:pt>
                <c:pt idx="3917">
                  <c:v>41.7074</c:v>
                </c:pt>
                <c:pt idx="3918">
                  <c:v>41.735400000000013</c:v>
                </c:pt>
                <c:pt idx="3919">
                  <c:v>41.794200000000011</c:v>
                </c:pt>
                <c:pt idx="3920">
                  <c:v>41.959400000000002</c:v>
                </c:pt>
                <c:pt idx="3921">
                  <c:v>41.634600000000013</c:v>
                </c:pt>
                <c:pt idx="3922">
                  <c:v>41.17540000000001</c:v>
                </c:pt>
                <c:pt idx="3923">
                  <c:v>41.7438</c:v>
                </c:pt>
                <c:pt idx="3924">
                  <c:v>41.714399999999998</c:v>
                </c:pt>
                <c:pt idx="3925">
                  <c:v>41.641599999999997</c:v>
                </c:pt>
                <c:pt idx="3926">
                  <c:v>41.445600000000013</c:v>
                </c:pt>
                <c:pt idx="3927">
                  <c:v>41.375600000000013</c:v>
                </c:pt>
                <c:pt idx="3928">
                  <c:v>41.965000000000003</c:v>
                </c:pt>
                <c:pt idx="3929">
                  <c:v>41.872600000000013</c:v>
                </c:pt>
                <c:pt idx="3930">
                  <c:v>41.683600000000013</c:v>
                </c:pt>
                <c:pt idx="3931">
                  <c:v>41.567400000000013</c:v>
                </c:pt>
                <c:pt idx="3932">
                  <c:v>41.512800000000013</c:v>
                </c:pt>
                <c:pt idx="3933">
                  <c:v>41.4358</c:v>
                </c:pt>
                <c:pt idx="3934">
                  <c:v>41.501600000000003</c:v>
                </c:pt>
                <c:pt idx="3935">
                  <c:v>40.570600000000013</c:v>
                </c:pt>
                <c:pt idx="3936">
                  <c:v>41.014400000000002</c:v>
                </c:pt>
                <c:pt idx="3937">
                  <c:v>41.098400000000012</c:v>
                </c:pt>
                <c:pt idx="3938">
                  <c:v>41.001800000000003</c:v>
                </c:pt>
                <c:pt idx="3939">
                  <c:v>40.968200000000003</c:v>
                </c:pt>
                <c:pt idx="3940">
                  <c:v>41.008800000000001</c:v>
                </c:pt>
                <c:pt idx="3941">
                  <c:v>41.0032</c:v>
                </c:pt>
                <c:pt idx="3942">
                  <c:v>40.906599999999997</c:v>
                </c:pt>
                <c:pt idx="3943">
                  <c:v>40.9024</c:v>
                </c:pt>
                <c:pt idx="3944">
                  <c:v>40.880000000000003</c:v>
                </c:pt>
                <c:pt idx="3945">
                  <c:v>40.790400000000012</c:v>
                </c:pt>
                <c:pt idx="3946">
                  <c:v>40.81</c:v>
                </c:pt>
                <c:pt idx="3947">
                  <c:v>40.621000000000009</c:v>
                </c:pt>
                <c:pt idx="3948">
                  <c:v>40.644799999999996</c:v>
                </c:pt>
                <c:pt idx="3949">
                  <c:v>40.677</c:v>
                </c:pt>
                <c:pt idx="3950">
                  <c:v>40.5244</c:v>
                </c:pt>
                <c:pt idx="3951">
                  <c:v>40.6616</c:v>
                </c:pt>
                <c:pt idx="3952">
                  <c:v>40.0456</c:v>
                </c:pt>
                <c:pt idx="3953">
                  <c:v>39.982599999999998</c:v>
                </c:pt>
                <c:pt idx="3954">
                  <c:v>39.995200000000011</c:v>
                </c:pt>
                <c:pt idx="3955">
                  <c:v>39.500999999999998</c:v>
                </c:pt>
                <c:pt idx="3956">
                  <c:v>40.241600000000012</c:v>
                </c:pt>
                <c:pt idx="3957">
                  <c:v>39.906999999999996</c:v>
                </c:pt>
                <c:pt idx="3958">
                  <c:v>40.469800000000014</c:v>
                </c:pt>
                <c:pt idx="3959">
                  <c:v>40.186999999999998</c:v>
                </c:pt>
                <c:pt idx="3960">
                  <c:v>40.4208</c:v>
                </c:pt>
                <c:pt idx="3961">
                  <c:v>40.105800000000009</c:v>
                </c:pt>
                <c:pt idx="3962">
                  <c:v>40.2136</c:v>
                </c:pt>
                <c:pt idx="3963">
                  <c:v>40.185600000000001</c:v>
                </c:pt>
                <c:pt idx="3964">
                  <c:v>40.482400000000013</c:v>
                </c:pt>
                <c:pt idx="3965">
                  <c:v>39.825800000000008</c:v>
                </c:pt>
                <c:pt idx="3966">
                  <c:v>39.634</c:v>
                </c:pt>
                <c:pt idx="3967">
                  <c:v>39.741799999999998</c:v>
                </c:pt>
                <c:pt idx="3968">
                  <c:v>39.7166</c:v>
                </c:pt>
                <c:pt idx="3969">
                  <c:v>40.156200000000013</c:v>
                </c:pt>
                <c:pt idx="3970">
                  <c:v>39.796400000000013</c:v>
                </c:pt>
                <c:pt idx="3971">
                  <c:v>39.762800000000013</c:v>
                </c:pt>
                <c:pt idx="3972">
                  <c:v>39.803400000000003</c:v>
                </c:pt>
                <c:pt idx="3973">
                  <c:v>39.7866</c:v>
                </c:pt>
                <c:pt idx="3974">
                  <c:v>39.59620000000001</c:v>
                </c:pt>
                <c:pt idx="3975">
                  <c:v>39.9602</c:v>
                </c:pt>
                <c:pt idx="3976">
                  <c:v>39.916800000000002</c:v>
                </c:pt>
                <c:pt idx="3977">
                  <c:v>39.795000000000009</c:v>
                </c:pt>
                <c:pt idx="3978">
                  <c:v>39.958799999999997</c:v>
                </c:pt>
                <c:pt idx="3979">
                  <c:v>39.866400000000013</c:v>
                </c:pt>
                <c:pt idx="3980">
                  <c:v>39.988200000000013</c:v>
                </c:pt>
                <c:pt idx="3981">
                  <c:v>39.845399999999998</c:v>
                </c:pt>
                <c:pt idx="3982">
                  <c:v>39.979799999999997</c:v>
                </c:pt>
                <c:pt idx="3983">
                  <c:v>39.9574</c:v>
                </c:pt>
                <c:pt idx="3984">
                  <c:v>39.7866</c:v>
                </c:pt>
                <c:pt idx="3985">
                  <c:v>39.842599999999997</c:v>
                </c:pt>
                <c:pt idx="3986">
                  <c:v>39.904200000000003</c:v>
                </c:pt>
                <c:pt idx="3987">
                  <c:v>39.97</c:v>
                </c:pt>
                <c:pt idx="3988">
                  <c:v>39.867800000000003</c:v>
                </c:pt>
                <c:pt idx="3989">
                  <c:v>40.016199999999998</c:v>
                </c:pt>
                <c:pt idx="3990">
                  <c:v>40.380200000000002</c:v>
                </c:pt>
                <c:pt idx="3991">
                  <c:v>40.528600000000012</c:v>
                </c:pt>
                <c:pt idx="3992">
                  <c:v>40.380200000000002</c:v>
                </c:pt>
                <c:pt idx="3993">
                  <c:v>40.46840000000001</c:v>
                </c:pt>
                <c:pt idx="3994">
                  <c:v>40.507599999999996</c:v>
                </c:pt>
                <c:pt idx="3995">
                  <c:v>40.089000000000013</c:v>
                </c:pt>
                <c:pt idx="3996">
                  <c:v>39.914000000000001</c:v>
                </c:pt>
                <c:pt idx="3997">
                  <c:v>39.453400000000002</c:v>
                </c:pt>
                <c:pt idx="3998">
                  <c:v>39.306399999999996</c:v>
                </c:pt>
                <c:pt idx="3999">
                  <c:v>39.07820000000001</c:v>
                </c:pt>
                <c:pt idx="4000">
                  <c:v>39.656399999999998</c:v>
                </c:pt>
                <c:pt idx="4001">
                  <c:v>39.277000000000008</c:v>
                </c:pt>
                <c:pt idx="4002">
                  <c:v>39.78520000000001</c:v>
                </c:pt>
                <c:pt idx="4003">
                  <c:v>39.821599999999997</c:v>
                </c:pt>
                <c:pt idx="4004">
                  <c:v>39.740400000000008</c:v>
                </c:pt>
                <c:pt idx="4005">
                  <c:v>39.657800000000002</c:v>
                </c:pt>
                <c:pt idx="4006">
                  <c:v>40.621000000000009</c:v>
                </c:pt>
                <c:pt idx="4007">
                  <c:v>41.333599999999997</c:v>
                </c:pt>
                <c:pt idx="4008">
                  <c:v>41.589799999999997</c:v>
                </c:pt>
                <c:pt idx="4009">
                  <c:v>42.210000000000008</c:v>
                </c:pt>
                <c:pt idx="4010">
                  <c:v>42.711200000000012</c:v>
                </c:pt>
                <c:pt idx="4011">
                  <c:v>43.289400000000001</c:v>
                </c:pt>
                <c:pt idx="4012">
                  <c:v>43.5764</c:v>
                </c:pt>
                <c:pt idx="4013">
                  <c:v>43.761200000000009</c:v>
                </c:pt>
                <c:pt idx="4014">
                  <c:v>43.814399999999999</c:v>
                </c:pt>
                <c:pt idx="4015">
                  <c:v>44.724400000000003</c:v>
                </c:pt>
                <c:pt idx="4016">
                  <c:v>44.868600000000008</c:v>
                </c:pt>
                <c:pt idx="4017">
                  <c:v>45.257800000000003</c:v>
                </c:pt>
                <c:pt idx="4018">
                  <c:v>45.332000000000001</c:v>
                </c:pt>
                <c:pt idx="4019">
                  <c:v>45.229800000000012</c:v>
                </c:pt>
                <c:pt idx="4020">
                  <c:v>45.871000000000002</c:v>
                </c:pt>
                <c:pt idx="4021">
                  <c:v>46.155200000000001</c:v>
                </c:pt>
                <c:pt idx="4022">
                  <c:v>45.973200000000013</c:v>
                </c:pt>
                <c:pt idx="4023">
                  <c:v>46.73340000000001</c:v>
                </c:pt>
                <c:pt idx="4024">
                  <c:v>46.510800000000003</c:v>
                </c:pt>
                <c:pt idx="4025">
                  <c:v>46.789400000000001</c:v>
                </c:pt>
                <c:pt idx="4026">
                  <c:v>46.712400000000009</c:v>
                </c:pt>
                <c:pt idx="4027">
                  <c:v>47.0246</c:v>
                </c:pt>
                <c:pt idx="4028">
                  <c:v>46.9574</c:v>
                </c:pt>
                <c:pt idx="4029">
                  <c:v>47.294800000000009</c:v>
                </c:pt>
                <c:pt idx="4030">
                  <c:v>47.380200000000002</c:v>
                </c:pt>
                <c:pt idx="4031">
                  <c:v>47.241600000000012</c:v>
                </c:pt>
                <c:pt idx="4032">
                  <c:v>47.441800000000001</c:v>
                </c:pt>
                <c:pt idx="4033">
                  <c:v>47.667200000000001</c:v>
                </c:pt>
                <c:pt idx="4034">
                  <c:v>47.685400000000008</c:v>
                </c:pt>
                <c:pt idx="4035">
                  <c:v>47.565000000000012</c:v>
                </c:pt>
                <c:pt idx="4036">
                  <c:v>47.761000000000003</c:v>
                </c:pt>
                <c:pt idx="4037">
                  <c:v>47.843600000000002</c:v>
                </c:pt>
                <c:pt idx="4038">
                  <c:v>47.702200000000012</c:v>
                </c:pt>
                <c:pt idx="4039">
                  <c:v>47.978000000000002</c:v>
                </c:pt>
                <c:pt idx="4040">
                  <c:v>47.878600000000013</c:v>
                </c:pt>
                <c:pt idx="4041">
                  <c:v>47.748400000000011</c:v>
                </c:pt>
                <c:pt idx="4042">
                  <c:v>47.856200000000001</c:v>
                </c:pt>
                <c:pt idx="4043">
                  <c:v>48.0214</c:v>
                </c:pt>
                <c:pt idx="4044">
                  <c:v>48.258000000000003</c:v>
                </c:pt>
                <c:pt idx="4045">
                  <c:v>48.353200000000001</c:v>
                </c:pt>
                <c:pt idx="4046">
                  <c:v>48.319600000000001</c:v>
                </c:pt>
                <c:pt idx="4047">
                  <c:v>48.5002</c:v>
                </c:pt>
                <c:pt idx="4048">
                  <c:v>48.556199999999997</c:v>
                </c:pt>
                <c:pt idx="4049">
                  <c:v>48.53520000000001</c:v>
                </c:pt>
                <c:pt idx="4050">
                  <c:v>48.542200000000001</c:v>
                </c:pt>
                <c:pt idx="4051">
                  <c:v>48.448400000000007</c:v>
                </c:pt>
                <c:pt idx="4052">
                  <c:v>48.512800000000013</c:v>
                </c:pt>
                <c:pt idx="4053">
                  <c:v>48.319600000000001</c:v>
                </c:pt>
                <c:pt idx="4054">
                  <c:v>48.4512</c:v>
                </c:pt>
                <c:pt idx="4055">
                  <c:v>48.671000000000006</c:v>
                </c:pt>
                <c:pt idx="4056">
                  <c:v>48.622</c:v>
                </c:pt>
                <c:pt idx="4057">
                  <c:v>48.608000000000011</c:v>
                </c:pt>
                <c:pt idx="4058">
                  <c:v>48.596800000000002</c:v>
                </c:pt>
                <c:pt idx="4059">
                  <c:v>48.748000000000012</c:v>
                </c:pt>
                <c:pt idx="4060">
                  <c:v>48.680799999999998</c:v>
                </c:pt>
                <c:pt idx="4061">
                  <c:v>48.714399999999998</c:v>
                </c:pt>
                <c:pt idx="4062">
                  <c:v>48.693400000000011</c:v>
                </c:pt>
                <c:pt idx="4063">
                  <c:v>48.872600000000013</c:v>
                </c:pt>
                <c:pt idx="4064">
                  <c:v>48.885199999999998</c:v>
                </c:pt>
                <c:pt idx="4065">
                  <c:v>48.927200000000013</c:v>
                </c:pt>
                <c:pt idx="4066">
                  <c:v>48.8964</c:v>
                </c:pt>
                <c:pt idx="4067">
                  <c:v>48.683600000000013</c:v>
                </c:pt>
                <c:pt idx="4068">
                  <c:v>49.016800000000003</c:v>
                </c:pt>
                <c:pt idx="4069">
                  <c:v>48.99580000000001</c:v>
                </c:pt>
                <c:pt idx="4070">
                  <c:v>48.967799999999997</c:v>
                </c:pt>
                <c:pt idx="4071">
                  <c:v>48.885199999999998</c:v>
                </c:pt>
                <c:pt idx="4072">
                  <c:v>48.770400000000009</c:v>
                </c:pt>
                <c:pt idx="4073">
                  <c:v>48.8782</c:v>
                </c:pt>
                <c:pt idx="4074">
                  <c:v>49.055999999999997</c:v>
                </c:pt>
                <c:pt idx="4075">
                  <c:v>48.906200000000013</c:v>
                </c:pt>
                <c:pt idx="4076">
                  <c:v>48.820800000000013</c:v>
                </c:pt>
                <c:pt idx="4077">
                  <c:v>48.701800000000013</c:v>
                </c:pt>
                <c:pt idx="4078">
                  <c:v>48.869799999999998</c:v>
                </c:pt>
                <c:pt idx="4079">
                  <c:v>48.811</c:v>
                </c:pt>
                <c:pt idx="4080">
                  <c:v>48.8964</c:v>
                </c:pt>
                <c:pt idx="4081">
                  <c:v>48.876800000000003</c:v>
                </c:pt>
                <c:pt idx="4082">
                  <c:v>48.587000000000003</c:v>
                </c:pt>
                <c:pt idx="4083">
                  <c:v>48.418999999999997</c:v>
                </c:pt>
                <c:pt idx="4084">
                  <c:v>48.7438</c:v>
                </c:pt>
                <c:pt idx="4085">
                  <c:v>48.728400000000008</c:v>
                </c:pt>
                <c:pt idx="4086">
                  <c:v>48.437199999999997</c:v>
                </c:pt>
                <c:pt idx="4087">
                  <c:v>48.266400000000012</c:v>
                </c:pt>
                <c:pt idx="4088">
                  <c:v>48.298600000000008</c:v>
                </c:pt>
                <c:pt idx="4089">
                  <c:v>48.17260000000001</c:v>
                </c:pt>
                <c:pt idx="4090">
                  <c:v>48.098400000000012</c:v>
                </c:pt>
                <c:pt idx="4091">
                  <c:v>48.241200000000013</c:v>
                </c:pt>
                <c:pt idx="4092">
                  <c:v>48.014400000000002</c:v>
                </c:pt>
                <c:pt idx="4093">
                  <c:v>48.133400000000009</c:v>
                </c:pt>
                <c:pt idx="4094">
                  <c:v>48.042400000000001</c:v>
                </c:pt>
                <c:pt idx="4095">
                  <c:v>48.087200000000003</c:v>
                </c:pt>
                <c:pt idx="4096">
                  <c:v>48.22440000000001</c:v>
                </c:pt>
                <c:pt idx="4097">
                  <c:v>47.653200000000012</c:v>
                </c:pt>
                <c:pt idx="4098">
                  <c:v>47.504800000000003</c:v>
                </c:pt>
                <c:pt idx="4099">
                  <c:v>47.493600000000008</c:v>
                </c:pt>
                <c:pt idx="4100">
                  <c:v>47.278000000000013</c:v>
                </c:pt>
                <c:pt idx="4101">
                  <c:v>46.267200000000003</c:v>
                </c:pt>
                <c:pt idx="4102">
                  <c:v>46.261600000000008</c:v>
                </c:pt>
                <c:pt idx="4103">
                  <c:v>46.2896</c:v>
                </c:pt>
                <c:pt idx="4104">
                  <c:v>46.264400000000009</c:v>
                </c:pt>
                <c:pt idx="4105">
                  <c:v>45.9298</c:v>
                </c:pt>
                <c:pt idx="4106">
                  <c:v>45.899000000000008</c:v>
                </c:pt>
                <c:pt idx="4107">
                  <c:v>45.928400000000011</c:v>
                </c:pt>
                <c:pt idx="4108">
                  <c:v>45.6008</c:v>
                </c:pt>
                <c:pt idx="4109">
                  <c:v>45.680600000000013</c:v>
                </c:pt>
                <c:pt idx="4110">
                  <c:v>45.782800000000009</c:v>
                </c:pt>
                <c:pt idx="4111">
                  <c:v>45.525200000000012</c:v>
                </c:pt>
                <c:pt idx="4112">
                  <c:v>45.743600000000008</c:v>
                </c:pt>
                <c:pt idx="4113">
                  <c:v>45.467799999999997</c:v>
                </c:pt>
                <c:pt idx="4114">
                  <c:v>45.540599999999998</c:v>
                </c:pt>
                <c:pt idx="4115">
                  <c:v>45.480400000000003</c:v>
                </c:pt>
                <c:pt idx="4116">
                  <c:v>45.302600000000012</c:v>
                </c:pt>
                <c:pt idx="4117">
                  <c:v>45.607799999999997</c:v>
                </c:pt>
                <c:pt idx="4118">
                  <c:v>45.897599999999997</c:v>
                </c:pt>
                <c:pt idx="4119">
                  <c:v>46.21820000000001</c:v>
                </c:pt>
                <c:pt idx="4120">
                  <c:v>46.428200000000011</c:v>
                </c:pt>
                <c:pt idx="4121">
                  <c:v>46.471600000000002</c:v>
                </c:pt>
                <c:pt idx="4122">
                  <c:v>46.524800000000013</c:v>
                </c:pt>
                <c:pt idx="4123">
                  <c:v>45.627400000000002</c:v>
                </c:pt>
                <c:pt idx="4124">
                  <c:v>45.847200000000001</c:v>
                </c:pt>
                <c:pt idx="4125">
                  <c:v>46.13</c:v>
                </c:pt>
                <c:pt idx="4126">
                  <c:v>46.4758</c:v>
                </c:pt>
                <c:pt idx="4127">
                  <c:v>46.551400000000001</c:v>
                </c:pt>
                <c:pt idx="4128">
                  <c:v>46.720800000000011</c:v>
                </c:pt>
                <c:pt idx="4129">
                  <c:v>46.956000000000003</c:v>
                </c:pt>
                <c:pt idx="4130">
                  <c:v>47.067999999999998</c:v>
                </c:pt>
                <c:pt idx="4131">
                  <c:v>47.252800000000001</c:v>
                </c:pt>
                <c:pt idx="4132">
                  <c:v>47.439</c:v>
                </c:pt>
                <c:pt idx="4133">
                  <c:v>47.343800000000002</c:v>
                </c:pt>
                <c:pt idx="4134">
                  <c:v>47.601400000000012</c:v>
                </c:pt>
                <c:pt idx="4135">
                  <c:v>47.654600000000002</c:v>
                </c:pt>
                <c:pt idx="4136">
                  <c:v>47.7498</c:v>
                </c:pt>
                <c:pt idx="4137">
                  <c:v>47.755400000000009</c:v>
                </c:pt>
                <c:pt idx="4138">
                  <c:v>47.598600000000012</c:v>
                </c:pt>
                <c:pt idx="4139">
                  <c:v>47.717599999999997</c:v>
                </c:pt>
                <c:pt idx="4140">
                  <c:v>47.509</c:v>
                </c:pt>
                <c:pt idx="4141">
                  <c:v>47.607000000000014</c:v>
                </c:pt>
                <c:pt idx="4142">
                  <c:v>47.808600000000013</c:v>
                </c:pt>
                <c:pt idx="4143">
                  <c:v>47.994799999999998</c:v>
                </c:pt>
                <c:pt idx="4144">
                  <c:v>47.752600000000001</c:v>
                </c:pt>
                <c:pt idx="4145">
                  <c:v>47.9514</c:v>
                </c:pt>
                <c:pt idx="4146">
                  <c:v>47.952800000000003</c:v>
                </c:pt>
                <c:pt idx="4147">
                  <c:v>47.912200000000013</c:v>
                </c:pt>
                <c:pt idx="4148">
                  <c:v>47.866</c:v>
                </c:pt>
                <c:pt idx="4149">
                  <c:v>47.567800000000013</c:v>
                </c:pt>
                <c:pt idx="4150">
                  <c:v>47.853400000000001</c:v>
                </c:pt>
                <c:pt idx="4151">
                  <c:v>47.905200000000001</c:v>
                </c:pt>
                <c:pt idx="4152">
                  <c:v>47.906599999999997</c:v>
                </c:pt>
                <c:pt idx="4153">
                  <c:v>47.975200000000001</c:v>
                </c:pt>
                <c:pt idx="4154">
                  <c:v>47.8352</c:v>
                </c:pt>
                <c:pt idx="4155">
                  <c:v>48.20620000000001</c:v>
                </c:pt>
                <c:pt idx="4156">
                  <c:v>47.933200000000006</c:v>
                </c:pt>
                <c:pt idx="4157">
                  <c:v>47.980800000000002</c:v>
                </c:pt>
                <c:pt idx="4158">
                  <c:v>48.288800000000009</c:v>
                </c:pt>
                <c:pt idx="4159">
                  <c:v>48.19080000000001</c:v>
                </c:pt>
                <c:pt idx="4160">
                  <c:v>48.052200000000013</c:v>
                </c:pt>
                <c:pt idx="4161">
                  <c:v>48.032600000000009</c:v>
                </c:pt>
                <c:pt idx="4162">
                  <c:v>48.228600000000007</c:v>
                </c:pt>
                <c:pt idx="4163">
                  <c:v>48.265000000000008</c:v>
                </c:pt>
                <c:pt idx="4164">
                  <c:v>48.288800000000009</c:v>
                </c:pt>
                <c:pt idx="4165">
                  <c:v>48.37</c:v>
                </c:pt>
                <c:pt idx="4166">
                  <c:v>48.503</c:v>
                </c:pt>
                <c:pt idx="4167">
                  <c:v>48.578600000000009</c:v>
                </c:pt>
                <c:pt idx="4168">
                  <c:v>48.22440000000001</c:v>
                </c:pt>
                <c:pt idx="4169">
                  <c:v>48.259400000000007</c:v>
                </c:pt>
                <c:pt idx="4170">
                  <c:v>48.377000000000002</c:v>
                </c:pt>
                <c:pt idx="4171">
                  <c:v>48.293000000000013</c:v>
                </c:pt>
                <c:pt idx="4172">
                  <c:v>48.162800000000011</c:v>
                </c:pt>
                <c:pt idx="4173">
                  <c:v>48.286000000000001</c:v>
                </c:pt>
                <c:pt idx="4174">
                  <c:v>48.403599999999997</c:v>
                </c:pt>
                <c:pt idx="4175">
                  <c:v>48.323800000000013</c:v>
                </c:pt>
                <c:pt idx="4176">
                  <c:v>48.477800000000002</c:v>
                </c:pt>
                <c:pt idx="4177">
                  <c:v>48.442800000000013</c:v>
                </c:pt>
                <c:pt idx="4178">
                  <c:v>48.39520000000001</c:v>
                </c:pt>
                <c:pt idx="4179">
                  <c:v>48.385399999999997</c:v>
                </c:pt>
                <c:pt idx="4180">
                  <c:v>48.358800000000002</c:v>
                </c:pt>
                <c:pt idx="4181">
                  <c:v>48.2468</c:v>
                </c:pt>
                <c:pt idx="4182">
                  <c:v>48.418999999999997</c:v>
                </c:pt>
                <c:pt idx="4183">
                  <c:v>48.42880000000001</c:v>
                </c:pt>
                <c:pt idx="4184">
                  <c:v>48.5212</c:v>
                </c:pt>
                <c:pt idx="4185">
                  <c:v>48.465200000000003</c:v>
                </c:pt>
                <c:pt idx="4186">
                  <c:v>48.407800000000002</c:v>
                </c:pt>
                <c:pt idx="4187">
                  <c:v>48.715800000000009</c:v>
                </c:pt>
                <c:pt idx="4188">
                  <c:v>48.608000000000011</c:v>
                </c:pt>
                <c:pt idx="4189">
                  <c:v>48.560400000000008</c:v>
                </c:pt>
                <c:pt idx="4190">
                  <c:v>48.5702</c:v>
                </c:pt>
                <c:pt idx="4191">
                  <c:v>48.402200000000001</c:v>
                </c:pt>
                <c:pt idx="4192">
                  <c:v>48.287400000000012</c:v>
                </c:pt>
                <c:pt idx="4193">
                  <c:v>47.986400000000003</c:v>
                </c:pt>
                <c:pt idx="4194">
                  <c:v>48.0242</c:v>
                </c:pt>
                <c:pt idx="4195">
                  <c:v>47.698000000000008</c:v>
                </c:pt>
                <c:pt idx="4196">
                  <c:v>47.744200000000014</c:v>
                </c:pt>
                <c:pt idx="4197">
                  <c:v>47.621000000000009</c:v>
                </c:pt>
                <c:pt idx="4198">
                  <c:v>47.906599999999997</c:v>
                </c:pt>
                <c:pt idx="4199">
                  <c:v>47.870199999999997</c:v>
                </c:pt>
                <c:pt idx="4200">
                  <c:v>47.653200000000012</c:v>
                </c:pt>
                <c:pt idx="4201">
                  <c:v>47.794600000000003</c:v>
                </c:pt>
                <c:pt idx="4202">
                  <c:v>47.921999999999997</c:v>
                </c:pt>
                <c:pt idx="4203">
                  <c:v>48.118000000000002</c:v>
                </c:pt>
                <c:pt idx="4204">
                  <c:v>48.001800000000003</c:v>
                </c:pt>
                <c:pt idx="4205">
                  <c:v>48.064800000000012</c:v>
                </c:pt>
                <c:pt idx="4206">
                  <c:v>48.3658</c:v>
                </c:pt>
                <c:pt idx="4207">
                  <c:v>48.1068</c:v>
                </c:pt>
                <c:pt idx="4208">
                  <c:v>48.040999999999997</c:v>
                </c:pt>
                <c:pt idx="4209">
                  <c:v>48.032600000000009</c:v>
                </c:pt>
                <c:pt idx="4210">
                  <c:v>47.993400000000008</c:v>
                </c:pt>
                <c:pt idx="4211">
                  <c:v>47.831000000000003</c:v>
                </c:pt>
                <c:pt idx="4212">
                  <c:v>47.9206</c:v>
                </c:pt>
                <c:pt idx="4213">
                  <c:v>47.818399999999997</c:v>
                </c:pt>
                <c:pt idx="4214">
                  <c:v>48.040999999999997</c:v>
                </c:pt>
                <c:pt idx="4215">
                  <c:v>48.1068</c:v>
                </c:pt>
                <c:pt idx="4216">
                  <c:v>48.1096</c:v>
                </c:pt>
                <c:pt idx="4217">
                  <c:v>48.153000000000013</c:v>
                </c:pt>
                <c:pt idx="4218">
                  <c:v>48.101200000000013</c:v>
                </c:pt>
                <c:pt idx="4219">
                  <c:v>48.001800000000003</c:v>
                </c:pt>
                <c:pt idx="4220">
                  <c:v>47.8506</c:v>
                </c:pt>
                <c:pt idx="4221">
                  <c:v>47.9878</c:v>
                </c:pt>
                <c:pt idx="4222">
                  <c:v>47.905200000000001</c:v>
                </c:pt>
                <c:pt idx="4223">
                  <c:v>47.903799999999997</c:v>
                </c:pt>
                <c:pt idx="4224">
                  <c:v>47.952800000000003</c:v>
                </c:pt>
                <c:pt idx="4225">
                  <c:v>47.804400000000001</c:v>
                </c:pt>
                <c:pt idx="4226">
                  <c:v>47.965400000000002</c:v>
                </c:pt>
                <c:pt idx="4227">
                  <c:v>48.006</c:v>
                </c:pt>
                <c:pt idx="4228">
                  <c:v>47.388599999999997</c:v>
                </c:pt>
                <c:pt idx="4229">
                  <c:v>46.845399999999998</c:v>
                </c:pt>
                <c:pt idx="4230">
                  <c:v>47.321399999999997</c:v>
                </c:pt>
                <c:pt idx="4231">
                  <c:v>47.347999999999999</c:v>
                </c:pt>
                <c:pt idx="4232">
                  <c:v>47.2346</c:v>
                </c:pt>
                <c:pt idx="4233">
                  <c:v>47.349400000000003</c:v>
                </c:pt>
                <c:pt idx="4234">
                  <c:v>47.196800000000003</c:v>
                </c:pt>
                <c:pt idx="4235">
                  <c:v>46.942</c:v>
                </c:pt>
                <c:pt idx="4236">
                  <c:v>46.044600000000003</c:v>
                </c:pt>
                <c:pt idx="4237">
                  <c:v>46.718000000000011</c:v>
                </c:pt>
                <c:pt idx="4238">
                  <c:v>46.657800000000002</c:v>
                </c:pt>
                <c:pt idx="4239">
                  <c:v>46.6312</c:v>
                </c:pt>
                <c:pt idx="4240">
                  <c:v>46.432400000000008</c:v>
                </c:pt>
                <c:pt idx="4241">
                  <c:v>46.692800000000013</c:v>
                </c:pt>
                <c:pt idx="4242">
                  <c:v>46.400200000000012</c:v>
                </c:pt>
                <c:pt idx="4243">
                  <c:v>46.363799999999998</c:v>
                </c:pt>
                <c:pt idx="4244">
                  <c:v>46.386200000000002</c:v>
                </c:pt>
                <c:pt idx="4245">
                  <c:v>46.5122</c:v>
                </c:pt>
                <c:pt idx="4246">
                  <c:v>46.34</c:v>
                </c:pt>
                <c:pt idx="4247">
                  <c:v>46.62</c:v>
                </c:pt>
                <c:pt idx="4248">
                  <c:v>46.430999999999997</c:v>
                </c:pt>
                <c:pt idx="4249">
                  <c:v>46.104799999999997</c:v>
                </c:pt>
                <c:pt idx="4250">
                  <c:v>44.683799999999998</c:v>
                </c:pt>
                <c:pt idx="4251">
                  <c:v>44.748200000000011</c:v>
                </c:pt>
                <c:pt idx="4252">
                  <c:v>45.026800000000009</c:v>
                </c:pt>
                <c:pt idx="4253">
                  <c:v>44.968000000000011</c:v>
                </c:pt>
                <c:pt idx="4254">
                  <c:v>45.052</c:v>
                </c:pt>
                <c:pt idx="4255">
                  <c:v>44.956800000000001</c:v>
                </c:pt>
                <c:pt idx="4256">
                  <c:v>44.699200000000012</c:v>
                </c:pt>
                <c:pt idx="4257">
                  <c:v>44.657200000000003</c:v>
                </c:pt>
                <c:pt idx="4258">
                  <c:v>44.723000000000013</c:v>
                </c:pt>
                <c:pt idx="4259">
                  <c:v>44.633400000000009</c:v>
                </c:pt>
                <c:pt idx="4260">
                  <c:v>44.514400000000002</c:v>
                </c:pt>
                <c:pt idx="4261">
                  <c:v>44.563400000000009</c:v>
                </c:pt>
                <c:pt idx="4262">
                  <c:v>44.610999999999997</c:v>
                </c:pt>
                <c:pt idx="4263">
                  <c:v>44.671200000000013</c:v>
                </c:pt>
                <c:pt idx="4264">
                  <c:v>44.4542</c:v>
                </c:pt>
                <c:pt idx="4265">
                  <c:v>44.073400000000007</c:v>
                </c:pt>
                <c:pt idx="4266">
                  <c:v>44.051000000000002</c:v>
                </c:pt>
                <c:pt idx="4267">
                  <c:v>43.695400000000006</c:v>
                </c:pt>
                <c:pt idx="4268">
                  <c:v>42.625800000000012</c:v>
                </c:pt>
                <c:pt idx="4269">
                  <c:v>42.555799999999998</c:v>
                </c:pt>
                <c:pt idx="4270">
                  <c:v>42.407400000000003</c:v>
                </c:pt>
                <c:pt idx="4271">
                  <c:v>42.567</c:v>
                </c:pt>
                <c:pt idx="4272">
                  <c:v>42.554400000000001</c:v>
                </c:pt>
                <c:pt idx="4273">
                  <c:v>42.296800000000012</c:v>
                </c:pt>
                <c:pt idx="4274">
                  <c:v>41.970599999999997</c:v>
                </c:pt>
                <c:pt idx="4275">
                  <c:v>41.007399999999997</c:v>
                </c:pt>
                <c:pt idx="4276">
                  <c:v>41.235600000000012</c:v>
                </c:pt>
                <c:pt idx="4277">
                  <c:v>41.601000000000013</c:v>
                </c:pt>
                <c:pt idx="4278">
                  <c:v>41.034000000000013</c:v>
                </c:pt>
                <c:pt idx="4279">
                  <c:v>41.193600000000011</c:v>
                </c:pt>
                <c:pt idx="4280">
                  <c:v>41.076000000000001</c:v>
                </c:pt>
                <c:pt idx="4281">
                  <c:v>40.895400000000009</c:v>
                </c:pt>
                <c:pt idx="4282">
                  <c:v>40.363400000000013</c:v>
                </c:pt>
                <c:pt idx="4283">
                  <c:v>40.4026</c:v>
                </c:pt>
                <c:pt idx="4284">
                  <c:v>40.650399999999998</c:v>
                </c:pt>
                <c:pt idx="4285">
                  <c:v>40.933200000000006</c:v>
                </c:pt>
                <c:pt idx="4286">
                  <c:v>41.391000000000012</c:v>
                </c:pt>
                <c:pt idx="4287">
                  <c:v>41.393800000000013</c:v>
                </c:pt>
                <c:pt idx="4288">
                  <c:v>41.406399999999998</c:v>
                </c:pt>
                <c:pt idx="4289">
                  <c:v>41.346200000000003</c:v>
                </c:pt>
                <c:pt idx="4290">
                  <c:v>40.717599999999997</c:v>
                </c:pt>
                <c:pt idx="4291">
                  <c:v>40.4726</c:v>
                </c:pt>
                <c:pt idx="4292">
                  <c:v>40.485200000000013</c:v>
                </c:pt>
                <c:pt idx="4293">
                  <c:v>40.432000000000002</c:v>
                </c:pt>
                <c:pt idx="4294">
                  <c:v>41.155800000000013</c:v>
                </c:pt>
                <c:pt idx="4295">
                  <c:v>41.108200000000011</c:v>
                </c:pt>
                <c:pt idx="4296">
                  <c:v>40.945800000000013</c:v>
                </c:pt>
                <c:pt idx="4297">
                  <c:v>40.870199999999997</c:v>
                </c:pt>
                <c:pt idx="4298">
                  <c:v>41.070400000000006</c:v>
                </c:pt>
                <c:pt idx="4299">
                  <c:v>41.056399999999996</c:v>
                </c:pt>
                <c:pt idx="4300">
                  <c:v>41.348999999999997</c:v>
                </c:pt>
                <c:pt idx="4301">
                  <c:v>40.070800000000013</c:v>
                </c:pt>
                <c:pt idx="4302">
                  <c:v>41.084400000000002</c:v>
                </c:pt>
                <c:pt idx="4303">
                  <c:v>41.150200000000012</c:v>
                </c:pt>
                <c:pt idx="4304">
                  <c:v>41.108200000000011</c:v>
                </c:pt>
                <c:pt idx="4305">
                  <c:v>41.066200000000009</c:v>
                </c:pt>
                <c:pt idx="4306">
                  <c:v>40.4544</c:v>
                </c:pt>
                <c:pt idx="4307">
                  <c:v>40.600000000000009</c:v>
                </c:pt>
                <c:pt idx="4308">
                  <c:v>40.450200000000002</c:v>
                </c:pt>
                <c:pt idx="4309">
                  <c:v>40.527200000000001</c:v>
                </c:pt>
                <c:pt idx="4310">
                  <c:v>40.462800000000001</c:v>
                </c:pt>
                <c:pt idx="4311">
                  <c:v>40.203800000000008</c:v>
                </c:pt>
                <c:pt idx="4312">
                  <c:v>40.622400000000013</c:v>
                </c:pt>
                <c:pt idx="4313">
                  <c:v>40.642000000000003</c:v>
                </c:pt>
                <c:pt idx="4314">
                  <c:v>40.872999999999998</c:v>
                </c:pt>
                <c:pt idx="4315">
                  <c:v>41.094200000000001</c:v>
                </c:pt>
                <c:pt idx="4316">
                  <c:v>41.2804</c:v>
                </c:pt>
                <c:pt idx="4317">
                  <c:v>40.877200000000002</c:v>
                </c:pt>
                <c:pt idx="4318">
                  <c:v>41.029800000000009</c:v>
                </c:pt>
                <c:pt idx="4319">
                  <c:v>39.739000000000011</c:v>
                </c:pt>
                <c:pt idx="4320">
                  <c:v>40.446000000000012</c:v>
                </c:pt>
                <c:pt idx="4321">
                  <c:v>40.0456</c:v>
                </c:pt>
                <c:pt idx="4322">
                  <c:v>40.292000000000009</c:v>
                </c:pt>
                <c:pt idx="4323">
                  <c:v>40.408200000000008</c:v>
                </c:pt>
                <c:pt idx="4324">
                  <c:v>40.422200000000011</c:v>
                </c:pt>
                <c:pt idx="4325">
                  <c:v>40.325600000000009</c:v>
                </c:pt>
                <c:pt idx="4326">
                  <c:v>40.569200000000002</c:v>
                </c:pt>
                <c:pt idx="4327">
                  <c:v>40.958399999999997</c:v>
                </c:pt>
                <c:pt idx="4328">
                  <c:v>40.9878</c:v>
                </c:pt>
                <c:pt idx="4329">
                  <c:v>41.116600000000012</c:v>
                </c:pt>
                <c:pt idx="4330">
                  <c:v>41.059199999999997</c:v>
                </c:pt>
                <c:pt idx="4331">
                  <c:v>41.144599999999997</c:v>
                </c:pt>
                <c:pt idx="4332">
                  <c:v>40.395600000000009</c:v>
                </c:pt>
                <c:pt idx="4333">
                  <c:v>40.74</c:v>
                </c:pt>
                <c:pt idx="4334">
                  <c:v>40.800199999999997</c:v>
                </c:pt>
                <c:pt idx="4335">
                  <c:v>41.547800000000002</c:v>
                </c:pt>
                <c:pt idx="4336">
                  <c:v>39.7866</c:v>
                </c:pt>
                <c:pt idx="4337">
                  <c:v>39.751600000000003</c:v>
                </c:pt>
                <c:pt idx="4338">
                  <c:v>39.898600000000009</c:v>
                </c:pt>
                <c:pt idx="4339">
                  <c:v>40.425000000000011</c:v>
                </c:pt>
                <c:pt idx="4340">
                  <c:v>40.408200000000008</c:v>
                </c:pt>
                <c:pt idx="4341">
                  <c:v>40.362000000000002</c:v>
                </c:pt>
                <c:pt idx="4342">
                  <c:v>40.080599999999997</c:v>
                </c:pt>
                <c:pt idx="4343">
                  <c:v>40.315800000000003</c:v>
                </c:pt>
                <c:pt idx="4344">
                  <c:v>40.166000000000011</c:v>
                </c:pt>
                <c:pt idx="4345">
                  <c:v>40.332600000000014</c:v>
                </c:pt>
                <c:pt idx="4346">
                  <c:v>40.805799999999998</c:v>
                </c:pt>
                <c:pt idx="4347">
                  <c:v>41.442800000000013</c:v>
                </c:pt>
                <c:pt idx="4348">
                  <c:v>41.27620000000001</c:v>
                </c:pt>
                <c:pt idx="4349">
                  <c:v>41.137600000000013</c:v>
                </c:pt>
                <c:pt idx="4350">
                  <c:v>41.216000000000001</c:v>
                </c:pt>
                <c:pt idx="4351">
                  <c:v>41.06900000000001</c:v>
                </c:pt>
                <c:pt idx="4352">
                  <c:v>40.807200000000002</c:v>
                </c:pt>
                <c:pt idx="4353">
                  <c:v>40.793200000000013</c:v>
                </c:pt>
                <c:pt idx="4354">
                  <c:v>41.098400000000012</c:v>
                </c:pt>
                <c:pt idx="4355">
                  <c:v>41.081600000000002</c:v>
                </c:pt>
                <c:pt idx="4356">
                  <c:v>40.724600000000009</c:v>
                </c:pt>
                <c:pt idx="4357">
                  <c:v>40.990600000000001</c:v>
                </c:pt>
                <c:pt idx="4358">
                  <c:v>41.179600000000001</c:v>
                </c:pt>
                <c:pt idx="4359">
                  <c:v>41.287400000000012</c:v>
                </c:pt>
                <c:pt idx="4360">
                  <c:v>41.496000000000009</c:v>
                </c:pt>
                <c:pt idx="4361">
                  <c:v>41.647200000000012</c:v>
                </c:pt>
                <c:pt idx="4362">
                  <c:v>42.002800000000001</c:v>
                </c:pt>
                <c:pt idx="4363">
                  <c:v>42.127400000000002</c:v>
                </c:pt>
                <c:pt idx="4364">
                  <c:v>41.8292</c:v>
                </c:pt>
                <c:pt idx="4365">
                  <c:v>41.379800000000003</c:v>
                </c:pt>
                <c:pt idx="4366">
                  <c:v>40.805799999999998</c:v>
                </c:pt>
                <c:pt idx="4367">
                  <c:v>41.2776</c:v>
                </c:pt>
                <c:pt idx="4368">
                  <c:v>40.922000000000011</c:v>
                </c:pt>
                <c:pt idx="4369">
                  <c:v>39.823</c:v>
                </c:pt>
                <c:pt idx="4370">
                  <c:v>40.425000000000011</c:v>
                </c:pt>
                <c:pt idx="4371">
                  <c:v>40.905200000000001</c:v>
                </c:pt>
                <c:pt idx="4372">
                  <c:v>40.9724</c:v>
                </c:pt>
                <c:pt idx="4373">
                  <c:v>40.829600000000013</c:v>
                </c:pt>
                <c:pt idx="4374">
                  <c:v>40.970999999999997</c:v>
                </c:pt>
                <c:pt idx="4375">
                  <c:v>40.686800000000012</c:v>
                </c:pt>
                <c:pt idx="4376">
                  <c:v>40.625200000000007</c:v>
                </c:pt>
                <c:pt idx="4377">
                  <c:v>41.040999999999997</c:v>
                </c:pt>
                <c:pt idx="4378">
                  <c:v>40.388599999999997</c:v>
                </c:pt>
                <c:pt idx="4379">
                  <c:v>39.894399999999997</c:v>
                </c:pt>
                <c:pt idx="4380">
                  <c:v>40.020400000000009</c:v>
                </c:pt>
                <c:pt idx="4381">
                  <c:v>39.891599999999997</c:v>
                </c:pt>
                <c:pt idx="4382">
                  <c:v>39.8874</c:v>
                </c:pt>
                <c:pt idx="4383">
                  <c:v>39.933600000000013</c:v>
                </c:pt>
                <c:pt idx="4384">
                  <c:v>40.535600000000009</c:v>
                </c:pt>
                <c:pt idx="4385">
                  <c:v>40.415200000000013</c:v>
                </c:pt>
                <c:pt idx="4386">
                  <c:v>40.083399999999997</c:v>
                </c:pt>
                <c:pt idx="4387">
                  <c:v>39.989600000000003</c:v>
                </c:pt>
                <c:pt idx="4388">
                  <c:v>40.635000000000012</c:v>
                </c:pt>
                <c:pt idx="4389">
                  <c:v>40.629400000000011</c:v>
                </c:pt>
                <c:pt idx="4390">
                  <c:v>40.647599999999997</c:v>
                </c:pt>
                <c:pt idx="4391">
                  <c:v>41.119400000000013</c:v>
                </c:pt>
                <c:pt idx="4392">
                  <c:v>41.164200000000008</c:v>
                </c:pt>
                <c:pt idx="4393">
                  <c:v>41.3322</c:v>
                </c:pt>
                <c:pt idx="4394">
                  <c:v>41.378400000000013</c:v>
                </c:pt>
                <c:pt idx="4395">
                  <c:v>41.281799999999997</c:v>
                </c:pt>
                <c:pt idx="4396">
                  <c:v>41.160000000000011</c:v>
                </c:pt>
                <c:pt idx="4397">
                  <c:v>41.323800000000013</c:v>
                </c:pt>
                <c:pt idx="4398">
                  <c:v>41.077399999999997</c:v>
                </c:pt>
                <c:pt idx="4399">
                  <c:v>40.889800000000001</c:v>
                </c:pt>
                <c:pt idx="4400">
                  <c:v>41.433</c:v>
                </c:pt>
                <c:pt idx="4401">
                  <c:v>40.986400000000003</c:v>
                </c:pt>
                <c:pt idx="4402">
                  <c:v>41.025600000000011</c:v>
                </c:pt>
                <c:pt idx="4403">
                  <c:v>40.770800000000008</c:v>
                </c:pt>
                <c:pt idx="4404">
                  <c:v>40.347999999999999</c:v>
                </c:pt>
                <c:pt idx="4405">
                  <c:v>40.8688</c:v>
                </c:pt>
                <c:pt idx="4406">
                  <c:v>40.607000000000014</c:v>
                </c:pt>
                <c:pt idx="4407">
                  <c:v>40.838000000000001</c:v>
                </c:pt>
                <c:pt idx="4408">
                  <c:v>40.748400000000011</c:v>
                </c:pt>
                <c:pt idx="4409">
                  <c:v>40.752600000000001</c:v>
                </c:pt>
                <c:pt idx="4410">
                  <c:v>40.570600000000013</c:v>
                </c:pt>
                <c:pt idx="4411">
                  <c:v>40.262600000000013</c:v>
                </c:pt>
                <c:pt idx="4412">
                  <c:v>41.480600000000003</c:v>
                </c:pt>
                <c:pt idx="4413">
                  <c:v>40.4236</c:v>
                </c:pt>
                <c:pt idx="4414">
                  <c:v>40.201000000000001</c:v>
                </c:pt>
                <c:pt idx="4415">
                  <c:v>40.27940000000001</c:v>
                </c:pt>
                <c:pt idx="4416">
                  <c:v>40.202400000000011</c:v>
                </c:pt>
                <c:pt idx="4417">
                  <c:v>40.255600000000001</c:v>
                </c:pt>
                <c:pt idx="4418">
                  <c:v>40.719000000000001</c:v>
                </c:pt>
                <c:pt idx="4419">
                  <c:v>40.765200000000007</c:v>
                </c:pt>
                <c:pt idx="4420">
                  <c:v>40.388599999999997</c:v>
                </c:pt>
                <c:pt idx="4421">
                  <c:v>40.5762</c:v>
                </c:pt>
                <c:pt idx="4422">
                  <c:v>40.805799999999998</c:v>
                </c:pt>
                <c:pt idx="4423">
                  <c:v>40.59020000000001</c:v>
                </c:pt>
                <c:pt idx="4424">
                  <c:v>40.577599999999997</c:v>
                </c:pt>
                <c:pt idx="4425">
                  <c:v>40.613999999999997</c:v>
                </c:pt>
                <c:pt idx="4426">
                  <c:v>40.502000000000002</c:v>
                </c:pt>
                <c:pt idx="4427">
                  <c:v>40.580399999999997</c:v>
                </c:pt>
                <c:pt idx="4428">
                  <c:v>41.5702</c:v>
                </c:pt>
                <c:pt idx="4429">
                  <c:v>40.681199999999997</c:v>
                </c:pt>
                <c:pt idx="4430">
                  <c:v>40.796000000000021</c:v>
                </c:pt>
                <c:pt idx="4431">
                  <c:v>40.833799999999997</c:v>
                </c:pt>
                <c:pt idx="4432">
                  <c:v>40.703600000000002</c:v>
                </c:pt>
                <c:pt idx="4433">
                  <c:v>40.9696</c:v>
                </c:pt>
                <c:pt idx="4434">
                  <c:v>40.801600000000001</c:v>
                </c:pt>
                <c:pt idx="4435">
                  <c:v>41.3322</c:v>
                </c:pt>
                <c:pt idx="4436">
                  <c:v>41.134800000000013</c:v>
                </c:pt>
                <c:pt idx="4437">
                  <c:v>41.162800000000011</c:v>
                </c:pt>
                <c:pt idx="4438">
                  <c:v>41.66960000000001</c:v>
                </c:pt>
                <c:pt idx="4439">
                  <c:v>41.03820000000001</c:v>
                </c:pt>
                <c:pt idx="4440">
                  <c:v>40.74</c:v>
                </c:pt>
                <c:pt idx="4441">
                  <c:v>41.12080000000001</c:v>
                </c:pt>
                <c:pt idx="4442">
                  <c:v>40.980800000000002</c:v>
                </c:pt>
                <c:pt idx="4443">
                  <c:v>41.113799999999998</c:v>
                </c:pt>
                <c:pt idx="4444">
                  <c:v>41.154400000000003</c:v>
                </c:pt>
                <c:pt idx="4445">
                  <c:v>40.931800000000003</c:v>
                </c:pt>
                <c:pt idx="4446">
                  <c:v>41.253800000000012</c:v>
                </c:pt>
                <c:pt idx="4447">
                  <c:v>41.116600000000012</c:v>
                </c:pt>
                <c:pt idx="4448">
                  <c:v>41.302799999999998</c:v>
                </c:pt>
                <c:pt idx="4449">
                  <c:v>41.146000000000001</c:v>
                </c:pt>
                <c:pt idx="4450">
                  <c:v>41.207600000000014</c:v>
                </c:pt>
                <c:pt idx="4451">
                  <c:v>41.441400000000002</c:v>
                </c:pt>
                <c:pt idx="4452">
                  <c:v>41.218800000000009</c:v>
                </c:pt>
                <c:pt idx="4453">
                  <c:v>41.328000000000003</c:v>
                </c:pt>
                <c:pt idx="4454">
                  <c:v>41.323800000000013</c:v>
                </c:pt>
                <c:pt idx="4455">
                  <c:v>40.7134</c:v>
                </c:pt>
                <c:pt idx="4456">
                  <c:v>40.1492</c:v>
                </c:pt>
                <c:pt idx="4457">
                  <c:v>40.21220000000001</c:v>
                </c:pt>
                <c:pt idx="4458">
                  <c:v>39.916800000000002</c:v>
                </c:pt>
                <c:pt idx="4459">
                  <c:v>39.655000000000001</c:v>
                </c:pt>
                <c:pt idx="4460">
                  <c:v>39.720800000000011</c:v>
                </c:pt>
                <c:pt idx="4461">
                  <c:v>39.855200000000004</c:v>
                </c:pt>
                <c:pt idx="4462">
                  <c:v>39.366600000000012</c:v>
                </c:pt>
                <c:pt idx="4463">
                  <c:v>39.0306</c:v>
                </c:pt>
                <c:pt idx="4464">
                  <c:v>38.813600000000001</c:v>
                </c:pt>
                <c:pt idx="4465">
                  <c:v>39.131400000000014</c:v>
                </c:pt>
                <c:pt idx="4466">
                  <c:v>39.0642</c:v>
                </c:pt>
                <c:pt idx="4467">
                  <c:v>38.924200000000013</c:v>
                </c:pt>
                <c:pt idx="4468">
                  <c:v>39.23360000000001</c:v>
                </c:pt>
                <c:pt idx="4469">
                  <c:v>39.326000000000001</c:v>
                </c:pt>
                <c:pt idx="4470">
                  <c:v>38.6036</c:v>
                </c:pt>
                <c:pt idx="4471">
                  <c:v>38.151400000000002</c:v>
                </c:pt>
                <c:pt idx="4472">
                  <c:v>37.744</c:v>
                </c:pt>
                <c:pt idx="4473">
                  <c:v>38.294200000000011</c:v>
                </c:pt>
                <c:pt idx="4474">
                  <c:v>37.430400000000013</c:v>
                </c:pt>
                <c:pt idx="4475">
                  <c:v>37.4724</c:v>
                </c:pt>
                <c:pt idx="4476">
                  <c:v>37.970799999999997</c:v>
                </c:pt>
                <c:pt idx="4477">
                  <c:v>38.183600000000013</c:v>
                </c:pt>
                <c:pt idx="4478">
                  <c:v>38.217200000000012</c:v>
                </c:pt>
                <c:pt idx="4479">
                  <c:v>38.598000000000013</c:v>
                </c:pt>
                <c:pt idx="4480">
                  <c:v>38.523800000000008</c:v>
                </c:pt>
                <c:pt idx="4481">
                  <c:v>37.7468</c:v>
                </c:pt>
                <c:pt idx="4482">
                  <c:v>37.930200000000013</c:v>
                </c:pt>
                <c:pt idx="4483">
                  <c:v>37.797200000000011</c:v>
                </c:pt>
                <c:pt idx="4484">
                  <c:v>37.889600000000002</c:v>
                </c:pt>
                <c:pt idx="4485">
                  <c:v>37.8658</c:v>
                </c:pt>
                <c:pt idx="4486">
                  <c:v>37.9176</c:v>
                </c:pt>
                <c:pt idx="4487">
                  <c:v>38.077199999999998</c:v>
                </c:pt>
                <c:pt idx="4488">
                  <c:v>37.92880000000001</c:v>
                </c:pt>
                <c:pt idx="4489">
                  <c:v>38.246600000000008</c:v>
                </c:pt>
                <c:pt idx="4490">
                  <c:v>38.514000000000003</c:v>
                </c:pt>
                <c:pt idx="4491">
                  <c:v>37.860200000000013</c:v>
                </c:pt>
                <c:pt idx="4492">
                  <c:v>37.629200000000012</c:v>
                </c:pt>
                <c:pt idx="4493">
                  <c:v>38.045000000000002</c:v>
                </c:pt>
                <c:pt idx="4494">
                  <c:v>38.17240000000001</c:v>
                </c:pt>
                <c:pt idx="4495">
                  <c:v>38.2438</c:v>
                </c:pt>
                <c:pt idx="4496">
                  <c:v>37.891000000000012</c:v>
                </c:pt>
                <c:pt idx="4497">
                  <c:v>38.66660000000001</c:v>
                </c:pt>
                <c:pt idx="4498">
                  <c:v>37.361800000000002</c:v>
                </c:pt>
                <c:pt idx="4499">
                  <c:v>38.095400000000012</c:v>
                </c:pt>
                <c:pt idx="4500">
                  <c:v>38.267600000000009</c:v>
                </c:pt>
                <c:pt idx="4501">
                  <c:v>37.9876</c:v>
                </c:pt>
                <c:pt idx="4502">
                  <c:v>38.656799999999997</c:v>
                </c:pt>
                <c:pt idx="4503">
                  <c:v>38.868200000000002</c:v>
                </c:pt>
                <c:pt idx="4504">
                  <c:v>38.098200000000013</c:v>
                </c:pt>
                <c:pt idx="4505">
                  <c:v>38.156999999999996</c:v>
                </c:pt>
                <c:pt idx="4506">
                  <c:v>38.0702</c:v>
                </c:pt>
                <c:pt idx="4507">
                  <c:v>38.0366</c:v>
                </c:pt>
                <c:pt idx="4508">
                  <c:v>38.218600000000009</c:v>
                </c:pt>
                <c:pt idx="4509">
                  <c:v>38.218600000000009</c:v>
                </c:pt>
                <c:pt idx="4510">
                  <c:v>38.162600000000012</c:v>
                </c:pt>
                <c:pt idx="4511">
                  <c:v>38.156999999999996</c:v>
                </c:pt>
                <c:pt idx="4512">
                  <c:v>38.056199999999997</c:v>
                </c:pt>
                <c:pt idx="4513">
                  <c:v>38.193400000000011</c:v>
                </c:pt>
                <c:pt idx="4514">
                  <c:v>38.183600000000013</c:v>
                </c:pt>
                <c:pt idx="4515">
                  <c:v>38.642800000000001</c:v>
                </c:pt>
                <c:pt idx="4516">
                  <c:v>38.151400000000002</c:v>
                </c:pt>
                <c:pt idx="4517">
                  <c:v>38.317999999999998</c:v>
                </c:pt>
                <c:pt idx="4518">
                  <c:v>38.691800000000001</c:v>
                </c:pt>
                <c:pt idx="4519">
                  <c:v>38.656799999999997</c:v>
                </c:pt>
                <c:pt idx="4520">
                  <c:v>39.032000000000011</c:v>
                </c:pt>
                <c:pt idx="4521">
                  <c:v>39.06280000000001</c:v>
                </c:pt>
                <c:pt idx="4522">
                  <c:v>39.013800000000003</c:v>
                </c:pt>
                <c:pt idx="4523">
                  <c:v>39.135600000000011</c:v>
                </c:pt>
                <c:pt idx="4524">
                  <c:v>39.197200000000002</c:v>
                </c:pt>
                <c:pt idx="4525">
                  <c:v>39.2742</c:v>
                </c:pt>
                <c:pt idx="4526">
                  <c:v>39.373600000000003</c:v>
                </c:pt>
                <c:pt idx="4527">
                  <c:v>39.179000000000009</c:v>
                </c:pt>
                <c:pt idx="4528">
                  <c:v>38.575600000000009</c:v>
                </c:pt>
                <c:pt idx="4529">
                  <c:v>38.546200000000013</c:v>
                </c:pt>
                <c:pt idx="4530">
                  <c:v>38.803800000000003</c:v>
                </c:pt>
                <c:pt idx="4531">
                  <c:v>38.8108</c:v>
                </c:pt>
                <c:pt idx="4532">
                  <c:v>38.8626</c:v>
                </c:pt>
                <c:pt idx="4533">
                  <c:v>38.686200000000007</c:v>
                </c:pt>
                <c:pt idx="4534">
                  <c:v>39.340000000000003</c:v>
                </c:pt>
                <c:pt idx="4535">
                  <c:v>39.481400000000001</c:v>
                </c:pt>
                <c:pt idx="4536">
                  <c:v>39.335800000000013</c:v>
                </c:pt>
                <c:pt idx="4537">
                  <c:v>39.3232</c:v>
                </c:pt>
                <c:pt idx="4538">
                  <c:v>39.573800000000013</c:v>
                </c:pt>
                <c:pt idx="4539">
                  <c:v>39.513599999999997</c:v>
                </c:pt>
                <c:pt idx="4540">
                  <c:v>39.659200000000013</c:v>
                </c:pt>
                <c:pt idx="4541">
                  <c:v>39.7012</c:v>
                </c:pt>
                <c:pt idx="4542">
                  <c:v>39.7348</c:v>
                </c:pt>
                <c:pt idx="4543">
                  <c:v>39.8048</c:v>
                </c:pt>
                <c:pt idx="4544">
                  <c:v>40.189800000000012</c:v>
                </c:pt>
                <c:pt idx="4545">
                  <c:v>40.208000000000013</c:v>
                </c:pt>
                <c:pt idx="4546">
                  <c:v>40.432000000000002</c:v>
                </c:pt>
                <c:pt idx="4547">
                  <c:v>40.177200000000013</c:v>
                </c:pt>
                <c:pt idx="4548">
                  <c:v>39.604599999999998</c:v>
                </c:pt>
                <c:pt idx="4549">
                  <c:v>39.933600000000013</c:v>
                </c:pt>
                <c:pt idx="4550">
                  <c:v>39.73340000000001</c:v>
                </c:pt>
                <c:pt idx="4551">
                  <c:v>39.747400000000013</c:v>
                </c:pt>
                <c:pt idx="4552">
                  <c:v>40.486600000000003</c:v>
                </c:pt>
                <c:pt idx="4553">
                  <c:v>40.6616</c:v>
                </c:pt>
                <c:pt idx="4554">
                  <c:v>40.672800000000009</c:v>
                </c:pt>
                <c:pt idx="4555">
                  <c:v>40.311599999999999</c:v>
                </c:pt>
                <c:pt idx="4556">
                  <c:v>40.4726</c:v>
                </c:pt>
                <c:pt idx="4557">
                  <c:v>39.848200000000013</c:v>
                </c:pt>
                <c:pt idx="4558">
                  <c:v>39.13000000000001</c:v>
                </c:pt>
                <c:pt idx="4559">
                  <c:v>39.331600000000002</c:v>
                </c:pt>
                <c:pt idx="4560">
                  <c:v>38.99280000000001</c:v>
                </c:pt>
                <c:pt idx="4561">
                  <c:v>39.769800000000011</c:v>
                </c:pt>
                <c:pt idx="4562">
                  <c:v>39.544400000000003</c:v>
                </c:pt>
                <c:pt idx="4563">
                  <c:v>39.412799999999997</c:v>
                </c:pt>
                <c:pt idx="4564">
                  <c:v>38.987200000000001</c:v>
                </c:pt>
                <c:pt idx="4565">
                  <c:v>38.197600000000008</c:v>
                </c:pt>
                <c:pt idx="4566">
                  <c:v>39.0642</c:v>
                </c:pt>
                <c:pt idx="4567">
                  <c:v>38.910200000000003</c:v>
                </c:pt>
                <c:pt idx="4568">
                  <c:v>39.107600000000012</c:v>
                </c:pt>
                <c:pt idx="4569">
                  <c:v>38.781399999999998</c:v>
                </c:pt>
                <c:pt idx="4570">
                  <c:v>39.466000000000001</c:v>
                </c:pt>
                <c:pt idx="4571">
                  <c:v>39.915400000000012</c:v>
                </c:pt>
                <c:pt idx="4572">
                  <c:v>40.005000000000003</c:v>
                </c:pt>
                <c:pt idx="4573">
                  <c:v>40.307400000000001</c:v>
                </c:pt>
                <c:pt idx="4574">
                  <c:v>40.432000000000002</c:v>
                </c:pt>
                <c:pt idx="4575">
                  <c:v>40.413800000000002</c:v>
                </c:pt>
                <c:pt idx="4576">
                  <c:v>40.826800000000013</c:v>
                </c:pt>
                <c:pt idx="4577">
                  <c:v>40.941600000000001</c:v>
                </c:pt>
                <c:pt idx="4578">
                  <c:v>40.748400000000011</c:v>
                </c:pt>
                <c:pt idx="4579">
                  <c:v>41.514200000000002</c:v>
                </c:pt>
                <c:pt idx="4580">
                  <c:v>41.315399999999997</c:v>
                </c:pt>
                <c:pt idx="4581">
                  <c:v>41.09</c:v>
                </c:pt>
                <c:pt idx="4582">
                  <c:v>41.099800000000009</c:v>
                </c:pt>
                <c:pt idx="4583">
                  <c:v>40.724600000000009</c:v>
                </c:pt>
                <c:pt idx="4584">
                  <c:v>40.859000000000002</c:v>
                </c:pt>
                <c:pt idx="4585">
                  <c:v>40.819800000000001</c:v>
                </c:pt>
                <c:pt idx="4586">
                  <c:v>40.796000000000021</c:v>
                </c:pt>
                <c:pt idx="4587">
                  <c:v>41.5184</c:v>
                </c:pt>
                <c:pt idx="4588">
                  <c:v>41.505800000000008</c:v>
                </c:pt>
                <c:pt idx="4589">
                  <c:v>41.861400000000003</c:v>
                </c:pt>
                <c:pt idx="4590">
                  <c:v>41.86</c:v>
                </c:pt>
                <c:pt idx="4591">
                  <c:v>41.990200000000009</c:v>
                </c:pt>
                <c:pt idx="4592">
                  <c:v>41.890800000000013</c:v>
                </c:pt>
                <c:pt idx="4593">
                  <c:v>41.967799999999997</c:v>
                </c:pt>
                <c:pt idx="4594">
                  <c:v>42.161000000000008</c:v>
                </c:pt>
                <c:pt idx="4595">
                  <c:v>41.382599999999996</c:v>
                </c:pt>
                <c:pt idx="4596">
                  <c:v>41.882399999999997</c:v>
                </c:pt>
                <c:pt idx="4597">
                  <c:v>41.9818</c:v>
                </c:pt>
                <c:pt idx="4598">
                  <c:v>42.190400000000011</c:v>
                </c:pt>
                <c:pt idx="4599">
                  <c:v>42.21840000000001</c:v>
                </c:pt>
                <c:pt idx="4600">
                  <c:v>42.184800000000003</c:v>
                </c:pt>
                <c:pt idx="4601">
                  <c:v>42.2072</c:v>
                </c:pt>
                <c:pt idx="4602">
                  <c:v>42.187600000000003</c:v>
                </c:pt>
                <c:pt idx="4603">
                  <c:v>41.664000000000001</c:v>
                </c:pt>
                <c:pt idx="4604">
                  <c:v>42.092400000000012</c:v>
                </c:pt>
                <c:pt idx="4605">
                  <c:v>42.189</c:v>
                </c:pt>
                <c:pt idx="4606">
                  <c:v>42.093800000000009</c:v>
                </c:pt>
                <c:pt idx="4607">
                  <c:v>42.117600000000003</c:v>
                </c:pt>
                <c:pt idx="4608">
                  <c:v>42.072800000000008</c:v>
                </c:pt>
                <c:pt idx="4609">
                  <c:v>42.329000000000008</c:v>
                </c:pt>
                <c:pt idx="4610">
                  <c:v>42.197400000000009</c:v>
                </c:pt>
                <c:pt idx="4611">
                  <c:v>42.1736</c:v>
                </c:pt>
                <c:pt idx="4612">
                  <c:v>42.27300000000001</c:v>
                </c:pt>
                <c:pt idx="4613">
                  <c:v>41.955199999999998</c:v>
                </c:pt>
                <c:pt idx="4614">
                  <c:v>42.075600000000009</c:v>
                </c:pt>
                <c:pt idx="4615">
                  <c:v>42.03220000000001</c:v>
                </c:pt>
                <c:pt idx="4616">
                  <c:v>42.245000000000012</c:v>
                </c:pt>
                <c:pt idx="4617">
                  <c:v>42.035000000000011</c:v>
                </c:pt>
                <c:pt idx="4618">
                  <c:v>41.732600000000012</c:v>
                </c:pt>
                <c:pt idx="4619">
                  <c:v>42.200200000000009</c:v>
                </c:pt>
                <c:pt idx="4620">
                  <c:v>41.911799999999999</c:v>
                </c:pt>
                <c:pt idx="4621">
                  <c:v>42.093800000000009</c:v>
                </c:pt>
                <c:pt idx="4622">
                  <c:v>41.928600000000003</c:v>
                </c:pt>
                <c:pt idx="4623">
                  <c:v>41.715800000000002</c:v>
                </c:pt>
                <c:pt idx="4624">
                  <c:v>41.718600000000009</c:v>
                </c:pt>
                <c:pt idx="4625">
                  <c:v>41.756400000000014</c:v>
                </c:pt>
                <c:pt idx="4626">
                  <c:v>41.2804</c:v>
                </c:pt>
                <c:pt idx="4627">
                  <c:v>41.062000000000012</c:v>
                </c:pt>
                <c:pt idx="4628">
                  <c:v>41.028400000000012</c:v>
                </c:pt>
                <c:pt idx="4629">
                  <c:v>41.067600000000013</c:v>
                </c:pt>
                <c:pt idx="4630">
                  <c:v>41.076000000000001</c:v>
                </c:pt>
                <c:pt idx="4631">
                  <c:v>41.561800000000012</c:v>
                </c:pt>
                <c:pt idx="4632">
                  <c:v>41.064800000000012</c:v>
                </c:pt>
                <c:pt idx="4633">
                  <c:v>40.76380000000001</c:v>
                </c:pt>
                <c:pt idx="4634">
                  <c:v>40.702200000000012</c:v>
                </c:pt>
                <c:pt idx="4635">
                  <c:v>40.633600000000001</c:v>
                </c:pt>
                <c:pt idx="4636">
                  <c:v>40.601400000000012</c:v>
                </c:pt>
                <c:pt idx="4637">
                  <c:v>40.632200000000012</c:v>
                </c:pt>
                <c:pt idx="4638">
                  <c:v>40.6098</c:v>
                </c:pt>
                <c:pt idx="4639">
                  <c:v>40.411000000000001</c:v>
                </c:pt>
                <c:pt idx="4640">
                  <c:v>40.324199999999998</c:v>
                </c:pt>
                <c:pt idx="4641">
                  <c:v>40.096000000000011</c:v>
                </c:pt>
                <c:pt idx="4642">
                  <c:v>40.037200000000013</c:v>
                </c:pt>
                <c:pt idx="4643">
                  <c:v>39.744600000000013</c:v>
                </c:pt>
                <c:pt idx="4644">
                  <c:v>39.225200000000008</c:v>
                </c:pt>
                <c:pt idx="4645">
                  <c:v>39.587800000000001</c:v>
                </c:pt>
                <c:pt idx="4646">
                  <c:v>39.772600000000011</c:v>
                </c:pt>
                <c:pt idx="4647">
                  <c:v>39.5304</c:v>
                </c:pt>
                <c:pt idx="4648">
                  <c:v>39.6004</c:v>
                </c:pt>
                <c:pt idx="4649">
                  <c:v>39.205600000000011</c:v>
                </c:pt>
                <c:pt idx="4650">
                  <c:v>39.106200000000008</c:v>
                </c:pt>
                <c:pt idx="4651">
                  <c:v>39.191600000000008</c:v>
                </c:pt>
                <c:pt idx="4652">
                  <c:v>39.153799999999997</c:v>
                </c:pt>
                <c:pt idx="4653">
                  <c:v>39.278400000000012</c:v>
                </c:pt>
                <c:pt idx="4654">
                  <c:v>39.142600000000009</c:v>
                </c:pt>
                <c:pt idx="4655">
                  <c:v>39.222400000000007</c:v>
                </c:pt>
                <c:pt idx="4656">
                  <c:v>38.613400000000013</c:v>
                </c:pt>
                <c:pt idx="4657">
                  <c:v>38.894799999999996</c:v>
                </c:pt>
                <c:pt idx="4658">
                  <c:v>39.363799999999998</c:v>
                </c:pt>
                <c:pt idx="4659">
                  <c:v>38.245200000000011</c:v>
                </c:pt>
                <c:pt idx="4660">
                  <c:v>38.444000000000003</c:v>
                </c:pt>
                <c:pt idx="4661">
                  <c:v>38.457999999999998</c:v>
                </c:pt>
                <c:pt idx="4662">
                  <c:v>38.116400000000013</c:v>
                </c:pt>
                <c:pt idx="4663">
                  <c:v>38.123400000000011</c:v>
                </c:pt>
                <c:pt idx="4664">
                  <c:v>38.642800000000001</c:v>
                </c:pt>
                <c:pt idx="4665">
                  <c:v>37.549400000000013</c:v>
                </c:pt>
                <c:pt idx="4666">
                  <c:v>37.063600000000001</c:v>
                </c:pt>
                <c:pt idx="4667">
                  <c:v>37.76080000000001</c:v>
                </c:pt>
                <c:pt idx="4668">
                  <c:v>38.014200000000002</c:v>
                </c:pt>
                <c:pt idx="4669">
                  <c:v>37.200800000000008</c:v>
                </c:pt>
                <c:pt idx="4670">
                  <c:v>37.0426</c:v>
                </c:pt>
                <c:pt idx="4671">
                  <c:v>37.499000000000009</c:v>
                </c:pt>
                <c:pt idx="4672">
                  <c:v>37.5214</c:v>
                </c:pt>
                <c:pt idx="4673">
                  <c:v>37.489199999999997</c:v>
                </c:pt>
                <c:pt idx="4674">
                  <c:v>36.269800000000011</c:v>
                </c:pt>
                <c:pt idx="4675">
                  <c:v>36.967000000000013</c:v>
                </c:pt>
                <c:pt idx="4676">
                  <c:v>37.431800000000003</c:v>
                </c:pt>
                <c:pt idx="4677">
                  <c:v>37.2806</c:v>
                </c:pt>
                <c:pt idx="4678">
                  <c:v>37.858800000000002</c:v>
                </c:pt>
                <c:pt idx="4679">
                  <c:v>36.738800000000012</c:v>
                </c:pt>
                <c:pt idx="4680">
                  <c:v>37.072000000000003</c:v>
                </c:pt>
                <c:pt idx="4681">
                  <c:v>37.234400000000001</c:v>
                </c:pt>
                <c:pt idx="4682">
                  <c:v>37.321199999999997</c:v>
                </c:pt>
                <c:pt idx="4683">
                  <c:v>37.486400000000003</c:v>
                </c:pt>
                <c:pt idx="4684">
                  <c:v>37.988999999999997</c:v>
                </c:pt>
                <c:pt idx="4685">
                  <c:v>37.874200000000002</c:v>
                </c:pt>
                <c:pt idx="4686">
                  <c:v>37.452800000000003</c:v>
                </c:pt>
                <c:pt idx="4687">
                  <c:v>37.641800000000003</c:v>
                </c:pt>
                <c:pt idx="4688">
                  <c:v>37.592800000000011</c:v>
                </c:pt>
                <c:pt idx="4689">
                  <c:v>37.4696</c:v>
                </c:pt>
                <c:pt idx="4690">
                  <c:v>36.708000000000013</c:v>
                </c:pt>
                <c:pt idx="4691">
                  <c:v>36.5246</c:v>
                </c:pt>
                <c:pt idx="4692">
                  <c:v>36.68</c:v>
                </c:pt>
                <c:pt idx="4693">
                  <c:v>36.771000000000001</c:v>
                </c:pt>
                <c:pt idx="4694">
                  <c:v>36.785000000000011</c:v>
                </c:pt>
                <c:pt idx="4695">
                  <c:v>37.167200000000008</c:v>
                </c:pt>
                <c:pt idx="4696">
                  <c:v>36.670200000000001</c:v>
                </c:pt>
                <c:pt idx="4697">
                  <c:v>36.869</c:v>
                </c:pt>
                <c:pt idx="4698">
                  <c:v>36.818600000000004</c:v>
                </c:pt>
                <c:pt idx="4699">
                  <c:v>36.75</c:v>
                </c:pt>
                <c:pt idx="4700">
                  <c:v>37.725800000000007</c:v>
                </c:pt>
                <c:pt idx="4701">
                  <c:v>37.7468</c:v>
                </c:pt>
                <c:pt idx="4702">
                  <c:v>37.549400000000013</c:v>
                </c:pt>
                <c:pt idx="4703">
                  <c:v>37.5396</c:v>
                </c:pt>
                <c:pt idx="4704">
                  <c:v>38.057600000000001</c:v>
                </c:pt>
                <c:pt idx="4705">
                  <c:v>37.934399999999997</c:v>
                </c:pt>
                <c:pt idx="4706">
                  <c:v>38.16960000000001</c:v>
                </c:pt>
                <c:pt idx="4707">
                  <c:v>38.028200000000012</c:v>
                </c:pt>
                <c:pt idx="4708">
                  <c:v>37.612400000000008</c:v>
                </c:pt>
                <c:pt idx="4709">
                  <c:v>37.1798</c:v>
                </c:pt>
                <c:pt idx="4710">
                  <c:v>37.587200000000003</c:v>
                </c:pt>
                <c:pt idx="4711">
                  <c:v>37.210600000000007</c:v>
                </c:pt>
                <c:pt idx="4712">
                  <c:v>37.622200000000021</c:v>
                </c:pt>
                <c:pt idx="4713">
                  <c:v>37.913400000000003</c:v>
                </c:pt>
                <c:pt idx="4714">
                  <c:v>37.70620000000001</c:v>
                </c:pt>
                <c:pt idx="4715">
                  <c:v>37.954000000000001</c:v>
                </c:pt>
                <c:pt idx="4716">
                  <c:v>37.7104</c:v>
                </c:pt>
                <c:pt idx="4717">
                  <c:v>37.459800000000001</c:v>
                </c:pt>
                <c:pt idx="4718">
                  <c:v>37.528400000000012</c:v>
                </c:pt>
                <c:pt idx="4719">
                  <c:v>38.732400000000013</c:v>
                </c:pt>
                <c:pt idx="4720">
                  <c:v>38.792600000000007</c:v>
                </c:pt>
                <c:pt idx="4721">
                  <c:v>38.624600000000008</c:v>
                </c:pt>
                <c:pt idx="4722">
                  <c:v>38.614800000000002</c:v>
                </c:pt>
                <c:pt idx="4723">
                  <c:v>38.3964</c:v>
                </c:pt>
                <c:pt idx="4724">
                  <c:v>38.208800000000011</c:v>
                </c:pt>
                <c:pt idx="4725">
                  <c:v>38.605000000000011</c:v>
                </c:pt>
                <c:pt idx="4726">
                  <c:v>38.379600000000003</c:v>
                </c:pt>
                <c:pt idx="4727">
                  <c:v>37.1616</c:v>
                </c:pt>
                <c:pt idx="4728">
                  <c:v>37.7776</c:v>
                </c:pt>
                <c:pt idx="4729">
                  <c:v>37.825200000000009</c:v>
                </c:pt>
                <c:pt idx="4730">
                  <c:v>37.9848</c:v>
                </c:pt>
                <c:pt idx="4731">
                  <c:v>38.204600000000013</c:v>
                </c:pt>
                <c:pt idx="4732">
                  <c:v>38.3474</c:v>
                </c:pt>
                <c:pt idx="4733">
                  <c:v>38.421600000000012</c:v>
                </c:pt>
                <c:pt idx="4734">
                  <c:v>38.99</c:v>
                </c:pt>
                <c:pt idx="4735">
                  <c:v>39.093600000000009</c:v>
                </c:pt>
                <c:pt idx="4736">
                  <c:v>39.216800000000013</c:v>
                </c:pt>
                <c:pt idx="4737">
                  <c:v>39.179000000000009</c:v>
                </c:pt>
                <c:pt idx="4738">
                  <c:v>38.485999999999997</c:v>
                </c:pt>
                <c:pt idx="4739">
                  <c:v>38.749200000000002</c:v>
                </c:pt>
                <c:pt idx="4740">
                  <c:v>38.752000000000002</c:v>
                </c:pt>
                <c:pt idx="4741">
                  <c:v>38.761800000000001</c:v>
                </c:pt>
                <c:pt idx="4742">
                  <c:v>39.0488</c:v>
                </c:pt>
                <c:pt idx="4743">
                  <c:v>38.830399999999997</c:v>
                </c:pt>
                <c:pt idx="4744">
                  <c:v>39.011000000000003</c:v>
                </c:pt>
                <c:pt idx="4745">
                  <c:v>38.956400000000002</c:v>
                </c:pt>
                <c:pt idx="4746">
                  <c:v>39.214000000000013</c:v>
                </c:pt>
                <c:pt idx="4747">
                  <c:v>39.624200000000002</c:v>
                </c:pt>
                <c:pt idx="4748">
                  <c:v>39.592000000000013</c:v>
                </c:pt>
                <c:pt idx="4749">
                  <c:v>39.384799999999998</c:v>
                </c:pt>
                <c:pt idx="4750">
                  <c:v>39.503800000000012</c:v>
                </c:pt>
                <c:pt idx="4751">
                  <c:v>39.4422</c:v>
                </c:pt>
                <c:pt idx="4752">
                  <c:v>39.436600000000013</c:v>
                </c:pt>
                <c:pt idx="4753">
                  <c:v>40.153399999999998</c:v>
                </c:pt>
                <c:pt idx="4754">
                  <c:v>39.8902</c:v>
                </c:pt>
                <c:pt idx="4755">
                  <c:v>39.666200000000011</c:v>
                </c:pt>
                <c:pt idx="4756">
                  <c:v>39.743200000000002</c:v>
                </c:pt>
                <c:pt idx="4757">
                  <c:v>39.694200000000002</c:v>
                </c:pt>
                <c:pt idx="4758">
                  <c:v>39.692800000000013</c:v>
                </c:pt>
                <c:pt idx="4759">
                  <c:v>39.586399999999998</c:v>
                </c:pt>
                <c:pt idx="4760">
                  <c:v>40.087600000000002</c:v>
                </c:pt>
                <c:pt idx="4761">
                  <c:v>40.037200000000013</c:v>
                </c:pt>
                <c:pt idx="4762">
                  <c:v>40.056800000000003</c:v>
                </c:pt>
                <c:pt idx="4763">
                  <c:v>40.224800000000009</c:v>
                </c:pt>
                <c:pt idx="4764">
                  <c:v>40.09040000000001</c:v>
                </c:pt>
                <c:pt idx="4765">
                  <c:v>40.392800000000001</c:v>
                </c:pt>
                <c:pt idx="4766">
                  <c:v>40.077800000000003</c:v>
                </c:pt>
                <c:pt idx="4767">
                  <c:v>39.5276</c:v>
                </c:pt>
                <c:pt idx="4768">
                  <c:v>39.928000000000011</c:v>
                </c:pt>
                <c:pt idx="4769">
                  <c:v>39.891599999999997</c:v>
                </c:pt>
                <c:pt idx="4770">
                  <c:v>39.753</c:v>
                </c:pt>
                <c:pt idx="4771">
                  <c:v>40.336799999999997</c:v>
                </c:pt>
                <c:pt idx="4772">
                  <c:v>40.509</c:v>
                </c:pt>
                <c:pt idx="4773">
                  <c:v>40.513199999999998</c:v>
                </c:pt>
                <c:pt idx="4774">
                  <c:v>40.62660000000001</c:v>
                </c:pt>
                <c:pt idx="4775">
                  <c:v>40.821199999999997</c:v>
                </c:pt>
                <c:pt idx="4776">
                  <c:v>40.947200000000002</c:v>
                </c:pt>
                <c:pt idx="4777">
                  <c:v>40.888399999999997</c:v>
                </c:pt>
                <c:pt idx="4778">
                  <c:v>40.942999999999998</c:v>
                </c:pt>
                <c:pt idx="4779">
                  <c:v>40.933200000000006</c:v>
                </c:pt>
                <c:pt idx="4780">
                  <c:v>41.279000000000011</c:v>
                </c:pt>
                <c:pt idx="4781">
                  <c:v>41.197800000000008</c:v>
                </c:pt>
                <c:pt idx="4782">
                  <c:v>41.301400000000001</c:v>
                </c:pt>
                <c:pt idx="4783">
                  <c:v>41.231400000000001</c:v>
                </c:pt>
                <c:pt idx="4784">
                  <c:v>41.230000000000011</c:v>
                </c:pt>
                <c:pt idx="4785">
                  <c:v>41.501600000000003</c:v>
                </c:pt>
                <c:pt idx="4786">
                  <c:v>41.798400000000008</c:v>
                </c:pt>
                <c:pt idx="4787">
                  <c:v>41.571599999999997</c:v>
                </c:pt>
                <c:pt idx="4788">
                  <c:v>41.531000000000013</c:v>
                </c:pt>
                <c:pt idx="4789">
                  <c:v>41.531000000000013</c:v>
                </c:pt>
                <c:pt idx="4790">
                  <c:v>41.738200000000013</c:v>
                </c:pt>
                <c:pt idx="4791">
                  <c:v>41.764800000000001</c:v>
                </c:pt>
                <c:pt idx="4792">
                  <c:v>41.643000000000001</c:v>
                </c:pt>
                <c:pt idx="4793">
                  <c:v>41.909000000000013</c:v>
                </c:pt>
                <c:pt idx="4794">
                  <c:v>41.921600000000012</c:v>
                </c:pt>
                <c:pt idx="4795">
                  <c:v>41.941200000000002</c:v>
                </c:pt>
                <c:pt idx="4796">
                  <c:v>42.055999999999997</c:v>
                </c:pt>
                <c:pt idx="4797">
                  <c:v>41.883800000000001</c:v>
                </c:pt>
                <c:pt idx="4798">
                  <c:v>40.651800000000001</c:v>
                </c:pt>
                <c:pt idx="4799">
                  <c:v>40.881399999999999</c:v>
                </c:pt>
                <c:pt idx="4800">
                  <c:v>41.001800000000003</c:v>
                </c:pt>
                <c:pt idx="4801">
                  <c:v>41.430200000000013</c:v>
                </c:pt>
                <c:pt idx="4802">
                  <c:v>41.354599999999998</c:v>
                </c:pt>
                <c:pt idx="4803">
                  <c:v>41.224400000000003</c:v>
                </c:pt>
                <c:pt idx="4804">
                  <c:v>41.112400000000008</c:v>
                </c:pt>
                <c:pt idx="4805">
                  <c:v>40.543999999999997</c:v>
                </c:pt>
                <c:pt idx="4806">
                  <c:v>40.753999999999998</c:v>
                </c:pt>
                <c:pt idx="4807">
                  <c:v>40.912200000000013</c:v>
                </c:pt>
                <c:pt idx="4808">
                  <c:v>40.860400000000013</c:v>
                </c:pt>
                <c:pt idx="4809">
                  <c:v>40.937399999999997</c:v>
                </c:pt>
                <c:pt idx="4810">
                  <c:v>40.888399999999997</c:v>
                </c:pt>
                <c:pt idx="4811">
                  <c:v>41.076000000000001</c:v>
                </c:pt>
                <c:pt idx="4812">
                  <c:v>41.528200000000012</c:v>
                </c:pt>
                <c:pt idx="4813">
                  <c:v>41.330800000000004</c:v>
                </c:pt>
                <c:pt idx="4814">
                  <c:v>41.598200000000013</c:v>
                </c:pt>
                <c:pt idx="4815">
                  <c:v>41.473599999999998</c:v>
                </c:pt>
                <c:pt idx="4816">
                  <c:v>41.729800000000012</c:v>
                </c:pt>
                <c:pt idx="4817">
                  <c:v>41.459600000000002</c:v>
                </c:pt>
                <c:pt idx="4818">
                  <c:v>41.675200000000011</c:v>
                </c:pt>
                <c:pt idx="4819">
                  <c:v>41.557600000000001</c:v>
                </c:pt>
                <c:pt idx="4820">
                  <c:v>41.72140000000001</c:v>
                </c:pt>
                <c:pt idx="4821">
                  <c:v>42.250600000000013</c:v>
                </c:pt>
                <c:pt idx="4822">
                  <c:v>41.616400000000013</c:v>
                </c:pt>
                <c:pt idx="4823">
                  <c:v>42.053199999999997</c:v>
                </c:pt>
                <c:pt idx="4824">
                  <c:v>41.718600000000009</c:v>
                </c:pt>
                <c:pt idx="4825">
                  <c:v>41.781599999999997</c:v>
                </c:pt>
                <c:pt idx="4826">
                  <c:v>41.817999999999998</c:v>
                </c:pt>
                <c:pt idx="4827">
                  <c:v>42.054600000000001</c:v>
                </c:pt>
                <c:pt idx="4828">
                  <c:v>42.210000000000008</c:v>
                </c:pt>
                <c:pt idx="4829">
                  <c:v>42.1554</c:v>
                </c:pt>
                <c:pt idx="4830">
                  <c:v>42.053199999999997</c:v>
                </c:pt>
                <c:pt idx="4831">
                  <c:v>42.301000000000002</c:v>
                </c:pt>
                <c:pt idx="4832">
                  <c:v>41.934199999999997</c:v>
                </c:pt>
                <c:pt idx="4833">
                  <c:v>42.271600000000007</c:v>
                </c:pt>
                <c:pt idx="4834">
                  <c:v>42.291200000000011</c:v>
                </c:pt>
                <c:pt idx="4835">
                  <c:v>42.319200000000002</c:v>
                </c:pt>
                <c:pt idx="4836">
                  <c:v>42.613200000000013</c:v>
                </c:pt>
                <c:pt idx="4837">
                  <c:v>42.644000000000013</c:v>
                </c:pt>
                <c:pt idx="4838">
                  <c:v>42.49560000000001</c:v>
                </c:pt>
                <c:pt idx="4839">
                  <c:v>41.997200000000007</c:v>
                </c:pt>
                <c:pt idx="4840">
                  <c:v>42.158200000000008</c:v>
                </c:pt>
                <c:pt idx="4841">
                  <c:v>42.077000000000012</c:v>
                </c:pt>
                <c:pt idx="4842">
                  <c:v>42.456400000000002</c:v>
                </c:pt>
                <c:pt idx="4843">
                  <c:v>42.371000000000002</c:v>
                </c:pt>
                <c:pt idx="4844">
                  <c:v>42.261800000000001</c:v>
                </c:pt>
                <c:pt idx="4845">
                  <c:v>42.280000000000008</c:v>
                </c:pt>
                <c:pt idx="4846">
                  <c:v>42.1708</c:v>
                </c:pt>
                <c:pt idx="4847">
                  <c:v>42.358400000000003</c:v>
                </c:pt>
                <c:pt idx="4848">
                  <c:v>42.4816</c:v>
                </c:pt>
                <c:pt idx="4849">
                  <c:v>42.369600000000013</c:v>
                </c:pt>
                <c:pt idx="4850">
                  <c:v>42.331800000000001</c:v>
                </c:pt>
                <c:pt idx="4851">
                  <c:v>42.394799999999996</c:v>
                </c:pt>
                <c:pt idx="4852">
                  <c:v>42.498400000000011</c:v>
                </c:pt>
                <c:pt idx="4853">
                  <c:v>42.454999999999998</c:v>
                </c:pt>
                <c:pt idx="4854">
                  <c:v>42.576800000000013</c:v>
                </c:pt>
                <c:pt idx="4855">
                  <c:v>42.744799999999998</c:v>
                </c:pt>
                <c:pt idx="4856">
                  <c:v>42.820400000000006</c:v>
                </c:pt>
                <c:pt idx="4857">
                  <c:v>42.915599999999998</c:v>
                </c:pt>
                <c:pt idx="4858">
                  <c:v>42.914200000000001</c:v>
                </c:pt>
                <c:pt idx="4859">
                  <c:v>42.9114</c:v>
                </c:pt>
                <c:pt idx="4860">
                  <c:v>42.99260000000001</c:v>
                </c:pt>
                <c:pt idx="4861">
                  <c:v>42.9268</c:v>
                </c:pt>
                <c:pt idx="4862">
                  <c:v>42.9604</c:v>
                </c:pt>
                <c:pt idx="4863">
                  <c:v>42.842799999999997</c:v>
                </c:pt>
                <c:pt idx="4864">
                  <c:v>43.065400000000011</c:v>
                </c:pt>
                <c:pt idx="4865">
                  <c:v>43.076600000000013</c:v>
                </c:pt>
                <c:pt idx="4866">
                  <c:v>42.833000000000013</c:v>
                </c:pt>
                <c:pt idx="4867">
                  <c:v>42.803600000000003</c:v>
                </c:pt>
                <c:pt idx="4868">
                  <c:v>42.782600000000002</c:v>
                </c:pt>
                <c:pt idx="4869">
                  <c:v>42.991200000000013</c:v>
                </c:pt>
                <c:pt idx="4870">
                  <c:v>43.334200000000003</c:v>
                </c:pt>
                <c:pt idx="4871">
                  <c:v>43.038800000000002</c:v>
                </c:pt>
                <c:pt idx="4872">
                  <c:v>43.169000000000011</c:v>
                </c:pt>
                <c:pt idx="4873">
                  <c:v>43.23340000000001</c:v>
                </c:pt>
                <c:pt idx="4874">
                  <c:v>43.118600000000008</c:v>
                </c:pt>
                <c:pt idx="4875">
                  <c:v>43.173200000000001</c:v>
                </c:pt>
                <c:pt idx="4876">
                  <c:v>43.225000000000009</c:v>
                </c:pt>
                <c:pt idx="4877">
                  <c:v>43.157800000000002</c:v>
                </c:pt>
                <c:pt idx="4878">
                  <c:v>43.253</c:v>
                </c:pt>
                <c:pt idx="4879">
                  <c:v>43.008000000000003</c:v>
                </c:pt>
                <c:pt idx="4880">
                  <c:v>43.337000000000003</c:v>
                </c:pt>
                <c:pt idx="4881">
                  <c:v>43.21520000000001</c:v>
                </c:pt>
                <c:pt idx="4882">
                  <c:v>43.366400000000013</c:v>
                </c:pt>
                <c:pt idx="4883">
                  <c:v>43.363600000000012</c:v>
                </c:pt>
                <c:pt idx="4884">
                  <c:v>43.078000000000003</c:v>
                </c:pt>
                <c:pt idx="4885">
                  <c:v>43.262800000000013</c:v>
                </c:pt>
                <c:pt idx="4886">
                  <c:v>43.117199999999997</c:v>
                </c:pt>
                <c:pt idx="4887">
                  <c:v>43.059800000000003</c:v>
                </c:pt>
                <c:pt idx="4888">
                  <c:v>43.148000000000003</c:v>
                </c:pt>
                <c:pt idx="4889">
                  <c:v>43.142400000000009</c:v>
                </c:pt>
                <c:pt idx="4890">
                  <c:v>43.000999999999998</c:v>
                </c:pt>
                <c:pt idx="4891">
                  <c:v>43.183</c:v>
                </c:pt>
                <c:pt idx="4892">
                  <c:v>43.153599999999997</c:v>
                </c:pt>
                <c:pt idx="4893">
                  <c:v>43.220800000000011</c:v>
                </c:pt>
                <c:pt idx="4894">
                  <c:v>43.187199999999997</c:v>
                </c:pt>
                <c:pt idx="4895">
                  <c:v>43.089200000000012</c:v>
                </c:pt>
                <c:pt idx="4896">
                  <c:v>43.171799999999998</c:v>
                </c:pt>
                <c:pt idx="4897">
                  <c:v>43.555400000000013</c:v>
                </c:pt>
                <c:pt idx="4898">
                  <c:v>43.414000000000001</c:v>
                </c:pt>
                <c:pt idx="4899">
                  <c:v>43.596000000000011</c:v>
                </c:pt>
                <c:pt idx="4900">
                  <c:v>43.604400000000012</c:v>
                </c:pt>
                <c:pt idx="4901">
                  <c:v>43.381799999999998</c:v>
                </c:pt>
                <c:pt idx="4902">
                  <c:v>43.346800000000002</c:v>
                </c:pt>
                <c:pt idx="4903">
                  <c:v>43.406999999999996</c:v>
                </c:pt>
                <c:pt idx="4904">
                  <c:v>43.566600000000008</c:v>
                </c:pt>
                <c:pt idx="4905">
                  <c:v>43.456000000000003</c:v>
                </c:pt>
                <c:pt idx="4906">
                  <c:v>43.636600000000001</c:v>
                </c:pt>
                <c:pt idx="4907">
                  <c:v>43.484000000000002</c:v>
                </c:pt>
                <c:pt idx="4908">
                  <c:v>43.629600000000011</c:v>
                </c:pt>
                <c:pt idx="4909">
                  <c:v>43.484000000000002</c:v>
                </c:pt>
                <c:pt idx="4910">
                  <c:v>43.52320000000001</c:v>
                </c:pt>
                <c:pt idx="4911">
                  <c:v>43.332800000000013</c:v>
                </c:pt>
                <c:pt idx="4912">
                  <c:v>43.341200000000001</c:v>
                </c:pt>
                <c:pt idx="4913">
                  <c:v>43.458799999999997</c:v>
                </c:pt>
                <c:pt idx="4914">
                  <c:v>43.251600000000003</c:v>
                </c:pt>
                <c:pt idx="4915">
                  <c:v>43.28520000000001</c:v>
                </c:pt>
                <c:pt idx="4916">
                  <c:v>43.28240000000001</c:v>
                </c:pt>
                <c:pt idx="4917">
                  <c:v>43.311799999999998</c:v>
                </c:pt>
                <c:pt idx="4918">
                  <c:v>43.348200000000013</c:v>
                </c:pt>
                <c:pt idx="4919">
                  <c:v>43.101799999999997</c:v>
                </c:pt>
                <c:pt idx="4920">
                  <c:v>43.075200000000009</c:v>
                </c:pt>
                <c:pt idx="4921">
                  <c:v>42.898800000000008</c:v>
                </c:pt>
                <c:pt idx="4922">
                  <c:v>43.0486</c:v>
                </c:pt>
                <c:pt idx="4923">
                  <c:v>42.876399999999997</c:v>
                </c:pt>
                <c:pt idx="4924">
                  <c:v>42.8414</c:v>
                </c:pt>
                <c:pt idx="4925">
                  <c:v>42.9786</c:v>
                </c:pt>
                <c:pt idx="4926">
                  <c:v>42.991200000000013</c:v>
                </c:pt>
                <c:pt idx="4927">
                  <c:v>43.345399999999998</c:v>
                </c:pt>
                <c:pt idx="4928">
                  <c:v>43.276800000000009</c:v>
                </c:pt>
                <c:pt idx="4929">
                  <c:v>43.275400000000012</c:v>
                </c:pt>
                <c:pt idx="4930">
                  <c:v>43.506400000000014</c:v>
                </c:pt>
                <c:pt idx="4931">
                  <c:v>43.384599999999999</c:v>
                </c:pt>
                <c:pt idx="4932">
                  <c:v>43.397200000000012</c:v>
                </c:pt>
                <c:pt idx="4933">
                  <c:v>43.464399999999998</c:v>
                </c:pt>
                <c:pt idx="4934">
                  <c:v>43.380400000000002</c:v>
                </c:pt>
                <c:pt idx="4935">
                  <c:v>43.397200000000012</c:v>
                </c:pt>
                <c:pt idx="4936">
                  <c:v>43.647799999999997</c:v>
                </c:pt>
                <c:pt idx="4937">
                  <c:v>43.689800000000012</c:v>
                </c:pt>
                <c:pt idx="4938">
                  <c:v>43.638000000000012</c:v>
                </c:pt>
                <c:pt idx="4939">
                  <c:v>43.604400000000012</c:v>
                </c:pt>
                <c:pt idx="4940">
                  <c:v>43.4084</c:v>
                </c:pt>
                <c:pt idx="4941">
                  <c:v>43.562400000000011</c:v>
                </c:pt>
                <c:pt idx="4942">
                  <c:v>43.554000000000002</c:v>
                </c:pt>
                <c:pt idx="4943">
                  <c:v>43.556800000000003</c:v>
                </c:pt>
                <c:pt idx="4944">
                  <c:v>43.639400000000009</c:v>
                </c:pt>
                <c:pt idx="4945">
                  <c:v>43.136800000000001</c:v>
                </c:pt>
                <c:pt idx="4946">
                  <c:v>43.132600000000011</c:v>
                </c:pt>
                <c:pt idx="4947">
                  <c:v>43.262800000000013</c:v>
                </c:pt>
                <c:pt idx="4948">
                  <c:v>43.176000000000009</c:v>
                </c:pt>
                <c:pt idx="4949">
                  <c:v>43.191400000000009</c:v>
                </c:pt>
                <c:pt idx="4950">
                  <c:v>42.851199999999999</c:v>
                </c:pt>
                <c:pt idx="4951">
                  <c:v>42.985600000000012</c:v>
                </c:pt>
                <c:pt idx="4952">
                  <c:v>42.775600000000011</c:v>
                </c:pt>
                <c:pt idx="4953">
                  <c:v>42.70000000000001</c:v>
                </c:pt>
                <c:pt idx="4954">
                  <c:v>42.718200000000003</c:v>
                </c:pt>
                <c:pt idx="4955">
                  <c:v>42.526400000000002</c:v>
                </c:pt>
                <c:pt idx="4956">
                  <c:v>42.142800000000001</c:v>
                </c:pt>
                <c:pt idx="4957">
                  <c:v>41.920200000000001</c:v>
                </c:pt>
                <c:pt idx="4958">
                  <c:v>41.391000000000012</c:v>
                </c:pt>
                <c:pt idx="4959">
                  <c:v>41.130600000000001</c:v>
                </c:pt>
                <c:pt idx="4960">
                  <c:v>41.155800000000013</c:v>
                </c:pt>
                <c:pt idx="4961">
                  <c:v>41.735400000000013</c:v>
                </c:pt>
                <c:pt idx="4962">
                  <c:v>41.533800000000006</c:v>
                </c:pt>
                <c:pt idx="4963">
                  <c:v>41.434399999999997</c:v>
                </c:pt>
                <c:pt idx="4964">
                  <c:v>41.364400000000003</c:v>
                </c:pt>
                <c:pt idx="4965">
                  <c:v>41.070400000000006</c:v>
                </c:pt>
                <c:pt idx="4966">
                  <c:v>40.889800000000001</c:v>
                </c:pt>
                <c:pt idx="4967">
                  <c:v>40.74280000000001</c:v>
                </c:pt>
                <c:pt idx="4968">
                  <c:v>40.6434</c:v>
                </c:pt>
                <c:pt idx="4969">
                  <c:v>40.63920000000001</c:v>
                </c:pt>
                <c:pt idx="4970">
                  <c:v>40.733000000000011</c:v>
                </c:pt>
                <c:pt idx="4971">
                  <c:v>40.753999999999998</c:v>
                </c:pt>
                <c:pt idx="4972">
                  <c:v>40.833799999999997</c:v>
                </c:pt>
                <c:pt idx="4973">
                  <c:v>40.919199999999996</c:v>
                </c:pt>
                <c:pt idx="4974">
                  <c:v>40.96540000000001</c:v>
                </c:pt>
                <c:pt idx="4975">
                  <c:v>40.994799999999998</c:v>
                </c:pt>
                <c:pt idx="4976">
                  <c:v>41.056399999999996</c:v>
                </c:pt>
                <c:pt idx="4977">
                  <c:v>41.027000000000008</c:v>
                </c:pt>
                <c:pt idx="4978">
                  <c:v>41.010199999999998</c:v>
                </c:pt>
                <c:pt idx="4979">
                  <c:v>41.267800000000001</c:v>
                </c:pt>
                <c:pt idx="4980">
                  <c:v>41.566000000000003</c:v>
                </c:pt>
                <c:pt idx="4981">
                  <c:v>41.438600000000001</c:v>
                </c:pt>
                <c:pt idx="4982">
                  <c:v>41.483400000000003</c:v>
                </c:pt>
                <c:pt idx="4983">
                  <c:v>41.24260000000001</c:v>
                </c:pt>
                <c:pt idx="4984">
                  <c:v>41.148800000000008</c:v>
                </c:pt>
                <c:pt idx="4985">
                  <c:v>41.20620000000001</c:v>
                </c:pt>
                <c:pt idx="4986">
                  <c:v>41.151600000000002</c:v>
                </c:pt>
                <c:pt idx="4987">
                  <c:v>40.950000000000003</c:v>
                </c:pt>
                <c:pt idx="4988">
                  <c:v>40.8324</c:v>
                </c:pt>
                <c:pt idx="4989">
                  <c:v>40.373199999999997</c:v>
                </c:pt>
                <c:pt idx="4990">
                  <c:v>40.553800000000003</c:v>
                </c:pt>
                <c:pt idx="4991">
                  <c:v>40.630800000000008</c:v>
                </c:pt>
                <c:pt idx="4992">
                  <c:v>40.979400000000012</c:v>
                </c:pt>
                <c:pt idx="4993">
                  <c:v>40.919199999999996</c:v>
                </c:pt>
                <c:pt idx="4994">
                  <c:v>40.815600000000003</c:v>
                </c:pt>
                <c:pt idx="4995">
                  <c:v>40.923400000000001</c:v>
                </c:pt>
                <c:pt idx="4996">
                  <c:v>40.710600000000007</c:v>
                </c:pt>
                <c:pt idx="4997">
                  <c:v>40.768000000000008</c:v>
                </c:pt>
                <c:pt idx="4998">
                  <c:v>40.838000000000001</c:v>
                </c:pt>
                <c:pt idx="4999">
                  <c:v>40.870199999999997</c:v>
                </c:pt>
                <c:pt idx="5000">
                  <c:v>41.02</c:v>
                </c:pt>
                <c:pt idx="5001">
                  <c:v>41.189400000000013</c:v>
                </c:pt>
                <c:pt idx="5002">
                  <c:v>41.182400000000001</c:v>
                </c:pt>
                <c:pt idx="5003">
                  <c:v>41.654200000000003</c:v>
                </c:pt>
                <c:pt idx="5004">
                  <c:v>41.477800000000002</c:v>
                </c:pt>
                <c:pt idx="5005">
                  <c:v>41.512800000000013</c:v>
                </c:pt>
                <c:pt idx="5006">
                  <c:v>41.411999999999999</c:v>
                </c:pt>
                <c:pt idx="5007">
                  <c:v>41.434399999999997</c:v>
                </c:pt>
                <c:pt idx="5008">
                  <c:v>41.426000000000009</c:v>
                </c:pt>
                <c:pt idx="5009">
                  <c:v>41.396600000000007</c:v>
                </c:pt>
                <c:pt idx="5010">
                  <c:v>41.448400000000007</c:v>
                </c:pt>
                <c:pt idx="5011">
                  <c:v>41.5184</c:v>
                </c:pt>
                <c:pt idx="5012">
                  <c:v>41.764800000000001</c:v>
                </c:pt>
                <c:pt idx="5013">
                  <c:v>41.77320000000001</c:v>
                </c:pt>
                <c:pt idx="5014">
                  <c:v>41.626200000000011</c:v>
                </c:pt>
                <c:pt idx="5015">
                  <c:v>41.728400000000008</c:v>
                </c:pt>
                <c:pt idx="5016">
                  <c:v>41.871200000000002</c:v>
                </c:pt>
                <c:pt idx="5017">
                  <c:v>41.488999999999997</c:v>
                </c:pt>
                <c:pt idx="5018">
                  <c:v>41.421799999999998</c:v>
                </c:pt>
                <c:pt idx="5019">
                  <c:v>41.675200000000011</c:v>
                </c:pt>
                <c:pt idx="5020">
                  <c:v>42.019599999999997</c:v>
                </c:pt>
                <c:pt idx="5021">
                  <c:v>42.099400000000003</c:v>
                </c:pt>
                <c:pt idx="5022">
                  <c:v>41.924400000000013</c:v>
                </c:pt>
                <c:pt idx="5023">
                  <c:v>42.0182</c:v>
                </c:pt>
                <c:pt idx="5024">
                  <c:v>41.960800000000013</c:v>
                </c:pt>
                <c:pt idx="5025">
                  <c:v>42.182000000000002</c:v>
                </c:pt>
                <c:pt idx="5026">
                  <c:v>42.744799999999998</c:v>
                </c:pt>
                <c:pt idx="5027">
                  <c:v>42.554400000000001</c:v>
                </c:pt>
                <c:pt idx="5028">
                  <c:v>42.270200000000003</c:v>
                </c:pt>
                <c:pt idx="5029">
                  <c:v>42.3598</c:v>
                </c:pt>
                <c:pt idx="5030">
                  <c:v>42.119</c:v>
                </c:pt>
                <c:pt idx="5031">
                  <c:v>42.232400000000013</c:v>
                </c:pt>
                <c:pt idx="5032">
                  <c:v>42.751800000000003</c:v>
                </c:pt>
                <c:pt idx="5033">
                  <c:v>42.541800000000002</c:v>
                </c:pt>
                <c:pt idx="5034">
                  <c:v>42.754600000000003</c:v>
                </c:pt>
                <c:pt idx="5035">
                  <c:v>42.568400000000011</c:v>
                </c:pt>
                <c:pt idx="5036">
                  <c:v>42.750400000000013</c:v>
                </c:pt>
                <c:pt idx="5037">
                  <c:v>42.939400000000013</c:v>
                </c:pt>
                <c:pt idx="5038">
                  <c:v>42.77000000000001</c:v>
                </c:pt>
                <c:pt idx="5039">
                  <c:v>42.880600000000001</c:v>
                </c:pt>
                <c:pt idx="5040">
                  <c:v>43.0304</c:v>
                </c:pt>
                <c:pt idx="5041">
                  <c:v>43.054200000000002</c:v>
                </c:pt>
                <c:pt idx="5042">
                  <c:v>43.0304</c:v>
                </c:pt>
                <c:pt idx="5043">
                  <c:v>43.134</c:v>
                </c:pt>
                <c:pt idx="5044">
                  <c:v>43.122800000000012</c:v>
                </c:pt>
                <c:pt idx="5045">
                  <c:v>43.145200000000003</c:v>
                </c:pt>
                <c:pt idx="5046">
                  <c:v>43.029000000000011</c:v>
                </c:pt>
                <c:pt idx="5047">
                  <c:v>43.173200000000001</c:v>
                </c:pt>
                <c:pt idx="5048">
                  <c:v>43.300600000000003</c:v>
                </c:pt>
                <c:pt idx="5049">
                  <c:v>43.265600000000013</c:v>
                </c:pt>
                <c:pt idx="5050">
                  <c:v>43.551200000000001</c:v>
                </c:pt>
                <c:pt idx="5051">
                  <c:v>43.467200000000012</c:v>
                </c:pt>
                <c:pt idx="5052">
                  <c:v>43.345399999999998</c:v>
                </c:pt>
                <c:pt idx="5053">
                  <c:v>43.372</c:v>
                </c:pt>
                <c:pt idx="5054">
                  <c:v>43.318800000000003</c:v>
                </c:pt>
                <c:pt idx="5055">
                  <c:v>43.468600000000009</c:v>
                </c:pt>
                <c:pt idx="5056">
                  <c:v>43.440600000000003</c:v>
                </c:pt>
                <c:pt idx="5057">
                  <c:v>42.949199999999998</c:v>
                </c:pt>
                <c:pt idx="5058">
                  <c:v>43.054200000000002</c:v>
                </c:pt>
                <c:pt idx="5059">
                  <c:v>42.973000000000013</c:v>
                </c:pt>
                <c:pt idx="5060">
                  <c:v>42.830199999999998</c:v>
                </c:pt>
                <c:pt idx="5061">
                  <c:v>42.816200000000002</c:v>
                </c:pt>
                <c:pt idx="5062">
                  <c:v>42.778400000000012</c:v>
                </c:pt>
                <c:pt idx="5063">
                  <c:v>42.842799999999997</c:v>
                </c:pt>
                <c:pt idx="5064">
                  <c:v>42.956200000000003</c:v>
                </c:pt>
                <c:pt idx="5065">
                  <c:v>43.156399999999998</c:v>
                </c:pt>
                <c:pt idx="5066">
                  <c:v>42.9086</c:v>
                </c:pt>
                <c:pt idx="5067">
                  <c:v>42.977200000000003</c:v>
                </c:pt>
                <c:pt idx="5068">
                  <c:v>42.932400000000001</c:v>
                </c:pt>
                <c:pt idx="5069">
                  <c:v>42.961799999999997</c:v>
                </c:pt>
                <c:pt idx="5070">
                  <c:v>43.0304</c:v>
                </c:pt>
                <c:pt idx="5071">
                  <c:v>43.254399999999997</c:v>
                </c:pt>
                <c:pt idx="5072">
                  <c:v>43.513399999999997</c:v>
                </c:pt>
                <c:pt idx="5073">
                  <c:v>43.562400000000011</c:v>
                </c:pt>
                <c:pt idx="5074">
                  <c:v>43.54</c:v>
                </c:pt>
                <c:pt idx="5075">
                  <c:v>43.485400000000013</c:v>
                </c:pt>
                <c:pt idx="5076">
                  <c:v>43.785000000000011</c:v>
                </c:pt>
                <c:pt idx="5077">
                  <c:v>43.846600000000002</c:v>
                </c:pt>
                <c:pt idx="5078">
                  <c:v>44.017400000000002</c:v>
                </c:pt>
                <c:pt idx="5079">
                  <c:v>44.087400000000002</c:v>
                </c:pt>
                <c:pt idx="5080">
                  <c:v>44.26380000000001</c:v>
                </c:pt>
                <c:pt idx="5081">
                  <c:v>44.452800000000003</c:v>
                </c:pt>
                <c:pt idx="5082">
                  <c:v>44.504600000000003</c:v>
                </c:pt>
                <c:pt idx="5083">
                  <c:v>44.447200000000002</c:v>
                </c:pt>
                <c:pt idx="5084">
                  <c:v>44.470999999999997</c:v>
                </c:pt>
                <c:pt idx="5085">
                  <c:v>44.45</c:v>
                </c:pt>
                <c:pt idx="5086">
                  <c:v>44.457000000000001</c:v>
                </c:pt>
                <c:pt idx="5087">
                  <c:v>44.934399999999989</c:v>
                </c:pt>
                <c:pt idx="5088">
                  <c:v>44.9694</c:v>
                </c:pt>
                <c:pt idx="5089">
                  <c:v>44.798600000000008</c:v>
                </c:pt>
                <c:pt idx="5090">
                  <c:v>44.977800000000002</c:v>
                </c:pt>
                <c:pt idx="5091">
                  <c:v>45.0002</c:v>
                </c:pt>
                <c:pt idx="5092">
                  <c:v>45.154200000000003</c:v>
                </c:pt>
                <c:pt idx="5093">
                  <c:v>44.872800000000012</c:v>
                </c:pt>
                <c:pt idx="5094">
                  <c:v>44.896600000000007</c:v>
                </c:pt>
                <c:pt idx="5095">
                  <c:v>45.063200000000002</c:v>
                </c:pt>
                <c:pt idx="5096">
                  <c:v>45.193400000000011</c:v>
                </c:pt>
                <c:pt idx="5097">
                  <c:v>45.442600000000013</c:v>
                </c:pt>
                <c:pt idx="5098">
                  <c:v>45.427200000000013</c:v>
                </c:pt>
                <c:pt idx="5099">
                  <c:v>45.351599999999998</c:v>
                </c:pt>
                <c:pt idx="5100">
                  <c:v>45.406200000000013</c:v>
                </c:pt>
                <c:pt idx="5101">
                  <c:v>45.456600000000002</c:v>
                </c:pt>
                <c:pt idx="5102">
                  <c:v>45.4846</c:v>
                </c:pt>
                <c:pt idx="5103">
                  <c:v>45.546200000000013</c:v>
                </c:pt>
                <c:pt idx="5104">
                  <c:v>45.814999999999998</c:v>
                </c:pt>
                <c:pt idx="5105">
                  <c:v>45.771600000000007</c:v>
                </c:pt>
                <c:pt idx="5106">
                  <c:v>45.73660000000001</c:v>
                </c:pt>
                <c:pt idx="5107">
                  <c:v>45.92</c:v>
                </c:pt>
                <c:pt idx="5108">
                  <c:v>45.987200000000001</c:v>
                </c:pt>
                <c:pt idx="5109">
                  <c:v>46.069800000000008</c:v>
                </c:pt>
                <c:pt idx="5110">
                  <c:v>46.061400000000013</c:v>
                </c:pt>
                <c:pt idx="5111">
                  <c:v>46.110400000000013</c:v>
                </c:pt>
                <c:pt idx="5112">
                  <c:v>46.008200000000009</c:v>
                </c:pt>
                <c:pt idx="5113">
                  <c:v>46.103400000000001</c:v>
                </c:pt>
                <c:pt idx="5114">
                  <c:v>46.20000000000001</c:v>
                </c:pt>
                <c:pt idx="5115">
                  <c:v>46.111800000000002</c:v>
                </c:pt>
                <c:pt idx="5116">
                  <c:v>46.260200000000012</c:v>
                </c:pt>
                <c:pt idx="5117">
                  <c:v>46.127200000000009</c:v>
                </c:pt>
                <c:pt idx="5118">
                  <c:v>46.230800000000009</c:v>
                </c:pt>
                <c:pt idx="5119">
                  <c:v>46.404400000000003</c:v>
                </c:pt>
                <c:pt idx="5120">
                  <c:v>46.370800000000003</c:v>
                </c:pt>
                <c:pt idx="5121">
                  <c:v>46.28540000000001</c:v>
                </c:pt>
                <c:pt idx="5122">
                  <c:v>46.468800000000009</c:v>
                </c:pt>
                <c:pt idx="5123">
                  <c:v>46.474400000000003</c:v>
                </c:pt>
                <c:pt idx="5124">
                  <c:v>46.376399999999997</c:v>
                </c:pt>
                <c:pt idx="5125">
                  <c:v>46.2742</c:v>
                </c:pt>
                <c:pt idx="5126">
                  <c:v>46.447800000000001</c:v>
                </c:pt>
                <c:pt idx="5127">
                  <c:v>46.477200000000003</c:v>
                </c:pt>
                <c:pt idx="5128">
                  <c:v>46.403000000000013</c:v>
                </c:pt>
                <c:pt idx="5129">
                  <c:v>46.509400000000007</c:v>
                </c:pt>
                <c:pt idx="5130">
                  <c:v>46.59340000000001</c:v>
                </c:pt>
                <c:pt idx="5131">
                  <c:v>46.4086</c:v>
                </c:pt>
                <c:pt idx="5132">
                  <c:v>46.381999999999998</c:v>
                </c:pt>
                <c:pt idx="5133">
                  <c:v>46.313400000000001</c:v>
                </c:pt>
                <c:pt idx="5134">
                  <c:v>46.360999999999997</c:v>
                </c:pt>
                <c:pt idx="5135">
                  <c:v>46.174799999999998</c:v>
                </c:pt>
                <c:pt idx="5136">
                  <c:v>46.456200000000003</c:v>
                </c:pt>
                <c:pt idx="5137">
                  <c:v>46.369400000000013</c:v>
                </c:pt>
                <c:pt idx="5138">
                  <c:v>46.454799999999999</c:v>
                </c:pt>
                <c:pt idx="5139">
                  <c:v>46.454799999999999</c:v>
                </c:pt>
                <c:pt idx="5140">
                  <c:v>46.2378</c:v>
                </c:pt>
                <c:pt idx="5141">
                  <c:v>46.450600000000001</c:v>
                </c:pt>
                <c:pt idx="5142">
                  <c:v>46.508000000000003</c:v>
                </c:pt>
                <c:pt idx="5143">
                  <c:v>46.3932</c:v>
                </c:pt>
                <c:pt idx="5144">
                  <c:v>46.505200000000002</c:v>
                </c:pt>
                <c:pt idx="5145">
                  <c:v>46.4604</c:v>
                </c:pt>
                <c:pt idx="5146">
                  <c:v>46.190200000000011</c:v>
                </c:pt>
                <c:pt idx="5147">
                  <c:v>46.2714</c:v>
                </c:pt>
                <c:pt idx="5148">
                  <c:v>46.386200000000002</c:v>
                </c:pt>
                <c:pt idx="5149">
                  <c:v>46.229400000000012</c:v>
                </c:pt>
                <c:pt idx="5150">
                  <c:v>46.3414</c:v>
                </c:pt>
                <c:pt idx="5151">
                  <c:v>46.081000000000003</c:v>
                </c:pt>
                <c:pt idx="5152">
                  <c:v>46.3078</c:v>
                </c:pt>
                <c:pt idx="5153">
                  <c:v>46.0852</c:v>
                </c:pt>
                <c:pt idx="5154">
                  <c:v>46.07820000000001</c:v>
                </c:pt>
                <c:pt idx="5155">
                  <c:v>46.06280000000001</c:v>
                </c:pt>
                <c:pt idx="5156">
                  <c:v>46.06</c:v>
                </c:pt>
                <c:pt idx="5157">
                  <c:v>46.279800000000002</c:v>
                </c:pt>
                <c:pt idx="5158">
                  <c:v>46.075400000000002</c:v>
                </c:pt>
                <c:pt idx="5159">
                  <c:v>46.076800000000013</c:v>
                </c:pt>
                <c:pt idx="5160">
                  <c:v>45.971800000000002</c:v>
                </c:pt>
                <c:pt idx="5161">
                  <c:v>46.006800000000013</c:v>
                </c:pt>
                <c:pt idx="5162">
                  <c:v>45.925600000000003</c:v>
                </c:pt>
                <c:pt idx="5163">
                  <c:v>45.925600000000003</c:v>
                </c:pt>
                <c:pt idx="5164">
                  <c:v>45.906000000000013</c:v>
                </c:pt>
                <c:pt idx="5165">
                  <c:v>45.971800000000002</c:v>
                </c:pt>
                <c:pt idx="5166">
                  <c:v>45.754800000000003</c:v>
                </c:pt>
                <c:pt idx="5167">
                  <c:v>46.061400000000013</c:v>
                </c:pt>
                <c:pt idx="5168">
                  <c:v>46.005400000000009</c:v>
                </c:pt>
                <c:pt idx="5169">
                  <c:v>46.008200000000009</c:v>
                </c:pt>
                <c:pt idx="5170">
                  <c:v>45.868200000000009</c:v>
                </c:pt>
                <c:pt idx="5171">
                  <c:v>46.002600000000001</c:v>
                </c:pt>
                <c:pt idx="5172">
                  <c:v>46.068400000000011</c:v>
                </c:pt>
                <c:pt idx="5173">
                  <c:v>45.982999999999997</c:v>
                </c:pt>
                <c:pt idx="5174">
                  <c:v>45.892000000000003</c:v>
                </c:pt>
                <c:pt idx="5175">
                  <c:v>45.865400000000001</c:v>
                </c:pt>
                <c:pt idx="5176">
                  <c:v>46.113200000000013</c:v>
                </c:pt>
                <c:pt idx="5177">
                  <c:v>46.184600000000003</c:v>
                </c:pt>
                <c:pt idx="5178">
                  <c:v>46.069800000000008</c:v>
                </c:pt>
                <c:pt idx="5179">
                  <c:v>46.0852</c:v>
                </c:pt>
                <c:pt idx="5180">
                  <c:v>46.146800000000013</c:v>
                </c:pt>
                <c:pt idx="5181">
                  <c:v>46.494</c:v>
                </c:pt>
                <c:pt idx="5182">
                  <c:v>46.965800000000009</c:v>
                </c:pt>
                <c:pt idx="5183">
                  <c:v>47.394199999999998</c:v>
                </c:pt>
                <c:pt idx="5184">
                  <c:v>47.532800000000009</c:v>
                </c:pt>
                <c:pt idx="5185">
                  <c:v>47.730200000000011</c:v>
                </c:pt>
                <c:pt idx="5186">
                  <c:v>47.912200000000013</c:v>
                </c:pt>
                <c:pt idx="5187">
                  <c:v>48.099800000000009</c:v>
                </c:pt>
                <c:pt idx="5188">
                  <c:v>48.294400000000003</c:v>
                </c:pt>
                <c:pt idx="5189">
                  <c:v>48.455399999999997</c:v>
                </c:pt>
                <c:pt idx="5190">
                  <c:v>48.823600000000013</c:v>
                </c:pt>
                <c:pt idx="5191">
                  <c:v>48.866999999999997</c:v>
                </c:pt>
                <c:pt idx="5192">
                  <c:v>49.0854</c:v>
                </c:pt>
                <c:pt idx="5193">
                  <c:v>48.778800000000011</c:v>
                </c:pt>
                <c:pt idx="5194">
                  <c:v>49.057400000000001</c:v>
                </c:pt>
                <c:pt idx="5195">
                  <c:v>49.259</c:v>
                </c:pt>
                <c:pt idx="5196">
                  <c:v>49.494200000000014</c:v>
                </c:pt>
                <c:pt idx="5197">
                  <c:v>49.441000000000003</c:v>
                </c:pt>
                <c:pt idx="5198">
                  <c:v>49.522200000000012</c:v>
                </c:pt>
                <c:pt idx="5199">
                  <c:v>49.603400000000001</c:v>
                </c:pt>
                <c:pt idx="5200">
                  <c:v>49.547400000000003</c:v>
                </c:pt>
                <c:pt idx="5201">
                  <c:v>49.9604</c:v>
                </c:pt>
                <c:pt idx="5202">
                  <c:v>49.84</c:v>
                </c:pt>
                <c:pt idx="5203">
                  <c:v>49.9086</c:v>
                </c:pt>
                <c:pt idx="5204">
                  <c:v>49.800800000000002</c:v>
                </c:pt>
                <c:pt idx="5205">
                  <c:v>49.964599999999997</c:v>
                </c:pt>
                <c:pt idx="5206">
                  <c:v>49.919800000000002</c:v>
                </c:pt>
                <c:pt idx="5207">
                  <c:v>50.241799999999998</c:v>
                </c:pt>
                <c:pt idx="5208">
                  <c:v>50.110200000000013</c:v>
                </c:pt>
                <c:pt idx="5209">
                  <c:v>50.239000000000011</c:v>
                </c:pt>
                <c:pt idx="5210">
                  <c:v>50.236200000000011</c:v>
                </c:pt>
                <c:pt idx="5211">
                  <c:v>50.148000000000003</c:v>
                </c:pt>
                <c:pt idx="5212">
                  <c:v>50.502200000000009</c:v>
                </c:pt>
                <c:pt idx="5213">
                  <c:v>50.415400000000012</c:v>
                </c:pt>
                <c:pt idx="5214">
                  <c:v>50.432200000000002</c:v>
                </c:pt>
                <c:pt idx="5215">
                  <c:v>50.327199999999998</c:v>
                </c:pt>
                <c:pt idx="5216">
                  <c:v>50.344000000000001</c:v>
                </c:pt>
                <c:pt idx="5217">
                  <c:v>50.345399999999998</c:v>
                </c:pt>
                <c:pt idx="5218">
                  <c:v>50.5246</c:v>
                </c:pt>
                <c:pt idx="5219">
                  <c:v>50.689800000000012</c:v>
                </c:pt>
                <c:pt idx="5220">
                  <c:v>50.53860000000001</c:v>
                </c:pt>
                <c:pt idx="5221">
                  <c:v>50.775200000000012</c:v>
                </c:pt>
                <c:pt idx="5222">
                  <c:v>50.723400000000012</c:v>
                </c:pt>
                <c:pt idx="5223">
                  <c:v>50.499400000000009</c:v>
                </c:pt>
                <c:pt idx="5224">
                  <c:v>50.778000000000013</c:v>
                </c:pt>
                <c:pt idx="5225">
                  <c:v>50.765400000000007</c:v>
                </c:pt>
                <c:pt idx="5226">
                  <c:v>50.708000000000013</c:v>
                </c:pt>
                <c:pt idx="5227">
                  <c:v>50.79760000000001</c:v>
                </c:pt>
                <c:pt idx="5228">
                  <c:v>50.706600000000002</c:v>
                </c:pt>
                <c:pt idx="5229">
                  <c:v>50.877400000000002</c:v>
                </c:pt>
                <c:pt idx="5230">
                  <c:v>50.908200000000008</c:v>
                </c:pt>
                <c:pt idx="5231">
                  <c:v>50.839599999999997</c:v>
                </c:pt>
                <c:pt idx="5232">
                  <c:v>50.852200000000003</c:v>
                </c:pt>
                <c:pt idx="5233">
                  <c:v>50.813000000000002</c:v>
                </c:pt>
                <c:pt idx="5234">
                  <c:v>51.052400000000013</c:v>
                </c:pt>
                <c:pt idx="5235">
                  <c:v>50.992200000000011</c:v>
                </c:pt>
                <c:pt idx="5236">
                  <c:v>50.856400000000001</c:v>
                </c:pt>
                <c:pt idx="5237">
                  <c:v>50.934800000000003</c:v>
                </c:pt>
                <c:pt idx="5238">
                  <c:v>51.125200000000007</c:v>
                </c:pt>
                <c:pt idx="5239">
                  <c:v>51.168600000000012</c:v>
                </c:pt>
                <c:pt idx="5240">
                  <c:v>50.973999999999997</c:v>
                </c:pt>
                <c:pt idx="5241">
                  <c:v>50.994999999999997</c:v>
                </c:pt>
                <c:pt idx="5242">
                  <c:v>51.084600000000002</c:v>
                </c:pt>
                <c:pt idx="5243">
                  <c:v>51.010399999999997</c:v>
                </c:pt>
                <c:pt idx="5244">
                  <c:v>50.864800000000002</c:v>
                </c:pt>
                <c:pt idx="5245">
                  <c:v>51.202200000000012</c:v>
                </c:pt>
                <c:pt idx="5246">
                  <c:v>51.116799999999998</c:v>
                </c:pt>
                <c:pt idx="5247">
                  <c:v>50.9054</c:v>
                </c:pt>
                <c:pt idx="5248">
                  <c:v>51.0244</c:v>
                </c:pt>
                <c:pt idx="5249">
                  <c:v>51.081800000000001</c:v>
                </c:pt>
                <c:pt idx="5250">
                  <c:v>51.183999999999997</c:v>
                </c:pt>
                <c:pt idx="5251">
                  <c:v>51.265200000000007</c:v>
                </c:pt>
                <c:pt idx="5252">
                  <c:v>51.149000000000008</c:v>
                </c:pt>
                <c:pt idx="5253">
                  <c:v>51.192400000000013</c:v>
                </c:pt>
                <c:pt idx="5254">
                  <c:v>51.1462</c:v>
                </c:pt>
                <c:pt idx="5255">
                  <c:v>51.1462</c:v>
                </c:pt>
                <c:pt idx="5256">
                  <c:v>51.206400000000009</c:v>
                </c:pt>
                <c:pt idx="5257">
                  <c:v>51.175600000000003</c:v>
                </c:pt>
                <c:pt idx="5258">
                  <c:v>51.262400000000007</c:v>
                </c:pt>
                <c:pt idx="5259">
                  <c:v>51.083200000000012</c:v>
                </c:pt>
                <c:pt idx="5260">
                  <c:v>51.233000000000011</c:v>
                </c:pt>
                <c:pt idx="5261">
                  <c:v>51.302999999999997</c:v>
                </c:pt>
                <c:pt idx="5262">
                  <c:v>51.185400000000008</c:v>
                </c:pt>
                <c:pt idx="5263">
                  <c:v>51.140600000000013</c:v>
                </c:pt>
                <c:pt idx="5264">
                  <c:v>51.083200000000012</c:v>
                </c:pt>
                <c:pt idx="5265">
                  <c:v>51.234400000000008</c:v>
                </c:pt>
                <c:pt idx="5266">
                  <c:v>51.371600000000001</c:v>
                </c:pt>
                <c:pt idx="5267">
                  <c:v>51.326800000000013</c:v>
                </c:pt>
                <c:pt idx="5268">
                  <c:v>51.177</c:v>
                </c:pt>
                <c:pt idx="5269">
                  <c:v>51.22740000000001</c:v>
                </c:pt>
                <c:pt idx="5270">
                  <c:v>51.154600000000002</c:v>
                </c:pt>
                <c:pt idx="5271">
                  <c:v>51.294600000000003</c:v>
                </c:pt>
                <c:pt idx="5272">
                  <c:v>51.346400000000003</c:v>
                </c:pt>
                <c:pt idx="5273">
                  <c:v>51.517200000000003</c:v>
                </c:pt>
                <c:pt idx="5274">
                  <c:v>51.156000000000013</c:v>
                </c:pt>
                <c:pt idx="5275">
                  <c:v>51.255400000000009</c:v>
                </c:pt>
                <c:pt idx="5276">
                  <c:v>51.269400000000012</c:v>
                </c:pt>
                <c:pt idx="5277">
                  <c:v>51.27920000000001</c:v>
                </c:pt>
                <c:pt idx="5278">
                  <c:v>51.2806</c:v>
                </c:pt>
                <c:pt idx="5279">
                  <c:v>51.24280000000001</c:v>
                </c:pt>
                <c:pt idx="5280">
                  <c:v>51.315600000000003</c:v>
                </c:pt>
                <c:pt idx="5281">
                  <c:v>51.392600000000002</c:v>
                </c:pt>
                <c:pt idx="5282">
                  <c:v>51.484999999999999</c:v>
                </c:pt>
                <c:pt idx="5283">
                  <c:v>51.300199999999997</c:v>
                </c:pt>
                <c:pt idx="5284">
                  <c:v>51.395400000000009</c:v>
                </c:pt>
                <c:pt idx="5285">
                  <c:v>51.259600000000013</c:v>
                </c:pt>
                <c:pt idx="5286">
                  <c:v>51.375800000000012</c:v>
                </c:pt>
                <c:pt idx="5287">
                  <c:v>51.2498</c:v>
                </c:pt>
                <c:pt idx="5288">
                  <c:v>51.312800000000003</c:v>
                </c:pt>
                <c:pt idx="5289">
                  <c:v>51.3506</c:v>
                </c:pt>
                <c:pt idx="5290">
                  <c:v>51.259600000000013</c:v>
                </c:pt>
                <c:pt idx="5291">
                  <c:v>51.293200000000013</c:v>
                </c:pt>
                <c:pt idx="5292">
                  <c:v>51.3842</c:v>
                </c:pt>
                <c:pt idx="5293">
                  <c:v>51.430400000000013</c:v>
                </c:pt>
                <c:pt idx="5294">
                  <c:v>51.282000000000011</c:v>
                </c:pt>
                <c:pt idx="5295">
                  <c:v>51.392600000000002</c:v>
                </c:pt>
                <c:pt idx="5296">
                  <c:v>51.470999999999997</c:v>
                </c:pt>
                <c:pt idx="5297">
                  <c:v>51.27920000000001</c:v>
                </c:pt>
                <c:pt idx="5298">
                  <c:v>51.434600000000003</c:v>
                </c:pt>
                <c:pt idx="5299">
                  <c:v>51.235800000000012</c:v>
                </c:pt>
                <c:pt idx="5300">
                  <c:v>51.3996</c:v>
                </c:pt>
                <c:pt idx="5301">
                  <c:v>51.317</c:v>
                </c:pt>
                <c:pt idx="5302">
                  <c:v>51.387</c:v>
                </c:pt>
                <c:pt idx="5303">
                  <c:v>51.366</c:v>
                </c:pt>
                <c:pt idx="5304">
                  <c:v>51.336599999999997</c:v>
                </c:pt>
                <c:pt idx="5305">
                  <c:v>51.45</c:v>
                </c:pt>
                <c:pt idx="5306">
                  <c:v>51.493400000000008</c:v>
                </c:pt>
                <c:pt idx="5307">
                  <c:v>51.290400000000012</c:v>
                </c:pt>
                <c:pt idx="5308">
                  <c:v>51.364600000000003</c:v>
                </c:pt>
                <c:pt idx="5309">
                  <c:v>51.360400000000013</c:v>
                </c:pt>
                <c:pt idx="5310">
                  <c:v>51.359000000000002</c:v>
                </c:pt>
                <c:pt idx="5311">
                  <c:v>51.343600000000002</c:v>
                </c:pt>
                <c:pt idx="5312">
                  <c:v>51.307200000000002</c:v>
                </c:pt>
                <c:pt idx="5313">
                  <c:v>51.282000000000011</c:v>
                </c:pt>
                <c:pt idx="5314">
                  <c:v>51.427600000000012</c:v>
                </c:pt>
                <c:pt idx="5315">
                  <c:v>51.205000000000013</c:v>
                </c:pt>
                <c:pt idx="5316">
                  <c:v>51.382800000000003</c:v>
                </c:pt>
                <c:pt idx="5317">
                  <c:v>51.158800000000006</c:v>
                </c:pt>
                <c:pt idx="5318">
                  <c:v>51.483600000000003</c:v>
                </c:pt>
                <c:pt idx="5319">
                  <c:v>51.427600000000012</c:v>
                </c:pt>
                <c:pt idx="5320">
                  <c:v>51.269400000000012</c:v>
                </c:pt>
                <c:pt idx="5321">
                  <c:v>51.31</c:v>
                </c:pt>
                <c:pt idx="5322">
                  <c:v>51.413600000000002</c:v>
                </c:pt>
                <c:pt idx="5323">
                  <c:v>51.389800000000001</c:v>
                </c:pt>
                <c:pt idx="5324">
                  <c:v>51.266600000000011</c:v>
                </c:pt>
                <c:pt idx="5325">
                  <c:v>51.3352</c:v>
                </c:pt>
                <c:pt idx="5326">
                  <c:v>51.27920000000001</c:v>
                </c:pt>
                <c:pt idx="5327">
                  <c:v>51.259600000000013</c:v>
                </c:pt>
                <c:pt idx="5328">
                  <c:v>51.325400000000002</c:v>
                </c:pt>
                <c:pt idx="5329">
                  <c:v>51.378600000000013</c:v>
                </c:pt>
                <c:pt idx="5330">
                  <c:v>51.093000000000011</c:v>
                </c:pt>
                <c:pt idx="5331">
                  <c:v>51.381399999999999</c:v>
                </c:pt>
                <c:pt idx="5332">
                  <c:v>51.307200000000002</c:v>
                </c:pt>
                <c:pt idx="5333">
                  <c:v>51.5242</c:v>
                </c:pt>
                <c:pt idx="5334">
                  <c:v>51.129400000000011</c:v>
                </c:pt>
                <c:pt idx="5335">
                  <c:v>51.216200000000008</c:v>
                </c:pt>
                <c:pt idx="5336">
                  <c:v>51.396800000000013</c:v>
                </c:pt>
                <c:pt idx="5337">
                  <c:v>51.347799999999999</c:v>
                </c:pt>
                <c:pt idx="5338">
                  <c:v>51.304400000000001</c:v>
                </c:pt>
                <c:pt idx="5339">
                  <c:v>51.5214</c:v>
                </c:pt>
                <c:pt idx="5340">
                  <c:v>51.367400000000004</c:v>
                </c:pt>
                <c:pt idx="5341">
                  <c:v>51.387</c:v>
                </c:pt>
                <c:pt idx="5342">
                  <c:v>51.394000000000013</c:v>
                </c:pt>
                <c:pt idx="5343">
                  <c:v>51.322600000000008</c:v>
                </c:pt>
                <c:pt idx="5344">
                  <c:v>51.412200000000013</c:v>
                </c:pt>
                <c:pt idx="5345">
                  <c:v>51.437399999999997</c:v>
                </c:pt>
                <c:pt idx="5346">
                  <c:v>51.3142</c:v>
                </c:pt>
                <c:pt idx="5347">
                  <c:v>51.475200000000001</c:v>
                </c:pt>
                <c:pt idx="5348">
                  <c:v>51.461200000000012</c:v>
                </c:pt>
                <c:pt idx="5349">
                  <c:v>51.326800000000013</c:v>
                </c:pt>
                <c:pt idx="5350">
                  <c:v>51.416400000000003</c:v>
                </c:pt>
                <c:pt idx="5351">
                  <c:v>51.4178</c:v>
                </c:pt>
                <c:pt idx="5352">
                  <c:v>51.421999999999997</c:v>
                </c:pt>
                <c:pt idx="5353">
                  <c:v>51.378600000000013</c:v>
                </c:pt>
                <c:pt idx="5354">
                  <c:v>51.293200000000013</c:v>
                </c:pt>
                <c:pt idx="5355">
                  <c:v>51.318399999999997</c:v>
                </c:pt>
                <c:pt idx="5356">
                  <c:v>51.375800000000012</c:v>
                </c:pt>
                <c:pt idx="5357">
                  <c:v>51.461200000000012</c:v>
                </c:pt>
                <c:pt idx="5358">
                  <c:v>51.4878</c:v>
                </c:pt>
                <c:pt idx="5359">
                  <c:v>51.501800000000003</c:v>
                </c:pt>
                <c:pt idx="5360">
                  <c:v>51.501800000000003</c:v>
                </c:pt>
                <c:pt idx="5361">
                  <c:v>51.45</c:v>
                </c:pt>
                <c:pt idx="5362">
                  <c:v>51.545200000000008</c:v>
                </c:pt>
                <c:pt idx="5363">
                  <c:v>51.312800000000003</c:v>
                </c:pt>
                <c:pt idx="5364">
                  <c:v>51.38</c:v>
                </c:pt>
                <c:pt idx="5365">
                  <c:v>51.349200000000003</c:v>
                </c:pt>
                <c:pt idx="5366">
                  <c:v>51.563400000000001</c:v>
                </c:pt>
                <c:pt idx="5367">
                  <c:v>51.366</c:v>
                </c:pt>
                <c:pt idx="5368">
                  <c:v>51.458399999999997</c:v>
                </c:pt>
                <c:pt idx="5369">
                  <c:v>51.427600000000012</c:v>
                </c:pt>
                <c:pt idx="5370">
                  <c:v>51.444400000000002</c:v>
                </c:pt>
                <c:pt idx="5371">
                  <c:v>51.507399999999997</c:v>
                </c:pt>
                <c:pt idx="5372">
                  <c:v>51.4178</c:v>
                </c:pt>
                <c:pt idx="5373">
                  <c:v>51.531200000000013</c:v>
                </c:pt>
                <c:pt idx="5374">
                  <c:v>51.353400000000001</c:v>
                </c:pt>
                <c:pt idx="5375">
                  <c:v>51.601200000000013</c:v>
                </c:pt>
                <c:pt idx="5376">
                  <c:v>51.437399999999997</c:v>
                </c:pt>
                <c:pt idx="5377">
                  <c:v>51.409400000000012</c:v>
                </c:pt>
                <c:pt idx="5378">
                  <c:v>51.504600000000003</c:v>
                </c:pt>
                <c:pt idx="5379">
                  <c:v>51.412200000000013</c:v>
                </c:pt>
                <c:pt idx="5380">
                  <c:v>51.633400000000009</c:v>
                </c:pt>
                <c:pt idx="5381">
                  <c:v>51.610999999999997</c:v>
                </c:pt>
                <c:pt idx="5382">
                  <c:v>51.508800000000001</c:v>
                </c:pt>
                <c:pt idx="5383">
                  <c:v>51.408000000000001</c:v>
                </c:pt>
                <c:pt idx="5384">
                  <c:v>51.486400000000003</c:v>
                </c:pt>
                <c:pt idx="5385">
                  <c:v>51.602600000000002</c:v>
                </c:pt>
                <c:pt idx="5386">
                  <c:v>51.662800000000011</c:v>
                </c:pt>
                <c:pt idx="5387">
                  <c:v>51.5242</c:v>
                </c:pt>
                <c:pt idx="5388">
                  <c:v>51.462600000000009</c:v>
                </c:pt>
                <c:pt idx="5389">
                  <c:v>51.531200000000013</c:v>
                </c:pt>
                <c:pt idx="5390">
                  <c:v>51.592800000000011</c:v>
                </c:pt>
                <c:pt idx="5391">
                  <c:v>51.5886</c:v>
                </c:pt>
                <c:pt idx="5392">
                  <c:v>51.4542</c:v>
                </c:pt>
                <c:pt idx="5393">
                  <c:v>51.559199999999997</c:v>
                </c:pt>
                <c:pt idx="5394">
                  <c:v>51.679600000000001</c:v>
                </c:pt>
                <c:pt idx="5395">
                  <c:v>51.59</c:v>
                </c:pt>
                <c:pt idx="5396">
                  <c:v>51.496200000000002</c:v>
                </c:pt>
                <c:pt idx="5397">
                  <c:v>51.714599999999997</c:v>
                </c:pt>
                <c:pt idx="5398">
                  <c:v>51.479400000000012</c:v>
                </c:pt>
                <c:pt idx="5399">
                  <c:v>51.703400000000009</c:v>
                </c:pt>
                <c:pt idx="5400">
                  <c:v>51.692200000000007</c:v>
                </c:pt>
                <c:pt idx="5401">
                  <c:v>51.732800000000012</c:v>
                </c:pt>
                <c:pt idx="5402">
                  <c:v>51.403799999999997</c:v>
                </c:pt>
                <c:pt idx="5403">
                  <c:v>51.532600000000009</c:v>
                </c:pt>
                <c:pt idx="5404">
                  <c:v>51.650200000000012</c:v>
                </c:pt>
                <c:pt idx="5405">
                  <c:v>51.604000000000013</c:v>
                </c:pt>
                <c:pt idx="5406">
                  <c:v>51.56900000000001</c:v>
                </c:pt>
                <c:pt idx="5407">
                  <c:v>51.518600000000013</c:v>
                </c:pt>
                <c:pt idx="5408">
                  <c:v>51.703400000000009</c:v>
                </c:pt>
                <c:pt idx="5409">
                  <c:v>51.608200000000011</c:v>
                </c:pt>
                <c:pt idx="5410">
                  <c:v>51.828000000000003</c:v>
                </c:pt>
                <c:pt idx="5411">
                  <c:v>51.592800000000011</c:v>
                </c:pt>
                <c:pt idx="5412">
                  <c:v>51.434600000000003</c:v>
                </c:pt>
                <c:pt idx="5413">
                  <c:v>51.637600000000013</c:v>
                </c:pt>
                <c:pt idx="5414">
                  <c:v>51.60540000000001</c:v>
                </c:pt>
                <c:pt idx="5415">
                  <c:v>51.686600000000013</c:v>
                </c:pt>
                <c:pt idx="5416">
                  <c:v>51.657200000000003</c:v>
                </c:pt>
                <c:pt idx="5417">
                  <c:v>51.771999999999998</c:v>
                </c:pt>
                <c:pt idx="5418">
                  <c:v>51.560600000000001</c:v>
                </c:pt>
                <c:pt idx="5419">
                  <c:v>51.702000000000012</c:v>
                </c:pt>
                <c:pt idx="5420">
                  <c:v>51.738400000000013</c:v>
                </c:pt>
                <c:pt idx="5421">
                  <c:v>51.809800000000003</c:v>
                </c:pt>
                <c:pt idx="5422">
                  <c:v>51.728600000000007</c:v>
                </c:pt>
                <c:pt idx="5423">
                  <c:v>51.513000000000012</c:v>
                </c:pt>
                <c:pt idx="5424">
                  <c:v>51.566200000000009</c:v>
                </c:pt>
                <c:pt idx="5425">
                  <c:v>51.823800000000013</c:v>
                </c:pt>
                <c:pt idx="5426">
                  <c:v>51.612400000000008</c:v>
                </c:pt>
                <c:pt idx="5427">
                  <c:v>51.77620000000001</c:v>
                </c:pt>
                <c:pt idx="5428">
                  <c:v>51.632000000000012</c:v>
                </c:pt>
                <c:pt idx="5429">
                  <c:v>51.730000000000011</c:v>
                </c:pt>
                <c:pt idx="5430">
                  <c:v>52.012800000000013</c:v>
                </c:pt>
                <c:pt idx="5431">
                  <c:v>51.750999999999998</c:v>
                </c:pt>
                <c:pt idx="5432">
                  <c:v>51.938600000000008</c:v>
                </c:pt>
                <c:pt idx="5433">
                  <c:v>51.811199999999999</c:v>
                </c:pt>
                <c:pt idx="5434">
                  <c:v>51.662800000000011</c:v>
                </c:pt>
                <c:pt idx="5435">
                  <c:v>51.667000000000002</c:v>
                </c:pt>
                <c:pt idx="5436">
                  <c:v>51.812600000000003</c:v>
                </c:pt>
                <c:pt idx="5437">
                  <c:v>51.644599999999997</c:v>
                </c:pt>
                <c:pt idx="5438">
                  <c:v>51.657200000000003</c:v>
                </c:pt>
                <c:pt idx="5439">
                  <c:v>51.737000000000009</c:v>
                </c:pt>
                <c:pt idx="5440">
                  <c:v>51.695</c:v>
                </c:pt>
                <c:pt idx="5441">
                  <c:v>51.814</c:v>
                </c:pt>
                <c:pt idx="5442">
                  <c:v>51.72440000000001</c:v>
                </c:pt>
                <c:pt idx="5443">
                  <c:v>51.87</c:v>
                </c:pt>
                <c:pt idx="5444">
                  <c:v>51.651600000000002</c:v>
                </c:pt>
                <c:pt idx="5445">
                  <c:v>51.77620000000001</c:v>
                </c:pt>
                <c:pt idx="5446">
                  <c:v>51.727200000000011</c:v>
                </c:pt>
                <c:pt idx="5447">
                  <c:v>51.765000000000008</c:v>
                </c:pt>
                <c:pt idx="5448">
                  <c:v>51.737000000000009</c:v>
                </c:pt>
                <c:pt idx="5449">
                  <c:v>51.941400000000002</c:v>
                </c:pt>
                <c:pt idx="5450">
                  <c:v>51.898000000000003</c:v>
                </c:pt>
                <c:pt idx="5451">
                  <c:v>51.851799999999997</c:v>
                </c:pt>
                <c:pt idx="5452">
                  <c:v>51.671200000000013</c:v>
                </c:pt>
                <c:pt idx="5453">
                  <c:v>51.790200000000013</c:v>
                </c:pt>
                <c:pt idx="5454">
                  <c:v>51.867199999999997</c:v>
                </c:pt>
                <c:pt idx="5455">
                  <c:v>51.697800000000008</c:v>
                </c:pt>
                <c:pt idx="5456">
                  <c:v>51.79160000000001</c:v>
                </c:pt>
                <c:pt idx="5457">
                  <c:v>51.891000000000012</c:v>
                </c:pt>
                <c:pt idx="5458">
                  <c:v>51.8476</c:v>
                </c:pt>
                <c:pt idx="5459">
                  <c:v>51.909200000000013</c:v>
                </c:pt>
                <c:pt idx="5460">
                  <c:v>51.770600000000009</c:v>
                </c:pt>
                <c:pt idx="5461">
                  <c:v>51.783200000000008</c:v>
                </c:pt>
                <c:pt idx="5462">
                  <c:v>51.662800000000011</c:v>
                </c:pt>
                <c:pt idx="5463">
                  <c:v>51.769200000000012</c:v>
                </c:pt>
                <c:pt idx="5464">
                  <c:v>51.954000000000001</c:v>
                </c:pt>
                <c:pt idx="5465">
                  <c:v>51.841999999999999</c:v>
                </c:pt>
                <c:pt idx="5466">
                  <c:v>51.771999999999998</c:v>
                </c:pt>
                <c:pt idx="5467">
                  <c:v>51.783200000000008</c:v>
                </c:pt>
                <c:pt idx="5468">
                  <c:v>51.949800000000003</c:v>
                </c:pt>
                <c:pt idx="5469">
                  <c:v>51.962400000000009</c:v>
                </c:pt>
                <c:pt idx="5470">
                  <c:v>51.921799999999998</c:v>
                </c:pt>
                <c:pt idx="5471">
                  <c:v>51.790200000000013</c:v>
                </c:pt>
                <c:pt idx="5472">
                  <c:v>51.976400000000012</c:v>
                </c:pt>
                <c:pt idx="5473">
                  <c:v>51.861600000000003</c:v>
                </c:pt>
                <c:pt idx="5474">
                  <c:v>51.905000000000001</c:v>
                </c:pt>
                <c:pt idx="5475">
                  <c:v>52.151400000000002</c:v>
                </c:pt>
                <c:pt idx="5476">
                  <c:v>52.0884</c:v>
                </c:pt>
                <c:pt idx="5477">
                  <c:v>51.699200000000012</c:v>
                </c:pt>
                <c:pt idx="5478">
                  <c:v>51.872800000000012</c:v>
                </c:pt>
                <c:pt idx="5479">
                  <c:v>52.024000000000008</c:v>
                </c:pt>
                <c:pt idx="5480">
                  <c:v>51.882599999999996</c:v>
                </c:pt>
                <c:pt idx="5481">
                  <c:v>51.886800000000001</c:v>
                </c:pt>
                <c:pt idx="5482">
                  <c:v>51.843400000000003</c:v>
                </c:pt>
                <c:pt idx="5483">
                  <c:v>52.0884</c:v>
                </c:pt>
                <c:pt idx="5484">
                  <c:v>51.731400000000001</c:v>
                </c:pt>
                <c:pt idx="5485">
                  <c:v>51.931600000000003</c:v>
                </c:pt>
                <c:pt idx="5486">
                  <c:v>52.049200000000013</c:v>
                </c:pt>
                <c:pt idx="5487">
                  <c:v>51.972200000000008</c:v>
                </c:pt>
                <c:pt idx="5488">
                  <c:v>51.898000000000003</c:v>
                </c:pt>
                <c:pt idx="5489">
                  <c:v>51.977800000000002</c:v>
                </c:pt>
                <c:pt idx="5490">
                  <c:v>52.045000000000002</c:v>
                </c:pt>
                <c:pt idx="5491">
                  <c:v>51.893800000000013</c:v>
                </c:pt>
                <c:pt idx="5492">
                  <c:v>51.9694</c:v>
                </c:pt>
                <c:pt idx="5493">
                  <c:v>51.821000000000012</c:v>
                </c:pt>
                <c:pt idx="5494">
                  <c:v>51.909200000000013</c:v>
                </c:pt>
                <c:pt idx="5495">
                  <c:v>51.779000000000011</c:v>
                </c:pt>
                <c:pt idx="5496">
                  <c:v>51.927400000000013</c:v>
                </c:pt>
                <c:pt idx="5497">
                  <c:v>51.965200000000003</c:v>
                </c:pt>
                <c:pt idx="5498">
                  <c:v>52.06600000000001</c:v>
                </c:pt>
                <c:pt idx="5499">
                  <c:v>51.911999999999999</c:v>
                </c:pt>
                <c:pt idx="5500">
                  <c:v>52.0002</c:v>
                </c:pt>
                <c:pt idx="5501">
                  <c:v>52.075800000000001</c:v>
                </c:pt>
                <c:pt idx="5502">
                  <c:v>51.888199999999998</c:v>
                </c:pt>
                <c:pt idx="5503">
                  <c:v>51.896600000000007</c:v>
                </c:pt>
                <c:pt idx="5504">
                  <c:v>51.949800000000003</c:v>
                </c:pt>
                <c:pt idx="5505">
                  <c:v>52.095400000000012</c:v>
                </c:pt>
                <c:pt idx="5506">
                  <c:v>52.1038</c:v>
                </c:pt>
                <c:pt idx="5507">
                  <c:v>52.252200000000009</c:v>
                </c:pt>
                <c:pt idx="5508">
                  <c:v>52.145800000000008</c:v>
                </c:pt>
                <c:pt idx="5509">
                  <c:v>51.860200000000013</c:v>
                </c:pt>
                <c:pt idx="5510">
                  <c:v>52.047800000000002</c:v>
                </c:pt>
                <c:pt idx="5511">
                  <c:v>52.075800000000001</c:v>
                </c:pt>
                <c:pt idx="5512">
                  <c:v>51.983400000000003</c:v>
                </c:pt>
                <c:pt idx="5513">
                  <c:v>52.092600000000012</c:v>
                </c:pt>
                <c:pt idx="5514">
                  <c:v>52.064600000000013</c:v>
                </c:pt>
                <c:pt idx="5515">
                  <c:v>52.098200000000013</c:v>
                </c:pt>
                <c:pt idx="5516">
                  <c:v>51.997400000000013</c:v>
                </c:pt>
                <c:pt idx="5517">
                  <c:v>51.991799999999998</c:v>
                </c:pt>
                <c:pt idx="5518">
                  <c:v>52.042200000000001</c:v>
                </c:pt>
                <c:pt idx="5519">
                  <c:v>52.081400000000002</c:v>
                </c:pt>
                <c:pt idx="5520">
                  <c:v>52.042200000000001</c:v>
                </c:pt>
                <c:pt idx="5521">
                  <c:v>51.980600000000003</c:v>
                </c:pt>
                <c:pt idx="5522">
                  <c:v>52.031000000000013</c:v>
                </c:pt>
                <c:pt idx="5523">
                  <c:v>52.152800000000013</c:v>
                </c:pt>
                <c:pt idx="5524">
                  <c:v>52.001600000000003</c:v>
                </c:pt>
                <c:pt idx="5525">
                  <c:v>52.1402</c:v>
                </c:pt>
                <c:pt idx="5526">
                  <c:v>51.926000000000002</c:v>
                </c:pt>
                <c:pt idx="5527">
                  <c:v>52.10240000000001</c:v>
                </c:pt>
                <c:pt idx="5528">
                  <c:v>52.105200000000011</c:v>
                </c:pt>
                <c:pt idx="5529">
                  <c:v>51.856000000000002</c:v>
                </c:pt>
                <c:pt idx="5530">
                  <c:v>52.01</c:v>
                </c:pt>
                <c:pt idx="5531">
                  <c:v>51.872800000000012</c:v>
                </c:pt>
                <c:pt idx="5532">
                  <c:v>52.116400000000013</c:v>
                </c:pt>
                <c:pt idx="5533">
                  <c:v>52.060400000000008</c:v>
                </c:pt>
                <c:pt idx="5534">
                  <c:v>51.9148</c:v>
                </c:pt>
                <c:pt idx="5535">
                  <c:v>51.906399999999998</c:v>
                </c:pt>
                <c:pt idx="5536">
                  <c:v>52.073</c:v>
                </c:pt>
                <c:pt idx="5537">
                  <c:v>51.9358</c:v>
                </c:pt>
                <c:pt idx="5538">
                  <c:v>51.962400000000009</c:v>
                </c:pt>
                <c:pt idx="5539">
                  <c:v>52.033800000000006</c:v>
                </c:pt>
                <c:pt idx="5540">
                  <c:v>52.164000000000009</c:v>
                </c:pt>
                <c:pt idx="5541">
                  <c:v>51.959600000000002</c:v>
                </c:pt>
                <c:pt idx="5542">
                  <c:v>51.9848</c:v>
                </c:pt>
                <c:pt idx="5543">
                  <c:v>52.1248</c:v>
                </c:pt>
                <c:pt idx="5544">
                  <c:v>52.1374</c:v>
                </c:pt>
                <c:pt idx="5545">
                  <c:v>51.988999999999997</c:v>
                </c:pt>
                <c:pt idx="5546">
                  <c:v>52.022600000000011</c:v>
                </c:pt>
                <c:pt idx="5547">
                  <c:v>52.081400000000002</c:v>
                </c:pt>
                <c:pt idx="5548">
                  <c:v>52.038000000000011</c:v>
                </c:pt>
                <c:pt idx="5549">
                  <c:v>52.046400000000013</c:v>
                </c:pt>
                <c:pt idx="5550">
                  <c:v>52.141599999999997</c:v>
                </c:pt>
                <c:pt idx="5551">
                  <c:v>52.190600000000003</c:v>
                </c:pt>
                <c:pt idx="5552">
                  <c:v>52.123400000000011</c:v>
                </c:pt>
                <c:pt idx="5553">
                  <c:v>51.983400000000003</c:v>
                </c:pt>
                <c:pt idx="5554">
                  <c:v>52.159799999999997</c:v>
                </c:pt>
                <c:pt idx="5555">
                  <c:v>52.141599999999997</c:v>
                </c:pt>
                <c:pt idx="5556">
                  <c:v>51.975000000000001</c:v>
                </c:pt>
                <c:pt idx="5557">
                  <c:v>52.141599999999997</c:v>
                </c:pt>
                <c:pt idx="5558">
                  <c:v>52.101000000000013</c:v>
                </c:pt>
                <c:pt idx="5559">
                  <c:v>52.094000000000001</c:v>
                </c:pt>
                <c:pt idx="5560">
                  <c:v>52.145800000000008</c:v>
                </c:pt>
                <c:pt idx="5561">
                  <c:v>52.256400000000014</c:v>
                </c:pt>
                <c:pt idx="5562">
                  <c:v>52.201800000000013</c:v>
                </c:pt>
                <c:pt idx="5563">
                  <c:v>51.965200000000003</c:v>
                </c:pt>
                <c:pt idx="5564">
                  <c:v>52.185000000000002</c:v>
                </c:pt>
                <c:pt idx="5565">
                  <c:v>52.225600000000007</c:v>
                </c:pt>
                <c:pt idx="5566">
                  <c:v>52.110799999999998</c:v>
                </c:pt>
                <c:pt idx="5567">
                  <c:v>52.10240000000001</c:v>
                </c:pt>
                <c:pt idx="5568">
                  <c:v>52.187800000000003</c:v>
                </c:pt>
                <c:pt idx="5569">
                  <c:v>52.159799999999997</c:v>
                </c:pt>
                <c:pt idx="5570">
                  <c:v>52.122</c:v>
                </c:pt>
                <c:pt idx="5571">
                  <c:v>52.115000000000002</c:v>
                </c:pt>
                <c:pt idx="5572">
                  <c:v>52.283000000000008</c:v>
                </c:pt>
                <c:pt idx="5573">
                  <c:v>52.057600000000001</c:v>
                </c:pt>
                <c:pt idx="5574">
                  <c:v>52.122</c:v>
                </c:pt>
                <c:pt idx="5575">
                  <c:v>52.049200000000013</c:v>
                </c:pt>
                <c:pt idx="5576">
                  <c:v>52.053400000000003</c:v>
                </c:pt>
                <c:pt idx="5577">
                  <c:v>52.026800000000009</c:v>
                </c:pt>
                <c:pt idx="5578">
                  <c:v>52.134600000000013</c:v>
                </c:pt>
                <c:pt idx="5579">
                  <c:v>52.077199999999998</c:v>
                </c:pt>
                <c:pt idx="5580">
                  <c:v>52.284400000000012</c:v>
                </c:pt>
                <c:pt idx="5581">
                  <c:v>52.131800000000013</c:v>
                </c:pt>
                <c:pt idx="5582">
                  <c:v>52.127600000000001</c:v>
                </c:pt>
                <c:pt idx="5583">
                  <c:v>52.1248</c:v>
                </c:pt>
                <c:pt idx="5584">
                  <c:v>52.0884</c:v>
                </c:pt>
                <c:pt idx="5585">
                  <c:v>52.152800000000013</c:v>
                </c:pt>
                <c:pt idx="5586">
                  <c:v>52.026800000000009</c:v>
                </c:pt>
                <c:pt idx="5587">
                  <c:v>52.154200000000003</c:v>
                </c:pt>
                <c:pt idx="5588">
                  <c:v>52.004399999999997</c:v>
                </c:pt>
                <c:pt idx="5589">
                  <c:v>52.0366</c:v>
                </c:pt>
                <c:pt idx="5590">
                  <c:v>52.148600000000002</c:v>
                </c:pt>
                <c:pt idx="5591">
                  <c:v>52.113600000000012</c:v>
                </c:pt>
                <c:pt idx="5592">
                  <c:v>52.323600000000013</c:v>
                </c:pt>
                <c:pt idx="5593">
                  <c:v>52.0548</c:v>
                </c:pt>
                <c:pt idx="5594">
                  <c:v>52.12060000000001</c:v>
                </c:pt>
                <c:pt idx="5595">
                  <c:v>52.182200000000002</c:v>
                </c:pt>
                <c:pt idx="5596">
                  <c:v>52.152800000000013</c:v>
                </c:pt>
                <c:pt idx="5597">
                  <c:v>51.981999999999999</c:v>
                </c:pt>
                <c:pt idx="5598">
                  <c:v>52.110799999999998</c:v>
                </c:pt>
                <c:pt idx="5599">
                  <c:v>52.116400000000013</c:v>
                </c:pt>
                <c:pt idx="5600">
                  <c:v>52.056199999999997</c:v>
                </c:pt>
                <c:pt idx="5601">
                  <c:v>52.105200000000011</c:v>
                </c:pt>
                <c:pt idx="5602">
                  <c:v>51.981999999999999</c:v>
                </c:pt>
                <c:pt idx="5603">
                  <c:v>52.127600000000001</c:v>
                </c:pt>
                <c:pt idx="5604">
                  <c:v>52.323600000000013</c:v>
                </c:pt>
                <c:pt idx="5605">
                  <c:v>52.110799999999998</c:v>
                </c:pt>
                <c:pt idx="5606">
                  <c:v>52.1038</c:v>
                </c:pt>
                <c:pt idx="5607">
                  <c:v>52.218600000000009</c:v>
                </c:pt>
                <c:pt idx="5608">
                  <c:v>52.217200000000012</c:v>
                </c:pt>
                <c:pt idx="5609">
                  <c:v>52.019799999999989</c:v>
                </c:pt>
                <c:pt idx="5610">
                  <c:v>52.168200000000013</c:v>
                </c:pt>
                <c:pt idx="5611">
                  <c:v>52.043599999999998</c:v>
                </c:pt>
                <c:pt idx="5612">
                  <c:v>52.148600000000002</c:v>
                </c:pt>
                <c:pt idx="5613">
                  <c:v>52.358600000000003</c:v>
                </c:pt>
                <c:pt idx="5614">
                  <c:v>52.192000000000007</c:v>
                </c:pt>
                <c:pt idx="5615">
                  <c:v>52.001600000000003</c:v>
                </c:pt>
                <c:pt idx="5616">
                  <c:v>52.148600000000002</c:v>
                </c:pt>
                <c:pt idx="5617">
                  <c:v>52.194800000000008</c:v>
                </c:pt>
                <c:pt idx="5618">
                  <c:v>52.152800000000013</c:v>
                </c:pt>
                <c:pt idx="5619">
                  <c:v>52.116400000000013</c:v>
                </c:pt>
                <c:pt idx="5620">
                  <c:v>51.979200000000013</c:v>
                </c:pt>
                <c:pt idx="5621">
                  <c:v>52.017000000000003</c:v>
                </c:pt>
                <c:pt idx="5622">
                  <c:v>52.108000000000011</c:v>
                </c:pt>
                <c:pt idx="5623">
                  <c:v>52.143000000000008</c:v>
                </c:pt>
                <c:pt idx="5624">
                  <c:v>52.101000000000013</c:v>
                </c:pt>
                <c:pt idx="5625">
                  <c:v>52.038000000000011</c:v>
                </c:pt>
                <c:pt idx="5626">
                  <c:v>52.1066</c:v>
                </c:pt>
                <c:pt idx="5627">
                  <c:v>52.039400000000001</c:v>
                </c:pt>
                <c:pt idx="5628">
                  <c:v>52.20600000000001</c:v>
                </c:pt>
                <c:pt idx="5629">
                  <c:v>52.082800000000013</c:v>
                </c:pt>
                <c:pt idx="5630">
                  <c:v>52.2592</c:v>
                </c:pt>
                <c:pt idx="5631">
                  <c:v>52.199000000000012</c:v>
                </c:pt>
                <c:pt idx="5632">
                  <c:v>52.019799999999989</c:v>
                </c:pt>
                <c:pt idx="5633">
                  <c:v>52.110799999999998</c:v>
                </c:pt>
                <c:pt idx="5634">
                  <c:v>52.169600000000003</c:v>
                </c:pt>
                <c:pt idx="5635">
                  <c:v>52.403399999999998</c:v>
                </c:pt>
                <c:pt idx="5636">
                  <c:v>52.117800000000003</c:v>
                </c:pt>
                <c:pt idx="5637">
                  <c:v>52.2592</c:v>
                </c:pt>
                <c:pt idx="5638">
                  <c:v>52.185000000000002</c:v>
                </c:pt>
                <c:pt idx="5639">
                  <c:v>52.262</c:v>
                </c:pt>
                <c:pt idx="5640">
                  <c:v>52.122</c:v>
                </c:pt>
                <c:pt idx="5641">
                  <c:v>52.183600000000013</c:v>
                </c:pt>
                <c:pt idx="5642">
                  <c:v>52.057600000000001</c:v>
                </c:pt>
                <c:pt idx="5643">
                  <c:v>52.057600000000001</c:v>
                </c:pt>
                <c:pt idx="5644">
                  <c:v>52.057600000000001</c:v>
                </c:pt>
                <c:pt idx="5645">
                  <c:v>52.017000000000003</c:v>
                </c:pt>
                <c:pt idx="5646">
                  <c:v>52.22420000000001</c:v>
                </c:pt>
                <c:pt idx="5647">
                  <c:v>52.22420000000001</c:v>
                </c:pt>
                <c:pt idx="5648">
                  <c:v>52.22420000000001</c:v>
                </c:pt>
                <c:pt idx="5649">
                  <c:v>52.292800000000007</c:v>
                </c:pt>
                <c:pt idx="5650">
                  <c:v>52.095400000000012</c:v>
                </c:pt>
                <c:pt idx="5651">
                  <c:v>52.166800000000009</c:v>
                </c:pt>
                <c:pt idx="5652">
                  <c:v>52.131800000000013</c:v>
                </c:pt>
                <c:pt idx="5653">
                  <c:v>52.1038</c:v>
                </c:pt>
                <c:pt idx="5654">
                  <c:v>52.215800000000009</c:v>
                </c:pt>
                <c:pt idx="5655">
                  <c:v>52.192000000000007</c:v>
                </c:pt>
                <c:pt idx="5656">
                  <c:v>52.094000000000001</c:v>
                </c:pt>
                <c:pt idx="5657">
                  <c:v>51.983400000000003</c:v>
                </c:pt>
                <c:pt idx="5658">
                  <c:v>52.092600000000012</c:v>
                </c:pt>
                <c:pt idx="5659">
                  <c:v>52.064600000000013</c:v>
                </c:pt>
                <c:pt idx="5660">
                  <c:v>52.350200000000001</c:v>
                </c:pt>
                <c:pt idx="5661">
                  <c:v>52.10240000000001</c:v>
                </c:pt>
                <c:pt idx="5662">
                  <c:v>52.025400000000012</c:v>
                </c:pt>
                <c:pt idx="5663">
                  <c:v>52.154200000000003</c:v>
                </c:pt>
                <c:pt idx="5664">
                  <c:v>52.225600000000007</c:v>
                </c:pt>
                <c:pt idx="5665">
                  <c:v>52.154200000000003</c:v>
                </c:pt>
                <c:pt idx="5666">
                  <c:v>52.178000000000011</c:v>
                </c:pt>
                <c:pt idx="5667">
                  <c:v>52.234000000000002</c:v>
                </c:pt>
                <c:pt idx="5668">
                  <c:v>52.313800000000001</c:v>
                </c:pt>
                <c:pt idx="5669">
                  <c:v>52.182200000000002</c:v>
                </c:pt>
                <c:pt idx="5670">
                  <c:v>52.17240000000001</c:v>
                </c:pt>
                <c:pt idx="5671">
                  <c:v>52.357199999999999</c:v>
                </c:pt>
                <c:pt idx="5672">
                  <c:v>52.311</c:v>
                </c:pt>
                <c:pt idx="5673">
                  <c:v>52.161200000000001</c:v>
                </c:pt>
                <c:pt idx="5674">
                  <c:v>52.193400000000011</c:v>
                </c:pt>
                <c:pt idx="5675">
                  <c:v>52.176600000000001</c:v>
                </c:pt>
                <c:pt idx="5676">
                  <c:v>52.082800000000013</c:v>
                </c:pt>
                <c:pt idx="5677">
                  <c:v>52.404800000000002</c:v>
                </c:pt>
                <c:pt idx="5678">
                  <c:v>52.353000000000002</c:v>
                </c:pt>
                <c:pt idx="5679">
                  <c:v>52.28860000000001</c:v>
                </c:pt>
                <c:pt idx="5680">
                  <c:v>52.183600000000013</c:v>
                </c:pt>
                <c:pt idx="5681">
                  <c:v>52.333399999999997</c:v>
                </c:pt>
                <c:pt idx="5682">
                  <c:v>52.281599999999997</c:v>
                </c:pt>
                <c:pt idx="5683">
                  <c:v>52.364199999999997</c:v>
                </c:pt>
                <c:pt idx="5684">
                  <c:v>52.192000000000007</c:v>
                </c:pt>
                <c:pt idx="5685">
                  <c:v>52.22420000000001</c:v>
                </c:pt>
                <c:pt idx="5686">
                  <c:v>52.383800000000001</c:v>
                </c:pt>
                <c:pt idx="5687">
                  <c:v>52.10240000000001</c:v>
                </c:pt>
                <c:pt idx="5688">
                  <c:v>52.211599999999997</c:v>
                </c:pt>
                <c:pt idx="5689">
                  <c:v>52.46220000000001</c:v>
                </c:pt>
                <c:pt idx="5690">
                  <c:v>52.299800000000012</c:v>
                </c:pt>
                <c:pt idx="5691">
                  <c:v>52.309600000000003</c:v>
                </c:pt>
                <c:pt idx="5692">
                  <c:v>52.234000000000002</c:v>
                </c:pt>
                <c:pt idx="5693">
                  <c:v>52.295600000000007</c:v>
                </c:pt>
                <c:pt idx="5694">
                  <c:v>52.306800000000003</c:v>
                </c:pt>
                <c:pt idx="5695">
                  <c:v>52.294200000000011</c:v>
                </c:pt>
                <c:pt idx="5696">
                  <c:v>52.208800000000011</c:v>
                </c:pt>
                <c:pt idx="5697">
                  <c:v>52.208800000000011</c:v>
                </c:pt>
                <c:pt idx="5698">
                  <c:v>52.182200000000002</c:v>
                </c:pt>
                <c:pt idx="5699">
                  <c:v>52.340400000000002</c:v>
                </c:pt>
                <c:pt idx="5700">
                  <c:v>52.089799999999997</c:v>
                </c:pt>
                <c:pt idx="5701">
                  <c:v>52.368400000000008</c:v>
                </c:pt>
                <c:pt idx="5702">
                  <c:v>52.283000000000008</c:v>
                </c:pt>
                <c:pt idx="5703">
                  <c:v>52.410400000000003</c:v>
                </c:pt>
                <c:pt idx="5704">
                  <c:v>52.345999999999997</c:v>
                </c:pt>
                <c:pt idx="5705">
                  <c:v>52.298400000000008</c:v>
                </c:pt>
                <c:pt idx="5706">
                  <c:v>52.208800000000011</c:v>
                </c:pt>
                <c:pt idx="5707">
                  <c:v>52.323600000000013</c:v>
                </c:pt>
                <c:pt idx="5708">
                  <c:v>52.225600000000007</c:v>
                </c:pt>
                <c:pt idx="5709">
                  <c:v>52.4146</c:v>
                </c:pt>
                <c:pt idx="5710">
                  <c:v>52.192000000000007</c:v>
                </c:pt>
                <c:pt idx="5711">
                  <c:v>52.312399999999997</c:v>
                </c:pt>
                <c:pt idx="5712">
                  <c:v>52.453800000000001</c:v>
                </c:pt>
                <c:pt idx="5713">
                  <c:v>52.386600000000001</c:v>
                </c:pt>
                <c:pt idx="5714">
                  <c:v>52.311</c:v>
                </c:pt>
                <c:pt idx="5715">
                  <c:v>52.27320000000001</c:v>
                </c:pt>
                <c:pt idx="5716">
                  <c:v>52.337600000000002</c:v>
                </c:pt>
                <c:pt idx="5717">
                  <c:v>52.308200000000006</c:v>
                </c:pt>
                <c:pt idx="5718">
                  <c:v>52.208800000000011</c:v>
                </c:pt>
                <c:pt idx="5719">
                  <c:v>52.161200000000001</c:v>
                </c:pt>
                <c:pt idx="5720">
                  <c:v>52.262</c:v>
                </c:pt>
                <c:pt idx="5721">
                  <c:v>52.269000000000013</c:v>
                </c:pt>
                <c:pt idx="5722">
                  <c:v>52.333399999999997</c:v>
                </c:pt>
                <c:pt idx="5723">
                  <c:v>52.376800000000003</c:v>
                </c:pt>
                <c:pt idx="5724">
                  <c:v>52.232600000000012</c:v>
                </c:pt>
                <c:pt idx="5725">
                  <c:v>52.283000000000008</c:v>
                </c:pt>
                <c:pt idx="5726">
                  <c:v>52.372600000000013</c:v>
                </c:pt>
                <c:pt idx="5727">
                  <c:v>52.234000000000002</c:v>
                </c:pt>
                <c:pt idx="5728">
                  <c:v>52.281599999999997</c:v>
                </c:pt>
                <c:pt idx="5729">
                  <c:v>52.257800000000003</c:v>
                </c:pt>
                <c:pt idx="5730">
                  <c:v>52.306800000000003</c:v>
                </c:pt>
                <c:pt idx="5731">
                  <c:v>52.415999999999997</c:v>
                </c:pt>
                <c:pt idx="5732">
                  <c:v>52.427200000000013</c:v>
                </c:pt>
                <c:pt idx="5733">
                  <c:v>52.420200000000008</c:v>
                </c:pt>
                <c:pt idx="5734">
                  <c:v>52.231200000000008</c:v>
                </c:pt>
                <c:pt idx="5735">
                  <c:v>52.3264</c:v>
                </c:pt>
                <c:pt idx="5736">
                  <c:v>52.309600000000003</c:v>
                </c:pt>
                <c:pt idx="5737">
                  <c:v>52.312399999999997</c:v>
                </c:pt>
                <c:pt idx="5738">
                  <c:v>52.271800000000013</c:v>
                </c:pt>
                <c:pt idx="5739">
                  <c:v>52.3964</c:v>
                </c:pt>
                <c:pt idx="5740">
                  <c:v>52.351599999999998</c:v>
                </c:pt>
                <c:pt idx="5741">
                  <c:v>52.4664</c:v>
                </c:pt>
                <c:pt idx="5742">
                  <c:v>52.323600000000013</c:v>
                </c:pt>
                <c:pt idx="5743">
                  <c:v>52.221400000000003</c:v>
                </c:pt>
                <c:pt idx="5744">
                  <c:v>52.390800000000013</c:v>
                </c:pt>
                <c:pt idx="5745">
                  <c:v>52.404800000000002</c:v>
                </c:pt>
                <c:pt idx="5746">
                  <c:v>52.325000000000003</c:v>
                </c:pt>
                <c:pt idx="5747">
                  <c:v>52.36</c:v>
                </c:pt>
                <c:pt idx="5748">
                  <c:v>52.348799999999997</c:v>
                </c:pt>
                <c:pt idx="5749">
                  <c:v>52.449599999999997</c:v>
                </c:pt>
                <c:pt idx="5750">
                  <c:v>52.333399999999997</c:v>
                </c:pt>
                <c:pt idx="5751">
                  <c:v>52.435600000000001</c:v>
                </c:pt>
                <c:pt idx="5752">
                  <c:v>52.23960000000001</c:v>
                </c:pt>
                <c:pt idx="5753">
                  <c:v>52.319400000000002</c:v>
                </c:pt>
                <c:pt idx="5754">
                  <c:v>52.423000000000009</c:v>
                </c:pt>
                <c:pt idx="5755">
                  <c:v>52.3292</c:v>
                </c:pt>
                <c:pt idx="5756">
                  <c:v>52.417400000000001</c:v>
                </c:pt>
                <c:pt idx="5757">
                  <c:v>52.262</c:v>
                </c:pt>
                <c:pt idx="5758">
                  <c:v>52.311</c:v>
                </c:pt>
                <c:pt idx="5759">
                  <c:v>52.281599999999997</c:v>
                </c:pt>
                <c:pt idx="5760">
                  <c:v>52.410400000000003</c:v>
                </c:pt>
                <c:pt idx="5761">
                  <c:v>52.312399999999997</c:v>
                </c:pt>
                <c:pt idx="5762">
                  <c:v>52.196200000000012</c:v>
                </c:pt>
                <c:pt idx="5763">
                  <c:v>52.3292</c:v>
                </c:pt>
                <c:pt idx="5764">
                  <c:v>52.304000000000002</c:v>
                </c:pt>
                <c:pt idx="5765">
                  <c:v>52.357199999999999</c:v>
                </c:pt>
                <c:pt idx="5766">
                  <c:v>52.313800000000001</c:v>
                </c:pt>
                <c:pt idx="5767">
                  <c:v>52.20320000000001</c:v>
                </c:pt>
                <c:pt idx="5768">
                  <c:v>52.257800000000003</c:v>
                </c:pt>
                <c:pt idx="5769">
                  <c:v>52.43</c:v>
                </c:pt>
                <c:pt idx="5770">
                  <c:v>52.427200000000013</c:v>
                </c:pt>
                <c:pt idx="5771">
                  <c:v>52.3992</c:v>
                </c:pt>
                <c:pt idx="5772">
                  <c:v>52.248000000000012</c:v>
                </c:pt>
                <c:pt idx="5773">
                  <c:v>52.505600000000008</c:v>
                </c:pt>
                <c:pt idx="5774">
                  <c:v>52.390800000000013</c:v>
                </c:pt>
                <c:pt idx="5775">
                  <c:v>52.312399999999997</c:v>
                </c:pt>
                <c:pt idx="5776">
                  <c:v>52.413200000000003</c:v>
                </c:pt>
                <c:pt idx="5777">
                  <c:v>52.330599999999997</c:v>
                </c:pt>
                <c:pt idx="5778">
                  <c:v>52.6526</c:v>
                </c:pt>
                <c:pt idx="5779">
                  <c:v>52.381</c:v>
                </c:pt>
                <c:pt idx="5780">
                  <c:v>52.526600000000009</c:v>
                </c:pt>
                <c:pt idx="5781">
                  <c:v>52.341799999999999</c:v>
                </c:pt>
                <c:pt idx="5782">
                  <c:v>52.371200000000002</c:v>
                </c:pt>
                <c:pt idx="5783">
                  <c:v>52.341799999999999</c:v>
                </c:pt>
                <c:pt idx="5784">
                  <c:v>52.389400000000002</c:v>
                </c:pt>
                <c:pt idx="5785">
                  <c:v>52.320800000000013</c:v>
                </c:pt>
                <c:pt idx="5786">
                  <c:v>52.339000000000013</c:v>
                </c:pt>
                <c:pt idx="5787">
                  <c:v>52.465000000000003</c:v>
                </c:pt>
                <c:pt idx="5788">
                  <c:v>52.4846</c:v>
                </c:pt>
                <c:pt idx="5789">
                  <c:v>52.560200000000009</c:v>
                </c:pt>
                <c:pt idx="5790">
                  <c:v>52.3782</c:v>
                </c:pt>
                <c:pt idx="5791">
                  <c:v>52.410400000000003</c:v>
                </c:pt>
                <c:pt idx="5792">
                  <c:v>52.319400000000002</c:v>
                </c:pt>
                <c:pt idx="5793">
                  <c:v>52.434199999999997</c:v>
                </c:pt>
                <c:pt idx="5794">
                  <c:v>52.511200000000002</c:v>
                </c:pt>
                <c:pt idx="5795">
                  <c:v>52.366999999999997</c:v>
                </c:pt>
                <c:pt idx="5796">
                  <c:v>52.5336</c:v>
                </c:pt>
                <c:pt idx="5797">
                  <c:v>52.441200000000002</c:v>
                </c:pt>
                <c:pt idx="5798">
                  <c:v>52.392200000000003</c:v>
                </c:pt>
                <c:pt idx="5799">
                  <c:v>52.406200000000013</c:v>
                </c:pt>
                <c:pt idx="5800">
                  <c:v>52.490200000000002</c:v>
                </c:pt>
                <c:pt idx="5801">
                  <c:v>52.511200000000002</c:v>
                </c:pt>
                <c:pt idx="5802">
                  <c:v>52.546200000000013</c:v>
                </c:pt>
                <c:pt idx="5803">
                  <c:v>52.369799999999998</c:v>
                </c:pt>
                <c:pt idx="5804">
                  <c:v>52.385199999999998</c:v>
                </c:pt>
                <c:pt idx="5805">
                  <c:v>52.395000000000003</c:v>
                </c:pt>
                <c:pt idx="5806">
                  <c:v>52.550400000000003</c:v>
                </c:pt>
                <c:pt idx="5807">
                  <c:v>52.497200000000007</c:v>
                </c:pt>
                <c:pt idx="5808">
                  <c:v>52.441200000000002</c:v>
                </c:pt>
                <c:pt idx="5809">
                  <c:v>52.491600000000012</c:v>
                </c:pt>
                <c:pt idx="5810">
                  <c:v>52.558800000000012</c:v>
                </c:pt>
                <c:pt idx="5811">
                  <c:v>52.557400000000001</c:v>
                </c:pt>
                <c:pt idx="5812">
                  <c:v>52.460800000000013</c:v>
                </c:pt>
                <c:pt idx="5813">
                  <c:v>52.57</c:v>
                </c:pt>
                <c:pt idx="5814">
                  <c:v>52.560200000000009</c:v>
                </c:pt>
                <c:pt idx="5815">
                  <c:v>52.418799999999997</c:v>
                </c:pt>
                <c:pt idx="5816">
                  <c:v>52.485999999999997</c:v>
                </c:pt>
                <c:pt idx="5817">
                  <c:v>52.488799999999998</c:v>
                </c:pt>
                <c:pt idx="5818">
                  <c:v>52.270400000000009</c:v>
                </c:pt>
                <c:pt idx="5819">
                  <c:v>52.427200000000013</c:v>
                </c:pt>
                <c:pt idx="5820">
                  <c:v>52.336200000000012</c:v>
                </c:pt>
                <c:pt idx="5821">
                  <c:v>52.4328</c:v>
                </c:pt>
                <c:pt idx="5822">
                  <c:v>52.498600000000003</c:v>
                </c:pt>
                <c:pt idx="5823">
                  <c:v>52.467799999999997</c:v>
                </c:pt>
                <c:pt idx="5824">
                  <c:v>52.453800000000001</c:v>
                </c:pt>
                <c:pt idx="5825">
                  <c:v>52.4636</c:v>
                </c:pt>
                <c:pt idx="5826">
                  <c:v>52.364199999999997</c:v>
                </c:pt>
                <c:pt idx="5827">
                  <c:v>52.418799999999997</c:v>
                </c:pt>
                <c:pt idx="5828">
                  <c:v>52.421600000000012</c:v>
                </c:pt>
                <c:pt idx="5829">
                  <c:v>52.441200000000002</c:v>
                </c:pt>
                <c:pt idx="5830">
                  <c:v>52.591000000000008</c:v>
                </c:pt>
                <c:pt idx="5831">
                  <c:v>52.283000000000008</c:v>
                </c:pt>
                <c:pt idx="5832">
                  <c:v>52.519599999999997</c:v>
                </c:pt>
                <c:pt idx="5833">
                  <c:v>52.3782</c:v>
                </c:pt>
                <c:pt idx="5834">
                  <c:v>52.400599999999997</c:v>
                </c:pt>
                <c:pt idx="5835">
                  <c:v>52.507000000000012</c:v>
                </c:pt>
                <c:pt idx="5836">
                  <c:v>52.593800000000009</c:v>
                </c:pt>
                <c:pt idx="5837">
                  <c:v>52.485999999999997</c:v>
                </c:pt>
                <c:pt idx="5838">
                  <c:v>52.381</c:v>
                </c:pt>
                <c:pt idx="5839">
                  <c:v>52.606400000000001</c:v>
                </c:pt>
                <c:pt idx="5840">
                  <c:v>52.427200000000013</c:v>
                </c:pt>
                <c:pt idx="5841">
                  <c:v>52.571399999999997</c:v>
                </c:pt>
                <c:pt idx="5842">
                  <c:v>52.334800000000001</c:v>
                </c:pt>
                <c:pt idx="5843">
                  <c:v>52.427200000000013</c:v>
                </c:pt>
                <c:pt idx="5844">
                  <c:v>52.532200000000003</c:v>
                </c:pt>
                <c:pt idx="5845">
                  <c:v>52.4636</c:v>
                </c:pt>
                <c:pt idx="5846">
                  <c:v>52.4482</c:v>
                </c:pt>
                <c:pt idx="5847">
                  <c:v>52.42860000000001</c:v>
                </c:pt>
                <c:pt idx="5848">
                  <c:v>52.392200000000003</c:v>
                </c:pt>
                <c:pt idx="5849">
                  <c:v>52.558800000000012</c:v>
                </c:pt>
                <c:pt idx="5850">
                  <c:v>52.507000000000012</c:v>
                </c:pt>
                <c:pt idx="5851">
                  <c:v>52.42860000000001</c:v>
                </c:pt>
                <c:pt idx="5852">
                  <c:v>52.6036</c:v>
                </c:pt>
                <c:pt idx="5853">
                  <c:v>52.472000000000001</c:v>
                </c:pt>
                <c:pt idx="5854">
                  <c:v>52.485999999999997</c:v>
                </c:pt>
                <c:pt idx="5855">
                  <c:v>52.474800000000002</c:v>
                </c:pt>
                <c:pt idx="5856">
                  <c:v>52.374000000000002</c:v>
                </c:pt>
                <c:pt idx="5857">
                  <c:v>52.43</c:v>
                </c:pt>
                <c:pt idx="5858">
                  <c:v>52.453800000000001</c:v>
                </c:pt>
                <c:pt idx="5859">
                  <c:v>52.5336</c:v>
                </c:pt>
                <c:pt idx="5860">
                  <c:v>52.592400000000012</c:v>
                </c:pt>
                <c:pt idx="5861">
                  <c:v>52.6526</c:v>
                </c:pt>
                <c:pt idx="5862">
                  <c:v>52.402000000000001</c:v>
                </c:pt>
                <c:pt idx="5863">
                  <c:v>52.511200000000002</c:v>
                </c:pt>
                <c:pt idx="5864">
                  <c:v>52.407600000000002</c:v>
                </c:pt>
                <c:pt idx="5865">
                  <c:v>52.595200000000013</c:v>
                </c:pt>
                <c:pt idx="5866">
                  <c:v>52.423000000000009</c:v>
                </c:pt>
                <c:pt idx="5867">
                  <c:v>52.498600000000003</c:v>
                </c:pt>
                <c:pt idx="5868">
                  <c:v>52.6008</c:v>
                </c:pt>
                <c:pt idx="5869">
                  <c:v>52.457999999999998</c:v>
                </c:pt>
                <c:pt idx="5870">
                  <c:v>52.610600000000012</c:v>
                </c:pt>
                <c:pt idx="5871">
                  <c:v>52.469200000000001</c:v>
                </c:pt>
                <c:pt idx="5872">
                  <c:v>52.453800000000001</c:v>
                </c:pt>
                <c:pt idx="5873">
                  <c:v>52.5672</c:v>
                </c:pt>
                <c:pt idx="5874">
                  <c:v>52.444000000000003</c:v>
                </c:pt>
                <c:pt idx="5875">
                  <c:v>52.631600000000013</c:v>
                </c:pt>
                <c:pt idx="5876">
                  <c:v>52.487400000000001</c:v>
                </c:pt>
                <c:pt idx="5877">
                  <c:v>52.563000000000002</c:v>
                </c:pt>
                <c:pt idx="5878">
                  <c:v>52.395000000000003</c:v>
                </c:pt>
                <c:pt idx="5879">
                  <c:v>52.5518</c:v>
                </c:pt>
                <c:pt idx="5880">
                  <c:v>52.491600000000012</c:v>
                </c:pt>
                <c:pt idx="5881">
                  <c:v>52.455199999999998</c:v>
                </c:pt>
                <c:pt idx="5882">
                  <c:v>52.630200000000002</c:v>
                </c:pt>
                <c:pt idx="5883">
                  <c:v>52.5</c:v>
                </c:pt>
                <c:pt idx="5884">
                  <c:v>52.66660000000001</c:v>
                </c:pt>
                <c:pt idx="5885">
                  <c:v>52.436999999999998</c:v>
                </c:pt>
                <c:pt idx="5886">
                  <c:v>52.451000000000001</c:v>
                </c:pt>
                <c:pt idx="5887">
                  <c:v>52.453800000000001</c:v>
                </c:pt>
                <c:pt idx="5888">
                  <c:v>52.675000000000011</c:v>
                </c:pt>
                <c:pt idx="5889">
                  <c:v>52.63580000000001</c:v>
                </c:pt>
                <c:pt idx="5890">
                  <c:v>52.494400000000013</c:v>
                </c:pt>
                <c:pt idx="5891">
                  <c:v>52.644199999999998</c:v>
                </c:pt>
                <c:pt idx="5892">
                  <c:v>52.351599999999998</c:v>
                </c:pt>
                <c:pt idx="5893">
                  <c:v>52.568600000000011</c:v>
                </c:pt>
                <c:pt idx="5894">
                  <c:v>52.456600000000002</c:v>
                </c:pt>
                <c:pt idx="5895">
                  <c:v>52.522400000000012</c:v>
                </c:pt>
                <c:pt idx="5896">
                  <c:v>52.564400000000013</c:v>
                </c:pt>
                <c:pt idx="5897">
                  <c:v>52.6008</c:v>
                </c:pt>
                <c:pt idx="5898">
                  <c:v>52.539200000000008</c:v>
                </c:pt>
                <c:pt idx="5899">
                  <c:v>52.434199999999997</c:v>
                </c:pt>
                <c:pt idx="5900">
                  <c:v>52.4664</c:v>
                </c:pt>
                <c:pt idx="5901">
                  <c:v>52.6008</c:v>
                </c:pt>
                <c:pt idx="5902">
                  <c:v>52.4818</c:v>
                </c:pt>
                <c:pt idx="5903">
                  <c:v>52.579800000000013</c:v>
                </c:pt>
                <c:pt idx="5904">
                  <c:v>52.519599999999997</c:v>
                </c:pt>
                <c:pt idx="5905">
                  <c:v>52.476200000000013</c:v>
                </c:pt>
                <c:pt idx="5906">
                  <c:v>52.474800000000002</c:v>
                </c:pt>
                <c:pt idx="5907">
                  <c:v>52.479000000000013</c:v>
                </c:pt>
                <c:pt idx="5908">
                  <c:v>52.547600000000003</c:v>
                </c:pt>
                <c:pt idx="5909">
                  <c:v>52.490200000000002</c:v>
                </c:pt>
                <c:pt idx="5910">
                  <c:v>52.584000000000003</c:v>
                </c:pt>
                <c:pt idx="5911">
                  <c:v>52.397799999999997</c:v>
                </c:pt>
                <c:pt idx="5912">
                  <c:v>52.617600000000003</c:v>
                </c:pt>
                <c:pt idx="5913">
                  <c:v>52.626000000000012</c:v>
                </c:pt>
                <c:pt idx="5914">
                  <c:v>52.750600000000013</c:v>
                </c:pt>
                <c:pt idx="5915">
                  <c:v>52.4482</c:v>
                </c:pt>
                <c:pt idx="5916">
                  <c:v>52.522400000000012</c:v>
                </c:pt>
                <c:pt idx="5917">
                  <c:v>52.52940000000001</c:v>
                </c:pt>
                <c:pt idx="5918">
                  <c:v>52.501399999999997</c:v>
                </c:pt>
                <c:pt idx="5919">
                  <c:v>52.516800000000003</c:v>
                </c:pt>
                <c:pt idx="5920">
                  <c:v>52.459400000000002</c:v>
                </c:pt>
                <c:pt idx="5921">
                  <c:v>52.375400000000013</c:v>
                </c:pt>
                <c:pt idx="5922">
                  <c:v>52.553199999999997</c:v>
                </c:pt>
                <c:pt idx="5923">
                  <c:v>52.544800000000002</c:v>
                </c:pt>
                <c:pt idx="5924">
                  <c:v>52.598000000000013</c:v>
                </c:pt>
                <c:pt idx="5925">
                  <c:v>52.477600000000002</c:v>
                </c:pt>
                <c:pt idx="5926">
                  <c:v>52.465000000000003</c:v>
                </c:pt>
                <c:pt idx="5927">
                  <c:v>52.452399999999997</c:v>
                </c:pt>
                <c:pt idx="5928">
                  <c:v>52.507000000000012</c:v>
                </c:pt>
                <c:pt idx="5929">
                  <c:v>52.701600000000013</c:v>
                </c:pt>
                <c:pt idx="5930">
                  <c:v>52.584000000000003</c:v>
                </c:pt>
                <c:pt idx="5931">
                  <c:v>52.647000000000013</c:v>
                </c:pt>
                <c:pt idx="5932">
                  <c:v>52.675000000000011</c:v>
                </c:pt>
                <c:pt idx="5933">
                  <c:v>52.525200000000012</c:v>
                </c:pt>
                <c:pt idx="5934">
                  <c:v>52.5154</c:v>
                </c:pt>
                <c:pt idx="5935">
                  <c:v>52.690400000000011</c:v>
                </c:pt>
                <c:pt idx="5936">
                  <c:v>52.5154</c:v>
                </c:pt>
                <c:pt idx="5937">
                  <c:v>52.5364</c:v>
                </c:pt>
                <c:pt idx="5938">
                  <c:v>52.5154</c:v>
                </c:pt>
                <c:pt idx="5939">
                  <c:v>52.4846</c:v>
                </c:pt>
                <c:pt idx="5940">
                  <c:v>52.403399999999998</c:v>
                </c:pt>
                <c:pt idx="5941">
                  <c:v>52.647000000000013</c:v>
                </c:pt>
                <c:pt idx="5942">
                  <c:v>52.540599999999998</c:v>
                </c:pt>
                <c:pt idx="5943">
                  <c:v>52.4846</c:v>
                </c:pt>
                <c:pt idx="5944">
                  <c:v>52.543400000000013</c:v>
                </c:pt>
                <c:pt idx="5945">
                  <c:v>52.623200000000011</c:v>
                </c:pt>
                <c:pt idx="5946">
                  <c:v>52.5672</c:v>
                </c:pt>
                <c:pt idx="5947">
                  <c:v>52.589599999999997</c:v>
                </c:pt>
                <c:pt idx="5948">
                  <c:v>52.535000000000011</c:v>
                </c:pt>
                <c:pt idx="5949">
                  <c:v>52.605000000000011</c:v>
                </c:pt>
                <c:pt idx="5950">
                  <c:v>52.442600000000013</c:v>
                </c:pt>
                <c:pt idx="5951">
                  <c:v>52.722600000000007</c:v>
                </c:pt>
                <c:pt idx="5952">
                  <c:v>52.775800000000011</c:v>
                </c:pt>
                <c:pt idx="5953">
                  <c:v>52.605000000000011</c:v>
                </c:pt>
                <c:pt idx="5954">
                  <c:v>52.525200000000012</c:v>
                </c:pt>
                <c:pt idx="5955">
                  <c:v>52.605000000000011</c:v>
                </c:pt>
                <c:pt idx="5956">
                  <c:v>52.649800000000013</c:v>
                </c:pt>
                <c:pt idx="5957">
                  <c:v>52.479000000000013</c:v>
                </c:pt>
                <c:pt idx="5958">
                  <c:v>52.490200000000002</c:v>
                </c:pt>
                <c:pt idx="5959">
                  <c:v>52.647000000000013</c:v>
                </c:pt>
                <c:pt idx="5960">
                  <c:v>52.558800000000012</c:v>
                </c:pt>
                <c:pt idx="5961">
                  <c:v>52.554600000000001</c:v>
                </c:pt>
                <c:pt idx="5962">
                  <c:v>52.547600000000003</c:v>
                </c:pt>
                <c:pt idx="5963">
                  <c:v>52.577000000000012</c:v>
                </c:pt>
                <c:pt idx="5964">
                  <c:v>52.582600000000014</c:v>
                </c:pt>
                <c:pt idx="5965">
                  <c:v>52.607799999999997</c:v>
                </c:pt>
                <c:pt idx="5966">
                  <c:v>52.701600000000013</c:v>
                </c:pt>
                <c:pt idx="5967">
                  <c:v>52.63580000000001</c:v>
                </c:pt>
                <c:pt idx="5968">
                  <c:v>52.677799999999998</c:v>
                </c:pt>
                <c:pt idx="5969">
                  <c:v>52.5336</c:v>
                </c:pt>
                <c:pt idx="5970">
                  <c:v>52.642800000000008</c:v>
                </c:pt>
                <c:pt idx="5971">
                  <c:v>52.654000000000003</c:v>
                </c:pt>
                <c:pt idx="5972">
                  <c:v>52.507000000000012</c:v>
                </c:pt>
                <c:pt idx="5973">
                  <c:v>52.5854</c:v>
                </c:pt>
                <c:pt idx="5974">
                  <c:v>52.572800000000008</c:v>
                </c:pt>
                <c:pt idx="5975">
                  <c:v>52.805200000000013</c:v>
                </c:pt>
                <c:pt idx="5976">
                  <c:v>52.557400000000001</c:v>
                </c:pt>
                <c:pt idx="5977">
                  <c:v>52.613400000000013</c:v>
                </c:pt>
                <c:pt idx="5978">
                  <c:v>52.598000000000013</c:v>
                </c:pt>
                <c:pt idx="5979">
                  <c:v>52.511200000000002</c:v>
                </c:pt>
                <c:pt idx="5980">
                  <c:v>52.522400000000012</c:v>
                </c:pt>
                <c:pt idx="5981">
                  <c:v>52.627400000000002</c:v>
                </c:pt>
                <c:pt idx="5982">
                  <c:v>52.511200000000002</c:v>
                </c:pt>
                <c:pt idx="5983">
                  <c:v>52.711399999999998</c:v>
                </c:pt>
                <c:pt idx="5984">
                  <c:v>52.574199999999998</c:v>
                </c:pt>
                <c:pt idx="5985">
                  <c:v>52.523800000000001</c:v>
                </c:pt>
                <c:pt idx="5986">
                  <c:v>52.522400000000012</c:v>
                </c:pt>
                <c:pt idx="5987">
                  <c:v>52.694600000000001</c:v>
                </c:pt>
                <c:pt idx="5988">
                  <c:v>52.385199999999998</c:v>
                </c:pt>
                <c:pt idx="5989">
                  <c:v>52.672200000000011</c:v>
                </c:pt>
                <c:pt idx="5990">
                  <c:v>52.579800000000013</c:v>
                </c:pt>
                <c:pt idx="5991">
                  <c:v>52.6708</c:v>
                </c:pt>
                <c:pt idx="5992">
                  <c:v>52.549000000000007</c:v>
                </c:pt>
                <c:pt idx="5993">
                  <c:v>52.557400000000001</c:v>
                </c:pt>
                <c:pt idx="5994">
                  <c:v>52.63580000000001</c:v>
                </c:pt>
                <c:pt idx="5995">
                  <c:v>52.598000000000013</c:v>
                </c:pt>
                <c:pt idx="5996">
                  <c:v>52.543400000000013</c:v>
                </c:pt>
                <c:pt idx="5997">
                  <c:v>52.6008</c:v>
                </c:pt>
                <c:pt idx="5998">
                  <c:v>52.645600000000009</c:v>
                </c:pt>
                <c:pt idx="5999">
                  <c:v>52.72120000000001</c:v>
                </c:pt>
                <c:pt idx="6000">
                  <c:v>52.724000000000011</c:v>
                </c:pt>
                <c:pt idx="6001">
                  <c:v>52.568600000000011</c:v>
                </c:pt>
                <c:pt idx="6002">
                  <c:v>52.479000000000013</c:v>
                </c:pt>
                <c:pt idx="6003">
                  <c:v>52.544800000000002</c:v>
                </c:pt>
                <c:pt idx="6004">
                  <c:v>52.6218</c:v>
                </c:pt>
                <c:pt idx="6005">
                  <c:v>52.617600000000003</c:v>
                </c:pt>
                <c:pt idx="6006">
                  <c:v>52.679200000000009</c:v>
                </c:pt>
                <c:pt idx="6007">
                  <c:v>52.766000000000012</c:v>
                </c:pt>
                <c:pt idx="6008">
                  <c:v>52.802400000000013</c:v>
                </c:pt>
                <c:pt idx="6009">
                  <c:v>52.700200000000009</c:v>
                </c:pt>
                <c:pt idx="6010">
                  <c:v>52.7898</c:v>
                </c:pt>
                <c:pt idx="6011">
                  <c:v>52.672200000000011</c:v>
                </c:pt>
                <c:pt idx="6012">
                  <c:v>52.742200000000011</c:v>
                </c:pt>
                <c:pt idx="6013">
                  <c:v>52.750600000000013</c:v>
                </c:pt>
                <c:pt idx="6014">
                  <c:v>52.665200000000013</c:v>
                </c:pt>
                <c:pt idx="6015">
                  <c:v>52.831800000000001</c:v>
                </c:pt>
                <c:pt idx="6016">
                  <c:v>52.558800000000012</c:v>
                </c:pt>
                <c:pt idx="6017">
                  <c:v>52.701600000000013</c:v>
                </c:pt>
                <c:pt idx="6018">
                  <c:v>52.575600000000001</c:v>
                </c:pt>
                <c:pt idx="6019">
                  <c:v>52.642800000000008</c:v>
                </c:pt>
                <c:pt idx="6020">
                  <c:v>52.619</c:v>
                </c:pt>
                <c:pt idx="6021">
                  <c:v>52.638600000000011</c:v>
                </c:pt>
                <c:pt idx="6022">
                  <c:v>52.526600000000009</c:v>
                </c:pt>
                <c:pt idx="6023">
                  <c:v>52.516800000000003</c:v>
                </c:pt>
                <c:pt idx="6024">
                  <c:v>52.525200000000012</c:v>
                </c:pt>
                <c:pt idx="6025">
                  <c:v>52.799600000000012</c:v>
                </c:pt>
                <c:pt idx="6026">
                  <c:v>52.799600000000012</c:v>
                </c:pt>
                <c:pt idx="6027">
                  <c:v>52.626000000000012</c:v>
                </c:pt>
                <c:pt idx="6028">
                  <c:v>52.544800000000002</c:v>
                </c:pt>
                <c:pt idx="6029">
                  <c:v>52.6372</c:v>
                </c:pt>
                <c:pt idx="6030">
                  <c:v>52.676400000000008</c:v>
                </c:pt>
                <c:pt idx="6031">
                  <c:v>52.543400000000013</c:v>
                </c:pt>
                <c:pt idx="6032">
                  <c:v>52.7744</c:v>
                </c:pt>
                <c:pt idx="6033">
                  <c:v>52.626000000000012</c:v>
                </c:pt>
                <c:pt idx="6034">
                  <c:v>52.609200000000001</c:v>
                </c:pt>
                <c:pt idx="6035">
                  <c:v>52.588200000000001</c:v>
                </c:pt>
                <c:pt idx="6036">
                  <c:v>52.679200000000009</c:v>
                </c:pt>
                <c:pt idx="6037">
                  <c:v>52.542000000000002</c:v>
                </c:pt>
                <c:pt idx="6038">
                  <c:v>52.4846</c:v>
                </c:pt>
                <c:pt idx="6039">
                  <c:v>52.574199999999998</c:v>
                </c:pt>
                <c:pt idx="6040">
                  <c:v>52.714200000000012</c:v>
                </c:pt>
                <c:pt idx="6041">
                  <c:v>52.669400000000003</c:v>
                </c:pt>
                <c:pt idx="6042">
                  <c:v>52.696000000000012</c:v>
                </c:pt>
                <c:pt idx="6043">
                  <c:v>52.66660000000001</c:v>
                </c:pt>
                <c:pt idx="6044">
                  <c:v>52.612000000000002</c:v>
                </c:pt>
                <c:pt idx="6045">
                  <c:v>52.6218</c:v>
                </c:pt>
                <c:pt idx="6046">
                  <c:v>52.532200000000003</c:v>
                </c:pt>
                <c:pt idx="6047">
                  <c:v>52.514000000000003</c:v>
                </c:pt>
                <c:pt idx="6048">
                  <c:v>52.572800000000008</c:v>
                </c:pt>
                <c:pt idx="6049">
                  <c:v>52.733800000000002</c:v>
                </c:pt>
                <c:pt idx="6050">
                  <c:v>52.731000000000009</c:v>
                </c:pt>
                <c:pt idx="6051">
                  <c:v>52.6554</c:v>
                </c:pt>
                <c:pt idx="6052">
                  <c:v>52.616200000000013</c:v>
                </c:pt>
                <c:pt idx="6053">
                  <c:v>52.610600000000012</c:v>
                </c:pt>
                <c:pt idx="6054">
                  <c:v>52.535000000000011</c:v>
                </c:pt>
                <c:pt idx="6055">
                  <c:v>52.645600000000009</c:v>
                </c:pt>
                <c:pt idx="6056">
                  <c:v>52.582600000000014</c:v>
                </c:pt>
                <c:pt idx="6057">
                  <c:v>52.792600000000007</c:v>
                </c:pt>
                <c:pt idx="6058">
                  <c:v>52.606400000000001</c:v>
                </c:pt>
                <c:pt idx="6059">
                  <c:v>52.680600000000013</c:v>
                </c:pt>
                <c:pt idx="6060">
                  <c:v>52.763200000000012</c:v>
                </c:pt>
                <c:pt idx="6061">
                  <c:v>52.659599999999998</c:v>
                </c:pt>
                <c:pt idx="6062">
                  <c:v>52.602200000000011</c:v>
                </c:pt>
                <c:pt idx="6063">
                  <c:v>52.6526</c:v>
                </c:pt>
                <c:pt idx="6064">
                  <c:v>52.749200000000009</c:v>
                </c:pt>
                <c:pt idx="6065">
                  <c:v>52.712800000000001</c:v>
                </c:pt>
                <c:pt idx="6066">
                  <c:v>52.694600000000001</c:v>
                </c:pt>
                <c:pt idx="6067">
                  <c:v>52.697400000000009</c:v>
                </c:pt>
                <c:pt idx="6068">
                  <c:v>52.542000000000002</c:v>
                </c:pt>
                <c:pt idx="6069">
                  <c:v>52.7408</c:v>
                </c:pt>
                <c:pt idx="6070">
                  <c:v>52.824800000000003</c:v>
                </c:pt>
                <c:pt idx="6071">
                  <c:v>52.787000000000013</c:v>
                </c:pt>
                <c:pt idx="6072">
                  <c:v>52.742200000000011</c:v>
                </c:pt>
                <c:pt idx="6073">
                  <c:v>52.617600000000003</c:v>
                </c:pt>
                <c:pt idx="6074">
                  <c:v>52.761800000000008</c:v>
                </c:pt>
                <c:pt idx="6075">
                  <c:v>52.705800000000011</c:v>
                </c:pt>
                <c:pt idx="6076">
                  <c:v>52.724000000000011</c:v>
                </c:pt>
                <c:pt idx="6077">
                  <c:v>52.596600000000002</c:v>
                </c:pt>
                <c:pt idx="6078">
                  <c:v>52.910200000000003</c:v>
                </c:pt>
                <c:pt idx="6079">
                  <c:v>52.624600000000008</c:v>
                </c:pt>
                <c:pt idx="6080">
                  <c:v>52.591000000000008</c:v>
                </c:pt>
                <c:pt idx="6081">
                  <c:v>52.568600000000011</c:v>
                </c:pt>
                <c:pt idx="6082">
                  <c:v>52.63580000000001</c:v>
                </c:pt>
                <c:pt idx="6083">
                  <c:v>52.619</c:v>
                </c:pt>
                <c:pt idx="6084">
                  <c:v>52.731000000000009</c:v>
                </c:pt>
                <c:pt idx="6085">
                  <c:v>52.791200000000011</c:v>
                </c:pt>
                <c:pt idx="6086">
                  <c:v>52.680600000000013</c:v>
                </c:pt>
                <c:pt idx="6087">
                  <c:v>52.617600000000003</c:v>
                </c:pt>
                <c:pt idx="6088">
                  <c:v>52.696000000000012</c:v>
                </c:pt>
                <c:pt idx="6089">
                  <c:v>52.726800000000011</c:v>
                </c:pt>
                <c:pt idx="6090">
                  <c:v>52.719800000000014</c:v>
                </c:pt>
                <c:pt idx="6091">
                  <c:v>52.9116</c:v>
                </c:pt>
                <c:pt idx="6092">
                  <c:v>52.693200000000012</c:v>
                </c:pt>
                <c:pt idx="6093">
                  <c:v>52.672200000000011</c:v>
                </c:pt>
                <c:pt idx="6094">
                  <c:v>52.6526</c:v>
                </c:pt>
                <c:pt idx="6095">
                  <c:v>52.628800000000012</c:v>
                </c:pt>
                <c:pt idx="6096">
                  <c:v>52.693200000000012</c:v>
                </c:pt>
                <c:pt idx="6097">
                  <c:v>52.750600000000013</c:v>
                </c:pt>
                <c:pt idx="6098">
                  <c:v>52.715600000000002</c:v>
                </c:pt>
                <c:pt idx="6099">
                  <c:v>52.714200000000012</c:v>
                </c:pt>
                <c:pt idx="6100">
                  <c:v>52.882199999999997</c:v>
                </c:pt>
                <c:pt idx="6101">
                  <c:v>52.71840000000001</c:v>
                </c:pt>
                <c:pt idx="6102">
                  <c:v>52.732400000000013</c:v>
                </c:pt>
                <c:pt idx="6103">
                  <c:v>52.722600000000007</c:v>
                </c:pt>
                <c:pt idx="6104">
                  <c:v>52.654000000000003</c:v>
                </c:pt>
                <c:pt idx="6105">
                  <c:v>52.820600000000013</c:v>
                </c:pt>
                <c:pt idx="6106">
                  <c:v>52.649800000000013</c:v>
                </c:pt>
                <c:pt idx="6107">
                  <c:v>52.803800000000003</c:v>
                </c:pt>
                <c:pt idx="6108">
                  <c:v>52.813600000000001</c:v>
                </c:pt>
                <c:pt idx="6109">
                  <c:v>52.638600000000011</c:v>
                </c:pt>
                <c:pt idx="6110">
                  <c:v>52.771600000000007</c:v>
                </c:pt>
                <c:pt idx="6111">
                  <c:v>52.677799999999998</c:v>
                </c:pt>
                <c:pt idx="6112">
                  <c:v>52.638600000000011</c:v>
                </c:pt>
                <c:pt idx="6113">
                  <c:v>52.710000000000008</c:v>
                </c:pt>
                <c:pt idx="6114">
                  <c:v>52.744999999999997</c:v>
                </c:pt>
                <c:pt idx="6115">
                  <c:v>52.726800000000011</c:v>
                </c:pt>
                <c:pt idx="6116">
                  <c:v>52.726800000000011</c:v>
                </c:pt>
                <c:pt idx="6117">
                  <c:v>53.002600000000001</c:v>
                </c:pt>
                <c:pt idx="6118">
                  <c:v>52.693200000000012</c:v>
                </c:pt>
                <c:pt idx="6119">
                  <c:v>52.900399999999998</c:v>
                </c:pt>
                <c:pt idx="6120">
                  <c:v>52.820600000000013</c:v>
                </c:pt>
                <c:pt idx="6121">
                  <c:v>52.690400000000011</c:v>
                </c:pt>
                <c:pt idx="6122">
                  <c:v>52.676400000000008</c:v>
                </c:pt>
                <c:pt idx="6123">
                  <c:v>52.687600000000003</c:v>
                </c:pt>
                <c:pt idx="6124">
                  <c:v>52.7072</c:v>
                </c:pt>
                <c:pt idx="6125">
                  <c:v>52.647000000000013</c:v>
                </c:pt>
                <c:pt idx="6126">
                  <c:v>52.85</c:v>
                </c:pt>
                <c:pt idx="6127">
                  <c:v>52.711399999999998</c:v>
                </c:pt>
                <c:pt idx="6128">
                  <c:v>52.675000000000011</c:v>
                </c:pt>
                <c:pt idx="6129">
                  <c:v>52.634400000000007</c:v>
                </c:pt>
                <c:pt idx="6130">
                  <c:v>52.966200000000008</c:v>
                </c:pt>
                <c:pt idx="6131">
                  <c:v>52.672200000000011</c:v>
                </c:pt>
                <c:pt idx="6132">
                  <c:v>52.725400000000008</c:v>
                </c:pt>
                <c:pt idx="6133">
                  <c:v>52.778600000000012</c:v>
                </c:pt>
                <c:pt idx="6134">
                  <c:v>52.6554</c:v>
                </c:pt>
                <c:pt idx="6135">
                  <c:v>52.805200000000013</c:v>
                </c:pt>
                <c:pt idx="6136">
                  <c:v>52.743600000000008</c:v>
                </c:pt>
                <c:pt idx="6137">
                  <c:v>52.8626</c:v>
                </c:pt>
                <c:pt idx="6138">
                  <c:v>52.894799999999989</c:v>
                </c:pt>
                <c:pt idx="6139">
                  <c:v>52.729600000000012</c:v>
                </c:pt>
                <c:pt idx="6140">
                  <c:v>52.743600000000008</c:v>
                </c:pt>
                <c:pt idx="6141">
                  <c:v>52.949399999999997</c:v>
                </c:pt>
                <c:pt idx="6142">
                  <c:v>52.994200000000014</c:v>
                </c:pt>
                <c:pt idx="6143">
                  <c:v>52.856999999999999</c:v>
                </c:pt>
                <c:pt idx="6144">
                  <c:v>52.781399999999998</c:v>
                </c:pt>
                <c:pt idx="6145">
                  <c:v>52.897599999999997</c:v>
                </c:pt>
                <c:pt idx="6146">
                  <c:v>52.691800000000001</c:v>
                </c:pt>
                <c:pt idx="6147">
                  <c:v>52.676400000000008</c:v>
                </c:pt>
                <c:pt idx="6148">
                  <c:v>52.753400000000013</c:v>
                </c:pt>
                <c:pt idx="6149">
                  <c:v>52.784200000000013</c:v>
                </c:pt>
                <c:pt idx="6150">
                  <c:v>52.683400000000013</c:v>
                </c:pt>
                <c:pt idx="6151">
                  <c:v>52.932600000000008</c:v>
                </c:pt>
                <c:pt idx="6152">
                  <c:v>52.866799999999998</c:v>
                </c:pt>
                <c:pt idx="6153">
                  <c:v>52.571399999999997</c:v>
                </c:pt>
                <c:pt idx="6154">
                  <c:v>52.787000000000013</c:v>
                </c:pt>
                <c:pt idx="6155">
                  <c:v>52.767400000000002</c:v>
                </c:pt>
                <c:pt idx="6156">
                  <c:v>52.954999999999998</c:v>
                </c:pt>
                <c:pt idx="6157">
                  <c:v>52.829000000000008</c:v>
                </c:pt>
                <c:pt idx="6158">
                  <c:v>52.701600000000013</c:v>
                </c:pt>
                <c:pt idx="6159">
                  <c:v>52.837400000000002</c:v>
                </c:pt>
                <c:pt idx="6160">
                  <c:v>52.8108</c:v>
                </c:pt>
                <c:pt idx="6161">
                  <c:v>52.900399999999998</c:v>
                </c:pt>
                <c:pt idx="6162">
                  <c:v>52.946599999999997</c:v>
                </c:pt>
                <c:pt idx="6163">
                  <c:v>52.724000000000011</c:v>
                </c:pt>
                <c:pt idx="6164">
                  <c:v>52.78</c:v>
                </c:pt>
                <c:pt idx="6165">
                  <c:v>52.803800000000003</c:v>
                </c:pt>
                <c:pt idx="6166">
                  <c:v>52.897599999999997</c:v>
                </c:pt>
                <c:pt idx="6167">
                  <c:v>52.710000000000008</c:v>
                </c:pt>
                <c:pt idx="6168">
                  <c:v>52.873800000000003</c:v>
                </c:pt>
                <c:pt idx="6169">
                  <c:v>52.719800000000014</c:v>
                </c:pt>
                <c:pt idx="6170">
                  <c:v>52.777200000000001</c:v>
                </c:pt>
                <c:pt idx="6171">
                  <c:v>52.73660000000001</c:v>
                </c:pt>
                <c:pt idx="6172">
                  <c:v>52.883600000000001</c:v>
                </c:pt>
                <c:pt idx="6173">
                  <c:v>52.77020000000001</c:v>
                </c:pt>
                <c:pt idx="6174">
                  <c:v>52.834600000000002</c:v>
                </c:pt>
                <c:pt idx="6175">
                  <c:v>52.817799999999998</c:v>
                </c:pt>
                <c:pt idx="6176">
                  <c:v>52.866799999999998</c:v>
                </c:pt>
                <c:pt idx="6177">
                  <c:v>52.809399999999989</c:v>
                </c:pt>
                <c:pt idx="6178">
                  <c:v>52.830399999999997</c:v>
                </c:pt>
                <c:pt idx="6179">
                  <c:v>52.703000000000003</c:v>
                </c:pt>
                <c:pt idx="6180">
                  <c:v>53.083799999999997</c:v>
                </c:pt>
                <c:pt idx="6181">
                  <c:v>52.816400000000002</c:v>
                </c:pt>
                <c:pt idx="6182">
                  <c:v>52.871000000000002</c:v>
                </c:pt>
                <c:pt idx="6183">
                  <c:v>52.8108</c:v>
                </c:pt>
                <c:pt idx="6184">
                  <c:v>52.753400000000013</c:v>
                </c:pt>
                <c:pt idx="6185">
                  <c:v>52.868200000000009</c:v>
                </c:pt>
                <c:pt idx="6186">
                  <c:v>52.672200000000011</c:v>
                </c:pt>
                <c:pt idx="6187">
                  <c:v>52.742200000000011</c:v>
                </c:pt>
                <c:pt idx="6188">
                  <c:v>52.710000000000008</c:v>
                </c:pt>
                <c:pt idx="6189">
                  <c:v>52.582600000000014</c:v>
                </c:pt>
                <c:pt idx="6190">
                  <c:v>52.969000000000001</c:v>
                </c:pt>
                <c:pt idx="6191">
                  <c:v>52.956400000000002</c:v>
                </c:pt>
                <c:pt idx="6192">
                  <c:v>52.847200000000001</c:v>
                </c:pt>
                <c:pt idx="6193">
                  <c:v>52.863999999999997</c:v>
                </c:pt>
                <c:pt idx="6194">
                  <c:v>52.73660000000001</c:v>
                </c:pt>
                <c:pt idx="6195">
                  <c:v>52.8444</c:v>
                </c:pt>
                <c:pt idx="6196">
                  <c:v>52.936800000000012</c:v>
                </c:pt>
                <c:pt idx="6197">
                  <c:v>52.834600000000002</c:v>
                </c:pt>
                <c:pt idx="6198">
                  <c:v>52.918599999999998</c:v>
                </c:pt>
                <c:pt idx="6199">
                  <c:v>52.735200000000013</c:v>
                </c:pt>
                <c:pt idx="6200">
                  <c:v>52.676400000000008</c:v>
                </c:pt>
                <c:pt idx="6201">
                  <c:v>52.806600000000003</c:v>
                </c:pt>
                <c:pt idx="6202">
                  <c:v>52.791200000000011</c:v>
                </c:pt>
                <c:pt idx="6203">
                  <c:v>52.744999999999997</c:v>
                </c:pt>
                <c:pt idx="6204">
                  <c:v>52.8598</c:v>
                </c:pt>
                <c:pt idx="6205">
                  <c:v>52.854199999999999</c:v>
                </c:pt>
                <c:pt idx="6206">
                  <c:v>52.918599999999998</c:v>
                </c:pt>
                <c:pt idx="6207">
                  <c:v>52.814999999999998</c:v>
                </c:pt>
                <c:pt idx="6208">
                  <c:v>52.732400000000013</c:v>
                </c:pt>
                <c:pt idx="6209">
                  <c:v>52.686200000000007</c:v>
                </c:pt>
                <c:pt idx="6210">
                  <c:v>52.714200000000012</c:v>
                </c:pt>
                <c:pt idx="6211">
                  <c:v>52.816400000000002</c:v>
                </c:pt>
                <c:pt idx="6212">
                  <c:v>52.816400000000002</c:v>
                </c:pt>
                <c:pt idx="6213">
                  <c:v>52.941000000000003</c:v>
                </c:pt>
                <c:pt idx="6214">
                  <c:v>52.890600000000013</c:v>
                </c:pt>
                <c:pt idx="6215">
                  <c:v>52.782800000000009</c:v>
                </c:pt>
                <c:pt idx="6216">
                  <c:v>53.0152</c:v>
                </c:pt>
                <c:pt idx="6217">
                  <c:v>52.974600000000002</c:v>
                </c:pt>
                <c:pt idx="6218">
                  <c:v>52.7898</c:v>
                </c:pt>
                <c:pt idx="6219">
                  <c:v>52.946599999999997</c:v>
                </c:pt>
                <c:pt idx="6220">
                  <c:v>52.9788</c:v>
                </c:pt>
                <c:pt idx="6221">
                  <c:v>52.827599999999997</c:v>
                </c:pt>
                <c:pt idx="6222">
                  <c:v>52.856999999999999</c:v>
                </c:pt>
                <c:pt idx="6223">
                  <c:v>52.801000000000002</c:v>
                </c:pt>
                <c:pt idx="6224">
                  <c:v>53.016599999999997</c:v>
                </c:pt>
                <c:pt idx="6225">
                  <c:v>52.791200000000011</c:v>
                </c:pt>
                <c:pt idx="6226">
                  <c:v>52.969000000000001</c:v>
                </c:pt>
                <c:pt idx="6227">
                  <c:v>52.9452</c:v>
                </c:pt>
                <c:pt idx="6228">
                  <c:v>52.99560000000001</c:v>
                </c:pt>
                <c:pt idx="6229">
                  <c:v>52.698800000000013</c:v>
                </c:pt>
                <c:pt idx="6230">
                  <c:v>52.735200000000013</c:v>
                </c:pt>
                <c:pt idx="6231">
                  <c:v>52.969000000000001</c:v>
                </c:pt>
                <c:pt idx="6232">
                  <c:v>52.738000000000007</c:v>
                </c:pt>
                <c:pt idx="6233">
                  <c:v>52.99280000000001</c:v>
                </c:pt>
                <c:pt idx="6234">
                  <c:v>52.801000000000002</c:v>
                </c:pt>
                <c:pt idx="6235">
                  <c:v>52.931199999999997</c:v>
                </c:pt>
                <c:pt idx="6236">
                  <c:v>52.7898</c:v>
                </c:pt>
                <c:pt idx="6237">
                  <c:v>52.910200000000003</c:v>
                </c:pt>
                <c:pt idx="6238">
                  <c:v>52.912999999999997</c:v>
                </c:pt>
                <c:pt idx="6239">
                  <c:v>52.950800000000001</c:v>
                </c:pt>
                <c:pt idx="6240">
                  <c:v>52.936800000000012</c:v>
                </c:pt>
                <c:pt idx="6241">
                  <c:v>52.886400000000002</c:v>
                </c:pt>
                <c:pt idx="6242">
                  <c:v>52.933999999999997</c:v>
                </c:pt>
                <c:pt idx="6243">
                  <c:v>52.921400000000013</c:v>
                </c:pt>
                <c:pt idx="6244">
                  <c:v>52.8262</c:v>
                </c:pt>
                <c:pt idx="6245">
                  <c:v>52.85</c:v>
                </c:pt>
                <c:pt idx="6246">
                  <c:v>52.831800000000001</c:v>
                </c:pt>
                <c:pt idx="6247">
                  <c:v>52.9116</c:v>
                </c:pt>
                <c:pt idx="6248">
                  <c:v>52.806600000000003</c:v>
                </c:pt>
                <c:pt idx="6249">
                  <c:v>52.949399999999997</c:v>
                </c:pt>
                <c:pt idx="6250">
                  <c:v>52.912999999999997</c:v>
                </c:pt>
                <c:pt idx="6251">
                  <c:v>52.845799999999997</c:v>
                </c:pt>
                <c:pt idx="6252">
                  <c:v>52.984400000000001</c:v>
                </c:pt>
                <c:pt idx="6253">
                  <c:v>52.806600000000003</c:v>
                </c:pt>
                <c:pt idx="6254">
                  <c:v>52.879399999999997</c:v>
                </c:pt>
                <c:pt idx="6255">
                  <c:v>53.097800000000007</c:v>
                </c:pt>
                <c:pt idx="6256">
                  <c:v>52.876600000000003</c:v>
                </c:pt>
                <c:pt idx="6257">
                  <c:v>53.008200000000009</c:v>
                </c:pt>
                <c:pt idx="6258">
                  <c:v>52.73940000000001</c:v>
                </c:pt>
                <c:pt idx="6259">
                  <c:v>52.871000000000002</c:v>
                </c:pt>
                <c:pt idx="6260">
                  <c:v>52.912999999999997</c:v>
                </c:pt>
                <c:pt idx="6261">
                  <c:v>52.907400000000003</c:v>
                </c:pt>
                <c:pt idx="6262">
                  <c:v>52.77020000000001</c:v>
                </c:pt>
                <c:pt idx="6263">
                  <c:v>52.988600000000012</c:v>
                </c:pt>
                <c:pt idx="6264">
                  <c:v>52.866799999999998</c:v>
                </c:pt>
                <c:pt idx="6265">
                  <c:v>52.798200000000008</c:v>
                </c:pt>
                <c:pt idx="6266">
                  <c:v>52.8626</c:v>
                </c:pt>
                <c:pt idx="6267">
                  <c:v>52.939600000000013</c:v>
                </c:pt>
                <c:pt idx="6268">
                  <c:v>53.145400000000009</c:v>
                </c:pt>
                <c:pt idx="6269">
                  <c:v>52.77300000000001</c:v>
                </c:pt>
                <c:pt idx="6270">
                  <c:v>52.861199999999997</c:v>
                </c:pt>
                <c:pt idx="6271">
                  <c:v>52.782800000000009</c:v>
                </c:pt>
                <c:pt idx="6272">
                  <c:v>52.8752</c:v>
                </c:pt>
                <c:pt idx="6273">
                  <c:v>52.988600000000012</c:v>
                </c:pt>
                <c:pt idx="6274">
                  <c:v>53.008200000000009</c:v>
                </c:pt>
                <c:pt idx="6275">
                  <c:v>52.884999999999998</c:v>
                </c:pt>
                <c:pt idx="6276">
                  <c:v>52.924200000000013</c:v>
                </c:pt>
                <c:pt idx="6277">
                  <c:v>52.901800000000001</c:v>
                </c:pt>
                <c:pt idx="6278">
                  <c:v>53.074000000000012</c:v>
                </c:pt>
                <c:pt idx="6279">
                  <c:v>52.801000000000002</c:v>
                </c:pt>
                <c:pt idx="6280">
                  <c:v>52.872400000000013</c:v>
                </c:pt>
                <c:pt idx="6281">
                  <c:v>52.840200000000003</c:v>
                </c:pt>
                <c:pt idx="6282">
                  <c:v>52.8262</c:v>
                </c:pt>
                <c:pt idx="6283">
                  <c:v>52.917200000000001</c:v>
                </c:pt>
                <c:pt idx="6284">
                  <c:v>52.787000000000013</c:v>
                </c:pt>
                <c:pt idx="6285">
                  <c:v>53.0642</c:v>
                </c:pt>
                <c:pt idx="6286">
                  <c:v>53.002600000000001</c:v>
                </c:pt>
                <c:pt idx="6287">
                  <c:v>52.645600000000009</c:v>
                </c:pt>
                <c:pt idx="6288">
                  <c:v>52.817799999999998</c:v>
                </c:pt>
                <c:pt idx="6289">
                  <c:v>53.002600000000001</c:v>
                </c:pt>
                <c:pt idx="6290">
                  <c:v>52.8752</c:v>
                </c:pt>
                <c:pt idx="6291">
                  <c:v>52.8598</c:v>
                </c:pt>
                <c:pt idx="6292">
                  <c:v>53.050199999999997</c:v>
                </c:pt>
                <c:pt idx="6293">
                  <c:v>53.14820000000001</c:v>
                </c:pt>
                <c:pt idx="6294">
                  <c:v>53.057200000000002</c:v>
                </c:pt>
                <c:pt idx="6295">
                  <c:v>52.984400000000001</c:v>
                </c:pt>
                <c:pt idx="6296">
                  <c:v>52.982999999999997</c:v>
                </c:pt>
                <c:pt idx="6297">
                  <c:v>53.0334</c:v>
                </c:pt>
                <c:pt idx="6298">
                  <c:v>52.872400000000013</c:v>
                </c:pt>
                <c:pt idx="6299">
                  <c:v>52.984400000000001</c:v>
                </c:pt>
                <c:pt idx="6300">
                  <c:v>52.759</c:v>
                </c:pt>
                <c:pt idx="6301">
                  <c:v>53.076800000000013</c:v>
                </c:pt>
                <c:pt idx="6302">
                  <c:v>53.034799999999997</c:v>
                </c:pt>
                <c:pt idx="6303">
                  <c:v>52.977400000000003</c:v>
                </c:pt>
                <c:pt idx="6304">
                  <c:v>52.722600000000007</c:v>
                </c:pt>
                <c:pt idx="6305">
                  <c:v>52.897599999999997</c:v>
                </c:pt>
                <c:pt idx="6306">
                  <c:v>53.016599999999997</c:v>
                </c:pt>
                <c:pt idx="6307">
                  <c:v>52.836000000000013</c:v>
                </c:pt>
                <c:pt idx="6308">
                  <c:v>52.858400000000003</c:v>
                </c:pt>
                <c:pt idx="6309">
                  <c:v>52.973200000000013</c:v>
                </c:pt>
                <c:pt idx="6310">
                  <c:v>52.971800000000002</c:v>
                </c:pt>
                <c:pt idx="6311">
                  <c:v>52.950800000000001</c:v>
                </c:pt>
                <c:pt idx="6312">
                  <c:v>52.847200000000001</c:v>
                </c:pt>
                <c:pt idx="6313">
                  <c:v>52.998400000000011</c:v>
                </c:pt>
                <c:pt idx="6314">
                  <c:v>52.910200000000003</c:v>
                </c:pt>
                <c:pt idx="6315">
                  <c:v>52.792600000000007</c:v>
                </c:pt>
                <c:pt idx="6316">
                  <c:v>52.831800000000001</c:v>
                </c:pt>
                <c:pt idx="6317">
                  <c:v>53.131400000000014</c:v>
                </c:pt>
                <c:pt idx="6318">
                  <c:v>52.836000000000013</c:v>
                </c:pt>
                <c:pt idx="6319">
                  <c:v>52.824800000000003</c:v>
                </c:pt>
                <c:pt idx="6320">
                  <c:v>52.921400000000013</c:v>
                </c:pt>
                <c:pt idx="6321">
                  <c:v>52.817799999999998</c:v>
                </c:pt>
                <c:pt idx="6322">
                  <c:v>52.976000000000013</c:v>
                </c:pt>
                <c:pt idx="6323">
                  <c:v>52.806600000000003</c:v>
                </c:pt>
                <c:pt idx="6324">
                  <c:v>53.110400000000013</c:v>
                </c:pt>
                <c:pt idx="6325">
                  <c:v>52.9298</c:v>
                </c:pt>
                <c:pt idx="6326">
                  <c:v>52.754800000000003</c:v>
                </c:pt>
                <c:pt idx="6327">
                  <c:v>53.07820000000001</c:v>
                </c:pt>
                <c:pt idx="6328">
                  <c:v>52.837400000000002</c:v>
                </c:pt>
                <c:pt idx="6329">
                  <c:v>53.011000000000003</c:v>
                </c:pt>
                <c:pt idx="6330">
                  <c:v>52.8962</c:v>
                </c:pt>
                <c:pt idx="6331">
                  <c:v>52.880800000000001</c:v>
                </c:pt>
                <c:pt idx="6332">
                  <c:v>52.767400000000002</c:v>
                </c:pt>
                <c:pt idx="6333">
                  <c:v>52.943800000000003</c:v>
                </c:pt>
                <c:pt idx="6334">
                  <c:v>52.897599999999997</c:v>
                </c:pt>
                <c:pt idx="6335">
                  <c:v>52.973200000000013</c:v>
                </c:pt>
                <c:pt idx="6336">
                  <c:v>52.931199999999997</c:v>
                </c:pt>
                <c:pt idx="6337">
                  <c:v>53.061400000000013</c:v>
                </c:pt>
                <c:pt idx="6338">
                  <c:v>52.806600000000003</c:v>
                </c:pt>
                <c:pt idx="6339">
                  <c:v>52.974600000000002</c:v>
                </c:pt>
                <c:pt idx="6340">
                  <c:v>52.814999999999998</c:v>
                </c:pt>
                <c:pt idx="6341">
                  <c:v>52.933999999999997</c:v>
                </c:pt>
                <c:pt idx="6342">
                  <c:v>52.900399999999998</c:v>
                </c:pt>
                <c:pt idx="6343">
                  <c:v>52.967599999999997</c:v>
                </c:pt>
                <c:pt idx="6344">
                  <c:v>52.78</c:v>
                </c:pt>
                <c:pt idx="6345">
                  <c:v>53.104799999999997</c:v>
                </c:pt>
                <c:pt idx="6346">
                  <c:v>53.055799999999998</c:v>
                </c:pt>
                <c:pt idx="6347">
                  <c:v>52.904600000000002</c:v>
                </c:pt>
                <c:pt idx="6348">
                  <c:v>53.003999999999998</c:v>
                </c:pt>
                <c:pt idx="6349">
                  <c:v>52.868200000000009</c:v>
                </c:pt>
                <c:pt idx="6350">
                  <c:v>53.0488</c:v>
                </c:pt>
                <c:pt idx="6351">
                  <c:v>52.977400000000003</c:v>
                </c:pt>
                <c:pt idx="6352">
                  <c:v>52.988600000000012</c:v>
                </c:pt>
                <c:pt idx="6353">
                  <c:v>52.970400000000012</c:v>
                </c:pt>
                <c:pt idx="6354">
                  <c:v>52.976000000000013</c:v>
                </c:pt>
                <c:pt idx="6355">
                  <c:v>52.766000000000012</c:v>
                </c:pt>
                <c:pt idx="6356">
                  <c:v>53.008200000000009</c:v>
                </c:pt>
                <c:pt idx="6357">
                  <c:v>53.128600000000013</c:v>
                </c:pt>
                <c:pt idx="6358">
                  <c:v>52.936800000000012</c:v>
                </c:pt>
                <c:pt idx="6359">
                  <c:v>53.081000000000003</c:v>
                </c:pt>
                <c:pt idx="6360">
                  <c:v>52.950800000000001</c:v>
                </c:pt>
                <c:pt idx="6361">
                  <c:v>53.032000000000011</c:v>
                </c:pt>
                <c:pt idx="6362">
                  <c:v>53.043200000000013</c:v>
                </c:pt>
                <c:pt idx="6363">
                  <c:v>53.094999999999999</c:v>
                </c:pt>
                <c:pt idx="6364">
                  <c:v>53.239200000000011</c:v>
                </c:pt>
                <c:pt idx="6365">
                  <c:v>52.9788</c:v>
                </c:pt>
                <c:pt idx="6366">
                  <c:v>53.003999999999998</c:v>
                </c:pt>
                <c:pt idx="6367">
                  <c:v>53.022200000000012</c:v>
                </c:pt>
                <c:pt idx="6368">
                  <c:v>52.836000000000013</c:v>
                </c:pt>
                <c:pt idx="6369">
                  <c:v>53.169200000000011</c:v>
                </c:pt>
                <c:pt idx="6370">
                  <c:v>53.177600000000012</c:v>
                </c:pt>
                <c:pt idx="6371">
                  <c:v>53.092200000000012</c:v>
                </c:pt>
                <c:pt idx="6372">
                  <c:v>52.941000000000003</c:v>
                </c:pt>
                <c:pt idx="6373">
                  <c:v>53.144000000000013</c:v>
                </c:pt>
                <c:pt idx="6374">
                  <c:v>53.0642</c:v>
                </c:pt>
                <c:pt idx="6375">
                  <c:v>53.0306</c:v>
                </c:pt>
                <c:pt idx="6376">
                  <c:v>53.142600000000002</c:v>
                </c:pt>
                <c:pt idx="6377">
                  <c:v>53.02640000000001</c:v>
                </c:pt>
                <c:pt idx="6378">
                  <c:v>53.151000000000003</c:v>
                </c:pt>
                <c:pt idx="6379">
                  <c:v>53.023600000000002</c:v>
                </c:pt>
                <c:pt idx="6380">
                  <c:v>53.135600000000011</c:v>
                </c:pt>
                <c:pt idx="6381">
                  <c:v>52.956400000000002</c:v>
                </c:pt>
                <c:pt idx="6382">
                  <c:v>53.052999999999997</c:v>
                </c:pt>
                <c:pt idx="6383">
                  <c:v>52.997</c:v>
                </c:pt>
                <c:pt idx="6384">
                  <c:v>53.214000000000013</c:v>
                </c:pt>
                <c:pt idx="6385">
                  <c:v>52.899000000000008</c:v>
                </c:pt>
                <c:pt idx="6386">
                  <c:v>53.110400000000013</c:v>
                </c:pt>
                <c:pt idx="6387">
                  <c:v>52.99280000000001</c:v>
                </c:pt>
                <c:pt idx="6388">
                  <c:v>53.103400000000001</c:v>
                </c:pt>
                <c:pt idx="6389">
                  <c:v>53.0488</c:v>
                </c:pt>
                <c:pt idx="6390">
                  <c:v>53.137</c:v>
                </c:pt>
                <c:pt idx="6391">
                  <c:v>52.892000000000003</c:v>
                </c:pt>
                <c:pt idx="6392">
                  <c:v>52.980200000000004</c:v>
                </c:pt>
                <c:pt idx="6393">
                  <c:v>53.093600000000009</c:v>
                </c:pt>
                <c:pt idx="6394">
                  <c:v>52.914400000000001</c:v>
                </c:pt>
                <c:pt idx="6395">
                  <c:v>53.209800000000008</c:v>
                </c:pt>
                <c:pt idx="6396">
                  <c:v>53.145400000000009</c:v>
                </c:pt>
                <c:pt idx="6397">
                  <c:v>53.162200000000013</c:v>
                </c:pt>
                <c:pt idx="6398">
                  <c:v>53.20000000000001</c:v>
                </c:pt>
                <c:pt idx="6399">
                  <c:v>53.0124</c:v>
                </c:pt>
                <c:pt idx="6400">
                  <c:v>53.0642</c:v>
                </c:pt>
                <c:pt idx="6401">
                  <c:v>52.987200000000001</c:v>
                </c:pt>
                <c:pt idx="6402">
                  <c:v>53.173400000000001</c:v>
                </c:pt>
                <c:pt idx="6403">
                  <c:v>52.946599999999997</c:v>
                </c:pt>
                <c:pt idx="6404">
                  <c:v>53.246200000000002</c:v>
                </c:pt>
                <c:pt idx="6405">
                  <c:v>53.09920000000001</c:v>
                </c:pt>
                <c:pt idx="6406">
                  <c:v>53.055799999999998</c:v>
                </c:pt>
                <c:pt idx="6407">
                  <c:v>53.131400000000014</c:v>
                </c:pt>
                <c:pt idx="6408">
                  <c:v>53.06</c:v>
                </c:pt>
                <c:pt idx="6409">
                  <c:v>53.135600000000011</c:v>
                </c:pt>
                <c:pt idx="6410">
                  <c:v>52.964799999999997</c:v>
                </c:pt>
                <c:pt idx="6411">
                  <c:v>52.967599999999997</c:v>
                </c:pt>
                <c:pt idx="6412">
                  <c:v>53.13</c:v>
                </c:pt>
                <c:pt idx="6413">
                  <c:v>53.16360000000001</c:v>
                </c:pt>
                <c:pt idx="6414">
                  <c:v>53.006800000000013</c:v>
                </c:pt>
                <c:pt idx="6415">
                  <c:v>53.103400000000001</c:v>
                </c:pt>
                <c:pt idx="6416">
                  <c:v>53.1524</c:v>
                </c:pt>
                <c:pt idx="6417">
                  <c:v>53.155200000000001</c:v>
                </c:pt>
                <c:pt idx="6418">
                  <c:v>53.165000000000013</c:v>
                </c:pt>
                <c:pt idx="6419">
                  <c:v>53.23360000000001</c:v>
                </c:pt>
                <c:pt idx="6420">
                  <c:v>53.065600000000003</c:v>
                </c:pt>
                <c:pt idx="6421">
                  <c:v>53.043200000000013</c:v>
                </c:pt>
                <c:pt idx="6422">
                  <c:v>53.142600000000002</c:v>
                </c:pt>
                <c:pt idx="6423">
                  <c:v>53.110400000000013</c:v>
                </c:pt>
                <c:pt idx="6424">
                  <c:v>53.13280000000001</c:v>
                </c:pt>
                <c:pt idx="6425">
                  <c:v>53.037599999999998</c:v>
                </c:pt>
                <c:pt idx="6426">
                  <c:v>53.096400000000003</c:v>
                </c:pt>
                <c:pt idx="6427">
                  <c:v>53.068400000000011</c:v>
                </c:pt>
                <c:pt idx="6428">
                  <c:v>53.023600000000002</c:v>
                </c:pt>
                <c:pt idx="6429">
                  <c:v>53.128600000000013</c:v>
                </c:pt>
                <c:pt idx="6430">
                  <c:v>53.275600000000011</c:v>
                </c:pt>
                <c:pt idx="6431">
                  <c:v>53.230800000000009</c:v>
                </c:pt>
                <c:pt idx="6432">
                  <c:v>53.104799999999997</c:v>
                </c:pt>
                <c:pt idx="6433">
                  <c:v>53.2532</c:v>
                </c:pt>
                <c:pt idx="6434">
                  <c:v>52.9452</c:v>
                </c:pt>
                <c:pt idx="6435">
                  <c:v>53.123000000000012</c:v>
                </c:pt>
                <c:pt idx="6436">
                  <c:v>53.121600000000001</c:v>
                </c:pt>
                <c:pt idx="6437">
                  <c:v>53.02920000000001</c:v>
                </c:pt>
                <c:pt idx="6438">
                  <c:v>53.183200000000006</c:v>
                </c:pt>
                <c:pt idx="6439">
                  <c:v>53.074000000000012</c:v>
                </c:pt>
                <c:pt idx="6440">
                  <c:v>53.20000000000001</c:v>
                </c:pt>
                <c:pt idx="6441">
                  <c:v>53.171999999999997</c:v>
                </c:pt>
                <c:pt idx="6442">
                  <c:v>53.06</c:v>
                </c:pt>
                <c:pt idx="6443">
                  <c:v>53.14820000000001</c:v>
                </c:pt>
                <c:pt idx="6444">
                  <c:v>53.184600000000003</c:v>
                </c:pt>
                <c:pt idx="6445">
                  <c:v>53.198600000000013</c:v>
                </c:pt>
                <c:pt idx="6446">
                  <c:v>53.14820000000001</c:v>
                </c:pt>
                <c:pt idx="6447">
                  <c:v>53.14820000000001</c:v>
                </c:pt>
                <c:pt idx="6448">
                  <c:v>53.326000000000001</c:v>
                </c:pt>
                <c:pt idx="6449">
                  <c:v>53.081000000000003</c:v>
                </c:pt>
                <c:pt idx="6450">
                  <c:v>53.205600000000011</c:v>
                </c:pt>
                <c:pt idx="6451">
                  <c:v>53.090800000000009</c:v>
                </c:pt>
                <c:pt idx="6452">
                  <c:v>53.198600000000013</c:v>
                </c:pt>
                <c:pt idx="6453">
                  <c:v>53.0642</c:v>
                </c:pt>
                <c:pt idx="6454">
                  <c:v>53.128600000000013</c:v>
                </c:pt>
                <c:pt idx="6455">
                  <c:v>53.113200000000013</c:v>
                </c:pt>
                <c:pt idx="6456">
                  <c:v>52.872400000000013</c:v>
                </c:pt>
                <c:pt idx="6457">
                  <c:v>53.1678</c:v>
                </c:pt>
                <c:pt idx="6458">
                  <c:v>52.957799999999999</c:v>
                </c:pt>
                <c:pt idx="6459">
                  <c:v>53.1342</c:v>
                </c:pt>
                <c:pt idx="6460">
                  <c:v>53.211200000000012</c:v>
                </c:pt>
                <c:pt idx="6461">
                  <c:v>52.966200000000008</c:v>
                </c:pt>
                <c:pt idx="6462">
                  <c:v>53.009600000000013</c:v>
                </c:pt>
                <c:pt idx="6463">
                  <c:v>53.28540000000001</c:v>
                </c:pt>
                <c:pt idx="6464">
                  <c:v>53.207000000000001</c:v>
                </c:pt>
                <c:pt idx="6465">
                  <c:v>53.124400000000009</c:v>
                </c:pt>
                <c:pt idx="6466">
                  <c:v>52.982999999999997</c:v>
                </c:pt>
                <c:pt idx="6467">
                  <c:v>53.110400000000013</c:v>
                </c:pt>
                <c:pt idx="6468">
                  <c:v>53.036200000000001</c:v>
                </c:pt>
                <c:pt idx="6469">
                  <c:v>52.959200000000003</c:v>
                </c:pt>
                <c:pt idx="6470">
                  <c:v>53.106200000000008</c:v>
                </c:pt>
                <c:pt idx="6471">
                  <c:v>53.071199999999997</c:v>
                </c:pt>
                <c:pt idx="6472">
                  <c:v>52.964799999999997</c:v>
                </c:pt>
                <c:pt idx="6473">
                  <c:v>53.106200000000008</c:v>
                </c:pt>
                <c:pt idx="6474">
                  <c:v>53.023600000000002</c:v>
                </c:pt>
                <c:pt idx="6475">
                  <c:v>53.039000000000009</c:v>
                </c:pt>
                <c:pt idx="6476">
                  <c:v>53.009600000000013</c:v>
                </c:pt>
                <c:pt idx="6477">
                  <c:v>53.176200000000009</c:v>
                </c:pt>
                <c:pt idx="6478">
                  <c:v>53.109000000000002</c:v>
                </c:pt>
                <c:pt idx="6479">
                  <c:v>53.06280000000001</c:v>
                </c:pt>
                <c:pt idx="6480">
                  <c:v>53.052999999999997</c:v>
                </c:pt>
                <c:pt idx="6481">
                  <c:v>52.933999999999997</c:v>
                </c:pt>
                <c:pt idx="6482">
                  <c:v>53.044600000000003</c:v>
                </c:pt>
                <c:pt idx="6483">
                  <c:v>53.208400000000012</c:v>
                </c:pt>
                <c:pt idx="6484">
                  <c:v>53.041800000000002</c:v>
                </c:pt>
                <c:pt idx="6485">
                  <c:v>53.2378</c:v>
                </c:pt>
                <c:pt idx="6486">
                  <c:v>53.131400000000014</c:v>
                </c:pt>
                <c:pt idx="6487">
                  <c:v>53.081000000000003</c:v>
                </c:pt>
                <c:pt idx="6488">
                  <c:v>53.197200000000009</c:v>
                </c:pt>
                <c:pt idx="6489">
                  <c:v>53.074000000000012</c:v>
                </c:pt>
                <c:pt idx="6490">
                  <c:v>52.897599999999997</c:v>
                </c:pt>
                <c:pt idx="6491">
                  <c:v>53.14820000000001</c:v>
                </c:pt>
                <c:pt idx="6492">
                  <c:v>53.187399999999997</c:v>
                </c:pt>
                <c:pt idx="6493">
                  <c:v>53.128600000000013</c:v>
                </c:pt>
                <c:pt idx="6494">
                  <c:v>53.068400000000011</c:v>
                </c:pt>
                <c:pt idx="6495">
                  <c:v>53.023600000000002</c:v>
                </c:pt>
                <c:pt idx="6496">
                  <c:v>52.987200000000001</c:v>
                </c:pt>
                <c:pt idx="6497">
                  <c:v>53.188800000000001</c:v>
                </c:pt>
                <c:pt idx="6498">
                  <c:v>53.0124</c:v>
                </c:pt>
                <c:pt idx="6499">
                  <c:v>53.369400000000013</c:v>
                </c:pt>
                <c:pt idx="6500">
                  <c:v>53.184600000000003</c:v>
                </c:pt>
                <c:pt idx="6501">
                  <c:v>53.0334</c:v>
                </c:pt>
                <c:pt idx="6502">
                  <c:v>53.177600000000012</c:v>
                </c:pt>
                <c:pt idx="6503">
                  <c:v>53.14820000000001</c:v>
                </c:pt>
                <c:pt idx="6504">
                  <c:v>53.043200000000013</c:v>
                </c:pt>
                <c:pt idx="6505">
                  <c:v>53.159400000000012</c:v>
                </c:pt>
                <c:pt idx="6506">
                  <c:v>53.216800000000013</c:v>
                </c:pt>
                <c:pt idx="6507">
                  <c:v>53.127200000000009</c:v>
                </c:pt>
                <c:pt idx="6508">
                  <c:v>53.032000000000011</c:v>
                </c:pt>
                <c:pt idx="6509">
                  <c:v>53.186</c:v>
                </c:pt>
                <c:pt idx="6510">
                  <c:v>53.3904</c:v>
                </c:pt>
                <c:pt idx="6511">
                  <c:v>53.037599999999998</c:v>
                </c:pt>
                <c:pt idx="6512">
                  <c:v>53.138400000000011</c:v>
                </c:pt>
                <c:pt idx="6513">
                  <c:v>53.123000000000012</c:v>
                </c:pt>
                <c:pt idx="6514">
                  <c:v>53.06</c:v>
                </c:pt>
                <c:pt idx="6515">
                  <c:v>53.089399999999998</c:v>
                </c:pt>
                <c:pt idx="6516">
                  <c:v>53.137</c:v>
                </c:pt>
                <c:pt idx="6517">
                  <c:v>53.055799999999998</c:v>
                </c:pt>
                <c:pt idx="6518">
                  <c:v>53.055799999999998</c:v>
                </c:pt>
                <c:pt idx="6519">
                  <c:v>53.13280000000001</c:v>
                </c:pt>
                <c:pt idx="6520">
                  <c:v>53.008200000000009</c:v>
                </c:pt>
                <c:pt idx="6521">
                  <c:v>53.190200000000011</c:v>
                </c:pt>
                <c:pt idx="6522">
                  <c:v>53.039000000000009</c:v>
                </c:pt>
                <c:pt idx="6523">
                  <c:v>53.0642</c:v>
                </c:pt>
                <c:pt idx="6524">
                  <c:v>53.415599999999998</c:v>
                </c:pt>
                <c:pt idx="6525">
                  <c:v>53.239200000000011</c:v>
                </c:pt>
                <c:pt idx="6526">
                  <c:v>53.0824</c:v>
                </c:pt>
                <c:pt idx="6527">
                  <c:v>53.181800000000003</c:v>
                </c:pt>
                <c:pt idx="6528">
                  <c:v>53.234999999999999</c:v>
                </c:pt>
                <c:pt idx="6529">
                  <c:v>53.086599999999997</c:v>
                </c:pt>
                <c:pt idx="6530">
                  <c:v>53.202800000000003</c:v>
                </c:pt>
                <c:pt idx="6531">
                  <c:v>53.272800000000011</c:v>
                </c:pt>
                <c:pt idx="6532">
                  <c:v>53.120200000000011</c:v>
                </c:pt>
                <c:pt idx="6533">
                  <c:v>53.261600000000008</c:v>
                </c:pt>
                <c:pt idx="6534">
                  <c:v>53.02920000000001</c:v>
                </c:pt>
                <c:pt idx="6535">
                  <c:v>53.094999999999999</c:v>
                </c:pt>
                <c:pt idx="6536">
                  <c:v>53.171999999999997</c:v>
                </c:pt>
                <c:pt idx="6537">
                  <c:v>53.102000000000011</c:v>
                </c:pt>
                <c:pt idx="6538">
                  <c:v>53.279800000000002</c:v>
                </c:pt>
                <c:pt idx="6539">
                  <c:v>53.0488</c:v>
                </c:pt>
                <c:pt idx="6540">
                  <c:v>53.223800000000011</c:v>
                </c:pt>
                <c:pt idx="6541">
                  <c:v>53.0642</c:v>
                </c:pt>
                <c:pt idx="6542">
                  <c:v>53.355400000000003</c:v>
                </c:pt>
                <c:pt idx="6543">
                  <c:v>53.023600000000002</c:v>
                </c:pt>
                <c:pt idx="6544">
                  <c:v>53.114600000000003</c:v>
                </c:pt>
                <c:pt idx="6545">
                  <c:v>53.072600000000008</c:v>
                </c:pt>
                <c:pt idx="6546">
                  <c:v>53.016599999999997</c:v>
                </c:pt>
                <c:pt idx="6547">
                  <c:v>53.207000000000001</c:v>
                </c:pt>
                <c:pt idx="6548">
                  <c:v>53.156599999999997</c:v>
                </c:pt>
                <c:pt idx="6549">
                  <c:v>53.202800000000003</c:v>
                </c:pt>
                <c:pt idx="6550">
                  <c:v>53.1342</c:v>
                </c:pt>
                <c:pt idx="6551">
                  <c:v>53.216800000000013</c:v>
                </c:pt>
                <c:pt idx="6552">
                  <c:v>53.327399999999997</c:v>
                </c:pt>
                <c:pt idx="6553">
                  <c:v>53.083799999999997</c:v>
                </c:pt>
                <c:pt idx="6554">
                  <c:v>53.141199999999998</c:v>
                </c:pt>
                <c:pt idx="6555">
                  <c:v>53.228000000000009</c:v>
                </c:pt>
                <c:pt idx="6556">
                  <c:v>53.072600000000008</c:v>
                </c:pt>
                <c:pt idx="6557">
                  <c:v>53.317599999999999</c:v>
                </c:pt>
                <c:pt idx="6558">
                  <c:v>53.141199999999998</c:v>
                </c:pt>
                <c:pt idx="6559">
                  <c:v>53.144000000000013</c:v>
                </c:pt>
                <c:pt idx="6560">
                  <c:v>53.090800000000009</c:v>
                </c:pt>
                <c:pt idx="6561">
                  <c:v>53.1706</c:v>
                </c:pt>
                <c:pt idx="6562">
                  <c:v>53.23360000000001</c:v>
                </c:pt>
                <c:pt idx="6563">
                  <c:v>53.188800000000001</c:v>
                </c:pt>
                <c:pt idx="6564">
                  <c:v>53.1678</c:v>
                </c:pt>
                <c:pt idx="6565">
                  <c:v>53.251800000000003</c:v>
                </c:pt>
                <c:pt idx="6566">
                  <c:v>53.2042</c:v>
                </c:pt>
                <c:pt idx="6567">
                  <c:v>53.041800000000002</c:v>
                </c:pt>
                <c:pt idx="6568">
                  <c:v>53.23360000000001</c:v>
                </c:pt>
                <c:pt idx="6569">
                  <c:v>53.324599999999997</c:v>
                </c:pt>
                <c:pt idx="6570">
                  <c:v>53.171999999999997</c:v>
                </c:pt>
                <c:pt idx="6571">
                  <c:v>53.2014</c:v>
                </c:pt>
                <c:pt idx="6572">
                  <c:v>53.254600000000003</c:v>
                </c:pt>
                <c:pt idx="6573">
                  <c:v>53.1496</c:v>
                </c:pt>
                <c:pt idx="6574">
                  <c:v>53.07820000000001</c:v>
                </c:pt>
                <c:pt idx="6575">
                  <c:v>53.151000000000003</c:v>
                </c:pt>
                <c:pt idx="6576">
                  <c:v>53.2742</c:v>
                </c:pt>
                <c:pt idx="6577">
                  <c:v>53.295200000000023</c:v>
                </c:pt>
                <c:pt idx="6578">
                  <c:v>53.144000000000013</c:v>
                </c:pt>
                <c:pt idx="6579">
                  <c:v>53.264400000000009</c:v>
                </c:pt>
                <c:pt idx="6580">
                  <c:v>53.306399999999996</c:v>
                </c:pt>
                <c:pt idx="6581">
                  <c:v>53.305</c:v>
                </c:pt>
                <c:pt idx="6582">
                  <c:v>53.256</c:v>
                </c:pt>
                <c:pt idx="6583">
                  <c:v>53.250400000000013</c:v>
                </c:pt>
                <c:pt idx="6584">
                  <c:v>53.177600000000012</c:v>
                </c:pt>
                <c:pt idx="6585">
                  <c:v>53.1706</c:v>
                </c:pt>
                <c:pt idx="6586">
                  <c:v>53.244799999999998</c:v>
                </c:pt>
                <c:pt idx="6587">
                  <c:v>53.054400000000001</c:v>
                </c:pt>
                <c:pt idx="6588">
                  <c:v>53.310600000000001</c:v>
                </c:pt>
                <c:pt idx="6589">
                  <c:v>53.208400000000012</c:v>
                </c:pt>
                <c:pt idx="6590">
                  <c:v>53.131400000000014</c:v>
                </c:pt>
                <c:pt idx="6591">
                  <c:v>53.190200000000011</c:v>
                </c:pt>
                <c:pt idx="6592">
                  <c:v>53.125800000000012</c:v>
                </c:pt>
                <c:pt idx="6593">
                  <c:v>53.240600000000001</c:v>
                </c:pt>
                <c:pt idx="6594">
                  <c:v>53.242000000000012</c:v>
                </c:pt>
                <c:pt idx="6595">
                  <c:v>53.202800000000003</c:v>
                </c:pt>
                <c:pt idx="6596">
                  <c:v>53.1524</c:v>
                </c:pt>
                <c:pt idx="6597">
                  <c:v>53.145400000000009</c:v>
                </c:pt>
                <c:pt idx="6598">
                  <c:v>53.277000000000008</c:v>
                </c:pt>
                <c:pt idx="6599">
                  <c:v>53.27000000000001</c:v>
                </c:pt>
                <c:pt idx="6600">
                  <c:v>53.282600000000009</c:v>
                </c:pt>
                <c:pt idx="6601">
                  <c:v>53.292400000000008</c:v>
                </c:pt>
                <c:pt idx="6602">
                  <c:v>53.230800000000009</c:v>
                </c:pt>
                <c:pt idx="6603">
                  <c:v>53.1342</c:v>
                </c:pt>
                <c:pt idx="6604">
                  <c:v>53.055799999999998</c:v>
                </c:pt>
                <c:pt idx="6605">
                  <c:v>53.158000000000001</c:v>
                </c:pt>
                <c:pt idx="6606">
                  <c:v>53.169200000000011</c:v>
                </c:pt>
                <c:pt idx="6607">
                  <c:v>53.27000000000001</c:v>
                </c:pt>
                <c:pt idx="6608">
                  <c:v>53.263000000000012</c:v>
                </c:pt>
                <c:pt idx="6609">
                  <c:v>53.278400000000012</c:v>
                </c:pt>
                <c:pt idx="6610">
                  <c:v>53.1188</c:v>
                </c:pt>
                <c:pt idx="6611">
                  <c:v>53.214000000000013</c:v>
                </c:pt>
                <c:pt idx="6612">
                  <c:v>53.243400000000008</c:v>
                </c:pt>
                <c:pt idx="6613">
                  <c:v>53.351199999999999</c:v>
                </c:pt>
                <c:pt idx="6614">
                  <c:v>53.327399999999997</c:v>
                </c:pt>
                <c:pt idx="6615">
                  <c:v>53.306399999999996</c:v>
                </c:pt>
                <c:pt idx="6616">
                  <c:v>53.103400000000001</c:v>
                </c:pt>
                <c:pt idx="6617">
                  <c:v>53.3414</c:v>
                </c:pt>
                <c:pt idx="6618">
                  <c:v>53.246200000000002</c:v>
                </c:pt>
                <c:pt idx="6619">
                  <c:v>53.1496</c:v>
                </c:pt>
                <c:pt idx="6620">
                  <c:v>53.326000000000001</c:v>
                </c:pt>
                <c:pt idx="6621">
                  <c:v>53.299400000000013</c:v>
                </c:pt>
                <c:pt idx="6622">
                  <c:v>53.191600000000008</c:v>
                </c:pt>
                <c:pt idx="6623">
                  <c:v>53.205600000000011</c:v>
                </c:pt>
                <c:pt idx="6624">
                  <c:v>53.230800000000009</c:v>
                </c:pt>
                <c:pt idx="6625">
                  <c:v>53.261600000000008</c:v>
                </c:pt>
                <c:pt idx="6626">
                  <c:v>53.14820000000001</c:v>
                </c:pt>
                <c:pt idx="6627">
                  <c:v>53.281200000000013</c:v>
                </c:pt>
                <c:pt idx="6628">
                  <c:v>53.394599999999997</c:v>
                </c:pt>
                <c:pt idx="6629">
                  <c:v>53.314799999999998</c:v>
                </c:pt>
                <c:pt idx="6630">
                  <c:v>53.183200000000006</c:v>
                </c:pt>
                <c:pt idx="6631">
                  <c:v>53.242000000000012</c:v>
                </c:pt>
                <c:pt idx="6632">
                  <c:v>53.190200000000011</c:v>
                </c:pt>
                <c:pt idx="6633">
                  <c:v>53.292400000000008</c:v>
                </c:pt>
                <c:pt idx="6634">
                  <c:v>53.177600000000012</c:v>
                </c:pt>
                <c:pt idx="6635">
                  <c:v>53.250400000000013</c:v>
                </c:pt>
                <c:pt idx="6636">
                  <c:v>53.278400000000012</c:v>
                </c:pt>
                <c:pt idx="6637">
                  <c:v>53.20000000000001</c:v>
                </c:pt>
                <c:pt idx="6638">
                  <c:v>53.247600000000013</c:v>
                </c:pt>
                <c:pt idx="6639">
                  <c:v>53.186</c:v>
                </c:pt>
                <c:pt idx="6640">
                  <c:v>53.365200000000002</c:v>
                </c:pt>
                <c:pt idx="6641">
                  <c:v>53.145400000000009</c:v>
                </c:pt>
                <c:pt idx="6642">
                  <c:v>53.146800000000013</c:v>
                </c:pt>
                <c:pt idx="6643">
                  <c:v>53.2532</c:v>
                </c:pt>
                <c:pt idx="6644">
                  <c:v>53.179000000000009</c:v>
                </c:pt>
                <c:pt idx="6645">
                  <c:v>53.302200000000013</c:v>
                </c:pt>
                <c:pt idx="6646">
                  <c:v>53.2042</c:v>
                </c:pt>
                <c:pt idx="6647">
                  <c:v>53.251800000000003</c:v>
                </c:pt>
                <c:pt idx="6648">
                  <c:v>53.449199999999998</c:v>
                </c:pt>
                <c:pt idx="6649">
                  <c:v>53.102000000000011</c:v>
                </c:pt>
                <c:pt idx="6650">
                  <c:v>53.21820000000001</c:v>
                </c:pt>
                <c:pt idx="6651">
                  <c:v>53.137</c:v>
                </c:pt>
                <c:pt idx="6652">
                  <c:v>53.230800000000009</c:v>
                </c:pt>
                <c:pt idx="6653">
                  <c:v>53.347000000000001</c:v>
                </c:pt>
                <c:pt idx="6654">
                  <c:v>53.284000000000013</c:v>
                </c:pt>
                <c:pt idx="6655">
                  <c:v>53.2378</c:v>
                </c:pt>
                <c:pt idx="6656">
                  <c:v>53.205600000000011</c:v>
                </c:pt>
                <c:pt idx="6657">
                  <c:v>53.215400000000002</c:v>
                </c:pt>
                <c:pt idx="6658">
                  <c:v>53.368000000000002</c:v>
                </c:pt>
                <c:pt idx="6659">
                  <c:v>53.171999999999997</c:v>
                </c:pt>
                <c:pt idx="6660">
                  <c:v>53.202800000000003</c:v>
                </c:pt>
                <c:pt idx="6661">
                  <c:v>53.316200000000002</c:v>
                </c:pt>
                <c:pt idx="6662">
                  <c:v>53.214000000000013</c:v>
                </c:pt>
                <c:pt idx="6663">
                  <c:v>53.317599999999999</c:v>
                </c:pt>
                <c:pt idx="6664">
                  <c:v>53.151000000000003</c:v>
                </c:pt>
                <c:pt idx="6665">
                  <c:v>53.153799999999997</c:v>
                </c:pt>
                <c:pt idx="6666">
                  <c:v>53.16640000000001</c:v>
                </c:pt>
                <c:pt idx="6667">
                  <c:v>53.243400000000008</c:v>
                </c:pt>
                <c:pt idx="6668">
                  <c:v>53.188800000000001</c:v>
                </c:pt>
                <c:pt idx="6669">
                  <c:v>53.383400000000002</c:v>
                </c:pt>
                <c:pt idx="6670">
                  <c:v>53.260200000000012</c:v>
                </c:pt>
                <c:pt idx="6671">
                  <c:v>53.309199999999997</c:v>
                </c:pt>
                <c:pt idx="6672">
                  <c:v>53.207000000000001</c:v>
                </c:pt>
                <c:pt idx="6673">
                  <c:v>53.28540000000001</c:v>
                </c:pt>
                <c:pt idx="6674">
                  <c:v>53.327399999999997</c:v>
                </c:pt>
                <c:pt idx="6675">
                  <c:v>53.439400000000013</c:v>
                </c:pt>
                <c:pt idx="6676">
                  <c:v>53.244799999999998</c:v>
                </c:pt>
                <c:pt idx="6677">
                  <c:v>53.324599999999997</c:v>
                </c:pt>
                <c:pt idx="6678">
                  <c:v>53.298000000000009</c:v>
                </c:pt>
                <c:pt idx="6679">
                  <c:v>53.3386</c:v>
                </c:pt>
                <c:pt idx="6680">
                  <c:v>53.243400000000008</c:v>
                </c:pt>
                <c:pt idx="6681">
                  <c:v>53.28540000000001</c:v>
                </c:pt>
                <c:pt idx="6682">
                  <c:v>53.265800000000013</c:v>
                </c:pt>
                <c:pt idx="6683">
                  <c:v>53.3386</c:v>
                </c:pt>
                <c:pt idx="6684">
                  <c:v>53.208400000000012</c:v>
                </c:pt>
                <c:pt idx="6685">
                  <c:v>53.334400000000002</c:v>
                </c:pt>
                <c:pt idx="6686">
                  <c:v>53.279800000000002</c:v>
                </c:pt>
                <c:pt idx="6687">
                  <c:v>53.331600000000002</c:v>
                </c:pt>
                <c:pt idx="6688">
                  <c:v>53.328800000000008</c:v>
                </c:pt>
                <c:pt idx="6689">
                  <c:v>53.239200000000011</c:v>
                </c:pt>
                <c:pt idx="6690">
                  <c:v>53.360999999999997</c:v>
                </c:pt>
                <c:pt idx="6691">
                  <c:v>53.160800000000002</c:v>
                </c:pt>
                <c:pt idx="6692">
                  <c:v>53.440800000000003</c:v>
                </c:pt>
                <c:pt idx="6693">
                  <c:v>53.260200000000012</c:v>
                </c:pt>
                <c:pt idx="6694">
                  <c:v>53.2196</c:v>
                </c:pt>
                <c:pt idx="6695">
                  <c:v>53.236400000000003</c:v>
                </c:pt>
                <c:pt idx="6696">
                  <c:v>53.313400000000001</c:v>
                </c:pt>
                <c:pt idx="6697">
                  <c:v>53.384799999999998</c:v>
                </c:pt>
                <c:pt idx="6698">
                  <c:v>53.268600000000013</c:v>
                </c:pt>
                <c:pt idx="6699">
                  <c:v>53.407200000000003</c:v>
                </c:pt>
                <c:pt idx="6700">
                  <c:v>53.4786</c:v>
                </c:pt>
                <c:pt idx="6701">
                  <c:v>53.398800000000001</c:v>
                </c:pt>
                <c:pt idx="6702">
                  <c:v>53.232200000000013</c:v>
                </c:pt>
                <c:pt idx="6703">
                  <c:v>53.370800000000003</c:v>
                </c:pt>
                <c:pt idx="6704">
                  <c:v>53.264400000000009</c:v>
                </c:pt>
                <c:pt idx="6705">
                  <c:v>53.3414</c:v>
                </c:pt>
                <c:pt idx="6706">
                  <c:v>53.342799999999997</c:v>
                </c:pt>
                <c:pt idx="6707">
                  <c:v>53.369400000000013</c:v>
                </c:pt>
                <c:pt idx="6708">
                  <c:v>53.375</c:v>
                </c:pt>
                <c:pt idx="6709">
                  <c:v>53.351199999999999</c:v>
                </c:pt>
                <c:pt idx="6710">
                  <c:v>53.320400000000006</c:v>
                </c:pt>
                <c:pt idx="6711">
                  <c:v>53.537400000000012</c:v>
                </c:pt>
                <c:pt idx="6712">
                  <c:v>53.286800000000007</c:v>
                </c:pt>
                <c:pt idx="6713">
                  <c:v>53.344200000000001</c:v>
                </c:pt>
                <c:pt idx="6714">
                  <c:v>53.363799999999998</c:v>
                </c:pt>
                <c:pt idx="6715">
                  <c:v>53.314799999999998</c:v>
                </c:pt>
                <c:pt idx="6716">
                  <c:v>53.327399999999997</c:v>
                </c:pt>
                <c:pt idx="6717">
                  <c:v>53.445</c:v>
                </c:pt>
                <c:pt idx="6718">
                  <c:v>53.418400000000013</c:v>
                </c:pt>
                <c:pt idx="6719">
                  <c:v>53.3932</c:v>
                </c:pt>
                <c:pt idx="6720">
                  <c:v>53.366600000000012</c:v>
                </c:pt>
                <c:pt idx="6721">
                  <c:v>53.4422</c:v>
                </c:pt>
                <c:pt idx="6722">
                  <c:v>53.365200000000002</c:v>
                </c:pt>
                <c:pt idx="6723">
                  <c:v>53.415599999999998</c:v>
                </c:pt>
                <c:pt idx="6724">
                  <c:v>53.342799999999997</c:v>
                </c:pt>
                <c:pt idx="6725">
                  <c:v>53.41</c:v>
                </c:pt>
                <c:pt idx="6726">
                  <c:v>53.333000000000013</c:v>
                </c:pt>
                <c:pt idx="6727">
                  <c:v>53.191600000000008</c:v>
                </c:pt>
                <c:pt idx="6728">
                  <c:v>53.42260000000001</c:v>
                </c:pt>
                <c:pt idx="6729">
                  <c:v>53.330199999999998</c:v>
                </c:pt>
                <c:pt idx="6730">
                  <c:v>53.28540000000001</c:v>
                </c:pt>
                <c:pt idx="6731">
                  <c:v>53.305</c:v>
                </c:pt>
                <c:pt idx="6732">
                  <c:v>53.349800000000002</c:v>
                </c:pt>
                <c:pt idx="6733">
                  <c:v>53.3386</c:v>
                </c:pt>
                <c:pt idx="6734">
                  <c:v>53.380600000000001</c:v>
                </c:pt>
                <c:pt idx="6735">
                  <c:v>53.436600000000013</c:v>
                </c:pt>
                <c:pt idx="6736">
                  <c:v>53.291000000000011</c:v>
                </c:pt>
                <c:pt idx="6737">
                  <c:v>53.505200000000002</c:v>
                </c:pt>
                <c:pt idx="6738">
                  <c:v>53.295200000000023</c:v>
                </c:pt>
                <c:pt idx="6739">
                  <c:v>53.432400000000008</c:v>
                </c:pt>
                <c:pt idx="6740">
                  <c:v>53.180400000000013</c:v>
                </c:pt>
                <c:pt idx="6741">
                  <c:v>53.320400000000006</c:v>
                </c:pt>
                <c:pt idx="6742">
                  <c:v>53.314799999999998</c:v>
                </c:pt>
                <c:pt idx="6743">
                  <c:v>53.246200000000002</c:v>
                </c:pt>
                <c:pt idx="6744">
                  <c:v>53.446399999999997</c:v>
                </c:pt>
                <c:pt idx="6745">
                  <c:v>53.363799999999998</c:v>
                </c:pt>
                <c:pt idx="6746">
                  <c:v>53.265800000000013</c:v>
                </c:pt>
                <c:pt idx="6747">
                  <c:v>53.417000000000002</c:v>
                </c:pt>
                <c:pt idx="6748">
                  <c:v>53.383400000000002</c:v>
                </c:pt>
                <c:pt idx="6749">
                  <c:v>53.42260000000001</c:v>
                </c:pt>
                <c:pt idx="6750">
                  <c:v>53.258800000000001</c:v>
                </c:pt>
                <c:pt idx="6751">
                  <c:v>53.386200000000002</c:v>
                </c:pt>
                <c:pt idx="6752">
                  <c:v>53.415599999999998</c:v>
                </c:pt>
                <c:pt idx="6753">
                  <c:v>53.27000000000001</c:v>
                </c:pt>
                <c:pt idx="6754">
                  <c:v>53.300800000000002</c:v>
                </c:pt>
                <c:pt idx="6755">
                  <c:v>53.404400000000003</c:v>
                </c:pt>
                <c:pt idx="6756">
                  <c:v>53.362400000000008</c:v>
                </c:pt>
                <c:pt idx="6757">
                  <c:v>53.305</c:v>
                </c:pt>
                <c:pt idx="6758">
                  <c:v>53.524800000000013</c:v>
                </c:pt>
                <c:pt idx="6759">
                  <c:v>53.188800000000001</c:v>
                </c:pt>
                <c:pt idx="6760">
                  <c:v>53.48</c:v>
                </c:pt>
                <c:pt idx="6761">
                  <c:v>53.474400000000003</c:v>
                </c:pt>
                <c:pt idx="6762">
                  <c:v>53.324599999999997</c:v>
                </c:pt>
                <c:pt idx="6763">
                  <c:v>53.407200000000003</c:v>
                </c:pt>
                <c:pt idx="6764">
                  <c:v>53.246200000000002</c:v>
                </c:pt>
                <c:pt idx="6765">
                  <c:v>53.4786</c:v>
                </c:pt>
                <c:pt idx="6766">
                  <c:v>53.369400000000013</c:v>
                </c:pt>
                <c:pt idx="6767">
                  <c:v>53.293800000000012</c:v>
                </c:pt>
                <c:pt idx="6768">
                  <c:v>53.256</c:v>
                </c:pt>
                <c:pt idx="6769">
                  <c:v>53.317599999999999</c:v>
                </c:pt>
                <c:pt idx="6770">
                  <c:v>53.34</c:v>
                </c:pt>
                <c:pt idx="6771">
                  <c:v>53.376399999999997</c:v>
                </c:pt>
                <c:pt idx="6772">
                  <c:v>53.449199999999998</c:v>
                </c:pt>
                <c:pt idx="6773">
                  <c:v>53.314799999999998</c:v>
                </c:pt>
                <c:pt idx="6774">
                  <c:v>53.349800000000002</c:v>
                </c:pt>
                <c:pt idx="6775">
                  <c:v>53.450600000000001</c:v>
                </c:pt>
                <c:pt idx="6776">
                  <c:v>53.414200000000001</c:v>
                </c:pt>
                <c:pt idx="6777">
                  <c:v>53.330199999999998</c:v>
                </c:pt>
                <c:pt idx="6778">
                  <c:v>53.4786</c:v>
                </c:pt>
                <c:pt idx="6779">
                  <c:v>53.243400000000008</c:v>
                </c:pt>
                <c:pt idx="6780">
                  <c:v>53.538800000000009</c:v>
                </c:pt>
                <c:pt idx="6781">
                  <c:v>53.225200000000008</c:v>
                </c:pt>
                <c:pt idx="6782">
                  <c:v>53.454799999999999</c:v>
                </c:pt>
                <c:pt idx="6783">
                  <c:v>53.380600000000001</c:v>
                </c:pt>
                <c:pt idx="6784">
                  <c:v>53.345599999999997</c:v>
                </c:pt>
                <c:pt idx="6785">
                  <c:v>53.498200000000011</c:v>
                </c:pt>
                <c:pt idx="6786">
                  <c:v>53.5304</c:v>
                </c:pt>
                <c:pt idx="6787">
                  <c:v>53.499600000000008</c:v>
                </c:pt>
                <c:pt idx="6788">
                  <c:v>53.384799999999998</c:v>
                </c:pt>
                <c:pt idx="6789">
                  <c:v>53.470200000000013</c:v>
                </c:pt>
                <c:pt idx="6790">
                  <c:v>53.4114</c:v>
                </c:pt>
                <c:pt idx="6791">
                  <c:v>53.55</c:v>
                </c:pt>
                <c:pt idx="6792">
                  <c:v>53.277000000000008</c:v>
                </c:pt>
                <c:pt idx="6793">
                  <c:v>53.292400000000008</c:v>
                </c:pt>
                <c:pt idx="6794">
                  <c:v>53.4086</c:v>
                </c:pt>
                <c:pt idx="6795">
                  <c:v>53.328800000000008</c:v>
                </c:pt>
                <c:pt idx="6796">
                  <c:v>53.295200000000023</c:v>
                </c:pt>
                <c:pt idx="6797">
                  <c:v>53.211200000000012</c:v>
                </c:pt>
                <c:pt idx="6798">
                  <c:v>53.3386</c:v>
                </c:pt>
                <c:pt idx="6799">
                  <c:v>53.316200000000002</c:v>
                </c:pt>
                <c:pt idx="6800">
                  <c:v>53.375</c:v>
                </c:pt>
                <c:pt idx="6801">
                  <c:v>53.387599999999999</c:v>
                </c:pt>
                <c:pt idx="6802">
                  <c:v>53.387599999999999</c:v>
                </c:pt>
                <c:pt idx="6803">
                  <c:v>53.4086</c:v>
                </c:pt>
                <c:pt idx="6804">
                  <c:v>53.456200000000003</c:v>
                </c:pt>
                <c:pt idx="6805">
                  <c:v>53.198600000000013</c:v>
                </c:pt>
                <c:pt idx="6806">
                  <c:v>53.337200000000003</c:v>
                </c:pt>
                <c:pt idx="6807">
                  <c:v>53.190200000000011</c:v>
                </c:pt>
                <c:pt idx="6808">
                  <c:v>53.328800000000008</c:v>
                </c:pt>
                <c:pt idx="6809">
                  <c:v>53.305</c:v>
                </c:pt>
                <c:pt idx="6810">
                  <c:v>53.362400000000008</c:v>
                </c:pt>
                <c:pt idx="6811">
                  <c:v>53.467399999999998</c:v>
                </c:pt>
                <c:pt idx="6812">
                  <c:v>53.306399999999996</c:v>
                </c:pt>
                <c:pt idx="6813">
                  <c:v>53.320400000000006</c:v>
                </c:pt>
                <c:pt idx="6814">
                  <c:v>53.293800000000012</c:v>
                </c:pt>
                <c:pt idx="6815">
                  <c:v>53.372200000000007</c:v>
                </c:pt>
                <c:pt idx="6816">
                  <c:v>53.377800000000001</c:v>
                </c:pt>
                <c:pt idx="6817">
                  <c:v>53.415599999999998</c:v>
                </c:pt>
                <c:pt idx="6818">
                  <c:v>53.516399999999997</c:v>
                </c:pt>
                <c:pt idx="6819">
                  <c:v>53.34</c:v>
                </c:pt>
                <c:pt idx="6820">
                  <c:v>53.432400000000008</c:v>
                </c:pt>
                <c:pt idx="6821">
                  <c:v>53.443600000000004</c:v>
                </c:pt>
                <c:pt idx="6822">
                  <c:v>53.362400000000008</c:v>
                </c:pt>
                <c:pt idx="6823">
                  <c:v>53.28540000000001</c:v>
                </c:pt>
                <c:pt idx="6824">
                  <c:v>53.435200000000009</c:v>
                </c:pt>
                <c:pt idx="6825">
                  <c:v>53.379199999999997</c:v>
                </c:pt>
                <c:pt idx="6826">
                  <c:v>53.23360000000001</c:v>
                </c:pt>
                <c:pt idx="6827">
                  <c:v>53.379199999999997</c:v>
                </c:pt>
                <c:pt idx="6828">
                  <c:v>53.239200000000011</c:v>
                </c:pt>
                <c:pt idx="6829">
                  <c:v>53.326000000000001</c:v>
                </c:pt>
                <c:pt idx="6830">
                  <c:v>53.417000000000002</c:v>
                </c:pt>
                <c:pt idx="6831">
                  <c:v>53.492600000000003</c:v>
                </c:pt>
                <c:pt idx="6832">
                  <c:v>53.275600000000011</c:v>
                </c:pt>
                <c:pt idx="6833">
                  <c:v>53.226600000000012</c:v>
                </c:pt>
                <c:pt idx="6834">
                  <c:v>53.4422</c:v>
                </c:pt>
                <c:pt idx="6835">
                  <c:v>53.228000000000009</c:v>
                </c:pt>
                <c:pt idx="6836">
                  <c:v>53.491200000000013</c:v>
                </c:pt>
                <c:pt idx="6837">
                  <c:v>53.263000000000012</c:v>
                </c:pt>
                <c:pt idx="6838">
                  <c:v>53.365200000000002</c:v>
                </c:pt>
                <c:pt idx="6839">
                  <c:v>53.391800000000003</c:v>
                </c:pt>
                <c:pt idx="6840">
                  <c:v>53.302200000000013</c:v>
                </c:pt>
                <c:pt idx="6841">
                  <c:v>53.349800000000002</c:v>
                </c:pt>
                <c:pt idx="6842">
                  <c:v>53.251800000000003</c:v>
                </c:pt>
                <c:pt idx="6843">
                  <c:v>53.13</c:v>
                </c:pt>
                <c:pt idx="6844">
                  <c:v>53.244799999999998</c:v>
                </c:pt>
                <c:pt idx="6845">
                  <c:v>53.459000000000003</c:v>
                </c:pt>
                <c:pt idx="6846">
                  <c:v>53.557000000000002</c:v>
                </c:pt>
                <c:pt idx="6847">
                  <c:v>53.348400000000012</c:v>
                </c:pt>
                <c:pt idx="6848">
                  <c:v>53.443600000000004</c:v>
                </c:pt>
                <c:pt idx="6849">
                  <c:v>53.4114</c:v>
                </c:pt>
                <c:pt idx="6850">
                  <c:v>53.243400000000008</c:v>
                </c:pt>
                <c:pt idx="6851">
                  <c:v>53.509400000000007</c:v>
                </c:pt>
                <c:pt idx="6852">
                  <c:v>53.3414</c:v>
                </c:pt>
                <c:pt idx="6853">
                  <c:v>53.467399999999998</c:v>
                </c:pt>
                <c:pt idx="6854">
                  <c:v>53.48</c:v>
                </c:pt>
                <c:pt idx="6855">
                  <c:v>53.2378</c:v>
                </c:pt>
                <c:pt idx="6856">
                  <c:v>53.436600000000013</c:v>
                </c:pt>
                <c:pt idx="6857">
                  <c:v>53.461799999999997</c:v>
                </c:pt>
                <c:pt idx="6858">
                  <c:v>53.377800000000001</c:v>
                </c:pt>
                <c:pt idx="6859">
                  <c:v>53.351199999999999</c:v>
                </c:pt>
                <c:pt idx="6860">
                  <c:v>53.454799999999999</c:v>
                </c:pt>
                <c:pt idx="6861">
                  <c:v>53.331600000000002</c:v>
                </c:pt>
                <c:pt idx="6862">
                  <c:v>53.42540000000001</c:v>
                </c:pt>
                <c:pt idx="6863">
                  <c:v>53.519199999999998</c:v>
                </c:pt>
                <c:pt idx="6864">
                  <c:v>53.467399999999998</c:v>
                </c:pt>
                <c:pt idx="6865">
                  <c:v>53.387599999999999</c:v>
                </c:pt>
                <c:pt idx="6866">
                  <c:v>53.524800000000013</c:v>
                </c:pt>
                <c:pt idx="6867">
                  <c:v>53.519199999999998</c:v>
                </c:pt>
                <c:pt idx="6868">
                  <c:v>53.503800000000012</c:v>
                </c:pt>
                <c:pt idx="6869">
                  <c:v>53.41</c:v>
                </c:pt>
                <c:pt idx="6870">
                  <c:v>53.491200000000013</c:v>
                </c:pt>
                <c:pt idx="6871">
                  <c:v>53.282600000000009</c:v>
                </c:pt>
                <c:pt idx="6872">
                  <c:v>53.552799999999998</c:v>
                </c:pt>
                <c:pt idx="6873">
                  <c:v>53.439400000000013</c:v>
                </c:pt>
                <c:pt idx="6874">
                  <c:v>53.419800000000002</c:v>
                </c:pt>
                <c:pt idx="6875">
                  <c:v>53.439400000000013</c:v>
                </c:pt>
                <c:pt idx="6876">
                  <c:v>53.624200000000009</c:v>
                </c:pt>
                <c:pt idx="6877">
                  <c:v>53.503800000000012</c:v>
                </c:pt>
                <c:pt idx="6878">
                  <c:v>53.396000000000001</c:v>
                </c:pt>
                <c:pt idx="6879">
                  <c:v>53.519199999999998</c:v>
                </c:pt>
                <c:pt idx="6880">
                  <c:v>53.404400000000003</c:v>
                </c:pt>
                <c:pt idx="6881">
                  <c:v>53.348400000000012</c:v>
                </c:pt>
                <c:pt idx="6882">
                  <c:v>53.391800000000003</c:v>
                </c:pt>
                <c:pt idx="6883">
                  <c:v>53.481400000000001</c:v>
                </c:pt>
                <c:pt idx="6884">
                  <c:v>53.282600000000009</c:v>
                </c:pt>
                <c:pt idx="6885">
                  <c:v>53.342799999999997</c:v>
                </c:pt>
                <c:pt idx="6886">
                  <c:v>53.551400000000001</c:v>
                </c:pt>
                <c:pt idx="6887">
                  <c:v>53.435200000000009</c:v>
                </c:pt>
                <c:pt idx="6888">
                  <c:v>53.471600000000002</c:v>
                </c:pt>
                <c:pt idx="6889">
                  <c:v>53.424000000000007</c:v>
                </c:pt>
                <c:pt idx="6890">
                  <c:v>53.348400000000012</c:v>
                </c:pt>
                <c:pt idx="6891">
                  <c:v>53.439400000000013</c:v>
                </c:pt>
                <c:pt idx="6892">
                  <c:v>53.380600000000001</c:v>
                </c:pt>
                <c:pt idx="6893">
                  <c:v>53.4758</c:v>
                </c:pt>
                <c:pt idx="6894">
                  <c:v>53.400200000000012</c:v>
                </c:pt>
                <c:pt idx="6895">
                  <c:v>53.3078</c:v>
                </c:pt>
                <c:pt idx="6896">
                  <c:v>53.351199999999999</c:v>
                </c:pt>
                <c:pt idx="6897">
                  <c:v>53.438000000000002</c:v>
                </c:pt>
                <c:pt idx="6898">
                  <c:v>53.415599999999998</c:v>
                </c:pt>
                <c:pt idx="6899">
                  <c:v>53.430999999999997</c:v>
                </c:pt>
                <c:pt idx="6900">
                  <c:v>53.398800000000001</c:v>
                </c:pt>
                <c:pt idx="6901">
                  <c:v>53.430999999999997</c:v>
                </c:pt>
                <c:pt idx="6902">
                  <c:v>53.376399999999997</c:v>
                </c:pt>
                <c:pt idx="6903">
                  <c:v>53.386200000000002</c:v>
                </c:pt>
                <c:pt idx="6904">
                  <c:v>53.337200000000003</c:v>
                </c:pt>
                <c:pt idx="6905">
                  <c:v>53.52620000000001</c:v>
                </c:pt>
                <c:pt idx="6906">
                  <c:v>53.342799999999997</c:v>
                </c:pt>
                <c:pt idx="6907">
                  <c:v>53.632600000000011</c:v>
                </c:pt>
                <c:pt idx="6908">
                  <c:v>53.6158</c:v>
                </c:pt>
                <c:pt idx="6909">
                  <c:v>53.471600000000002</c:v>
                </c:pt>
                <c:pt idx="6910">
                  <c:v>53.5458</c:v>
                </c:pt>
                <c:pt idx="6911">
                  <c:v>53.533200000000008</c:v>
                </c:pt>
                <c:pt idx="6912">
                  <c:v>53.505200000000002</c:v>
                </c:pt>
                <c:pt idx="6913">
                  <c:v>53.520600000000009</c:v>
                </c:pt>
                <c:pt idx="6914">
                  <c:v>53.56260000000001</c:v>
                </c:pt>
                <c:pt idx="6915">
                  <c:v>53.42260000000001</c:v>
                </c:pt>
                <c:pt idx="6916">
                  <c:v>53.319000000000003</c:v>
                </c:pt>
                <c:pt idx="6917">
                  <c:v>53.477200000000003</c:v>
                </c:pt>
                <c:pt idx="6918">
                  <c:v>53.505200000000002</c:v>
                </c:pt>
                <c:pt idx="6919">
                  <c:v>53.4086</c:v>
                </c:pt>
                <c:pt idx="6920">
                  <c:v>53.578000000000003</c:v>
                </c:pt>
                <c:pt idx="6921">
                  <c:v>53.489800000000002</c:v>
                </c:pt>
                <c:pt idx="6922">
                  <c:v>53.387599999999999</c:v>
                </c:pt>
                <c:pt idx="6923">
                  <c:v>53.510800000000003</c:v>
                </c:pt>
                <c:pt idx="6924">
                  <c:v>53.454799999999999</c:v>
                </c:pt>
                <c:pt idx="6925">
                  <c:v>53.463200000000001</c:v>
                </c:pt>
                <c:pt idx="6926">
                  <c:v>53.502400000000002</c:v>
                </c:pt>
                <c:pt idx="6927">
                  <c:v>53.55</c:v>
                </c:pt>
                <c:pt idx="6928">
                  <c:v>53.362400000000008</c:v>
                </c:pt>
                <c:pt idx="6929">
                  <c:v>53.447800000000001</c:v>
                </c:pt>
                <c:pt idx="6930">
                  <c:v>53.48</c:v>
                </c:pt>
                <c:pt idx="6931">
                  <c:v>53.487000000000002</c:v>
                </c:pt>
                <c:pt idx="6932">
                  <c:v>53.62</c:v>
                </c:pt>
                <c:pt idx="6933">
                  <c:v>53.492600000000003</c:v>
                </c:pt>
                <c:pt idx="6934">
                  <c:v>53.590600000000002</c:v>
                </c:pt>
                <c:pt idx="6935">
                  <c:v>53.692800000000013</c:v>
                </c:pt>
                <c:pt idx="6936">
                  <c:v>53.611600000000003</c:v>
                </c:pt>
                <c:pt idx="6937">
                  <c:v>53.559800000000003</c:v>
                </c:pt>
                <c:pt idx="6938">
                  <c:v>53.459000000000003</c:v>
                </c:pt>
                <c:pt idx="6939">
                  <c:v>53.471600000000002</c:v>
                </c:pt>
                <c:pt idx="6940">
                  <c:v>53.376399999999997</c:v>
                </c:pt>
                <c:pt idx="6941">
                  <c:v>53.554200000000002</c:v>
                </c:pt>
                <c:pt idx="6942">
                  <c:v>53.648000000000003</c:v>
                </c:pt>
                <c:pt idx="6943">
                  <c:v>53.353999999999999</c:v>
                </c:pt>
                <c:pt idx="6944">
                  <c:v>53.412799999999997</c:v>
                </c:pt>
                <c:pt idx="6945">
                  <c:v>53.405800000000013</c:v>
                </c:pt>
                <c:pt idx="6946">
                  <c:v>53.634</c:v>
                </c:pt>
                <c:pt idx="6947">
                  <c:v>53.551400000000001</c:v>
                </c:pt>
                <c:pt idx="6948">
                  <c:v>53.571000000000012</c:v>
                </c:pt>
                <c:pt idx="6949">
                  <c:v>53.515000000000001</c:v>
                </c:pt>
                <c:pt idx="6950">
                  <c:v>53.599000000000011</c:v>
                </c:pt>
                <c:pt idx="6951">
                  <c:v>53.4604</c:v>
                </c:pt>
                <c:pt idx="6952">
                  <c:v>53.445</c:v>
                </c:pt>
                <c:pt idx="6953">
                  <c:v>53.524800000000013</c:v>
                </c:pt>
                <c:pt idx="6954">
                  <c:v>53.495400000000011</c:v>
                </c:pt>
                <c:pt idx="6955">
                  <c:v>53.471600000000002</c:v>
                </c:pt>
                <c:pt idx="6956">
                  <c:v>53.500999999999998</c:v>
                </c:pt>
                <c:pt idx="6957">
                  <c:v>53.4968</c:v>
                </c:pt>
                <c:pt idx="6958">
                  <c:v>53.653599999999997</c:v>
                </c:pt>
                <c:pt idx="6959">
                  <c:v>53.484200000000001</c:v>
                </c:pt>
                <c:pt idx="6960">
                  <c:v>53.669000000000011</c:v>
                </c:pt>
                <c:pt idx="6961">
                  <c:v>53.515000000000001</c:v>
                </c:pt>
                <c:pt idx="6962">
                  <c:v>53.398800000000001</c:v>
                </c:pt>
                <c:pt idx="6963">
                  <c:v>53.5122</c:v>
                </c:pt>
                <c:pt idx="6964">
                  <c:v>53.59340000000001</c:v>
                </c:pt>
                <c:pt idx="6965">
                  <c:v>53.358199999999997</c:v>
                </c:pt>
                <c:pt idx="6966">
                  <c:v>53.470200000000013</c:v>
                </c:pt>
                <c:pt idx="6967">
                  <c:v>53.559800000000003</c:v>
                </c:pt>
                <c:pt idx="6968">
                  <c:v>53.481400000000001</c:v>
                </c:pt>
                <c:pt idx="6969">
                  <c:v>53.6158</c:v>
                </c:pt>
                <c:pt idx="6970">
                  <c:v>53.569600000000001</c:v>
                </c:pt>
                <c:pt idx="6971">
                  <c:v>53.418400000000013</c:v>
                </c:pt>
                <c:pt idx="6972">
                  <c:v>53.608800000000002</c:v>
                </c:pt>
                <c:pt idx="6973">
                  <c:v>53.6676</c:v>
                </c:pt>
                <c:pt idx="6974">
                  <c:v>53.470200000000013</c:v>
                </c:pt>
                <c:pt idx="6975">
                  <c:v>53.430999999999997</c:v>
                </c:pt>
                <c:pt idx="6976">
                  <c:v>53.508000000000003</c:v>
                </c:pt>
                <c:pt idx="6977">
                  <c:v>53.508000000000003</c:v>
                </c:pt>
                <c:pt idx="6978">
                  <c:v>53.646600000000007</c:v>
                </c:pt>
                <c:pt idx="6979">
                  <c:v>53.611600000000003</c:v>
                </c:pt>
                <c:pt idx="6980">
                  <c:v>53.603200000000008</c:v>
                </c:pt>
                <c:pt idx="6981">
                  <c:v>53.576600000000013</c:v>
                </c:pt>
                <c:pt idx="6982">
                  <c:v>53.559800000000003</c:v>
                </c:pt>
                <c:pt idx="6983">
                  <c:v>53.492600000000003</c:v>
                </c:pt>
                <c:pt idx="6984">
                  <c:v>53.517800000000001</c:v>
                </c:pt>
                <c:pt idx="6985">
                  <c:v>53.447800000000001</c:v>
                </c:pt>
                <c:pt idx="6986">
                  <c:v>53.337200000000003</c:v>
                </c:pt>
                <c:pt idx="6987">
                  <c:v>53.569600000000001</c:v>
                </c:pt>
                <c:pt idx="6988">
                  <c:v>53.492600000000003</c:v>
                </c:pt>
                <c:pt idx="6989">
                  <c:v>53.470200000000013</c:v>
                </c:pt>
                <c:pt idx="6990">
                  <c:v>53.48</c:v>
                </c:pt>
                <c:pt idx="6991">
                  <c:v>53.727800000000002</c:v>
                </c:pt>
                <c:pt idx="6992">
                  <c:v>53.684399999999989</c:v>
                </c:pt>
                <c:pt idx="6993">
                  <c:v>53.515000000000001</c:v>
                </c:pt>
                <c:pt idx="6994">
                  <c:v>53.592000000000013</c:v>
                </c:pt>
                <c:pt idx="6995">
                  <c:v>53.474400000000003</c:v>
                </c:pt>
                <c:pt idx="6996">
                  <c:v>53.445</c:v>
                </c:pt>
                <c:pt idx="6997">
                  <c:v>53.379199999999997</c:v>
                </c:pt>
                <c:pt idx="6998">
                  <c:v>53.358199999999997</c:v>
                </c:pt>
                <c:pt idx="6999">
                  <c:v>53.5794</c:v>
                </c:pt>
                <c:pt idx="7000">
                  <c:v>53.534599999999998</c:v>
                </c:pt>
                <c:pt idx="7001">
                  <c:v>53.59340000000001</c:v>
                </c:pt>
                <c:pt idx="7002">
                  <c:v>53.544400000000003</c:v>
                </c:pt>
                <c:pt idx="7003">
                  <c:v>53.6158</c:v>
                </c:pt>
                <c:pt idx="7004">
                  <c:v>53.537400000000012</c:v>
                </c:pt>
                <c:pt idx="7005">
                  <c:v>53.635400000000011</c:v>
                </c:pt>
                <c:pt idx="7006">
                  <c:v>53.622800000000012</c:v>
                </c:pt>
                <c:pt idx="7007">
                  <c:v>53.568200000000012</c:v>
                </c:pt>
                <c:pt idx="7008">
                  <c:v>53.5458</c:v>
                </c:pt>
                <c:pt idx="7009">
                  <c:v>53.424000000000007</c:v>
                </c:pt>
                <c:pt idx="7010">
                  <c:v>53.505200000000002</c:v>
                </c:pt>
                <c:pt idx="7011">
                  <c:v>53.634</c:v>
                </c:pt>
                <c:pt idx="7012">
                  <c:v>53.5122</c:v>
                </c:pt>
                <c:pt idx="7013">
                  <c:v>53.540200000000013</c:v>
                </c:pt>
                <c:pt idx="7014">
                  <c:v>53.42260000000001</c:v>
                </c:pt>
                <c:pt idx="7015">
                  <c:v>53.569600000000001</c:v>
                </c:pt>
                <c:pt idx="7016">
                  <c:v>53.5122</c:v>
                </c:pt>
                <c:pt idx="7017">
                  <c:v>53.681600000000003</c:v>
                </c:pt>
                <c:pt idx="7018">
                  <c:v>53.580800000000004</c:v>
                </c:pt>
                <c:pt idx="7019">
                  <c:v>53.457599999999999</c:v>
                </c:pt>
                <c:pt idx="7020">
                  <c:v>53.515000000000001</c:v>
                </c:pt>
                <c:pt idx="7021">
                  <c:v>53.446399999999997</c:v>
                </c:pt>
                <c:pt idx="7022">
                  <c:v>53.4268</c:v>
                </c:pt>
                <c:pt idx="7023">
                  <c:v>53.457599999999999</c:v>
                </c:pt>
                <c:pt idx="7024">
                  <c:v>53.342799999999997</c:v>
                </c:pt>
                <c:pt idx="7025">
                  <c:v>53.521999999999998</c:v>
                </c:pt>
                <c:pt idx="7026">
                  <c:v>53.558400000000013</c:v>
                </c:pt>
                <c:pt idx="7027">
                  <c:v>53.459000000000003</c:v>
                </c:pt>
                <c:pt idx="7028">
                  <c:v>53.464599999999997</c:v>
                </c:pt>
                <c:pt idx="7029">
                  <c:v>53.42540000000001</c:v>
                </c:pt>
                <c:pt idx="7030">
                  <c:v>53.621400000000001</c:v>
                </c:pt>
                <c:pt idx="7031">
                  <c:v>53.348400000000012</c:v>
                </c:pt>
                <c:pt idx="7032">
                  <c:v>53.3904</c:v>
                </c:pt>
                <c:pt idx="7033">
                  <c:v>53.499600000000008</c:v>
                </c:pt>
                <c:pt idx="7034">
                  <c:v>53.575200000000009</c:v>
                </c:pt>
                <c:pt idx="7035">
                  <c:v>53.517800000000001</c:v>
                </c:pt>
                <c:pt idx="7036">
                  <c:v>53.578000000000003</c:v>
                </c:pt>
                <c:pt idx="7037">
                  <c:v>53.4786</c:v>
                </c:pt>
                <c:pt idx="7038">
                  <c:v>53.4086</c:v>
                </c:pt>
                <c:pt idx="7039">
                  <c:v>53.4086</c:v>
                </c:pt>
                <c:pt idx="7040">
                  <c:v>53.509400000000007</c:v>
                </c:pt>
                <c:pt idx="7041">
                  <c:v>53.516399999999997</c:v>
                </c:pt>
                <c:pt idx="7042">
                  <c:v>53.617199999999997</c:v>
                </c:pt>
                <c:pt idx="7043">
                  <c:v>53.529000000000011</c:v>
                </c:pt>
                <c:pt idx="7044">
                  <c:v>53.394599999999997</c:v>
                </c:pt>
                <c:pt idx="7045">
                  <c:v>53.519199999999998</c:v>
                </c:pt>
                <c:pt idx="7046">
                  <c:v>53.404400000000003</c:v>
                </c:pt>
                <c:pt idx="7047">
                  <c:v>53.624200000000009</c:v>
                </c:pt>
                <c:pt idx="7048">
                  <c:v>53.450600000000001</c:v>
                </c:pt>
                <c:pt idx="7049">
                  <c:v>53.299400000000013</c:v>
                </c:pt>
                <c:pt idx="7050">
                  <c:v>53.6004</c:v>
                </c:pt>
                <c:pt idx="7051">
                  <c:v>53.62700000000001</c:v>
                </c:pt>
                <c:pt idx="7052">
                  <c:v>53.320400000000006</c:v>
                </c:pt>
                <c:pt idx="7053">
                  <c:v>53.510800000000003</c:v>
                </c:pt>
                <c:pt idx="7054">
                  <c:v>53.424000000000007</c:v>
                </c:pt>
                <c:pt idx="7055">
                  <c:v>53.568200000000012</c:v>
                </c:pt>
                <c:pt idx="7056">
                  <c:v>53.447800000000001</c:v>
                </c:pt>
                <c:pt idx="7057">
                  <c:v>53.603200000000008</c:v>
                </c:pt>
                <c:pt idx="7058">
                  <c:v>53.461799999999997</c:v>
                </c:pt>
                <c:pt idx="7059">
                  <c:v>53.673200000000001</c:v>
                </c:pt>
                <c:pt idx="7060">
                  <c:v>53.538800000000009</c:v>
                </c:pt>
                <c:pt idx="7061">
                  <c:v>53.3932</c:v>
                </c:pt>
                <c:pt idx="7062">
                  <c:v>53.559800000000003</c:v>
                </c:pt>
                <c:pt idx="7063">
                  <c:v>53.557000000000002</c:v>
                </c:pt>
                <c:pt idx="7064">
                  <c:v>53.561200000000007</c:v>
                </c:pt>
                <c:pt idx="7065">
                  <c:v>53.618600000000008</c:v>
                </c:pt>
                <c:pt idx="7066">
                  <c:v>53.590600000000002</c:v>
                </c:pt>
                <c:pt idx="7067">
                  <c:v>53.762800000000013</c:v>
                </c:pt>
                <c:pt idx="7068">
                  <c:v>53.491200000000013</c:v>
                </c:pt>
                <c:pt idx="7069">
                  <c:v>53.537400000000012</c:v>
                </c:pt>
                <c:pt idx="7070">
                  <c:v>53.684399999999989</c:v>
                </c:pt>
                <c:pt idx="7071">
                  <c:v>53.473000000000013</c:v>
                </c:pt>
                <c:pt idx="7072">
                  <c:v>53.69700000000001</c:v>
                </c:pt>
                <c:pt idx="7073">
                  <c:v>53.487000000000002</c:v>
                </c:pt>
                <c:pt idx="7074">
                  <c:v>53.505200000000002</c:v>
                </c:pt>
                <c:pt idx="7075">
                  <c:v>53.52620000000001</c:v>
                </c:pt>
                <c:pt idx="7076">
                  <c:v>53.503800000000012</c:v>
                </c:pt>
                <c:pt idx="7077">
                  <c:v>53.6676</c:v>
                </c:pt>
                <c:pt idx="7078">
                  <c:v>53.670400000000008</c:v>
                </c:pt>
                <c:pt idx="7079">
                  <c:v>53.632600000000011</c:v>
                </c:pt>
                <c:pt idx="7080">
                  <c:v>53.491200000000013</c:v>
                </c:pt>
                <c:pt idx="7081">
                  <c:v>53.642400000000002</c:v>
                </c:pt>
                <c:pt idx="7082">
                  <c:v>53.599000000000011</c:v>
                </c:pt>
                <c:pt idx="7083">
                  <c:v>53.660600000000009</c:v>
                </c:pt>
                <c:pt idx="7084">
                  <c:v>53.586399999999998</c:v>
                </c:pt>
                <c:pt idx="7085">
                  <c:v>53.632600000000011</c:v>
                </c:pt>
                <c:pt idx="7086">
                  <c:v>53.604599999999998</c:v>
                </c:pt>
                <c:pt idx="7087">
                  <c:v>53.776800000000009</c:v>
                </c:pt>
                <c:pt idx="7088">
                  <c:v>53.547199999999997</c:v>
                </c:pt>
                <c:pt idx="7089">
                  <c:v>53.571000000000012</c:v>
                </c:pt>
                <c:pt idx="7090">
                  <c:v>53.492600000000003</c:v>
                </c:pt>
                <c:pt idx="7091">
                  <c:v>53.59340000000001</c:v>
                </c:pt>
                <c:pt idx="7092">
                  <c:v>53.484200000000001</c:v>
                </c:pt>
                <c:pt idx="7093">
                  <c:v>53.551400000000001</c:v>
                </c:pt>
                <c:pt idx="7094">
                  <c:v>53.313400000000001</c:v>
                </c:pt>
                <c:pt idx="7095">
                  <c:v>53.489800000000002</c:v>
                </c:pt>
                <c:pt idx="7096">
                  <c:v>53.473000000000013</c:v>
                </c:pt>
                <c:pt idx="7097">
                  <c:v>53.666200000000011</c:v>
                </c:pt>
                <c:pt idx="7098">
                  <c:v>53.641000000000012</c:v>
                </c:pt>
                <c:pt idx="7099">
                  <c:v>53.484200000000001</c:v>
                </c:pt>
                <c:pt idx="7100">
                  <c:v>53.489800000000002</c:v>
                </c:pt>
                <c:pt idx="7101">
                  <c:v>53.621400000000001</c:v>
                </c:pt>
                <c:pt idx="7102">
                  <c:v>53.407200000000003</c:v>
                </c:pt>
                <c:pt idx="7103">
                  <c:v>53.681600000000003</c:v>
                </c:pt>
                <c:pt idx="7104">
                  <c:v>53.648000000000003</c:v>
                </c:pt>
                <c:pt idx="7105">
                  <c:v>53.606000000000009</c:v>
                </c:pt>
                <c:pt idx="7106">
                  <c:v>53.62700000000001</c:v>
                </c:pt>
                <c:pt idx="7107">
                  <c:v>53.587800000000001</c:v>
                </c:pt>
                <c:pt idx="7108">
                  <c:v>53.333000000000013</c:v>
                </c:pt>
                <c:pt idx="7109">
                  <c:v>53.516399999999997</c:v>
                </c:pt>
                <c:pt idx="7110">
                  <c:v>53.676000000000002</c:v>
                </c:pt>
                <c:pt idx="7111">
                  <c:v>53.506600000000013</c:v>
                </c:pt>
                <c:pt idx="7112">
                  <c:v>53.432400000000008</c:v>
                </c:pt>
                <c:pt idx="7113">
                  <c:v>53.42260000000001</c:v>
                </c:pt>
                <c:pt idx="7114">
                  <c:v>53.523400000000002</c:v>
                </c:pt>
                <c:pt idx="7115">
                  <c:v>53.386200000000002</c:v>
                </c:pt>
                <c:pt idx="7116">
                  <c:v>53.576600000000013</c:v>
                </c:pt>
                <c:pt idx="7117">
                  <c:v>53.688600000000008</c:v>
                </c:pt>
                <c:pt idx="7118">
                  <c:v>53.578000000000003</c:v>
                </c:pt>
                <c:pt idx="7119">
                  <c:v>53.5458</c:v>
                </c:pt>
                <c:pt idx="7120">
                  <c:v>53.552799999999998</c:v>
                </c:pt>
                <c:pt idx="7121">
                  <c:v>53.494</c:v>
                </c:pt>
                <c:pt idx="7122">
                  <c:v>53.687199999999997</c:v>
                </c:pt>
                <c:pt idx="7123">
                  <c:v>53.541600000000003</c:v>
                </c:pt>
                <c:pt idx="7124">
                  <c:v>53.594800000000014</c:v>
                </c:pt>
                <c:pt idx="7125">
                  <c:v>53.607400000000013</c:v>
                </c:pt>
                <c:pt idx="7126">
                  <c:v>53.594800000000014</c:v>
                </c:pt>
                <c:pt idx="7127">
                  <c:v>53.639600000000009</c:v>
                </c:pt>
                <c:pt idx="7128">
                  <c:v>53.489800000000002</c:v>
                </c:pt>
                <c:pt idx="7129">
                  <c:v>53.554200000000002</c:v>
                </c:pt>
                <c:pt idx="7130">
                  <c:v>53.635400000000011</c:v>
                </c:pt>
                <c:pt idx="7131">
                  <c:v>53.537400000000012</c:v>
                </c:pt>
                <c:pt idx="7132">
                  <c:v>53.488400000000013</c:v>
                </c:pt>
                <c:pt idx="7133">
                  <c:v>53.543000000000013</c:v>
                </c:pt>
                <c:pt idx="7134">
                  <c:v>53.683</c:v>
                </c:pt>
                <c:pt idx="7135">
                  <c:v>53.4758</c:v>
                </c:pt>
                <c:pt idx="7136">
                  <c:v>53.495400000000011</c:v>
                </c:pt>
                <c:pt idx="7137">
                  <c:v>53.41</c:v>
                </c:pt>
                <c:pt idx="7138">
                  <c:v>53.580800000000004</c:v>
                </c:pt>
                <c:pt idx="7139">
                  <c:v>53.473000000000013</c:v>
                </c:pt>
                <c:pt idx="7140">
                  <c:v>53.683</c:v>
                </c:pt>
                <c:pt idx="7141">
                  <c:v>53.517800000000001</c:v>
                </c:pt>
                <c:pt idx="7142">
                  <c:v>53.454799999999999</c:v>
                </c:pt>
                <c:pt idx="7143">
                  <c:v>53.529000000000011</c:v>
                </c:pt>
                <c:pt idx="7144">
                  <c:v>53.638200000000012</c:v>
                </c:pt>
                <c:pt idx="7145">
                  <c:v>53.520600000000009</c:v>
                </c:pt>
                <c:pt idx="7146">
                  <c:v>53.5122</c:v>
                </c:pt>
                <c:pt idx="7147">
                  <c:v>53.622800000000012</c:v>
                </c:pt>
                <c:pt idx="7148">
                  <c:v>53.485600000000012</c:v>
                </c:pt>
                <c:pt idx="7149">
                  <c:v>53.589200000000012</c:v>
                </c:pt>
                <c:pt idx="7150">
                  <c:v>53.814599999999999</c:v>
                </c:pt>
                <c:pt idx="7151">
                  <c:v>53.389000000000003</c:v>
                </c:pt>
                <c:pt idx="7152">
                  <c:v>53.628400000000013</c:v>
                </c:pt>
                <c:pt idx="7153">
                  <c:v>53.571000000000012</c:v>
                </c:pt>
                <c:pt idx="7154">
                  <c:v>53.568200000000012</c:v>
                </c:pt>
                <c:pt idx="7155">
                  <c:v>53.59340000000001</c:v>
                </c:pt>
                <c:pt idx="7156">
                  <c:v>53.509400000000007</c:v>
                </c:pt>
                <c:pt idx="7157">
                  <c:v>53.554200000000002</c:v>
                </c:pt>
                <c:pt idx="7158">
                  <c:v>53.502400000000002</c:v>
                </c:pt>
                <c:pt idx="7159">
                  <c:v>53.736200000000011</c:v>
                </c:pt>
                <c:pt idx="7160">
                  <c:v>53.415599999999998</c:v>
                </c:pt>
                <c:pt idx="7161">
                  <c:v>53.533200000000008</c:v>
                </c:pt>
                <c:pt idx="7162">
                  <c:v>53.740400000000001</c:v>
                </c:pt>
                <c:pt idx="7163">
                  <c:v>53.751600000000003</c:v>
                </c:pt>
                <c:pt idx="7164">
                  <c:v>53.4114</c:v>
                </c:pt>
                <c:pt idx="7165">
                  <c:v>53.520600000000009</c:v>
                </c:pt>
                <c:pt idx="7166">
                  <c:v>53.540200000000013</c:v>
                </c:pt>
                <c:pt idx="7167">
                  <c:v>53.723600000000012</c:v>
                </c:pt>
                <c:pt idx="7168">
                  <c:v>53.586399999999998</c:v>
                </c:pt>
                <c:pt idx="7169">
                  <c:v>53.484200000000001</c:v>
                </c:pt>
                <c:pt idx="7170">
                  <c:v>53.495400000000011</c:v>
                </c:pt>
                <c:pt idx="7171">
                  <c:v>53.650799999999997</c:v>
                </c:pt>
                <c:pt idx="7172">
                  <c:v>53.705400000000012</c:v>
                </c:pt>
                <c:pt idx="7173">
                  <c:v>53.5276</c:v>
                </c:pt>
                <c:pt idx="7174">
                  <c:v>53.580800000000004</c:v>
                </c:pt>
                <c:pt idx="7175">
                  <c:v>53.655000000000001</c:v>
                </c:pt>
                <c:pt idx="7176">
                  <c:v>53.676000000000002</c:v>
                </c:pt>
                <c:pt idx="7177">
                  <c:v>53.690000000000012</c:v>
                </c:pt>
                <c:pt idx="7178">
                  <c:v>53.601799999999997</c:v>
                </c:pt>
                <c:pt idx="7179">
                  <c:v>53.5122</c:v>
                </c:pt>
                <c:pt idx="7180">
                  <c:v>53.775400000000012</c:v>
                </c:pt>
                <c:pt idx="7181">
                  <c:v>53.482799999999997</c:v>
                </c:pt>
                <c:pt idx="7182">
                  <c:v>53.510800000000003</c:v>
                </c:pt>
                <c:pt idx="7183">
                  <c:v>53.558400000000013</c:v>
                </c:pt>
                <c:pt idx="7184">
                  <c:v>53.5122</c:v>
                </c:pt>
                <c:pt idx="7185">
                  <c:v>53.537400000000012</c:v>
                </c:pt>
                <c:pt idx="7186">
                  <c:v>53.555600000000013</c:v>
                </c:pt>
                <c:pt idx="7187">
                  <c:v>53.515000000000001</c:v>
                </c:pt>
                <c:pt idx="7188">
                  <c:v>53.4604</c:v>
                </c:pt>
                <c:pt idx="7189">
                  <c:v>53.5458</c:v>
                </c:pt>
                <c:pt idx="7190">
                  <c:v>53.572400000000009</c:v>
                </c:pt>
                <c:pt idx="7191">
                  <c:v>53.661999999999999</c:v>
                </c:pt>
                <c:pt idx="7192">
                  <c:v>53.557000000000002</c:v>
                </c:pt>
                <c:pt idx="7193">
                  <c:v>53.740400000000001</c:v>
                </c:pt>
                <c:pt idx="7194">
                  <c:v>53.468800000000009</c:v>
                </c:pt>
                <c:pt idx="7195">
                  <c:v>53.355400000000003</c:v>
                </c:pt>
                <c:pt idx="7196">
                  <c:v>53.638200000000012</c:v>
                </c:pt>
                <c:pt idx="7197">
                  <c:v>53.660600000000009</c:v>
                </c:pt>
                <c:pt idx="7198">
                  <c:v>53.604599999999998</c:v>
                </c:pt>
                <c:pt idx="7199">
                  <c:v>53.62</c:v>
                </c:pt>
                <c:pt idx="7200">
                  <c:v>53.463200000000001</c:v>
                </c:pt>
                <c:pt idx="7201">
                  <c:v>53.592000000000013</c:v>
                </c:pt>
                <c:pt idx="7202">
                  <c:v>53.459000000000003</c:v>
                </c:pt>
                <c:pt idx="7203">
                  <c:v>53.540200000000013</c:v>
                </c:pt>
                <c:pt idx="7204">
                  <c:v>53.445</c:v>
                </c:pt>
                <c:pt idx="7205">
                  <c:v>53.4422</c:v>
                </c:pt>
                <c:pt idx="7206">
                  <c:v>53.445</c:v>
                </c:pt>
                <c:pt idx="7207">
                  <c:v>53.575200000000009</c:v>
                </c:pt>
                <c:pt idx="7208">
                  <c:v>53.515000000000001</c:v>
                </c:pt>
                <c:pt idx="7209">
                  <c:v>53.424000000000007</c:v>
                </c:pt>
                <c:pt idx="7210">
                  <c:v>53.634</c:v>
                </c:pt>
                <c:pt idx="7211">
                  <c:v>53.606000000000009</c:v>
                </c:pt>
                <c:pt idx="7212">
                  <c:v>53.506600000000013</c:v>
                </c:pt>
                <c:pt idx="7213">
                  <c:v>53.485600000000012</c:v>
                </c:pt>
                <c:pt idx="7214">
                  <c:v>53.681600000000003</c:v>
                </c:pt>
                <c:pt idx="7215">
                  <c:v>53.589200000000012</c:v>
                </c:pt>
                <c:pt idx="7216">
                  <c:v>53.403000000000013</c:v>
                </c:pt>
                <c:pt idx="7217">
                  <c:v>53.3904</c:v>
                </c:pt>
                <c:pt idx="7218">
                  <c:v>53.576600000000013</c:v>
                </c:pt>
                <c:pt idx="7219">
                  <c:v>53.430999999999997</c:v>
                </c:pt>
                <c:pt idx="7220">
                  <c:v>53.59620000000001</c:v>
                </c:pt>
                <c:pt idx="7221">
                  <c:v>53.4086</c:v>
                </c:pt>
                <c:pt idx="7222">
                  <c:v>53.523400000000002</c:v>
                </c:pt>
                <c:pt idx="7223">
                  <c:v>53.565400000000011</c:v>
                </c:pt>
                <c:pt idx="7224">
                  <c:v>53.4268</c:v>
                </c:pt>
                <c:pt idx="7225">
                  <c:v>53.414200000000001</c:v>
                </c:pt>
                <c:pt idx="7226">
                  <c:v>53.446399999999997</c:v>
                </c:pt>
                <c:pt idx="7227">
                  <c:v>53.419800000000002</c:v>
                </c:pt>
                <c:pt idx="7228">
                  <c:v>53.447800000000001</c:v>
                </c:pt>
                <c:pt idx="7229">
                  <c:v>53.459000000000003</c:v>
                </c:pt>
                <c:pt idx="7230">
                  <c:v>53.590600000000002</c:v>
                </c:pt>
                <c:pt idx="7231">
                  <c:v>53.601799999999997</c:v>
                </c:pt>
                <c:pt idx="7232">
                  <c:v>53.492600000000003</c:v>
                </c:pt>
                <c:pt idx="7233">
                  <c:v>53.477200000000003</c:v>
                </c:pt>
                <c:pt idx="7234">
                  <c:v>53.473000000000013</c:v>
                </c:pt>
                <c:pt idx="7235">
                  <c:v>53.471600000000002</c:v>
                </c:pt>
                <c:pt idx="7236">
                  <c:v>53.450600000000001</c:v>
                </c:pt>
                <c:pt idx="7237">
                  <c:v>53.3414</c:v>
                </c:pt>
                <c:pt idx="7238">
                  <c:v>53.4114</c:v>
                </c:pt>
                <c:pt idx="7239">
                  <c:v>53.445</c:v>
                </c:pt>
                <c:pt idx="7240">
                  <c:v>53.5122</c:v>
                </c:pt>
                <c:pt idx="7241">
                  <c:v>53.471600000000002</c:v>
                </c:pt>
                <c:pt idx="7242">
                  <c:v>53.313400000000001</c:v>
                </c:pt>
                <c:pt idx="7243">
                  <c:v>53.471600000000002</c:v>
                </c:pt>
                <c:pt idx="7244">
                  <c:v>53.4268</c:v>
                </c:pt>
                <c:pt idx="7245">
                  <c:v>53.471600000000002</c:v>
                </c:pt>
                <c:pt idx="7246">
                  <c:v>53.449199999999998</c:v>
                </c:pt>
                <c:pt idx="7247">
                  <c:v>53.5794</c:v>
                </c:pt>
                <c:pt idx="7248">
                  <c:v>53.391800000000003</c:v>
                </c:pt>
                <c:pt idx="7249">
                  <c:v>53.4604</c:v>
                </c:pt>
                <c:pt idx="7250">
                  <c:v>53.529000000000011</c:v>
                </c:pt>
                <c:pt idx="7251">
                  <c:v>53.415599999999998</c:v>
                </c:pt>
                <c:pt idx="7252">
                  <c:v>53.349800000000002</c:v>
                </c:pt>
                <c:pt idx="7253">
                  <c:v>53.492600000000003</c:v>
                </c:pt>
                <c:pt idx="7254">
                  <c:v>53.592000000000013</c:v>
                </c:pt>
                <c:pt idx="7255">
                  <c:v>53.611600000000003</c:v>
                </c:pt>
                <c:pt idx="7256">
                  <c:v>53.397399999999998</c:v>
                </c:pt>
                <c:pt idx="7257">
                  <c:v>53.670400000000008</c:v>
                </c:pt>
                <c:pt idx="7258">
                  <c:v>53.555600000000013</c:v>
                </c:pt>
                <c:pt idx="7259">
                  <c:v>53.42260000000001</c:v>
                </c:pt>
                <c:pt idx="7260">
                  <c:v>53.487000000000002</c:v>
                </c:pt>
                <c:pt idx="7261">
                  <c:v>53.463200000000001</c:v>
                </c:pt>
                <c:pt idx="7262">
                  <c:v>53.608800000000002</c:v>
                </c:pt>
                <c:pt idx="7263">
                  <c:v>53.417000000000002</c:v>
                </c:pt>
                <c:pt idx="7264">
                  <c:v>53.446399999999997</c:v>
                </c:pt>
                <c:pt idx="7265">
                  <c:v>53.516399999999997</c:v>
                </c:pt>
                <c:pt idx="7266">
                  <c:v>53.457599999999999</c:v>
                </c:pt>
                <c:pt idx="7267">
                  <c:v>53.415599999999998</c:v>
                </c:pt>
                <c:pt idx="7268">
                  <c:v>53.4786</c:v>
                </c:pt>
                <c:pt idx="7269">
                  <c:v>53.502400000000002</c:v>
                </c:pt>
                <c:pt idx="7270">
                  <c:v>53.453400000000002</c:v>
                </c:pt>
                <c:pt idx="7271">
                  <c:v>53.484200000000001</c:v>
                </c:pt>
                <c:pt idx="7272">
                  <c:v>53.552799999999998</c:v>
                </c:pt>
                <c:pt idx="7273">
                  <c:v>53.534599999999998</c:v>
                </c:pt>
                <c:pt idx="7274">
                  <c:v>53.42540000000001</c:v>
                </c:pt>
                <c:pt idx="7275">
                  <c:v>53.398800000000001</c:v>
                </c:pt>
                <c:pt idx="7276">
                  <c:v>53.561200000000007</c:v>
                </c:pt>
                <c:pt idx="7277">
                  <c:v>53.621400000000001</c:v>
                </c:pt>
                <c:pt idx="7278">
                  <c:v>53.326000000000001</c:v>
                </c:pt>
                <c:pt idx="7279">
                  <c:v>53.551400000000001</c:v>
                </c:pt>
                <c:pt idx="7280">
                  <c:v>53.491200000000013</c:v>
                </c:pt>
                <c:pt idx="7281">
                  <c:v>53.692800000000013</c:v>
                </c:pt>
                <c:pt idx="7282">
                  <c:v>53.599000000000011</c:v>
                </c:pt>
                <c:pt idx="7283">
                  <c:v>53.566800000000001</c:v>
                </c:pt>
                <c:pt idx="7284">
                  <c:v>53.491200000000013</c:v>
                </c:pt>
                <c:pt idx="7285">
                  <c:v>53.456200000000003</c:v>
                </c:pt>
                <c:pt idx="7286">
                  <c:v>53.523400000000002</c:v>
                </c:pt>
                <c:pt idx="7287">
                  <c:v>53.464599999999997</c:v>
                </c:pt>
                <c:pt idx="7288">
                  <c:v>53.450600000000001</c:v>
                </c:pt>
                <c:pt idx="7289">
                  <c:v>53.557000000000002</c:v>
                </c:pt>
                <c:pt idx="7290">
                  <c:v>53.613</c:v>
                </c:pt>
                <c:pt idx="7291">
                  <c:v>53.6312</c:v>
                </c:pt>
                <c:pt idx="7292">
                  <c:v>53.541600000000003</c:v>
                </c:pt>
                <c:pt idx="7293">
                  <c:v>53.69980000000001</c:v>
                </c:pt>
                <c:pt idx="7294">
                  <c:v>53.608800000000002</c:v>
                </c:pt>
                <c:pt idx="7295">
                  <c:v>53.521999999999998</c:v>
                </c:pt>
                <c:pt idx="7296">
                  <c:v>53.519199999999998</c:v>
                </c:pt>
                <c:pt idx="7297">
                  <c:v>53.351199999999999</c:v>
                </c:pt>
                <c:pt idx="7298">
                  <c:v>53.5458</c:v>
                </c:pt>
                <c:pt idx="7299">
                  <c:v>53.516399999999997</c:v>
                </c:pt>
                <c:pt idx="7300">
                  <c:v>53.603200000000008</c:v>
                </c:pt>
                <c:pt idx="7301">
                  <c:v>53.4422</c:v>
                </c:pt>
                <c:pt idx="7302">
                  <c:v>53.429600000000001</c:v>
                </c:pt>
                <c:pt idx="7303">
                  <c:v>53.590600000000002</c:v>
                </c:pt>
                <c:pt idx="7304">
                  <c:v>53.471600000000002</c:v>
                </c:pt>
                <c:pt idx="7305">
                  <c:v>53.487000000000002</c:v>
                </c:pt>
                <c:pt idx="7306">
                  <c:v>53.586399999999998</c:v>
                </c:pt>
                <c:pt idx="7307">
                  <c:v>53.433800000000012</c:v>
                </c:pt>
                <c:pt idx="7308">
                  <c:v>53.443600000000004</c:v>
                </c:pt>
                <c:pt idx="7309">
                  <c:v>53.617199999999997</c:v>
                </c:pt>
                <c:pt idx="7310">
                  <c:v>53.704000000000008</c:v>
                </c:pt>
                <c:pt idx="7311">
                  <c:v>53.572400000000009</c:v>
                </c:pt>
                <c:pt idx="7312">
                  <c:v>53.677400000000013</c:v>
                </c:pt>
                <c:pt idx="7313">
                  <c:v>53.473000000000013</c:v>
                </c:pt>
                <c:pt idx="7314">
                  <c:v>53.635400000000011</c:v>
                </c:pt>
                <c:pt idx="7315">
                  <c:v>53.575200000000009</c:v>
                </c:pt>
                <c:pt idx="7316">
                  <c:v>53.5976</c:v>
                </c:pt>
                <c:pt idx="7317">
                  <c:v>53.594800000000014</c:v>
                </c:pt>
                <c:pt idx="7318">
                  <c:v>53.639600000000009</c:v>
                </c:pt>
                <c:pt idx="7319">
                  <c:v>53.4604</c:v>
                </c:pt>
                <c:pt idx="7320">
                  <c:v>53.711000000000013</c:v>
                </c:pt>
                <c:pt idx="7321">
                  <c:v>53.48</c:v>
                </c:pt>
                <c:pt idx="7322">
                  <c:v>53.607400000000013</c:v>
                </c:pt>
                <c:pt idx="7323">
                  <c:v>53.692800000000013</c:v>
                </c:pt>
                <c:pt idx="7324">
                  <c:v>53.727800000000002</c:v>
                </c:pt>
                <c:pt idx="7325">
                  <c:v>53.394599999999997</c:v>
                </c:pt>
                <c:pt idx="7326">
                  <c:v>53.531799999999997</c:v>
                </c:pt>
                <c:pt idx="7327">
                  <c:v>53.450600000000001</c:v>
                </c:pt>
                <c:pt idx="7328">
                  <c:v>53.624200000000009</c:v>
                </c:pt>
                <c:pt idx="7329">
                  <c:v>53.571000000000012</c:v>
                </c:pt>
                <c:pt idx="7330">
                  <c:v>53.401600000000002</c:v>
                </c:pt>
                <c:pt idx="7331">
                  <c:v>53.508000000000003</c:v>
                </c:pt>
                <c:pt idx="7332">
                  <c:v>53.6648</c:v>
                </c:pt>
                <c:pt idx="7333">
                  <c:v>53.634</c:v>
                </c:pt>
                <c:pt idx="7334">
                  <c:v>53.494</c:v>
                </c:pt>
                <c:pt idx="7335">
                  <c:v>53.561200000000007</c:v>
                </c:pt>
                <c:pt idx="7336">
                  <c:v>53.677400000000013</c:v>
                </c:pt>
                <c:pt idx="7337">
                  <c:v>53.461799999999997</c:v>
                </c:pt>
                <c:pt idx="7338">
                  <c:v>53.7194</c:v>
                </c:pt>
                <c:pt idx="7339">
                  <c:v>53.568200000000012</c:v>
                </c:pt>
                <c:pt idx="7340">
                  <c:v>53.6676</c:v>
                </c:pt>
                <c:pt idx="7341">
                  <c:v>53.509400000000007</c:v>
                </c:pt>
                <c:pt idx="7342">
                  <c:v>53.5976</c:v>
                </c:pt>
                <c:pt idx="7343">
                  <c:v>53.419800000000002</c:v>
                </c:pt>
                <c:pt idx="7344">
                  <c:v>53.569600000000001</c:v>
                </c:pt>
                <c:pt idx="7345">
                  <c:v>53.709600000000009</c:v>
                </c:pt>
                <c:pt idx="7346">
                  <c:v>53.610200000000013</c:v>
                </c:pt>
                <c:pt idx="7347">
                  <c:v>53.6312</c:v>
                </c:pt>
                <c:pt idx="7348">
                  <c:v>53.534599999999998</c:v>
                </c:pt>
                <c:pt idx="7349">
                  <c:v>53.424000000000007</c:v>
                </c:pt>
                <c:pt idx="7350">
                  <c:v>53.7012</c:v>
                </c:pt>
                <c:pt idx="7351">
                  <c:v>53.687199999999997</c:v>
                </c:pt>
                <c:pt idx="7352">
                  <c:v>53.489800000000002</c:v>
                </c:pt>
                <c:pt idx="7353">
                  <c:v>53.523400000000002</c:v>
                </c:pt>
                <c:pt idx="7354">
                  <c:v>53.456200000000003</c:v>
                </c:pt>
                <c:pt idx="7355">
                  <c:v>53.59340000000001</c:v>
                </c:pt>
                <c:pt idx="7356">
                  <c:v>53.544400000000003</c:v>
                </c:pt>
                <c:pt idx="7357">
                  <c:v>53.663400000000003</c:v>
                </c:pt>
                <c:pt idx="7358">
                  <c:v>53.466000000000008</c:v>
                </c:pt>
                <c:pt idx="7359">
                  <c:v>53.396000000000001</c:v>
                </c:pt>
                <c:pt idx="7360">
                  <c:v>53.580800000000004</c:v>
                </c:pt>
                <c:pt idx="7361">
                  <c:v>53.489800000000002</c:v>
                </c:pt>
                <c:pt idx="7362">
                  <c:v>53.521999999999998</c:v>
                </c:pt>
                <c:pt idx="7363">
                  <c:v>53.666200000000011</c:v>
                </c:pt>
                <c:pt idx="7364">
                  <c:v>53.482799999999997</c:v>
                </c:pt>
                <c:pt idx="7365">
                  <c:v>53.407200000000003</c:v>
                </c:pt>
                <c:pt idx="7366">
                  <c:v>53.450600000000001</c:v>
                </c:pt>
                <c:pt idx="7367">
                  <c:v>53.3932</c:v>
                </c:pt>
                <c:pt idx="7368">
                  <c:v>53.435200000000009</c:v>
                </c:pt>
                <c:pt idx="7369">
                  <c:v>53.500999999999998</c:v>
                </c:pt>
                <c:pt idx="7370">
                  <c:v>53.614400000000003</c:v>
                </c:pt>
                <c:pt idx="7371">
                  <c:v>53.391800000000003</c:v>
                </c:pt>
                <c:pt idx="7372">
                  <c:v>53.536000000000001</c:v>
                </c:pt>
                <c:pt idx="7373">
                  <c:v>53.41</c:v>
                </c:pt>
                <c:pt idx="7374">
                  <c:v>53.573800000000013</c:v>
                </c:pt>
                <c:pt idx="7375">
                  <c:v>53.552799999999998</c:v>
                </c:pt>
                <c:pt idx="7376">
                  <c:v>53.417000000000002</c:v>
                </c:pt>
                <c:pt idx="7377">
                  <c:v>53.321800000000003</c:v>
                </c:pt>
                <c:pt idx="7378">
                  <c:v>53.474400000000003</c:v>
                </c:pt>
                <c:pt idx="7379">
                  <c:v>53.428200000000011</c:v>
                </c:pt>
                <c:pt idx="7380">
                  <c:v>53.373600000000003</c:v>
                </c:pt>
                <c:pt idx="7381">
                  <c:v>53.4758</c:v>
                </c:pt>
                <c:pt idx="7382">
                  <c:v>53.473000000000013</c:v>
                </c:pt>
                <c:pt idx="7383">
                  <c:v>53.516399999999997</c:v>
                </c:pt>
                <c:pt idx="7384">
                  <c:v>53.389000000000003</c:v>
                </c:pt>
                <c:pt idx="7385">
                  <c:v>53.551400000000001</c:v>
                </c:pt>
                <c:pt idx="7386">
                  <c:v>53.62</c:v>
                </c:pt>
                <c:pt idx="7387">
                  <c:v>53.565400000000011</c:v>
                </c:pt>
                <c:pt idx="7388">
                  <c:v>53.508000000000003</c:v>
                </c:pt>
                <c:pt idx="7389">
                  <c:v>53.558400000000013</c:v>
                </c:pt>
                <c:pt idx="7390">
                  <c:v>53.509400000000007</c:v>
                </c:pt>
                <c:pt idx="7391">
                  <c:v>53.466000000000008</c:v>
                </c:pt>
                <c:pt idx="7392">
                  <c:v>53.59620000000001</c:v>
                </c:pt>
                <c:pt idx="7393">
                  <c:v>53.484200000000001</c:v>
                </c:pt>
                <c:pt idx="7394">
                  <c:v>53.417000000000002</c:v>
                </c:pt>
                <c:pt idx="7395">
                  <c:v>53.368000000000002</c:v>
                </c:pt>
                <c:pt idx="7396">
                  <c:v>53.456200000000003</c:v>
                </c:pt>
                <c:pt idx="7397">
                  <c:v>53.417000000000002</c:v>
                </c:pt>
                <c:pt idx="7398">
                  <c:v>53.412799999999997</c:v>
                </c:pt>
                <c:pt idx="7399">
                  <c:v>53.373600000000003</c:v>
                </c:pt>
                <c:pt idx="7400">
                  <c:v>53.555600000000013</c:v>
                </c:pt>
                <c:pt idx="7401">
                  <c:v>53.194400000000002</c:v>
                </c:pt>
                <c:pt idx="7402">
                  <c:v>53.229400000000012</c:v>
                </c:pt>
                <c:pt idx="7403">
                  <c:v>53.254600000000003</c:v>
                </c:pt>
                <c:pt idx="7404">
                  <c:v>53.13</c:v>
                </c:pt>
                <c:pt idx="7405">
                  <c:v>53.142600000000002</c:v>
                </c:pt>
                <c:pt idx="7406">
                  <c:v>53.083799999999997</c:v>
                </c:pt>
                <c:pt idx="7407">
                  <c:v>53.198600000000013</c:v>
                </c:pt>
                <c:pt idx="7408">
                  <c:v>53.257399999999997</c:v>
                </c:pt>
                <c:pt idx="7409">
                  <c:v>53.083799999999997</c:v>
                </c:pt>
                <c:pt idx="7410">
                  <c:v>53.113200000000013</c:v>
                </c:pt>
                <c:pt idx="7411">
                  <c:v>52.988600000000012</c:v>
                </c:pt>
                <c:pt idx="7412">
                  <c:v>53.052999999999997</c:v>
                </c:pt>
                <c:pt idx="7413">
                  <c:v>53.0488</c:v>
                </c:pt>
                <c:pt idx="7414">
                  <c:v>53.103400000000001</c:v>
                </c:pt>
                <c:pt idx="7415">
                  <c:v>53.202800000000003</c:v>
                </c:pt>
                <c:pt idx="7416">
                  <c:v>52.998400000000011</c:v>
                </c:pt>
                <c:pt idx="7417">
                  <c:v>52.92</c:v>
                </c:pt>
                <c:pt idx="7418">
                  <c:v>52.809399999999989</c:v>
                </c:pt>
                <c:pt idx="7419">
                  <c:v>52.738000000000007</c:v>
                </c:pt>
                <c:pt idx="7420">
                  <c:v>52.914400000000001</c:v>
                </c:pt>
                <c:pt idx="7421">
                  <c:v>52.829000000000008</c:v>
                </c:pt>
                <c:pt idx="7422">
                  <c:v>52.808</c:v>
                </c:pt>
                <c:pt idx="7423">
                  <c:v>52.938200000000002</c:v>
                </c:pt>
                <c:pt idx="7424">
                  <c:v>52.814999999999998</c:v>
                </c:pt>
                <c:pt idx="7425">
                  <c:v>52.77020000000001</c:v>
                </c:pt>
                <c:pt idx="7426">
                  <c:v>52.918599999999998</c:v>
                </c:pt>
                <c:pt idx="7427">
                  <c:v>52.900399999999998</c:v>
                </c:pt>
                <c:pt idx="7428">
                  <c:v>52.873800000000003</c:v>
                </c:pt>
                <c:pt idx="7429">
                  <c:v>52.638600000000011</c:v>
                </c:pt>
                <c:pt idx="7430">
                  <c:v>52.782800000000009</c:v>
                </c:pt>
                <c:pt idx="7431">
                  <c:v>52.799600000000012</c:v>
                </c:pt>
                <c:pt idx="7432">
                  <c:v>52.656799999999997</c:v>
                </c:pt>
                <c:pt idx="7433">
                  <c:v>52.679200000000009</c:v>
                </c:pt>
                <c:pt idx="7434">
                  <c:v>52.532200000000003</c:v>
                </c:pt>
                <c:pt idx="7435">
                  <c:v>52.581200000000003</c:v>
                </c:pt>
                <c:pt idx="7436">
                  <c:v>52.490200000000002</c:v>
                </c:pt>
                <c:pt idx="7437">
                  <c:v>52.49580000000001</c:v>
                </c:pt>
                <c:pt idx="7438">
                  <c:v>52.540599999999998</c:v>
                </c:pt>
                <c:pt idx="7439">
                  <c:v>52.4664</c:v>
                </c:pt>
                <c:pt idx="7440">
                  <c:v>52.333399999999997</c:v>
                </c:pt>
                <c:pt idx="7441">
                  <c:v>52.417400000000001</c:v>
                </c:pt>
                <c:pt idx="7442">
                  <c:v>52.550400000000003</c:v>
                </c:pt>
                <c:pt idx="7443">
                  <c:v>52.20600000000001</c:v>
                </c:pt>
                <c:pt idx="7444">
                  <c:v>52.311</c:v>
                </c:pt>
                <c:pt idx="7445">
                  <c:v>52.119200000000014</c:v>
                </c:pt>
                <c:pt idx="7446">
                  <c:v>52.311</c:v>
                </c:pt>
                <c:pt idx="7447">
                  <c:v>52.260600000000011</c:v>
                </c:pt>
                <c:pt idx="7448">
                  <c:v>52.046400000000013</c:v>
                </c:pt>
                <c:pt idx="7449">
                  <c:v>52.17240000000001</c:v>
                </c:pt>
                <c:pt idx="7450">
                  <c:v>51.648800000000001</c:v>
                </c:pt>
                <c:pt idx="7451">
                  <c:v>51.562000000000012</c:v>
                </c:pt>
                <c:pt idx="7452">
                  <c:v>51.265200000000007</c:v>
                </c:pt>
                <c:pt idx="7453">
                  <c:v>51.156000000000013</c:v>
                </c:pt>
                <c:pt idx="7454">
                  <c:v>51.401000000000003</c:v>
                </c:pt>
                <c:pt idx="7455">
                  <c:v>51.032800000000009</c:v>
                </c:pt>
                <c:pt idx="7456">
                  <c:v>50.943199999999997</c:v>
                </c:pt>
                <c:pt idx="7457">
                  <c:v>51.009</c:v>
                </c:pt>
                <c:pt idx="7458">
                  <c:v>51.286200000000001</c:v>
                </c:pt>
                <c:pt idx="7459">
                  <c:v>50.73040000000001</c:v>
                </c:pt>
                <c:pt idx="7460">
                  <c:v>50.877400000000002</c:v>
                </c:pt>
                <c:pt idx="7461">
                  <c:v>50.53860000000001</c:v>
                </c:pt>
                <c:pt idx="7462">
                  <c:v>50.860600000000012</c:v>
                </c:pt>
                <c:pt idx="7463">
                  <c:v>50.580599999999997</c:v>
                </c:pt>
                <c:pt idx="7464">
                  <c:v>50.409799999999997</c:v>
                </c:pt>
                <c:pt idx="7465">
                  <c:v>50.1858</c:v>
                </c:pt>
                <c:pt idx="7466">
                  <c:v>50.066800000000001</c:v>
                </c:pt>
                <c:pt idx="7467">
                  <c:v>50.021999999999998</c:v>
                </c:pt>
                <c:pt idx="7468">
                  <c:v>50.239000000000011</c:v>
                </c:pt>
                <c:pt idx="7469">
                  <c:v>50.092000000000013</c:v>
                </c:pt>
                <c:pt idx="7470">
                  <c:v>50.023400000000002</c:v>
                </c:pt>
                <c:pt idx="7471">
                  <c:v>49.828800000000008</c:v>
                </c:pt>
                <c:pt idx="7472">
                  <c:v>49.3598</c:v>
                </c:pt>
                <c:pt idx="7473">
                  <c:v>49.078400000000009</c:v>
                </c:pt>
                <c:pt idx="7474">
                  <c:v>49.313600000000001</c:v>
                </c:pt>
                <c:pt idx="7475">
                  <c:v>49.043400000000013</c:v>
                </c:pt>
                <c:pt idx="7476">
                  <c:v>48.960800000000013</c:v>
                </c:pt>
                <c:pt idx="7477">
                  <c:v>48.609400000000008</c:v>
                </c:pt>
                <c:pt idx="7478">
                  <c:v>48.783000000000008</c:v>
                </c:pt>
                <c:pt idx="7479">
                  <c:v>48.647200000000012</c:v>
                </c:pt>
                <c:pt idx="7480">
                  <c:v>48.53520000000001</c:v>
                </c:pt>
                <c:pt idx="7481">
                  <c:v>47.77920000000001</c:v>
                </c:pt>
                <c:pt idx="7482">
                  <c:v>47.856200000000001</c:v>
                </c:pt>
                <c:pt idx="7483">
                  <c:v>48.3</c:v>
                </c:pt>
                <c:pt idx="7484">
                  <c:v>48.179600000000001</c:v>
                </c:pt>
                <c:pt idx="7485">
                  <c:v>47.073600000000013</c:v>
                </c:pt>
                <c:pt idx="7486">
                  <c:v>47.166000000000011</c:v>
                </c:pt>
                <c:pt idx="7487">
                  <c:v>47.329800000000013</c:v>
                </c:pt>
                <c:pt idx="7488">
                  <c:v>47.577599999999997</c:v>
                </c:pt>
                <c:pt idx="7489">
                  <c:v>48.099800000000009</c:v>
                </c:pt>
                <c:pt idx="7490">
                  <c:v>48.104000000000013</c:v>
                </c:pt>
                <c:pt idx="7491">
                  <c:v>47.970999999999997</c:v>
                </c:pt>
                <c:pt idx="7492">
                  <c:v>47.637800000000013</c:v>
                </c:pt>
                <c:pt idx="7493">
                  <c:v>47.135200000000012</c:v>
                </c:pt>
                <c:pt idx="7494">
                  <c:v>47.255600000000008</c:v>
                </c:pt>
                <c:pt idx="7495">
                  <c:v>47.290600000000012</c:v>
                </c:pt>
                <c:pt idx="7496">
                  <c:v>47.303199999999997</c:v>
                </c:pt>
                <c:pt idx="7497">
                  <c:v>47.546799999999998</c:v>
                </c:pt>
                <c:pt idx="7498">
                  <c:v>47.720400000000012</c:v>
                </c:pt>
                <c:pt idx="7499">
                  <c:v>47.877200000000002</c:v>
                </c:pt>
                <c:pt idx="7500">
                  <c:v>47.003600000000013</c:v>
                </c:pt>
                <c:pt idx="7501">
                  <c:v>46.0124</c:v>
                </c:pt>
                <c:pt idx="7502">
                  <c:v>46.956000000000003</c:v>
                </c:pt>
                <c:pt idx="7503">
                  <c:v>46.863600000000012</c:v>
                </c:pt>
                <c:pt idx="7504">
                  <c:v>47.017600000000002</c:v>
                </c:pt>
                <c:pt idx="7505">
                  <c:v>46.8384</c:v>
                </c:pt>
                <c:pt idx="7506">
                  <c:v>46.747400000000013</c:v>
                </c:pt>
                <c:pt idx="7507">
                  <c:v>47.437600000000003</c:v>
                </c:pt>
                <c:pt idx="7508">
                  <c:v>47.572000000000003</c:v>
                </c:pt>
                <c:pt idx="7509">
                  <c:v>47.817</c:v>
                </c:pt>
                <c:pt idx="7510">
                  <c:v>47.738600000000012</c:v>
                </c:pt>
                <c:pt idx="7511">
                  <c:v>46.671799999999998</c:v>
                </c:pt>
                <c:pt idx="7512">
                  <c:v>46.757199999999997</c:v>
                </c:pt>
                <c:pt idx="7513">
                  <c:v>46.552799999999998</c:v>
                </c:pt>
                <c:pt idx="7514">
                  <c:v>46.996600000000001</c:v>
                </c:pt>
                <c:pt idx="7515">
                  <c:v>46.439400000000013</c:v>
                </c:pt>
                <c:pt idx="7516">
                  <c:v>46.718000000000011</c:v>
                </c:pt>
                <c:pt idx="7517">
                  <c:v>46.660600000000009</c:v>
                </c:pt>
                <c:pt idx="7518">
                  <c:v>46.657800000000002</c:v>
                </c:pt>
                <c:pt idx="7519">
                  <c:v>46.051600000000001</c:v>
                </c:pt>
                <c:pt idx="7520">
                  <c:v>46.299400000000013</c:v>
                </c:pt>
                <c:pt idx="7521">
                  <c:v>45.315199999999997</c:v>
                </c:pt>
                <c:pt idx="7522">
                  <c:v>44.5886</c:v>
                </c:pt>
                <c:pt idx="7523">
                  <c:v>45.017000000000003</c:v>
                </c:pt>
                <c:pt idx="7524">
                  <c:v>44.959600000000002</c:v>
                </c:pt>
                <c:pt idx="7525">
                  <c:v>44.798600000000008</c:v>
                </c:pt>
                <c:pt idx="7526">
                  <c:v>44.493400000000008</c:v>
                </c:pt>
                <c:pt idx="7527">
                  <c:v>43.996400000000008</c:v>
                </c:pt>
                <c:pt idx="7528">
                  <c:v>44.45</c:v>
                </c:pt>
                <c:pt idx="7529">
                  <c:v>44.198000000000008</c:v>
                </c:pt>
                <c:pt idx="7530">
                  <c:v>44.221800000000009</c:v>
                </c:pt>
                <c:pt idx="7531">
                  <c:v>44.296000000000021</c:v>
                </c:pt>
                <c:pt idx="7532">
                  <c:v>44.340800000000002</c:v>
                </c:pt>
                <c:pt idx="7533">
                  <c:v>44.567600000000013</c:v>
                </c:pt>
                <c:pt idx="7534">
                  <c:v>45.071599999999997</c:v>
                </c:pt>
                <c:pt idx="7535">
                  <c:v>44.132200000000012</c:v>
                </c:pt>
                <c:pt idx="7536">
                  <c:v>42.982799999999997</c:v>
                </c:pt>
                <c:pt idx="7537">
                  <c:v>43.922200000000011</c:v>
                </c:pt>
                <c:pt idx="7538">
                  <c:v>43.9236</c:v>
                </c:pt>
                <c:pt idx="7539">
                  <c:v>43.911000000000001</c:v>
                </c:pt>
                <c:pt idx="7540">
                  <c:v>43.8018</c:v>
                </c:pt>
                <c:pt idx="7541">
                  <c:v>43.9572</c:v>
                </c:pt>
                <c:pt idx="7542">
                  <c:v>43.908200000000008</c:v>
                </c:pt>
                <c:pt idx="7543">
                  <c:v>43.895600000000009</c:v>
                </c:pt>
                <c:pt idx="7544">
                  <c:v>44.949800000000003</c:v>
                </c:pt>
                <c:pt idx="7545">
                  <c:v>43.555400000000013</c:v>
                </c:pt>
                <c:pt idx="7546">
                  <c:v>43.636600000000001</c:v>
                </c:pt>
                <c:pt idx="7547">
                  <c:v>43.533000000000008</c:v>
                </c:pt>
                <c:pt idx="7548">
                  <c:v>43.685600000000001</c:v>
                </c:pt>
                <c:pt idx="7549">
                  <c:v>43.4938</c:v>
                </c:pt>
                <c:pt idx="7550">
                  <c:v>43.486800000000002</c:v>
                </c:pt>
                <c:pt idx="7551">
                  <c:v>44.235800000000012</c:v>
                </c:pt>
                <c:pt idx="7552">
                  <c:v>43.484000000000002</c:v>
                </c:pt>
                <c:pt idx="7553">
                  <c:v>43.9572</c:v>
                </c:pt>
                <c:pt idx="7554">
                  <c:v>42.653799999999997</c:v>
                </c:pt>
                <c:pt idx="7555">
                  <c:v>42.526400000000002</c:v>
                </c:pt>
                <c:pt idx="7556">
                  <c:v>42.488600000000012</c:v>
                </c:pt>
                <c:pt idx="7557">
                  <c:v>42.583799999999997</c:v>
                </c:pt>
                <c:pt idx="7558">
                  <c:v>42.597800000000007</c:v>
                </c:pt>
                <c:pt idx="7559">
                  <c:v>42.320600000000013</c:v>
                </c:pt>
                <c:pt idx="7560">
                  <c:v>41.252400000000002</c:v>
                </c:pt>
                <c:pt idx="7561">
                  <c:v>41.648600000000009</c:v>
                </c:pt>
                <c:pt idx="7562">
                  <c:v>41.493200000000002</c:v>
                </c:pt>
                <c:pt idx="7563">
                  <c:v>41.5366</c:v>
                </c:pt>
                <c:pt idx="7564">
                  <c:v>41.405000000000001</c:v>
                </c:pt>
                <c:pt idx="7565">
                  <c:v>41.60240000000001</c:v>
                </c:pt>
                <c:pt idx="7566">
                  <c:v>42.305200000000013</c:v>
                </c:pt>
                <c:pt idx="7567">
                  <c:v>42.313600000000001</c:v>
                </c:pt>
                <c:pt idx="7568">
                  <c:v>41.8992</c:v>
                </c:pt>
                <c:pt idx="7569">
                  <c:v>41.0396</c:v>
                </c:pt>
                <c:pt idx="7570">
                  <c:v>41.20900000000001</c:v>
                </c:pt>
                <c:pt idx="7571">
                  <c:v>41.1096</c:v>
                </c:pt>
                <c:pt idx="7572">
                  <c:v>39.646600000000007</c:v>
                </c:pt>
                <c:pt idx="7573">
                  <c:v>39.958799999999997</c:v>
                </c:pt>
                <c:pt idx="7574">
                  <c:v>40.375999999999998</c:v>
                </c:pt>
                <c:pt idx="7575">
                  <c:v>40.391399999999997</c:v>
                </c:pt>
                <c:pt idx="7576">
                  <c:v>40.383000000000003</c:v>
                </c:pt>
                <c:pt idx="7577">
                  <c:v>39.797800000000009</c:v>
                </c:pt>
                <c:pt idx="7578">
                  <c:v>39.698400000000021</c:v>
                </c:pt>
                <c:pt idx="7579">
                  <c:v>39.379199999999997</c:v>
                </c:pt>
                <c:pt idx="7580">
                  <c:v>39.775400000000012</c:v>
                </c:pt>
                <c:pt idx="7581">
                  <c:v>39.604599999999998</c:v>
                </c:pt>
                <c:pt idx="7582">
                  <c:v>39.551400000000001</c:v>
                </c:pt>
                <c:pt idx="7583">
                  <c:v>39.509400000000007</c:v>
                </c:pt>
                <c:pt idx="7584">
                  <c:v>39.473000000000013</c:v>
                </c:pt>
                <c:pt idx="7585">
                  <c:v>39.589200000000012</c:v>
                </c:pt>
                <c:pt idx="7586">
                  <c:v>39.369400000000013</c:v>
                </c:pt>
                <c:pt idx="7587">
                  <c:v>39.430999999999997</c:v>
                </c:pt>
                <c:pt idx="7588">
                  <c:v>38.676400000000001</c:v>
                </c:pt>
                <c:pt idx="7589">
                  <c:v>38.928400000000011</c:v>
                </c:pt>
                <c:pt idx="7590">
                  <c:v>38.900399999999998</c:v>
                </c:pt>
                <c:pt idx="7591">
                  <c:v>38.903200000000012</c:v>
                </c:pt>
                <c:pt idx="7592">
                  <c:v>38.974600000000002</c:v>
                </c:pt>
                <c:pt idx="7593">
                  <c:v>38.948</c:v>
                </c:pt>
                <c:pt idx="7594">
                  <c:v>39.086599999999997</c:v>
                </c:pt>
                <c:pt idx="7595">
                  <c:v>39.06280000000001</c:v>
                </c:pt>
                <c:pt idx="7596">
                  <c:v>38.994200000000014</c:v>
                </c:pt>
                <c:pt idx="7597">
                  <c:v>39.016599999999997</c:v>
                </c:pt>
                <c:pt idx="7598">
                  <c:v>39.032000000000011</c:v>
                </c:pt>
                <c:pt idx="7599">
                  <c:v>38.971800000000002</c:v>
                </c:pt>
                <c:pt idx="7600">
                  <c:v>38.943800000000003</c:v>
                </c:pt>
                <c:pt idx="7601">
                  <c:v>38.876600000000003</c:v>
                </c:pt>
                <c:pt idx="7602">
                  <c:v>38.066000000000003</c:v>
                </c:pt>
                <c:pt idx="7603">
                  <c:v>38.5854</c:v>
                </c:pt>
                <c:pt idx="7604">
                  <c:v>37.610999999999997</c:v>
                </c:pt>
                <c:pt idx="7605">
                  <c:v>37.597000000000001</c:v>
                </c:pt>
                <c:pt idx="7606">
                  <c:v>37.595600000000012</c:v>
                </c:pt>
                <c:pt idx="7607">
                  <c:v>37.550800000000002</c:v>
                </c:pt>
                <c:pt idx="7608">
                  <c:v>36.666000000000011</c:v>
                </c:pt>
                <c:pt idx="7609">
                  <c:v>37.408000000000001</c:v>
                </c:pt>
                <c:pt idx="7610">
                  <c:v>37.29460000000001</c:v>
                </c:pt>
                <c:pt idx="7611">
                  <c:v>37.081800000000001</c:v>
                </c:pt>
                <c:pt idx="7612">
                  <c:v>37.178400000000011</c:v>
                </c:pt>
                <c:pt idx="7613">
                  <c:v>36.428000000000011</c:v>
                </c:pt>
                <c:pt idx="7614">
                  <c:v>36.331400000000002</c:v>
                </c:pt>
                <c:pt idx="7615">
                  <c:v>35.180600000000013</c:v>
                </c:pt>
                <c:pt idx="7616">
                  <c:v>36.232000000000014</c:v>
                </c:pt>
                <c:pt idx="7617">
                  <c:v>36.346800000000002</c:v>
                </c:pt>
                <c:pt idx="7618">
                  <c:v>36.465800000000002</c:v>
                </c:pt>
                <c:pt idx="7619">
                  <c:v>35.722400000000007</c:v>
                </c:pt>
                <c:pt idx="7620">
                  <c:v>35.624400000000001</c:v>
                </c:pt>
                <c:pt idx="7621">
                  <c:v>36.017800000000001</c:v>
                </c:pt>
                <c:pt idx="7622">
                  <c:v>36.024800000000013</c:v>
                </c:pt>
                <c:pt idx="7623">
                  <c:v>36.260000000000012</c:v>
                </c:pt>
                <c:pt idx="7624">
                  <c:v>36.236200000000011</c:v>
                </c:pt>
                <c:pt idx="7625">
                  <c:v>35.834400000000002</c:v>
                </c:pt>
                <c:pt idx="7626">
                  <c:v>35.336000000000013</c:v>
                </c:pt>
                <c:pt idx="7627">
                  <c:v>35.208600000000011</c:v>
                </c:pt>
                <c:pt idx="7628">
                  <c:v>35.611800000000002</c:v>
                </c:pt>
                <c:pt idx="7629">
                  <c:v>35.319200000000002</c:v>
                </c:pt>
                <c:pt idx="7630">
                  <c:v>35.435400000000008</c:v>
                </c:pt>
                <c:pt idx="7631">
                  <c:v>35.558600000000013</c:v>
                </c:pt>
                <c:pt idx="7632">
                  <c:v>34.944000000000003</c:v>
                </c:pt>
                <c:pt idx="7633">
                  <c:v>35.614600000000003</c:v>
                </c:pt>
                <c:pt idx="7634">
                  <c:v>35.0336</c:v>
                </c:pt>
                <c:pt idx="7635">
                  <c:v>34.678000000000011</c:v>
                </c:pt>
                <c:pt idx="7636">
                  <c:v>35.2744</c:v>
                </c:pt>
                <c:pt idx="7637">
                  <c:v>35.014000000000003</c:v>
                </c:pt>
                <c:pt idx="7638">
                  <c:v>34.367199999999997</c:v>
                </c:pt>
                <c:pt idx="7639">
                  <c:v>34.12360000000001</c:v>
                </c:pt>
                <c:pt idx="7640">
                  <c:v>34.272000000000013</c:v>
                </c:pt>
                <c:pt idx="7641">
                  <c:v>34.265000000000008</c:v>
                </c:pt>
                <c:pt idx="7642">
                  <c:v>34.328000000000003</c:v>
                </c:pt>
                <c:pt idx="7643">
                  <c:v>34.256600000000013</c:v>
                </c:pt>
                <c:pt idx="7644">
                  <c:v>35.042000000000002</c:v>
                </c:pt>
                <c:pt idx="7645">
                  <c:v>34.851599999999998</c:v>
                </c:pt>
                <c:pt idx="7646">
                  <c:v>34.322400000000009</c:v>
                </c:pt>
                <c:pt idx="7647">
                  <c:v>34.304200000000002</c:v>
                </c:pt>
                <c:pt idx="7648">
                  <c:v>33.81</c:v>
                </c:pt>
                <c:pt idx="7649">
                  <c:v>34.483400000000003</c:v>
                </c:pt>
                <c:pt idx="7650">
                  <c:v>34.6038</c:v>
                </c:pt>
                <c:pt idx="7651">
                  <c:v>34.423200000000001</c:v>
                </c:pt>
                <c:pt idx="7652">
                  <c:v>34.472200000000001</c:v>
                </c:pt>
                <c:pt idx="7653">
                  <c:v>33.356400000000001</c:v>
                </c:pt>
                <c:pt idx="7654">
                  <c:v>32.722200000000008</c:v>
                </c:pt>
                <c:pt idx="7655">
                  <c:v>34.129200000000012</c:v>
                </c:pt>
                <c:pt idx="7656">
                  <c:v>34.126400000000011</c:v>
                </c:pt>
                <c:pt idx="7657">
                  <c:v>34.104000000000013</c:v>
                </c:pt>
                <c:pt idx="7658">
                  <c:v>35.117600000000003</c:v>
                </c:pt>
                <c:pt idx="7659">
                  <c:v>36.2712</c:v>
                </c:pt>
                <c:pt idx="7660">
                  <c:v>37.004800000000003</c:v>
                </c:pt>
                <c:pt idx="7661">
                  <c:v>37.052400000000013</c:v>
                </c:pt>
                <c:pt idx="7662">
                  <c:v>38.187800000000003</c:v>
                </c:pt>
                <c:pt idx="7663">
                  <c:v>38.218600000000009</c:v>
                </c:pt>
                <c:pt idx="7664">
                  <c:v>39.162200000000013</c:v>
                </c:pt>
                <c:pt idx="7665">
                  <c:v>38.998400000000011</c:v>
                </c:pt>
                <c:pt idx="7666">
                  <c:v>39.089399999999998</c:v>
                </c:pt>
                <c:pt idx="7667">
                  <c:v>38.876600000000003</c:v>
                </c:pt>
                <c:pt idx="7668">
                  <c:v>39.02920000000001</c:v>
                </c:pt>
                <c:pt idx="7669">
                  <c:v>39.107600000000012</c:v>
                </c:pt>
                <c:pt idx="7670">
                  <c:v>39.893000000000001</c:v>
                </c:pt>
                <c:pt idx="7671">
                  <c:v>39.816000000000003</c:v>
                </c:pt>
                <c:pt idx="7672">
                  <c:v>39.754399999999997</c:v>
                </c:pt>
                <c:pt idx="7673">
                  <c:v>40.054000000000002</c:v>
                </c:pt>
                <c:pt idx="7674">
                  <c:v>40.860400000000013</c:v>
                </c:pt>
                <c:pt idx="7675">
                  <c:v>40.517400000000002</c:v>
                </c:pt>
                <c:pt idx="7676">
                  <c:v>41.074599999999997</c:v>
                </c:pt>
                <c:pt idx="7677">
                  <c:v>40.000800000000012</c:v>
                </c:pt>
                <c:pt idx="7678">
                  <c:v>39.860799999999998</c:v>
                </c:pt>
                <c:pt idx="7679">
                  <c:v>40.041400000000003</c:v>
                </c:pt>
                <c:pt idx="7680">
                  <c:v>39.932200000000009</c:v>
                </c:pt>
                <c:pt idx="7681">
                  <c:v>40.056800000000003</c:v>
                </c:pt>
                <c:pt idx="7682">
                  <c:v>39.813200000000002</c:v>
                </c:pt>
                <c:pt idx="7683">
                  <c:v>39.926600000000001</c:v>
                </c:pt>
                <c:pt idx="7684">
                  <c:v>39.9938</c:v>
                </c:pt>
                <c:pt idx="7685">
                  <c:v>40.419400000000003</c:v>
                </c:pt>
                <c:pt idx="7686">
                  <c:v>40.912200000000013</c:v>
                </c:pt>
                <c:pt idx="7687">
                  <c:v>40.706400000000009</c:v>
                </c:pt>
                <c:pt idx="7688">
                  <c:v>39.670400000000008</c:v>
                </c:pt>
                <c:pt idx="7689">
                  <c:v>40.166000000000011</c:v>
                </c:pt>
                <c:pt idx="7690">
                  <c:v>40.756800000000013</c:v>
                </c:pt>
                <c:pt idx="7691">
                  <c:v>40.8506</c:v>
                </c:pt>
                <c:pt idx="7692">
                  <c:v>39.792200000000022</c:v>
                </c:pt>
                <c:pt idx="7693">
                  <c:v>39.547199999999997</c:v>
                </c:pt>
                <c:pt idx="7694">
                  <c:v>39.718000000000011</c:v>
                </c:pt>
                <c:pt idx="7695">
                  <c:v>40.174400000000013</c:v>
                </c:pt>
                <c:pt idx="7696">
                  <c:v>40.25</c:v>
                </c:pt>
                <c:pt idx="7697">
                  <c:v>40.276600000000009</c:v>
                </c:pt>
                <c:pt idx="7698">
                  <c:v>40.154800000000002</c:v>
                </c:pt>
                <c:pt idx="7699">
                  <c:v>40.543999999999997</c:v>
                </c:pt>
                <c:pt idx="7700">
                  <c:v>40.5916</c:v>
                </c:pt>
                <c:pt idx="7701">
                  <c:v>39.671799999999998</c:v>
                </c:pt>
                <c:pt idx="7702">
                  <c:v>39.657800000000002</c:v>
                </c:pt>
                <c:pt idx="7703">
                  <c:v>39.972800000000007</c:v>
                </c:pt>
                <c:pt idx="7704">
                  <c:v>39.781000000000013</c:v>
                </c:pt>
                <c:pt idx="7705">
                  <c:v>39.781000000000013</c:v>
                </c:pt>
                <c:pt idx="7706">
                  <c:v>39.706800000000008</c:v>
                </c:pt>
                <c:pt idx="7707">
                  <c:v>39.62980000000001</c:v>
                </c:pt>
                <c:pt idx="7708">
                  <c:v>39.778200000000012</c:v>
                </c:pt>
                <c:pt idx="7709">
                  <c:v>40.044199999999996</c:v>
                </c:pt>
                <c:pt idx="7710">
                  <c:v>39.372200000000007</c:v>
                </c:pt>
                <c:pt idx="7711">
                  <c:v>40.056800000000003</c:v>
                </c:pt>
                <c:pt idx="7712">
                  <c:v>40.2346</c:v>
                </c:pt>
                <c:pt idx="7713">
                  <c:v>40.241600000000012</c:v>
                </c:pt>
                <c:pt idx="7714">
                  <c:v>40.020400000000009</c:v>
                </c:pt>
                <c:pt idx="7715">
                  <c:v>40.322800000000008</c:v>
                </c:pt>
                <c:pt idx="7716">
                  <c:v>39.863600000000012</c:v>
                </c:pt>
                <c:pt idx="7717">
                  <c:v>39.828600000000002</c:v>
                </c:pt>
                <c:pt idx="7718">
                  <c:v>39.751600000000003</c:v>
                </c:pt>
                <c:pt idx="7719">
                  <c:v>39.333000000000013</c:v>
                </c:pt>
                <c:pt idx="7720">
                  <c:v>38.829000000000008</c:v>
                </c:pt>
                <c:pt idx="7721">
                  <c:v>38.749200000000002</c:v>
                </c:pt>
                <c:pt idx="7722">
                  <c:v>38.683400000000013</c:v>
                </c:pt>
                <c:pt idx="7723">
                  <c:v>37.837800000000001</c:v>
                </c:pt>
                <c:pt idx="7724">
                  <c:v>38.385199999999998</c:v>
                </c:pt>
                <c:pt idx="7725">
                  <c:v>38.431399999999996</c:v>
                </c:pt>
                <c:pt idx="7726">
                  <c:v>37.976400000000012</c:v>
                </c:pt>
                <c:pt idx="7727">
                  <c:v>38.066000000000003</c:v>
                </c:pt>
                <c:pt idx="7728">
                  <c:v>37.980600000000003</c:v>
                </c:pt>
                <c:pt idx="7729">
                  <c:v>38.043599999999998</c:v>
                </c:pt>
                <c:pt idx="7730">
                  <c:v>37.799999999999997</c:v>
                </c:pt>
                <c:pt idx="7731">
                  <c:v>37.889600000000002</c:v>
                </c:pt>
                <c:pt idx="7732">
                  <c:v>38.402000000000001</c:v>
                </c:pt>
                <c:pt idx="7733">
                  <c:v>37.158800000000006</c:v>
                </c:pt>
                <c:pt idx="7734">
                  <c:v>37.293200000000013</c:v>
                </c:pt>
                <c:pt idx="7735">
                  <c:v>37.359000000000002</c:v>
                </c:pt>
                <c:pt idx="7736">
                  <c:v>37.233000000000011</c:v>
                </c:pt>
                <c:pt idx="7737">
                  <c:v>37.401000000000003</c:v>
                </c:pt>
                <c:pt idx="7738">
                  <c:v>37.255400000000002</c:v>
                </c:pt>
                <c:pt idx="7739">
                  <c:v>37.277800000000013</c:v>
                </c:pt>
                <c:pt idx="7740">
                  <c:v>37.354799999999997</c:v>
                </c:pt>
                <c:pt idx="7741">
                  <c:v>37.482200000000013</c:v>
                </c:pt>
                <c:pt idx="7742">
                  <c:v>37.326800000000013</c:v>
                </c:pt>
                <c:pt idx="7743">
                  <c:v>37.4178</c:v>
                </c:pt>
                <c:pt idx="7744">
                  <c:v>37.290400000000012</c:v>
                </c:pt>
                <c:pt idx="7745">
                  <c:v>37.256800000000013</c:v>
                </c:pt>
                <c:pt idx="7746">
                  <c:v>36.953000000000003</c:v>
                </c:pt>
                <c:pt idx="7747">
                  <c:v>37.422000000000011</c:v>
                </c:pt>
                <c:pt idx="7748">
                  <c:v>36.563800000000001</c:v>
                </c:pt>
                <c:pt idx="7749">
                  <c:v>36.699600000000011</c:v>
                </c:pt>
                <c:pt idx="7750">
                  <c:v>36.548400000000001</c:v>
                </c:pt>
                <c:pt idx="7751">
                  <c:v>36.759800000000013</c:v>
                </c:pt>
                <c:pt idx="7752">
                  <c:v>36.668800000000012</c:v>
                </c:pt>
                <c:pt idx="7753">
                  <c:v>36.6492</c:v>
                </c:pt>
                <c:pt idx="7754">
                  <c:v>36.507800000000003</c:v>
                </c:pt>
                <c:pt idx="7755">
                  <c:v>36.275400000000012</c:v>
                </c:pt>
                <c:pt idx="7756">
                  <c:v>36.366400000000013</c:v>
                </c:pt>
                <c:pt idx="7757">
                  <c:v>36.24880000000001</c:v>
                </c:pt>
                <c:pt idx="7758">
                  <c:v>36.419600000000003</c:v>
                </c:pt>
                <c:pt idx="7759">
                  <c:v>36.208200000000012</c:v>
                </c:pt>
                <c:pt idx="7760">
                  <c:v>36.563800000000001</c:v>
                </c:pt>
                <c:pt idx="7761">
                  <c:v>35.5124</c:v>
                </c:pt>
                <c:pt idx="7762">
                  <c:v>35.950600000000001</c:v>
                </c:pt>
                <c:pt idx="7763">
                  <c:v>35.518000000000001</c:v>
                </c:pt>
                <c:pt idx="7764">
                  <c:v>36.33</c:v>
                </c:pt>
                <c:pt idx="7765">
                  <c:v>36.1004</c:v>
                </c:pt>
                <c:pt idx="7766">
                  <c:v>35.57820000000001</c:v>
                </c:pt>
                <c:pt idx="7767">
                  <c:v>35.338800000000013</c:v>
                </c:pt>
                <c:pt idx="7768">
                  <c:v>35.158200000000008</c:v>
                </c:pt>
                <c:pt idx="7769">
                  <c:v>35.0672</c:v>
                </c:pt>
                <c:pt idx="7770">
                  <c:v>34.881</c:v>
                </c:pt>
                <c:pt idx="7771">
                  <c:v>34.78860000000001</c:v>
                </c:pt>
                <c:pt idx="7772">
                  <c:v>34.9146</c:v>
                </c:pt>
                <c:pt idx="7773">
                  <c:v>34.8292</c:v>
                </c:pt>
                <c:pt idx="7774">
                  <c:v>34.903399999999998</c:v>
                </c:pt>
                <c:pt idx="7775">
                  <c:v>34.893600000000013</c:v>
                </c:pt>
                <c:pt idx="7776">
                  <c:v>33.821199999999997</c:v>
                </c:pt>
                <c:pt idx="7777">
                  <c:v>35.16940000000001</c:v>
                </c:pt>
                <c:pt idx="7778">
                  <c:v>34.578600000000002</c:v>
                </c:pt>
                <c:pt idx="7779">
                  <c:v>34.566000000000003</c:v>
                </c:pt>
                <c:pt idx="7780">
                  <c:v>34.571599999999997</c:v>
                </c:pt>
                <c:pt idx="7781">
                  <c:v>34.339200000000012</c:v>
                </c:pt>
                <c:pt idx="7782">
                  <c:v>34.692000000000007</c:v>
                </c:pt>
                <c:pt idx="7783">
                  <c:v>34.700400000000002</c:v>
                </c:pt>
                <c:pt idx="7784">
                  <c:v>34.816600000000001</c:v>
                </c:pt>
                <c:pt idx="7785">
                  <c:v>34.895000000000003</c:v>
                </c:pt>
                <c:pt idx="7786">
                  <c:v>34.192200000000007</c:v>
                </c:pt>
                <c:pt idx="7787">
                  <c:v>34.910400000000003</c:v>
                </c:pt>
                <c:pt idx="7788">
                  <c:v>33.111400000000003</c:v>
                </c:pt>
                <c:pt idx="7789">
                  <c:v>33.856200000000001</c:v>
                </c:pt>
                <c:pt idx="7790">
                  <c:v>33.39</c:v>
                </c:pt>
                <c:pt idx="7791">
                  <c:v>32.831400000000002</c:v>
                </c:pt>
                <c:pt idx="7792">
                  <c:v>32.967200000000012</c:v>
                </c:pt>
                <c:pt idx="7793">
                  <c:v>33.051200000000001</c:v>
                </c:pt>
                <c:pt idx="7794">
                  <c:v>33.229000000000013</c:v>
                </c:pt>
                <c:pt idx="7795">
                  <c:v>33.528600000000012</c:v>
                </c:pt>
                <c:pt idx="7796">
                  <c:v>33.436200000000007</c:v>
                </c:pt>
                <c:pt idx="7797">
                  <c:v>33.395600000000009</c:v>
                </c:pt>
                <c:pt idx="7798">
                  <c:v>33.426400000000001</c:v>
                </c:pt>
                <c:pt idx="7799">
                  <c:v>33.707800000000013</c:v>
                </c:pt>
                <c:pt idx="7800">
                  <c:v>33.369</c:v>
                </c:pt>
                <c:pt idx="7801">
                  <c:v>33.325600000000009</c:v>
                </c:pt>
                <c:pt idx="7802">
                  <c:v>33.744200000000014</c:v>
                </c:pt>
                <c:pt idx="7803">
                  <c:v>32.810400000000001</c:v>
                </c:pt>
                <c:pt idx="7804">
                  <c:v>32.83</c:v>
                </c:pt>
                <c:pt idx="7805">
                  <c:v>32.677400000000013</c:v>
                </c:pt>
                <c:pt idx="7806">
                  <c:v>33.327000000000012</c:v>
                </c:pt>
                <c:pt idx="7807">
                  <c:v>33.17580000000001</c:v>
                </c:pt>
                <c:pt idx="7808">
                  <c:v>33.065200000000011</c:v>
                </c:pt>
                <c:pt idx="7809">
                  <c:v>33.09040000000001</c:v>
                </c:pt>
                <c:pt idx="7810">
                  <c:v>32.869200000000014</c:v>
                </c:pt>
                <c:pt idx="7811">
                  <c:v>33.002200000000002</c:v>
                </c:pt>
                <c:pt idx="7812">
                  <c:v>32.877600000000001</c:v>
                </c:pt>
                <c:pt idx="7813">
                  <c:v>33.265400000000007</c:v>
                </c:pt>
                <c:pt idx="7814">
                  <c:v>33.233200000000011</c:v>
                </c:pt>
                <c:pt idx="7815">
                  <c:v>32.998000000000012</c:v>
                </c:pt>
                <c:pt idx="7816">
                  <c:v>33.108600000000003</c:v>
                </c:pt>
                <c:pt idx="7817">
                  <c:v>31.701599999999988</c:v>
                </c:pt>
                <c:pt idx="7818">
                  <c:v>32.375</c:v>
                </c:pt>
                <c:pt idx="7819">
                  <c:v>32.5486</c:v>
                </c:pt>
                <c:pt idx="7820">
                  <c:v>32.561200000000007</c:v>
                </c:pt>
                <c:pt idx="7821">
                  <c:v>32.9574</c:v>
                </c:pt>
                <c:pt idx="7822">
                  <c:v>31.358599999999988</c:v>
                </c:pt>
                <c:pt idx="7823">
                  <c:v>32.264400000000009</c:v>
                </c:pt>
                <c:pt idx="7824">
                  <c:v>30.638999999999999</c:v>
                </c:pt>
                <c:pt idx="7825">
                  <c:v>32.795000000000009</c:v>
                </c:pt>
                <c:pt idx="7826">
                  <c:v>32.506600000000013</c:v>
                </c:pt>
                <c:pt idx="7827">
                  <c:v>32.592000000000013</c:v>
                </c:pt>
                <c:pt idx="7828">
                  <c:v>32.4786</c:v>
                </c:pt>
                <c:pt idx="7829">
                  <c:v>32.407200000000003</c:v>
                </c:pt>
                <c:pt idx="7830">
                  <c:v>32.561200000000007</c:v>
                </c:pt>
                <c:pt idx="7831">
                  <c:v>31.884999999999991</c:v>
                </c:pt>
                <c:pt idx="7832">
                  <c:v>32.454799999999999</c:v>
                </c:pt>
                <c:pt idx="7833">
                  <c:v>32.211200000000012</c:v>
                </c:pt>
                <c:pt idx="7834">
                  <c:v>32.207000000000008</c:v>
                </c:pt>
                <c:pt idx="7835">
                  <c:v>32.107600000000012</c:v>
                </c:pt>
                <c:pt idx="7836">
                  <c:v>32.998000000000012</c:v>
                </c:pt>
                <c:pt idx="7837">
                  <c:v>33.633600000000001</c:v>
                </c:pt>
                <c:pt idx="7838">
                  <c:v>34.403599999999997</c:v>
                </c:pt>
                <c:pt idx="7839">
                  <c:v>34.7438</c:v>
                </c:pt>
                <c:pt idx="7840">
                  <c:v>34.900599999999997</c:v>
                </c:pt>
                <c:pt idx="7841">
                  <c:v>35.081200000000003</c:v>
                </c:pt>
                <c:pt idx="7842">
                  <c:v>35.004199999999997</c:v>
                </c:pt>
                <c:pt idx="7843">
                  <c:v>33.593000000000011</c:v>
                </c:pt>
                <c:pt idx="7844">
                  <c:v>33.836599999999997</c:v>
                </c:pt>
                <c:pt idx="7845">
                  <c:v>33.923400000000001</c:v>
                </c:pt>
                <c:pt idx="7846">
                  <c:v>33.924799999999998</c:v>
                </c:pt>
                <c:pt idx="7847">
                  <c:v>34.315399999999997</c:v>
                </c:pt>
                <c:pt idx="7848">
                  <c:v>34.476400000000012</c:v>
                </c:pt>
                <c:pt idx="7849">
                  <c:v>34.58</c:v>
                </c:pt>
                <c:pt idx="7850">
                  <c:v>34.369999999999997</c:v>
                </c:pt>
                <c:pt idx="7851">
                  <c:v>34.449800000000003</c:v>
                </c:pt>
                <c:pt idx="7852">
                  <c:v>35.201600000000013</c:v>
                </c:pt>
                <c:pt idx="7853">
                  <c:v>35.176400000000001</c:v>
                </c:pt>
                <c:pt idx="7854">
                  <c:v>35.659399999999998</c:v>
                </c:pt>
                <c:pt idx="7855">
                  <c:v>35.503999999999998</c:v>
                </c:pt>
                <c:pt idx="7856">
                  <c:v>35.593600000000009</c:v>
                </c:pt>
                <c:pt idx="7857">
                  <c:v>36.065400000000011</c:v>
                </c:pt>
                <c:pt idx="7858">
                  <c:v>36.044400000000003</c:v>
                </c:pt>
                <c:pt idx="7859">
                  <c:v>36.010800000000003</c:v>
                </c:pt>
                <c:pt idx="7860">
                  <c:v>36.106000000000009</c:v>
                </c:pt>
                <c:pt idx="7861">
                  <c:v>36.489600000000003</c:v>
                </c:pt>
                <c:pt idx="7862">
                  <c:v>36.839599999999997</c:v>
                </c:pt>
                <c:pt idx="7863">
                  <c:v>37.5732</c:v>
                </c:pt>
                <c:pt idx="7864">
                  <c:v>37.20920000000001</c:v>
                </c:pt>
                <c:pt idx="7865">
                  <c:v>37.181199999999997</c:v>
                </c:pt>
                <c:pt idx="7866">
                  <c:v>37.12380000000001</c:v>
                </c:pt>
                <c:pt idx="7867">
                  <c:v>36.948800000000013</c:v>
                </c:pt>
                <c:pt idx="7868">
                  <c:v>37.011800000000001</c:v>
                </c:pt>
                <c:pt idx="7869">
                  <c:v>37.031399999999998</c:v>
                </c:pt>
                <c:pt idx="7870">
                  <c:v>37.422000000000011</c:v>
                </c:pt>
                <c:pt idx="7871">
                  <c:v>37.312800000000003</c:v>
                </c:pt>
                <c:pt idx="7872">
                  <c:v>37.216200000000008</c:v>
                </c:pt>
                <c:pt idx="7873">
                  <c:v>37.020200000000003</c:v>
                </c:pt>
                <c:pt idx="7874">
                  <c:v>37.395400000000009</c:v>
                </c:pt>
                <c:pt idx="7875">
                  <c:v>37.501800000000003</c:v>
                </c:pt>
                <c:pt idx="7876">
                  <c:v>37.372999999999998</c:v>
                </c:pt>
                <c:pt idx="7877">
                  <c:v>37.497600000000013</c:v>
                </c:pt>
                <c:pt idx="7878">
                  <c:v>37.331000000000003</c:v>
                </c:pt>
                <c:pt idx="7879">
                  <c:v>37.518600000000013</c:v>
                </c:pt>
                <c:pt idx="7880">
                  <c:v>37.5396</c:v>
                </c:pt>
                <c:pt idx="7881">
                  <c:v>37.275000000000013</c:v>
                </c:pt>
                <c:pt idx="7882">
                  <c:v>37.125200000000007</c:v>
                </c:pt>
                <c:pt idx="7883">
                  <c:v>37.357599999999998</c:v>
                </c:pt>
                <c:pt idx="7884">
                  <c:v>37.954000000000001</c:v>
                </c:pt>
                <c:pt idx="7885">
                  <c:v>37.962400000000009</c:v>
                </c:pt>
                <c:pt idx="7886">
                  <c:v>37.700600000000009</c:v>
                </c:pt>
                <c:pt idx="7887">
                  <c:v>37.714599999999997</c:v>
                </c:pt>
                <c:pt idx="7888">
                  <c:v>37.599800000000009</c:v>
                </c:pt>
                <c:pt idx="7889">
                  <c:v>37.540999999999997</c:v>
                </c:pt>
                <c:pt idx="7890">
                  <c:v>37.479400000000012</c:v>
                </c:pt>
                <c:pt idx="7891">
                  <c:v>37.5914</c:v>
                </c:pt>
                <c:pt idx="7892">
                  <c:v>37.405200000000001</c:v>
                </c:pt>
                <c:pt idx="7893">
                  <c:v>37.307200000000002</c:v>
                </c:pt>
                <c:pt idx="7894">
                  <c:v>37.5396</c:v>
                </c:pt>
                <c:pt idx="7895">
                  <c:v>37.563400000000009</c:v>
                </c:pt>
                <c:pt idx="7896">
                  <c:v>37.470999999999997</c:v>
                </c:pt>
                <c:pt idx="7897">
                  <c:v>37.445800000000013</c:v>
                </c:pt>
                <c:pt idx="7898">
                  <c:v>37.517200000000003</c:v>
                </c:pt>
                <c:pt idx="7899">
                  <c:v>37.395400000000009</c:v>
                </c:pt>
                <c:pt idx="7900">
                  <c:v>37.26380000000001</c:v>
                </c:pt>
                <c:pt idx="7901">
                  <c:v>37.3142</c:v>
                </c:pt>
                <c:pt idx="7902">
                  <c:v>37.802799999999998</c:v>
                </c:pt>
                <c:pt idx="7903">
                  <c:v>37.697800000000008</c:v>
                </c:pt>
                <c:pt idx="7904">
                  <c:v>37.814</c:v>
                </c:pt>
                <c:pt idx="7905">
                  <c:v>38.371200000000002</c:v>
                </c:pt>
                <c:pt idx="7906">
                  <c:v>37.202200000000012</c:v>
                </c:pt>
                <c:pt idx="7907">
                  <c:v>37.149000000000001</c:v>
                </c:pt>
                <c:pt idx="7908">
                  <c:v>37.0244</c:v>
                </c:pt>
                <c:pt idx="7909">
                  <c:v>36.041600000000003</c:v>
                </c:pt>
                <c:pt idx="7910">
                  <c:v>35.624400000000001</c:v>
                </c:pt>
                <c:pt idx="7911">
                  <c:v>36.692600000000013</c:v>
                </c:pt>
                <c:pt idx="7912">
                  <c:v>36.64220000000001</c:v>
                </c:pt>
                <c:pt idx="7913">
                  <c:v>36.647799999999997</c:v>
                </c:pt>
                <c:pt idx="7914">
                  <c:v>35.540400000000012</c:v>
                </c:pt>
                <c:pt idx="7915">
                  <c:v>35.077000000000012</c:v>
                </c:pt>
                <c:pt idx="7916">
                  <c:v>34.92580000000001</c:v>
                </c:pt>
                <c:pt idx="7917">
                  <c:v>35.494200000000014</c:v>
                </c:pt>
                <c:pt idx="7918">
                  <c:v>35.4998</c:v>
                </c:pt>
                <c:pt idx="7919">
                  <c:v>35.705600000000011</c:v>
                </c:pt>
                <c:pt idx="7920">
                  <c:v>35.616</c:v>
                </c:pt>
                <c:pt idx="7921">
                  <c:v>35.526400000000002</c:v>
                </c:pt>
                <c:pt idx="7922">
                  <c:v>35.709800000000001</c:v>
                </c:pt>
                <c:pt idx="7923">
                  <c:v>35.66640000000001</c:v>
                </c:pt>
                <c:pt idx="7924">
                  <c:v>34.77600000000001</c:v>
                </c:pt>
                <c:pt idx="7925">
                  <c:v>34.906200000000013</c:v>
                </c:pt>
                <c:pt idx="7926">
                  <c:v>34.452599999999997</c:v>
                </c:pt>
                <c:pt idx="7927">
                  <c:v>34.341999999999999</c:v>
                </c:pt>
                <c:pt idx="7928">
                  <c:v>33.927600000000012</c:v>
                </c:pt>
                <c:pt idx="7929">
                  <c:v>32.888800000000003</c:v>
                </c:pt>
                <c:pt idx="7930">
                  <c:v>32.74880000000001</c:v>
                </c:pt>
                <c:pt idx="7931">
                  <c:v>33.215000000000003</c:v>
                </c:pt>
                <c:pt idx="7932">
                  <c:v>34.507199999999997</c:v>
                </c:pt>
                <c:pt idx="7933">
                  <c:v>33.74</c:v>
                </c:pt>
                <c:pt idx="7934">
                  <c:v>33.878600000000013</c:v>
                </c:pt>
                <c:pt idx="7935">
                  <c:v>33.818399999999997</c:v>
                </c:pt>
                <c:pt idx="7936">
                  <c:v>33.851999999999997</c:v>
                </c:pt>
                <c:pt idx="7937">
                  <c:v>33.958399999999997</c:v>
                </c:pt>
                <c:pt idx="7938">
                  <c:v>33.593000000000011</c:v>
                </c:pt>
                <c:pt idx="7939">
                  <c:v>33.698000000000008</c:v>
                </c:pt>
                <c:pt idx="7940">
                  <c:v>32.246200000000002</c:v>
                </c:pt>
                <c:pt idx="7941">
                  <c:v>33.489400000000003</c:v>
                </c:pt>
                <c:pt idx="7942">
                  <c:v>33.469800000000014</c:v>
                </c:pt>
                <c:pt idx="7943">
                  <c:v>33.486600000000003</c:v>
                </c:pt>
                <c:pt idx="7944">
                  <c:v>33.443199999999997</c:v>
                </c:pt>
                <c:pt idx="7945">
                  <c:v>33.437600000000003</c:v>
                </c:pt>
                <c:pt idx="7946">
                  <c:v>33.682600000000001</c:v>
                </c:pt>
                <c:pt idx="7947">
                  <c:v>33.439</c:v>
                </c:pt>
                <c:pt idx="7948">
                  <c:v>33.535600000000002</c:v>
                </c:pt>
                <c:pt idx="7949">
                  <c:v>33.369</c:v>
                </c:pt>
                <c:pt idx="7950">
                  <c:v>33.409599999999998</c:v>
                </c:pt>
                <c:pt idx="7951">
                  <c:v>33.276600000000009</c:v>
                </c:pt>
                <c:pt idx="7952">
                  <c:v>32.963000000000001</c:v>
                </c:pt>
                <c:pt idx="7953">
                  <c:v>33.450200000000002</c:v>
                </c:pt>
                <c:pt idx="7954">
                  <c:v>33.338200000000001</c:v>
                </c:pt>
                <c:pt idx="7955">
                  <c:v>33.471200000000003</c:v>
                </c:pt>
                <c:pt idx="7956">
                  <c:v>33.432000000000002</c:v>
                </c:pt>
                <c:pt idx="7957">
                  <c:v>33.384399999999999</c:v>
                </c:pt>
                <c:pt idx="7958">
                  <c:v>33.4572</c:v>
                </c:pt>
                <c:pt idx="7959">
                  <c:v>33.322800000000001</c:v>
                </c:pt>
                <c:pt idx="7960">
                  <c:v>33.394199999999998</c:v>
                </c:pt>
                <c:pt idx="7961">
                  <c:v>33.343800000000002</c:v>
                </c:pt>
                <c:pt idx="7962">
                  <c:v>33.399800000000013</c:v>
                </c:pt>
                <c:pt idx="7963">
                  <c:v>33.488</c:v>
                </c:pt>
                <c:pt idx="7964">
                  <c:v>31.9116</c:v>
                </c:pt>
                <c:pt idx="7965">
                  <c:v>31.819199999999999</c:v>
                </c:pt>
                <c:pt idx="7966">
                  <c:v>32.230800000000009</c:v>
                </c:pt>
                <c:pt idx="7967">
                  <c:v>32.263000000000012</c:v>
                </c:pt>
                <c:pt idx="7968">
                  <c:v>32.2714</c:v>
                </c:pt>
                <c:pt idx="7969">
                  <c:v>32.415599999999998</c:v>
                </c:pt>
                <c:pt idx="7970">
                  <c:v>32.377800000000001</c:v>
                </c:pt>
                <c:pt idx="7971">
                  <c:v>32.347000000000001</c:v>
                </c:pt>
                <c:pt idx="7972">
                  <c:v>31.23259999999998</c:v>
                </c:pt>
                <c:pt idx="7973">
                  <c:v>31.74499999999999</c:v>
                </c:pt>
                <c:pt idx="7974">
                  <c:v>31.76319999999998</c:v>
                </c:pt>
                <c:pt idx="7975">
                  <c:v>31.186399999999988</c:v>
                </c:pt>
                <c:pt idx="7976">
                  <c:v>31.38099999999999</c:v>
                </c:pt>
                <c:pt idx="7977">
                  <c:v>31.474799999999981</c:v>
                </c:pt>
                <c:pt idx="7978">
                  <c:v>31.62459999999999</c:v>
                </c:pt>
                <c:pt idx="7979">
                  <c:v>31.889199999999981</c:v>
                </c:pt>
                <c:pt idx="7980">
                  <c:v>31.743599999999979</c:v>
                </c:pt>
                <c:pt idx="7981">
                  <c:v>30.896599999999989</c:v>
                </c:pt>
                <c:pt idx="7982">
                  <c:v>30.28619999999998</c:v>
                </c:pt>
                <c:pt idx="7983">
                  <c:v>30.283399999999979</c:v>
                </c:pt>
                <c:pt idx="7984">
                  <c:v>31.159800000000011</c:v>
                </c:pt>
                <c:pt idx="7985">
                  <c:v>31.213000000000001</c:v>
                </c:pt>
                <c:pt idx="7986">
                  <c:v>31.178000000000001</c:v>
                </c:pt>
                <c:pt idx="7987">
                  <c:v>31.222799999999989</c:v>
                </c:pt>
                <c:pt idx="7988">
                  <c:v>31.14579999999998</c:v>
                </c:pt>
                <c:pt idx="7989">
                  <c:v>31.192</c:v>
                </c:pt>
                <c:pt idx="7990">
                  <c:v>32.360999999999997</c:v>
                </c:pt>
                <c:pt idx="7991">
                  <c:v>30.77059999999998</c:v>
                </c:pt>
                <c:pt idx="7992">
                  <c:v>31.102399999999989</c:v>
                </c:pt>
                <c:pt idx="7993">
                  <c:v>31.17939999999999</c:v>
                </c:pt>
                <c:pt idx="7994">
                  <c:v>31.648399999999992</c:v>
                </c:pt>
                <c:pt idx="7995">
                  <c:v>30.934399999999989</c:v>
                </c:pt>
                <c:pt idx="7996">
                  <c:v>31.3096</c:v>
                </c:pt>
                <c:pt idx="7997">
                  <c:v>31.3782</c:v>
                </c:pt>
                <c:pt idx="7998">
                  <c:v>31.64559999999998</c:v>
                </c:pt>
                <c:pt idx="7999">
                  <c:v>31.441199999999981</c:v>
                </c:pt>
                <c:pt idx="8000">
                  <c:v>31.241</c:v>
                </c:pt>
                <c:pt idx="8001">
                  <c:v>30.59</c:v>
                </c:pt>
                <c:pt idx="8002">
                  <c:v>30.608199999999989</c:v>
                </c:pt>
                <c:pt idx="8003">
                  <c:v>30.73559999999998</c:v>
                </c:pt>
                <c:pt idx="8004">
                  <c:v>30.587199999999989</c:v>
                </c:pt>
                <c:pt idx="8005">
                  <c:v>30.55919999999999</c:v>
                </c:pt>
                <c:pt idx="8006">
                  <c:v>30.57879999999998</c:v>
                </c:pt>
                <c:pt idx="8007">
                  <c:v>31.154199999999999</c:v>
                </c:pt>
                <c:pt idx="8008">
                  <c:v>31.200399999999981</c:v>
                </c:pt>
                <c:pt idx="8009">
                  <c:v>30.979199999999992</c:v>
                </c:pt>
                <c:pt idx="8010">
                  <c:v>31.6372</c:v>
                </c:pt>
                <c:pt idx="8011">
                  <c:v>31.15839999999999</c:v>
                </c:pt>
                <c:pt idx="8012">
                  <c:v>30.69779999999999</c:v>
                </c:pt>
                <c:pt idx="8013">
                  <c:v>30.881199999999989</c:v>
                </c:pt>
                <c:pt idx="8014">
                  <c:v>31.70719999999999</c:v>
                </c:pt>
                <c:pt idx="8015">
                  <c:v>31.926999999999989</c:v>
                </c:pt>
                <c:pt idx="8016">
                  <c:v>30.788799999999981</c:v>
                </c:pt>
                <c:pt idx="8017">
                  <c:v>30.962399999999981</c:v>
                </c:pt>
                <c:pt idx="8018">
                  <c:v>31.064599999999992</c:v>
                </c:pt>
                <c:pt idx="8019">
                  <c:v>31.49019999999998</c:v>
                </c:pt>
                <c:pt idx="8020">
                  <c:v>31.794</c:v>
                </c:pt>
                <c:pt idx="8021">
                  <c:v>32.800600000000003</c:v>
                </c:pt>
                <c:pt idx="8022">
                  <c:v>33.451599999999999</c:v>
                </c:pt>
                <c:pt idx="8023">
                  <c:v>33.74</c:v>
                </c:pt>
                <c:pt idx="8024">
                  <c:v>34.659799999999997</c:v>
                </c:pt>
                <c:pt idx="8025">
                  <c:v>35.292600000000007</c:v>
                </c:pt>
                <c:pt idx="8026">
                  <c:v>35.215600000000009</c:v>
                </c:pt>
                <c:pt idx="8027">
                  <c:v>36.1676</c:v>
                </c:pt>
                <c:pt idx="8028">
                  <c:v>36.339799999999997</c:v>
                </c:pt>
                <c:pt idx="8029">
                  <c:v>36.499400000000001</c:v>
                </c:pt>
                <c:pt idx="8030">
                  <c:v>36.5246</c:v>
                </c:pt>
                <c:pt idx="8031">
                  <c:v>37.500400000000013</c:v>
                </c:pt>
                <c:pt idx="8032">
                  <c:v>37.353400000000001</c:v>
                </c:pt>
                <c:pt idx="8033">
                  <c:v>38.085600000000007</c:v>
                </c:pt>
                <c:pt idx="8034">
                  <c:v>38.327800000000003</c:v>
                </c:pt>
                <c:pt idx="8035">
                  <c:v>38.672200000000011</c:v>
                </c:pt>
                <c:pt idx="8036">
                  <c:v>39.169200000000011</c:v>
                </c:pt>
                <c:pt idx="8037">
                  <c:v>39.127200000000009</c:v>
                </c:pt>
                <c:pt idx="8038">
                  <c:v>39.144000000000013</c:v>
                </c:pt>
                <c:pt idx="8039">
                  <c:v>39.776800000000009</c:v>
                </c:pt>
                <c:pt idx="8040">
                  <c:v>39.914000000000001</c:v>
                </c:pt>
                <c:pt idx="8041">
                  <c:v>40.100200000000001</c:v>
                </c:pt>
                <c:pt idx="8042">
                  <c:v>40.0792</c:v>
                </c:pt>
                <c:pt idx="8043">
                  <c:v>39.950400000000002</c:v>
                </c:pt>
                <c:pt idx="8044">
                  <c:v>40.304600000000001</c:v>
                </c:pt>
                <c:pt idx="8045">
                  <c:v>40.543999999999997</c:v>
                </c:pt>
                <c:pt idx="8046">
                  <c:v>41.0578</c:v>
                </c:pt>
                <c:pt idx="8047">
                  <c:v>41.595400000000012</c:v>
                </c:pt>
                <c:pt idx="8048">
                  <c:v>42.035000000000011</c:v>
                </c:pt>
                <c:pt idx="8049">
                  <c:v>41.2804</c:v>
                </c:pt>
                <c:pt idx="8050">
                  <c:v>41.561800000000012</c:v>
                </c:pt>
                <c:pt idx="8051">
                  <c:v>40.944400000000002</c:v>
                </c:pt>
                <c:pt idx="8052">
                  <c:v>41.728400000000008</c:v>
                </c:pt>
                <c:pt idx="8053">
                  <c:v>41.769000000000013</c:v>
                </c:pt>
                <c:pt idx="8054">
                  <c:v>41.6584</c:v>
                </c:pt>
                <c:pt idx="8055">
                  <c:v>41.155800000000013</c:v>
                </c:pt>
                <c:pt idx="8056">
                  <c:v>41.596800000000009</c:v>
                </c:pt>
                <c:pt idx="8057">
                  <c:v>41.601000000000013</c:v>
                </c:pt>
                <c:pt idx="8058">
                  <c:v>41.755000000000003</c:v>
                </c:pt>
                <c:pt idx="8059">
                  <c:v>41.819400000000002</c:v>
                </c:pt>
                <c:pt idx="8060">
                  <c:v>41.764800000000001</c:v>
                </c:pt>
                <c:pt idx="8061">
                  <c:v>41.6738</c:v>
                </c:pt>
                <c:pt idx="8062">
                  <c:v>41.861400000000003</c:v>
                </c:pt>
                <c:pt idx="8063">
                  <c:v>41.938400000000009</c:v>
                </c:pt>
                <c:pt idx="8064">
                  <c:v>41.488999999999997</c:v>
                </c:pt>
                <c:pt idx="8065">
                  <c:v>41.771800000000013</c:v>
                </c:pt>
                <c:pt idx="8066">
                  <c:v>41.864199999999997</c:v>
                </c:pt>
                <c:pt idx="8067">
                  <c:v>41.949599999999997</c:v>
                </c:pt>
                <c:pt idx="8068">
                  <c:v>41.720000000000013</c:v>
                </c:pt>
                <c:pt idx="8069">
                  <c:v>41.505800000000008</c:v>
                </c:pt>
                <c:pt idx="8070">
                  <c:v>42.592200000000012</c:v>
                </c:pt>
                <c:pt idx="8071">
                  <c:v>42.336000000000013</c:v>
                </c:pt>
                <c:pt idx="8072">
                  <c:v>42.345799999999997</c:v>
                </c:pt>
                <c:pt idx="8073">
                  <c:v>41.708800000000011</c:v>
                </c:pt>
                <c:pt idx="8074">
                  <c:v>42.8414</c:v>
                </c:pt>
                <c:pt idx="8075">
                  <c:v>43.008000000000003</c:v>
                </c:pt>
                <c:pt idx="8076">
                  <c:v>43.1676</c:v>
                </c:pt>
                <c:pt idx="8077">
                  <c:v>43.272600000000011</c:v>
                </c:pt>
                <c:pt idx="8078">
                  <c:v>43.107400000000013</c:v>
                </c:pt>
                <c:pt idx="8079">
                  <c:v>42.932400000000001</c:v>
                </c:pt>
                <c:pt idx="8080">
                  <c:v>42.78820000000001</c:v>
                </c:pt>
                <c:pt idx="8081">
                  <c:v>42.259</c:v>
                </c:pt>
                <c:pt idx="8082">
                  <c:v>42.392000000000003</c:v>
                </c:pt>
                <c:pt idx="8083">
                  <c:v>42.950600000000001</c:v>
                </c:pt>
                <c:pt idx="8084">
                  <c:v>42.793800000000012</c:v>
                </c:pt>
                <c:pt idx="8085">
                  <c:v>42.802200000000013</c:v>
                </c:pt>
                <c:pt idx="8086">
                  <c:v>42.658000000000001</c:v>
                </c:pt>
                <c:pt idx="8087">
                  <c:v>42.59920000000001</c:v>
                </c:pt>
                <c:pt idx="8088">
                  <c:v>42.464799999999997</c:v>
                </c:pt>
                <c:pt idx="8089">
                  <c:v>42.579600000000013</c:v>
                </c:pt>
                <c:pt idx="8090">
                  <c:v>42.567</c:v>
                </c:pt>
                <c:pt idx="8091">
                  <c:v>42.415799999999997</c:v>
                </c:pt>
                <c:pt idx="8092">
                  <c:v>42.376600000000003</c:v>
                </c:pt>
                <c:pt idx="8093">
                  <c:v>42.379399999999997</c:v>
                </c:pt>
                <c:pt idx="8094">
                  <c:v>42.217000000000013</c:v>
                </c:pt>
                <c:pt idx="8095">
                  <c:v>42.5334</c:v>
                </c:pt>
                <c:pt idx="8096">
                  <c:v>42.343000000000004</c:v>
                </c:pt>
                <c:pt idx="8097">
                  <c:v>42.3598</c:v>
                </c:pt>
                <c:pt idx="8098">
                  <c:v>42.3962</c:v>
                </c:pt>
                <c:pt idx="8099">
                  <c:v>42.316400000000002</c:v>
                </c:pt>
                <c:pt idx="8100">
                  <c:v>42.749000000000009</c:v>
                </c:pt>
                <c:pt idx="8101">
                  <c:v>42.583799999999997</c:v>
                </c:pt>
                <c:pt idx="8102">
                  <c:v>42.516599999999997</c:v>
                </c:pt>
                <c:pt idx="8103">
                  <c:v>42.581000000000003</c:v>
                </c:pt>
                <c:pt idx="8104">
                  <c:v>42.467599999999997</c:v>
                </c:pt>
                <c:pt idx="8105">
                  <c:v>42.76720000000001</c:v>
                </c:pt>
                <c:pt idx="8106">
                  <c:v>42.546000000000006</c:v>
                </c:pt>
                <c:pt idx="8107">
                  <c:v>42.250600000000013</c:v>
                </c:pt>
                <c:pt idx="8108">
                  <c:v>42.098000000000013</c:v>
                </c:pt>
                <c:pt idx="8109">
                  <c:v>42.03220000000001</c:v>
                </c:pt>
                <c:pt idx="8110">
                  <c:v>42.674799999999998</c:v>
                </c:pt>
                <c:pt idx="8111">
                  <c:v>42.096600000000009</c:v>
                </c:pt>
                <c:pt idx="8112">
                  <c:v>41.02</c:v>
                </c:pt>
                <c:pt idx="8113">
                  <c:v>40.8842</c:v>
                </c:pt>
                <c:pt idx="8114">
                  <c:v>40.849200000000003</c:v>
                </c:pt>
                <c:pt idx="8115">
                  <c:v>41.407800000000002</c:v>
                </c:pt>
                <c:pt idx="8116">
                  <c:v>41.055</c:v>
                </c:pt>
                <c:pt idx="8117">
                  <c:v>41.03540000000001</c:v>
                </c:pt>
                <c:pt idx="8118">
                  <c:v>41.2804</c:v>
                </c:pt>
                <c:pt idx="8119">
                  <c:v>41.288800000000002</c:v>
                </c:pt>
                <c:pt idx="8120">
                  <c:v>41.73960000000001</c:v>
                </c:pt>
                <c:pt idx="8121">
                  <c:v>40.866</c:v>
                </c:pt>
                <c:pt idx="8122">
                  <c:v>40.63920000000001</c:v>
                </c:pt>
                <c:pt idx="8123">
                  <c:v>40.922000000000011</c:v>
                </c:pt>
                <c:pt idx="8124">
                  <c:v>40.983600000000003</c:v>
                </c:pt>
                <c:pt idx="8125">
                  <c:v>40.76100000000001</c:v>
                </c:pt>
                <c:pt idx="8126">
                  <c:v>40.942999999999998</c:v>
                </c:pt>
                <c:pt idx="8127">
                  <c:v>40.906599999999997</c:v>
                </c:pt>
                <c:pt idx="8128">
                  <c:v>41.078800000000008</c:v>
                </c:pt>
                <c:pt idx="8129">
                  <c:v>40.131</c:v>
                </c:pt>
                <c:pt idx="8130">
                  <c:v>40.21220000000001</c:v>
                </c:pt>
                <c:pt idx="8131">
                  <c:v>40.138000000000012</c:v>
                </c:pt>
                <c:pt idx="8132">
                  <c:v>39.893000000000001</c:v>
                </c:pt>
                <c:pt idx="8133">
                  <c:v>39.433800000000012</c:v>
                </c:pt>
                <c:pt idx="8134">
                  <c:v>39.335800000000013</c:v>
                </c:pt>
                <c:pt idx="8135">
                  <c:v>39.223800000000011</c:v>
                </c:pt>
                <c:pt idx="8136">
                  <c:v>39.234999999999999</c:v>
                </c:pt>
                <c:pt idx="8137">
                  <c:v>39.20000000000001</c:v>
                </c:pt>
                <c:pt idx="8138">
                  <c:v>39.025000000000013</c:v>
                </c:pt>
                <c:pt idx="8139">
                  <c:v>38.5518</c:v>
                </c:pt>
                <c:pt idx="8140">
                  <c:v>38.879399999999997</c:v>
                </c:pt>
                <c:pt idx="8141">
                  <c:v>38.2074</c:v>
                </c:pt>
                <c:pt idx="8142">
                  <c:v>38.497200000000007</c:v>
                </c:pt>
                <c:pt idx="8143">
                  <c:v>38.410400000000003</c:v>
                </c:pt>
                <c:pt idx="8144">
                  <c:v>38.019799999999996</c:v>
                </c:pt>
                <c:pt idx="8145">
                  <c:v>38.0884</c:v>
                </c:pt>
                <c:pt idx="8146">
                  <c:v>37.693600000000011</c:v>
                </c:pt>
                <c:pt idx="8147">
                  <c:v>37.748200000000011</c:v>
                </c:pt>
                <c:pt idx="8148">
                  <c:v>37.286200000000008</c:v>
                </c:pt>
                <c:pt idx="8149">
                  <c:v>37.577399999999997</c:v>
                </c:pt>
                <c:pt idx="8150">
                  <c:v>36.2012</c:v>
                </c:pt>
                <c:pt idx="8151">
                  <c:v>37.633400000000009</c:v>
                </c:pt>
                <c:pt idx="8152">
                  <c:v>37.693600000000011</c:v>
                </c:pt>
                <c:pt idx="8153">
                  <c:v>37.520000000000003</c:v>
                </c:pt>
                <c:pt idx="8154">
                  <c:v>37.602600000000002</c:v>
                </c:pt>
                <c:pt idx="8155">
                  <c:v>37.737000000000009</c:v>
                </c:pt>
                <c:pt idx="8156">
                  <c:v>37.289000000000001</c:v>
                </c:pt>
                <c:pt idx="8157">
                  <c:v>36.015000000000001</c:v>
                </c:pt>
                <c:pt idx="8158">
                  <c:v>35.897399999999998</c:v>
                </c:pt>
                <c:pt idx="8159">
                  <c:v>35.641199999999998</c:v>
                </c:pt>
                <c:pt idx="8160">
                  <c:v>35.520800000000008</c:v>
                </c:pt>
                <c:pt idx="8161">
                  <c:v>36.253</c:v>
                </c:pt>
                <c:pt idx="8162">
                  <c:v>36.302</c:v>
                </c:pt>
                <c:pt idx="8163">
                  <c:v>36.283800000000006</c:v>
                </c:pt>
                <c:pt idx="8164">
                  <c:v>36.360799999999998</c:v>
                </c:pt>
                <c:pt idx="8165">
                  <c:v>36.28240000000001</c:v>
                </c:pt>
                <c:pt idx="8166">
                  <c:v>36.198400000000021</c:v>
                </c:pt>
                <c:pt idx="8167">
                  <c:v>35.525000000000013</c:v>
                </c:pt>
                <c:pt idx="8168">
                  <c:v>34.619200000000014</c:v>
                </c:pt>
                <c:pt idx="8169">
                  <c:v>35.13300000000001</c:v>
                </c:pt>
                <c:pt idx="8170">
                  <c:v>34.392400000000009</c:v>
                </c:pt>
                <c:pt idx="8171">
                  <c:v>34.134800000000013</c:v>
                </c:pt>
                <c:pt idx="8172">
                  <c:v>34.048000000000002</c:v>
                </c:pt>
                <c:pt idx="8173">
                  <c:v>34.836200000000012</c:v>
                </c:pt>
                <c:pt idx="8174">
                  <c:v>34.656999999999996</c:v>
                </c:pt>
                <c:pt idx="8175">
                  <c:v>35.1708</c:v>
                </c:pt>
                <c:pt idx="8176">
                  <c:v>34.944000000000003</c:v>
                </c:pt>
                <c:pt idx="8177">
                  <c:v>34.230000000000011</c:v>
                </c:pt>
                <c:pt idx="8178">
                  <c:v>34.386800000000001</c:v>
                </c:pt>
                <c:pt idx="8179">
                  <c:v>34.386800000000001</c:v>
                </c:pt>
                <c:pt idx="8180">
                  <c:v>34.5184</c:v>
                </c:pt>
                <c:pt idx="8181">
                  <c:v>34.407800000000002</c:v>
                </c:pt>
                <c:pt idx="8182">
                  <c:v>34.725600000000007</c:v>
                </c:pt>
                <c:pt idx="8183">
                  <c:v>35.1218</c:v>
                </c:pt>
                <c:pt idx="8184">
                  <c:v>33.698000000000008</c:v>
                </c:pt>
                <c:pt idx="8185">
                  <c:v>33.70920000000001</c:v>
                </c:pt>
                <c:pt idx="8186">
                  <c:v>34.4666</c:v>
                </c:pt>
                <c:pt idx="8187">
                  <c:v>35.084000000000003</c:v>
                </c:pt>
                <c:pt idx="8188">
                  <c:v>35.057400000000001</c:v>
                </c:pt>
                <c:pt idx="8189">
                  <c:v>34.8474</c:v>
                </c:pt>
                <c:pt idx="8190">
                  <c:v>34.897799999999997</c:v>
                </c:pt>
                <c:pt idx="8191">
                  <c:v>34.857199999999999</c:v>
                </c:pt>
                <c:pt idx="8192">
                  <c:v>33.942999999999998</c:v>
                </c:pt>
                <c:pt idx="8193">
                  <c:v>34.001800000000003</c:v>
                </c:pt>
                <c:pt idx="8194">
                  <c:v>33.821199999999997</c:v>
                </c:pt>
                <c:pt idx="8195">
                  <c:v>33.32</c:v>
                </c:pt>
                <c:pt idx="8196">
                  <c:v>32.893000000000001</c:v>
                </c:pt>
                <c:pt idx="8197">
                  <c:v>33.663000000000011</c:v>
                </c:pt>
                <c:pt idx="8198">
                  <c:v>33.579000000000008</c:v>
                </c:pt>
                <c:pt idx="8199">
                  <c:v>33.671400000000013</c:v>
                </c:pt>
                <c:pt idx="8200">
                  <c:v>33.366200000000013</c:v>
                </c:pt>
                <c:pt idx="8201">
                  <c:v>33.32</c:v>
                </c:pt>
                <c:pt idx="8202">
                  <c:v>34.454000000000001</c:v>
                </c:pt>
                <c:pt idx="8203">
                  <c:v>34.62060000000001</c:v>
                </c:pt>
                <c:pt idx="8204">
                  <c:v>34.5184</c:v>
                </c:pt>
                <c:pt idx="8205">
                  <c:v>34.357399999999998</c:v>
                </c:pt>
                <c:pt idx="8206">
                  <c:v>34.371400000000001</c:v>
                </c:pt>
                <c:pt idx="8207">
                  <c:v>34.195000000000007</c:v>
                </c:pt>
                <c:pt idx="8208">
                  <c:v>34.403599999999997</c:v>
                </c:pt>
                <c:pt idx="8209">
                  <c:v>34.378400000000013</c:v>
                </c:pt>
                <c:pt idx="8210">
                  <c:v>33.8688</c:v>
                </c:pt>
                <c:pt idx="8211">
                  <c:v>32.69700000000001</c:v>
                </c:pt>
                <c:pt idx="8212">
                  <c:v>33.138000000000012</c:v>
                </c:pt>
                <c:pt idx="8213">
                  <c:v>32.844000000000001</c:v>
                </c:pt>
                <c:pt idx="8214">
                  <c:v>32.384799999999998</c:v>
                </c:pt>
                <c:pt idx="8215">
                  <c:v>33.147799999999997</c:v>
                </c:pt>
                <c:pt idx="8216">
                  <c:v>32.599000000000011</c:v>
                </c:pt>
                <c:pt idx="8217">
                  <c:v>32.947600000000001</c:v>
                </c:pt>
                <c:pt idx="8218">
                  <c:v>33.19680000000001</c:v>
                </c:pt>
                <c:pt idx="8219">
                  <c:v>33.293400000000013</c:v>
                </c:pt>
                <c:pt idx="8220">
                  <c:v>33.028800000000011</c:v>
                </c:pt>
                <c:pt idx="8221">
                  <c:v>33.173000000000002</c:v>
                </c:pt>
                <c:pt idx="8222">
                  <c:v>32.926600000000001</c:v>
                </c:pt>
                <c:pt idx="8223">
                  <c:v>32.573800000000013</c:v>
                </c:pt>
                <c:pt idx="8224">
                  <c:v>32.387599999999999</c:v>
                </c:pt>
                <c:pt idx="8225">
                  <c:v>31.511199999999992</c:v>
                </c:pt>
                <c:pt idx="8226">
                  <c:v>32.643800000000013</c:v>
                </c:pt>
                <c:pt idx="8227">
                  <c:v>31.97179999999998</c:v>
                </c:pt>
                <c:pt idx="8228">
                  <c:v>32.207000000000008</c:v>
                </c:pt>
                <c:pt idx="8229">
                  <c:v>31.36839999999998</c:v>
                </c:pt>
                <c:pt idx="8230">
                  <c:v>32.083799999999997</c:v>
                </c:pt>
                <c:pt idx="8231">
                  <c:v>31.715599999999981</c:v>
                </c:pt>
                <c:pt idx="8232">
                  <c:v>31.579799999999981</c:v>
                </c:pt>
                <c:pt idx="8233">
                  <c:v>31.530799999999989</c:v>
                </c:pt>
                <c:pt idx="8234">
                  <c:v>31.025399999999991</c:v>
                </c:pt>
                <c:pt idx="8235">
                  <c:v>31.515399999999989</c:v>
                </c:pt>
                <c:pt idx="8236">
                  <c:v>31.04359999999998</c:v>
                </c:pt>
                <c:pt idx="8237">
                  <c:v>30.814000000000011</c:v>
                </c:pt>
                <c:pt idx="8238">
                  <c:v>30.920399999999979</c:v>
                </c:pt>
                <c:pt idx="8239">
                  <c:v>31.192</c:v>
                </c:pt>
                <c:pt idx="8240">
                  <c:v>31.0212</c:v>
                </c:pt>
                <c:pt idx="8241">
                  <c:v>30.960999999999981</c:v>
                </c:pt>
                <c:pt idx="8242">
                  <c:v>31.355799999999981</c:v>
                </c:pt>
                <c:pt idx="8243">
                  <c:v>30.549399999999991</c:v>
                </c:pt>
                <c:pt idx="8244">
                  <c:v>31.46919999999999</c:v>
                </c:pt>
                <c:pt idx="8245">
                  <c:v>31.506999999999991</c:v>
                </c:pt>
                <c:pt idx="8246">
                  <c:v>31.1234</c:v>
                </c:pt>
                <c:pt idx="8247">
                  <c:v>30.66139999999999</c:v>
                </c:pt>
                <c:pt idx="8248">
                  <c:v>30.68519999999998</c:v>
                </c:pt>
                <c:pt idx="8249">
                  <c:v>30.592799999999979</c:v>
                </c:pt>
                <c:pt idx="8250">
                  <c:v>30.466799999999981</c:v>
                </c:pt>
                <c:pt idx="8251">
                  <c:v>29.829799999999981</c:v>
                </c:pt>
                <c:pt idx="8252">
                  <c:v>30.732800000000001</c:v>
                </c:pt>
                <c:pt idx="8253">
                  <c:v>29.97539999999999</c:v>
                </c:pt>
                <c:pt idx="8254">
                  <c:v>30.618000000000009</c:v>
                </c:pt>
                <c:pt idx="8255">
                  <c:v>30.671199999999999</c:v>
                </c:pt>
                <c:pt idx="8256">
                  <c:v>30.59</c:v>
                </c:pt>
                <c:pt idx="8257">
                  <c:v>31.049199999999988</c:v>
                </c:pt>
                <c:pt idx="8258">
                  <c:v>31.225599999999989</c:v>
                </c:pt>
                <c:pt idx="8259">
                  <c:v>30.3002</c:v>
                </c:pt>
                <c:pt idx="8260">
                  <c:v>30.668399999999981</c:v>
                </c:pt>
                <c:pt idx="8261">
                  <c:v>29.314599999999999</c:v>
                </c:pt>
                <c:pt idx="8262">
                  <c:v>29.727599999999988</c:v>
                </c:pt>
                <c:pt idx="8263">
                  <c:v>29.594599999999989</c:v>
                </c:pt>
                <c:pt idx="8264">
                  <c:v>30.02859999999999</c:v>
                </c:pt>
                <c:pt idx="8265">
                  <c:v>29.89</c:v>
                </c:pt>
                <c:pt idx="8266">
                  <c:v>30.13079999999999</c:v>
                </c:pt>
                <c:pt idx="8267">
                  <c:v>29.780799999999982</c:v>
                </c:pt>
                <c:pt idx="8268">
                  <c:v>29.930599999999981</c:v>
                </c:pt>
                <c:pt idx="8269">
                  <c:v>29.867599999999989</c:v>
                </c:pt>
                <c:pt idx="8270">
                  <c:v>30.605399999999989</c:v>
                </c:pt>
                <c:pt idx="8271">
                  <c:v>29.783599999999989</c:v>
                </c:pt>
                <c:pt idx="8272">
                  <c:v>30.1952</c:v>
                </c:pt>
                <c:pt idx="8273">
                  <c:v>30.11539999999999</c:v>
                </c:pt>
                <c:pt idx="8274">
                  <c:v>30.118200000000009</c:v>
                </c:pt>
                <c:pt idx="8275">
                  <c:v>30.071999999999999</c:v>
                </c:pt>
                <c:pt idx="8276">
                  <c:v>30.074799999999989</c:v>
                </c:pt>
                <c:pt idx="8277">
                  <c:v>29.87459999999999</c:v>
                </c:pt>
                <c:pt idx="8278">
                  <c:v>29.999199999999981</c:v>
                </c:pt>
                <c:pt idx="8279">
                  <c:v>30.003399999999989</c:v>
                </c:pt>
                <c:pt idx="8280">
                  <c:v>31.02679999999998</c:v>
                </c:pt>
                <c:pt idx="8281">
                  <c:v>30.360399999999981</c:v>
                </c:pt>
                <c:pt idx="8282">
                  <c:v>30.21619999999999</c:v>
                </c:pt>
                <c:pt idx="8283">
                  <c:v>30.0762</c:v>
                </c:pt>
                <c:pt idx="8284">
                  <c:v>30.452799999999989</c:v>
                </c:pt>
                <c:pt idx="8285">
                  <c:v>31.669399999999989</c:v>
                </c:pt>
                <c:pt idx="8286">
                  <c:v>30.214800000000011</c:v>
                </c:pt>
                <c:pt idx="8287">
                  <c:v>29.20399999999999</c:v>
                </c:pt>
                <c:pt idx="8288">
                  <c:v>30.480799999999981</c:v>
                </c:pt>
                <c:pt idx="8289">
                  <c:v>30.654399999999999</c:v>
                </c:pt>
                <c:pt idx="8290">
                  <c:v>30.37579999999998</c:v>
                </c:pt>
                <c:pt idx="8291">
                  <c:v>30.57459999999999</c:v>
                </c:pt>
                <c:pt idx="8292">
                  <c:v>30.276399999999992</c:v>
                </c:pt>
                <c:pt idx="8293">
                  <c:v>29.940399999999979</c:v>
                </c:pt>
                <c:pt idx="8294">
                  <c:v>29.15219999999999</c:v>
                </c:pt>
                <c:pt idx="8295">
                  <c:v>28.799399999999991</c:v>
                </c:pt>
                <c:pt idx="8296">
                  <c:v>29.84239999999998</c:v>
                </c:pt>
                <c:pt idx="8297">
                  <c:v>29.727599999999988</c:v>
                </c:pt>
                <c:pt idx="8298">
                  <c:v>29.726199999999992</c:v>
                </c:pt>
                <c:pt idx="8299">
                  <c:v>29.777999999999999</c:v>
                </c:pt>
                <c:pt idx="8300">
                  <c:v>30.471</c:v>
                </c:pt>
                <c:pt idx="8301">
                  <c:v>30.18119999999999</c:v>
                </c:pt>
                <c:pt idx="8302">
                  <c:v>30.333800000000011</c:v>
                </c:pt>
                <c:pt idx="8303">
                  <c:v>30.356199999999991</c:v>
                </c:pt>
                <c:pt idx="8304">
                  <c:v>29.486799999999981</c:v>
                </c:pt>
                <c:pt idx="8305">
                  <c:v>30.062199999999979</c:v>
                </c:pt>
                <c:pt idx="8306">
                  <c:v>29.989399999999989</c:v>
                </c:pt>
                <c:pt idx="8307">
                  <c:v>29.791999999999991</c:v>
                </c:pt>
                <c:pt idx="8308">
                  <c:v>29.972599999999989</c:v>
                </c:pt>
                <c:pt idx="8309">
                  <c:v>29.15079999999999</c:v>
                </c:pt>
                <c:pt idx="8310">
                  <c:v>30.189599999999992</c:v>
                </c:pt>
                <c:pt idx="8311">
                  <c:v>29.70659999999998</c:v>
                </c:pt>
                <c:pt idx="8312">
                  <c:v>29.8522</c:v>
                </c:pt>
                <c:pt idx="8313">
                  <c:v>29.5596</c:v>
                </c:pt>
                <c:pt idx="8314">
                  <c:v>29.96139999999998</c:v>
                </c:pt>
                <c:pt idx="8315">
                  <c:v>28.658000000000001</c:v>
                </c:pt>
                <c:pt idx="8316">
                  <c:v>28.79659999999998</c:v>
                </c:pt>
                <c:pt idx="8317">
                  <c:v>29.0304</c:v>
                </c:pt>
                <c:pt idx="8318">
                  <c:v>28.886199999999981</c:v>
                </c:pt>
                <c:pt idx="8319">
                  <c:v>28.887599999999988</c:v>
                </c:pt>
                <c:pt idx="8320">
                  <c:v>28.926799999999989</c:v>
                </c:pt>
                <c:pt idx="8321">
                  <c:v>28.970199999999981</c:v>
                </c:pt>
                <c:pt idx="8322">
                  <c:v>28.799399999999991</c:v>
                </c:pt>
                <c:pt idx="8323">
                  <c:v>29.27399999999999</c:v>
                </c:pt>
                <c:pt idx="8324">
                  <c:v>30.018799999999992</c:v>
                </c:pt>
                <c:pt idx="8325">
                  <c:v>28.527799999999989</c:v>
                </c:pt>
                <c:pt idx="8326">
                  <c:v>30.14759999999999</c:v>
                </c:pt>
                <c:pt idx="8327">
                  <c:v>29.311799999999991</c:v>
                </c:pt>
                <c:pt idx="8328">
                  <c:v>29.426599999999979</c:v>
                </c:pt>
                <c:pt idx="8329">
                  <c:v>29.563800000000001</c:v>
                </c:pt>
                <c:pt idx="8330">
                  <c:v>29.562399999999979</c:v>
                </c:pt>
                <c:pt idx="8331">
                  <c:v>28.99959999999998</c:v>
                </c:pt>
                <c:pt idx="8332">
                  <c:v>29.46439999999998</c:v>
                </c:pt>
                <c:pt idx="8333">
                  <c:v>29.019200000000001</c:v>
                </c:pt>
                <c:pt idx="8334">
                  <c:v>29.296399999999981</c:v>
                </c:pt>
                <c:pt idx="8335">
                  <c:v>28.740599999999979</c:v>
                </c:pt>
                <c:pt idx="8336">
                  <c:v>29.29079999999998</c:v>
                </c:pt>
                <c:pt idx="8337">
                  <c:v>29.195599999999981</c:v>
                </c:pt>
                <c:pt idx="8338">
                  <c:v>28.928199999999979</c:v>
                </c:pt>
                <c:pt idx="8339">
                  <c:v>29.064</c:v>
                </c:pt>
                <c:pt idx="8340">
                  <c:v>28.97999999999999</c:v>
                </c:pt>
                <c:pt idx="8341">
                  <c:v>28.603400000000001</c:v>
                </c:pt>
                <c:pt idx="8342">
                  <c:v>29.310399999999991</c:v>
                </c:pt>
                <c:pt idx="8343">
                  <c:v>28.9618</c:v>
                </c:pt>
                <c:pt idx="8344">
                  <c:v>28.96599999999999</c:v>
                </c:pt>
                <c:pt idx="8345">
                  <c:v>30.198</c:v>
                </c:pt>
                <c:pt idx="8346">
                  <c:v>30.739799999999988</c:v>
                </c:pt>
                <c:pt idx="8347">
                  <c:v>30.521399999999989</c:v>
                </c:pt>
                <c:pt idx="8348">
                  <c:v>29.026199999999989</c:v>
                </c:pt>
                <c:pt idx="8349">
                  <c:v>29.261399999999981</c:v>
                </c:pt>
                <c:pt idx="8350">
                  <c:v>28.77699999999999</c:v>
                </c:pt>
                <c:pt idx="8351">
                  <c:v>27.99159999999998</c:v>
                </c:pt>
                <c:pt idx="8352">
                  <c:v>28.512399999999989</c:v>
                </c:pt>
                <c:pt idx="8353">
                  <c:v>28.585199999999979</c:v>
                </c:pt>
                <c:pt idx="8354">
                  <c:v>28.783999999999981</c:v>
                </c:pt>
                <c:pt idx="8355">
                  <c:v>28.956199999999988</c:v>
                </c:pt>
                <c:pt idx="8356">
                  <c:v>29.051400000000001</c:v>
                </c:pt>
                <c:pt idx="8357">
                  <c:v>28.541799999999991</c:v>
                </c:pt>
                <c:pt idx="8358">
                  <c:v>28.45079999999998</c:v>
                </c:pt>
                <c:pt idx="8359">
                  <c:v>28.39759999999999</c:v>
                </c:pt>
                <c:pt idx="8360">
                  <c:v>28.340199999999989</c:v>
                </c:pt>
                <c:pt idx="8361">
                  <c:v>28.4116</c:v>
                </c:pt>
                <c:pt idx="8362">
                  <c:v>28.44799999999999</c:v>
                </c:pt>
                <c:pt idx="8363">
                  <c:v>28.4438</c:v>
                </c:pt>
                <c:pt idx="8364">
                  <c:v>28.380799999999979</c:v>
                </c:pt>
                <c:pt idx="8365">
                  <c:v>29.220799999999979</c:v>
                </c:pt>
                <c:pt idx="8366">
                  <c:v>29.111599999999999</c:v>
                </c:pt>
                <c:pt idx="8367">
                  <c:v>29.30899999999999</c:v>
                </c:pt>
                <c:pt idx="8368">
                  <c:v>29.210999999999991</c:v>
                </c:pt>
                <c:pt idx="8369">
                  <c:v>29.269799999999989</c:v>
                </c:pt>
                <c:pt idx="8370">
                  <c:v>29.314599999999999</c:v>
                </c:pt>
                <c:pt idx="8371">
                  <c:v>29.143799999999992</c:v>
                </c:pt>
                <c:pt idx="8372">
                  <c:v>29.16759999999999</c:v>
                </c:pt>
                <c:pt idx="8373">
                  <c:v>28.891800000000011</c:v>
                </c:pt>
                <c:pt idx="8374">
                  <c:v>28.94779999999998</c:v>
                </c:pt>
                <c:pt idx="8375">
                  <c:v>29.18859999999998</c:v>
                </c:pt>
                <c:pt idx="8376">
                  <c:v>29.18719999999999</c:v>
                </c:pt>
                <c:pt idx="8377">
                  <c:v>29.026199999999989</c:v>
                </c:pt>
                <c:pt idx="8378">
                  <c:v>29.192799999999981</c:v>
                </c:pt>
                <c:pt idx="8379">
                  <c:v>29.69959999999999</c:v>
                </c:pt>
                <c:pt idx="8380">
                  <c:v>30.126599999999989</c:v>
                </c:pt>
                <c:pt idx="8381">
                  <c:v>30.30159999999999</c:v>
                </c:pt>
                <c:pt idx="8382">
                  <c:v>29.79059999999998</c:v>
                </c:pt>
                <c:pt idx="8383">
                  <c:v>29.643599999999989</c:v>
                </c:pt>
                <c:pt idx="8384">
                  <c:v>29.796199999999988</c:v>
                </c:pt>
                <c:pt idx="8385">
                  <c:v>29.8522</c:v>
                </c:pt>
                <c:pt idx="8386">
                  <c:v>29.555399999999992</c:v>
                </c:pt>
                <c:pt idx="8387">
                  <c:v>29.798999999999989</c:v>
                </c:pt>
                <c:pt idx="8388">
                  <c:v>29.812999999999999</c:v>
                </c:pt>
                <c:pt idx="8389">
                  <c:v>29.733199999999989</c:v>
                </c:pt>
                <c:pt idx="8390">
                  <c:v>29.28799999999999</c:v>
                </c:pt>
                <c:pt idx="8391">
                  <c:v>29.372</c:v>
                </c:pt>
                <c:pt idx="8392">
                  <c:v>29.647799999999989</c:v>
                </c:pt>
                <c:pt idx="8393">
                  <c:v>29.86059999999998</c:v>
                </c:pt>
                <c:pt idx="8394">
                  <c:v>29.733199999999989</c:v>
                </c:pt>
                <c:pt idx="8395">
                  <c:v>29.674399999999999</c:v>
                </c:pt>
                <c:pt idx="8396">
                  <c:v>29.68839999999998</c:v>
                </c:pt>
                <c:pt idx="8397">
                  <c:v>29.849399999999989</c:v>
                </c:pt>
                <c:pt idx="8398">
                  <c:v>29.138199999999991</c:v>
                </c:pt>
                <c:pt idx="8399">
                  <c:v>30.41780000000001</c:v>
                </c:pt>
                <c:pt idx="8400">
                  <c:v>30.064999999999991</c:v>
                </c:pt>
                <c:pt idx="8401">
                  <c:v>30.298799999999989</c:v>
                </c:pt>
                <c:pt idx="8402">
                  <c:v>30.22039999999998</c:v>
                </c:pt>
                <c:pt idx="8403">
                  <c:v>30.277799999999989</c:v>
                </c:pt>
                <c:pt idx="8404">
                  <c:v>30.6754</c:v>
                </c:pt>
                <c:pt idx="8405">
                  <c:v>30.085999999999981</c:v>
                </c:pt>
                <c:pt idx="8406">
                  <c:v>29.567999999999991</c:v>
                </c:pt>
                <c:pt idx="8407">
                  <c:v>29.917999999999999</c:v>
                </c:pt>
                <c:pt idx="8408">
                  <c:v>29.888599999999979</c:v>
                </c:pt>
                <c:pt idx="8409">
                  <c:v>29.98099999999998</c:v>
                </c:pt>
                <c:pt idx="8410">
                  <c:v>29.70239999999999</c:v>
                </c:pt>
                <c:pt idx="8411">
                  <c:v>30.672599999999989</c:v>
                </c:pt>
                <c:pt idx="8412">
                  <c:v>29.608599999999988</c:v>
                </c:pt>
                <c:pt idx="8413">
                  <c:v>31.28159999999999</c:v>
                </c:pt>
                <c:pt idx="8414">
                  <c:v>30.623599999999989</c:v>
                </c:pt>
                <c:pt idx="8415">
                  <c:v>30.708999999999989</c:v>
                </c:pt>
                <c:pt idx="8416">
                  <c:v>30.545199999999991</c:v>
                </c:pt>
                <c:pt idx="8417">
                  <c:v>30.547999999999991</c:v>
                </c:pt>
                <c:pt idx="8418">
                  <c:v>30.50599999999999</c:v>
                </c:pt>
                <c:pt idx="8419">
                  <c:v>30.566199999999981</c:v>
                </c:pt>
                <c:pt idx="8420">
                  <c:v>30.676799999999989</c:v>
                </c:pt>
                <c:pt idx="8421">
                  <c:v>31.117799999999999</c:v>
                </c:pt>
                <c:pt idx="8422">
                  <c:v>30.45699999999999</c:v>
                </c:pt>
                <c:pt idx="8423">
                  <c:v>31.0044</c:v>
                </c:pt>
                <c:pt idx="8424">
                  <c:v>31.02819999999998</c:v>
                </c:pt>
                <c:pt idx="8425">
                  <c:v>30.284800000000001</c:v>
                </c:pt>
                <c:pt idx="8426">
                  <c:v>28.8596</c:v>
                </c:pt>
                <c:pt idx="8427">
                  <c:v>29.402799999999981</c:v>
                </c:pt>
                <c:pt idx="8428">
                  <c:v>30.410799999999981</c:v>
                </c:pt>
                <c:pt idx="8429">
                  <c:v>30.632000000000001</c:v>
                </c:pt>
                <c:pt idx="8430">
                  <c:v>30.622199999999989</c:v>
                </c:pt>
                <c:pt idx="8431">
                  <c:v>30.6432</c:v>
                </c:pt>
                <c:pt idx="8432">
                  <c:v>30.6432</c:v>
                </c:pt>
                <c:pt idx="8433">
                  <c:v>29.941799999999979</c:v>
                </c:pt>
                <c:pt idx="8434">
                  <c:v>30.265199999999989</c:v>
                </c:pt>
                <c:pt idx="8435">
                  <c:v>30.86719999999999</c:v>
                </c:pt>
                <c:pt idx="8436">
                  <c:v>30.804199999999991</c:v>
                </c:pt>
                <c:pt idx="8437">
                  <c:v>30.547999999999991</c:v>
                </c:pt>
                <c:pt idx="8438">
                  <c:v>30.56479999999998</c:v>
                </c:pt>
                <c:pt idx="8439">
                  <c:v>30.837799999999991</c:v>
                </c:pt>
                <c:pt idx="8440">
                  <c:v>30.237199999999991</c:v>
                </c:pt>
                <c:pt idx="8441">
                  <c:v>30.993200000000002</c:v>
                </c:pt>
                <c:pt idx="8442">
                  <c:v>31.122</c:v>
                </c:pt>
                <c:pt idx="8443">
                  <c:v>31.22</c:v>
                </c:pt>
                <c:pt idx="8444">
                  <c:v>31.341799999999989</c:v>
                </c:pt>
                <c:pt idx="8445">
                  <c:v>30.466799999999981</c:v>
                </c:pt>
                <c:pt idx="8446">
                  <c:v>30.18259999999999</c:v>
                </c:pt>
                <c:pt idx="8447">
                  <c:v>30.811199999999999</c:v>
                </c:pt>
                <c:pt idx="8448">
                  <c:v>30.857399999999991</c:v>
                </c:pt>
                <c:pt idx="8449">
                  <c:v>30.70059999999998</c:v>
                </c:pt>
                <c:pt idx="8450">
                  <c:v>31.213000000000001</c:v>
                </c:pt>
                <c:pt idx="8451">
                  <c:v>31.2928</c:v>
                </c:pt>
                <c:pt idx="8452">
                  <c:v>31.014199999999992</c:v>
                </c:pt>
                <c:pt idx="8453">
                  <c:v>31.049199999999988</c:v>
                </c:pt>
                <c:pt idx="8454">
                  <c:v>30.95959999999998</c:v>
                </c:pt>
                <c:pt idx="8455">
                  <c:v>31.102399999999989</c:v>
                </c:pt>
                <c:pt idx="8456">
                  <c:v>31.114999999999998</c:v>
                </c:pt>
                <c:pt idx="8457">
                  <c:v>31.893399999999989</c:v>
                </c:pt>
                <c:pt idx="8458">
                  <c:v>30.350599999999989</c:v>
                </c:pt>
                <c:pt idx="8459">
                  <c:v>30.172799999999992</c:v>
                </c:pt>
                <c:pt idx="8460">
                  <c:v>30.882599999999989</c:v>
                </c:pt>
                <c:pt idx="8461">
                  <c:v>30.763599999999979</c:v>
                </c:pt>
                <c:pt idx="8462">
                  <c:v>30.549399999999991</c:v>
                </c:pt>
                <c:pt idx="8463">
                  <c:v>30.6572</c:v>
                </c:pt>
                <c:pt idx="8464">
                  <c:v>30.550799999999981</c:v>
                </c:pt>
                <c:pt idx="8465">
                  <c:v>30.671199999999999</c:v>
                </c:pt>
                <c:pt idx="8466">
                  <c:v>30.689399999999988</c:v>
                </c:pt>
                <c:pt idx="8467">
                  <c:v>31.21579999999998</c:v>
                </c:pt>
                <c:pt idx="8468">
                  <c:v>31.354399999999991</c:v>
                </c:pt>
                <c:pt idx="8469">
                  <c:v>29.866199999999989</c:v>
                </c:pt>
                <c:pt idx="8470">
                  <c:v>30.4878</c:v>
                </c:pt>
                <c:pt idx="8471">
                  <c:v>30.3142</c:v>
                </c:pt>
                <c:pt idx="8472">
                  <c:v>30.515799999999992</c:v>
                </c:pt>
                <c:pt idx="8473">
                  <c:v>30.703399999999981</c:v>
                </c:pt>
                <c:pt idx="8474">
                  <c:v>30.45699999999999</c:v>
                </c:pt>
                <c:pt idx="8475">
                  <c:v>30.679600000000001</c:v>
                </c:pt>
                <c:pt idx="8476">
                  <c:v>30.498999999999992</c:v>
                </c:pt>
                <c:pt idx="8477">
                  <c:v>30.533999999999988</c:v>
                </c:pt>
                <c:pt idx="8478">
                  <c:v>30.550799999999981</c:v>
                </c:pt>
                <c:pt idx="8479">
                  <c:v>30.58159999999998</c:v>
                </c:pt>
                <c:pt idx="8480">
                  <c:v>31.0366</c:v>
                </c:pt>
                <c:pt idx="8481">
                  <c:v>31.530799999999989</c:v>
                </c:pt>
                <c:pt idx="8482">
                  <c:v>30.547999999999991</c:v>
                </c:pt>
                <c:pt idx="8483">
                  <c:v>30.783199999999979</c:v>
                </c:pt>
                <c:pt idx="8484">
                  <c:v>30.960999999999981</c:v>
                </c:pt>
                <c:pt idx="8485">
                  <c:v>30.38979999999998</c:v>
                </c:pt>
                <c:pt idx="8486">
                  <c:v>30.532599999999992</c:v>
                </c:pt>
                <c:pt idx="8487">
                  <c:v>30.448599999999981</c:v>
                </c:pt>
                <c:pt idx="8488">
                  <c:v>30.596999999999991</c:v>
                </c:pt>
                <c:pt idx="8489">
                  <c:v>30.402399999999989</c:v>
                </c:pt>
                <c:pt idx="8490">
                  <c:v>30.448599999999981</c:v>
                </c:pt>
                <c:pt idx="8491">
                  <c:v>29.444799999999979</c:v>
                </c:pt>
                <c:pt idx="8492">
                  <c:v>30.66419999999999</c:v>
                </c:pt>
                <c:pt idx="8493">
                  <c:v>29.877399999999991</c:v>
                </c:pt>
                <c:pt idx="8494">
                  <c:v>31.205999999999989</c:v>
                </c:pt>
                <c:pt idx="8495">
                  <c:v>31.31519999999999</c:v>
                </c:pt>
                <c:pt idx="8496">
                  <c:v>31.59239999999998</c:v>
                </c:pt>
                <c:pt idx="8497">
                  <c:v>31.89759999999999</c:v>
                </c:pt>
                <c:pt idx="8498">
                  <c:v>32.095000000000013</c:v>
                </c:pt>
                <c:pt idx="8499">
                  <c:v>31.98439999999998</c:v>
                </c:pt>
                <c:pt idx="8500">
                  <c:v>32.282600000000002</c:v>
                </c:pt>
                <c:pt idx="8501">
                  <c:v>32.051600000000001</c:v>
                </c:pt>
                <c:pt idx="8502">
                  <c:v>31.718399999999981</c:v>
                </c:pt>
                <c:pt idx="8503">
                  <c:v>31.72819999999998</c:v>
                </c:pt>
                <c:pt idx="8504">
                  <c:v>32.011000000000003</c:v>
                </c:pt>
                <c:pt idx="8505">
                  <c:v>31.8962</c:v>
                </c:pt>
                <c:pt idx="8506">
                  <c:v>31.91859999999998</c:v>
                </c:pt>
                <c:pt idx="8507">
                  <c:v>32.349800000000002</c:v>
                </c:pt>
                <c:pt idx="8508">
                  <c:v>32.984000000000002</c:v>
                </c:pt>
                <c:pt idx="8509">
                  <c:v>32.607400000000013</c:v>
                </c:pt>
                <c:pt idx="8510">
                  <c:v>32.839799999999997</c:v>
                </c:pt>
                <c:pt idx="8511">
                  <c:v>32.141199999999998</c:v>
                </c:pt>
                <c:pt idx="8512">
                  <c:v>33.02600000000001</c:v>
                </c:pt>
                <c:pt idx="8513">
                  <c:v>32.878999999999998</c:v>
                </c:pt>
                <c:pt idx="8514">
                  <c:v>33.436200000000007</c:v>
                </c:pt>
                <c:pt idx="8515">
                  <c:v>33.517400000000002</c:v>
                </c:pt>
                <c:pt idx="8516">
                  <c:v>33.434800000000003</c:v>
                </c:pt>
                <c:pt idx="8517">
                  <c:v>33.226200000000013</c:v>
                </c:pt>
                <c:pt idx="8518">
                  <c:v>33.261200000000009</c:v>
                </c:pt>
                <c:pt idx="8519">
                  <c:v>33.194000000000003</c:v>
                </c:pt>
                <c:pt idx="8520">
                  <c:v>33.222000000000008</c:v>
                </c:pt>
                <c:pt idx="8521">
                  <c:v>33.388599999999997</c:v>
                </c:pt>
                <c:pt idx="8522">
                  <c:v>34.014400000000002</c:v>
                </c:pt>
                <c:pt idx="8523">
                  <c:v>33.885599999999997</c:v>
                </c:pt>
                <c:pt idx="8524">
                  <c:v>34.025600000000011</c:v>
                </c:pt>
                <c:pt idx="8525">
                  <c:v>34.211799999999997</c:v>
                </c:pt>
                <c:pt idx="8526">
                  <c:v>34.694800000000001</c:v>
                </c:pt>
                <c:pt idx="8527">
                  <c:v>33.556600000000003</c:v>
                </c:pt>
                <c:pt idx="8528">
                  <c:v>34.3994</c:v>
                </c:pt>
                <c:pt idx="8529">
                  <c:v>35.875</c:v>
                </c:pt>
                <c:pt idx="8530">
                  <c:v>34.581400000000002</c:v>
                </c:pt>
                <c:pt idx="8531">
                  <c:v>34.594000000000001</c:v>
                </c:pt>
                <c:pt idx="8532">
                  <c:v>34.486199999999997</c:v>
                </c:pt>
                <c:pt idx="8533">
                  <c:v>35.0518</c:v>
                </c:pt>
                <c:pt idx="8534">
                  <c:v>34.4694</c:v>
                </c:pt>
                <c:pt idx="8535">
                  <c:v>35.469000000000001</c:v>
                </c:pt>
                <c:pt idx="8536">
                  <c:v>34.014400000000002</c:v>
                </c:pt>
                <c:pt idx="8537">
                  <c:v>34.356000000000002</c:v>
                </c:pt>
                <c:pt idx="8538">
                  <c:v>33.942999999999998</c:v>
                </c:pt>
                <c:pt idx="8539">
                  <c:v>34.714399999999998</c:v>
                </c:pt>
                <c:pt idx="8540">
                  <c:v>34.354599999999998</c:v>
                </c:pt>
                <c:pt idx="8541">
                  <c:v>33.851999999999997</c:v>
                </c:pt>
                <c:pt idx="8542">
                  <c:v>34.815199999999997</c:v>
                </c:pt>
                <c:pt idx="8543">
                  <c:v>35.049000000000007</c:v>
                </c:pt>
                <c:pt idx="8544">
                  <c:v>34.853000000000002</c:v>
                </c:pt>
                <c:pt idx="8545">
                  <c:v>34.834800000000001</c:v>
                </c:pt>
                <c:pt idx="8546">
                  <c:v>34.792800000000007</c:v>
                </c:pt>
                <c:pt idx="8547">
                  <c:v>34.356000000000002</c:v>
                </c:pt>
                <c:pt idx="8548">
                  <c:v>33.958399999999997</c:v>
                </c:pt>
                <c:pt idx="8549">
                  <c:v>33.990600000000001</c:v>
                </c:pt>
                <c:pt idx="8550">
                  <c:v>34.316800000000001</c:v>
                </c:pt>
                <c:pt idx="8551">
                  <c:v>34.4666</c:v>
                </c:pt>
                <c:pt idx="8552">
                  <c:v>34.384</c:v>
                </c:pt>
                <c:pt idx="8553">
                  <c:v>34.475000000000001</c:v>
                </c:pt>
                <c:pt idx="8554">
                  <c:v>34.119400000000013</c:v>
                </c:pt>
                <c:pt idx="8555">
                  <c:v>34.259400000000007</c:v>
                </c:pt>
                <c:pt idx="8556">
                  <c:v>34.389600000000002</c:v>
                </c:pt>
                <c:pt idx="8557">
                  <c:v>34.339200000000012</c:v>
                </c:pt>
                <c:pt idx="8558">
                  <c:v>33.8842</c:v>
                </c:pt>
                <c:pt idx="8559">
                  <c:v>33.433400000000013</c:v>
                </c:pt>
                <c:pt idx="8560">
                  <c:v>33.4236</c:v>
                </c:pt>
                <c:pt idx="8561">
                  <c:v>33.860400000000013</c:v>
                </c:pt>
                <c:pt idx="8562">
                  <c:v>32.976999999999997</c:v>
                </c:pt>
                <c:pt idx="8563">
                  <c:v>33.083399999999997</c:v>
                </c:pt>
                <c:pt idx="8564">
                  <c:v>33.275200000000012</c:v>
                </c:pt>
                <c:pt idx="8565">
                  <c:v>33.098800000000011</c:v>
                </c:pt>
                <c:pt idx="8566">
                  <c:v>33.25</c:v>
                </c:pt>
                <c:pt idx="8567">
                  <c:v>33.392800000000001</c:v>
                </c:pt>
                <c:pt idx="8568">
                  <c:v>33.756800000000013</c:v>
                </c:pt>
                <c:pt idx="8569">
                  <c:v>33.177200000000013</c:v>
                </c:pt>
                <c:pt idx="8570">
                  <c:v>33.324199999999998</c:v>
                </c:pt>
                <c:pt idx="8571">
                  <c:v>33.013399999999997</c:v>
                </c:pt>
                <c:pt idx="8572">
                  <c:v>33.125400000000013</c:v>
                </c:pt>
                <c:pt idx="8573">
                  <c:v>32.806199999999997</c:v>
                </c:pt>
                <c:pt idx="8574">
                  <c:v>33.030200000000001</c:v>
                </c:pt>
                <c:pt idx="8575">
                  <c:v>32.802</c:v>
                </c:pt>
                <c:pt idx="8576">
                  <c:v>32.226600000000012</c:v>
                </c:pt>
                <c:pt idx="8577">
                  <c:v>32.617199999999997</c:v>
                </c:pt>
                <c:pt idx="8578">
                  <c:v>33.473999999999997</c:v>
                </c:pt>
                <c:pt idx="8579">
                  <c:v>33.17580000000001</c:v>
                </c:pt>
                <c:pt idx="8580">
                  <c:v>32.739000000000011</c:v>
                </c:pt>
                <c:pt idx="8581">
                  <c:v>32.876199999999997</c:v>
                </c:pt>
                <c:pt idx="8582">
                  <c:v>32.561200000000007</c:v>
                </c:pt>
                <c:pt idx="8583">
                  <c:v>32.590600000000009</c:v>
                </c:pt>
                <c:pt idx="8584">
                  <c:v>33.863200000000013</c:v>
                </c:pt>
                <c:pt idx="8585">
                  <c:v>33.0428</c:v>
                </c:pt>
                <c:pt idx="8586">
                  <c:v>32.793600000000012</c:v>
                </c:pt>
                <c:pt idx="8587">
                  <c:v>33.03860000000001</c:v>
                </c:pt>
                <c:pt idx="8588">
                  <c:v>33.03860000000001</c:v>
                </c:pt>
                <c:pt idx="8589">
                  <c:v>32.165000000000013</c:v>
                </c:pt>
                <c:pt idx="8590">
                  <c:v>32.093600000000009</c:v>
                </c:pt>
                <c:pt idx="8591">
                  <c:v>32.366600000000012</c:v>
                </c:pt>
                <c:pt idx="8592">
                  <c:v>32.039000000000001</c:v>
                </c:pt>
                <c:pt idx="8593">
                  <c:v>32.264400000000009</c:v>
                </c:pt>
                <c:pt idx="8594">
                  <c:v>31.588199999999979</c:v>
                </c:pt>
                <c:pt idx="8595">
                  <c:v>32.74880000000001</c:v>
                </c:pt>
                <c:pt idx="8596">
                  <c:v>32.151000000000003</c:v>
                </c:pt>
                <c:pt idx="8597">
                  <c:v>31.28299999999998</c:v>
                </c:pt>
                <c:pt idx="8598">
                  <c:v>32.211200000000012</c:v>
                </c:pt>
                <c:pt idx="8599">
                  <c:v>31.81359999999999</c:v>
                </c:pt>
                <c:pt idx="8600">
                  <c:v>31.982999999999979</c:v>
                </c:pt>
                <c:pt idx="8601">
                  <c:v>32.3904</c:v>
                </c:pt>
                <c:pt idx="8602">
                  <c:v>32.065600000000011</c:v>
                </c:pt>
                <c:pt idx="8603">
                  <c:v>31.644200000000001</c:v>
                </c:pt>
                <c:pt idx="8604">
                  <c:v>32.471600000000002</c:v>
                </c:pt>
                <c:pt idx="8605">
                  <c:v>31.95219999999998</c:v>
                </c:pt>
                <c:pt idx="8606">
                  <c:v>31.74779999999998</c:v>
                </c:pt>
                <c:pt idx="8607">
                  <c:v>31.512599999999988</c:v>
                </c:pt>
                <c:pt idx="8608">
                  <c:v>31.7744</c:v>
                </c:pt>
                <c:pt idx="8609">
                  <c:v>30.91759999999999</c:v>
                </c:pt>
                <c:pt idx="8610">
                  <c:v>31.467799999999979</c:v>
                </c:pt>
                <c:pt idx="8611">
                  <c:v>30.949799999999989</c:v>
                </c:pt>
                <c:pt idx="8612">
                  <c:v>31.365599999999979</c:v>
                </c:pt>
                <c:pt idx="8613">
                  <c:v>31.8066</c:v>
                </c:pt>
                <c:pt idx="8614">
                  <c:v>30.773399999999992</c:v>
                </c:pt>
                <c:pt idx="8615">
                  <c:v>30.587199999999989</c:v>
                </c:pt>
                <c:pt idx="8616">
                  <c:v>30.59</c:v>
                </c:pt>
                <c:pt idx="8617">
                  <c:v>30.479399999999981</c:v>
                </c:pt>
                <c:pt idx="8618">
                  <c:v>30.344999999999999</c:v>
                </c:pt>
                <c:pt idx="8619">
                  <c:v>30.391199999999991</c:v>
                </c:pt>
                <c:pt idx="8620">
                  <c:v>30.484999999999989</c:v>
                </c:pt>
                <c:pt idx="8621">
                  <c:v>30.438800000000001</c:v>
                </c:pt>
                <c:pt idx="8622">
                  <c:v>31.005799999999979</c:v>
                </c:pt>
                <c:pt idx="8623">
                  <c:v>31.22699999999999</c:v>
                </c:pt>
                <c:pt idx="8624">
                  <c:v>31.119199999999999</c:v>
                </c:pt>
                <c:pt idx="8625">
                  <c:v>31.0702</c:v>
                </c:pt>
                <c:pt idx="8626">
                  <c:v>30.634799999999991</c:v>
                </c:pt>
                <c:pt idx="8627">
                  <c:v>31.535</c:v>
                </c:pt>
                <c:pt idx="8628">
                  <c:v>30.309999999999992</c:v>
                </c:pt>
                <c:pt idx="8629">
                  <c:v>29.80599999999999</c:v>
                </c:pt>
                <c:pt idx="8630">
                  <c:v>30.49619999999998</c:v>
                </c:pt>
                <c:pt idx="8631">
                  <c:v>30.54379999999998</c:v>
                </c:pt>
                <c:pt idx="8632">
                  <c:v>30.347799999999989</c:v>
                </c:pt>
                <c:pt idx="8633">
                  <c:v>30.420599999999979</c:v>
                </c:pt>
                <c:pt idx="8634">
                  <c:v>30.568999999999988</c:v>
                </c:pt>
                <c:pt idx="8635">
                  <c:v>30.1616</c:v>
                </c:pt>
                <c:pt idx="8636">
                  <c:v>30.235800000000001</c:v>
                </c:pt>
                <c:pt idx="8637">
                  <c:v>30.317000000000011</c:v>
                </c:pt>
                <c:pt idx="8638">
                  <c:v>30.153199999999991</c:v>
                </c:pt>
                <c:pt idx="8639">
                  <c:v>30.755199999999991</c:v>
                </c:pt>
                <c:pt idx="8640">
                  <c:v>30.69779999999999</c:v>
                </c:pt>
                <c:pt idx="8641">
                  <c:v>30.871399999999991</c:v>
                </c:pt>
                <c:pt idx="8642">
                  <c:v>30.106999999999999</c:v>
                </c:pt>
                <c:pt idx="8643">
                  <c:v>30.265199999999989</c:v>
                </c:pt>
                <c:pt idx="8644">
                  <c:v>30.64739999999999</c:v>
                </c:pt>
                <c:pt idx="8645">
                  <c:v>30.687999999999999</c:v>
                </c:pt>
                <c:pt idx="8646">
                  <c:v>31.803799999999981</c:v>
                </c:pt>
                <c:pt idx="8647">
                  <c:v>30.928799999999981</c:v>
                </c:pt>
                <c:pt idx="8648">
                  <c:v>31.159800000000011</c:v>
                </c:pt>
                <c:pt idx="8649">
                  <c:v>31.038</c:v>
                </c:pt>
                <c:pt idx="8650">
                  <c:v>30.966599999999989</c:v>
                </c:pt>
                <c:pt idx="8651">
                  <c:v>31.082799999999981</c:v>
                </c:pt>
                <c:pt idx="8652">
                  <c:v>31.416</c:v>
                </c:pt>
                <c:pt idx="8653">
                  <c:v>31.43559999999998</c:v>
                </c:pt>
                <c:pt idx="8654">
                  <c:v>31.79679999999998</c:v>
                </c:pt>
                <c:pt idx="8655">
                  <c:v>32.116</c:v>
                </c:pt>
                <c:pt idx="8656">
                  <c:v>32.121600000000008</c:v>
                </c:pt>
                <c:pt idx="8657">
                  <c:v>32.180400000000013</c:v>
                </c:pt>
                <c:pt idx="8658">
                  <c:v>32.230800000000009</c:v>
                </c:pt>
                <c:pt idx="8659">
                  <c:v>32.617199999999997</c:v>
                </c:pt>
                <c:pt idx="8660">
                  <c:v>32.622800000000012</c:v>
                </c:pt>
                <c:pt idx="8661">
                  <c:v>32.424000000000007</c:v>
                </c:pt>
                <c:pt idx="8662">
                  <c:v>32.453400000000002</c:v>
                </c:pt>
                <c:pt idx="8663">
                  <c:v>32.499600000000008</c:v>
                </c:pt>
                <c:pt idx="8664">
                  <c:v>33.370399999999997</c:v>
                </c:pt>
                <c:pt idx="8665">
                  <c:v>33.100200000000001</c:v>
                </c:pt>
                <c:pt idx="8666">
                  <c:v>33.075000000000003</c:v>
                </c:pt>
                <c:pt idx="8667">
                  <c:v>33.195400000000021</c:v>
                </c:pt>
                <c:pt idx="8668">
                  <c:v>33.124000000000009</c:v>
                </c:pt>
                <c:pt idx="8669">
                  <c:v>33.52300000000001</c:v>
                </c:pt>
                <c:pt idx="8670">
                  <c:v>33.6098</c:v>
                </c:pt>
                <c:pt idx="8671">
                  <c:v>34.004600000000003</c:v>
                </c:pt>
                <c:pt idx="8672">
                  <c:v>33.817</c:v>
                </c:pt>
                <c:pt idx="8673">
                  <c:v>33.696600000000011</c:v>
                </c:pt>
                <c:pt idx="8674">
                  <c:v>33.748400000000011</c:v>
                </c:pt>
                <c:pt idx="8675">
                  <c:v>33.339599999999997</c:v>
                </c:pt>
                <c:pt idx="8676">
                  <c:v>33.632200000000012</c:v>
                </c:pt>
                <c:pt idx="8677">
                  <c:v>33.657400000000003</c:v>
                </c:pt>
                <c:pt idx="8678">
                  <c:v>33.394199999999998</c:v>
                </c:pt>
                <c:pt idx="8679">
                  <c:v>33.408200000000001</c:v>
                </c:pt>
                <c:pt idx="8680">
                  <c:v>33.558</c:v>
                </c:pt>
                <c:pt idx="8681">
                  <c:v>33.370399999999997</c:v>
                </c:pt>
                <c:pt idx="8682">
                  <c:v>33.647599999999997</c:v>
                </c:pt>
                <c:pt idx="8683">
                  <c:v>33.385800000000003</c:v>
                </c:pt>
                <c:pt idx="8684">
                  <c:v>33.698000000000008</c:v>
                </c:pt>
                <c:pt idx="8685">
                  <c:v>33.692400000000013</c:v>
                </c:pt>
                <c:pt idx="8686">
                  <c:v>33.719000000000001</c:v>
                </c:pt>
                <c:pt idx="8687">
                  <c:v>33.695200000000007</c:v>
                </c:pt>
                <c:pt idx="8688">
                  <c:v>33.990600000000001</c:v>
                </c:pt>
                <c:pt idx="8689">
                  <c:v>34.034000000000013</c:v>
                </c:pt>
                <c:pt idx="8690">
                  <c:v>33.808600000000013</c:v>
                </c:pt>
                <c:pt idx="8691">
                  <c:v>33.872999999999998</c:v>
                </c:pt>
                <c:pt idx="8692">
                  <c:v>33.844999999999999</c:v>
                </c:pt>
                <c:pt idx="8693">
                  <c:v>34.298600000000008</c:v>
                </c:pt>
                <c:pt idx="8694">
                  <c:v>34.308400000000013</c:v>
                </c:pt>
                <c:pt idx="8695">
                  <c:v>33.705000000000013</c:v>
                </c:pt>
                <c:pt idx="8696">
                  <c:v>33.408200000000001</c:v>
                </c:pt>
                <c:pt idx="8697">
                  <c:v>33.584600000000002</c:v>
                </c:pt>
                <c:pt idx="8698">
                  <c:v>33.476799999999997</c:v>
                </c:pt>
                <c:pt idx="8699">
                  <c:v>33.479599999999998</c:v>
                </c:pt>
                <c:pt idx="8700">
                  <c:v>33.276600000000009</c:v>
                </c:pt>
                <c:pt idx="8701">
                  <c:v>33.518800000000013</c:v>
                </c:pt>
                <c:pt idx="8702">
                  <c:v>33.292000000000009</c:v>
                </c:pt>
                <c:pt idx="8703">
                  <c:v>33.346600000000002</c:v>
                </c:pt>
                <c:pt idx="8704">
                  <c:v>33.363400000000013</c:v>
                </c:pt>
                <c:pt idx="8705">
                  <c:v>34.433</c:v>
                </c:pt>
                <c:pt idx="8706">
                  <c:v>33.9178</c:v>
                </c:pt>
                <c:pt idx="8707">
                  <c:v>34.542200000000008</c:v>
                </c:pt>
                <c:pt idx="8708">
                  <c:v>33.982200000000013</c:v>
                </c:pt>
                <c:pt idx="8709">
                  <c:v>33.843600000000002</c:v>
                </c:pt>
                <c:pt idx="8710">
                  <c:v>33.289200000000008</c:v>
                </c:pt>
                <c:pt idx="8711">
                  <c:v>33.945800000000013</c:v>
                </c:pt>
                <c:pt idx="8712">
                  <c:v>33.994799999999998</c:v>
                </c:pt>
                <c:pt idx="8713">
                  <c:v>33.63920000000001</c:v>
                </c:pt>
                <c:pt idx="8714">
                  <c:v>33.7498</c:v>
                </c:pt>
                <c:pt idx="8715">
                  <c:v>33.702200000000012</c:v>
                </c:pt>
                <c:pt idx="8716">
                  <c:v>33.007800000000003</c:v>
                </c:pt>
                <c:pt idx="8717">
                  <c:v>33.318600000000004</c:v>
                </c:pt>
                <c:pt idx="8718">
                  <c:v>33.285000000000011</c:v>
                </c:pt>
                <c:pt idx="8719">
                  <c:v>33.178600000000003</c:v>
                </c:pt>
                <c:pt idx="8720">
                  <c:v>33.237400000000001</c:v>
                </c:pt>
                <c:pt idx="8721">
                  <c:v>33.926200000000001</c:v>
                </c:pt>
                <c:pt idx="8722">
                  <c:v>33.908000000000001</c:v>
                </c:pt>
                <c:pt idx="8723">
                  <c:v>33.804400000000001</c:v>
                </c:pt>
                <c:pt idx="8724">
                  <c:v>33.166000000000011</c:v>
                </c:pt>
                <c:pt idx="8725">
                  <c:v>33.447400000000002</c:v>
                </c:pt>
                <c:pt idx="8726">
                  <c:v>33.0456</c:v>
                </c:pt>
                <c:pt idx="8727">
                  <c:v>32.97</c:v>
                </c:pt>
                <c:pt idx="8728">
                  <c:v>34.046600000000012</c:v>
                </c:pt>
                <c:pt idx="8729">
                  <c:v>33.994799999999998</c:v>
                </c:pt>
                <c:pt idx="8730">
                  <c:v>33.986400000000003</c:v>
                </c:pt>
                <c:pt idx="8731">
                  <c:v>33.79740000000001</c:v>
                </c:pt>
                <c:pt idx="8732">
                  <c:v>33.063800000000001</c:v>
                </c:pt>
                <c:pt idx="8733">
                  <c:v>34.423200000000001</c:v>
                </c:pt>
                <c:pt idx="8734">
                  <c:v>35.356999999999999</c:v>
                </c:pt>
                <c:pt idx="8735">
                  <c:v>34.72420000000001</c:v>
                </c:pt>
                <c:pt idx="8736">
                  <c:v>33.877200000000002</c:v>
                </c:pt>
                <c:pt idx="8737">
                  <c:v>33.74280000000001</c:v>
                </c:pt>
                <c:pt idx="8738">
                  <c:v>33.842200000000012</c:v>
                </c:pt>
                <c:pt idx="8739">
                  <c:v>33.79740000000001</c:v>
                </c:pt>
                <c:pt idx="8740">
                  <c:v>33.770800000000008</c:v>
                </c:pt>
                <c:pt idx="8741">
                  <c:v>33.562200000000011</c:v>
                </c:pt>
                <c:pt idx="8742">
                  <c:v>33.261200000000009</c:v>
                </c:pt>
                <c:pt idx="8743">
                  <c:v>33.870199999999997</c:v>
                </c:pt>
                <c:pt idx="8744">
                  <c:v>33.593000000000011</c:v>
                </c:pt>
                <c:pt idx="8745">
                  <c:v>33.909400000000012</c:v>
                </c:pt>
                <c:pt idx="8746">
                  <c:v>33.878600000000013</c:v>
                </c:pt>
                <c:pt idx="8747">
                  <c:v>34.547800000000002</c:v>
                </c:pt>
                <c:pt idx="8748">
                  <c:v>34.850200000000001</c:v>
                </c:pt>
                <c:pt idx="8749">
                  <c:v>34.629000000000012</c:v>
                </c:pt>
                <c:pt idx="8750">
                  <c:v>34.098400000000012</c:v>
                </c:pt>
                <c:pt idx="8751">
                  <c:v>34.077399999999997</c:v>
                </c:pt>
                <c:pt idx="8752">
                  <c:v>33.511800000000001</c:v>
                </c:pt>
                <c:pt idx="8753">
                  <c:v>33.444600000000001</c:v>
                </c:pt>
                <c:pt idx="8754">
                  <c:v>33.063800000000001</c:v>
                </c:pt>
                <c:pt idx="8755">
                  <c:v>33.703600000000002</c:v>
                </c:pt>
                <c:pt idx="8756">
                  <c:v>33.59020000000001</c:v>
                </c:pt>
                <c:pt idx="8757">
                  <c:v>33.772200000000012</c:v>
                </c:pt>
                <c:pt idx="8758">
                  <c:v>33.805799999999998</c:v>
                </c:pt>
                <c:pt idx="8759">
                  <c:v>33.570600000000013</c:v>
                </c:pt>
                <c:pt idx="8760">
                  <c:v>34.066200000000009</c:v>
                </c:pt>
                <c:pt idx="8761">
                  <c:v>32.656399999999998</c:v>
                </c:pt>
                <c:pt idx="8762">
                  <c:v>33.321399999999997</c:v>
                </c:pt>
                <c:pt idx="8763">
                  <c:v>33.458599999999997</c:v>
                </c:pt>
                <c:pt idx="8764">
                  <c:v>33.622400000000013</c:v>
                </c:pt>
                <c:pt idx="8765">
                  <c:v>33.840800000000002</c:v>
                </c:pt>
                <c:pt idx="8766">
                  <c:v>34.060600000000001</c:v>
                </c:pt>
                <c:pt idx="8767">
                  <c:v>33.875800000000012</c:v>
                </c:pt>
                <c:pt idx="8768">
                  <c:v>33.885599999999997</c:v>
                </c:pt>
                <c:pt idx="8769">
                  <c:v>34.913200000000003</c:v>
                </c:pt>
                <c:pt idx="8770">
                  <c:v>35.777000000000008</c:v>
                </c:pt>
                <c:pt idx="8771">
                  <c:v>36.059800000000003</c:v>
                </c:pt>
                <c:pt idx="8772">
                  <c:v>35.887599999999999</c:v>
                </c:pt>
                <c:pt idx="8773">
                  <c:v>35.936600000000013</c:v>
                </c:pt>
                <c:pt idx="8774">
                  <c:v>36.204000000000008</c:v>
                </c:pt>
                <c:pt idx="8775">
                  <c:v>36.822800000000008</c:v>
                </c:pt>
                <c:pt idx="8776">
                  <c:v>35.673400000000001</c:v>
                </c:pt>
                <c:pt idx="8777">
                  <c:v>34.24260000000001</c:v>
                </c:pt>
                <c:pt idx="8778">
                  <c:v>35.779800000000009</c:v>
                </c:pt>
                <c:pt idx="8779">
                  <c:v>37.534000000000013</c:v>
                </c:pt>
                <c:pt idx="8780">
                  <c:v>36.6128</c:v>
                </c:pt>
                <c:pt idx="8781">
                  <c:v>36.454599999999999</c:v>
                </c:pt>
                <c:pt idx="8782">
                  <c:v>36.611400000000003</c:v>
                </c:pt>
                <c:pt idx="8783">
                  <c:v>37.679600000000001</c:v>
                </c:pt>
                <c:pt idx="8784">
                  <c:v>37.436</c:v>
                </c:pt>
                <c:pt idx="8785">
                  <c:v>37.137800000000013</c:v>
                </c:pt>
                <c:pt idx="8786">
                  <c:v>36.71220000000001</c:v>
                </c:pt>
                <c:pt idx="8787">
                  <c:v>36.685600000000001</c:v>
                </c:pt>
                <c:pt idx="8788">
                  <c:v>37.395400000000009</c:v>
                </c:pt>
                <c:pt idx="8789">
                  <c:v>37.065000000000012</c:v>
                </c:pt>
                <c:pt idx="8790">
                  <c:v>37.602600000000002</c:v>
                </c:pt>
                <c:pt idx="8791">
                  <c:v>37.864400000000003</c:v>
                </c:pt>
                <c:pt idx="8792">
                  <c:v>37.837800000000001</c:v>
                </c:pt>
                <c:pt idx="8793">
                  <c:v>37.634800000000013</c:v>
                </c:pt>
                <c:pt idx="8794">
                  <c:v>36.913800000000002</c:v>
                </c:pt>
                <c:pt idx="8795">
                  <c:v>37.671200000000013</c:v>
                </c:pt>
                <c:pt idx="8796">
                  <c:v>37.598400000000012</c:v>
                </c:pt>
                <c:pt idx="8797">
                  <c:v>37.618000000000002</c:v>
                </c:pt>
                <c:pt idx="8798">
                  <c:v>38.543400000000013</c:v>
                </c:pt>
                <c:pt idx="8799">
                  <c:v>37.203600000000002</c:v>
                </c:pt>
                <c:pt idx="8800">
                  <c:v>37.784599999999998</c:v>
                </c:pt>
                <c:pt idx="8801">
                  <c:v>38.675000000000011</c:v>
                </c:pt>
                <c:pt idx="8802">
                  <c:v>38.512600000000013</c:v>
                </c:pt>
                <c:pt idx="8803">
                  <c:v>38.091200000000008</c:v>
                </c:pt>
                <c:pt idx="8804">
                  <c:v>38.698800000000013</c:v>
                </c:pt>
                <c:pt idx="8805">
                  <c:v>39.172000000000011</c:v>
                </c:pt>
                <c:pt idx="8806">
                  <c:v>39.205600000000011</c:v>
                </c:pt>
                <c:pt idx="8807">
                  <c:v>38.13880000000001</c:v>
                </c:pt>
                <c:pt idx="8808">
                  <c:v>39.2378</c:v>
                </c:pt>
                <c:pt idx="8809">
                  <c:v>39.965800000000002</c:v>
                </c:pt>
                <c:pt idx="8810">
                  <c:v>38.63300000000001</c:v>
                </c:pt>
                <c:pt idx="8811">
                  <c:v>39.674600000000012</c:v>
                </c:pt>
                <c:pt idx="8812">
                  <c:v>39.601799999999997</c:v>
                </c:pt>
                <c:pt idx="8813">
                  <c:v>39.781000000000013</c:v>
                </c:pt>
                <c:pt idx="8814">
                  <c:v>39.534599999999998</c:v>
                </c:pt>
                <c:pt idx="8815">
                  <c:v>39.564</c:v>
                </c:pt>
                <c:pt idx="8816">
                  <c:v>39.445</c:v>
                </c:pt>
                <c:pt idx="8817">
                  <c:v>39.783800000000006</c:v>
                </c:pt>
                <c:pt idx="8818">
                  <c:v>39.421200000000013</c:v>
                </c:pt>
                <c:pt idx="8819">
                  <c:v>40.416600000000003</c:v>
                </c:pt>
                <c:pt idx="8820">
                  <c:v>40.083399999999997</c:v>
                </c:pt>
                <c:pt idx="8821">
                  <c:v>40.065200000000011</c:v>
                </c:pt>
                <c:pt idx="8822">
                  <c:v>40.033000000000008</c:v>
                </c:pt>
                <c:pt idx="8823">
                  <c:v>40.052600000000012</c:v>
                </c:pt>
                <c:pt idx="8824">
                  <c:v>39.991</c:v>
                </c:pt>
                <c:pt idx="8825">
                  <c:v>40.426400000000001</c:v>
                </c:pt>
                <c:pt idx="8826">
                  <c:v>40.271000000000001</c:v>
                </c:pt>
                <c:pt idx="8827">
                  <c:v>40.18</c:v>
                </c:pt>
                <c:pt idx="8828">
                  <c:v>39.837000000000003</c:v>
                </c:pt>
                <c:pt idx="8829">
                  <c:v>40.707800000000013</c:v>
                </c:pt>
                <c:pt idx="8830">
                  <c:v>40.311599999999999</c:v>
                </c:pt>
                <c:pt idx="8831">
                  <c:v>40.287799999999997</c:v>
                </c:pt>
                <c:pt idx="8832">
                  <c:v>40.315800000000003</c:v>
                </c:pt>
                <c:pt idx="8833">
                  <c:v>40.184199999999997</c:v>
                </c:pt>
                <c:pt idx="8834">
                  <c:v>40.465600000000009</c:v>
                </c:pt>
                <c:pt idx="8835">
                  <c:v>40.380200000000002</c:v>
                </c:pt>
                <c:pt idx="8836">
                  <c:v>40.586000000000013</c:v>
                </c:pt>
                <c:pt idx="8837">
                  <c:v>40.509</c:v>
                </c:pt>
                <c:pt idx="8838">
                  <c:v>40.510399999999997</c:v>
                </c:pt>
                <c:pt idx="8839">
                  <c:v>40.654600000000002</c:v>
                </c:pt>
                <c:pt idx="8840">
                  <c:v>40.476799999999997</c:v>
                </c:pt>
                <c:pt idx="8841">
                  <c:v>40.537000000000013</c:v>
                </c:pt>
                <c:pt idx="8842">
                  <c:v>40.19400000000001</c:v>
                </c:pt>
                <c:pt idx="8843">
                  <c:v>41.174000000000007</c:v>
                </c:pt>
                <c:pt idx="8844">
                  <c:v>41.137600000000013</c:v>
                </c:pt>
                <c:pt idx="8845">
                  <c:v>41.122200000000021</c:v>
                </c:pt>
                <c:pt idx="8846">
                  <c:v>40.996200000000002</c:v>
                </c:pt>
                <c:pt idx="8847">
                  <c:v>41.10540000000001</c:v>
                </c:pt>
                <c:pt idx="8848">
                  <c:v>41.507199999999997</c:v>
                </c:pt>
                <c:pt idx="8849">
                  <c:v>41.357399999999998</c:v>
                </c:pt>
                <c:pt idx="8850">
                  <c:v>41.343400000000003</c:v>
                </c:pt>
                <c:pt idx="8851">
                  <c:v>41.343400000000003</c:v>
                </c:pt>
                <c:pt idx="8852">
                  <c:v>41.248200000000011</c:v>
                </c:pt>
                <c:pt idx="8853">
                  <c:v>41.202000000000012</c:v>
                </c:pt>
                <c:pt idx="8854">
                  <c:v>41.589799999999997</c:v>
                </c:pt>
                <c:pt idx="8855">
                  <c:v>41.539400000000001</c:v>
                </c:pt>
                <c:pt idx="8856">
                  <c:v>40.724600000000009</c:v>
                </c:pt>
                <c:pt idx="8857">
                  <c:v>41.1404</c:v>
                </c:pt>
                <c:pt idx="8858">
                  <c:v>40.903799999999997</c:v>
                </c:pt>
                <c:pt idx="8859">
                  <c:v>40.914999999999999</c:v>
                </c:pt>
                <c:pt idx="8860">
                  <c:v>40.859000000000002</c:v>
                </c:pt>
                <c:pt idx="8861">
                  <c:v>40.642000000000003</c:v>
                </c:pt>
                <c:pt idx="8862">
                  <c:v>40.688200000000009</c:v>
                </c:pt>
                <c:pt idx="8863">
                  <c:v>40.843600000000002</c:v>
                </c:pt>
                <c:pt idx="8864">
                  <c:v>40.000800000000012</c:v>
                </c:pt>
                <c:pt idx="8865">
                  <c:v>41.031200000000013</c:v>
                </c:pt>
                <c:pt idx="8866">
                  <c:v>40.7498</c:v>
                </c:pt>
                <c:pt idx="8867">
                  <c:v>40.846400000000003</c:v>
                </c:pt>
                <c:pt idx="8868">
                  <c:v>40.700800000000008</c:v>
                </c:pt>
                <c:pt idx="8869">
                  <c:v>40.604200000000013</c:v>
                </c:pt>
                <c:pt idx="8870">
                  <c:v>40.678400000000011</c:v>
                </c:pt>
                <c:pt idx="8871">
                  <c:v>40.513199999999998</c:v>
                </c:pt>
                <c:pt idx="8872">
                  <c:v>40.404000000000003</c:v>
                </c:pt>
                <c:pt idx="8873">
                  <c:v>40.695200000000007</c:v>
                </c:pt>
                <c:pt idx="8874">
                  <c:v>40.488</c:v>
                </c:pt>
                <c:pt idx="8875">
                  <c:v>40.688200000000009</c:v>
                </c:pt>
                <c:pt idx="8876">
                  <c:v>40.3872</c:v>
                </c:pt>
                <c:pt idx="8877">
                  <c:v>41.382599999999996</c:v>
                </c:pt>
                <c:pt idx="8878">
                  <c:v>40.140800000000013</c:v>
                </c:pt>
                <c:pt idx="8879">
                  <c:v>39.337200000000003</c:v>
                </c:pt>
                <c:pt idx="8880">
                  <c:v>40.640600000000013</c:v>
                </c:pt>
                <c:pt idx="8881">
                  <c:v>40.683999999999997</c:v>
                </c:pt>
                <c:pt idx="8882">
                  <c:v>40.518800000000013</c:v>
                </c:pt>
                <c:pt idx="8883">
                  <c:v>40.615400000000008</c:v>
                </c:pt>
                <c:pt idx="8884">
                  <c:v>40.39</c:v>
                </c:pt>
                <c:pt idx="8885">
                  <c:v>40.27940000000001</c:v>
                </c:pt>
                <c:pt idx="8886">
                  <c:v>40.287799999999997</c:v>
                </c:pt>
                <c:pt idx="8887">
                  <c:v>40.233200000000011</c:v>
                </c:pt>
                <c:pt idx="8888">
                  <c:v>40.210800000000013</c:v>
                </c:pt>
                <c:pt idx="8889">
                  <c:v>40.565000000000012</c:v>
                </c:pt>
                <c:pt idx="8890">
                  <c:v>40.444600000000001</c:v>
                </c:pt>
                <c:pt idx="8891">
                  <c:v>40.422200000000011</c:v>
                </c:pt>
                <c:pt idx="8892">
                  <c:v>40.721800000000009</c:v>
                </c:pt>
                <c:pt idx="8893">
                  <c:v>41.076000000000001</c:v>
                </c:pt>
                <c:pt idx="8894">
                  <c:v>40.584600000000002</c:v>
                </c:pt>
                <c:pt idx="8895">
                  <c:v>40.777800000000013</c:v>
                </c:pt>
                <c:pt idx="8896">
                  <c:v>40.6462</c:v>
                </c:pt>
                <c:pt idx="8897">
                  <c:v>40.829600000000013</c:v>
                </c:pt>
                <c:pt idx="8898">
                  <c:v>40.802999999999997</c:v>
                </c:pt>
                <c:pt idx="8899">
                  <c:v>40.744200000000014</c:v>
                </c:pt>
                <c:pt idx="8900">
                  <c:v>40.856200000000001</c:v>
                </c:pt>
                <c:pt idx="8901">
                  <c:v>40.860400000000013</c:v>
                </c:pt>
                <c:pt idx="8902">
                  <c:v>40.804400000000001</c:v>
                </c:pt>
                <c:pt idx="8903">
                  <c:v>40.793200000000013</c:v>
                </c:pt>
                <c:pt idx="8904">
                  <c:v>40.9024</c:v>
                </c:pt>
                <c:pt idx="8905">
                  <c:v>41.256600000000013</c:v>
                </c:pt>
                <c:pt idx="8906">
                  <c:v>40.4544</c:v>
                </c:pt>
                <c:pt idx="8907">
                  <c:v>40.805799999999998</c:v>
                </c:pt>
                <c:pt idx="8908">
                  <c:v>40.150599999999997</c:v>
                </c:pt>
                <c:pt idx="8909">
                  <c:v>40.2864</c:v>
                </c:pt>
                <c:pt idx="8910">
                  <c:v>40.492200000000011</c:v>
                </c:pt>
                <c:pt idx="8911">
                  <c:v>40.685400000000008</c:v>
                </c:pt>
                <c:pt idx="8912">
                  <c:v>40.548200000000001</c:v>
                </c:pt>
                <c:pt idx="8913">
                  <c:v>40.577599999999997</c:v>
                </c:pt>
                <c:pt idx="8914">
                  <c:v>40.616799999999998</c:v>
                </c:pt>
                <c:pt idx="8915">
                  <c:v>41.092800000000011</c:v>
                </c:pt>
                <c:pt idx="8916">
                  <c:v>40.683999999999997</c:v>
                </c:pt>
                <c:pt idx="8917">
                  <c:v>40.397000000000013</c:v>
                </c:pt>
                <c:pt idx="8918">
                  <c:v>40.892600000000009</c:v>
                </c:pt>
                <c:pt idx="8919">
                  <c:v>40.244400000000013</c:v>
                </c:pt>
                <c:pt idx="8920">
                  <c:v>40.173000000000009</c:v>
                </c:pt>
                <c:pt idx="8921">
                  <c:v>40.857599999999998</c:v>
                </c:pt>
                <c:pt idx="8922">
                  <c:v>40.790400000000012</c:v>
                </c:pt>
                <c:pt idx="8923">
                  <c:v>40.698000000000008</c:v>
                </c:pt>
                <c:pt idx="8924">
                  <c:v>40.63920000000001</c:v>
                </c:pt>
                <c:pt idx="8925">
                  <c:v>40.689600000000013</c:v>
                </c:pt>
                <c:pt idx="8926">
                  <c:v>40.69380000000001</c:v>
                </c:pt>
                <c:pt idx="8927">
                  <c:v>40.69380000000001</c:v>
                </c:pt>
                <c:pt idx="8928">
                  <c:v>40.611199999999997</c:v>
                </c:pt>
                <c:pt idx="8929">
                  <c:v>40.671400000000013</c:v>
                </c:pt>
                <c:pt idx="8930">
                  <c:v>40.619600000000013</c:v>
                </c:pt>
                <c:pt idx="8931">
                  <c:v>40.450200000000002</c:v>
                </c:pt>
                <c:pt idx="8932">
                  <c:v>40.293400000000013</c:v>
                </c:pt>
                <c:pt idx="8933">
                  <c:v>41.403599999999997</c:v>
                </c:pt>
                <c:pt idx="8934">
                  <c:v>41.17260000000001</c:v>
                </c:pt>
                <c:pt idx="8935">
                  <c:v>40.82820000000001</c:v>
                </c:pt>
                <c:pt idx="8936">
                  <c:v>41.490400000000008</c:v>
                </c:pt>
                <c:pt idx="8937">
                  <c:v>41.102600000000002</c:v>
                </c:pt>
                <c:pt idx="8938">
                  <c:v>40.600000000000009</c:v>
                </c:pt>
                <c:pt idx="8939">
                  <c:v>40.734400000000001</c:v>
                </c:pt>
                <c:pt idx="8940">
                  <c:v>40.621000000000009</c:v>
                </c:pt>
                <c:pt idx="8941">
                  <c:v>40.399800000000013</c:v>
                </c:pt>
                <c:pt idx="8942">
                  <c:v>39.680200000000013</c:v>
                </c:pt>
                <c:pt idx="8943">
                  <c:v>39.877600000000001</c:v>
                </c:pt>
                <c:pt idx="8944">
                  <c:v>39.641000000000012</c:v>
                </c:pt>
                <c:pt idx="8945">
                  <c:v>39.510800000000003</c:v>
                </c:pt>
                <c:pt idx="8946">
                  <c:v>39.372200000000007</c:v>
                </c:pt>
                <c:pt idx="8947">
                  <c:v>39.6858</c:v>
                </c:pt>
                <c:pt idx="8948">
                  <c:v>40.354999999999997</c:v>
                </c:pt>
                <c:pt idx="8949">
                  <c:v>40.4726</c:v>
                </c:pt>
                <c:pt idx="8950">
                  <c:v>40.683999999999997</c:v>
                </c:pt>
                <c:pt idx="8951">
                  <c:v>39.947600000000001</c:v>
                </c:pt>
                <c:pt idx="8952">
                  <c:v>39.834200000000003</c:v>
                </c:pt>
                <c:pt idx="8953">
                  <c:v>39.909799999999997</c:v>
                </c:pt>
                <c:pt idx="8954">
                  <c:v>39.635400000000011</c:v>
                </c:pt>
                <c:pt idx="8955">
                  <c:v>39.78520000000001</c:v>
                </c:pt>
                <c:pt idx="8956">
                  <c:v>39.708200000000012</c:v>
                </c:pt>
                <c:pt idx="8957">
                  <c:v>39.656399999999998</c:v>
                </c:pt>
                <c:pt idx="8958">
                  <c:v>39.695600000000013</c:v>
                </c:pt>
                <c:pt idx="8959">
                  <c:v>39.674600000000012</c:v>
                </c:pt>
                <c:pt idx="8960">
                  <c:v>39.298000000000009</c:v>
                </c:pt>
                <c:pt idx="8961">
                  <c:v>40.229000000000013</c:v>
                </c:pt>
                <c:pt idx="8962">
                  <c:v>39.751600000000003</c:v>
                </c:pt>
                <c:pt idx="8963">
                  <c:v>39.660600000000009</c:v>
                </c:pt>
                <c:pt idx="8964">
                  <c:v>40.098800000000011</c:v>
                </c:pt>
                <c:pt idx="8965">
                  <c:v>39.691400000000009</c:v>
                </c:pt>
                <c:pt idx="8966">
                  <c:v>39.6158</c:v>
                </c:pt>
                <c:pt idx="8967">
                  <c:v>39.2714</c:v>
                </c:pt>
                <c:pt idx="8968">
                  <c:v>39.684399999999997</c:v>
                </c:pt>
                <c:pt idx="8969">
                  <c:v>39.62980000000001</c:v>
                </c:pt>
                <c:pt idx="8970">
                  <c:v>39.286800000000007</c:v>
                </c:pt>
                <c:pt idx="8971">
                  <c:v>39.365200000000009</c:v>
                </c:pt>
                <c:pt idx="8972">
                  <c:v>38.66660000000001</c:v>
                </c:pt>
                <c:pt idx="8973">
                  <c:v>38.628800000000012</c:v>
                </c:pt>
                <c:pt idx="8974">
                  <c:v>39.191600000000008</c:v>
                </c:pt>
                <c:pt idx="8975">
                  <c:v>39.160800000000002</c:v>
                </c:pt>
                <c:pt idx="8976">
                  <c:v>39.135600000000011</c:v>
                </c:pt>
                <c:pt idx="8977">
                  <c:v>38.641399999999997</c:v>
                </c:pt>
                <c:pt idx="8978">
                  <c:v>38.7408</c:v>
                </c:pt>
                <c:pt idx="8979">
                  <c:v>38.602200000000011</c:v>
                </c:pt>
                <c:pt idx="8980">
                  <c:v>38.619</c:v>
                </c:pt>
                <c:pt idx="8981">
                  <c:v>38.575600000000009</c:v>
                </c:pt>
                <c:pt idx="8982">
                  <c:v>38.577000000000012</c:v>
                </c:pt>
                <c:pt idx="8983">
                  <c:v>38.564400000000013</c:v>
                </c:pt>
                <c:pt idx="8984">
                  <c:v>38.998400000000011</c:v>
                </c:pt>
                <c:pt idx="8985">
                  <c:v>39.160800000000002</c:v>
                </c:pt>
                <c:pt idx="8986">
                  <c:v>39.257399999999997</c:v>
                </c:pt>
                <c:pt idx="8987">
                  <c:v>39.159400000000012</c:v>
                </c:pt>
                <c:pt idx="8988">
                  <c:v>38.775800000000011</c:v>
                </c:pt>
                <c:pt idx="8989">
                  <c:v>39.044600000000003</c:v>
                </c:pt>
                <c:pt idx="8990">
                  <c:v>38.933999999999997</c:v>
                </c:pt>
                <c:pt idx="8991">
                  <c:v>39.2714</c:v>
                </c:pt>
                <c:pt idx="8992">
                  <c:v>38.474800000000002</c:v>
                </c:pt>
                <c:pt idx="8993">
                  <c:v>38.409000000000013</c:v>
                </c:pt>
                <c:pt idx="8994">
                  <c:v>38.302600000000012</c:v>
                </c:pt>
                <c:pt idx="8995">
                  <c:v>38.13880000000001</c:v>
                </c:pt>
                <c:pt idx="8996">
                  <c:v>38.058999999999997</c:v>
                </c:pt>
                <c:pt idx="8997">
                  <c:v>38.323600000000013</c:v>
                </c:pt>
                <c:pt idx="8998">
                  <c:v>38.248000000000012</c:v>
                </c:pt>
                <c:pt idx="8999">
                  <c:v>38.1038</c:v>
                </c:pt>
                <c:pt idx="9000">
                  <c:v>38.623200000000011</c:v>
                </c:pt>
                <c:pt idx="9001">
                  <c:v>38.08</c:v>
                </c:pt>
                <c:pt idx="9002">
                  <c:v>38.656799999999997</c:v>
                </c:pt>
                <c:pt idx="9003">
                  <c:v>38.647000000000013</c:v>
                </c:pt>
                <c:pt idx="9004">
                  <c:v>38.449599999999997</c:v>
                </c:pt>
                <c:pt idx="9005">
                  <c:v>38.330599999999997</c:v>
                </c:pt>
                <c:pt idx="9006">
                  <c:v>38.1248</c:v>
                </c:pt>
                <c:pt idx="9007">
                  <c:v>38.0884</c:v>
                </c:pt>
                <c:pt idx="9008">
                  <c:v>38.122000000000007</c:v>
                </c:pt>
                <c:pt idx="9009">
                  <c:v>38.192000000000007</c:v>
                </c:pt>
                <c:pt idx="9010">
                  <c:v>38.301200000000001</c:v>
                </c:pt>
                <c:pt idx="9011">
                  <c:v>38.126200000000011</c:v>
                </c:pt>
                <c:pt idx="9012">
                  <c:v>38.63580000000001</c:v>
                </c:pt>
                <c:pt idx="9013">
                  <c:v>38.6372</c:v>
                </c:pt>
                <c:pt idx="9014">
                  <c:v>38.528000000000013</c:v>
                </c:pt>
                <c:pt idx="9015">
                  <c:v>37.7468</c:v>
                </c:pt>
                <c:pt idx="9016">
                  <c:v>38.290000000000013</c:v>
                </c:pt>
                <c:pt idx="9017">
                  <c:v>37.333799999999997</c:v>
                </c:pt>
                <c:pt idx="9018">
                  <c:v>37.756600000000013</c:v>
                </c:pt>
                <c:pt idx="9019">
                  <c:v>37.62360000000001</c:v>
                </c:pt>
                <c:pt idx="9020">
                  <c:v>37.462600000000009</c:v>
                </c:pt>
                <c:pt idx="9021">
                  <c:v>37.756600000000013</c:v>
                </c:pt>
                <c:pt idx="9022">
                  <c:v>38.234000000000009</c:v>
                </c:pt>
                <c:pt idx="9023">
                  <c:v>38.690400000000011</c:v>
                </c:pt>
                <c:pt idx="9024">
                  <c:v>38.502800000000001</c:v>
                </c:pt>
                <c:pt idx="9025">
                  <c:v>37.513000000000012</c:v>
                </c:pt>
                <c:pt idx="9026">
                  <c:v>38.1738</c:v>
                </c:pt>
                <c:pt idx="9027">
                  <c:v>37.546600000000012</c:v>
                </c:pt>
                <c:pt idx="9028">
                  <c:v>37.717399999999998</c:v>
                </c:pt>
                <c:pt idx="9029">
                  <c:v>37.682400000000001</c:v>
                </c:pt>
                <c:pt idx="9030">
                  <c:v>37.60540000000001</c:v>
                </c:pt>
                <c:pt idx="9031">
                  <c:v>37.769200000000012</c:v>
                </c:pt>
                <c:pt idx="9032">
                  <c:v>37.608200000000011</c:v>
                </c:pt>
                <c:pt idx="9033">
                  <c:v>37.507399999999997</c:v>
                </c:pt>
                <c:pt idx="9034">
                  <c:v>37.462600000000009</c:v>
                </c:pt>
                <c:pt idx="9035">
                  <c:v>37.651600000000002</c:v>
                </c:pt>
                <c:pt idx="9036">
                  <c:v>37.507399999999997</c:v>
                </c:pt>
                <c:pt idx="9037">
                  <c:v>37.594200000000001</c:v>
                </c:pt>
                <c:pt idx="9038">
                  <c:v>37.427600000000012</c:v>
                </c:pt>
                <c:pt idx="9039">
                  <c:v>37.5914</c:v>
                </c:pt>
                <c:pt idx="9040">
                  <c:v>37.459800000000001</c:v>
                </c:pt>
                <c:pt idx="9041">
                  <c:v>37.616600000000012</c:v>
                </c:pt>
                <c:pt idx="9042">
                  <c:v>36.489600000000003</c:v>
                </c:pt>
                <c:pt idx="9043">
                  <c:v>36.573600000000013</c:v>
                </c:pt>
                <c:pt idx="9044">
                  <c:v>37.872800000000012</c:v>
                </c:pt>
                <c:pt idx="9045">
                  <c:v>36.586200000000012</c:v>
                </c:pt>
                <c:pt idx="9046">
                  <c:v>35.918400000000013</c:v>
                </c:pt>
                <c:pt idx="9047">
                  <c:v>35.658000000000001</c:v>
                </c:pt>
                <c:pt idx="9048">
                  <c:v>35.072800000000008</c:v>
                </c:pt>
                <c:pt idx="9049">
                  <c:v>35.263200000000012</c:v>
                </c:pt>
                <c:pt idx="9050">
                  <c:v>35.844200000000001</c:v>
                </c:pt>
                <c:pt idx="9051">
                  <c:v>34.696200000000012</c:v>
                </c:pt>
                <c:pt idx="9052">
                  <c:v>34.977600000000002</c:v>
                </c:pt>
                <c:pt idx="9053">
                  <c:v>35.004199999999997</c:v>
                </c:pt>
                <c:pt idx="9054">
                  <c:v>35.06580000000001</c:v>
                </c:pt>
                <c:pt idx="9055">
                  <c:v>34.738200000000013</c:v>
                </c:pt>
                <c:pt idx="9056">
                  <c:v>34.63600000000001</c:v>
                </c:pt>
                <c:pt idx="9057">
                  <c:v>34.72140000000001</c:v>
                </c:pt>
                <c:pt idx="9058">
                  <c:v>34.118000000000002</c:v>
                </c:pt>
                <c:pt idx="9059">
                  <c:v>34.077399999999997</c:v>
                </c:pt>
                <c:pt idx="9060">
                  <c:v>34.102600000000002</c:v>
                </c:pt>
                <c:pt idx="9061">
                  <c:v>34.272000000000013</c:v>
                </c:pt>
                <c:pt idx="9062">
                  <c:v>34.081600000000002</c:v>
                </c:pt>
                <c:pt idx="9063">
                  <c:v>34.199200000000012</c:v>
                </c:pt>
                <c:pt idx="9064">
                  <c:v>34.042400000000008</c:v>
                </c:pt>
                <c:pt idx="9065">
                  <c:v>34.192200000000007</c:v>
                </c:pt>
                <c:pt idx="9066">
                  <c:v>34.134800000000013</c:v>
                </c:pt>
                <c:pt idx="9067">
                  <c:v>34.26080000000001</c:v>
                </c:pt>
                <c:pt idx="9068">
                  <c:v>34.299999999999997</c:v>
                </c:pt>
                <c:pt idx="9069">
                  <c:v>34.301400000000001</c:v>
                </c:pt>
                <c:pt idx="9070">
                  <c:v>34.040999999999997</c:v>
                </c:pt>
                <c:pt idx="9071">
                  <c:v>34.596800000000009</c:v>
                </c:pt>
                <c:pt idx="9072">
                  <c:v>34.763400000000011</c:v>
                </c:pt>
                <c:pt idx="9073">
                  <c:v>34.939800000000012</c:v>
                </c:pt>
                <c:pt idx="9074">
                  <c:v>34.10540000000001</c:v>
                </c:pt>
                <c:pt idx="9075">
                  <c:v>34.795600000000007</c:v>
                </c:pt>
                <c:pt idx="9076">
                  <c:v>34.220200000000013</c:v>
                </c:pt>
                <c:pt idx="9077">
                  <c:v>34.265000000000008</c:v>
                </c:pt>
                <c:pt idx="9078">
                  <c:v>34.272000000000013</c:v>
                </c:pt>
                <c:pt idx="9079">
                  <c:v>34.077399999999997</c:v>
                </c:pt>
                <c:pt idx="9080">
                  <c:v>34.12360000000001</c:v>
                </c:pt>
                <c:pt idx="9081">
                  <c:v>34.095600000000012</c:v>
                </c:pt>
                <c:pt idx="9082">
                  <c:v>34.164200000000008</c:v>
                </c:pt>
                <c:pt idx="9083">
                  <c:v>33.966800000000013</c:v>
                </c:pt>
                <c:pt idx="9084">
                  <c:v>34.211799999999997</c:v>
                </c:pt>
                <c:pt idx="9085">
                  <c:v>34.619200000000014</c:v>
                </c:pt>
                <c:pt idx="9086">
                  <c:v>34.330800000000004</c:v>
                </c:pt>
                <c:pt idx="9087">
                  <c:v>34.522600000000011</c:v>
                </c:pt>
                <c:pt idx="9088">
                  <c:v>34.344799999999999</c:v>
                </c:pt>
                <c:pt idx="9089">
                  <c:v>34.840400000000002</c:v>
                </c:pt>
                <c:pt idx="9090">
                  <c:v>34.578600000000002</c:v>
                </c:pt>
                <c:pt idx="9091">
                  <c:v>34.731200000000008</c:v>
                </c:pt>
                <c:pt idx="9092">
                  <c:v>35.082600000000014</c:v>
                </c:pt>
                <c:pt idx="9093">
                  <c:v>35.187600000000003</c:v>
                </c:pt>
                <c:pt idx="9094">
                  <c:v>35.2044</c:v>
                </c:pt>
                <c:pt idx="9095">
                  <c:v>36.031799999999997</c:v>
                </c:pt>
                <c:pt idx="9096">
                  <c:v>35.659399999999998</c:v>
                </c:pt>
                <c:pt idx="9097">
                  <c:v>36.654800000000002</c:v>
                </c:pt>
                <c:pt idx="9098">
                  <c:v>35.849800000000002</c:v>
                </c:pt>
                <c:pt idx="9099">
                  <c:v>35.607599999999998</c:v>
                </c:pt>
                <c:pt idx="9100">
                  <c:v>35.482999999999997</c:v>
                </c:pt>
                <c:pt idx="9101">
                  <c:v>35.743400000000008</c:v>
                </c:pt>
                <c:pt idx="9102">
                  <c:v>35.690200000000011</c:v>
                </c:pt>
                <c:pt idx="9103">
                  <c:v>35.561400000000013</c:v>
                </c:pt>
                <c:pt idx="9104">
                  <c:v>35.513800000000003</c:v>
                </c:pt>
                <c:pt idx="9105">
                  <c:v>36.398600000000009</c:v>
                </c:pt>
                <c:pt idx="9106">
                  <c:v>35.42</c:v>
                </c:pt>
                <c:pt idx="9107">
                  <c:v>35.757399999999997</c:v>
                </c:pt>
                <c:pt idx="9108">
                  <c:v>35.404600000000002</c:v>
                </c:pt>
                <c:pt idx="9109">
                  <c:v>36.268400000000007</c:v>
                </c:pt>
                <c:pt idx="9110">
                  <c:v>36.365000000000002</c:v>
                </c:pt>
                <c:pt idx="9111">
                  <c:v>36.1004</c:v>
                </c:pt>
                <c:pt idx="9112">
                  <c:v>36.033200000000008</c:v>
                </c:pt>
                <c:pt idx="9113">
                  <c:v>36.0276</c:v>
                </c:pt>
                <c:pt idx="9114">
                  <c:v>36.204000000000008</c:v>
                </c:pt>
                <c:pt idx="9115">
                  <c:v>36.380400000000002</c:v>
                </c:pt>
                <c:pt idx="9116">
                  <c:v>36.583399999999997</c:v>
                </c:pt>
                <c:pt idx="9117">
                  <c:v>36.573600000000013</c:v>
                </c:pt>
                <c:pt idx="9118">
                  <c:v>37.4514</c:v>
                </c:pt>
                <c:pt idx="9119">
                  <c:v>36.1494</c:v>
                </c:pt>
                <c:pt idx="9120">
                  <c:v>37.479400000000012</c:v>
                </c:pt>
                <c:pt idx="9121">
                  <c:v>37.32820000000001</c:v>
                </c:pt>
                <c:pt idx="9122">
                  <c:v>36.468600000000009</c:v>
                </c:pt>
                <c:pt idx="9123">
                  <c:v>36.709400000000009</c:v>
                </c:pt>
                <c:pt idx="9124">
                  <c:v>37.101400000000012</c:v>
                </c:pt>
                <c:pt idx="9125">
                  <c:v>36.756999999999998</c:v>
                </c:pt>
                <c:pt idx="9126">
                  <c:v>36.89</c:v>
                </c:pt>
                <c:pt idx="9127">
                  <c:v>36.787799999999997</c:v>
                </c:pt>
                <c:pt idx="9128">
                  <c:v>36.8018</c:v>
                </c:pt>
                <c:pt idx="9129">
                  <c:v>36.799000000000021</c:v>
                </c:pt>
                <c:pt idx="9130">
                  <c:v>36.863400000000013</c:v>
                </c:pt>
                <c:pt idx="9131">
                  <c:v>37.357599999999998</c:v>
                </c:pt>
                <c:pt idx="9132">
                  <c:v>37.241400000000013</c:v>
                </c:pt>
                <c:pt idx="9133">
                  <c:v>36.2712</c:v>
                </c:pt>
                <c:pt idx="9134">
                  <c:v>36.160600000000009</c:v>
                </c:pt>
                <c:pt idx="9135">
                  <c:v>37.324000000000012</c:v>
                </c:pt>
                <c:pt idx="9136">
                  <c:v>36.489600000000003</c:v>
                </c:pt>
                <c:pt idx="9137">
                  <c:v>35.751800000000003</c:v>
                </c:pt>
                <c:pt idx="9138">
                  <c:v>36.124200000000002</c:v>
                </c:pt>
                <c:pt idx="9139">
                  <c:v>36.418200000000013</c:v>
                </c:pt>
                <c:pt idx="9140">
                  <c:v>36.486800000000002</c:v>
                </c:pt>
                <c:pt idx="9141">
                  <c:v>36.520400000000009</c:v>
                </c:pt>
                <c:pt idx="9142">
                  <c:v>36.454599999999999</c:v>
                </c:pt>
                <c:pt idx="9143">
                  <c:v>36.433600000000013</c:v>
                </c:pt>
                <c:pt idx="9144">
                  <c:v>37.482200000000013</c:v>
                </c:pt>
                <c:pt idx="9145">
                  <c:v>37.220400000000012</c:v>
                </c:pt>
                <c:pt idx="9146">
                  <c:v>37.007599999999996</c:v>
                </c:pt>
                <c:pt idx="9147">
                  <c:v>36.973999999999997</c:v>
                </c:pt>
                <c:pt idx="9148">
                  <c:v>37.265200000000007</c:v>
                </c:pt>
                <c:pt idx="9149">
                  <c:v>37.360400000000013</c:v>
                </c:pt>
                <c:pt idx="9150">
                  <c:v>37.19380000000001</c:v>
                </c:pt>
                <c:pt idx="9151">
                  <c:v>36.5428</c:v>
                </c:pt>
                <c:pt idx="9152">
                  <c:v>36.661800000000007</c:v>
                </c:pt>
                <c:pt idx="9153">
                  <c:v>36.4</c:v>
                </c:pt>
                <c:pt idx="9154">
                  <c:v>36.985200000000013</c:v>
                </c:pt>
                <c:pt idx="9155">
                  <c:v>36.983800000000002</c:v>
                </c:pt>
                <c:pt idx="9156">
                  <c:v>37.0762</c:v>
                </c:pt>
                <c:pt idx="9157">
                  <c:v>37.125200000000007</c:v>
                </c:pt>
                <c:pt idx="9158">
                  <c:v>36.933400000000013</c:v>
                </c:pt>
                <c:pt idx="9159">
                  <c:v>36.860600000000012</c:v>
                </c:pt>
                <c:pt idx="9160">
                  <c:v>36.775200000000012</c:v>
                </c:pt>
                <c:pt idx="9161">
                  <c:v>36.982400000000013</c:v>
                </c:pt>
                <c:pt idx="9162">
                  <c:v>37.542400000000008</c:v>
                </c:pt>
                <c:pt idx="9163">
                  <c:v>37.594200000000001</c:v>
                </c:pt>
                <c:pt idx="9164">
                  <c:v>37.599800000000009</c:v>
                </c:pt>
                <c:pt idx="9165">
                  <c:v>37.484999999999999</c:v>
                </c:pt>
                <c:pt idx="9166">
                  <c:v>37.410800000000002</c:v>
                </c:pt>
                <c:pt idx="9167">
                  <c:v>37.94</c:v>
                </c:pt>
                <c:pt idx="9168">
                  <c:v>38.393600000000013</c:v>
                </c:pt>
                <c:pt idx="9169">
                  <c:v>38.413200000000003</c:v>
                </c:pt>
                <c:pt idx="9170">
                  <c:v>38.3446</c:v>
                </c:pt>
                <c:pt idx="9171">
                  <c:v>38.131800000000013</c:v>
                </c:pt>
                <c:pt idx="9172">
                  <c:v>38.292800000000007</c:v>
                </c:pt>
                <c:pt idx="9173">
                  <c:v>38.13600000000001</c:v>
                </c:pt>
                <c:pt idx="9174">
                  <c:v>38.225600000000007</c:v>
                </c:pt>
                <c:pt idx="9175">
                  <c:v>38.700200000000009</c:v>
                </c:pt>
                <c:pt idx="9176">
                  <c:v>38.72120000000001</c:v>
                </c:pt>
                <c:pt idx="9177">
                  <c:v>38.767400000000009</c:v>
                </c:pt>
                <c:pt idx="9178">
                  <c:v>38.770200000000003</c:v>
                </c:pt>
                <c:pt idx="9179">
                  <c:v>38.238200000000013</c:v>
                </c:pt>
                <c:pt idx="9180">
                  <c:v>38.668000000000013</c:v>
                </c:pt>
                <c:pt idx="9181">
                  <c:v>38.714200000000012</c:v>
                </c:pt>
                <c:pt idx="9182">
                  <c:v>39.174799999999998</c:v>
                </c:pt>
                <c:pt idx="9183">
                  <c:v>39.250400000000013</c:v>
                </c:pt>
                <c:pt idx="9184">
                  <c:v>38.973200000000013</c:v>
                </c:pt>
                <c:pt idx="9185">
                  <c:v>39.052999999999997</c:v>
                </c:pt>
                <c:pt idx="9186">
                  <c:v>38.952199999999998</c:v>
                </c:pt>
                <c:pt idx="9187">
                  <c:v>38.6526</c:v>
                </c:pt>
                <c:pt idx="9188">
                  <c:v>38.672200000000011</c:v>
                </c:pt>
                <c:pt idx="9189">
                  <c:v>37.062200000000011</c:v>
                </c:pt>
                <c:pt idx="9190">
                  <c:v>36.818600000000004</c:v>
                </c:pt>
                <c:pt idx="9191">
                  <c:v>38.563000000000002</c:v>
                </c:pt>
                <c:pt idx="9192">
                  <c:v>37.237200000000009</c:v>
                </c:pt>
                <c:pt idx="9193">
                  <c:v>37.942800000000013</c:v>
                </c:pt>
                <c:pt idx="9194">
                  <c:v>37.931600000000003</c:v>
                </c:pt>
                <c:pt idx="9195">
                  <c:v>38.029600000000002</c:v>
                </c:pt>
                <c:pt idx="9196">
                  <c:v>37.94</c:v>
                </c:pt>
                <c:pt idx="9197">
                  <c:v>37.878400000000013</c:v>
                </c:pt>
                <c:pt idx="9198">
                  <c:v>37.954000000000001</c:v>
                </c:pt>
                <c:pt idx="9199">
                  <c:v>37.96520000000001</c:v>
                </c:pt>
                <c:pt idx="9200">
                  <c:v>38.241</c:v>
                </c:pt>
                <c:pt idx="9201">
                  <c:v>38.183600000000013</c:v>
                </c:pt>
                <c:pt idx="9202">
                  <c:v>38.372600000000013</c:v>
                </c:pt>
                <c:pt idx="9203">
                  <c:v>37.986199999999997</c:v>
                </c:pt>
                <c:pt idx="9204">
                  <c:v>38.470599999999997</c:v>
                </c:pt>
                <c:pt idx="9205">
                  <c:v>37.053800000000003</c:v>
                </c:pt>
                <c:pt idx="9206">
                  <c:v>37.331000000000003</c:v>
                </c:pt>
                <c:pt idx="9207">
                  <c:v>37.458399999999997</c:v>
                </c:pt>
                <c:pt idx="9208">
                  <c:v>37.079000000000008</c:v>
                </c:pt>
                <c:pt idx="9209">
                  <c:v>37.128000000000007</c:v>
                </c:pt>
                <c:pt idx="9210">
                  <c:v>37.100000000000009</c:v>
                </c:pt>
                <c:pt idx="9211">
                  <c:v>36.831200000000003</c:v>
                </c:pt>
                <c:pt idx="9212">
                  <c:v>36.71220000000001</c:v>
                </c:pt>
                <c:pt idx="9213">
                  <c:v>36.556800000000003</c:v>
                </c:pt>
                <c:pt idx="9214">
                  <c:v>36.569400000000009</c:v>
                </c:pt>
                <c:pt idx="9215">
                  <c:v>36.6646</c:v>
                </c:pt>
                <c:pt idx="9216">
                  <c:v>37.266600000000011</c:v>
                </c:pt>
                <c:pt idx="9217">
                  <c:v>37.311399999999999</c:v>
                </c:pt>
                <c:pt idx="9218">
                  <c:v>37.930200000000013</c:v>
                </c:pt>
                <c:pt idx="9219">
                  <c:v>37.081800000000001</c:v>
                </c:pt>
                <c:pt idx="9220">
                  <c:v>37.660000000000011</c:v>
                </c:pt>
                <c:pt idx="9221">
                  <c:v>36.64220000000001</c:v>
                </c:pt>
                <c:pt idx="9222">
                  <c:v>36.854999999999997</c:v>
                </c:pt>
                <c:pt idx="9223">
                  <c:v>37.097200000000001</c:v>
                </c:pt>
                <c:pt idx="9224">
                  <c:v>36.912400000000012</c:v>
                </c:pt>
                <c:pt idx="9225">
                  <c:v>36.8536</c:v>
                </c:pt>
                <c:pt idx="9226">
                  <c:v>37.262400000000007</c:v>
                </c:pt>
                <c:pt idx="9227">
                  <c:v>36.0276</c:v>
                </c:pt>
                <c:pt idx="9228">
                  <c:v>36.449000000000012</c:v>
                </c:pt>
                <c:pt idx="9229">
                  <c:v>36.929200000000009</c:v>
                </c:pt>
                <c:pt idx="9230">
                  <c:v>36.558200000000006</c:v>
                </c:pt>
                <c:pt idx="9231">
                  <c:v>36.384599999999999</c:v>
                </c:pt>
                <c:pt idx="9232">
                  <c:v>36.9908</c:v>
                </c:pt>
                <c:pt idx="9233">
                  <c:v>37.388399999999997</c:v>
                </c:pt>
                <c:pt idx="9234">
                  <c:v>36.180200000000013</c:v>
                </c:pt>
                <c:pt idx="9235">
                  <c:v>35.772800000000011</c:v>
                </c:pt>
                <c:pt idx="9236">
                  <c:v>35.8078</c:v>
                </c:pt>
                <c:pt idx="9237">
                  <c:v>36.59040000000001</c:v>
                </c:pt>
                <c:pt idx="9238">
                  <c:v>35.637</c:v>
                </c:pt>
                <c:pt idx="9239">
                  <c:v>35.42560000000001</c:v>
                </c:pt>
                <c:pt idx="9240">
                  <c:v>36.076600000000013</c:v>
                </c:pt>
                <c:pt idx="9241">
                  <c:v>35.3962</c:v>
                </c:pt>
                <c:pt idx="9242">
                  <c:v>35.211399999999998</c:v>
                </c:pt>
                <c:pt idx="9243">
                  <c:v>36.456000000000003</c:v>
                </c:pt>
                <c:pt idx="9244">
                  <c:v>35.938000000000002</c:v>
                </c:pt>
                <c:pt idx="9245">
                  <c:v>36.0122</c:v>
                </c:pt>
                <c:pt idx="9246">
                  <c:v>35.796600000000012</c:v>
                </c:pt>
                <c:pt idx="9247">
                  <c:v>35.20300000000001</c:v>
                </c:pt>
                <c:pt idx="9248">
                  <c:v>35.263200000000012</c:v>
                </c:pt>
                <c:pt idx="9249">
                  <c:v>35.742000000000012</c:v>
                </c:pt>
                <c:pt idx="9250">
                  <c:v>34.7438</c:v>
                </c:pt>
                <c:pt idx="9251">
                  <c:v>34.687800000000003</c:v>
                </c:pt>
                <c:pt idx="9252">
                  <c:v>35.567</c:v>
                </c:pt>
                <c:pt idx="9253">
                  <c:v>35.505400000000002</c:v>
                </c:pt>
                <c:pt idx="9254">
                  <c:v>34.630400000000002</c:v>
                </c:pt>
                <c:pt idx="9255">
                  <c:v>35.410200000000003</c:v>
                </c:pt>
                <c:pt idx="9256">
                  <c:v>35.4788</c:v>
                </c:pt>
                <c:pt idx="9257">
                  <c:v>35.604799999999997</c:v>
                </c:pt>
                <c:pt idx="9258">
                  <c:v>34.762</c:v>
                </c:pt>
                <c:pt idx="9259">
                  <c:v>35.16940000000001</c:v>
                </c:pt>
                <c:pt idx="9260">
                  <c:v>35.196000000000012</c:v>
                </c:pt>
                <c:pt idx="9261">
                  <c:v>35.324800000000003</c:v>
                </c:pt>
                <c:pt idx="9262">
                  <c:v>35.466200000000008</c:v>
                </c:pt>
                <c:pt idx="9263">
                  <c:v>34.634600000000013</c:v>
                </c:pt>
                <c:pt idx="9264">
                  <c:v>34.70320000000001</c:v>
                </c:pt>
                <c:pt idx="9265">
                  <c:v>35.215600000000009</c:v>
                </c:pt>
                <c:pt idx="9266">
                  <c:v>35.271600000000007</c:v>
                </c:pt>
                <c:pt idx="9267">
                  <c:v>35.7378</c:v>
                </c:pt>
                <c:pt idx="9268">
                  <c:v>35.4116</c:v>
                </c:pt>
                <c:pt idx="9269">
                  <c:v>35.151200000000003</c:v>
                </c:pt>
                <c:pt idx="9270">
                  <c:v>35.386400000000002</c:v>
                </c:pt>
                <c:pt idx="9271">
                  <c:v>35.617400000000004</c:v>
                </c:pt>
                <c:pt idx="9272">
                  <c:v>35.683200000000006</c:v>
                </c:pt>
                <c:pt idx="9273">
                  <c:v>35.718200000000003</c:v>
                </c:pt>
                <c:pt idx="9274">
                  <c:v>35.616</c:v>
                </c:pt>
                <c:pt idx="9275">
                  <c:v>35.810600000000001</c:v>
                </c:pt>
                <c:pt idx="9276">
                  <c:v>35.2072</c:v>
                </c:pt>
                <c:pt idx="9277">
                  <c:v>35.607599999999998</c:v>
                </c:pt>
                <c:pt idx="9278">
                  <c:v>35.3108</c:v>
                </c:pt>
                <c:pt idx="9279">
                  <c:v>34.344799999999999</c:v>
                </c:pt>
                <c:pt idx="9280">
                  <c:v>35.603400000000001</c:v>
                </c:pt>
                <c:pt idx="9281">
                  <c:v>35.575400000000002</c:v>
                </c:pt>
                <c:pt idx="9282">
                  <c:v>35.406000000000013</c:v>
                </c:pt>
                <c:pt idx="9283">
                  <c:v>35.5334</c:v>
                </c:pt>
                <c:pt idx="9284">
                  <c:v>35.803600000000003</c:v>
                </c:pt>
                <c:pt idx="9285">
                  <c:v>35.107799999999997</c:v>
                </c:pt>
                <c:pt idx="9286">
                  <c:v>35.264600000000009</c:v>
                </c:pt>
                <c:pt idx="9287">
                  <c:v>34.304200000000002</c:v>
                </c:pt>
                <c:pt idx="9288">
                  <c:v>34.827800000000003</c:v>
                </c:pt>
                <c:pt idx="9289">
                  <c:v>35.107799999999997</c:v>
                </c:pt>
                <c:pt idx="9290">
                  <c:v>35.130200000000009</c:v>
                </c:pt>
                <c:pt idx="9291">
                  <c:v>34.967799999999997</c:v>
                </c:pt>
                <c:pt idx="9292">
                  <c:v>35.312199999999997</c:v>
                </c:pt>
                <c:pt idx="9293">
                  <c:v>35.254800000000003</c:v>
                </c:pt>
                <c:pt idx="9294">
                  <c:v>34.575800000000008</c:v>
                </c:pt>
                <c:pt idx="9295">
                  <c:v>35.414400000000001</c:v>
                </c:pt>
                <c:pt idx="9296">
                  <c:v>35.002800000000001</c:v>
                </c:pt>
                <c:pt idx="9297">
                  <c:v>35.452199999999998</c:v>
                </c:pt>
                <c:pt idx="9298">
                  <c:v>34.836200000000012</c:v>
                </c:pt>
                <c:pt idx="9299">
                  <c:v>34.199200000000012</c:v>
                </c:pt>
                <c:pt idx="9300">
                  <c:v>35.249200000000002</c:v>
                </c:pt>
                <c:pt idx="9301">
                  <c:v>34.780200000000001</c:v>
                </c:pt>
                <c:pt idx="9302">
                  <c:v>34.766200000000012</c:v>
                </c:pt>
                <c:pt idx="9303">
                  <c:v>34.816600000000001</c:v>
                </c:pt>
                <c:pt idx="9304">
                  <c:v>34.865600000000001</c:v>
                </c:pt>
                <c:pt idx="9305">
                  <c:v>34.7774</c:v>
                </c:pt>
                <c:pt idx="9306">
                  <c:v>34.798400000000008</c:v>
                </c:pt>
                <c:pt idx="9307">
                  <c:v>33.32</c:v>
                </c:pt>
                <c:pt idx="9308">
                  <c:v>33.9696</c:v>
                </c:pt>
                <c:pt idx="9309">
                  <c:v>34.483400000000003</c:v>
                </c:pt>
                <c:pt idx="9310">
                  <c:v>34.433</c:v>
                </c:pt>
                <c:pt idx="9311">
                  <c:v>34.5184</c:v>
                </c:pt>
                <c:pt idx="9312">
                  <c:v>34.284599999999998</c:v>
                </c:pt>
                <c:pt idx="9313">
                  <c:v>34.476400000000012</c:v>
                </c:pt>
                <c:pt idx="9314">
                  <c:v>34.3658</c:v>
                </c:pt>
                <c:pt idx="9315">
                  <c:v>34.384</c:v>
                </c:pt>
                <c:pt idx="9316">
                  <c:v>34.167000000000002</c:v>
                </c:pt>
                <c:pt idx="9317">
                  <c:v>34.427400000000013</c:v>
                </c:pt>
                <c:pt idx="9318">
                  <c:v>34.6584</c:v>
                </c:pt>
                <c:pt idx="9319">
                  <c:v>34.96220000000001</c:v>
                </c:pt>
                <c:pt idx="9320">
                  <c:v>35.877800000000001</c:v>
                </c:pt>
                <c:pt idx="9321">
                  <c:v>34.591200000000008</c:v>
                </c:pt>
                <c:pt idx="9322">
                  <c:v>34.895000000000003</c:v>
                </c:pt>
                <c:pt idx="9323">
                  <c:v>34.725600000000007</c:v>
                </c:pt>
                <c:pt idx="9324">
                  <c:v>34.728400000000008</c:v>
                </c:pt>
                <c:pt idx="9325">
                  <c:v>35.547400000000003</c:v>
                </c:pt>
                <c:pt idx="9326">
                  <c:v>33.836599999999997</c:v>
                </c:pt>
                <c:pt idx="9327">
                  <c:v>34.434399999999997</c:v>
                </c:pt>
                <c:pt idx="9328">
                  <c:v>33.96540000000001</c:v>
                </c:pt>
                <c:pt idx="9329">
                  <c:v>34.879600000000003</c:v>
                </c:pt>
                <c:pt idx="9330">
                  <c:v>34.690600000000011</c:v>
                </c:pt>
                <c:pt idx="9331">
                  <c:v>34.732600000000012</c:v>
                </c:pt>
                <c:pt idx="9332">
                  <c:v>34.558999999999997</c:v>
                </c:pt>
                <c:pt idx="9333">
                  <c:v>34.263600000000011</c:v>
                </c:pt>
                <c:pt idx="9334">
                  <c:v>34.2468</c:v>
                </c:pt>
                <c:pt idx="9335">
                  <c:v>34.245400000000011</c:v>
                </c:pt>
                <c:pt idx="9336">
                  <c:v>34.116600000000012</c:v>
                </c:pt>
                <c:pt idx="9337">
                  <c:v>33.970999999999997</c:v>
                </c:pt>
                <c:pt idx="9338">
                  <c:v>34.220200000000013</c:v>
                </c:pt>
                <c:pt idx="9339">
                  <c:v>34.192200000000007</c:v>
                </c:pt>
                <c:pt idx="9340">
                  <c:v>33.597200000000001</c:v>
                </c:pt>
                <c:pt idx="9341">
                  <c:v>33.174400000000013</c:v>
                </c:pt>
                <c:pt idx="9342">
                  <c:v>34.5002</c:v>
                </c:pt>
                <c:pt idx="9343">
                  <c:v>33.798800000000007</c:v>
                </c:pt>
                <c:pt idx="9344">
                  <c:v>34.182400000000001</c:v>
                </c:pt>
                <c:pt idx="9345">
                  <c:v>33.863200000000013</c:v>
                </c:pt>
                <c:pt idx="9346">
                  <c:v>34.426000000000009</c:v>
                </c:pt>
                <c:pt idx="9347">
                  <c:v>34.368600000000008</c:v>
                </c:pt>
                <c:pt idx="9348">
                  <c:v>34.470799999999997</c:v>
                </c:pt>
                <c:pt idx="9349">
                  <c:v>34.490400000000008</c:v>
                </c:pt>
                <c:pt idx="9350">
                  <c:v>33.336799999999997</c:v>
                </c:pt>
                <c:pt idx="9351">
                  <c:v>33.551000000000002</c:v>
                </c:pt>
                <c:pt idx="9352">
                  <c:v>33.9024</c:v>
                </c:pt>
                <c:pt idx="9353">
                  <c:v>33.173000000000002</c:v>
                </c:pt>
                <c:pt idx="9354">
                  <c:v>33.772200000000012</c:v>
                </c:pt>
                <c:pt idx="9355">
                  <c:v>33.756800000000013</c:v>
                </c:pt>
                <c:pt idx="9356">
                  <c:v>33.62660000000001</c:v>
                </c:pt>
                <c:pt idx="9357">
                  <c:v>33.636400000000009</c:v>
                </c:pt>
                <c:pt idx="9358">
                  <c:v>33.552400000000013</c:v>
                </c:pt>
                <c:pt idx="9359">
                  <c:v>33.625200000000007</c:v>
                </c:pt>
                <c:pt idx="9360">
                  <c:v>33.527200000000001</c:v>
                </c:pt>
                <c:pt idx="9361">
                  <c:v>33.52300000000001</c:v>
                </c:pt>
                <c:pt idx="9362">
                  <c:v>33.689600000000013</c:v>
                </c:pt>
                <c:pt idx="9363">
                  <c:v>33.751199999999997</c:v>
                </c:pt>
                <c:pt idx="9364">
                  <c:v>34.379800000000003</c:v>
                </c:pt>
                <c:pt idx="9365">
                  <c:v>33.720400000000012</c:v>
                </c:pt>
                <c:pt idx="9366">
                  <c:v>33.807200000000002</c:v>
                </c:pt>
                <c:pt idx="9367">
                  <c:v>34.416200000000003</c:v>
                </c:pt>
                <c:pt idx="9368">
                  <c:v>34.571599999999997</c:v>
                </c:pt>
                <c:pt idx="9369">
                  <c:v>33.691000000000003</c:v>
                </c:pt>
                <c:pt idx="9370">
                  <c:v>34.188000000000002</c:v>
                </c:pt>
                <c:pt idx="9371">
                  <c:v>34.013000000000012</c:v>
                </c:pt>
                <c:pt idx="9372">
                  <c:v>34.095600000000012</c:v>
                </c:pt>
                <c:pt idx="9373">
                  <c:v>34.137600000000013</c:v>
                </c:pt>
                <c:pt idx="9374">
                  <c:v>34.108200000000011</c:v>
                </c:pt>
                <c:pt idx="9375">
                  <c:v>33.973799999999997</c:v>
                </c:pt>
                <c:pt idx="9376">
                  <c:v>33.919199999999996</c:v>
                </c:pt>
                <c:pt idx="9377">
                  <c:v>33.914999999999999</c:v>
                </c:pt>
                <c:pt idx="9378">
                  <c:v>34.302799999999998</c:v>
                </c:pt>
                <c:pt idx="9379">
                  <c:v>34.356000000000002</c:v>
                </c:pt>
                <c:pt idx="9380">
                  <c:v>33.167400000000008</c:v>
                </c:pt>
                <c:pt idx="9381">
                  <c:v>32.964399999999998</c:v>
                </c:pt>
                <c:pt idx="9382">
                  <c:v>33.5426</c:v>
                </c:pt>
                <c:pt idx="9383">
                  <c:v>33.4726</c:v>
                </c:pt>
                <c:pt idx="9384">
                  <c:v>33.399800000000013</c:v>
                </c:pt>
                <c:pt idx="9385">
                  <c:v>33.28220000000001</c:v>
                </c:pt>
                <c:pt idx="9386">
                  <c:v>33.381599999999999</c:v>
                </c:pt>
                <c:pt idx="9387">
                  <c:v>33.471200000000003</c:v>
                </c:pt>
                <c:pt idx="9388">
                  <c:v>33.315800000000003</c:v>
                </c:pt>
                <c:pt idx="9389">
                  <c:v>34.262200000000007</c:v>
                </c:pt>
                <c:pt idx="9390">
                  <c:v>33.046999999999997</c:v>
                </c:pt>
                <c:pt idx="9391">
                  <c:v>33.79740000000001</c:v>
                </c:pt>
                <c:pt idx="9392">
                  <c:v>33.518800000000013</c:v>
                </c:pt>
                <c:pt idx="9393">
                  <c:v>33.5916</c:v>
                </c:pt>
                <c:pt idx="9394">
                  <c:v>33.593000000000011</c:v>
                </c:pt>
                <c:pt idx="9395">
                  <c:v>33.588800000000013</c:v>
                </c:pt>
                <c:pt idx="9396">
                  <c:v>33.790400000000012</c:v>
                </c:pt>
                <c:pt idx="9397">
                  <c:v>33.6434</c:v>
                </c:pt>
                <c:pt idx="9398">
                  <c:v>33.747</c:v>
                </c:pt>
                <c:pt idx="9399">
                  <c:v>33.748400000000011</c:v>
                </c:pt>
                <c:pt idx="9400">
                  <c:v>33.486600000000003</c:v>
                </c:pt>
                <c:pt idx="9401">
                  <c:v>34.013000000000012</c:v>
                </c:pt>
                <c:pt idx="9402">
                  <c:v>33.892600000000009</c:v>
                </c:pt>
                <c:pt idx="9403">
                  <c:v>33.789000000000001</c:v>
                </c:pt>
                <c:pt idx="9404">
                  <c:v>33.76380000000001</c:v>
                </c:pt>
                <c:pt idx="9405">
                  <c:v>33.878600000000013</c:v>
                </c:pt>
                <c:pt idx="9406">
                  <c:v>33.683999999999997</c:v>
                </c:pt>
                <c:pt idx="9407">
                  <c:v>32.933600000000013</c:v>
                </c:pt>
                <c:pt idx="9408">
                  <c:v>34.216000000000001</c:v>
                </c:pt>
                <c:pt idx="9409">
                  <c:v>33.914999999999999</c:v>
                </c:pt>
                <c:pt idx="9410">
                  <c:v>33.958399999999997</c:v>
                </c:pt>
                <c:pt idx="9411">
                  <c:v>33.768000000000008</c:v>
                </c:pt>
                <c:pt idx="9412">
                  <c:v>34.169800000000009</c:v>
                </c:pt>
                <c:pt idx="9413">
                  <c:v>33.990600000000001</c:v>
                </c:pt>
                <c:pt idx="9414">
                  <c:v>34.0914</c:v>
                </c:pt>
                <c:pt idx="9415">
                  <c:v>33.992000000000012</c:v>
                </c:pt>
                <c:pt idx="9416">
                  <c:v>34.10540000000001</c:v>
                </c:pt>
                <c:pt idx="9417">
                  <c:v>33.375999999999998</c:v>
                </c:pt>
                <c:pt idx="9418">
                  <c:v>33.910800000000002</c:v>
                </c:pt>
                <c:pt idx="9419">
                  <c:v>34.272000000000013</c:v>
                </c:pt>
                <c:pt idx="9420">
                  <c:v>34.188000000000002</c:v>
                </c:pt>
                <c:pt idx="9421">
                  <c:v>33.500600000000013</c:v>
                </c:pt>
                <c:pt idx="9422">
                  <c:v>33.157600000000002</c:v>
                </c:pt>
                <c:pt idx="9423">
                  <c:v>33.4754</c:v>
                </c:pt>
                <c:pt idx="9424">
                  <c:v>33.4754</c:v>
                </c:pt>
                <c:pt idx="9425">
                  <c:v>33.762400000000007</c:v>
                </c:pt>
                <c:pt idx="9426">
                  <c:v>33.586000000000013</c:v>
                </c:pt>
                <c:pt idx="9427">
                  <c:v>34.056399999999996</c:v>
                </c:pt>
                <c:pt idx="9428">
                  <c:v>32.888800000000003</c:v>
                </c:pt>
                <c:pt idx="9429">
                  <c:v>32.810400000000001</c:v>
                </c:pt>
                <c:pt idx="9430">
                  <c:v>34.063400000000009</c:v>
                </c:pt>
                <c:pt idx="9431">
                  <c:v>33.314399999999999</c:v>
                </c:pt>
                <c:pt idx="9432">
                  <c:v>33.166000000000011</c:v>
                </c:pt>
                <c:pt idx="9433">
                  <c:v>33.285000000000011</c:v>
                </c:pt>
                <c:pt idx="9434">
                  <c:v>33.129600000000003</c:v>
                </c:pt>
                <c:pt idx="9435">
                  <c:v>33.2164</c:v>
                </c:pt>
                <c:pt idx="9436">
                  <c:v>33.209400000000009</c:v>
                </c:pt>
                <c:pt idx="9437">
                  <c:v>33.184199999999997</c:v>
                </c:pt>
                <c:pt idx="9438">
                  <c:v>33.178600000000003</c:v>
                </c:pt>
                <c:pt idx="9439">
                  <c:v>33.184199999999997</c:v>
                </c:pt>
                <c:pt idx="9440">
                  <c:v>33.034400000000012</c:v>
                </c:pt>
                <c:pt idx="9441">
                  <c:v>33.091800000000013</c:v>
                </c:pt>
                <c:pt idx="9442">
                  <c:v>33.912200000000013</c:v>
                </c:pt>
                <c:pt idx="9443">
                  <c:v>33.528600000000012</c:v>
                </c:pt>
                <c:pt idx="9444">
                  <c:v>33.2318</c:v>
                </c:pt>
                <c:pt idx="9445">
                  <c:v>33.24580000000001</c:v>
                </c:pt>
                <c:pt idx="9446">
                  <c:v>33.189800000000012</c:v>
                </c:pt>
                <c:pt idx="9447">
                  <c:v>33.192600000000013</c:v>
                </c:pt>
                <c:pt idx="9448">
                  <c:v>33.156200000000013</c:v>
                </c:pt>
                <c:pt idx="9449">
                  <c:v>33.186999999999998</c:v>
                </c:pt>
                <c:pt idx="9450">
                  <c:v>33.012</c:v>
                </c:pt>
                <c:pt idx="9451">
                  <c:v>32.5304</c:v>
                </c:pt>
                <c:pt idx="9452">
                  <c:v>32.778200000000012</c:v>
                </c:pt>
                <c:pt idx="9453">
                  <c:v>33.682600000000001</c:v>
                </c:pt>
                <c:pt idx="9454">
                  <c:v>33.356400000000001</c:v>
                </c:pt>
                <c:pt idx="9455">
                  <c:v>34.235600000000012</c:v>
                </c:pt>
                <c:pt idx="9456">
                  <c:v>34.333599999999997</c:v>
                </c:pt>
                <c:pt idx="9457">
                  <c:v>34.423200000000001</c:v>
                </c:pt>
                <c:pt idx="9458">
                  <c:v>34.314</c:v>
                </c:pt>
                <c:pt idx="9459">
                  <c:v>34.42880000000001</c:v>
                </c:pt>
                <c:pt idx="9460">
                  <c:v>33.304600000000001</c:v>
                </c:pt>
                <c:pt idx="9461">
                  <c:v>33.12680000000001</c:v>
                </c:pt>
                <c:pt idx="9462">
                  <c:v>33.688200000000009</c:v>
                </c:pt>
                <c:pt idx="9463">
                  <c:v>33.762400000000007</c:v>
                </c:pt>
                <c:pt idx="9464">
                  <c:v>33.352200000000003</c:v>
                </c:pt>
                <c:pt idx="9465">
                  <c:v>33.019000000000013</c:v>
                </c:pt>
                <c:pt idx="9466">
                  <c:v>32.676000000000009</c:v>
                </c:pt>
                <c:pt idx="9467">
                  <c:v>32.642400000000009</c:v>
                </c:pt>
                <c:pt idx="9468">
                  <c:v>33.406799999999997</c:v>
                </c:pt>
                <c:pt idx="9469">
                  <c:v>33.504800000000003</c:v>
                </c:pt>
                <c:pt idx="9470">
                  <c:v>33.581800000000001</c:v>
                </c:pt>
                <c:pt idx="9471">
                  <c:v>33.349400000000003</c:v>
                </c:pt>
                <c:pt idx="9472">
                  <c:v>33.241600000000012</c:v>
                </c:pt>
                <c:pt idx="9473">
                  <c:v>33.369</c:v>
                </c:pt>
                <c:pt idx="9474">
                  <c:v>34.237000000000009</c:v>
                </c:pt>
                <c:pt idx="9475">
                  <c:v>32.543000000000013</c:v>
                </c:pt>
                <c:pt idx="9476">
                  <c:v>33.23040000000001</c:v>
                </c:pt>
                <c:pt idx="9477">
                  <c:v>33.014800000000001</c:v>
                </c:pt>
                <c:pt idx="9478">
                  <c:v>33.802999999999997</c:v>
                </c:pt>
                <c:pt idx="9479">
                  <c:v>34.369999999999997</c:v>
                </c:pt>
                <c:pt idx="9480">
                  <c:v>33.867400000000004</c:v>
                </c:pt>
                <c:pt idx="9481">
                  <c:v>32.587800000000001</c:v>
                </c:pt>
                <c:pt idx="9482">
                  <c:v>32.878999999999998</c:v>
                </c:pt>
                <c:pt idx="9483">
                  <c:v>32.9084</c:v>
                </c:pt>
                <c:pt idx="9484">
                  <c:v>32.709600000000002</c:v>
                </c:pt>
                <c:pt idx="9485">
                  <c:v>32.723600000000012</c:v>
                </c:pt>
                <c:pt idx="9486">
                  <c:v>32.844000000000001</c:v>
                </c:pt>
                <c:pt idx="9487">
                  <c:v>32.912599999999998</c:v>
                </c:pt>
                <c:pt idx="9488">
                  <c:v>33.408200000000001</c:v>
                </c:pt>
                <c:pt idx="9489">
                  <c:v>33.6616</c:v>
                </c:pt>
                <c:pt idx="9490">
                  <c:v>33.853400000000001</c:v>
                </c:pt>
                <c:pt idx="9491">
                  <c:v>33.236000000000011</c:v>
                </c:pt>
                <c:pt idx="9492">
                  <c:v>33.077800000000003</c:v>
                </c:pt>
                <c:pt idx="9493">
                  <c:v>33.143600000000013</c:v>
                </c:pt>
                <c:pt idx="9494">
                  <c:v>32.918200000000013</c:v>
                </c:pt>
                <c:pt idx="9495">
                  <c:v>32.788000000000011</c:v>
                </c:pt>
                <c:pt idx="9496">
                  <c:v>32.876199999999997</c:v>
                </c:pt>
                <c:pt idx="9497">
                  <c:v>32.891599999999997</c:v>
                </c:pt>
                <c:pt idx="9498">
                  <c:v>32.846800000000002</c:v>
                </c:pt>
                <c:pt idx="9499">
                  <c:v>32.811799999999998</c:v>
                </c:pt>
                <c:pt idx="9500">
                  <c:v>32.669000000000011</c:v>
                </c:pt>
                <c:pt idx="9501">
                  <c:v>33.751199999999997</c:v>
                </c:pt>
                <c:pt idx="9502">
                  <c:v>33.016199999999998</c:v>
                </c:pt>
                <c:pt idx="9503">
                  <c:v>33.16040000000001</c:v>
                </c:pt>
                <c:pt idx="9504">
                  <c:v>33.132400000000011</c:v>
                </c:pt>
                <c:pt idx="9505">
                  <c:v>32.877600000000001</c:v>
                </c:pt>
                <c:pt idx="9506">
                  <c:v>32.404400000000003</c:v>
                </c:pt>
                <c:pt idx="9507">
                  <c:v>32.730600000000003</c:v>
                </c:pt>
                <c:pt idx="9508">
                  <c:v>32.628400000000013</c:v>
                </c:pt>
                <c:pt idx="9509">
                  <c:v>32.459000000000003</c:v>
                </c:pt>
                <c:pt idx="9510">
                  <c:v>32.28540000000001</c:v>
                </c:pt>
                <c:pt idx="9511">
                  <c:v>32.347000000000001</c:v>
                </c:pt>
                <c:pt idx="9512">
                  <c:v>32.482799999999997</c:v>
                </c:pt>
                <c:pt idx="9513">
                  <c:v>32.300800000000002</c:v>
                </c:pt>
                <c:pt idx="9514">
                  <c:v>32.141199999999998</c:v>
                </c:pt>
                <c:pt idx="9515">
                  <c:v>32.5122</c:v>
                </c:pt>
                <c:pt idx="9516">
                  <c:v>32.797800000000009</c:v>
                </c:pt>
                <c:pt idx="9517">
                  <c:v>32.902800000000013</c:v>
                </c:pt>
                <c:pt idx="9518">
                  <c:v>32.160800000000002</c:v>
                </c:pt>
                <c:pt idx="9519">
                  <c:v>31.854199999999999</c:v>
                </c:pt>
                <c:pt idx="9520">
                  <c:v>32.079600000000013</c:v>
                </c:pt>
                <c:pt idx="9521">
                  <c:v>32.075400000000002</c:v>
                </c:pt>
                <c:pt idx="9522">
                  <c:v>32.311999999999998</c:v>
                </c:pt>
                <c:pt idx="9523">
                  <c:v>31.761800000000001</c:v>
                </c:pt>
                <c:pt idx="9524">
                  <c:v>32.772600000000011</c:v>
                </c:pt>
                <c:pt idx="9525">
                  <c:v>31.973199999999991</c:v>
                </c:pt>
                <c:pt idx="9526">
                  <c:v>31.705799999999989</c:v>
                </c:pt>
                <c:pt idx="9527">
                  <c:v>31.887799999999991</c:v>
                </c:pt>
                <c:pt idx="9528">
                  <c:v>31.72399999999999</c:v>
                </c:pt>
                <c:pt idx="9529">
                  <c:v>31.67359999999999</c:v>
                </c:pt>
                <c:pt idx="9530">
                  <c:v>31.72539999999999</c:v>
                </c:pt>
                <c:pt idx="9531">
                  <c:v>31.667999999999999</c:v>
                </c:pt>
                <c:pt idx="9532">
                  <c:v>31.646999999999991</c:v>
                </c:pt>
                <c:pt idx="9533">
                  <c:v>31.78139999999998</c:v>
                </c:pt>
                <c:pt idx="9534">
                  <c:v>31.714199999999991</c:v>
                </c:pt>
                <c:pt idx="9535">
                  <c:v>31.894799999999989</c:v>
                </c:pt>
                <c:pt idx="9536">
                  <c:v>31.95079999999998</c:v>
                </c:pt>
                <c:pt idx="9537">
                  <c:v>32.208400000000012</c:v>
                </c:pt>
                <c:pt idx="9538">
                  <c:v>31.767399999999981</c:v>
                </c:pt>
                <c:pt idx="9539">
                  <c:v>31.864000000000001</c:v>
                </c:pt>
                <c:pt idx="9540">
                  <c:v>31.7744</c:v>
                </c:pt>
                <c:pt idx="9541">
                  <c:v>31.76319999999998</c:v>
                </c:pt>
                <c:pt idx="9542">
                  <c:v>32.813200000000002</c:v>
                </c:pt>
                <c:pt idx="9543">
                  <c:v>31.738</c:v>
                </c:pt>
                <c:pt idx="9544">
                  <c:v>32.039000000000001</c:v>
                </c:pt>
                <c:pt idx="9545">
                  <c:v>31.929799999999979</c:v>
                </c:pt>
                <c:pt idx="9546">
                  <c:v>32.092200000000012</c:v>
                </c:pt>
                <c:pt idx="9547">
                  <c:v>32.127200000000002</c:v>
                </c:pt>
                <c:pt idx="9548">
                  <c:v>32.919600000000003</c:v>
                </c:pt>
                <c:pt idx="9549">
                  <c:v>32.489800000000002</c:v>
                </c:pt>
                <c:pt idx="9550">
                  <c:v>32.947600000000001</c:v>
                </c:pt>
                <c:pt idx="9551">
                  <c:v>32.841200000000001</c:v>
                </c:pt>
                <c:pt idx="9552">
                  <c:v>32.347000000000001</c:v>
                </c:pt>
                <c:pt idx="9553">
                  <c:v>32.454799999999999</c:v>
                </c:pt>
                <c:pt idx="9554">
                  <c:v>32.370800000000003</c:v>
                </c:pt>
                <c:pt idx="9555">
                  <c:v>32.360999999999997</c:v>
                </c:pt>
                <c:pt idx="9556">
                  <c:v>32.176200000000001</c:v>
                </c:pt>
                <c:pt idx="9557">
                  <c:v>32.295200000000008</c:v>
                </c:pt>
                <c:pt idx="9558">
                  <c:v>31.698799999999991</c:v>
                </c:pt>
                <c:pt idx="9559">
                  <c:v>30.7776</c:v>
                </c:pt>
                <c:pt idx="9560">
                  <c:v>31.7744</c:v>
                </c:pt>
                <c:pt idx="9561">
                  <c:v>31.6876</c:v>
                </c:pt>
                <c:pt idx="9562">
                  <c:v>32.051600000000001</c:v>
                </c:pt>
                <c:pt idx="9563">
                  <c:v>31.953600000000002</c:v>
                </c:pt>
                <c:pt idx="9564">
                  <c:v>31.922799999999981</c:v>
                </c:pt>
                <c:pt idx="9565">
                  <c:v>31.815000000000001</c:v>
                </c:pt>
                <c:pt idx="9566">
                  <c:v>32.052999999999997</c:v>
                </c:pt>
                <c:pt idx="9567">
                  <c:v>31.802399999999992</c:v>
                </c:pt>
                <c:pt idx="9568">
                  <c:v>31.809399999999989</c:v>
                </c:pt>
                <c:pt idx="9569">
                  <c:v>31.884999999999991</c:v>
                </c:pt>
                <c:pt idx="9570">
                  <c:v>31.99</c:v>
                </c:pt>
                <c:pt idx="9571">
                  <c:v>31.773</c:v>
                </c:pt>
                <c:pt idx="9572">
                  <c:v>31.855599999999988</c:v>
                </c:pt>
                <c:pt idx="9573">
                  <c:v>32.648000000000003</c:v>
                </c:pt>
                <c:pt idx="9574">
                  <c:v>33.266800000000011</c:v>
                </c:pt>
                <c:pt idx="9575">
                  <c:v>32.603200000000001</c:v>
                </c:pt>
                <c:pt idx="9576">
                  <c:v>32.655000000000001</c:v>
                </c:pt>
                <c:pt idx="9577">
                  <c:v>31.98719999999998</c:v>
                </c:pt>
                <c:pt idx="9578">
                  <c:v>31.750599999999981</c:v>
                </c:pt>
                <c:pt idx="9579">
                  <c:v>31.767399999999981</c:v>
                </c:pt>
                <c:pt idx="9580">
                  <c:v>31.718399999999981</c:v>
                </c:pt>
                <c:pt idx="9581">
                  <c:v>31.5868</c:v>
                </c:pt>
                <c:pt idx="9582">
                  <c:v>31.69179999999999</c:v>
                </c:pt>
                <c:pt idx="9583">
                  <c:v>31.702999999999989</c:v>
                </c:pt>
                <c:pt idx="9584">
                  <c:v>31.730999999999991</c:v>
                </c:pt>
                <c:pt idx="9585">
                  <c:v>31.72819999999998</c:v>
                </c:pt>
                <c:pt idx="9586">
                  <c:v>32.28820000000001</c:v>
                </c:pt>
                <c:pt idx="9587">
                  <c:v>32.240600000000001</c:v>
                </c:pt>
                <c:pt idx="9588">
                  <c:v>31.406199999999981</c:v>
                </c:pt>
                <c:pt idx="9589">
                  <c:v>31.420199999999991</c:v>
                </c:pt>
                <c:pt idx="9590">
                  <c:v>31.8794</c:v>
                </c:pt>
                <c:pt idx="9591">
                  <c:v>31.835999999999991</c:v>
                </c:pt>
                <c:pt idx="9592">
                  <c:v>31.91859999999998</c:v>
                </c:pt>
                <c:pt idx="9593">
                  <c:v>31.649799999999981</c:v>
                </c:pt>
                <c:pt idx="9594">
                  <c:v>32.181800000000003</c:v>
                </c:pt>
                <c:pt idx="9595">
                  <c:v>31.532199999999989</c:v>
                </c:pt>
                <c:pt idx="9596">
                  <c:v>31.8794</c:v>
                </c:pt>
                <c:pt idx="9597">
                  <c:v>32.1706</c:v>
                </c:pt>
                <c:pt idx="9598">
                  <c:v>31.735199999999981</c:v>
                </c:pt>
                <c:pt idx="9599">
                  <c:v>31.05619999999999</c:v>
                </c:pt>
                <c:pt idx="9600">
                  <c:v>31.7408</c:v>
                </c:pt>
                <c:pt idx="9601">
                  <c:v>31.371199999999991</c:v>
                </c:pt>
                <c:pt idx="9602">
                  <c:v>31.654</c:v>
                </c:pt>
                <c:pt idx="9603">
                  <c:v>31.57139999999999</c:v>
                </c:pt>
                <c:pt idx="9604">
                  <c:v>31.578399999999981</c:v>
                </c:pt>
                <c:pt idx="9605">
                  <c:v>31.446799999999989</c:v>
                </c:pt>
                <c:pt idx="9606">
                  <c:v>32.016599999999997</c:v>
                </c:pt>
                <c:pt idx="9607">
                  <c:v>30.939999999999991</c:v>
                </c:pt>
                <c:pt idx="9608">
                  <c:v>32.2378</c:v>
                </c:pt>
                <c:pt idx="9609">
                  <c:v>31.338999999999999</c:v>
                </c:pt>
                <c:pt idx="9610">
                  <c:v>31.579799999999981</c:v>
                </c:pt>
                <c:pt idx="9611">
                  <c:v>31.675000000000001</c:v>
                </c:pt>
                <c:pt idx="9612">
                  <c:v>31.595199999999981</c:v>
                </c:pt>
                <c:pt idx="9613">
                  <c:v>31.09259999999998</c:v>
                </c:pt>
                <c:pt idx="9614">
                  <c:v>30.756599999999992</c:v>
                </c:pt>
                <c:pt idx="9615">
                  <c:v>30.536799999999989</c:v>
                </c:pt>
                <c:pt idx="9616">
                  <c:v>31.201799999999981</c:v>
                </c:pt>
                <c:pt idx="9617">
                  <c:v>31.016999999999999</c:v>
                </c:pt>
                <c:pt idx="9618">
                  <c:v>30.49619999999998</c:v>
                </c:pt>
                <c:pt idx="9619">
                  <c:v>30.732800000000001</c:v>
                </c:pt>
                <c:pt idx="9620">
                  <c:v>31.21159999999999</c:v>
                </c:pt>
                <c:pt idx="9621">
                  <c:v>31.113599999999991</c:v>
                </c:pt>
                <c:pt idx="9622">
                  <c:v>31.15839999999999</c:v>
                </c:pt>
                <c:pt idx="9623">
                  <c:v>31.088399999999989</c:v>
                </c:pt>
                <c:pt idx="9624">
                  <c:v>30.857399999999991</c:v>
                </c:pt>
                <c:pt idx="9625">
                  <c:v>30.602599999999988</c:v>
                </c:pt>
                <c:pt idx="9626">
                  <c:v>30.969399999999979</c:v>
                </c:pt>
                <c:pt idx="9627">
                  <c:v>31.64559999999998</c:v>
                </c:pt>
                <c:pt idx="9628">
                  <c:v>31.55319999999999</c:v>
                </c:pt>
                <c:pt idx="9629">
                  <c:v>31.43559999999998</c:v>
                </c:pt>
                <c:pt idx="9630">
                  <c:v>31.323599999999981</c:v>
                </c:pt>
                <c:pt idx="9631">
                  <c:v>31.352999999999991</c:v>
                </c:pt>
                <c:pt idx="9632">
                  <c:v>31.408999999999981</c:v>
                </c:pt>
                <c:pt idx="9633">
                  <c:v>31.157</c:v>
                </c:pt>
                <c:pt idx="9634">
                  <c:v>31.029599999999991</c:v>
                </c:pt>
                <c:pt idx="9635">
                  <c:v>31.953600000000002</c:v>
                </c:pt>
                <c:pt idx="9636">
                  <c:v>31.8262</c:v>
                </c:pt>
                <c:pt idx="9637">
                  <c:v>31.38659999999998</c:v>
                </c:pt>
                <c:pt idx="9638">
                  <c:v>31.654</c:v>
                </c:pt>
                <c:pt idx="9639">
                  <c:v>31.557399999999991</c:v>
                </c:pt>
                <c:pt idx="9640">
                  <c:v>32.151000000000003</c:v>
                </c:pt>
                <c:pt idx="9641">
                  <c:v>31.834599999999991</c:v>
                </c:pt>
                <c:pt idx="9642">
                  <c:v>31.609199999999991</c:v>
                </c:pt>
                <c:pt idx="9643">
                  <c:v>31.7576</c:v>
                </c:pt>
                <c:pt idx="9644">
                  <c:v>31.620399999999989</c:v>
                </c:pt>
                <c:pt idx="9645">
                  <c:v>31.824799999999989</c:v>
                </c:pt>
                <c:pt idx="9646">
                  <c:v>31.677799999999991</c:v>
                </c:pt>
                <c:pt idx="9647">
                  <c:v>31.89899999999999</c:v>
                </c:pt>
                <c:pt idx="9648">
                  <c:v>31.72399999999999</c:v>
                </c:pt>
                <c:pt idx="9649">
                  <c:v>31.808</c:v>
                </c:pt>
                <c:pt idx="9650">
                  <c:v>31.718399999999981</c:v>
                </c:pt>
                <c:pt idx="9651">
                  <c:v>31.6372</c:v>
                </c:pt>
                <c:pt idx="9652">
                  <c:v>32.622800000000012</c:v>
                </c:pt>
                <c:pt idx="9653">
                  <c:v>32.660600000000002</c:v>
                </c:pt>
                <c:pt idx="9654">
                  <c:v>31.263399999999979</c:v>
                </c:pt>
                <c:pt idx="9655">
                  <c:v>31.31659999999999</c:v>
                </c:pt>
                <c:pt idx="9656">
                  <c:v>32.142600000000009</c:v>
                </c:pt>
                <c:pt idx="9657">
                  <c:v>31.579799999999981</c:v>
                </c:pt>
                <c:pt idx="9658">
                  <c:v>31.67359999999999</c:v>
                </c:pt>
                <c:pt idx="9659">
                  <c:v>30.875599999999981</c:v>
                </c:pt>
                <c:pt idx="9660">
                  <c:v>30.881199999999989</c:v>
                </c:pt>
                <c:pt idx="9661">
                  <c:v>31.114999999999998</c:v>
                </c:pt>
                <c:pt idx="9662">
                  <c:v>30.95399999999999</c:v>
                </c:pt>
                <c:pt idx="9663">
                  <c:v>31.015599999999989</c:v>
                </c:pt>
                <c:pt idx="9664">
                  <c:v>31.189199999999989</c:v>
                </c:pt>
                <c:pt idx="9665">
                  <c:v>31.242399999999989</c:v>
                </c:pt>
                <c:pt idx="9666">
                  <c:v>31.324999999999999</c:v>
                </c:pt>
                <c:pt idx="9667">
                  <c:v>31.172399999999989</c:v>
                </c:pt>
                <c:pt idx="9668">
                  <c:v>31.859800000000011</c:v>
                </c:pt>
                <c:pt idx="9669">
                  <c:v>32.138400000000011</c:v>
                </c:pt>
                <c:pt idx="9670">
                  <c:v>32.457599999999999</c:v>
                </c:pt>
                <c:pt idx="9671">
                  <c:v>32.110400000000013</c:v>
                </c:pt>
                <c:pt idx="9672">
                  <c:v>31.88359999999998</c:v>
                </c:pt>
                <c:pt idx="9673">
                  <c:v>31.891999999999999</c:v>
                </c:pt>
                <c:pt idx="9674">
                  <c:v>32.0306</c:v>
                </c:pt>
                <c:pt idx="9675">
                  <c:v>31.904599999999991</c:v>
                </c:pt>
                <c:pt idx="9676">
                  <c:v>31.319399999999991</c:v>
                </c:pt>
                <c:pt idx="9677">
                  <c:v>32.074000000000012</c:v>
                </c:pt>
                <c:pt idx="9678">
                  <c:v>31.954999999999991</c:v>
                </c:pt>
                <c:pt idx="9679">
                  <c:v>31.93539999999998</c:v>
                </c:pt>
                <c:pt idx="9680">
                  <c:v>32.368000000000002</c:v>
                </c:pt>
                <c:pt idx="9681">
                  <c:v>32.516399999999997</c:v>
                </c:pt>
                <c:pt idx="9682">
                  <c:v>32.403000000000013</c:v>
                </c:pt>
                <c:pt idx="9683">
                  <c:v>32.292400000000022</c:v>
                </c:pt>
                <c:pt idx="9684">
                  <c:v>32.360999999999997</c:v>
                </c:pt>
                <c:pt idx="9685">
                  <c:v>32.446399999999997</c:v>
                </c:pt>
                <c:pt idx="9686">
                  <c:v>32.181800000000003</c:v>
                </c:pt>
                <c:pt idx="9687">
                  <c:v>31.05899999999999</c:v>
                </c:pt>
                <c:pt idx="9688">
                  <c:v>32.470200000000013</c:v>
                </c:pt>
                <c:pt idx="9689">
                  <c:v>32.443600000000004</c:v>
                </c:pt>
                <c:pt idx="9690">
                  <c:v>32.389000000000003</c:v>
                </c:pt>
                <c:pt idx="9691">
                  <c:v>32.4114</c:v>
                </c:pt>
                <c:pt idx="9692">
                  <c:v>32.302200000000013</c:v>
                </c:pt>
                <c:pt idx="9693">
                  <c:v>32.377800000000001</c:v>
                </c:pt>
                <c:pt idx="9694">
                  <c:v>32.421200000000013</c:v>
                </c:pt>
                <c:pt idx="9695">
                  <c:v>31.775799999999979</c:v>
                </c:pt>
                <c:pt idx="9696">
                  <c:v>32.611600000000003</c:v>
                </c:pt>
                <c:pt idx="9697">
                  <c:v>32.055799999999998</c:v>
                </c:pt>
                <c:pt idx="9698">
                  <c:v>32.251800000000003</c:v>
                </c:pt>
                <c:pt idx="9699">
                  <c:v>32.075400000000002</c:v>
                </c:pt>
                <c:pt idx="9700">
                  <c:v>32.135600000000011</c:v>
                </c:pt>
                <c:pt idx="9701">
                  <c:v>31.96759999999998</c:v>
                </c:pt>
                <c:pt idx="9702">
                  <c:v>32.467399999999998</c:v>
                </c:pt>
                <c:pt idx="9703">
                  <c:v>32.340000000000003</c:v>
                </c:pt>
                <c:pt idx="9704">
                  <c:v>32.558400000000013</c:v>
                </c:pt>
                <c:pt idx="9705">
                  <c:v>33.723200000000013</c:v>
                </c:pt>
                <c:pt idx="9706">
                  <c:v>31.6526</c:v>
                </c:pt>
                <c:pt idx="9707">
                  <c:v>32.333000000000013</c:v>
                </c:pt>
                <c:pt idx="9708">
                  <c:v>32.135600000000011</c:v>
                </c:pt>
                <c:pt idx="9709">
                  <c:v>31.82899999999999</c:v>
                </c:pt>
                <c:pt idx="9710">
                  <c:v>32.523400000000002</c:v>
                </c:pt>
                <c:pt idx="9711">
                  <c:v>32.379199999999997</c:v>
                </c:pt>
                <c:pt idx="9712">
                  <c:v>32.915400000000012</c:v>
                </c:pt>
                <c:pt idx="9713">
                  <c:v>32.6494</c:v>
                </c:pt>
                <c:pt idx="9714">
                  <c:v>32.079600000000013</c:v>
                </c:pt>
                <c:pt idx="9715">
                  <c:v>31.957799999999992</c:v>
                </c:pt>
                <c:pt idx="9716">
                  <c:v>31.966199999999979</c:v>
                </c:pt>
                <c:pt idx="9717">
                  <c:v>32.072600000000008</c:v>
                </c:pt>
                <c:pt idx="9718">
                  <c:v>32.153799999999997</c:v>
                </c:pt>
                <c:pt idx="9719">
                  <c:v>32.547199999999997</c:v>
                </c:pt>
                <c:pt idx="9720">
                  <c:v>32.947600000000001</c:v>
                </c:pt>
                <c:pt idx="9721">
                  <c:v>33.140800000000013</c:v>
                </c:pt>
                <c:pt idx="9722">
                  <c:v>33.189800000000012</c:v>
                </c:pt>
                <c:pt idx="9723">
                  <c:v>32.935000000000002</c:v>
                </c:pt>
                <c:pt idx="9724">
                  <c:v>32.743200000000002</c:v>
                </c:pt>
                <c:pt idx="9725">
                  <c:v>32.991</c:v>
                </c:pt>
                <c:pt idx="9726">
                  <c:v>32.848200000000013</c:v>
                </c:pt>
                <c:pt idx="9727">
                  <c:v>31.928399999999989</c:v>
                </c:pt>
                <c:pt idx="9728">
                  <c:v>32.502400000000002</c:v>
                </c:pt>
                <c:pt idx="9729">
                  <c:v>32.067</c:v>
                </c:pt>
                <c:pt idx="9730">
                  <c:v>32.953200000000002</c:v>
                </c:pt>
                <c:pt idx="9731">
                  <c:v>32.803400000000003</c:v>
                </c:pt>
                <c:pt idx="9732">
                  <c:v>31.578399999999981</c:v>
                </c:pt>
                <c:pt idx="9733">
                  <c:v>31.940999999999988</c:v>
                </c:pt>
                <c:pt idx="9734">
                  <c:v>33.202400000000011</c:v>
                </c:pt>
                <c:pt idx="9735">
                  <c:v>32.73340000000001</c:v>
                </c:pt>
                <c:pt idx="9736">
                  <c:v>32.566800000000001</c:v>
                </c:pt>
                <c:pt idx="9737">
                  <c:v>32.575200000000002</c:v>
                </c:pt>
                <c:pt idx="9738">
                  <c:v>32.681600000000003</c:v>
                </c:pt>
                <c:pt idx="9739">
                  <c:v>32.517800000000001</c:v>
                </c:pt>
                <c:pt idx="9740">
                  <c:v>32.657800000000002</c:v>
                </c:pt>
                <c:pt idx="9741">
                  <c:v>31.97179999999998</c:v>
                </c:pt>
                <c:pt idx="9742">
                  <c:v>31.991399999999981</c:v>
                </c:pt>
                <c:pt idx="9743">
                  <c:v>32.897200000000012</c:v>
                </c:pt>
                <c:pt idx="9744">
                  <c:v>32.529000000000011</c:v>
                </c:pt>
                <c:pt idx="9745">
                  <c:v>32.779600000000002</c:v>
                </c:pt>
                <c:pt idx="9746">
                  <c:v>32.123000000000012</c:v>
                </c:pt>
                <c:pt idx="9747">
                  <c:v>33.327000000000012</c:v>
                </c:pt>
                <c:pt idx="9748">
                  <c:v>32.5486</c:v>
                </c:pt>
                <c:pt idx="9749">
                  <c:v>32.487000000000002</c:v>
                </c:pt>
                <c:pt idx="9750">
                  <c:v>32.499600000000008</c:v>
                </c:pt>
                <c:pt idx="9751">
                  <c:v>31.913</c:v>
                </c:pt>
                <c:pt idx="9752">
                  <c:v>31.99839999999999</c:v>
                </c:pt>
                <c:pt idx="9753">
                  <c:v>32.26720000000001</c:v>
                </c:pt>
                <c:pt idx="9754">
                  <c:v>32.384799999999998</c:v>
                </c:pt>
                <c:pt idx="9755">
                  <c:v>32.720800000000011</c:v>
                </c:pt>
                <c:pt idx="9756">
                  <c:v>32.866400000000013</c:v>
                </c:pt>
                <c:pt idx="9757">
                  <c:v>32.268600000000013</c:v>
                </c:pt>
                <c:pt idx="9758">
                  <c:v>32.0642</c:v>
                </c:pt>
                <c:pt idx="9759">
                  <c:v>32.517800000000001</c:v>
                </c:pt>
                <c:pt idx="9760">
                  <c:v>32.607400000000013</c:v>
                </c:pt>
                <c:pt idx="9761">
                  <c:v>32.558400000000013</c:v>
                </c:pt>
                <c:pt idx="9762">
                  <c:v>32.713800000000013</c:v>
                </c:pt>
                <c:pt idx="9763">
                  <c:v>32.549999999999997</c:v>
                </c:pt>
                <c:pt idx="9764">
                  <c:v>32.690000000000012</c:v>
                </c:pt>
                <c:pt idx="9765">
                  <c:v>32.554200000000002</c:v>
                </c:pt>
                <c:pt idx="9766">
                  <c:v>33.048400000000001</c:v>
                </c:pt>
                <c:pt idx="9767">
                  <c:v>31.751999999999999</c:v>
                </c:pt>
                <c:pt idx="9768">
                  <c:v>32.6676</c:v>
                </c:pt>
                <c:pt idx="9769">
                  <c:v>32.284000000000013</c:v>
                </c:pt>
                <c:pt idx="9770">
                  <c:v>32.146800000000013</c:v>
                </c:pt>
                <c:pt idx="9771">
                  <c:v>32.0642</c:v>
                </c:pt>
                <c:pt idx="9772">
                  <c:v>32.005400000000002</c:v>
                </c:pt>
                <c:pt idx="9773">
                  <c:v>31.809399999999989</c:v>
                </c:pt>
                <c:pt idx="9774">
                  <c:v>32.016599999999997</c:v>
                </c:pt>
                <c:pt idx="9775">
                  <c:v>31.957799999999992</c:v>
                </c:pt>
                <c:pt idx="9776">
                  <c:v>31.16119999999999</c:v>
                </c:pt>
                <c:pt idx="9777">
                  <c:v>32.1678</c:v>
                </c:pt>
                <c:pt idx="9778">
                  <c:v>31.8752</c:v>
                </c:pt>
                <c:pt idx="9779">
                  <c:v>32.074000000000012</c:v>
                </c:pt>
                <c:pt idx="9780">
                  <c:v>32.827199999999998</c:v>
                </c:pt>
                <c:pt idx="9781">
                  <c:v>32.040400000000012</c:v>
                </c:pt>
                <c:pt idx="9782">
                  <c:v>31.495799999999981</c:v>
                </c:pt>
                <c:pt idx="9783">
                  <c:v>30.6264</c:v>
                </c:pt>
                <c:pt idx="9784">
                  <c:v>31.739399999999989</c:v>
                </c:pt>
                <c:pt idx="9785">
                  <c:v>31.70999999999999</c:v>
                </c:pt>
                <c:pt idx="9786">
                  <c:v>31.69039999999999</c:v>
                </c:pt>
                <c:pt idx="9787">
                  <c:v>31.509799999999981</c:v>
                </c:pt>
                <c:pt idx="9788">
                  <c:v>31.45099999999999</c:v>
                </c:pt>
                <c:pt idx="9789">
                  <c:v>32.0152</c:v>
                </c:pt>
                <c:pt idx="9790">
                  <c:v>32.09640000000001</c:v>
                </c:pt>
                <c:pt idx="9791">
                  <c:v>32.380600000000001</c:v>
                </c:pt>
                <c:pt idx="9792">
                  <c:v>31.319399999999991</c:v>
                </c:pt>
                <c:pt idx="9793">
                  <c:v>31.463599999999989</c:v>
                </c:pt>
                <c:pt idx="9794">
                  <c:v>31.445399999999989</c:v>
                </c:pt>
                <c:pt idx="9795">
                  <c:v>31.108000000000001</c:v>
                </c:pt>
                <c:pt idx="9796">
                  <c:v>31.12479999999999</c:v>
                </c:pt>
                <c:pt idx="9797">
                  <c:v>31.114999999999998</c:v>
                </c:pt>
                <c:pt idx="9798">
                  <c:v>31.249399999999991</c:v>
                </c:pt>
                <c:pt idx="9799">
                  <c:v>31.308199999999989</c:v>
                </c:pt>
                <c:pt idx="9800">
                  <c:v>31.205999999999989</c:v>
                </c:pt>
                <c:pt idx="9801">
                  <c:v>31.190599999999989</c:v>
                </c:pt>
                <c:pt idx="9802">
                  <c:v>31.31519999999999</c:v>
                </c:pt>
                <c:pt idx="9803">
                  <c:v>31.53639999999999</c:v>
                </c:pt>
                <c:pt idx="9804">
                  <c:v>31.085599999999989</c:v>
                </c:pt>
                <c:pt idx="9805">
                  <c:v>31.2774</c:v>
                </c:pt>
                <c:pt idx="9806">
                  <c:v>30.876999999999999</c:v>
                </c:pt>
                <c:pt idx="9807">
                  <c:v>31.197599999999991</c:v>
                </c:pt>
                <c:pt idx="9808">
                  <c:v>31.098199999999991</c:v>
                </c:pt>
                <c:pt idx="9809">
                  <c:v>31.063199999999981</c:v>
                </c:pt>
                <c:pt idx="9810">
                  <c:v>31.011399999999991</c:v>
                </c:pt>
                <c:pt idx="9811">
                  <c:v>31.032399999999988</c:v>
                </c:pt>
                <c:pt idx="9812">
                  <c:v>31.05899999999999</c:v>
                </c:pt>
                <c:pt idx="9813">
                  <c:v>31.303999999999991</c:v>
                </c:pt>
                <c:pt idx="9814">
                  <c:v>31.529399999999988</c:v>
                </c:pt>
                <c:pt idx="9815">
                  <c:v>30.400999999999989</c:v>
                </c:pt>
                <c:pt idx="9816">
                  <c:v>30.56339999999998</c:v>
                </c:pt>
                <c:pt idx="9817">
                  <c:v>30.594200000000001</c:v>
                </c:pt>
                <c:pt idx="9818">
                  <c:v>30.75239999999998</c:v>
                </c:pt>
                <c:pt idx="9819">
                  <c:v>30.68519999999998</c:v>
                </c:pt>
                <c:pt idx="9820">
                  <c:v>31.65679999999999</c:v>
                </c:pt>
                <c:pt idx="9821">
                  <c:v>31.651199999999999</c:v>
                </c:pt>
                <c:pt idx="9822">
                  <c:v>30.762199999999989</c:v>
                </c:pt>
                <c:pt idx="9823">
                  <c:v>30.858799999999992</c:v>
                </c:pt>
                <c:pt idx="9824">
                  <c:v>31.012799999999991</c:v>
                </c:pt>
                <c:pt idx="9825">
                  <c:v>31.803799999999981</c:v>
                </c:pt>
                <c:pt idx="9826">
                  <c:v>31.79959999999998</c:v>
                </c:pt>
                <c:pt idx="9827">
                  <c:v>31.665199999999981</c:v>
                </c:pt>
                <c:pt idx="9828">
                  <c:v>31.52099999999999</c:v>
                </c:pt>
                <c:pt idx="9829">
                  <c:v>31.45099999999999</c:v>
                </c:pt>
                <c:pt idx="9830">
                  <c:v>31.406199999999981</c:v>
                </c:pt>
                <c:pt idx="9831">
                  <c:v>30.49199999999999</c:v>
                </c:pt>
                <c:pt idx="9832">
                  <c:v>30.998799999999981</c:v>
                </c:pt>
                <c:pt idx="9833">
                  <c:v>30.98899999999999</c:v>
                </c:pt>
                <c:pt idx="9834">
                  <c:v>31.014199999999992</c:v>
                </c:pt>
                <c:pt idx="9835">
                  <c:v>31.012799999999991</c:v>
                </c:pt>
                <c:pt idx="9836">
                  <c:v>31.120599999999989</c:v>
                </c:pt>
                <c:pt idx="9837">
                  <c:v>30.948399999999989</c:v>
                </c:pt>
                <c:pt idx="9838">
                  <c:v>31.327799999999989</c:v>
                </c:pt>
                <c:pt idx="9839">
                  <c:v>31.611999999999991</c:v>
                </c:pt>
                <c:pt idx="9840">
                  <c:v>31.173799999999989</c:v>
                </c:pt>
                <c:pt idx="9841">
                  <c:v>31.222799999999989</c:v>
                </c:pt>
                <c:pt idx="9842">
                  <c:v>31.3306</c:v>
                </c:pt>
                <c:pt idx="9843">
                  <c:v>31.263399999999979</c:v>
                </c:pt>
                <c:pt idx="9844">
                  <c:v>31.217199999999991</c:v>
                </c:pt>
                <c:pt idx="9845">
                  <c:v>31.28439999999998</c:v>
                </c:pt>
                <c:pt idx="9846">
                  <c:v>31.376799999999989</c:v>
                </c:pt>
                <c:pt idx="9847">
                  <c:v>31.143000000000001</c:v>
                </c:pt>
                <c:pt idx="9848">
                  <c:v>32.260200000000012</c:v>
                </c:pt>
                <c:pt idx="9849">
                  <c:v>30.347799999999989</c:v>
                </c:pt>
                <c:pt idx="9850">
                  <c:v>30.59</c:v>
                </c:pt>
                <c:pt idx="9851">
                  <c:v>30.960999999999981</c:v>
                </c:pt>
                <c:pt idx="9852">
                  <c:v>31.065999999999988</c:v>
                </c:pt>
                <c:pt idx="9853">
                  <c:v>30.911999999999988</c:v>
                </c:pt>
                <c:pt idx="9854">
                  <c:v>30.983399999999989</c:v>
                </c:pt>
                <c:pt idx="9855">
                  <c:v>30.741199999999989</c:v>
                </c:pt>
                <c:pt idx="9856">
                  <c:v>30.95959999999998</c:v>
                </c:pt>
                <c:pt idx="9857">
                  <c:v>30.78459999999998</c:v>
                </c:pt>
                <c:pt idx="9858">
                  <c:v>31.695999999999991</c:v>
                </c:pt>
                <c:pt idx="9859">
                  <c:v>30.95399999999999</c:v>
                </c:pt>
                <c:pt idx="9860">
                  <c:v>31.7576</c:v>
                </c:pt>
                <c:pt idx="9861">
                  <c:v>31.768799999999981</c:v>
                </c:pt>
                <c:pt idx="9862">
                  <c:v>31.716999999999999</c:v>
                </c:pt>
                <c:pt idx="9863">
                  <c:v>31.567199999999989</c:v>
                </c:pt>
                <c:pt idx="9864">
                  <c:v>31.567199999999989</c:v>
                </c:pt>
                <c:pt idx="9865">
                  <c:v>31.4328</c:v>
                </c:pt>
                <c:pt idx="9866">
                  <c:v>31.459399999999992</c:v>
                </c:pt>
                <c:pt idx="9867">
                  <c:v>31.5182</c:v>
                </c:pt>
                <c:pt idx="9868">
                  <c:v>31.43979999999998</c:v>
                </c:pt>
                <c:pt idx="9869">
                  <c:v>30.854600000000001</c:v>
                </c:pt>
                <c:pt idx="9870">
                  <c:v>31.5504</c:v>
                </c:pt>
                <c:pt idx="9871">
                  <c:v>31.849999999999991</c:v>
                </c:pt>
                <c:pt idx="9872">
                  <c:v>31.719799999999989</c:v>
                </c:pt>
                <c:pt idx="9873">
                  <c:v>31.6526</c:v>
                </c:pt>
                <c:pt idx="9874">
                  <c:v>31.6036</c:v>
                </c:pt>
                <c:pt idx="9875">
                  <c:v>31.805199999999989</c:v>
                </c:pt>
                <c:pt idx="9876">
                  <c:v>31.526599999999981</c:v>
                </c:pt>
                <c:pt idx="9877">
                  <c:v>31.502799999999979</c:v>
                </c:pt>
                <c:pt idx="9878">
                  <c:v>31.62879999999998</c:v>
                </c:pt>
                <c:pt idx="9879">
                  <c:v>31.57279999999998</c:v>
                </c:pt>
                <c:pt idx="9880">
                  <c:v>31.2928</c:v>
                </c:pt>
                <c:pt idx="9881">
                  <c:v>32.113200000000013</c:v>
                </c:pt>
                <c:pt idx="9882">
                  <c:v>32.680200000000013</c:v>
                </c:pt>
                <c:pt idx="9883">
                  <c:v>32.342799999999997</c:v>
                </c:pt>
                <c:pt idx="9884">
                  <c:v>32.298000000000009</c:v>
                </c:pt>
                <c:pt idx="9885">
                  <c:v>32.107600000000012</c:v>
                </c:pt>
                <c:pt idx="9886">
                  <c:v>30.68519999999998</c:v>
                </c:pt>
                <c:pt idx="9887">
                  <c:v>31.726799999999979</c:v>
                </c:pt>
                <c:pt idx="9888">
                  <c:v>31.840199999999989</c:v>
                </c:pt>
                <c:pt idx="9889">
                  <c:v>32.534599999999998</c:v>
                </c:pt>
                <c:pt idx="9890">
                  <c:v>32.430999999999997</c:v>
                </c:pt>
                <c:pt idx="9891">
                  <c:v>32.188800000000001</c:v>
                </c:pt>
                <c:pt idx="9892">
                  <c:v>31.012799999999991</c:v>
                </c:pt>
                <c:pt idx="9893">
                  <c:v>30.535399999999989</c:v>
                </c:pt>
                <c:pt idx="9894">
                  <c:v>31.159800000000011</c:v>
                </c:pt>
                <c:pt idx="9895">
                  <c:v>30.8994</c:v>
                </c:pt>
                <c:pt idx="9896">
                  <c:v>31.0534</c:v>
                </c:pt>
                <c:pt idx="9897">
                  <c:v>31.025399999999991</c:v>
                </c:pt>
                <c:pt idx="9898">
                  <c:v>30.916199999999989</c:v>
                </c:pt>
                <c:pt idx="9899">
                  <c:v>30.981999999999989</c:v>
                </c:pt>
                <c:pt idx="9900">
                  <c:v>30.95819999999998</c:v>
                </c:pt>
                <c:pt idx="9901">
                  <c:v>30.90499999999999</c:v>
                </c:pt>
                <c:pt idx="9902">
                  <c:v>31.03939999999999</c:v>
                </c:pt>
                <c:pt idx="9903">
                  <c:v>30.911999999999988</c:v>
                </c:pt>
                <c:pt idx="9904">
                  <c:v>31.7576</c:v>
                </c:pt>
                <c:pt idx="9905">
                  <c:v>31.675000000000001</c:v>
                </c:pt>
                <c:pt idx="9906">
                  <c:v>32.306399999999996</c:v>
                </c:pt>
                <c:pt idx="9907">
                  <c:v>31.607800000000012</c:v>
                </c:pt>
                <c:pt idx="9908">
                  <c:v>31.242399999999989</c:v>
                </c:pt>
                <c:pt idx="9909">
                  <c:v>31.122</c:v>
                </c:pt>
                <c:pt idx="9910">
                  <c:v>31.221399999999988</c:v>
                </c:pt>
                <c:pt idx="9911">
                  <c:v>30.97359999999998</c:v>
                </c:pt>
                <c:pt idx="9912">
                  <c:v>31.108000000000001</c:v>
                </c:pt>
                <c:pt idx="9913">
                  <c:v>31.203199999999988</c:v>
                </c:pt>
                <c:pt idx="9914">
                  <c:v>31.954999999999991</c:v>
                </c:pt>
                <c:pt idx="9915">
                  <c:v>31.589599999999979</c:v>
                </c:pt>
                <c:pt idx="9916">
                  <c:v>31.372599999999981</c:v>
                </c:pt>
                <c:pt idx="9917">
                  <c:v>31.585399999999989</c:v>
                </c:pt>
                <c:pt idx="9918">
                  <c:v>31.71139999999999</c:v>
                </c:pt>
                <c:pt idx="9919">
                  <c:v>31.4314</c:v>
                </c:pt>
                <c:pt idx="9920">
                  <c:v>31.259199999999989</c:v>
                </c:pt>
                <c:pt idx="9921">
                  <c:v>31.2074</c:v>
                </c:pt>
                <c:pt idx="9922">
                  <c:v>31.365599999999979</c:v>
                </c:pt>
                <c:pt idx="9923">
                  <c:v>31.217199999999991</c:v>
                </c:pt>
                <c:pt idx="9924">
                  <c:v>31.351599999999991</c:v>
                </c:pt>
                <c:pt idx="9925">
                  <c:v>32.181800000000003</c:v>
                </c:pt>
                <c:pt idx="9926">
                  <c:v>30.47519999999998</c:v>
                </c:pt>
                <c:pt idx="9927">
                  <c:v>30.400999999999989</c:v>
                </c:pt>
                <c:pt idx="9928">
                  <c:v>30.711800000000011</c:v>
                </c:pt>
                <c:pt idx="9929">
                  <c:v>30.830799999999989</c:v>
                </c:pt>
                <c:pt idx="9930">
                  <c:v>32.0824</c:v>
                </c:pt>
                <c:pt idx="9931">
                  <c:v>31.28159999999999</c:v>
                </c:pt>
                <c:pt idx="9932">
                  <c:v>31.939599999999992</c:v>
                </c:pt>
                <c:pt idx="9933">
                  <c:v>31.96899999999998</c:v>
                </c:pt>
                <c:pt idx="9934">
                  <c:v>31.843</c:v>
                </c:pt>
                <c:pt idx="9935">
                  <c:v>31.133199999999999</c:v>
                </c:pt>
                <c:pt idx="9936">
                  <c:v>30.393999999999991</c:v>
                </c:pt>
                <c:pt idx="9937">
                  <c:v>30.898</c:v>
                </c:pt>
                <c:pt idx="9938">
                  <c:v>30.882599999999989</c:v>
                </c:pt>
                <c:pt idx="9939">
                  <c:v>30.84899999999999</c:v>
                </c:pt>
                <c:pt idx="9940">
                  <c:v>30.95259999999999</c:v>
                </c:pt>
                <c:pt idx="9941">
                  <c:v>31.012799999999991</c:v>
                </c:pt>
                <c:pt idx="9942">
                  <c:v>30.99039999999998</c:v>
                </c:pt>
                <c:pt idx="9943">
                  <c:v>30.886800000000001</c:v>
                </c:pt>
                <c:pt idx="9944">
                  <c:v>30.637599999999999</c:v>
                </c:pt>
                <c:pt idx="9945">
                  <c:v>30.798599999999979</c:v>
                </c:pt>
                <c:pt idx="9946">
                  <c:v>30.8462</c:v>
                </c:pt>
                <c:pt idx="9947">
                  <c:v>30.840599999999981</c:v>
                </c:pt>
                <c:pt idx="9948">
                  <c:v>31.651199999999999</c:v>
                </c:pt>
                <c:pt idx="9949">
                  <c:v>31.424399999999991</c:v>
                </c:pt>
                <c:pt idx="9950">
                  <c:v>31.5336</c:v>
                </c:pt>
                <c:pt idx="9951">
                  <c:v>31.52519999999998</c:v>
                </c:pt>
                <c:pt idx="9952">
                  <c:v>31.372599999999981</c:v>
                </c:pt>
                <c:pt idx="9953">
                  <c:v>31.53919999999999</c:v>
                </c:pt>
                <c:pt idx="9954">
                  <c:v>32.373600000000003</c:v>
                </c:pt>
                <c:pt idx="9955">
                  <c:v>32.825800000000008</c:v>
                </c:pt>
                <c:pt idx="9956">
                  <c:v>33.672800000000009</c:v>
                </c:pt>
                <c:pt idx="9957">
                  <c:v>32.832800000000013</c:v>
                </c:pt>
                <c:pt idx="9958">
                  <c:v>32.9238</c:v>
                </c:pt>
                <c:pt idx="9959">
                  <c:v>32.429600000000001</c:v>
                </c:pt>
                <c:pt idx="9960">
                  <c:v>32.232200000000013</c:v>
                </c:pt>
                <c:pt idx="9961">
                  <c:v>32.249000000000009</c:v>
                </c:pt>
                <c:pt idx="9962">
                  <c:v>30.92179999999998</c:v>
                </c:pt>
                <c:pt idx="9963">
                  <c:v>31.7898</c:v>
                </c:pt>
                <c:pt idx="9964">
                  <c:v>32.121600000000008</c:v>
                </c:pt>
                <c:pt idx="9965">
                  <c:v>32.249000000000009</c:v>
                </c:pt>
                <c:pt idx="9966">
                  <c:v>32.183200000000006</c:v>
                </c:pt>
                <c:pt idx="9967">
                  <c:v>32.284000000000013</c:v>
                </c:pt>
                <c:pt idx="9968">
                  <c:v>32.022200000000012</c:v>
                </c:pt>
                <c:pt idx="9969">
                  <c:v>32.232200000000013</c:v>
                </c:pt>
                <c:pt idx="9970">
                  <c:v>32.074000000000012</c:v>
                </c:pt>
                <c:pt idx="9971">
                  <c:v>32.034799999999997</c:v>
                </c:pt>
                <c:pt idx="9972">
                  <c:v>32.523400000000002</c:v>
                </c:pt>
                <c:pt idx="9973">
                  <c:v>32.328800000000008</c:v>
                </c:pt>
                <c:pt idx="9974">
                  <c:v>32.298000000000009</c:v>
                </c:pt>
                <c:pt idx="9975">
                  <c:v>32.159400000000012</c:v>
                </c:pt>
                <c:pt idx="9976">
                  <c:v>32.641000000000012</c:v>
                </c:pt>
                <c:pt idx="9977">
                  <c:v>32.670400000000008</c:v>
                </c:pt>
                <c:pt idx="9978">
                  <c:v>32.751600000000003</c:v>
                </c:pt>
                <c:pt idx="9979">
                  <c:v>32.569600000000008</c:v>
                </c:pt>
                <c:pt idx="9980">
                  <c:v>32.541600000000003</c:v>
                </c:pt>
                <c:pt idx="9981">
                  <c:v>32.557000000000002</c:v>
                </c:pt>
                <c:pt idx="9982">
                  <c:v>33.285000000000011</c:v>
                </c:pt>
                <c:pt idx="9983">
                  <c:v>33.173000000000002</c:v>
                </c:pt>
                <c:pt idx="9984">
                  <c:v>33.188400000000009</c:v>
                </c:pt>
                <c:pt idx="9985">
                  <c:v>32.870600000000003</c:v>
                </c:pt>
                <c:pt idx="9986">
                  <c:v>33.0246</c:v>
                </c:pt>
                <c:pt idx="9987">
                  <c:v>32.821599999999997</c:v>
                </c:pt>
                <c:pt idx="9988">
                  <c:v>32.816000000000003</c:v>
                </c:pt>
                <c:pt idx="9989">
                  <c:v>33.691000000000003</c:v>
                </c:pt>
                <c:pt idx="9990">
                  <c:v>33.5608</c:v>
                </c:pt>
                <c:pt idx="9991">
                  <c:v>33.541200000000003</c:v>
                </c:pt>
                <c:pt idx="9992">
                  <c:v>33.588800000000013</c:v>
                </c:pt>
                <c:pt idx="9993">
                  <c:v>33.909400000000012</c:v>
                </c:pt>
                <c:pt idx="9994">
                  <c:v>33.8324</c:v>
                </c:pt>
                <c:pt idx="9995">
                  <c:v>33.849200000000003</c:v>
                </c:pt>
                <c:pt idx="9996">
                  <c:v>33.8688</c:v>
                </c:pt>
                <c:pt idx="9997">
                  <c:v>33.76380000000001</c:v>
                </c:pt>
                <c:pt idx="9998">
                  <c:v>34.490400000000008</c:v>
                </c:pt>
                <c:pt idx="9999">
                  <c:v>34.001800000000003</c:v>
                </c:pt>
                <c:pt idx="10000">
                  <c:v>34.064800000000012</c:v>
                </c:pt>
                <c:pt idx="10001">
                  <c:v>33.9724</c:v>
                </c:pt>
                <c:pt idx="10002">
                  <c:v>34.325200000000009</c:v>
                </c:pt>
                <c:pt idx="10003">
                  <c:v>34.12360000000001</c:v>
                </c:pt>
                <c:pt idx="10004">
                  <c:v>34.3504</c:v>
                </c:pt>
                <c:pt idx="10005">
                  <c:v>33.712000000000003</c:v>
                </c:pt>
                <c:pt idx="10006">
                  <c:v>33.192600000000013</c:v>
                </c:pt>
                <c:pt idx="10007">
                  <c:v>33.607000000000014</c:v>
                </c:pt>
                <c:pt idx="10008">
                  <c:v>33.458599999999997</c:v>
                </c:pt>
                <c:pt idx="10009">
                  <c:v>34.011600000000001</c:v>
                </c:pt>
                <c:pt idx="10010">
                  <c:v>34.333599999999997</c:v>
                </c:pt>
                <c:pt idx="10011">
                  <c:v>34.230000000000011</c:v>
                </c:pt>
                <c:pt idx="10012">
                  <c:v>33.9696</c:v>
                </c:pt>
                <c:pt idx="10013">
                  <c:v>34.031200000000013</c:v>
                </c:pt>
                <c:pt idx="10014">
                  <c:v>33.8996</c:v>
                </c:pt>
                <c:pt idx="10015">
                  <c:v>34.013000000000012</c:v>
                </c:pt>
                <c:pt idx="10016">
                  <c:v>33.861800000000002</c:v>
                </c:pt>
                <c:pt idx="10017">
                  <c:v>33.908000000000001</c:v>
                </c:pt>
                <c:pt idx="10018">
                  <c:v>34.819400000000002</c:v>
                </c:pt>
                <c:pt idx="10019">
                  <c:v>34.704600000000013</c:v>
                </c:pt>
                <c:pt idx="10020">
                  <c:v>34.5212</c:v>
                </c:pt>
                <c:pt idx="10021">
                  <c:v>34.483400000000003</c:v>
                </c:pt>
                <c:pt idx="10022">
                  <c:v>34.524000000000001</c:v>
                </c:pt>
                <c:pt idx="10023">
                  <c:v>34.546400000000013</c:v>
                </c:pt>
                <c:pt idx="10024">
                  <c:v>34.549200000000013</c:v>
                </c:pt>
                <c:pt idx="10025">
                  <c:v>34.363</c:v>
                </c:pt>
                <c:pt idx="10026">
                  <c:v>34.529600000000002</c:v>
                </c:pt>
                <c:pt idx="10027">
                  <c:v>34.8992</c:v>
                </c:pt>
                <c:pt idx="10028">
                  <c:v>35.026600000000009</c:v>
                </c:pt>
                <c:pt idx="10029">
                  <c:v>35.004199999999997</c:v>
                </c:pt>
                <c:pt idx="10030">
                  <c:v>34.735400000000013</c:v>
                </c:pt>
                <c:pt idx="10031">
                  <c:v>34.032600000000002</c:v>
                </c:pt>
                <c:pt idx="10032">
                  <c:v>34.441400000000002</c:v>
                </c:pt>
                <c:pt idx="10033">
                  <c:v>34.430200000000013</c:v>
                </c:pt>
                <c:pt idx="10034">
                  <c:v>34.507199999999997</c:v>
                </c:pt>
                <c:pt idx="10035">
                  <c:v>34.426000000000009</c:v>
                </c:pt>
                <c:pt idx="10036">
                  <c:v>34.24260000000001</c:v>
                </c:pt>
                <c:pt idx="10037">
                  <c:v>34.431600000000003</c:v>
                </c:pt>
                <c:pt idx="10038">
                  <c:v>34.339200000000012</c:v>
                </c:pt>
                <c:pt idx="10039">
                  <c:v>34.367199999999997</c:v>
                </c:pt>
                <c:pt idx="10040">
                  <c:v>34.874000000000002</c:v>
                </c:pt>
                <c:pt idx="10041">
                  <c:v>34.991600000000012</c:v>
                </c:pt>
                <c:pt idx="10042">
                  <c:v>34.822200000000002</c:v>
                </c:pt>
                <c:pt idx="10043">
                  <c:v>34.756400000000014</c:v>
                </c:pt>
                <c:pt idx="10044">
                  <c:v>34.644399999999997</c:v>
                </c:pt>
                <c:pt idx="10045">
                  <c:v>34.651400000000002</c:v>
                </c:pt>
                <c:pt idx="10046">
                  <c:v>34.725600000000007</c:v>
                </c:pt>
                <c:pt idx="10047">
                  <c:v>34.735400000000013</c:v>
                </c:pt>
                <c:pt idx="10048">
                  <c:v>34.481999999999999</c:v>
                </c:pt>
                <c:pt idx="10049">
                  <c:v>34.680799999999998</c:v>
                </c:pt>
                <c:pt idx="10050">
                  <c:v>34.763400000000011</c:v>
                </c:pt>
                <c:pt idx="10051">
                  <c:v>33.688200000000009</c:v>
                </c:pt>
                <c:pt idx="10052">
                  <c:v>34.311199999999999</c:v>
                </c:pt>
                <c:pt idx="10053">
                  <c:v>34.997200000000007</c:v>
                </c:pt>
                <c:pt idx="10054">
                  <c:v>35.057400000000001</c:v>
                </c:pt>
                <c:pt idx="10055">
                  <c:v>34.836200000000012</c:v>
                </c:pt>
                <c:pt idx="10056">
                  <c:v>34.879600000000003</c:v>
                </c:pt>
                <c:pt idx="10057">
                  <c:v>34.762</c:v>
                </c:pt>
                <c:pt idx="10058">
                  <c:v>34.598200000000013</c:v>
                </c:pt>
                <c:pt idx="10059">
                  <c:v>34.575800000000008</c:v>
                </c:pt>
                <c:pt idx="10060">
                  <c:v>34.494600000000013</c:v>
                </c:pt>
                <c:pt idx="10061">
                  <c:v>34.6584</c:v>
                </c:pt>
                <c:pt idx="10062">
                  <c:v>34.887999999999998</c:v>
                </c:pt>
                <c:pt idx="10063">
                  <c:v>35.49</c:v>
                </c:pt>
                <c:pt idx="10064">
                  <c:v>35.109200000000008</c:v>
                </c:pt>
                <c:pt idx="10065">
                  <c:v>35.226800000000011</c:v>
                </c:pt>
                <c:pt idx="10066">
                  <c:v>35.138600000000011</c:v>
                </c:pt>
                <c:pt idx="10067">
                  <c:v>35.194600000000008</c:v>
                </c:pt>
                <c:pt idx="10068">
                  <c:v>35.189</c:v>
                </c:pt>
                <c:pt idx="10069">
                  <c:v>34.994400000000013</c:v>
                </c:pt>
                <c:pt idx="10070">
                  <c:v>35.028000000000013</c:v>
                </c:pt>
                <c:pt idx="10071">
                  <c:v>34.979000000000013</c:v>
                </c:pt>
                <c:pt idx="10072">
                  <c:v>34.881</c:v>
                </c:pt>
                <c:pt idx="10073">
                  <c:v>35.110600000000012</c:v>
                </c:pt>
                <c:pt idx="10074">
                  <c:v>34.79140000000001</c:v>
                </c:pt>
                <c:pt idx="10075">
                  <c:v>34.913200000000003</c:v>
                </c:pt>
                <c:pt idx="10076">
                  <c:v>35.012600000000013</c:v>
                </c:pt>
                <c:pt idx="10077">
                  <c:v>34.77320000000001</c:v>
                </c:pt>
                <c:pt idx="10078">
                  <c:v>35.314999999999998</c:v>
                </c:pt>
                <c:pt idx="10079">
                  <c:v>35.8232</c:v>
                </c:pt>
                <c:pt idx="10080">
                  <c:v>35.56</c:v>
                </c:pt>
                <c:pt idx="10081">
                  <c:v>34.608000000000011</c:v>
                </c:pt>
                <c:pt idx="10082">
                  <c:v>34.683600000000013</c:v>
                </c:pt>
                <c:pt idx="10083">
                  <c:v>34.693400000000011</c:v>
                </c:pt>
                <c:pt idx="10084">
                  <c:v>34.560400000000008</c:v>
                </c:pt>
                <c:pt idx="10085">
                  <c:v>34.662600000000012</c:v>
                </c:pt>
                <c:pt idx="10086">
                  <c:v>34.388199999999998</c:v>
                </c:pt>
                <c:pt idx="10087">
                  <c:v>34.266400000000012</c:v>
                </c:pt>
                <c:pt idx="10088">
                  <c:v>34.372800000000012</c:v>
                </c:pt>
                <c:pt idx="10089">
                  <c:v>34.445600000000013</c:v>
                </c:pt>
                <c:pt idx="10090">
                  <c:v>34.3476</c:v>
                </c:pt>
                <c:pt idx="10091">
                  <c:v>34.339200000000012</c:v>
                </c:pt>
                <c:pt idx="10092">
                  <c:v>34.2104</c:v>
                </c:pt>
                <c:pt idx="10093">
                  <c:v>34.199200000000012</c:v>
                </c:pt>
                <c:pt idx="10094">
                  <c:v>34.148800000000008</c:v>
                </c:pt>
                <c:pt idx="10095">
                  <c:v>34.248200000000011</c:v>
                </c:pt>
                <c:pt idx="10096">
                  <c:v>34.12360000000001</c:v>
                </c:pt>
                <c:pt idx="10097">
                  <c:v>34.179600000000001</c:v>
                </c:pt>
                <c:pt idx="10098">
                  <c:v>34.220200000000013</c:v>
                </c:pt>
                <c:pt idx="10099">
                  <c:v>34.196400000000011</c:v>
                </c:pt>
                <c:pt idx="10100">
                  <c:v>34.167000000000002</c:v>
                </c:pt>
                <c:pt idx="10101">
                  <c:v>34.151600000000002</c:v>
                </c:pt>
                <c:pt idx="10102">
                  <c:v>34.196400000000011</c:v>
                </c:pt>
                <c:pt idx="10103">
                  <c:v>34.230000000000011</c:v>
                </c:pt>
                <c:pt idx="10104">
                  <c:v>34.2776</c:v>
                </c:pt>
                <c:pt idx="10105">
                  <c:v>34.56880000000001</c:v>
                </c:pt>
                <c:pt idx="10106">
                  <c:v>34.865600000000001</c:v>
                </c:pt>
                <c:pt idx="10107">
                  <c:v>34.595400000000012</c:v>
                </c:pt>
                <c:pt idx="10108">
                  <c:v>34.496000000000009</c:v>
                </c:pt>
                <c:pt idx="10109">
                  <c:v>34.525400000000012</c:v>
                </c:pt>
                <c:pt idx="10110">
                  <c:v>34.529600000000002</c:v>
                </c:pt>
                <c:pt idx="10111">
                  <c:v>34.490400000000008</c:v>
                </c:pt>
                <c:pt idx="10112">
                  <c:v>34.458200000000012</c:v>
                </c:pt>
                <c:pt idx="10113">
                  <c:v>34.431600000000003</c:v>
                </c:pt>
                <c:pt idx="10114">
                  <c:v>34.4512</c:v>
                </c:pt>
                <c:pt idx="10115">
                  <c:v>34.462400000000009</c:v>
                </c:pt>
                <c:pt idx="10116">
                  <c:v>34.58</c:v>
                </c:pt>
                <c:pt idx="10117">
                  <c:v>34.330800000000004</c:v>
                </c:pt>
                <c:pt idx="10118">
                  <c:v>34.407800000000002</c:v>
                </c:pt>
                <c:pt idx="10119">
                  <c:v>34.402200000000001</c:v>
                </c:pt>
                <c:pt idx="10120">
                  <c:v>34.505800000000008</c:v>
                </c:pt>
                <c:pt idx="10121">
                  <c:v>34.99860000000001</c:v>
                </c:pt>
                <c:pt idx="10122">
                  <c:v>35.522200000000012</c:v>
                </c:pt>
                <c:pt idx="10123">
                  <c:v>35.554400000000001</c:v>
                </c:pt>
                <c:pt idx="10124">
                  <c:v>35.1708</c:v>
                </c:pt>
                <c:pt idx="10125">
                  <c:v>35.1708</c:v>
                </c:pt>
                <c:pt idx="10126">
                  <c:v>35.260400000000011</c:v>
                </c:pt>
                <c:pt idx="10127">
                  <c:v>35.22120000000001</c:v>
                </c:pt>
                <c:pt idx="10128">
                  <c:v>35.088200000000001</c:v>
                </c:pt>
                <c:pt idx="10129">
                  <c:v>34.868400000000008</c:v>
                </c:pt>
                <c:pt idx="10130">
                  <c:v>35.219800000000014</c:v>
                </c:pt>
                <c:pt idx="10131">
                  <c:v>35.222600000000007</c:v>
                </c:pt>
                <c:pt idx="10132">
                  <c:v>35.21840000000001</c:v>
                </c:pt>
                <c:pt idx="10133">
                  <c:v>35.06580000000001</c:v>
                </c:pt>
                <c:pt idx="10134">
                  <c:v>34.959400000000002</c:v>
                </c:pt>
                <c:pt idx="10135">
                  <c:v>35.607599999999998</c:v>
                </c:pt>
                <c:pt idx="10136">
                  <c:v>35.474600000000002</c:v>
                </c:pt>
                <c:pt idx="10137">
                  <c:v>35.245000000000012</c:v>
                </c:pt>
                <c:pt idx="10138">
                  <c:v>35.403200000000012</c:v>
                </c:pt>
                <c:pt idx="10139">
                  <c:v>35.306600000000003</c:v>
                </c:pt>
                <c:pt idx="10140">
                  <c:v>35.2562</c:v>
                </c:pt>
                <c:pt idx="10141">
                  <c:v>35.446599999999997</c:v>
                </c:pt>
                <c:pt idx="10142">
                  <c:v>35.0854</c:v>
                </c:pt>
                <c:pt idx="10143">
                  <c:v>35.225400000000008</c:v>
                </c:pt>
                <c:pt idx="10144">
                  <c:v>35.147000000000013</c:v>
                </c:pt>
                <c:pt idx="10145">
                  <c:v>35.13580000000001</c:v>
                </c:pt>
                <c:pt idx="10146">
                  <c:v>35.107799999999997</c:v>
                </c:pt>
                <c:pt idx="10147">
                  <c:v>35.177799999999998</c:v>
                </c:pt>
                <c:pt idx="10148">
                  <c:v>35.138600000000011</c:v>
                </c:pt>
                <c:pt idx="10149">
                  <c:v>35.037799999999997</c:v>
                </c:pt>
                <c:pt idx="10150">
                  <c:v>35.068600000000011</c:v>
                </c:pt>
                <c:pt idx="10151">
                  <c:v>35.064400000000013</c:v>
                </c:pt>
                <c:pt idx="10152">
                  <c:v>35.120400000000011</c:v>
                </c:pt>
                <c:pt idx="10153">
                  <c:v>35.011200000000002</c:v>
                </c:pt>
                <c:pt idx="10154">
                  <c:v>35.163800000000002</c:v>
                </c:pt>
                <c:pt idx="10155">
                  <c:v>34.685000000000002</c:v>
                </c:pt>
                <c:pt idx="10156">
                  <c:v>34.654200000000003</c:v>
                </c:pt>
                <c:pt idx="10157">
                  <c:v>34.5702</c:v>
                </c:pt>
                <c:pt idx="10158">
                  <c:v>34.528200000000012</c:v>
                </c:pt>
                <c:pt idx="10159">
                  <c:v>34.050800000000002</c:v>
                </c:pt>
                <c:pt idx="10160">
                  <c:v>35.200200000000009</c:v>
                </c:pt>
                <c:pt idx="10161">
                  <c:v>33.959800000000001</c:v>
                </c:pt>
                <c:pt idx="10162">
                  <c:v>34.808200000000006</c:v>
                </c:pt>
                <c:pt idx="10163">
                  <c:v>34.3994</c:v>
                </c:pt>
                <c:pt idx="10164">
                  <c:v>33.777800000000013</c:v>
                </c:pt>
                <c:pt idx="10165">
                  <c:v>33.840800000000002</c:v>
                </c:pt>
                <c:pt idx="10166">
                  <c:v>34.533800000000006</c:v>
                </c:pt>
                <c:pt idx="10167">
                  <c:v>33.888399999999997</c:v>
                </c:pt>
                <c:pt idx="10168">
                  <c:v>34.813800000000001</c:v>
                </c:pt>
                <c:pt idx="10169">
                  <c:v>34.697600000000008</c:v>
                </c:pt>
                <c:pt idx="10170">
                  <c:v>34.204800000000013</c:v>
                </c:pt>
                <c:pt idx="10171">
                  <c:v>34.378400000000013</c:v>
                </c:pt>
                <c:pt idx="10172">
                  <c:v>34.750800000000012</c:v>
                </c:pt>
                <c:pt idx="10173">
                  <c:v>34.3322</c:v>
                </c:pt>
                <c:pt idx="10174">
                  <c:v>34.445600000000013</c:v>
                </c:pt>
                <c:pt idx="10175">
                  <c:v>34.553400000000003</c:v>
                </c:pt>
                <c:pt idx="10176">
                  <c:v>34.4148</c:v>
                </c:pt>
                <c:pt idx="10177">
                  <c:v>34.17260000000001</c:v>
                </c:pt>
                <c:pt idx="10178">
                  <c:v>34.241200000000013</c:v>
                </c:pt>
                <c:pt idx="10179">
                  <c:v>34.3294</c:v>
                </c:pt>
                <c:pt idx="10180">
                  <c:v>34.388199999999998</c:v>
                </c:pt>
                <c:pt idx="10181">
                  <c:v>34.195000000000007</c:v>
                </c:pt>
                <c:pt idx="10182">
                  <c:v>34.144599999999997</c:v>
                </c:pt>
                <c:pt idx="10183">
                  <c:v>34.221600000000009</c:v>
                </c:pt>
                <c:pt idx="10184">
                  <c:v>34.098400000000012</c:v>
                </c:pt>
                <c:pt idx="10185">
                  <c:v>34.064800000000012</c:v>
                </c:pt>
                <c:pt idx="10186">
                  <c:v>34.211799999999997</c:v>
                </c:pt>
                <c:pt idx="10187">
                  <c:v>34.087200000000003</c:v>
                </c:pt>
                <c:pt idx="10188">
                  <c:v>33.950000000000003</c:v>
                </c:pt>
                <c:pt idx="10189">
                  <c:v>34.249600000000008</c:v>
                </c:pt>
                <c:pt idx="10190">
                  <c:v>34.055</c:v>
                </c:pt>
                <c:pt idx="10191">
                  <c:v>34.167000000000002</c:v>
                </c:pt>
                <c:pt idx="10192">
                  <c:v>34.0886</c:v>
                </c:pt>
                <c:pt idx="10193">
                  <c:v>34.308400000000013</c:v>
                </c:pt>
                <c:pt idx="10194">
                  <c:v>34.218800000000009</c:v>
                </c:pt>
                <c:pt idx="10195">
                  <c:v>34.1068</c:v>
                </c:pt>
                <c:pt idx="10196">
                  <c:v>34.155800000000013</c:v>
                </c:pt>
                <c:pt idx="10197">
                  <c:v>34.189400000000013</c:v>
                </c:pt>
                <c:pt idx="10198">
                  <c:v>34.113799999999998</c:v>
                </c:pt>
                <c:pt idx="10199">
                  <c:v>34.076000000000001</c:v>
                </c:pt>
                <c:pt idx="10200">
                  <c:v>33.986400000000003</c:v>
                </c:pt>
                <c:pt idx="10201">
                  <c:v>33.924799999999998</c:v>
                </c:pt>
                <c:pt idx="10202">
                  <c:v>33.305999999999997</c:v>
                </c:pt>
                <c:pt idx="10203">
                  <c:v>35.6496</c:v>
                </c:pt>
                <c:pt idx="10204">
                  <c:v>35.037799999999997</c:v>
                </c:pt>
                <c:pt idx="10205">
                  <c:v>33.511800000000001</c:v>
                </c:pt>
                <c:pt idx="10206">
                  <c:v>33.255600000000001</c:v>
                </c:pt>
                <c:pt idx="10207">
                  <c:v>33.048400000000001</c:v>
                </c:pt>
                <c:pt idx="10208">
                  <c:v>32.841200000000001</c:v>
                </c:pt>
                <c:pt idx="10209">
                  <c:v>33.019000000000013</c:v>
                </c:pt>
                <c:pt idx="10210">
                  <c:v>33.005000000000003</c:v>
                </c:pt>
                <c:pt idx="10211">
                  <c:v>32.894399999999997</c:v>
                </c:pt>
                <c:pt idx="10212">
                  <c:v>33.055400000000013</c:v>
                </c:pt>
                <c:pt idx="10213">
                  <c:v>33.311599999999999</c:v>
                </c:pt>
                <c:pt idx="10214">
                  <c:v>33.1828</c:v>
                </c:pt>
                <c:pt idx="10215">
                  <c:v>33.159000000000013</c:v>
                </c:pt>
                <c:pt idx="10216">
                  <c:v>33.0946</c:v>
                </c:pt>
                <c:pt idx="10217">
                  <c:v>33.055400000000013</c:v>
                </c:pt>
                <c:pt idx="10218">
                  <c:v>34.444200000000002</c:v>
                </c:pt>
                <c:pt idx="10219">
                  <c:v>34.311199999999999</c:v>
                </c:pt>
                <c:pt idx="10220">
                  <c:v>33.714799999999997</c:v>
                </c:pt>
                <c:pt idx="10221">
                  <c:v>33.527200000000001</c:v>
                </c:pt>
                <c:pt idx="10222">
                  <c:v>33.52300000000001</c:v>
                </c:pt>
                <c:pt idx="10223">
                  <c:v>33.476799999999997</c:v>
                </c:pt>
                <c:pt idx="10224">
                  <c:v>33.345200000000013</c:v>
                </c:pt>
                <c:pt idx="10225">
                  <c:v>32.648000000000003</c:v>
                </c:pt>
                <c:pt idx="10226">
                  <c:v>33.069400000000009</c:v>
                </c:pt>
                <c:pt idx="10227">
                  <c:v>33.737200000000009</c:v>
                </c:pt>
                <c:pt idx="10228">
                  <c:v>33.339599999999997</c:v>
                </c:pt>
                <c:pt idx="10229">
                  <c:v>33.753999999999998</c:v>
                </c:pt>
                <c:pt idx="10230">
                  <c:v>33.607000000000014</c:v>
                </c:pt>
                <c:pt idx="10231">
                  <c:v>33.8506</c:v>
                </c:pt>
                <c:pt idx="10232">
                  <c:v>33.730200000000011</c:v>
                </c:pt>
                <c:pt idx="10233">
                  <c:v>33.691000000000003</c:v>
                </c:pt>
                <c:pt idx="10234">
                  <c:v>33.5608</c:v>
                </c:pt>
                <c:pt idx="10235">
                  <c:v>33.563600000000001</c:v>
                </c:pt>
                <c:pt idx="10236">
                  <c:v>33.63920000000001</c:v>
                </c:pt>
                <c:pt idx="10237">
                  <c:v>33.640600000000013</c:v>
                </c:pt>
                <c:pt idx="10238">
                  <c:v>33.584600000000002</c:v>
                </c:pt>
                <c:pt idx="10239">
                  <c:v>33.503400000000013</c:v>
                </c:pt>
                <c:pt idx="10240">
                  <c:v>33.450200000000002</c:v>
                </c:pt>
                <c:pt idx="10241">
                  <c:v>33.563600000000001</c:v>
                </c:pt>
                <c:pt idx="10242">
                  <c:v>33.541200000000003</c:v>
                </c:pt>
                <c:pt idx="10243">
                  <c:v>33.367600000000003</c:v>
                </c:pt>
                <c:pt idx="10244">
                  <c:v>33.499200000000002</c:v>
                </c:pt>
                <c:pt idx="10245">
                  <c:v>33.444600000000001</c:v>
                </c:pt>
                <c:pt idx="10246">
                  <c:v>33.842200000000012</c:v>
                </c:pt>
                <c:pt idx="10247">
                  <c:v>31.856999999999999</c:v>
                </c:pt>
                <c:pt idx="10248">
                  <c:v>32.740400000000008</c:v>
                </c:pt>
                <c:pt idx="10249">
                  <c:v>32.69700000000001</c:v>
                </c:pt>
                <c:pt idx="10250">
                  <c:v>32.789400000000001</c:v>
                </c:pt>
                <c:pt idx="10251">
                  <c:v>32.873399999999997</c:v>
                </c:pt>
                <c:pt idx="10252">
                  <c:v>32.762800000000013</c:v>
                </c:pt>
                <c:pt idx="10253">
                  <c:v>32.5458</c:v>
                </c:pt>
                <c:pt idx="10254">
                  <c:v>32.571000000000012</c:v>
                </c:pt>
                <c:pt idx="10255">
                  <c:v>32.723600000000012</c:v>
                </c:pt>
                <c:pt idx="10256">
                  <c:v>32.583599999999997</c:v>
                </c:pt>
                <c:pt idx="10257">
                  <c:v>32.657800000000002</c:v>
                </c:pt>
                <c:pt idx="10258">
                  <c:v>32.739000000000011</c:v>
                </c:pt>
                <c:pt idx="10259">
                  <c:v>32.4268</c:v>
                </c:pt>
                <c:pt idx="10260">
                  <c:v>32.573800000000013</c:v>
                </c:pt>
                <c:pt idx="10261">
                  <c:v>32.641000000000012</c:v>
                </c:pt>
                <c:pt idx="10262">
                  <c:v>32.684399999999997</c:v>
                </c:pt>
                <c:pt idx="10263">
                  <c:v>32.655000000000001</c:v>
                </c:pt>
                <c:pt idx="10264">
                  <c:v>32.533200000000001</c:v>
                </c:pt>
                <c:pt idx="10265">
                  <c:v>32.718000000000011</c:v>
                </c:pt>
                <c:pt idx="10266">
                  <c:v>32.506600000000013</c:v>
                </c:pt>
                <c:pt idx="10267">
                  <c:v>32.620000000000012</c:v>
                </c:pt>
                <c:pt idx="10268">
                  <c:v>32.547199999999997</c:v>
                </c:pt>
                <c:pt idx="10269">
                  <c:v>32.713800000000013</c:v>
                </c:pt>
                <c:pt idx="10270">
                  <c:v>32.614400000000003</c:v>
                </c:pt>
                <c:pt idx="10271">
                  <c:v>32.775400000000012</c:v>
                </c:pt>
                <c:pt idx="10272">
                  <c:v>32.698400000000021</c:v>
                </c:pt>
                <c:pt idx="10273">
                  <c:v>32.554200000000002</c:v>
                </c:pt>
                <c:pt idx="10274">
                  <c:v>32.720800000000011</c:v>
                </c:pt>
                <c:pt idx="10275">
                  <c:v>33.520200000000003</c:v>
                </c:pt>
                <c:pt idx="10276">
                  <c:v>33.4054</c:v>
                </c:pt>
                <c:pt idx="10277">
                  <c:v>33.261200000000009</c:v>
                </c:pt>
                <c:pt idx="10278">
                  <c:v>33.243000000000002</c:v>
                </c:pt>
                <c:pt idx="10279">
                  <c:v>33.208000000000013</c:v>
                </c:pt>
                <c:pt idx="10280">
                  <c:v>33.177200000000013</c:v>
                </c:pt>
                <c:pt idx="10281">
                  <c:v>33.178600000000003</c:v>
                </c:pt>
                <c:pt idx="10282">
                  <c:v>33.443199999999997</c:v>
                </c:pt>
                <c:pt idx="10283">
                  <c:v>33.096000000000011</c:v>
                </c:pt>
                <c:pt idx="10284">
                  <c:v>33.159000000000013</c:v>
                </c:pt>
                <c:pt idx="10285">
                  <c:v>33.132400000000011</c:v>
                </c:pt>
                <c:pt idx="10286">
                  <c:v>33.846400000000003</c:v>
                </c:pt>
                <c:pt idx="10287">
                  <c:v>33.738600000000012</c:v>
                </c:pt>
                <c:pt idx="10288">
                  <c:v>34.067600000000013</c:v>
                </c:pt>
                <c:pt idx="10289">
                  <c:v>33.280800000000013</c:v>
                </c:pt>
                <c:pt idx="10290">
                  <c:v>33.19680000000001</c:v>
                </c:pt>
                <c:pt idx="10291">
                  <c:v>32.790800000000011</c:v>
                </c:pt>
                <c:pt idx="10292">
                  <c:v>33.565000000000012</c:v>
                </c:pt>
                <c:pt idx="10293">
                  <c:v>33.723200000000013</c:v>
                </c:pt>
                <c:pt idx="10294">
                  <c:v>33.131</c:v>
                </c:pt>
                <c:pt idx="10295">
                  <c:v>33.602800000000009</c:v>
                </c:pt>
                <c:pt idx="10296">
                  <c:v>33.065200000000011</c:v>
                </c:pt>
                <c:pt idx="10297">
                  <c:v>32.943399999999997</c:v>
                </c:pt>
                <c:pt idx="10298">
                  <c:v>32.69700000000001</c:v>
                </c:pt>
                <c:pt idx="10299">
                  <c:v>32.510800000000003</c:v>
                </c:pt>
                <c:pt idx="10300">
                  <c:v>32.499600000000008</c:v>
                </c:pt>
                <c:pt idx="10301">
                  <c:v>32.583599999999997</c:v>
                </c:pt>
                <c:pt idx="10302">
                  <c:v>32.59340000000001</c:v>
                </c:pt>
                <c:pt idx="10303">
                  <c:v>32.509400000000007</c:v>
                </c:pt>
                <c:pt idx="10304">
                  <c:v>33.241600000000012</c:v>
                </c:pt>
                <c:pt idx="10305">
                  <c:v>32.482799999999997</c:v>
                </c:pt>
                <c:pt idx="10306">
                  <c:v>33.304600000000001</c:v>
                </c:pt>
                <c:pt idx="10307">
                  <c:v>33.357799999999997</c:v>
                </c:pt>
                <c:pt idx="10308">
                  <c:v>32.7376</c:v>
                </c:pt>
                <c:pt idx="10309">
                  <c:v>32.711000000000013</c:v>
                </c:pt>
                <c:pt idx="10310">
                  <c:v>32.860799999999998</c:v>
                </c:pt>
                <c:pt idx="10311">
                  <c:v>32.726400000000012</c:v>
                </c:pt>
                <c:pt idx="10312">
                  <c:v>32.6858</c:v>
                </c:pt>
                <c:pt idx="10313">
                  <c:v>33.541200000000003</c:v>
                </c:pt>
                <c:pt idx="10314">
                  <c:v>33.581800000000001</c:v>
                </c:pt>
                <c:pt idx="10315">
                  <c:v>33.331200000000003</c:v>
                </c:pt>
                <c:pt idx="10316">
                  <c:v>33.448800000000013</c:v>
                </c:pt>
                <c:pt idx="10317">
                  <c:v>33.397000000000013</c:v>
                </c:pt>
                <c:pt idx="10318">
                  <c:v>33.404000000000003</c:v>
                </c:pt>
                <c:pt idx="10319">
                  <c:v>33.433400000000013</c:v>
                </c:pt>
                <c:pt idx="10320">
                  <c:v>33.229000000000013</c:v>
                </c:pt>
                <c:pt idx="10321">
                  <c:v>33.343800000000002</c:v>
                </c:pt>
                <c:pt idx="10322">
                  <c:v>33.280800000000013</c:v>
                </c:pt>
                <c:pt idx="10323">
                  <c:v>33.3508</c:v>
                </c:pt>
                <c:pt idx="10324">
                  <c:v>33.399800000000013</c:v>
                </c:pt>
                <c:pt idx="10325">
                  <c:v>33.1828</c:v>
                </c:pt>
                <c:pt idx="10326">
                  <c:v>33.272400000000012</c:v>
                </c:pt>
                <c:pt idx="10327">
                  <c:v>33.264000000000003</c:v>
                </c:pt>
                <c:pt idx="10328">
                  <c:v>33.321399999999997</c:v>
                </c:pt>
                <c:pt idx="10329">
                  <c:v>33.262600000000013</c:v>
                </c:pt>
                <c:pt idx="10330">
                  <c:v>33.3536</c:v>
                </c:pt>
                <c:pt idx="10331">
                  <c:v>33.5944</c:v>
                </c:pt>
                <c:pt idx="10332">
                  <c:v>33.59020000000001</c:v>
                </c:pt>
                <c:pt idx="10333">
                  <c:v>33.664400000000001</c:v>
                </c:pt>
                <c:pt idx="10334">
                  <c:v>33.548200000000001</c:v>
                </c:pt>
                <c:pt idx="10335">
                  <c:v>33.367600000000003</c:v>
                </c:pt>
                <c:pt idx="10336">
                  <c:v>33.411000000000001</c:v>
                </c:pt>
                <c:pt idx="10337">
                  <c:v>33.443199999999997</c:v>
                </c:pt>
                <c:pt idx="10338">
                  <c:v>33.488</c:v>
                </c:pt>
                <c:pt idx="10339">
                  <c:v>33.293400000000013</c:v>
                </c:pt>
                <c:pt idx="10340">
                  <c:v>33.360600000000012</c:v>
                </c:pt>
                <c:pt idx="10341">
                  <c:v>33.264000000000003</c:v>
                </c:pt>
                <c:pt idx="10342">
                  <c:v>33.310200000000002</c:v>
                </c:pt>
                <c:pt idx="10343">
                  <c:v>33.331200000000003</c:v>
                </c:pt>
                <c:pt idx="10344">
                  <c:v>33.621000000000009</c:v>
                </c:pt>
                <c:pt idx="10345">
                  <c:v>33.584600000000002</c:v>
                </c:pt>
                <c:pt idx="10346">
                  <c:v>33.6098</c:v>
                </c:pt>
                <c:pt idx="10347">
                  <c:v>33.437600000000003</c:v>
                </c:pt>
                <c:pt idx="10348">
                  <c:v>32.828600000000002</c:v>
                </c:pt>
                <c:pt idx="10349">
                  <c:v>33.847799999999999</c:v>
                </c:pt>
                <c:pt idx="10350">
                  <c:v>34.12360000000001</c:v>
                </c:pt>
                <c:pt idx="10351">
                  <c:v>34.169800000000009</c:v>
                </c:pt>
                <c:pt idx="10352">
                  <c:v>33.910800000000002</c:v>
                </c:pt>
                <c:pt idx="10353">
                  <c:v>33.615400000000008</c:v>
                </c:pt>
                <c:pt idx="10354">
                  <c:v>33.552400000000013</c:v>
                </c:pt>
                <c:pt idx="10355">
                  <c:v>34.03540000000001</c:v>
                </c:pt>
                <c:pt idx="10356">
                  <c:v>34.12080000000001</c:v>
                </c:pt>
                <c:pt idx="10357">
                  <c:v>34.169800000000009</c:v>
                </c:pt>
                <c:pt idx="10358">
                  <c:v>34.0732</c:v>
                </c:pt>
                <c:pt idx="10359">
                  <c:v>33.970999999999997</c:v>
                </c:pt>
                <c:pt idx="10360">
                  <c:v>32.83</c:v>
                </c:pt>
                <c:pt idx="10361">
                  <c:v>33.240200000000009</c:v>
                </c:pt>
                <c:pt idx="10362">
                  <c:v>33.881399999999999</c:v>
                </c:pt>
                <c:pt idx="10363">
                  <c:v>33.843600000000002</c:v>
                </c:pt>
                <c:pt idx="10364">
                  <c:v>33.700800000000008</c:v>
                </c:pt>
                <c:pt idx="10365">
                  <c:v>33.791800000000009</c:v>
                </c:pt>
                <c:pt idx="10366">
                  <c:v>32.946199999999997</c:v>
                </c:pt>
                <c:pt idx="10367">
                  <c:v>32.569600000000008</c:v>
                </c:pt>
                <c:pt idx="10368">
                  <c:v>32.533200000000001</c:v>
                </c:pt>
                <c:pt idx="10369">
                  <c:v>32.613</c:v>
                </c:pt>
                <c:pt idx="10370">
                  <c:v>32.618600000000001</c:v>
                </c:pt>
                <c:pt idx="10371">
                  <c:v>32.669000000000011</c:v>
                </c:pt>
                <c:pt idx="10372">
                  <c:v>32.544400000000003</c:v>
                </c:pt>
                <c:pt idx="10373">
                  <c:v>32.488400000000013</c:v>
                </c:pt>
                <c:pt idx="10374">
                  <c:v>32.489800000000002</c:v>
                </c:pt>
                <c:pt idx="10375">
                  <c:v>32.409999999999997</c:v>
                </c:pt>
                <c:pt idx="10376">
                  <c:v>32.638200000000012</c:v>
                </c:pt>
                <c:pt idx="10377">
                  <c:v>32.439400000000013</c:v>
                </c:pt>
                <c:pt idx="10378">
                  <c:v>32.373600000000003</c:v>
                </c:pt>
                <c:pt idx="10379">
                  <c:v>32.503800000000012</c:v>
                </c:pt>
                <c:pt idx="10380">
                  <c:v>32.330199999999998</c:v>
                </c:pt>
                <c:pt idx="10381">
                  <c:v>32.42260000000001</c:v>
                </c:pt>
                <c:pt idx="10382">
                  <c:v>32.636800000000001</c:v>
                </c:pt>
                <c:pt idx="10383">
                  <c:v>32.457599999999999</c:v>
                </c:pt>
                <c:pt idx="10384">
                  <c:v>32.487000000000002</c:v>
                </c:pt>
                <c:pt idx="10385">
                  <c:v>32.439400000000013</c:v>
                </c:pt>
                <c:pt idx="10386">
                  <c:v>32.2378</c:v>
                </c:pt>
                <c:pt idx="10387">
                  <c:v>32.596200000000003</c:v>
                </c:pt>
                <c:pt idx="10388">
                  <c:v>32.4968</c:v>
                </c:pt>
                <c:pt idx="10389">
                  <c:v>32.4086</c:v>
                </c:pt>
                <c:pt idx="10390">
                  <c:v>33.114199999999997</c:v>
                </c:pt>
                <c:pt idx="10391">
                  <c:v>32.7012</c:v>
                </c:pt>
                <c:pt idx="10392">
                  <c:v>32.481400000000001</c:v>
                </c:pt>
                <c:pt idx="10393">
                  <c:v>32.681600000000003</c:v>
                </c:pt>
                <c:pt idx="10394">
                  <c:v>32.557000000000002</c:v>
                </c:pt>
                <c:pt idx="10395">
                  <c:v>32.5276</c:v>
                </c:pt>
                <c:pt idx="10396">
                  <c:v>32.551400000000001</c:v>
                </c:pt>
                <c:pt idx="10397">
                  <c:v>32.5458</c:v>
                </c:pt>
                <c:pt idx="10398">
                  <c:v>32.5458</c:v>
                </c:pt>
                <c:pt idx="10399">
                  <c:v>32.650799999999997</c:v>
                </c:pt>
                <c:pt idx="10400">
                  <c:v>32.639600000000002</c:v>
                </c:pt>
                <c:pt idx="10401">
                  <c:v>32.421200000000013</c:v>
                </c:pt>
                <c:pt idx="10402">
                  <c:v>32.802</c:v>
                </c:pt>
                <c:pt idx="10403">
                  <c:v>32.7502</c:v>
                </c:pt>
                <c:pt idx="10404">
                  <c:v>33.080599999999997</c:v>
                </c:pt>
                <c:pt idx="10405">
                  <c:v>33.2136</c:v>
                </c:pt>
                <c:pt idx="10406">
                  <c:v>32.895800000000001</c:v>
                </c:pt>
                <c:pt idx="10407">
                  <c:v>33.254199999999997</c:v>
                </c:pt>
                <c:pt idx="10408">
                  <c:v>32.857999999999997</c:v>
                </c:pt>
                <c:pt idx="10409">
                  <c:v>32.730600000000003</c:v>
                </c:pt>
                <c:pt idx="10410">
                  <c:v>32.884599999999999</c:v>
                </c:pt>
                <c:pt idx="10411">
                  <c:v>33.056800000000003</c:v>
                </c:pt>
                <c:pt idx="10412">
                  <c:v>33.17580000000001</c:v>
                </c:pt>
                <c:pt idx="10413">
                  <c:v>33.084800000000001</c:v>
                </c:pt>
                <c:pt idx="10414">
                  <c:v>33.093200000000003</c:v>
                </c:pt>
                <c:pt idx="10415">
                  <c:v>33.101599999999998</c:v>
                </c:pt>
                <c:pt idx="10416">
                  <c:v>33.100200000000001</c:v>
                </c:pt>
                <c:pt idx="10417">
                  <c:v>32.978400000000001</c:v>
                </c:pt>
                <c:pt idx="10418">
                  <c:v>33.014800000000001</c:v>
                </c:pt>
                <c:pt idx="10419">
                  <c:v>32.391800000000003</c:v>
                </c:pt>
                <c:pt idx="10420">
                  <c:v>32.841200000000001</c:v>
                </c:pt>
                <c:pt idx="10421">
                  <c:v>32.7012</c:v>
                </c:pt>
                <c:pt idx="10422">
                  <c:v>32.691400000000009</c:v>
                </c:pt>
                <c:pt idx="10423">
                  <c:v>32.179000000000009</c:v>
                </c:pt>
                <c:pt idx="10424">
                  <c:v>31.868200000000002</c:v>
                </c:pt>
                <c:pt idx="10425">
                  <c:v>31.852799999999981</c:v>
                </c:pt>
                <c:pt idx="10426">
                  <c:v>32.624200000000002</c:v>
                </c:pt>
                <c:pt idx="10427">
                  <c:v>32.432400000000001</c:v>
                </c:pt>
                <c:pt idx="10428">
                  <c:v>32.509400000000007</c:v>
                </c:pt>
                <c:pt idx="10429">
                  <c:v>32.430999999999997</c:v>
                </c:pt>
                <c:pt idx="10430">
                  <c:v>32.802</c:v>
                </c:pt>
                <c:pt idx="10431">
                  <c:v>32.151000000000003</c:v>
                </c:pt>
                <c:pt idx="10432">
                  <c:v>32.510800000000003</c:v>
                </c:pt>
                <c:pt idx="10433">
                  <c:v>32.705400000000012</c:v>
                </c:pt>
                <c:pt idx="10434">
                  <c:v>32.641000000000012</c:v>
                </c:pt>
                <c:pt idx="10435">
                  <c:v>32.614400000000003</c:v>
                </c:pt>
                <c:pt idx="10436">
                  <c:v>32.709600000000002</c:v>
                </c:pt>
                <c:pt idx="10437">
                  <c:v>32.6004</c:v>
                </c:pt>
                <c:pt idx="10438">
                  <c:v>32.7012</c:v>
                </c:pt>
                <c:pt idx="10439">
                  <c:v>32.467399999999998</c:v>
                </c:pt>
                <c:pt idx="10440">
                  <c:v>32.519199999999998</c:v>
                </c:pt>
                <c:pt idx="10441">
                  <c:v>32.284000000000013</c:v>
                </c:pt>
                <c:pt idx="10442">
                  <c:v>32.439400000000013</c:v>
                </c:pt>
                <c:pt idx="10443">
                  <c:v>32.380600000000001</c:v>
                </c:pt>
                <c:pt idx="10444">
                  <c:v>32.509400000000007</c:v>
                </c:pt>
                <c:pt idx="10445">
                  <c:v>32.394599999999997</c:v>
                </c:pt>
                <c:pt idx="10446">
                  <c:v>32.429600000000001</c:v>
                </c:pt>
                <c:pt idx="10447">
                  <c:v>32.457599999999999</c:v>
                </c:pt>
                <c:pt idx="10448">
                  <c:v>32.500999999999998</c:v>
                </c:pt>
                <c:pt idx="10449">
                  <c:v>32.508000000000003</c:v>
                </c:pt>
                <c:pt idx="10450">
                  <c:v>32.4268</c:v>
                </c:pt>
                <c:pt idx="10451">
                  <c:v>32.401600000000002</c:v>
                </c:pt>
                <c:pt idx="10452">
                  <c:v>32.5276</c:v>
                </c:pt>
                <c:pt idx="10453">
                  <c:v>32.479999999999997</c:v>
                </c:pt>
                <c:pt idx="10454">
                  <c:v>32.417000000000002</c:v>
                </c:pt>
                <c:pt idx="10455">
                  <c:v>32.4086</c:v>
                </c:pt>
                <c:pt idx="10456">
                  <c:v>32.349800000000002</c:v>
                </c:pt>
                <c:pt idx="10457">
                  <c:v>32.558400000000013</c:v>
                </c:pt>
                <c:pt idx="10458">
                  <c:v>32.436600000000013</c:v>
                </c:pt>
                <c:pt idx="10459">
                  <c:v>32.349800000000002</c:v>
                </c:pt>
                <c:pt idx="10460">
                  <c:v>32.471600000000002</c:v>
                </c:pt>
                <c:pt idx="10461">
                  <c:v>32.484200000000001</c:v>
                </c:pt>
                <c:pt idx="10462">
                  <c:v>33.653200000000012</c:v>
                </c:pt>
                <c:pt idx="10463">
                  <c:v>33.497800000000012</c:v>
                </c:pt>
                <c:pt idx="10464">
                  <c:v>33.425000000000011</c:v>
                </c:pt>
                <c:pt idx="10465">
                  <c:v>33.300400000000003</c:v>
                </c:pt>
                <c:pt idx="10466">
                  <c:v>33.339599999999997</c:v>
                </c:pt>
                <c:pt idx="10467">
                  <c:v>33.217799999999997</c:v>
                </c:pt>
                <c:pt idx="10468">
                  <c:v>33.191200000000009</c:v>
                </c:pt>
                <c:pt idx="10469">
                  <c:v>33.124000000000009</c:v>
                </c:pt>
                <c:pt idx="10470">
                  <c:v>33.108600000000003</c:v>
                </c:pt>
                <c:pt idx="10471">
                  <c:v>33.157600000000002</c:v>
                </c:pt>
                <c:pt idx="10472">
                  <c:v>33.39</c:v>
                </c:pt>
                <c:pt idx="10473">
                  <c:v>30.944199999999991</c:v>
                </c:pt>
                <c:pt idx="10474">
                  <c:v>30.655799999999989</c:v>
                </c:pt>
                <c:pt idx="10475">
                  <c:v>31.365599999999979</c:v>
                </c:pt>
                <c:pt idx="10476">
                  <c:v>31.038</c:v>
                </c:pt>
                <c:pt idx="10477">
                  <c:v>30.998799999999981</c:v>
                </c:pt>
                <c:pt idx="10478">
                  <c:v>30.979199999999992</c:v>
                </c:pt>
                <c:pt idx="10479">
                  <c:v>30.277799999999989</c:v>
                </c:pt>
                <c:pt idx="10480">
                  <c:v>30.910599999999992</c:v>
                </c:pt>
                <c:pt idx="10481">
                  <c:v>30.755199999999991</c:v>
                </c:pt>
                <c:pt idx="10482">
                  <c:v>30.686599999999991</c:v>
                </c:pt>
                <c:pt idx="10483">
                  <c:v>30.508800000000001</c:v>
                </c:pt>
                <c:pt idx="10484">
                  <c:v>30.542399999999979</c:v>
                </c:pt>
                <c:pt idx="10485">
                  <c:v>30.840599999999981</c:v>
                </c:pt>
                <c:pt idx="10486">
                  <c:v>30.693599999999989</c:v>
                </c:pt>
                <c:pt idx="10487">
                  <c:v>30.90359999999999</c:v>
                </c:pt>
                <c:pt idx="10488">
                  <c:v>30.855999999999991</c:v>
                </c:pt>
                <c:pt idx="10489">
                  <c:v>30.584399999999992</c:v>
                </c:pt>
                <c:pt idx="10490">
                  <c:v>30.683800000000002</c:v>
                </c:pt>
                <c:pt idx="10491">
                  <c:v>30.76499999999999</c:v>
                </c:pt>
                <c:pt idx="10492">
                  <c:v>30.773399999999992</c:v>
                </c:pt>
                <c:pt idx="10493">
                  <c:v>30.791599999999988</c:v>
                </c:pt>
                <c:pt idx="10494">
                  <c:v>30.66139999999999</c:v>
                </c:pt>
                <c:pt idx="10495">
                  <c:v>30.613799999999991</c:v>
                </c:pt>
                <c:pt idx="10496">
                  <c:v>30.85319999999999</c:v>
                </c:pt>
                <c:pt idx="10497">
                  <c:v>30.72999999999999</c:v>
                </c:pt>
                <c:pt idx="10498">
                  <c:v>30.710399999999989</c:v>
                </c:pt>
                <c:pt idx="10499">
                  <c:v>30.814000000000011</c:v>
                </c:pt>
                <c:pt idx="10500">
                  <c:v>30.81679999999999</c:v>
                </c:pt>
                <c:pt idx="10501">
                  <c:v>30.68519999999998</c:v>
                </c:pt>
                <c:pt idx="10502">
                  <c:v>30.745399999999989</c:v>
                </c:pt>
                <c:pt idx="10503">
                  <c:v>30.773399999999992</c:v>
                </c:pt>
                <c:pt idx="10504">
                  <c:v>30.68099999999999</c:v>
                </c:pt>
                <c:pt idx="10505">
                  <c:v>30.618000000000009</c:v>
                </c:pt>
                <c:pt idx="10506">
                  <c:v>30.001999999999999</c:v>
                </c:pt>
                <c:pt idx="10507">
                  <c:v>30.361799999999992</c:v>
                </c:pt>
                <c:pt idx="10508">
                  <c:v>30.087399999999992</c:v>
                </c:pt>
                <c:pt idx="10509">
                  <c:v>30.997399999999981</c:v>
                </c:pt>
                <c:pt idx="10510">
                  <c:v>31.04079999999998</c:v>
                </c:pt>
                <c:pt idx="10511">
                  <c:v>30.902199999999979</c:v>
                </c:pt>
                <c:pt idx="10512">
                  <c:v>30.835000000000001</c:v>
                </c:pt>
                <c:pt idx="10513">
                  <c:v>30.790199999999981</c:v>
                </c:pt>
                <c:pt idx="10514">
                  <c:v>30.792999999999989</c:v>
                </c:pt>
                <c:pt idx="10515">
                  <c:v>30.876999999999999</c:v>
                </c:pt>
                <c:pt idx="10516">
                  <c:v>30.861599999999989</c:v>
                </c:pt>
                <c:pt idx="10517">
                  <c:v>30.788799999999981</c:v>
                </c:pt>
                <c:pt idx="10518">
                  <c:v>30.778999999999989</c:v>
                </c:pt>
                <c:pt idx="10519">
                  <c:v>30.88399999999999</c:v>
                </c:pt>
                <c:pt idx="10520">
                  <c:v>30.798599999999979</c:v>
                </c:pt>
                <c:pt idx="10521">
                  <c:v>30.771999999999991</c:v>
                </c:pt>
                <c:pt idx="10522">
                  <c:v>30.819599999999991</c:v>
                </c:pt>
                <c:pt idx="10523">
                  <c:v>30.814000000000011</c:v>
                </c:pt>
                <c:pt idx="10524">
                  <c:v>30.8294</c:v>
                </c:pt>
                <c:pt idx="10525">
                  <c:v>30.668399999999981</c:v>
                </c:pt>
                <c:pt idx="10526">
                  <c:v>30.76639999999998</c:v>
                </c:pt>
                <c:pt idx="10527">
                  <c:v>30.728599999999989</c:v>
                </c:pt>
                <c:pt idx="10528">
                  <c:v>30.876999999999999</c:v>
                </c:pt>
                <c:pt idx="10529">
                  <c:v>30.703399999999981</c:v>
                </c:pt>
                <c:pt idx="10530">
                  <c:v>30.742599999999989</c:v>
                </c:pt>
                <c:pt idx="10531">
                  <c:v>30.759399999999989</c:v>
                </c:pt>
                <c:pt idx="10532">
                  <c:v>30.82239999999998</c:v>
                </c:pt>
                <c:pt idx="10533">
                  <c:v>30.585799999999981</c:v>
                </c:pt>
                <c:pt idx="10534">
                  <c:v>30.881199999999989</c:v>
                </c:pt>
                <c:pt idx="10535">
                  <c:v>30.641800000000011</c:v>
                </c:pt>
                <c:pt idx="10536">
                  <c:v>29.87879999999998</c:v>
                </c:pt>
                <c:pt idx="10537">
                  <c:v>29.70519999999998</c:v>
                </c:pt>
                <c:pt idx="10538">
                  <c:v>30.3142</c:v>
                </c:pt>
                <c:pt idx="10539">
                  <c:v>30.30579999999998</c:v>
                </c:pt>
                <c:pt idx="10540">
                  <c:v>30.237199999999991</c:v>
                </c:pt>
                <c:pt idx="10541">
                  <c:v>30.175599999999989</c:v>
                </c:pt>
                <c:pt idx="10542">
                  <c:v>30.204999999999991</c:v>
                </c:pt>
                <c:pt idx="10543">
                  <c:v>30.19380000000001</c:v>
                </c:pt>
                <c:pt idx="10544">
                  <c:v>30.281999999999989</c:v>
                </c:pt>
                <c:pt idx="10545">
                  <c:v>30.28619999999998</c:v>
                </c:pt>
                <c:pt idx="10546">
                  <c:v>30.420599999999979</c:v>
                </c:pt>
                <c:pt idx="10547">
                  <c:v>30.266599999999979</c:v>
                </c:pt>
                <c:pt idx="10548">
                  <c:v>30.274999999999999</c:v>
                </c:pt>
                <c:pt idx="10549">
                  <c:v>30.22179999999998</c:v>
                </c:pt>
                <c:pt idx="10550">
                  <c:v>30.3142</c:v>
                </c:pt>
                <c:pt idx="10551">
                  <c:v>30.242799999999981</c:v>
                </c:pt>
                <c:pt idx="10552">
                  <c:v>30.342199999999981</c:v>
                </c:pt>
                <c:pt idx="10553">
                  <c:v>30.291799999999991</c:v>
                </c:pt>
                <c:pt idx="10554">
                  <c:v>30.367399999999989</c:v>
                </c:pt>
                <c:pt idx="10555">
                  <c:v>30.25259999999999</c:v>
                </c:pt>
                <c:pt idx="10556">
                  <c:v>30.249799999999979</c:v>
                </c:pt>
                <c:pt idx="10557">
                  <c:v>30.360399999999981</c:v>
                </c:pt>
                <c:pt idx="10558">
                  <c:v>30.331</c:v>
                </c:pt>
                <c:pt idx="10559">
                  <c:v>30.357599999999991</c:v>
                </c:pt>
                <c:pt idx="10560">
                  <c:v>30.307199999999991</c:v>
                </c:pt>
                <c:pt idx="10561">
                  <c:v>30.189599999999992</c:v>
                </c:pt>
                <c:pt idx="10562">
                  <c:v>29.999199999999981</c:v>
                </c:pt>
                <c:pt idx="10563">
                  <c:v>31.10939999999999</c:v>
                </c:pt>
                <c:pt idx="10564">
                  <c:v>31.018399999999989</c:v>
                </c:pt>
                <c:pt idx="10565">
                  <c:v>30.909199999999981</c:v>
                </c:pt>
                <c:pt idx="10566">
                  <c:v>30.93859999999998</c:v>
                </c:pt>
                <c:pt idx="10567">
                  <c:v>31.033799999999989</c:v>
                </c:pt>
                <c:pt idx="10568">
                  <c:v>30.920399999999979</c:v>
                </c:pt>
                <c:pt idx="10569">
                  <c:v>30.997399999999981</c:v>
                </c:pt>
                <c:pt idx="10570">
                  <c:v>30.855999999999991</c:v>
                </c:pt>
                <c:pt idx="10571">
                  <c:v>30.745399999999989</c:v>
                </c:pt>
                <c:pt idx="10572">
                  <c:v>30.841999999999999</c:v>
                </c:pt>
                <c:pt idx="10573">
                  <c:v>30.45559999999999</c:v>
                </c:pt>
                <c:pt idx="10574">
                  <c:v>30.95399999999999</c:v>
                </c:pt>
                <c:pt idx="10575">
                  <c:v>30.6754</c:v>
                </c:pt>
                <c:pt idx="10576">
                  <c:v>30.762199999999989</c:v>
                </c:pt>
                <c:pt idx="10577">
                  <c:v>30.585799999999981</c:v>
                </c:pt>
                <c:pt idx="10578">
                  <c:v>30.868599999999979</c:v>
                </c:pt>
                <c:pt idx="10579">
                  <c:v>30.90499999999999</c:v>
                </c:pt>
                <c:pt idx="10580">
                  <c:v>30.76499999999999</c:v>
                </c:pt>
                <c:pt idx="10581">
                  <c:v>30.830799999999989</c:v>
                </c:pt>
                <c:pt idx="10582">
                  <c:v>30.7608</c:v>
                </c:pt>
                <c:pt idx="10583">
                  <c:v>30.671199999999999</c:v>
                </c:pt>
                <c:pt idx="10584">
                  <c:v>30.742599999999989</c:v>
                </c:pt>
                <c:pt idx="10585">
                  <c:v>30.636199999999992</c:v>
                </c:pt>
                <c:pt idx="10586">
                  <c:v>30.486399999999989</c:v>
                </c:pt>
                <c:pt idx="10587">
                  <c:v>30.689399999999988</c:v>
                </c:pt>
                <c:pt idx="10588">
                  <c:v>30.584399999999992</c:v>
                </c:pt>
                <c:pt idx="10589">
                  <c:v>30.64459999999999</c:v>
                </c:pt>
                <c:pt idx="10590">
                  <c:v>30.5046</c:v>
                </c:pt>
                <c:pt idx="10591">
                  <c:v>30.61239999999999</c:v>
                </c:pt>
                <c:pt idx="10592">
                  <c:v>30.773399999999992</c:v>
                </c:pt>
                <c:pt idx="10593">
                  <c:v>30.613799999999991</c:v>
                </c:pt>
                <c:pt idx="10594">
                  <c:v>30.596999999999991</c:v>
                </c:pt>
                <c:pt idx="10595">
                  <c:v>30.50739999999999</c:v>
                </c:pt>
                <c:pt idx="10596">
                  <c:v>30.54379999999998</c:v>
                </c:pt>
                <c:pt idx="10597">
                  <c:v>30.671199999999999</c:v>
                </c:pt>
                <c:pt idx="10598">
                  <c:v>30.62779999999999</c:v>
                </c:pt>
                <c:pt idx="10599">
                  <c:v>30.59</c:v>
                </c:pt>
                <c:pt idx="10600">
                  <c:v>30.605399999999989</c:v>
                </c:pt>
                <c:pt idx="10601">
                  <c:v>30.77059999999998</c:v>
                </c:pt>
                <c:pt idx="10602">
                  <c:v>30.655799999999989</c:v>
                </c:pt>
                <c:pt idx="10603">
                  <c:v>30.547999999999991</c:v>
                </c:pt>
                <c:pt idx="10604">
                  <c:v>30.7272</c:v>
                </c:pt>
                <c:pt idx="10605">
                  <c:v>30.45699999999999</c:v>
                </c:pt>
                <c:pt idx="10606">
                  <c:v>30.403799999999979</c:v>
                </c:pt>
                <c:pt idx="10607">
                  <c:v>30.692199999999989</c:v>
                </c:pt>
                <c:pt idx="10608">
                  <c:v>30.431799999999988</c:v>
                </c:pt>
                <c:pt idx="10609">
                  <c:v>30.49339999999998</c:v>
                </c:pt>
                <c:pt idx="10610">
                  <c:v>30.74959999999998</c:v>
                </c:pt>
                <c:pt idx="10611">
                  <c:v>30.49619999999998</c:v>
                </c:pt>
                <c:pt idx="10612">
                  <c:v>30.50739999999999</c:v>
                </c:pt>
                <c:pt idx="10613">
                  <c:v>30.533999999999988</c:v>
                </c:pt>
                <c:pt idx="10614">
                  <c:v>30.638999999999999</c:v>
                </c:pt>
                <c:pt idx="10615">
                  <c:v>30.582999999999981</c:v>
                </c:pt>
                <c:pt idx="10616">
                  <c:v>30.472399999999979</c:v>
                </c:pt>
                <c:pt idx="10617">
                  <c:v>30.45839999999998</c:v>
                </c:pt>
                <c:pt idx="10618">
                  <c:v>30.33659999999999</c:v>
                </c:pt>
                <c:pt idx="10619">
                  <c:v>30.45</c:v>
                </c:pt>
                <c:pt idx="10620">
                  <c:v>29.786399999999979</c:v>
                </c:pt>
                <c:pt idx="10621">
                  <c:v>29.86059999999998</c:v>
                </c:pt>
                <c:pt idx="10622">
                  <c:v>30.489199999999979</c:v>
                </c:pt>
                <c:pt idx="10623">
                  <c:v>30.6754</c:v>
                </c:pt>
                <c:pt idx="10624">
                  <c:v>30.690799999999989</c:v>
                </c:pt>
                <c:pt idx="10625">
                  <c:v>30.801400000000001</c:v>
                </c:pt>
                <c:pt idx="10626">
                  <c:v>30.599799999999981</c:v>
                </c:pt>
                <c:pt idx="10627">
                  <c:v>30.683800000000002</c:v>
                </c:pt>
                <c:pt idx="10628">
                  <c:v>30.525599999999979</c:v>
                </c:pt>
                <c:pt idx="10629">
                  <c:v>30.358999999999991</c:v>
                </c:pt>
                <c:pt idx="10630">
                  <c:v>30.3324</c:v>
                </c:pt>
                <c:pt idx="10631">
                  <c:v>29.625399999999988</c:v>
                </c:pt>
                <c:pt idx="10632">
                  <c:v>30.256799999999981</c:v>
                </c:pt>
                <c:pt idx="10633">
                  <c:v>30.104199999999999</c:v>
                </c:pt>
                <c:pt idx="10634">
                  <c:v>30.1294</c:v>
                </c:pt>
                <c:pt idx="10635">
                  <c:v>30.099999999999991</c:v>
                </c:pt>
                <c:pt idx="10636">
                  <c:v>30.209199999999989</c:v>
                </c:pt>
                <c:pt idx="10637">
                  <c:v>30.038399999999989</c:v>
                </c:pt>
                <c:pt idx="10638">
                  <c:v>30.188199999999981</c:v>
                </c:pt>
                <c:pt idx="10639">
                  <c:v>30.19380000000001</c:v>
                </c:pt>
                <c:pt idx="10640">
                  <c:v>30.099999999999991</c:v>
                </c:pt>
                <c:pt idx="10641">
                  <c:v>29.982399999999981</c:v>
                </c:pt>
                <c:pt idx="10642">
                  <c:v>30.126599999999989</c:v>
                </c:pt>
                <c:pt idx="10643">
                  <c:v>30.034199999999991</c:v>
                </c:pt>
                <c:pt idx="10644">
                  <c:v>30.190999999999999</c:v>
                </c:pt>
                <c:pt idx="10645">
                  <c:v>30.259599999999988</c:v>
                </c:pt>
                <c:pt idx="10646">
                  <c:v>30.28759999999998</c:v>
                </c:pt>
                <c:pt idx="10647">
                  <c:v>30.20219999999998</c:v>
                </c:pt>
                <c:pt idx="10648">
                  <c:v>30.102799999999981</c:v>
                </c:pt>
                <c:pt idx="10649">
                  <c:v>29.983799999999981</c:v>
                </c:pt>
                <c:pt idx="10650">
                  <c:v>30.171399999999991</c:v>
                </c:pt>
                <c:pt idx="10651">
                  <c:v>30.14759999999999</c:v>
                </c:pt>
                <c:pt idx="10652">
                  <c:v>30.133599999999991</c:v>
                </c:pt>
                <c:pt idx="10653">
                  <c:v>29.99639999999998</c:v>
                </c:pt>
                <c:pt idx="10654">
                  <c:v>30.151799999999991</c:v>
                </c:pt>
                <c:pt idx="10655">
                  <c:v>30.260999999999989</c:v>
                </c:pt>
                <c:pt idx="10656">
                  <c:v>29.902599999999989</c:v>
                </c:pt>
                <c:pt idx="10657">
                  <c:v>30.102799999999981</c:v>
                </c:pt>
                <c:pt idx="10658">
                  <c:v>29.920799999999989</c:v>
                </c:pt>
                <c:pt idx="10659">
                  <c:v>28.89739999999999</c:v>
                </c:pt>
                <c:pt idx="10660">
                  <c:v>29.877399999999991</c:v>
                </c:pt>
                <c:pt idx="10661">
                  <c:v>29.77379999999998</c:v>
                </c:pt>
                <c:pt idx="10662">
                  <c:v>29.574999999999999</c:v>
                </c:pt>
                <c:pt idx="10663">
                  <c:v>29.47839999999999</c:v>
                </c:pt>
                <c:pt idx="10664">
                  <c:v>29.516199999999991</c:v>
                </c:pt>
                <c:pt idx="10665">
                  <c:v>29.572199999999992</c:v>
                </c:pt>
                <c:pt idx="10666">
                  <c:v>29.488199999999981</c:v>
                </c:pt>
                <c:pt idx="10667">
                  <c:v>29.590399999999981</c:v>
                </c:pt>
                <c:pt idx="10668">
                  <c:v>29.486799999999981</c:v>
                </c:pt>
                <c:pt idx="10669">
                  <c:v>29.436399999999988</c:v>
                </c:pt>
                <c:pt idx="10670">
                  <c:v>29.471399999999988</c:v>
                </c:pt>
                <c:pt idx="10671">
                  <c:v>29.471399999999988</c:v>
                </c:pt>
                <c:pt idx="10672">
                  <c:v>28.918399999999981</c:v>
                </c:pt>
                <c:pt idx="10673">
                  <c:v>28.841399999999989</c:v>
                </c:pt>
                <c:pt idx="10674">
                  <c:v>29.405599999999989</c:v>
                </c:pt>
                <c:pt idx="10675">
                  <c:v>29.608599999999988</c:v>
                </c:pt>
                <c:pt idx="10676">
                  <c:v>29.338399999999989</c:v>
                </c:pt>
                <c:pt idx="10677">
                  <c:v>29.664599999999989</c:v>
                </c:pt>
                <c:pt idx="10678">
                  <c:v>29.504999999999988</c:v>
                </c:pt>
                <c:pt idx="10679">
                  <c:v>29.604399999999991</c:v>
                </c:pt>
                <c:pt idx="10680">
                  <c:v>29.35939999999999</c:v>
                </c:pt>
                <c:pt idx="10681">
                  <c:v>29.48259999999998</c:v>
                </c:pt>
                <c:pt idx="10682">
                  <c:v>29.404199999999989</c:v>
                </c:pt>
                <c:pt idx="10683">
                  <c:v>29.5428</c:v>
                </c:pt>
                <c:pt idx="10684">
                  <c:v>29.313199999999991</c:v>
                </c:pt>
                <c:pt idx="10685">
                  <c:v>29.349599999999981</c:v>
                </c:pt>
                <c:pt idx="10686">
                  <c:v>29.51479999999999</c:v>
                </c:pt>
                <c:pt idx="10687">
                  <c:v>29.460199999999979</c:v>
                </c:pt>
                <c:pt idx="10688">
                  <c:v>29.39439999999999</c:v>
                </c:pt>
                <c:pt idx="10689">
                  <c:v>29.36219999999998</c:v>
                </c:pt>
                <c:pt idx="10690">
                  <c:v>29.588999999999992</c:v>
                </c:pt>
                <c:pt idx="10691">
                  <c:v>29.41539999999998</c:v>
                </c:pt>
                <c:pt idx="10692">
                  <c:v>29.50780000000001</c:v>
                </c:pt>
                <c:pt idx="10693">
                  <c:v>29.426599999999979</c:v>
                </c:pt>
                <c:pt idx="10694">
                  <c:v>29.5428</c:v>
                </c:pt>
                <c:pt idx="10695">
                  <c:v>29.348199999999991</c:v>
                </c:pt>
                <c:pt idx="10696">
                  <c:v>29.383199999999992</c:v>
                </c:pt>
                <c:pt idx="10697">
                  <c:v>29.439199999999989</c:v>
                </c:pt>
                <c:pt idx="10698">
                  <c:v>29.20399999999999</c:v>
                </c:pt>
                <c:pt idx="10699">
                  <c:v>29.422399999999989</c:v>
                </c:pt>
                <c:pt idx="10700">
                  <c:v>29.436399999999988</c:v>
                </c:pt>
                <c:pt idx="10701">
                  <c:v>29.44759999999998</c:v>
                </c:pt>
                <c:pt idx="10702">
                  <c:v>29.302</c:v>
                </c:pt>
                <c:pt idx="10703">
                  <c:v>29.46579999999998</c:v>
                </c:pt>
                <c:pt idx="10704">
                  <c:v>29.414000000000001</c:v>
                </c:pt>
                <c:pt idx="10705">
                  <c:v>29.48119999999998</c:v>
                </c:pt>
                <c:pt idx="10706">
                  <c:v>29.50079999999998</c:v>
                </c:pt>
                <c:pt idx="10707">
                  <c:v>29.302</c:v>
                </c:pt>
                <c:pt idx="10708">
                  <c:v>29.134</c:v>
                </c:pt>
                <c:pt idx="10709">
                  <c:v>29.191399999999991</c:v>
                </c:pt>
                <c:pt idx="10710">
                  <c:v>29.20959999999998</c:v>
                </c:pt>
                <c:pt idx="10711">
                  <c:v>29.39579999999998</c:v>
                </c:pt>
                <c:pt idx="10712">
                  <c:v>29.34119999999999</c:v>
                </c:pt>
                <c:pt idx="10713">
                  <c:v>29.339800000000011</c:v>
                </c:pt>
                <c:pt idx="10714">
                  <c:v>29.37619999999999</c:v>
                </c:pt>
                <c:pt idx="10715">
                  <c:v>29.2712</c:v>
                </c:pt>
                <c:pt idx="10716">
                  <c:v>29.39579999999998</c:v>
                </c:pt>
                <c:pt idx="10717">
                  <c:v>29.21939999999999</c:v>
                </c:pt>
                <c:pt idx="10718">
                  <c:v>29.18719999999999</c:v>
                </c:pt>
                <c:pt idx="10719">
                  <c:v>29.4</c:v>
                </c:pt>
                <c:pt idx="10720">
                  <c:v>29.195599999999981</c:v>
                </c:pt>
                <c:pt idx="10721">
                  <c:v>29.334199999999999</c:v>
                </c:pt>
                <c:pt idx="10722">
                  <c:v>29.331399999999999</c:v>
                </c:pt>
                <c:pt idx="10723">
                  <c:v>29.42939999999998</c:v>
                </c:pt>
                <c:pt idx="10724">
                  <c:v>29.229199999999992</c:v>
                </c:pt>
                <c:pt idx="10725">
                  <c:v>29.426599999999979</c:v>
                </c:pt>
                <c:pt idx="10726">
                  <c:v>29.30899999999999</c:v>
                </c:pt>
                <c:pt idx="10727">
                  <c:v>29.24039999999998</c:v>
                </c:pt>
                <c:pt idx="10728">
                  <c:v>29.070999999999991</c:v>
                </c:pt>
                <c:pt idx="10729">
                  <c:v>29.091999999999999</c:v>
                </c:pt>
                <c:pt idx="10730">
                  <c:v>29.39159999999999</c:v>
                </c:pt>
                <c:pt idx="10731">
                  <c:v>29.37479999999999</c:v>
                </c:pt>
                <c:pt idx="10732">
                  <c:v>30.30159999999999</c:v>
                </c:pt>
                <c:pt idx="10733">
                  <c:v>29.567999999999991</c:v>
                </c:pt>
                <c:pt idx="10734">
                  <c:v>29.724799999999981</c:v>
                </c:pt>
                <c:pt idx="10735">
                  <c:v>30.24</c:v>
                </c:pt>
                <c:pt idx="10736">
                  <c:v>30.30579999999998</c:v>
                </c:pt>
                <c:pt idx="10737">
                  <c:v>29.556799999999988</c:v>
                </c:pt>
                <c:pt idx="10738">
                  <c:v>29.377600000000001</c:v>
                </c:pt>
                <c:pt idx="10739">
                  <c:v>29.315999999999999</c:v>
                </c:pt>
                <c:pt idx="10740">
                  <c:v>29.574999999999999</c:v>
                </c:pt>
                <c:pt idx="10741">
                  <c:v>29.51479999999999</c:v>
                </c:pt>
                <c:pt idx="10742">
                  <c:v>29.317399999999999</c:v>
                </c:pt>
                <c:pt idx="10743">
                  <c:v>29.451799999999981</c:v>
                </c:pt>
                <c:pt idx="10744">
                  <c:v>29.631</c:v>
                </c:pt>
                <c:pt idx="10745">
                  <c:v>26.641999999999999</c:v>
                </c:pt>
                <c:pt idx="10746">
                  <c:v>26.723199999999991</c:v>
                </c:pt>
                <c:pt idx="10747">
                  <c:v>26.933199999999989</c:v>
                </c:pt>
                <c:pt idx="10748">
                  <c:v>26.27519999999998</c:v>
                </c:pt>
                <c:pt idx="10749">
                  <c:v>26.527200000000001</c:v>
                </c:pt>
                <c:pt idx="10750">
                  <c:v>26.776399999999992</c:v>
                </c:pt>
                <c:pt idx="10751">
                  <c:v>26.654600000000009</c:v>
                </c:pt>
                <c:pt idx="10752">
                  <c:v>26.860399999999981</c:v>
                </c:pt>
                <c:pt idx="10753">
                  <c:v>26.663</c:v>
                </c:pt>
                <c:pt idx="10754">
                  <c:v>26.804400000000001</c:v>
                </c:pt>
                <c:pt idx="10755">
                  <c:v>26.76939999999998</c:v>
                </c:pt>
                <c:pt idx="10756">
                  <c:v>26.80579999999998</c:v>
                </c:pt>
                <c:pt idx="10757">
                  <c:v>26.959800000000001</c:v>
                </c:pt>
                <c:pt idx="10758">
                  <c:v>26.657399999999999</c:v>
                </c:pt>
                <c:pt idx="10759">
                  <c:v>26.857600000000001</c:v>
                </c:pt>
                <c:pt idx="10760">
                  <c:v>26.95699999999999</c:v>
                </c:pt>
                <c:pt idx="10761">
                  <c:v>26.73859999999998</c:v>
                </c:pt>
                <c:pt idx="10762">
                  <c:v>26.728799999999989</c:v>
                </c:pt>
                <c:pt idx="10763">
                  <c:v>26.811399999999999</c:v>
                </c:pt>
                <c:pt idx="10764">
                  <c:v>26.901</c:v>
                </c:pt>
                <c:pt idx="10765">
                  <c:v>26.82259999999998</c:v>
                </c:pt>
                <c:pt idx="10766">
                  <c:v>26.81839999999999</c:v>
                </c:pt>
                <c:pt idx="10767">
                  <c:v>26.5762</c:v>
                </c:pt>
                <c:pt idx="10768">
                  <c:v>26.706399999999991</c:v>
                </c:pt>
                <c:pt idx="10769">
                  <c:v>26.725999999999988</c:v>
                </c:pt>
                <c:pt idx="10770">
                  <c:v>26.69380000000001</c:v>
                </c:pt>
                <c:pt idx="10771">
                  <c:v>26.753999999999991</c:v>
                </c:pt>
                <c:pt idx="10772">
                  <c:v>26.79039999999998</c:v>
                </c:pt>
                <c:pt idx="10773">
                  <c:v>27.007400000000001</c:v>
                </c:pt>
                <c:pt idx="10774">
                  <c:v>26.896799999999988</c:v>
                </c:pt>
                <c:pt idx="10775">
                  <c:v>26.8688</c:v>
                </c:pt>
                <c:pt idx="10776">
                  <c:v>26.804400000000001</c:v>
                </c:pt>
                <c:pt idx="10777">
                  <c:v>26.75539999999998</c:v>
                </c:pt>
                <c:pt idx="10778">
                  <c:v>26.68399999999999</c:v>
                </c:pt>
                <c:pt idx="10779">
                  <c:v>26.858999999999991</c:v>
                </c:pt>
                <c:pt idx="10780">
                  <c:v>26.73299999999999</c:v>
                </c:pt>
                <c:pt idx="10781">
                  <c:v>25.739000000000001</c:v>
                </c:pt>
                <c:pt idx="10782">
                  <c:v>26.690999999999999</c:v>
                </c:pt>
                <c:pt idx="10783">
                  <c:v>26.373200000000001</c:v>
                </c:pt>
                <c:pt idx="10784">
                  <c:v>26.038599999999992</c:v>
                </c:pt>
                <c:pt idx="10785">
                  <c:v>26.084800000000001</c:v>
                </c:pt>
                <c:pt idx="10786">
                  <c:v>26.0428</c:v>
                </c:pt>
                <c:pt idx="10787">
                  <c:v>26.18559999999999</c:v>
                </c:pt>
                <c:pt idx="10788">
                  <c:v>25.5794</c:v>
                </c:pt>
                <c:pt idx="10789">
                  <c:v>26.599999999999991</c:v>
                </c:pt>
                <c:pt idx="10790">
                  <c:v>26.4908</c:v>
                </c:pt>
                <c:pt idx="10791">
                  <c:v>26.525799999999979</c:v>
                </c:pt>
                <c:pt idx="10792">
                  <c:v>26.42919999999998</c:v>
                </c:pt>
                <c:pt idx="10793">
                  <c:v>26.562199999999979</c:v>
                </c:pt>
                <c:pt idx="10794">
                  <c:v>26.52999999999999</c:v>
                </c:pt>
                <c:pt idx="10795">
                  <c:v>26.51039999999999</c:v>
                </c:pt>
                <c:pt idx="10796">
                  <c:v>26.541199999999989</c:v>
                </c:pt>
                <c:pt idx="10797">
                  <c:v>26.6462</c:v>
                </c:pt>
                <c:pt idx="10798">
                  <c:v>26.67700000000001</c:v>
                </c:pt>
                <c:pt idx="10799">
                  <c:v>26.40959999999999</c:v>
                </c:pt>
                <c:pt idx="10800">
                  <c:v>26.689599999999992</c:v>
                </c:pt>
                <c:pt idx="10801">
                  <c:v>26.614000000000011</c:v>
                </c:pt>
                <c:pt idx="10802">
                  <c:v>26.609800000000011</c:v>
                </c:pt>
                <c:pt idx="10803">
                  <c:v>26.415199999999981</c:v>
                </c:pt>
                <c:pt idx="10804">
                  <c:v>26.727399999999989</c:v>
                </c:pt>
                <c:pt idx="10805">
                  <c:v>26.63079999999999</c:v>
                </c:pt>
                <c:pt idx="10806">
                  <c:v>26.628</c:v>
                </c:pt>
                <c:pt idx="10807">
                  <c:v>26.698</c:v>
                </c:pt>
                <c:pt idx="10808">
                  <c:v>26.544</c:v>
                </c:pt>
                <c:pt idx="10809">
                  <c:v>26.609800000000011</c:v>
                </c:pt>
                <c:pt idx="10810">
                  <c:v>26.620999999999999</c:v>
                </c:pt>
                <c:pt idx="10811">
                  <c:v>26.756799999999981</c:v>
                </c:pt>
                <c:pt idx="10812">
                  <c:v>26.550999999999991</c:v>
                </c:pt>
                <c:pt idx="10813">
                  <c:v>26.544</c:v>
                </c:pt>
                <c:pt idx="10814">
                  <c:v>26.597200000000001</c:v>
                </c:pt>
                <c:pt idx="10815">
                  <c:v>26.70219999999998</c:v>
                </c:pt>
                <c:pt idx="10816">
                  <c:v>26.39</c:v>
                </c:pt>
                <c:pt idx="10817">
                  <c:v>26.6252</c:v>
                </c:pt>
                <c:pt idx="10818">
                  <c:v>26.713399999999989</c:v>
                </c:pt>
                <c:pt idx="10819">
                  <c:v>26.751200000000001</c:v>
                </c:pt>
                <c:pt idx="10820">
                  <c:v>26.590199999999989</c:v>
                </c:pt>
                <c:pt idx="10821">
                  <c:v>26.69380000000001</c:v>
                </c:pt>
                <c:pt idx="10822">
                  <c:v>26.58179999999998</c:v>
                </c:pt>
                <c:pt idx="10823">
                  <c:v>26.63079999999999</c:v>
                </c:pt>
                <c:pt idx="10824">
                  <c:v>26.640599999999989</c:v>
                </c:pt>
                <c:pt idx="10825">
                  <c:v>26.588799999999981</c:v>
                </c:pt>
                <c:pt idx="10826">
                  <c:v>26.518799999999992</c:v>
                </c:pt>
                <c:pt idx="10827">
                  <c:v>26.474</c:v>
                </c:pt>
                <c:pt idx="10828">
                  <c:v>26.68119999999999</c:v>
                </c:pt>
                <c:pt idx="10829">
                  <c:v>26.58459999999998</c:v>
                </c:pt>
                <c:pt idx="10830">
                  <c:v>26.653199999999991</c:v>
                </c:pt>
                <c:pt idx="10831">
                  <c:v>26.40959999999999</c:v>
                </c:pt>
                <c:pt idx="10832">
                  <c:v>26.7302</c:v>
                </c:pt>
                <c:pt idx="10833">
                  <c:v>26.6126</c:v>
                </c:pt>
                <c:pt idx="10834">
                  <c:v>26.58179999999998</c:v>
                </c:pt>
                <c:pt idx="10835">
                  <c:v>26.571999999999999</c:v>
                </c:pt>
                <c:pt idx="10836">
                  <c:v>26.609800000000011</c:v>
                </c:pt>
                <c:pt idx="10837">
                  <c:v>26.663</c:v>
                </c:pt>
                <c:pt idx="10838">
                  <c:v>26.67979999999999</c:v>
                </c:pt>
                <c:pt idx="10839">
                  <c:v>26.56639999999998</c:v>
                </c:pt>
                <c:pt idx="10840">
                  <c:v>26.49499999999999</c:v>
                </c:pt>
                <c:pt idx="10841">
                  <c:v>26.410999999999991</c:v>
                </c:pt>
                <c:pt idx="10842">
                  <c:v>26.545399999999979</c:v>
                </c:pt>
                <c:pt idx="10843">
                  <c:v>26.42499999999999</c:v>
                </c:pt>
                <c:pt idx="10844">
                  <c:v>26.751200000000001</c:v>
                </c:pt>
                <c:pt idx="10845">
                  <c:v>26.571999999999999</c:v>
                </c:pt>
                <c:pt idx="10846">
                  <c:v>26.593</c:v>
                </c:pt>
                <c:pt idx="10847">
                  <c:v>26.548199999999991</c:v>
                </c:pt>
                <c:pt idx="10848">
                  <c:v>26.523</c:v>
                </c:pt>
                <c:pt idx="10849">
                  <c:v>26.663</c:v>
                </c:pt>
                <c:pt idx="10850">
                  <c:v>26.588799999999981</c:v>
                </c:pt>
                <c:pt idx="10851">
                  <c:v>26.69380000000001</c:v>
                </c:pt>
                <c:pt idx="10852">
                  <c:v>26.367599999999989</c:v>
                </c:pt>
                <c:pt idx="10853">
                  <c:v>26.67700000000001</c:v>
                </c:pt>
                <c:pt idx="10854">
                  <c:v>27.02</c:v>
                </c:pt>
                <c:pt idx="10855">
                  <c:v>27.291599999999988</c:v>
                </c:pt>
                <c:pt idx="10856">
                  <c:v>27.098400000000002</c:v>
                </c:pt>
                <c:pt idx="10857">
                  <c:v>26.836600000000001</c:v>
                </c:pt>
                <c:pt idx="10858">
                  <c:v>27.01019999999999</c:v>
                </c:pt>
                <c:pt idx="10859">
                  <c:v>27.082999999999981</c:v>
                </c:pt>
                <c:pt idx="10860">
                  <c:v>26.95699999999999</c:v>
                </c:pt>
                <c:pt idx="10861">
                  <c:v>26.980799999999981</c:v>
                </c:pt>
                <c:pt idx="10862">
                  <c:v>26.92479999999998</c:v>
                </c:pt>
                <c:pt idx="10863">
                  <c:v>26.87579999999998</c:v>
                </c:pt>
                <c:pt idx="10864">
                  <c:v>27.108199999999989</c:v>
                </c:pt>
                <c:pt idx="10865">
                  <c:v>26.935999999999989</c:v>
                </c:pt>
                <c:pt idx="10866">
                  <c:v>26.965399999999981</c:v>
                </c:pt>
                <c:pt idx="10867">
                  <c:v>26.966799999999981</c:v>
                </c:pt>
                <c:pt idx="10868">
                  <c:v>26.88559999999999</c:v>
                </c:pt>
                <c:pt idx="10869">
                  <c:v>26.980799999999981</c:v>
                </c:pt>
                <c:pt idx="10870">
                  <c:v>26.962599999999981</c:v>
                </c:pt>
                <c:pt idx="10871">
                  <c:v>26.902399999999989</c:v>
                </c:pt>
                <c:pt idx="10872">
                  <c:v>26.902399999999989</c:v>
                </c:pt>
                <c:pt idx="10873">
                  <c:v>27.01019999999999</c:v>
                </c:pt>
                <c:pt idx="10874">
                  <c:v>26.866</c:v>
                </c:pt>
                <c:pt idx="10875">
                  <c:v>26.87579999999998</c:v>
                </c:pt>
                <c:pt idx="10876">
                  <c:v>26.552399999999992</c:v>
                </c:pt>
                <c:pt idx="10877">
                  <c:v>26.20379999999998</c:v>
                </c:pt>
                <c:pt idx="10878">
                  <c:v>26.20239999999999</c:v>
                </c:pt>
                <c:pt idx="10879">
                  <c:v>25.897200000000009</c:v>
                </c:pt>
                <c:pt idx="10880">
                  <c:v>26.311599999999999</c:v>
                </c:pt>
                <c:pt idx="10881">
                  <c:v>26.297599999999989</c:v>
                </c:pt>
                <c:pt idx="10882">
                  <c:v>25.264399999999981</c:v>
                </c:pt>
                <c:pt idx="10883">
                  <c:v>26.15059999999999</c:v>
                </c:pt>
                <c:pt idx="10884">
                  <c:v>26.171599999999991</c:v>
                </c:pt>
                <c:pt idx="10885">
                  <c:v>26.308800000000009</c:v>
                </c:pt>
                <c:pt idx="10886">
                  <c:v>26.1492</c:v>
                </c:pt>
                <c:pt idx="10887">
                  <c:v>26.209399999999992</c:v>
                </c:pt>
                <c:pt idx="10888">
                  <c:v>26.038599999999992</c:v>
                </c:pt>
                <c:pt idx="10889">
                  <c:v>25.74179999999998</c:v>
                </c:pt>
                <c:pt idx="10890">
                  <c:v>25.66759999999999</c:v>
                </c:pt>
                <c:pt idx="10891">
                  <c:v>25.659199999999991</c:v>
                </c:pt>
                <c:pt idx="10892">
                  <c:v>25.77399999999999</c:v>
                </c:pt>
                <c:pt idx="10893">
                  <c:v>25.58359999999999</c:v>
                </c:pt>
                <c:pt idx="10894">
                  <c:v>25.544399999999989</c:v>
                </c:pt>
                <c:pt idx="10895">
                  <c:v>25.624199999999991</c:v>
                </c:pt>
                <c:pt idx="10896">
                  <c:v>25.66480000000001</c:v>
                </c:pt>
                <c:pt idx="10897">
                  <c:v>25.580799999999989</c:v>
                </c:pt>
                <c:pt idx="10898">
                  <c:v>25.576599999999988</c:v>
                </c:pt>
                <c:pt idx="10899">
                  <c:v>25.694200000000009</c:v>
                </c:pt>
                <c:pt idx="10900">
                  <c:v>25.68719999999999</c:v>
                </c:pt>
                <c:pt idx="10901">
                  <c:v>25.542999999999989</c:v>
                </c:pt>
                <c:pt idx="10902">
                  <c:v>25.698399999999989</c:v>
                </c:pt>
                <c:pt idx="10903">
                  <c:v>25.43519999999998</c:v>
                </c:pt>
                <c:pt idx="10904">
                  <c:v>25.580799999999989</c:v>
                </c:pt>
                <c:pt idx="10905">
                  <c:v>25.575199999999992</c:v>
                </c:pt>
                <c:pt idx="10906">
                  <c:v>25.696999999999999</c:v>
                </c:pt>
                <c:pt idx="10907">
                  <c:v>25.591999999999999</c:v>
                </c:pt>
                <c:pt idx="10908">
                  <c:v>25.876200000000001</c:v>
                </c:pt>
                <c:pt idx="10909">
                  <c:v>25.6172</c:v>
                </c:pt>
                <c:pt idx="10910">
                  <c:v>25.720799999999979</c:v>
                </c:pt>
                <c:pt idx="10911">
                  <c:v>25.645199999999988</c:v>
                </c:pt>
                <c:pt idx="10912">
                  <c:v>25.696999999999999</c:v>
                </c:pt>
                <c:pt idx="10913">
                  <c:v>25.648</c:v>
                </c:pt>
                <c:pt idx="10914">
                  <c:v>25.745999999999992</c:v>
                </c:pt>
                <c:pt idx="10915">
                  <c:v>25.762799999999981</c:v>
                </c:pt>
                <c:pt idx="10916">
                  <c:v>25.682999999999989</c:v>
                </c:pt>
                <c:pt idx="10917">
                  <c:v>25.666199999999989</c:v>
                </c:pt>
                <c:pt idx="10918">
                  <c:v>25.5962</c:v>
                </c:pt>
                <c:pt idx="10919">
                  <c:v>25.624199999999991</c:v>
                </c:pt>
                <c:pt idx="10920">
                  <c:v>25.625599999999981</c:v>
                </c:pt>
                <c:pt idx="10921">
                  <c:v>25.762799999999981</c:v>
                </c:pt>
                <c:pt idx="10922">
                  <c:v>25.58359999999999</c:v>
                </c:pt>
                <c:pt idx="10923">
                  <c:v>25.696999999999999</c:v>
                </c:pt>
                <c:pt idx="10924">
                  <c:v>25.604600000000001</c:v>
                </c:pt>
                <c:pt idx="10925">
                  <c:v>25.519200000000001</c:v>
                </c:pt>
                <c:pt idx="10926">
                  <c:v>25.46739999999998</c:v>
                </c:pt>
                <c:pt idx="10927">
                  <c:v>25.05299999999999</c:v>
                </c:pt>
                <c:pt idx="10928">
                  <c:v>25.29379999999998</c:v>
                </c:pt>
                <c:pt idx="10929">
                  <c:v>25.369399999999981</c:v>
                </c:pt>
                <c:pt idx="10930">
                  <c:v>24.816399999999991</c:v>
                </c:pt>
                <c:pt idx="10931">
                  <c:v>24.8794</c:v>
                </c:pt>
                <c:pt idx="10932">
                  <c:v>24.79959999999998</c:v>
                </c:pt>
                <c:pt idx="10933">
                  <c:v>24.84859999999998</c:v>
                </c:pt>
                <c:pt idx="10934">
                  <c:v>24.82899999999999</c:v>
                </c:pt>
                <c:pt idx="10935">
                  <c:v>24.90179999999998</c:v>
                </c:pt>
                <c:pt idx="10936">
                  <c:v>24.697399999999991</c:v>
                </c:pt>
                <c:pt idx="10937">
                  <c:v>24.760399999999979</c:v>
                </c:pt>
                <c:pt idx="10938">
                  <c:v>24.905999999999992</c:v>
                </c:pt>
                <c:pt idx="10939">
                  <c:v>24.907399999999988</c:v>
                </c:pt>
                <c:pt idx="10940">
                  <c:v>24.8752</c:v>
                </c:pt>
                <c:pt idx="10941">
                  <c:v>24.852799999999981</c:v>
                </c:pt>
                <c:pt idx="10942">
                  <c:v>24.773</c:v>
                </c:pt>
                <c:pt idx="10943">
                  <c:v>24.849999999999991</c:v>
                </c:pt>
                <c:pt idx="10944">
                  <c:v>24.845799999999979</c:v>
                </c:pt>
                <c:pt idx="10945">
                  <c:v>24.816399999999991</c:v>
                </c:pt>
                <c:pt idx="10946">
                  <c:v>24.852799999999981</c:v>
                </c:pt>
                <c:pt idx="10947">
                  <c:v>25.148199999999989</c:v>
                </c:pt>
                <c:pt idx="10948">
                  <c:v>24.820599999999988</c:v>
                </c:pt>
                <c:pt idx="10949">
                  <c:v>24.915800000000001</c:v>
                </c:pt>
                <c:pt idx="10950">
                  <c:v>24.75899999999999</c:v>
                </c:pt>
                <c:pt idx="10951">
                  <c:v>24.978799999999989</c:v>
                </c:pt>
                <c:pt idx="10952">
                  <c:v>24.927</c:v>
                </c:pt>
                <c:pt idx="10953">
                  <c:v>24.82899999999999</c:v>
                </c:pt>
                <c:pt idx="10954">
                  <c:v>24.856999999999999</c:v>
                </c:pt>
                <c:pt idx="10955">
                  <c:v>24.95780000000001</c:v>
                </c:pt>
                <c:pt idx="10956">
                  <c:v>24.86679999999998</c:v>
                </c:pt>
                <c:pt idx="10957">
                  <c:v>24.824799999999989</c:v>
                </c:pt>
                <c:pt idx="10958">
                  <c:v>24.730999999999991</c:v>
                </c:pt>
                <c:pt idx="10959">
                  <c:v>25.045999999999989</c:v>
                </c:pt>
                <c:pt idx="10960">
                  <c:v>24.856999999999999</c:v>
                </c:pt>
                <c:pt idx="10961">
                  <c:v>24.71139999999999</c:v>
                </c:pt>
                <c:pt idx="10962">
                  <c:v>24.72539999999999</c:v>
                </c:pt>
                <c:pt idx="10963">
                  <c:v>25.01380000000001</c:v>
                </c:pt>
                <c:pt idx="10964">
                  <c:v>24.786999999999981</c:v>
                </c:pt>
                <c:pt idx="10965">
                  <c:v>24.821999999999999</c:v>
                </c:pt>
                <c:pt idx="10966">
                  <c:v>24.831799999999991</c:v>
                </c:pt>
                <c:pt idx="10967">
                  <c:v>24.9116</c:v>
                </c:pt>
                <c:pt idx="10968">
                  <c:v>24.843</c:v>
                </c:pt>
                <c:pt idx="10969">
                  <c:v>24.886399999999981</c:v>
                </c:pt>
                <c:pt idx="10970">
                  <c:v>24.7562</c:v>
                </c:pt>
                <c:pt idx="10971">
                  <c:v>24.582599999999989</c:v>
                </c:pt>
                <c:pt idx="10972">
                  <c:v>25.70679999999998</c:v>
                </c:pt>
                <c:pt idx="10973">
                  <c:v>25.36659999999998</c:v>
                </c:pt>
                <c:pt idx="10974">
                  <c:v>25.39739999999999</c:v>
                </c:pt>
                <c:pt idx="10975">
                  <c:v>25.458999999999989</c:v>
                </c:pt>
                <c:pt idx="10976">
                  <c:v>25.185999999999989</c:v>
                </c:pt>
                <c:pt idx="10977">
                  <c:v>24.613399999999999</c:v>
                </c:pt>
                <c:pt idx="10978">
                  <c:v>25.141199999999991</c:v>
                </c:pt>
                <c:pt idx="10979">
                  <c:v>25.022200000000002</c:v>
                </c:pt>
                <c:pt idx="10980">
                  <c:v>25.110399999999991</c:v>
                </c:pt>
                <c:pt idx="10981">
                  <c:v>25.197199999999999</c:v>
                </c:pt>
                <c:pt idx="10982">
                  <c:v>25.327400000000001</c:v>
                </c:pt>
                <c:pt idx="10983">
                  <c:v>25.197199999999999</c:v>
                </c:pt>
                <c:pt idx="10984">
                  <c:v>25.232199999999992</c:v>
                </c:pt>
                <c:pt idx="10985">
                  <c:v>25.26019999999998</c:v>
                </c:pt>
                <c:pt idx="10986">
                  <c:v>25.246200000000002</c:v>
                </c:pt>
                <c:pt idx="10987">
                  <c:v>25.251799999999989</c:v>
                </c:pt>
                <c:pt idx="10988">
                  <c:v>25.26159999999998</c:v>
                </c:pt>
                <c:pt idx="10989">
                  <c:v>25.139800000000012</c:v>
                </c:pt>
                <c:pt idx="10990">
                  <c:v>25.032</c:v>
                </c:pt>
                <c:pt idx="10991">
                  <c:v>25.162199999999991</c:v>
                </c:pt>
                <c:pt idx="10992">
                  <c:v>25.211199999999991</c:v>
                </c:pt>
                <c:pt idx="10993">
                  <c:v>25.250399999999988</c:v>
                </c:pt>
                <c:pt idx="10994">
                  <c:v>25.229399999999981</c:v>
                </c:pt>
                <c:pt idx="10995">
                  <c:v>25.174799999999991</c:v>
                </c:pt>
                <c:pt idx="10996">
                  <c:v>25.078199999999988</c:v>
                </c:pt>
                <c:pt idx="10997">
                  <c:v>25.064199999999989</c:v>
                </c:pt>
                <c:pt idx="10998">
                  <c:v>25.08659999999999</c:v>
                </c:pt>
                <c:pt idx="10999">
                  <c:v>25.075399999999998</c:v>
                </c:pt>
                <c:pt idx="11000">
                  <c:v>25.185999999999989</c:v>
                </c:pt>
                <c:pt idx="11001">
                  <c:v>25.01380000000001</c:v>
                </c:pt>
                <c:pt idx="11002">
                  <c:v>25.061399999999988</c:v>
                </c:pt>
                <c:pt idx="11003">
                  <c:v>25.107600000000001</c:v>
                </c:pt>
                <c:pt idx="11004">
                  <c:v>25.149599999999989</c:v>
                </c:pt>
                <c:pt idx="11005">
                  <c:v>25.17059999999999</c:v>
                </c:pt>
                <c:pt idx="11006">
                  <c:v>25.2182</c:v>
                </c:pt>
                <c:pt idx="11007">
                  <c:v>24.97179999999998</c:v>
                </c:pt>
                <c:pt idx="11008">
                  <c:v>24.98159999999999</c:v>
                </c:pt>
                <c:pt idx="11009">
                  <c:v>25.17059999999999</c:v>
                </c:pt>
                <c:pt idx="11010">
                  <c:v>25.022200000000002</c:v>
                </c:pt>
                <c:pt idx="11011">
                  <c:v>25.107600000000001</c:v>
                </c:pt>
                <c:pt idx="11012">
                  <c:v>24.95780000000001</c:v>
                </c:pt>
                <c:pt idx="11013">
                  <c:v>25.0502</c:v>
                </c:pt>
                <c:pt idx="11014">
                  <c:v>24.961999999999989</c:v>
                </c:pt>
                <c:pt idx="11015">
                  <c:v>25.010999999999999</c:v>
                </c:pt>
                <c:pt idx="11016">
                  <c:v>24.96759999999998</c:v>
                </c:pt>
                <c:pt idx="11017">
                  <c:v>25.1846</c:v>
                </c:pt>
                <c:pt idx="11018">
                  <c:v>25.13000000000001</c:v>
                </c:pt>
                <c:pt idx="11019">
                  <c:v>25.176199999999991</c:v>
                </c:pt>
                <c:pt idx="11020">
                  <c:v>25.20559999999999</c:v>
                </c:pt>
                <c:pt idx="11021">
                  <c:v>25.15519999999999</c:v>
                </c:pt>
                <c:pt idx="11022">
                  <c:v>24.982999999999979</c:v>
                </c:pt>
                <c:pt idx="11023">
                  <c:v>24.961999999999989</c:v>
                </c:pt>
                <c:pt idx="11024">
                  <c:v>25.1174</c:v>
                </c:pt>
                <c:pt idx="11025">
                  <c:v>25.163599999999992</c:v>
                </c:pt>
                <c:pt idx="11026">
                  <c:v>24.891999999999999</c:v>
                </c:pt>
                <c:pt idx="11027">
                  <c:v>24.835999999999991</c:v>
                </c:pt>
                <c:pt idx="11028">
                  <c:v>25.03619999999999</c:v>
                </c:pt>
                <c:pt idx="11029">
                  <c:v>24.973199999999991</c:v>
                </c:pt>
                <c:pt idx="11030">
                  <c:v>24.960599999999989</c:v>
                </c:pt>
                <c:pt idx="11031">
                  <c:v>25.1524</c:v>
                </c:pt>
                <c:pt idx="11032">
                  <c:v>25.015199999999989</c:v>
                </c:pt>
                <c:pt idx="11033">
                  <c:v>25.160800000000009</c:v>
                </c:pt>
                <c:pt idx="11034">
                  <c:v>24.915800000000001</c:v>
                </c:pt>
                <c:pt idx="11035">
                  <c:v>25.0306</c:v>
                </c:pt>
                <c:pt idx="11036">
                  <c:v>24.98439999999998</c:v>
                </c:pt>
                <c:pt idx="11037">
                  <c:v>25.106199999999991</c:v>
                </c:pt>
                <c:pt idx="11038">
                  <c:v>25.158000000000001</c:v>
                </c:pt>
                <c:pt idx="11039">
                  <c:v>24.99839999999999</c:v>
                </c:pt>
                <c:pt idx="11040">
                  <c:v>24.98439999999998</c:v>
                </c:pt>
                <c:pt idx="11041">
                  <c:v>25.100599999999989</c:v>
                </c:pt>
                <c:pt idx="11042">
                  <c:v>25.141199999999991</c:v>
                </c:pt>
                <c:pt idx="11043">
                  <c:v>25.096399999999988</c:v>
                </c:pt>
                <c:pt idx="11044">
                  <c:v>25.006799999999981</c:v>
                </c:pt>
                <c:pt idx="11045">
                  <c:v>24.98579999999999</c:v>
                </c:pt>
                <c:pt idx="11046">
                  <c:v>25.20839999999998</c:v>
                </c:pt>
                <c:pt idx="11047">
                  <c:v>24.98579999999999</c:v>
                </c:pt>
                <c:pt idx="11048">
                  <c:v>25.27</c:v>
                </c:pt>
                <c:pt idx="11049">
                  <c:v>25.42819999999999</c:v>
                </c:pt>
                <c:pt idx="11050">
                  <c:v>25.24339999999998</c:v>
                </c:pt>
                <c:pt idx="11051">
                  <c:v>25.219599999999989</c:v>
                </c:pt>
                <c:pt idx="11052">
                  <c:v>25.20699999999999</c:v>
                </c:pt>
                <c:pt idx="11053">
                  <c:v>25.216799999999989</c:v>
                </c:pt>
                <c:pt idx="11054">
                  <c:v>25.223799999999979</c:v>
                </c:pt>
                <c:pt idx="11055">
                  <c:v>25.227999999999991</c:v>
                </c:pt>
                <c:pt idx="11056">
                  <c:v>25.143999999999991</c:v>
                </c:pt>
                <c:pt idx="11057">
                  <c:v>25.2182</c:v>
                </c:pt>
                <c:pt idx="11058">
                  <c:v>25.15100000000001</c:v>
                </c:pt>
                <c:pt idx="11059">
                  <c:v>25.103400000000001</c:v>
                </c:pt>
                <c:pt idx="11060">
                  <c:v>25.30919999999999</c:v>
                </c:pt>
                <c:pt idx="11061">
                  <c:v>25.092199999999981</c:v>
                </c:pt>
                <c:pt idx="11062">
                  <c:v>25.085199999999979</c:v>
                </c:pt>
                <c:pt idx="11063">
                  <c:v>25.058599999999981</c:v>
                </c:pt>
                <c:pt idx="11064">
                  <c:v>25.251799999999989</c:v>
                </c:pt>
                <c:pt idx="11065">
                  <c:v>25.137</c:v>
                </c:pt>
                <c:pt idx="11066">
                  <c:v>25.232199999999992</c:v>
                </c:pt>
                <c:pt idx="11067">
                  <c:v>25.113199999999999</c:v>
                </c:pt>
                <c:pt idx="11068">
                  <c:v>25.24479999999998</c:v>
                </c:pt>
                <c:pt idx="11069">
                  <c:v>25.05299999999999</c:v>
                </c:pt>
                <c:pt idx="11070">
                  <c:v>25.08799999999999</c:v>
                </c:pt>
                <c:pt idx="11071">
                  <c:v>25.124400000000001</c:v>
                </c:pt>
                <c:pt idx="11072">
                  <c:v>25.29379999999998</c:v>
                </c:pt>
                <c:pt idx="11073">
                  <c:v>25.100599999999989</c:v>
                </c:pt>
                <c:pt idx="11074">
                  <c:v>25.211199999999991</c:v>
                </c:pt>
                <c:pt idx="11075">
                  <c:v>25.16780000000001</c:v>
                </c:pt>
                <c:pt idx="11076">
                  <c:v>25.1524</c:v>
                </c:pt>
                <c:pt idx="11077">
                  <c:v>24.974599999999981</c:v>
                </c:pt>
                <c:pt idx="11078">
                  <c:v>25.069799999999979</c:v>
                </c:pt>
                <c:pt idx="11079">
                  <c:v>25.2014</c:v>
                </c:pt>
                <c:pt idx="11080">
                  <c:v>24.95079999999998</c:v>
                </c:pt>
                <c:pt idx="11081">
                  <c:v>25.106199999999991</c:v>
                </c:pt>
                <c:pt idx="11082">
                  <c:v>25.12299999999999</c:v>
                </c:pt>
                <c:pt idx="11083">
                  <c:v>25.026399999999992</c:v>
                </c:pt>
                <c:pt idx="11084">
                  <c:v>24.974599999999981</c:v>
                </c:pt>
                <c:pt idx="11085">
                  <c:v>24.946599999999989</c:v>
                </c:pt>
                <c:pt idx="11086">
                  <c:v>24.908799999999989</c:v>
                </c:pt>
                <c:pt idx="11087">
                  <c:v>24.942399999999981</c:v>
                </c:pt>
                <c:pt idx="11088">
                  <c:v>23.919</c:v>
                </c:pt>
                <c:pt idx="11089">
                  <c:v>23.98899999999999</c:v>
                </c:pt>
                <c:pt idx="11090">
                  <c:v>23.52979999999998</c:v>
                </c:pt>
                <c:pt idx="11091">
                  <c:v>23.531199999999991</c:v>
                </c:pt>
                <c:pt idx="11092">
                  <c:v>23.32259999999998</c:v>
                </c:pt>
                <c:pt idx="11093">
                  <c:v>23.413599999999992</c:v>
                </c:pt>
                <c:pt idx="11094">
                  <c:v>23.374400000000001</c:v>
                </c:pt>
                <c:pt idx="11095">
                  <c:v>23.416399999999989</c:v>
                </c:pt>
                <c:pt idx="11096">
                  <c:v>23.45</c:v>
                </c:pt>
                <c:pt idx="11097">
                  <c:v>23.442999999999991</c:v>
                </c:pt>
                <c:pt idx="11098">
                  <c:v>22.992199999999979</c:v>
                </c:pt>
                <c:pt idx="11099">
                  <c:v>23.45</c:v>
                </c:pt>
                <c:pt idx="11100">
                  <c:v>23.683800000000002</c:v>
                </c:pt>
                <c:pt idx="11101">
                  <c:v>23.805599999999998</c:v>
                </c:pt>
                <c:pt idx="11102">
                  <c:v>23.855999999999991</c:v>
                </c:pt>
                <c:pt idx="11103">
                  <c:v>23.900799999999979</c:v>
                </c:pt>
                <c:pt idx="11104">
                  <c:v>23.855999999999991</c:v>
                </c:pt>
                <c:pt idx="11105">
                  <c:v>23.840599999999981</c:v>
                </c:pt>
                <c:pt idx="11106">
                  <c:v>23.78739999999998</c:v>
                </c:pt>
                <c:pt idx="11107">
                  <c:v>23.86719999999999</c:v>
                </c:pt>
                <c:pt idx="11108">
                  <c:v>23.88819999999998</c:v>
                </c:pt>
                <c:pt idx="11109">
                  <c:v>23.8812</c:v>
                </c:pt>
                <c:pt idx="11110">
                  <c:v>24.064599999999992</c:v>
                </c:pt>
                <c:pt idx="11111">
                  <c:v>23.823799999999991</c:v>
                </c:pt>
                <c:pt idx="11112">
                  <c:v>23.814000000000011</c:v>
                </c:pt>
                <c:pt idx="11113">
                  <c:v>23.847599999999989</c:v>
                </c:pt>
                <c:pt idx="11114">
                  <c:v>23.83219999999999</c:v>
                </c:pt>
                <c:pt idx="11115">
                  <c:v>23.92179999999998</c:v>
                </c:pt>
                <c:pt idx="11116">
                  <c:v>23.861599999999989</c:v>
                </c:pt>
                <c:pt idx="11117">
                  <c:v>23.792999999999989</c:v>
                </c:pt>
                <c:pt idx="11118">
                  <c:v>23.87</c:v>
                </c:pt>
                <c:pt idx="11119">
                  <c:v>23.911999999999988</c:v>
                </c:pt>
                <c:pt idx="11120">
                  <c:v>23.825199999999992</c:v>
                </c:pt>
                <c:pt idx="11121">
                  <c:v>23.8994</c:v>
                </c:pt>
                <c:pt idx="11122">
                  <c:v>24.015599999999989</c:v>
                </c:pt>
                <c:pt idx="11123">
                  <c:v>23.92459999999998</c:v>
                </c:pt>
                <c:pt idx="11124">
                  <c:v>23.876999999999999</c:v>
                </c:pt>
                <c:pt idx="11125">
                  <c:v>23.92179999999998</c:v>
                </c:pt>
                <c:pt idx="11126">
                  <c:v>24.28159999999999</c:v>
                </c:pt>
                <c:pt idx="11127">
                  <c:v>24.41739999999999</c:v>
                </c:pt>
                <c:pt idx="11128">
                  <c:v>24.033799999999989</c:v>
                </c:pt>
                <c:pt idx="11129">
                  <c:v>24.33339999999999</c:v>
                </c:pt>
                <c:pt idx="11130">
                  <c:v>24.537800000000011</c:v>
                </c:pt>
                <c:pt idx="11131">
                  <c:v>24.413199999999989</c:v>
                </c:pt>
                <c:pt idx="11132">
                  <c:v>24.57</c:v>
                </c:pt>
                <c:pt idx="11133">
                  <c:v>24.390799999999992</c:v>
                </c:pt>
                <c:pt idx="11134">
                  <c:v>24.395</c:v>
                </c:pt>
                <c:pt idx="11135">
                  <c:v>24.350200000000001</c:v>
                </c:pt>
                <c:pt idx="11136">
                  <c:v>24.367000000000001</c:v>
                </c:pt>
                <c:pt idx="11137">
                  <c:v>24.339000000000009</c:v>
                </c:pt>
                <c:pt idx="11138">
                  <c:v>24.22699999999999</c:v>
                </c:pt>
                <c:pt idx="11139">
                  <c:v>24.295599999999979</c:v>
                </c:pt>
                <c:pt idx="11140">
                  <c:v>24.24659999999998</c:v>
                </c:pt>
                <c:pt idx="11141">
                  <c:v>24.113599999999991</c:v>
                </c:pt>
                <c:pt idx="11142">
                  <c:v>24.07579999999998</c:v>
                </c:pt>
                <c:pt idx="11143">
                  <c:v>24.259199999999989</c:v>
                </c:pt>
                <c:pt idx="11144">
                  <c:v>24.302600000000002</c:v>
                </c:pt>
                <c:pt idx="11145">
                  <c:v>24.1066</c:v>
                </c:pt>
                <c:pt idx="11146">
                  <c:v>24.086999999999989</c:v>
                </c:pt>
                <c:pt idx="11147">
                  <c:v>24.280199999999979</c:v>
                </c:pt>
                <c:pt idx="11148">
                  <c:v>24.19479999999999</c:v>
                </c:pt>
                <c:pt idx="11149">
                  <c:v>24.0688</c:v>
                </c:pt>
                <c:pt idx="11150">
                  <c:v>24.14579999999998</c:v>
                </c:pt>
                <c:pt idx="11151">
                  <c:v>24.025399999999991</c:v>
                </c:pt>
                <c:pt idx="11152">
                  <c:v>23.762199999999989</c:v>
                </c:pt>
                <c:pt idx="11153">
                  <c:v>23.752400000000002</c:v>
                </c:pt>
                <c:pt idx="11154">
                  <c:v>23.83219999999999</c:v>
                </c:pt>
                <c:pt idx="11155">
                  <c:v>24.014199999999992</c:v>
                </c:pt>
                <c:pt idx="11156">
                  <c:v>23.913399999999989</c:v>
                </c:pt>
                <c:pt idx="11157">
                  <c:v>23.874199999999991</c:v>
                </c:pt>
                <c:pt idx="11158">
                  <c:v>23.974999999999991</c:v>
                </c:pt>
                <c:pt idx="11159">
                  <c:v>24.005799999999979</c:v>
                </c:pt>
                <c:pt idx="11160">
                  <c:v>23.804199999999991</c:v>
                </c:pt>
                <c:pt idx="11161">
                  <c:v>23.95259999999999</c:v>
                </c:pt>
                <c:pt idx="11162">
                  <c:v>23.79999999999999</c:v>
                </c:pt>
                <c:pt idx="11163">
                  <c:v>24.0534</c:v>
                </c:pt>
                <c:pt idx="11164">
                  <c:v>23.993200000000002</c:v>
                </c:pt>
                <c:pt idx="11165">
                  <c:v>23.919</c:v>
                </c:pt>
                <c:pt idx="11166">
                  <c:v>24.0044</c:v>
                </c:pt>
                <c:pt idx="11167">
                  <c:v>23.916199999999989</c:v>
                </c:pt>
                <c:pt idx="11168">
                  <c:v>23.97219999999999</c:v>
                </c:pt>
                <c:pt idx="11169">
                  <c:v>24.022599999999979</c:v>
                </c:pt>
                <c:pt idx="11170">
                  <c:v>23.9358</c:v>
                </c:pt>
                <c:pt idx="11171">
                  <c:v>23.839199999999991</c:v>
                </c:pt>
                <c:pt idx="11172">
                  <c:v>23.64459999999999</c:v>
                </c:pt>
                <c:pt idx="11173">
                  <c:v>23.38</c:v>
                </c:pt>
                <c:pt idx="11174">
                  <c:v>24.06039999999998</c:v>
                </c:pt>
                <c:pt idx="11175">
                  <c:v>23.90359999999999</c:v>
                </c:pt>
                <c:pt idx="11176">
                  <c:v>23.854600000000001</c:v>
                </c:pt>
                <c:pt idx="11177">
                  <c:v>23.909199999999981</c:v>
                </c:pt>
                <c:pt idx="11178">
                  <c:v>23.967999999999989</c:v>
                </c:pt>
                <c:pt idx="11179">
                  <c:v>24.085599999999989</c:v>
                </c:pt>
                <c:pt idx="11180">
                  <c:v>23.86719999999999</c:v>
                </c:pt>
                <c:pt idx="11181">
                  <c:v>23.94139999999998</c:v>
                </c:pt>
                <c:pt idx="11182">
                  <c:v>24.253599999999999</c:v>
                </c:pt>
                <c:pt idx="11183">
                  <c:v>23.876999999999999</c:v>
                </c:pt>
                <c:pt idx="11184">
                  <c:v>24.05899999999999</c:v>
                </c:pt>
                <c:pt idx="11185">
                  <c:v>23.939999999999991</c:v>
                </c:pt>
                <c:pt idx="11186">
                  <c:v>23.8658</c:v>
                </c:pt>
                <c:pt idx="11187">
                  <c:v>23.584399999999992</c:v>
                </c:pt>
                <c:pt idx="11188">
                  <c:v>23.734199999999991</c:v>
                </c:pt>
                <c:pt idx="11189">
                  <c:v>24.221399999999988</c:v>
                </c:pt>
                <c:pt idx="11190">
                  <c:v>23.916199999999989</c:v>
                </c:pt>
                <c:pt idx="11191">
                  <c:v>24.016999999999999</c:v>
                </c:pt>
                <c:pt idx="11192">
                  <c:v>24.204599999999989</c:v>
                </c:pt>
                <c:pt idx="11193">
                  <c:v>23.977799999999981</c:v>
                </c:pt>
                <c:pt idx="11194">
                  <c:v>23.8504</c:v>
                </c:pt>
                <c:pt idx="11195">
                  <c:v>24.133199999999999</c:v>
                </c:pt>
                <c:pt idx="11196">
                  <c:v>24.012799999999991</c:v>
                </c:pt>
                <c:pt idx="11197">
                  <c:v>23.974999999999991</c:v>
                </c:pt>
                <c:pt idx="11198">
                  <c:v>24.012799999999991</c:v>
                </c:pt>
                <c:pt idx="11199">
                  <c:v>23.916199999999989</c:v>
                </c:pt>
                <c:pt idx="11200">
                  <c:v>23.93859999999998</c:v>
                </c:pt>
                <c:pt idx="11201">
                  <c:v>23.927399999999992</c:v>
                </c:pt>
                <c:pt idx="11202">
                  <c:v>24.0898</c:v>
                </c:pt>
                <c:pt idx="11203">
                  <c:v>24.09539999999998</c:v>
                </c:pt>
                <c:pt idx="11204">
                  <c:v>23.587199999999989</c:v>
                </c:pt>
                <c:pt idx="11205">
                  <c:v>23.54379999999998</c:v>
                </c:pt>
                <c:pt idx="11206">
                  <c:v>23.57879999999998</c:v>
                </c:pt>
                <c:pt idx="11207">
                  <c:v>24.086999999999989</c:v>
                </c:pt>
                <c:pt idx="11208">
                  <c:v>23.966599999999989</c:v>
                </c:pt>
                <c:pt idx="11209">
                  <c:v>24.3264</c:v>
                </c:pt>
                <c:pt idx="11210">
                  <c:v>23.401</c:v>
                </c:pt>
                <c:pt idx="11211">
                  <c:v>24.038</c:v>
                </c:pt>
                <c:pt idx="11212">
                  <c:v>23.976400000000002</c:v>
                </c:pt>
                <c:pt idx="11213">
                  <c:v>24.211600000000001</c:v>
                </c:pt>
                <c:pt idx="11214">
                  <c:v>24.08</c:v>
                </c:pt>
                <c:pt idx="11215">
                  <c:v>23.98759999999999</c:v>
                </c:pt>
                <c:pt idx="11216">
                  <c:v>24.05479999999999</c:v>
                </c:pt>
                <c:pt idx="11217">
                  <c:v>24.06039999999998</c:v>
                </c:pt>
                <c:pt idx="11218">
                  <c:v>24.04219999999998</c:v>
                </c:pt>
                <c:pt idx="11219">
                  <c:v>24.057600000000001</c:v>
                </c:pt>
                <c:pt idx="11220">
                  <c:v>23.944199999999999</c:v>
                </c:pt>
                <c:pt idx="11221">
                  <c:v>23.981999999999989</c:v>
                </c:pt>
                <c:pt idx="11222">
                  <c:v>24.147200000000009</c:v>
                </c:pt>
                <c:pt idx="11223">
                  <c:v>24.128999999999991</c:v>
                </c:pt>
                <c:pt idx="11224">
                  <c:v>23.945599999999981</c:v>
                </c:pt>
                <c:pt idx="11225">
                  <c:v>24.035199999999989</c:v>
                </c:pt>
                <c:pt idx="11226">
                  <c:v>23.977799999999981</c:v>
                </c:pt>
                <c:pt idx="11227">
                  <c:v>24.0702</c:v>
                </c:pt>
                <c:pt idx="11228">
                  <c:v>23.02859999999999</c:v>
                </c:pt>
                <c:pt idx="11229">
                  <c:v>22.811599999999999</c:v>
                </c:pt>
                <c:pt idx="11230">
                  <c:v>23.405199999999979</c:v>
                </c:pt>
                <c:pt idx="11231">
                  <c:v>23.669799999999992</c:v>
                </c:pt>
                <c:pt idx="11232">
                  <c:v>23.686599999999991</c:v>
                </c:pt>
                <c:pt idx="11233">
                  <c:v>23.68099999999999</c:v>
                </c:pt>
                <c:pt idx="11234">
                  <c:v>23.581600000000002</c:v>
                </c:pt>
                <c:pt idx="11235">
                  <c:v>23.57599999999999</c:v>
                </c:pt>
                <c:pt idx="11236">
                  <c:v>23.462599999999981</c:v>
                </c:pt>
                <c:pt idx="11237">
                  <c:v>23.618000000000009</c:v>
                </c:pt>
                <c:pt idx="11238">
                  <c:v>23.673999999999999</c:v>
                </c:pt>
                <c:pt idx="11239">
                  <c:v>23.70059999999998</c:v>
                </c:pt>
                <c:pt idx="11240">
                  <c:v>23.398199999999989</c:v>
                </c:pt>
                <c:pt idx="11241">
                  <c:v>23.374400000000001</c:v>
                </c:pt>
                <c:pt idx="11242">
                  <c:v>23.353400000000001</c:v>
                </c:pt>
                <c:pt idx="11243">
                  <c:v>23.356199999999991</c:v>
                </c:pt>
                <c:pt idx="11244">
                  <c:v>23.237199999999991</c:v>
                </c:pt>
                <c:pt idx="11245">
                  <c:v>23.22179999999998</c:v>
                </c:pt>
                <c:pt idx="11246">
                  <c:v>23.01039999999999</c:v>
                </c:pt>
                <c:pt idx="11247">
                  <c:v>22.993599999999979</c:v>
                </c:pt>
                <c:pt idx="11248">
                  <c:v>23.053799999999981</c:v>
                </c:pt>
                <c:pt idx="11249">
                  <c:v>22.910999999999991</c:v>
                </c:pt>
                <c:pt idx="11250">
                  <c:v>22.84239999999998</c:v>
                </c:pt>
                <c:pt idx="11251">
                  <c:v>23.04959999999998</c:v>
                </c:pt>
                <c:pt idx="11252">
                  <c:v>22.94599999999998</c:v>
                </c:pt>
                <c:pt idx="11253">
                  <c:v>22.999199999999981</c:v>
                </c:pt>
                <c:pt idx="11254">
                  <c:v>23.027200000000001</c:v>
                </c:pt>
                <c:pt idx="11255">
                  <c:v>22.941800000000001</c:v>
                </c:pt>
                <c:pt idx="11256">
                  <c:v>22.813000000000009</c:v>
                </c:pt>
                <c:pt idx="11257">
                  <c:v>22.813000000000009</c:v>
                </c:pt>
                <c:pt idx="11258">
                  <c:v>22.976799999999979</c:v>
                </c:pt>
                <c:pt idx="11259">
                  <c:v>22.913799999999981</c:v>
                </c:pt>
                <c:pt idx="11260">
                  <c:v>23.140599999999989</c:v>
                </c:pt>
                <c:pt idx="11261">
                  <c:v>23.032800000000009</c:v>
                </c:pt>
                <c:pt idx="11262">
                  <c:v>23.0062</c:v>
                </c:pt>
                <c:pt idx="11263">
                  <c:v>22.92919999999998</c:v>
                </c:pt>
                <c:pt idx="11264">
                  <c:v>22.7514</c:v>
                </c:pt>
                <c:pt idx="11265">
                  <c:v>22.780799999999982</c:v>
                </c:pt>
                <c:pt idx="11266">
                  <c:v>22.951599999999988</c:v>
                </c:pt>
                <c:pt idx="11267">
                  <c:v>22.965599999999981</c:v>
                </c:pt>
                <c:pt idx="11268">
                  <c:v>22.759800000000009</c:v>
                </c:pt>
                <c:pt idx="11269">
                  <c:v>22.8522</c:v>
                </c:pt>
                <c:pt idx="11270">
                  <c:v>22.8858</c:v>
                </c:pt>
                <c:pt idx="11271">
                  <c:v>23.003399999999989</c:v>
                </c:pt>
                <c:pt idx="11272">
                  <c:v>22.92919999999998</c:v>
                </c:pt>
                <c:pt idx="11273">
                  <c:v>22.903999999999989</c:v>
                </c:pt>
                <c:pt idx="11274">
                  <c:v>22.910999999999991</c:v>
                </c:pt>
                <c:pt idx="11275">
                  <c:v>22.834</c:v>
                </c:pt>
                <c:pt idx="11276">
                  <c:v>22.939</c:v>
                </c:pt>
                <c:pt idx="11277">
                  <c:v>22.894200000000001</c:v>
                </c:pt>
                <c:pt idx="11278">
                  <c:v>23.058</c:v>
                </c:pt>
                <c:pt idx="11279">
                  <c:v>22.92499999999999</c:v>
                </c:pt>
                <c:pt idx="11280">
                  <c:v>23.027200000000001</c:v>
                </c:pt>
                <c:pt idx="11281">
                  <c:v>22.917999999999999</c:v>
                </c:pt>
                <c:pt idx="11282">
                  <c:v>22.811599999999999</c:v>
                </c:pt>
                <c:pt idx="11283">
                  <c:v>22.867599999999989</c:v>
                </c:pt>
                <c:pt idx="11284">
                  <c:v>22.976799999999979</c:v>
                </c:pt>
                <c:pt idx="11285">
                  <c:v>22.90539999999999</c:v>
                </c:pt>
                <c:pt idx="11286">
                  <c:v>22.901199999999989</c:v>
                </c:pt>
                <c:pt idx="11287">
                  <c:v>22.908199999999979</c:v>
                </c:pt>
                <c:pt idx="11288">
                  <c:v>22.847999999999999</c:v>
                </c:pt>
                <c:pt idx="11289">
                  <c:v>22.952999999999989</c:v>
                </c:pt>
                <c:pt idx="11290">
                  <c:v>23.0594</c:v>
                </c:pt>
                <c:pt idx="11291">
                  <c:v>22.913799999999981</c:v>
                </c:pt>
                <c:pt idx="11292">
                  <c:v>22.813000000000009</c:v>
                </c:pt>
                <c:pt idx="11293">
                  <c:v>22.8536</c:v>
                </c:pt>
                <c:pt idx="11294">
                  <c:v>22.742999999999991</c:v>
                </c:pt>
                <c:pt idx="11295">
                  <c:v>22.91239999999998</c:v>
                </c:pt>
                <c:pt idx="11296">
                  <c:v>22.887199999999989</c:v>
                </c:pt>
                <c:pt idx="11297">
                  <c:v>22.826999999999991</c:v>
                </c:pt>
                <c:pt idx="11298">
                  <c:v>23.020199999999988</c:v>
                </c:pt>
                <c:pt idx="11299">
                  <c:v>22.950199999999992</c:v>
                </c:pt>
                <c:pt idx="11300">
                  <c:v>22.84379999999998</c:v>
                </c:pt>
                <c:pt idx="11301">
                  <c:v>22.95859999999999</c:v>
                </c:pt>
                <c:pt idx="11302">
                  <c:v>22.834</c:v>
                </c:pt>
                <c:pt idx="11303">
                  <c:v>22.989399999999989</c:v>
                </c:pt>
                <c:pt idx="11304">
                  <c:v>23.07899999999999</c:v>
                </c:pt>
                <c:pt idx="11305">
                  <c:v>22.847999999999999</c:v>
                </c:pt>
                <c:pt idx="11306">
                  <c:v>23.074799999999989</c:v>
                </c:pt>
                <c:pt idx="11307">
                  <c:v>23.035599999999992</c:v>
                </c:pt>
                <c:pt idx="11308">
                  <c:v>22.8522</c:v>
                </c:pt>
                <c:pt idx="11309">
                  <c:v>22.887199999999989</c:v>
                </c:pt>
                <c:pt idx="11310">
                  <c:v>23.074799999999989</c:v>
                </c:pt>
                <c:pt idx="11311">
                  <c:v>22.787800000000001</c:v>
                </c:pt>
                <c:pt idx="11312">
                  <c:v>22.919399999999989</c:v>
                </c:pt>
                <c:pt idx="11313">
                  <c:v>22.8858</c:v>
                </c:pt>
                <c:pt idx="11314">
                  <c:v>23.08179999999998</c:v>
                </c:pt>
                <c:pt idx="11315">
                  <c:v>22.939</c:v>
                </c:pt>
                <c:pt idx="11316">
                  <c:v>23.08179999999998</c:v>
                </c:pt>
                <c:pt idx="11317">
                  <c:v>23.104199999999999</c:v>
                </c:pt>
                <c:pt idx="11318">
                  <c:v>24.86119999999999</c:v>
                </c:pt>
                <c:pt idx="11319">
                  <c:v>25.263000000000002</c:v>
                </c:pt>
                <c:pt idx="11320">
                  <c:v>24.659600000000001</c:v>
                </c:pt>
                <c:pt idx="11321">
                  <c:v>25.222399999999979</c:v>
                </c:pt>
                <c:pt idx="11322">
                  <c:v>24.886399999999981</c:v>
                </c:pt>
                <c:pt idx="11323">
                  <c:v>24.38099999999999</c:v>
                </c:pt>
                <c:pt idx="11324">
                  <c:v>25.1342</c:v>
                </c:pt>
                <c:pt idx="11325">
                  <c:v>25.348400000000002</c:v>
                </c:pt>
                <c:pt idx="11326">
                  <c:v>25.272799999999989</c:v>
                </c:pt>
                <c:pt idx="11327">
                  <c:v>24.548999999999989</c:v>
                </c:pt>
                <c:pt idx="11328">
                  <c:v>24.189199999999989</c:v>
                </c:pt>
                <c:pt idx="11329">
                  <c:v>24.236799999999992</c:v>
                </c:pt>
                <c:pt idx="11330">
                  <c:v>24.975999999999988</c:v>
                </c:pt>
                <c:pt idx="11331">
                  <c:v>24.992799999999981</c:v>
                </c:pt>
                <c:pt idx="11332">
                  <c:v>24.689</c:v>
                </c:pt>
                <c:pt idx="11333">
                  <c:v>24.610599999999991</c:v>
                </c:pt>
                <c:pt idx="11334">
                  <c:v>24.558800000000009</c:v>
                </c:pt>
                <c:pt idx="11335">
                  <c:v>24.7044</c:v>
                </c:pt>
                <c:pt idx="11336">
                  <c:v>24.511199999999999</c:v>
                </c:pt>
                <c:pt idx="11337">
                  <c:v>24.502799999999979</c:v>
                </c:pt>
                <c:pt idx="11338">
                  <c:v>24.610599999999991</c:v>
                </c:pt>
                <c:pt idx="11339">
                  <c:v>24.581199999999988</c:v>
                </c:pt>
                <c:pt idx="11340">
                  <c:v>24.705799999999989</c:v>
                </c:pt>
                <c:pt idx="11341">
                  <c:v>24.505599999999991</c:v>
                </c:pt>
                <c:pt idx="11342">
                  <c:v>24.476199999999992</c:v>
                </c:pt>
                <c:pt idx="11343">
                  <c:v>23.969399999999979</c:v>
                </c:pt>
                <c:pt idx="11344">
                  <c:v>24.513999999999999</c:v>
                </c:pt>
                <c:pt idx="11345">
                  <c:v>24.025399999999991</c:v>
                </c:pt>
                <c:pt idx="11346">
                  <c:v>24.073</c:v>
                </c:pt>
                <c:pt idx="11347">
                  <c:v>24.239599999999989</c:v>
                </c:pt>
                <c:pt idx="11348">
                  <c:v>24.302600000000002</c:v>
                </c:pt>
                <c:pt idx="11349">
                  <c:v>24.26759999999998</c:v>
                </c:pt>
                <c:pt idx="11350">
                  <c:v>24.24659999999998</c:v>
                </c:pt>
                <c:pt idx="11351">
                  <c:v>24.31239999999999</c:v>
                </c:pt>
                <c:pt idx="11352">
                  <c:v>24.416</c:v>
                </c:pt>
                <c:pt idx="11353">
                  <c:v>24.392199999999981</c:v>
                </c:pt>
                <c:pt idx="11354">
                  <c:v>24.375399999999988</c:v>
                </c:pt>
                <c:pt idx="11355">
                  <c:v>24.31239999999999</c:v>
                </c:pt>
                <c:pt idx="11356">
                  <c:v>24.213000000000001</c:v>
                </c:pt>
                <c:pt idx="11357">
                  <c:v>24.295599999999979</c:v>
                </c:pt>
                <c:pt idx="11358">
                  <c:v>24.29979999999998</c:v>
                </c:pt>
                <c:pt idx="11359">
                  <c:v>23.90639999999998</c:v>
                </c:pt>
                <c:pt idx="11360">
                  <c:v>23.773399999999999</c:v>
                </c:pt>
                <c:pt idx="11361">
                  <c:v>24.681999999999999</c:v>
                </c:pt>
                <c:pt idx="11362">
                  <c:v>24.8276</c:v>
                </c:pt>
                <c:pt idx="11363">
                  <c:v>24.6526</c:v>
                </c:pt>
                <c:pt idx="11364">
                  <c:v>24.54059999999998</c:v>
                </c:pt>
                <c:pt idx="11365">
                  <c:v>24.86259999999999</c:v>
                </c:pt>
                <c:pt idx="11366">
                  <c:v>24.749199999999981</c:v>
                </c:pt>
                <c:pt idx="11367">
                  <c:v>24.57279999999998</c:v>
                </c:pt>
                <c:pt idx="11368">
                  <c:v>24.597999999999999</c:v>
                </c:pt>
                <c:pt idx="11369">
                  <c:v>24.684799999999989</c:v>
                </c:pt>
                <c:pt idx="11370">
                  <c:v>24.576999999999991</c:v>
                </c:pt>
                <c:pt idx="11371">
                  <c:v>24.79959999999998</c:v>
                </c:pt>
                <c:pt idx="11372">
                  <c:v>24.5532</c:v>
                </c:pt>
                <c:pt idx="11373">
                  <c:v>24.478999999999989</c:v>
                </c:pt>
                <c:pt idx="11374">
                  <c:v>24.456600000000002</c:v>
                </c:pt>
                <c:pt idx="11375">
                  <c:v>24.5322</c:v>
                </c:pt>
                <c:pt idx="11376">
                  <c:v>24.574200000000001</c:v>
                </c:pt>
                <c:pt idx="11377">
                  <c:v>24.562999999999999</c:v>
                </c:pt>
                <c:pt idx="11378">
                  <c:v>24.506999999999991</c:v>
                </c:pt>
                <c:pt idx="11379">
                  <c:v>24.568599999999989</c:v>
                </c:pt>
                <c:pt idx="11380">
                  <c:v>24.4314</c:v>
                </c:pt>
                <c:pt idx="11381">
                  <c:v>24.395</c:v>
                </c:pt>
                <c:pt idx="11382">
                  <c:v>24.55599999999999</c:v>
                </c:pt>
                <c:pt idx="11383">
                  <c:v>24.443999999999988</c:v>
                </c:pt>
                <c:pt idx="11384">
                  <c:v>24.681999999999999</c:v>
                </c:pt>
                <c:pt idx="11385">
                  <c:v>24.476199999999992</c:v>
                </c:pt>
                <c:pt idx="11386">
                  <c:v>24.55599999999999</c:v>
                </c:pt>
                <c:pt idx="11387">
                  <c:v>24.53919999999999</c:v>
                </c:pt>
                <c:pt idx="11388">
                  <c:v>24.336199999999991</c:v>
                </c:pt>
                <c:pt idx="11389">
                  <c:v>24.429999999999989</c:v>
                </c:pt>
                <c:pt idx="11390">
                  <c:v>24.46919999999999</c:v>
                </c:pt>
                <c:pt idx="11391">
                  <c:v>24.131799999999991</c:v>
                </c:pt>
                <c:pt idx="11392">
                  <c:v>24.471999999999991</c:v>
                </c:pt>
                <c:pt idx="11393">
                  <c:v>24.50839999999998</c:v>
                </c:pt>
                <c:pt idx="11394">
                  <c:v>24.1584</c:v>
                </c:pt>
                <c:pt idx="11395">
                  <c:v>24.225599999999989</c:v>
                </c:pt>
                <c:pt idx="11396">
                  <c:v>24.34739999999999</c:v>
                </c:pt>
                <c:pt idx="11397">
                  <c:v>24.393599999999989</c:v>
                </c:pt>
                <c:pt idx="11398">
                  <c:v>24.306799999999988</c:v>
                </c:pt>
                <c:pt idx="11399">
                  <c:v>24.24799999999999</c:v>
                </c:pt>
                <c:pt idx="11400">
                  <c:v>24.242399999999989</c:v>
                </c:pt>
                <c:pt idx="11401">
                  <c:v>24.28439999999998</c:v>
                </c:pt>
                <c:pt idx="11402">
                  <c:v>24.36839999999998</c:v>
                </c:pt>
                <c:pt idx="11403">
                  <c:v>24.159800000000011</c:v>
                </c:pt>
                <c:pt idx="11404">
                  <c:v>24.376799999999989</c:v>
                </c:pt>
                <c:pt idx="11405">
                  <c:v>24.3264</c:v>
                </c:pt>
                <c:pt idx="11406">
                  <c:v>24.241</c:v>
                </c:pt>
                <c:pt idx="11407">
                  <c:v>24.120599999999989</c:v>
                </c:pt>
                <c:pt idx="11408">
                  <c:v>24.133199999999999</c:v>
                </c:pt>
                <c:pt idx="11409">
                  <c:v>24.28159999999999</c:v>
                </c:pt>
                <c:pt idx="11410">
                  <c:v>24.25079999999998</c:v>
                </c:pt>
                <c:pt idx="11411">
                  <c:v>24.192</c:v>
                </c:pt>
                <c:pt idx="11412">
                  <c:v>24.256399999999989</c:v>
                </c:pt>
                <c:pt idx="11413">
                  <c:v>24.071599999999989</c:v>
                </c:pt>
                <c:pt idx="11414">
                  <c:v>24.2242</c:v>
                </c:pt>
                <c:pt idx="11415">
                  <c:v>24.019800000000011</c:v>
                </c:pt>
                <c:pt idx="11416">
                  <c:v>24.168199999999999</c:v>
                </c:pt>
                <c:pt idx="11417">
                  <c:v>24.014199999999992</c:v>
                </c:pt>
                <c:pt idx="11418">
                  <c:v>24.242399999999989</c:v>
                </c:pt>
                <c:pt idx="11419">
                  <c:v>24.256399999999989</c:v>
                </c:pt>
                <c:pt idx="11420">
                  <c:v>24.159800000000011</c:v>
                </c:pt>
                <c:pt idx="11421">
                  <c:v>24.099599999999981</c:v>
                </c:pt>
                <c:pt idx="11422">
                  <c:v>24.21019999999999</c:v>
                </c:pt>
                <c:pt idx="11423">
                  <c:v>24.159800000000011</c:v>
                </c:pt>
                <c:pt idx="11424">
                  <c:v>24.238199999999988</c:v>
                </c:pt>
                <c:pt idx="11425">
                  <c:v>24.323599999999981</c:v>
                </c:pt>
                <c:pt idx="11426">
                  <c:v>24.14159999999999</c:v>
                </c:pt>
                <c:pt idx="11427">
                  <c:v>24.033799999999989</c:v>
                </c:pt>
                <c:pt idx="11428">
                  <c:v>24.19479999999999</c:v>
                </c:pt>
                <c:pt idx="11429">
                  <c:v>24.0702</c:v>
                </c:pt>
                <c:pt idx="11430">
                  <c:v>24.015599999999989</c:v>
                </c:pt>
                <c:pt idx="11431">
                  <c:v>24.073</c:v>
                </c:pt>
                <c:pt idx="11432">
                  <c:v>24.270399999999981</c:v>
                </c:pt>
                <c:pt idx="11433">
                  <c:v>24.110800000000008</c:v>
                </c:pt>
                <c:pt idx="11434">
                  <c:v>24.133199999999999</c:v>
                </c:pt>
                <c:pt idx="11435">
                  <c:v>24.16259999999998</c:v>
                </c:pt>
                <c:pt idx="11436">
                  <c:v>24.1066</c:v>
                </c:pt>
                <c:pt idx="11437">
                  <c:v>24.082799999999999</c:v>
                </c:pt>
                <c:pt idx="11438">
                  <c:v>24.119199999999999</c:v>
                </c:pt>
                <c:pt idx="11439">
                  <c:v>24.044999999999991</c:v>
                </c:pt>
                <c:pt idx="11440">
                  <c:v>24.336199999999991</c:v>
                </c:pt>
                <c:pt idx="11441">
                  <c:v>23.92459999999998</c:v>
                </c:pt>
                <c:pt idx="11442">
                  <c:v>24.150000000000009</c:v>
                </c:pt>
                <c:pt idx="11443">
                  <c:v>23.95959999999998</c:v>
                </c:pt>
                <c:pt idx="11444">
                  <c:v>23.598400000000002</c:v>
                </c:pt>
                <c:pt idx="11445">
                  <c:v>23.75379999999998</c:v>
                </c:pt>
                <c:pt idx="11446">
                  <c:v>23.486399999999989</c:v>
                </c:pt>
                <c:pt idx="11447">
                  <c:v>23.484999999999989</c:v>
                </c:pt>
                <c:pt idx="11448">
                  <c:v>23.381399999999989</c:v>
                </c:pt>
                <c:pt idx="11449">
                  <c:v>23.420599999999979</c:v>
                </c:pt>
                <c:pt idx="11450">
                  <c:v>23.49199999999999</c:v>
                </c:pt>
                <c:pt idx="11451">
                  <c:v>23.5396</c:v>
                </c:pt>
                <c:pt idx="11452">
                  <c:v>23.377199999999991</c:v>
                </c:pt>
                <c:pt idx="11453">
                  <c:v>23.49479999999998</c:v>
                </c:pt>
                <c:pt idx="11454">
                  <c:v>23.57599999999999</c:v>
                </c:pt>
                <c:pt idx="11455">
                  <c:v>23.463999999999999</c:v>
                </c:pt>
                <c:pt idx="11456">
                  <c:v>23.820999999999991</c:v>
                </c:pt>
                <c:pt idx="11457">
                  <c:v>24.169599999999988</c:v>
                </c:pt>
                <c:pt idx="11458">
                  <c:v>23.8812</c:v>
                </c:pt>
                <c:pt idx="11459">
                  <c:v>23.980599999999981</c:v>
                </c:pt>
                <c:pt idx="11460">
                  <c:v>24.128999999999991</c:v>
                </c:pt>
                <c:pt idx="11461">
                  <c:v>24.00719999999999</c:v>
                </c:pt>
                <c:pt idx="11462">
                  <c:v>23.722999999999988</c:v>
                </c:pt>
                <c:pt idx="11463">
                  <c:v>23.023</c:v>
                </c:pt>
                <c:pt idx="11464">
                  <c:v>23.885399999999979</c:v>
                </c:pt>
                <c:pt idx="11465">
                  <c:v>24.623200000000001</c:v>
                </c:pt>
                <c:pt idx="11466">
                  <c:v>24.714199999999991</c:v>
                </c:pt>
                <c:pt idx="11467">
                  <c:v>24.7212</c:v>
                </c:pt>
                <c:pt idx="11468">
                  <c:v>24.784199999999981</c:v>
                </c:pt>
                <c:pt idx="11469">
                  <c:v>24.562999999999999</c:v>
                </c:pt>
                <c:pt idx="11470">
                  <c:v>22.82559999999998</c:v>
                </c:pt>
                <c:pt idx="11471">
                  <c:v>23.531199999999991</c:v>
                </c:pt>
                <c:pt idx="11472">
                  <c:v>23.910599999999992</c:v>
                </c:pt>
                <c:pt idx="11473">
                  <c:v>23.459800000000001</c:v>
                </c:pt>
                <c:pt idx="11474">
                  <c:v>23.294599999999988</c:v>
                </c:pt>
                <c:pt idx="11475">
                  <c:v>23.203600000000002</c:v>
                </c:pt>
                <c:pt idx="11476">
                  <c:v>23.31839999999999</c:v>
                </c:pt>
                <c:pt idx="11477">
                  <c:v>23.196599999999989</c:v>
                </c:pt>
                <c:pt idx="11478">
                  <c:v>23.23439999999999</c:v>
                </c:pt>
                <c:pt idx="11479">
                  <c:v>23.364599999999989</c:v>
                </c:pt>
                <c:pt idx="11480">
                  <c:v>23.276399999999992</c:v>
                </c:pt>
                <c:pt idx="11481">
                  <c:v>23.013199999999991</c:v>
                </c:pt>
                <c:pt idx="11482">
                  <c:v>23.16859999999998</c:v>
                </c:pt>
                <c:pt idx="11483">
                  <c:v>23.085999999999981</c:v>
                </c:pt>
                <c:pt idx="11484">
                  <c:v>23.381399999999989</c:v>
                </c:pt>
                <c:pt idx="11485">
                  <c:v>23.356199999999991</c:v>
                </c:pt>
                <c:pt idx="11486">
                  <c:v>23.224599999999981</c:v>
                </c:pt>
                <c:pt idx="11487">
                  <c:v>23.224599999999981</c:v>
                </c:pt>
                <c:pt idx="11488">
                  <c:v>23.279199999999989</c:v>
                </c:pt>
                <c:pt idx="11489">
                  <c:v>23.08319999999998</c:v>
                </c:pt>
                <c:pt idx="11490">
                  <c:v>23.2316</c:v>
                </c:pt>
                <c:pt idx="11491">
                  <c:v>23.18259999999999</c:v>
                </c:pt>
                <c:pt idx="11492">
                  <c:v>23.1462</c:v>
                </c:pt>
                <c:pt idx="11493">
                  <c:v>23.0608</c:v>
                </c:pt>
                <c:pt idx="11494">
                  <c:v>23.088799999999981</c:v>
                </c:pt>
                <c:pt idx="11495">
                  <c:v>23.163</c:v>
                </c:pt>
                <c:pt idx="11496">
                  <c:v>23.105599999999988</c:v>
                </c:pt>
                <c:pt idx="11497">
                  <c:v>23.050999999999991</c:v>
                </c:pt>
                <c:pt idx="11498">
                  <c:v>23.1294</c:v>
                </c:pt>
                <c:pt idx="11499">
                  <c:v>23.08459999999998</c:v>
                </c:pt>
                <c:pt idx="11500">
                  <c:v>23.309999999999992</c:v>
                </c:pt>
                <c:pt idx="11501">
                  <c:v>23.189599999999992</c:v>
                </c:pt>
                <c:pt idx="11502">
                  <c:v>23.196599999999989</c:v>
                </c:pt>
                <c:pt idx="11503">
                  <c:v>23.123799999999989</c:v>
                </c:pt>
                <c:pt idx="11504">
                  <c:v>23.160199999999989</c:v>
                </c:pt>
                <c:pt idx="11505">
                  <c:v>23.105599999999988</c:v>
                </c:pt>
                <c:pt idx="11506">
                  <c:v>23.317000000000011</c:v>
                </c:pt>
                <c:pt idx="11507">
                  <c:v>24.119199999999999</c:v>
                </c:pt>
                <c:pt idx="11508">
                  <c:v>23.3492</c:v>
                </c:pt>
                <c:pt idx="11509">
                  <c:v>24.478999999999989</c:v>
                </c:pt>
                <c:pt idx="11510">
                  <c:v>23.452799999999989</c:v>
                </c:pt>
                <c:pt idx="11511">
                  <c:v>23.900799999999979</c:v>
                </c:pt>
                <c:pt idx="11512">
                  <c:v>23.0062</c:v>
                </c:pt>
                <c:pt idx="11513">
                  <c:v>23.3828</c:v>
                </c:pt>
                <c:pt idx="11514">
                  <c:v>22.397199999999991</c:v>
                </c:pt>
                <c:pt idx="11515">
                  <c:v>23.42339999999999</c:v>
                </c:pt>
                <c:pt idx="11516">
                  <c:v>23.4346</c:v>
                </c:pt>
                <c:pt idx="11517">
                  <c:v>23.3688</c:v>
                </c:pt>
                <c:pt idx="11518">
                  <c:v>23.342199999999981</c:v>
                </c:pt>
                <c:pt idx="11519">
                  <c:v>23.273599999999981</c:v>
                </c:pt>
                <c:pt idx="11520">
                  <c:v>23.393999999999991</c:v>
                </c:pt>
                <c:pt idx="11521">
                  <c:v>23.472399999999979</c:v>
                </c:pt>
                <c:pt idx="11522">
                  <c:v>23.093</c:v>
                </c:pt>
                <c:pt idx="11523">
                  <c:v>23.35479999999999</c:v>
                </c:pt>
                <c:pt idx="11524">
                  <c:v>23.30159999999999</c:v>
                </c:pt>
                <c:pt idx="11525">
                  <c:v>23.280599999999989</c:v>
                </c:pt>
                <c:pt idx="11526">
                  <c:v>23.204999999999991</c:v>
                </c:pt>
                <c:pt idx="11527">
                  <c:v>23.471</c:v>
                </c:pt>
                <c:pt idx="11528">
                  <c:v>23.280599999999989</c:v>
                </c:pt>
                <c:pt idx="11529">
                  <c:v>23.186800000000009</c:v>
                </c:pt>
                <c:pt idx="11530">
                  <c:v>23.360399999999981</c:v>
                </c:pt>
                <c:pt idx="11531">
                  <c:v>23.247</c:v>
                </c:pt>
                <c:pt idx="11532">
                  <c:v>23.279199999999989</c:v>
                </c:pt>
                <c:pt idx="11533">
                  <c:v>23.331</c:v>
                </c:pt>
                <c:pt idx="11534">
                  <c:v>23.34079999999998</c:v>
                </c:pt>
                <c:pt idx="11535">
                  <c:v>23.33519999999999</c:v>
                </c:pt>
                <c:pt idx="11536">
                  <c:v>23.33519999999999</c:v>
                </c:pt>
                <c:pt idx="11537">
                  <c:v>23.433199999999989</c:v>
                </c:pt>
                <c:pt idx="11538">
                  <c:v>23.28339999999999</c:v>
                </c:pt>
                <c:pt idx="11539">
                  <c:v>23.25539999999998</c:v>
                </c:pt>
                <c:pt idx="11540">
                  <c:v>23.49339999999998</c:v>
                </c:pt>
                <c:pt idx="11541">
                  <c:v>23.42199999999999</c:v>
                </c:pt>
                <c:pt idx="11542">
                  <c:v>23.312799999999989</c:v>
                </c:pt>
                <c:pt idx="11543">
                  <c:v>23.342199999999981</c:v>
                </c:pt>
                <c:pt idx="11544">
                  <c:v>23.45699999999999</c:v>
                </c:pt>
                <c:pt idx="11545">
                  <c:v>23.588599999999989</c:v>
                </c:pt>
                <c:pt idx="11546">
                  <c:v>23.244199999999989</c:v>
                </c:pt>
                <c:pt idx="11547">
                  <c:v>23.3324</c:v>
                </c:pt>
                <c:pt idx="11548">
                  <c:v>23.262399999999989</c:v>
                </c:pt>
                <c:pt idx="11549">
                  <c:v>23.3142</c:v>
                </c:pt>
                <c:pt idx="11550">
                  <c:v>23.26939999999998</c:v>
                </c:pt>
                <c:pt idx="11551">
                  <c:v>23.09859999999998</c:v>
                </c:pt>
                <c:pt idx="11552">
                  <c:v>23.384199999999989</c:v>
                </c:pt>
                <c:pt idx="11553">
                  <c:v>23.3688</c:v>
                </c:pt>
                <c:pt idx="11554">
                  <c:v>22.783599999999989</c:v>
                </c:pt>
                <c:pt idx="11555">
                  <c:v>23.399599999999989</c:v>
                </c:pt>
                <c:pt idx="11556">
                  <c:v>23.25539999999998</c:v>
                </c:pt>
                <c:pt idx="11557">
                  <c:v>23.364599999999989</c:v>
                </c:pt>
                <c:pt idx="11558">
                  <c:v>23.3324</c:v>
                </c:pt>
                <c:pt idx="11559">
                  <c:v>23.483599999999981</c:v>
                </c:pt>
                <c:pt idx="11560">
                  <c:v>23.440199999999979</c:v>
                </c:pt>
                <c:pt idx="11561">
                  <c:v>23.338000000000001</c:v>
                </c:pt>
                <c:pt idx="11562">
                  <c:v>23.403799999999979</c:v>
                </c:pt>
                <c:pt idx="11563">
                  <c:v>23.279199999999989</c:v>
                </c:pt>
                <c:pt idx="11564">
                  <c:v>23.344999999999999</c:v>
                </c:pt>
                <c:pt idx="11565">
                  <c:v>23.3156</c:v>
                </c:pt>
                <c:pt idx="11566">
                  <c:v>23.204999999999991</c:v>
                </c:pt>
                <c:pt idx="11567">
                  <c:v>23.274999999999999</c:v>
                </c:pt>
                <c:pt idx="11568">
                  <c:v>22.985199999999981</c:v>
                </c:pt>
                <c:pt idx="11569">
                  <c:v>23.23859999999998</c:v>
                </c:pt>
                <c:pt idx="11570">
                  <c:v>23.014599999999991</c:v>
                </c:pt>
                <c:pt idx="11571">
                  <c:v>22.9908</c:v>
                </c:pt>
                <c:pt idx="11572">
                  <c:v>23.242799999999981</c:v>
                </c:pt>
                <c:pt idx="11573">
                  <c:v>23.210599999999989</c:v>
                </c:pt>
                <c:pt idx="11574">
                  <c:v>23.074799999999989</c:v>
                </c:pt>
                <c:pt idx="11575">
                  <c:v>23.190999999999999</c:v>
                </c:pt>
                <c:pt idx="11576">
                  <c:v>23.189599999999992</c:v>
                </c:pt>
                <c:pt idx="11577">
                  <c:v>23.811199999999999</c:v>
                </c:pt>
                <c:pt idx="11578">
                  <c:v>23.633399999999991</c:v>
                </c:pt>
                <c:pt idx="11579">
                  <c:v>22.59739999999999</c:v>
                </c:pt>
                <c:pt idx="11580">
                  <c:v>23.781799999999979</c:v>
                </c:pt>
                <c:pt idx="11581">
                  <c:v>23.948399999999989</c:v>
                </c:pt>
                <c:pt idx="11582">
                  <c:v>23.623599999999989</c:v>
                </c:pt>
                <c:pt idx="11583">
                  <c:v>23.722999999999988</c:v>
                </c:pt>
                <c:pt idx="11584">
                  <c:v>23.602599999999999</c:v>
                </c:pt>
                <c:pt idx="11585">
                  <c:v>23.693599999999989</c:v>
                </c:pt>
                <c:pt idx="11586">
                  <c:v>23.323999999999991</c:v>
                </c:pt>
                <c:pt idx="11587">
                  <c:v>23.630600000000001</c:v>
                </c:pt>
                <c:pt idx="11588">
                  <c:v>23.693599999999989</c:v>
                </c:pt>
                <c:pt idx="11589">
                  <c:v>23.228799999999989</c:v>
                </c:pt>
                <c:pt idx="11590">
                  <c:v>23.769199999999991</c:v>
                </c:pt>
                <c:pt idx="11591">
                  <c:v>24.14439999999999</c:v>
                </c:pt>
                <c:pt idx="11592">
                  <c:v>23.878399999999989</c:v>
                </c:pt>
                <c:pt idx="11593">
                  <c:v>23.634800000000009</c:v>
                </c:pt>
                <c:pt idx="11594">
                  <c:v>23.725799999999989</c:v>
                </c:pt>
                <c:pt idx="11595">
                  <c:v>23.948399999999989</c:v>
                </c:pt>
                <c:pt idx="11596">
                  <c:v>22.98099999999998</c:v>
                </c:pt>
                <c:pt idx="11597">
                  <c:v>22.752799999999979</c:v>
                </c:pt>
                <c:pt idx="11598">
                  <c:v>23.611000000000001</c:v>
                </c:pt>
                <c:pt idx="11599">
                  <c:v>23.561999999999991</c:v>
                </c:pt>
                <c:pt idx="11600">
                  <c:v>23.42479999999998</c:v>
                </c:pt>
                <c:pt idx="11601">
                  <c:v>23.47519999999999</c:v>
                </c:pt>
                <c:pt idx="11602">
                  <c:v>23.52979999999998</c:v>
                </c:pt>
                <c:pt idx="11603">
                  <c:v>23.536799999999989</c:v>
                </c:pt>
                <c:pt idx="11604">
                  <c:v>23.58019999999998</c:v>
                </c:pt>
                <c:pt idx="11605">
                  <c:v>23.45</c:v>
                </c:pt>
                <c:pt idx="11606">
                  <c:v>23.412199999999991</c:v>
                </c:pt>
                <c:pt idx="11607">
                  <c:v>23.498999999999992</c:v>
                </c:pt>
                <c:pt idx="11608">
                  <c:v>23.68239999999998</c:v>
                </c:pt>
                <c:pt idx="11609">
                  <c:v>23.634800000000009</c:v>
                </c:pt>
                <c:pt idx="11610">
                  <c:v>23.381399999999989</c:v>
                </c:pt>
                <c:pt idx="11611">
                  <c:v>23.513000000000009</c:v>
                </c:pt>
                <c:pt idx="11612">
                  <c:v>23.521399999999989</c:v>
                </c:pt>
                <c:pt idx="11613">
                  <c:v>23.32259999999998</c:v>
                </c:pt>
                <c:pt idx="11614">
                  <c:v>23.482199999999981</c:v>
                </c:pt>
                <c:pt idx="11615">
                  <c:v>23.399599999999989</c:v>
                </c:pt>
                <c:pt idx="11616">
                  <c:v>23.2316</c:v>
                </c:pt>
                <c:pt idx="11617">
                  <c:v>23.30579999999998</c:v>
                </c:pt>
                <c:pt idx="11618">
                  <c:v>23.213399999999989</c:v>
                </c:pt>
                <c:pt idx="11619">
                  <c:v>23.3142</c:v>
                </c:pt>
                <c:pt idx="11620">
                  <c:v>23.31979999999999</c:v>
                </c:pt>
                <c:pt idx="11621">
                  <c:v>23.358999999999991</c:v>
                </c:pt>
                <c:pt idx="11622">
                  <c:v>23.31979999999999</c:v>
                </c:pt>
                <c:pt idx="11623">
                  <c:v>23.307199999999991</c:v>
                </c:pt>
                <c:pt idx="11624">
                  <c:v>23.356199999999991</c:v>
                </c:pt>
                <c:pt idx="11625">
                  <c:v>23.249799999999979</c:v>
                </c:pt>
                <c:pt idx="11626">
                  <c:v>23.266599999999979</c:v>
                </c:pt>
                <c:pt idx="11627">
                  <c:v>23.20780000000001</c:v>
                </c:pt>
                <c:pt idx="11628">
                  <c:v>23.291799999999991</c:v>
                </c:pt>
                <c:pt idx="11629">
                  <c:v>23.501799999999989</c:v>
                </c:pt>
                <c:pt idx="11630">
                  <c:v>23.244199999999989</c:v>
                </c:pt>
                <c:pt idx="11631">
                  <c:v>23.25539999999998</c:v>
                </c:pt>
                <c:pt idx="11632">
                  <c:v>23.326799999999992</c:v>
                </c:pt>
                <c:pt idx="11633">
                  <c:v>23.44439999999998</c:v>
                </c:pt>
                <c:pt idx="11634">
                  <c:v>23.171399999999991</c:v>
                </c:pt>
                <c:pt idx="11635">
                  <c:v>23.414999999999999</c:v>
                </c:pt>
                <c:pt idx="11636">
                  <c:v>23.1784</c:v>
                </c:pt>
                <c:pt idx="11637">
                  <c:v>23.199400000000001</c:v>
                </c:pt>
                <c:pt idx="11638">
                  <c:v>23.237199999999991</c:v>
                </c:pt>
                <c:pt idx="11639">
                  <c:v>23.18259999999999</c:v>
                </c:pt>
                <c:pt idx="11640">
                  <c:v>23.160199999999989</c:v>
                </c:pt>
                <c:pt idx="11641">
                  <c:v>23.326799999999992</c:v>
                </c:pt>
                <c:pt idx="11642">
                  <c:v>23.279199999999989</c:v>
                </c:pt>
                <c:pt idx="11643">
                  <c:v>23.109800000000011</c:v>
                </c:pt>
                <c:pt idx="11644">
                  <c:v>23.25259999999999</c:v>
                </c:pt>
                <c:pt idx="11645">
                  <c:v>23.175599999999989</c:v>
                </c:pt>
                <c:pt idx="11646">
                  <c:v>23.08319999999998</c:v>
                </c:pt>
                <c:pt idx="11647">
                  <c:v>23.099999999999991</c:v>
                </c:pt>
                <c:pt idx="11648">
                  <c:v>23.143399999999989</c:v>
                </c:pt>
                <c:pt idx="11649">
                  <c:v>23.219000000000001</c:v>
                </c:pt>
                <c:pt idx="11650">
                  <c:v>23.295999999999989</c:v>
                </c:pt>
                <c:pt idx="11651">
                  <c:v>23.20780000000001</c:v>
                </c:pt>
                <c:pt idx="11652">
                  <c:v>23.242799999999981</c:v>
                </c:pt>
                <c:pt idx="11653">
                  <c:v>23.11539999999999</c:v>
                </c:pt>
                <c:pt idx="11654">
                  <c:v>23.25539999999998</c:v>
                </c:pt>
                <c:pt idx="11655">
                  <c:v>22.339800000000011</c:v>
                </c:pt>
                <c:pt idx="11656">
                  <c:v>22.555399999999992</c:v>
                </c:pt>
                <c:pt idx="11657">
                  <c:v>24.00719999999999</c:v>
                </c:pt>
                <c:pt idx="11658">
                  <c:v>23.420599999999979</c:v>
                </c:pt>
                <c:pt idx="11659">
                  <c:v>23.37159999999999</c:v>
                </c:pt>
                <c:pt idx="11660">
                  <c:v>23.466799999999981</c:v>
                </c:pt>
                <c:pt idx="11661">
                  <c:v>23.5032</c:v>
                </c:pt>
                <c:pt idx="11662">
                  <c:v>23.399599999999989</c:v>
                </c:pt>
                <c:pt idx="11663">
                  <c:v>23.42479999999998</c:v>
                </c:pt>
                <c:pt idx="11664">
                  <c:v>23.515799999999992</c:v>
                </c:pt>
                <c:pt idx="11665">
                  <c:v>23.40659999999999</c:v>
                </c:pt>
                <c:pt idx="11666">
                  <c:v>23.552199999999988</c:v>
                </c:pt>
                <c:pt idx="11667">
                  <c:v>23.414999999999999</c:v>
                </c:pt>
                <c:pt idx="11668">
                  <c:v>23.518599999999989</c:v>
                </c:pt>
                <c:pt idx="11669">
                  <c:v>23.581600000000002</c:v>
                </c:pt>
                <c:pt idx="11670">
                  <c:v>23.428999999999981</c:v>
                </c:pt>
                <c:pt idx="11671">
                  <c:v>23.3492</c:v>
                </c:pt>
                <c:pt idx="11672">
                  <c:v>23.412199999999991</c:v>
                </c:pt>
                <c:pt idx="11673">
                  <c:v>23.513000000000009</c:v>
                </c:pt>
                <c:pt idx="11674">
                  <c:v>23.344999999999999</c:v>
                </c:pt>
                <c:pt idx="11675">
                  <c:v>23.538199999999989</c:v>
                </c:pt>
                <c:pt idx="11676">
                  <c:v>23.40659999999999</c:v>
                </c:pt>
                <c:pt idx="11677">
                  <c:v>23.298799999999989</c:v>
                </c:pt>
                <c:pt idx="11678">
                  <c:v>23.26939999999998</c:v>
                </c:pt>
                <c:pt idx="11679">
                  <c:v>23.304400000000001</c:v>
                </c:pt>
                <c:pt idx="11680">
                  <c:v>23.279199999999989</c:v>
                </c:pt>
                <c:pt idx="11681">
                  <c:v>23.35479999999999</c:v>
                </c:pt>
                <c:pt idx="11682">
                  <c:v>23.414999999999999</c:v>
                </c:pt>
                <c:pt idx="11683">
                  <c:v>23.459800000000001</c:v>
                </c:pt>
                <c:pt idx="11684">
                  <c:v>22.213799999999988</c:v>
                </c:pt>
                <c:pt idx="11685">
                  <c:v>22.831199999999999</c:v>
                </c:pt>
                <c:pt idx="11686">
                  <c:v>22.47699999999999</c:v>
                </c:pt>
                <c:pt idx="11687">
                  <c:v>22.523199999999989</c:v>
                </c:pt>
                <c:pt idx="11688">
                  <c:v>22.259999999999991</c:v>
                </c:pt>
                <c:pt idx="11689">
                  <c:v>22.841000000000001</c:v>
                </c:pt>
                <c:pt idx="11690">
                  <c:v>22.70099999999999</c:v>
                </c:pt>
                <c:pt idx="11691">
                  <c:v>22.678599999999989</c:v>
                </c:pt>
                <c:pt idx="11692">
                  <c:v>22.756999999999991</c:v>
                </c:pt>
                <c:pt idx="11693">
                  <c:v>22.748599999999989</c:v>
                </c:pt>
                <c:pt idx="11694">
                  <c:v>22.643599999999989</c:v>
                </c:pt>
                <c:pt idx="11695">
                  <c:v>22.712199999999989</c:v>
                </c:pt>
                <c:pt idx="11696">
                  <c:v>22.841000000000001</c:v>
                </c:pt>
                <c:pt idx="11697">
                  <c:v>22.721999999999991</c:v>
                </c:pt>
                <c:pt idx="11698">
                  <c:v>22.6814</c:v>
                </c:pt>
                <c:pt idx="11699">
                  <c:v>22.80599999999999</c:v>
                </c:pt>
                <c:pt idx="11700">
                  <c:v>22.763999999999989</c:v>
                </c:pt>
                <c:pt idx="11701">
                  <c:v>22.6982</c:v>
                </c:pt>
                <c:pt idx="11702">
                  <c:v>22.625399999999988</c:v>
                </c:pt>
                <c:pt idx="11703">
                  <c:v>22.762599999999981</c:v>
                </c:pt>
                <c:pt idx="11704">
                  <c:v>22.661799999999989</c:v>
                </c:pt>
                <c:pt idx="11705">
                  <c:v>22.66739999999999</c:v>
                </c:pt>
                <c:pt idx="11706">
                  <c:v>22.850799999999989</c:v>
                </c:pt>
                <c:pt idx="11707">
                  <c:v>22.654799999999991</c:v>
                </c:pt>
                <c:pt idx="11708">
                  <c:v>22.660399999999989</c:v>
                </c:pt>
                <c:pt idx="11709">
                  <c:v>22.5764</c:v>
                </c:pt>
                <c:pt idx="11710">
                  <c:v>22.70519999999998</c:v>
                </c:pt>
                <c:pt idx="11711">
                  <c:v>22.657599999999999</c:v>
                </c:pt>
                <c:pt idx="11712">
                  <c:v>22.538599999999992</c:v>
                </c:pt>
                <c:pt idx="11713">
                  <c:v>22.5764</c:v>
                </c:pt>
                <c:pt idx="11714">
                  <c:v>22.647799999999989</c:v>
                </c:pt>
                <c:pt idx="11715">
                  <c:v>22.532999999999991</c:v>
                </c:pt>
                <c:pt idx="11716">
                  <c:v>22.6142</c:v>
                </c:pt>
                <c:pt idx="11717">
                  <c:v>22.693999999999999</c:v>
                </c:pt>
                <c:pt idx="11718">
                  <c:v>22.588999999999999</c:v>
                </c:pt>
                <c:pt idx="11719">
                  <c:v>22.605799999999981</c:v>
                </c:pt>
                <c:pt idx="11720">
                  <c:v>22.58199999999999</c:v>
                </c:pt>
                <c:pt idx="11721">
                  <c:v>22.657599999999999</c:v>
                </c:pt>
                <c:pt idx="11722">
                  <c:v>22.618399999999991</c:v>
                </c:pt>
                <c:pt idx="11723">
                  <c:v>22.520399999999981</c:v>
                </c:pt>
                <c:pt idx="11724">
                  <c:v>22.61559999999999</c:v>
                </c:pt>
                <c:pt idx="11725">
                  <c:v>22.779399999999988</c:v>
                </c:pt>
                <c:pt idx="11726">
                  <c:v>23.312799999999989</c:v>
                </c:pt>
                <c:pt idx="11727">
                  <c:v>23.518599999999989</c:v>
                </c:pt>
                <c:pt idx="11728">
                  <c:v>23.206399999999991</c:v>
                </c:pt>
                <c:pt idx="11729">
                  <c:v>24.0002</c:v>
                </c:pt>
                <c:pt idx="11730">
                  <c:v>23.158799999999989</c:v>
                </c:pt>
                <c:pt idx="11731">
                  <c:v>23.7776</c:v>
                </c:pt>
                <c:pt idx="11732">
                  <c:v>23.687999999999999</c:v>
                </c:pt>
                <c:pt idx="11733">
                  <c:v>23.728599999999989</c:v>
                </c:pt>
                <c:pt idx="11734">
                  <c:v>23.620799999999988</c:v>
                </c:pt>
                <c:pt idx="11735">
                  <c:v>23.55919999999999</c:v>
                </c:pt>
                <c:pt idx="11736">
                  <c:v>23.45699999999999</c:v>
                </c:pt>
                <c:pt idx="11737">
                  <c:v>23.517199999999988</c:v>
                </c:pt>
                <c:pt idx="11738">
                  <c:v>23.480799999999981</c:v>
                </c:pt>
                <c:pt idx="11739">
                  <c:v>23.536799999999989</c:v>
                </c:pt>
                <c:pt idx="11740">
                  <c:v>23.3828</c:v>
                </c:pt>
                <c:pt idx="11741">
                  <c:v>23.5564</c:v>
                </c:pt>
                <c:pt idx="11742">
                  <c:v>23.377199999999991</c:v>
                </c:pt>
                <c:pt idx="11743">
                  <c:v>23.552199999999988</c:v>
                </c:pt>
                <c:pt idx="11744">
                  <c:v>23.587199999999989</c:v>
                </c:pt>
                <c:pt idx="11745">
                  <c:v>23.45699999999999</c:v>
                </c:pt>
                <c:pt idx="11746">
                  <c:v>23.393999999999991</c:v>
                </c:pt>
                <c:pt idx="11747">
                  <c:v>23.353400000000001</c:v>
                </c:pt>
                <c:pt idx="11748">
                  <c:v>23.374400000000001</c:v>
                </c:pt>
                <c:pt idx="11749">
                  <c:v>23.44159999999998</c:v>
                </c:pt>
                <c:pt idx="11750">
                  <c:v>23.38</c:v>
                </c:pt>
                <c:pt idx="11751">
                  <c:v>23.344999999999999</c:v>
                </c:pt>
                <c:pt idx="11752">
                  <c:v>23.38699999999999</c:v>
                </c:pt>
                <c:pt idx="11753">
                  <c:v>23.256799999999981</c:v>
                </c:pt>
                <c:pt idx="11754">
                  <c:v>23.333800000000011</c:v>
                </c:pt>
                <c:pt idx="11755">
                  <c:v>23.333800000000011</c:v>
                </c:pt>
                <c:pt idx="11756">
                  <c:v>23.189599999999992</c:v>
                </c:pt>
                <c:pt idx="11757">
                  <c:v>23.2302</c:v>
                </c:pt>
                <c:pt idx="11758">
                  <c:v>23.22179999999998</c:v>
                </c:pt>
                <c:pt idx="11759">
                  <c:v>23.272200000000002</c:v>
                </c:pt>
                <c:pt idx="11760">
                  <c:v>23.366</c:v>
                </c:pt>
                <c:pt idx="11761">
                  <c:v>23.323999999999991</c:v>
                </c:pt>
                <c:pt idx="11762">
                  <c:v>23.294599999999988</c:v>
                </c:pt>
                <c:pt idx="11763">
                  <c:v>23.190999999999999</c:v>
                </c:pt>
                <c:pt idx="11764">
                  <c:v>23.280599999999989</c:v>
                </c:pt>
                <c:pt idx="11765">
                  <c:v>23.27079999999998</c:v>
                </c:pt>
                <c:pt idx="11766">
                  <c:v>23.42479999999998</c:v>
                </c:pt>
                <c:pt idx="11767">
                  <c:v>23.158799999999989</c:v>
                </c:pt>
                <c:pt idx="11768">
                  <c:v>23.531199999999991</c:v>
                </c:pt>
                <c:pt idx="11769">
                  <c:v>23.338000000000001</c:v>
                </c:pt>
                <c:pt idx="11770">
                  <c:v>23.136399999999991</c:v>
                </c:pt>
                <c:pt idx="11771">
                  <c:v>23.29039999999998</c:v>
                </c:pt>
                <c:pt idx="11772">
                  <c:v>23.1952</c:v>
                </c:pt>
                <c:pt idx="11773">
                  <c:v>23.3688</c:v>
                </c:pt>
                <c:pt idx="11774">
                  <c:v>22.936199999999989</c:v>
                </c:pt>
                <c:pt idx="11775">
                  <c:v>22.489599999999989</c:v>
                </c:pt>
                <c:pt idx="11776">
                  <c:v>23.998799999999981</c:v>
                </c:pt>
                <c:pt idx="11777">
                  <c:v>23.43739999999999</c:v>
                </c:pt>
                <c:pt idx="11778">
                  <c:v>23.90499999999999</c:v>
                </c:pt>
                <c:pt idx="11779">
                  <c:v>22.323</c:v>
                </c:pt>
                <c:pt idx="11780">
                  <c:v>22.784999999999989</c:v>
                </c:pt>
                <c:pt idx="11781">
                  <c:v>22.910999999999991</c:v>
                </c:pt>
                <c:pt idx="11782">
                  <c:v>22.986599999999989</c:v>
                </c:pt>
                <c:pt idx="11783">
                  <c:v>22.930599999999998</c:v>
                </c:pt>
                <c:pt idx="11784">
                  <c:v>22.901199999999989</c:v>
                </c:pt>
                <c:pt idx="11785">
                  <c:v>22.968399999999981</c:v>
                </c:pt>
                <c:pt idx="11786">
                  <c:v>23.038399999999989</c:v>
                </c:pt>
                <c:pt idx="11787">
                  <c:v>23.097200000000001</c:v>
                </c:pt>
                <c:pt idx="11788">
                  <c:v>22.88859999999999</c:v>
                </c:pt>
                <c:pt idx="11789">
                  <c:v>23.0076</c:v>
                </c:pt>
                <c:pt idx="11790">
                  <c:v>22.864799999999988</c:v>
                </c:pt>
                <c:pt idx="11791">
                  <c:v>22.894200000000001</c:v>
                </c:pt>
                <c:pt idx="11792">
                  <c:v>22.987999999999989</c:v>
                </c:pt>
                <c:pt idx="11793">
                  <c:v>22.99499999999999</c:v>
                </c:pt>
                <c:pt idx="11794">
                  <c:v>22.869</c:v>
                </c:pt>
                <c:pt idx="11795">
                  <c:v>22.867599999999989</c:v>
                </c:pt>
                <c:pt idx="11796">
                  <c:v>23.034199999999991</c:v>
                </c:pt>
                <c:pt idx="11797">
                  <c:v>22.882999999999988</c:v>
                </c:pt>
                <c:pt idx="11798">
                  <c:v>22.999199999999981</c:v>
                </c:pt>
                <c:pt idx="11799">
                  <c:v>22.96419999999998</c:v>
                </c:pt>
                <c:pt idx="11800">
                  <c:v>22.88859999999999</c:v>
                </c:pt>
                <c:pt idx="11801">
                  <c:v>22.808800000000009</c:v>
                </c:pt>
                <c:pt idx="11802">
                  <c:v>23.093</c:v>
                </c:pt>
                <c:pt idx="11803">
                  <c:v>22.87179999999999</c:v>
                </c:pt>
                <c:pt idx="11804">
                  <c:v>22.86059999999998</c:v>
                </c:pt>
                <c:pt idx="11805">
                  <c:v>22.653400000000001</c:v>
                </c:pt>
                <c:pt idx="11806">
                  <c:v>22.969799999999989</c:v>
                </c:pt>
                <c:pt idx="11807">
                  <c:v>22.801799999999989</c:v>
                </c:pt>
                <c:pt idx="11808">
                  <c:v>22.950199999999992</c:v>
                </c:pt>
                <c:pt idx="11809">
                  <c:v>22.807399999999991</c:v>
                </c:pt>
                <c:pt idx="11810">
                  <c:v>22.856400000000001</c:v>
                </c:pt>
                <c:pt idx="11811">
                  <c:v>22.899799999999988</c:v>
                </c:pt>
                <c:pt idx="11812">
                  <c:v>22.804600000000001</c:v>
                </c:pt>
                <c:pt idx="11813">
                  <c:v>22.841000000000001</c:v>
                </c:pt>
                <c:pt idx="11814">
                  <c:v>22.77379999999998</c:v>
                </c:pt>
                <c:pt idx="11815">
                  <c:v>22.950199999999992</c:v>
                </c:pt>
                <c:pt idx="11816">
                  <c:v>22.810199999999991</c:v>
                </c:pt>
                <c:pt idx="11817">
                  <c:v>22.90539999999999</c:v>
                </c:pt>
                <c:pt idx="11818">
                  <c:v>22.92919999999998</c:v>
                </c:pt>
                <c:pt idx="11819">
                  <c:v>22.92919999999998</c:v>
                </c:pt>
                <c:pt idx="11820">
                  <c:v>23.328199999999988</c:v>
                </c:pt>
                <c:pt idx="11821">
                  <c:v>23.477999999999991</c:v>
                </c:pt>
                <c:pt idx="11822">
                  <c:v>22.2376</c:v>
                </c:pt>
                <c:pt idx="11823">
                  <c:v>24.044999999999991</c:v>
                </c:pt>
                <c:pt idx="11824">
                  <c:v>23.118200000000009</c:v>
                </c:pt>
                <c:pt idx="11825">
                  <c:v>23.28619999999998</c:v>
                </c:pt>
                <c:pt idx="11826">
                  <c:v>23.23859999999998</c:v>
                </c:pt>
                <c:pt idx="11827">
                  <c:v>23.209199999999989</c:v>
                </c:pt>
                <c:pt idx="11828">
                  <c:v>23.01039999999999</c:v>
                </c:pt>
                <c:pt idx="11829">
                  <c:v>23.090199999999989</c:v>
                </c:pt>
                <c:pt idx="11830">
                  <c:v>23.522799999999989</c:v>
                </c:pt>
                <c:pt idx="11831">
                  <c:v>23.673999999999999</c:v>
                </c:pt>
                <c:pt idx="11832">
                  <c:v>23.517199999999988</c:v>
                </c:pt>
                <c:pt idx="11833">
                  <c:v>23.428999999999981</c:v>
                </c:pt>
                <c:pt idx="11834">
                  <c:v>23.431799999999988</c:v>
                </c:pt>
                <c:pt idx="11835">
                  <c:v>23.54379999999998</c:v>
                </c:pt>
                <c:pt idx="11836">
                  <c:v>23.40659999999999</c:v>
                </c:pt>
                <c:pt idx="11837">
                  <c:v>23.45559999999999</c:v>
                </c:pt>
                <c:pt idx="11838">
                  <c:v>23.585799999999981</c:v>
                </c:pt>
                <c:pt idx="11839">
                  <c:v>23.413599999999992</c:v>
                </c:pt>
                <c:pt idx="11840">
                  <c:v>23.549399999999999</c:v>
                </c:pt>
                <c:pt idx="11841">
                  <c:v>23.395399999999981</c:v>
                </c:pt>
                <c:pt idx="11842">
                  <c:v>23.326799999999992</c:v>
                </c:pt>
                <c:pt idx="11843">
                  <c:v>23.511599999999991</c:v>
                </c:pt>
                <c:pt idx="11844">
                  <c:v>23.358999999999991</c:v>
                </c:pt>
                <c:pt idx="11845">
                  <c:v>23.37299999999999</c:v>
                </c:pt>
                <c:pt idx="11846">
                  <c:v>23.225999999999988</c:v>
                </c:pt>
                <c:pt idx="11847">
                  <c:v>23.3828</c:v>
                </c:pt>
                <c:pt idx="11848">
                  <c:v>23.399599999999989</c:v>
                </c:pt>
                <c:pt idx="11849">
                  <c:v>23.395399999999981</c:v>
                </c:pt>
                <c:pt idx="11850">
                  <c:v>23.18539999999998</c:v>
                </c:pt>
                <c:pt idx="11851">
                  <c:v>23.20219999999998</c:v>
                </c:pt>
                <c:pt idx="11852">
                  <c:v>23.18539999999998</c:v>
                </c:pt>
                <c:pt idx="11853">
                  <c:v>23.40939999999998</c:v>
                </c:pt>
                <c:pt idx="11854">
                  <c:v>23.489199999999979</c:v>
                </c:pt>
                <c:pt idx="11855">
                  <c:v>23.32259999999998</c:v>
                </c:pt>
                <c:pt idx="11856">
                  <c:v>23.407999999999991</c:v>
                </c:pt>
                <c:pt idx="11857">
                  <c:v>23.312799999999989</c:v>
                </c:pt>
                <c:pt idx="11858">
                  <c:v>23.235800000000001</c:v>
                </c:pt>
                <c:pt idx="11859">
                  <c:v>23.30299999999999</c:v>
                </c:pt>
                <c:pt idx="11860">
                  <c:v>23.356199999999991</c:v>
                </c:pt>
                <c:pt idx="11861">
                  <c:v>23.21759999999999</c:v>
                </c:pt>
                <c:pt idx="11862">
                  <c:v>23.22039999999998</c:v>
                </c:pt>
                <c:pt idx="11863">
                  <c:v>23.326799999999992</c:v>
                </c:pt>
                <c:pt idx="11864">
                  <c:v>23.2316</c:v>
                </c:pt>
                <c:pt idx="11865">
                  <c:v>23.266599999999979</c:v>
                </c:pt>
                <c:pt idx="11866">
                  <c:v>23.427600000000002</c:v>
                </c:pt>
                <c:pt idx="11867">
                  <c:v>23.189599999999992</c:v>
                </c:pt>
                <c:pt idx="11868">
                  <c:v>23.24</c:v>
                </c:pt>
                <c:pt idx="11869">
                  <c:v>23.304400000000001</c:v>
                </c:pt>
                <c:pt idx="11870">
                  <c:v>23.528399999999991</c:v>
                </c:pt>
                <c:pt idx="11871">
                  <c:v>23.101400000000009</c:v>
                </c:pt>
                <c:pt idx="11872">
                  <c:v>23.249799999999979</c:v>
                </c:pt>
                <c:pt idx="11873">
                  <c:v>23.1616</c:v>
                </c:pt>
                <c:pt idx="11874">
                  <c:v>23.260999999999989</c:v>
                </c:pt>
                <c:pt idx="11875">
                  <c:v>23.28339999999999</c:v>
                </c:pt>
                <c:pt idx="11876">
                  <c:v>23.46119999999998</c:v>
                </c:pt>
                <c:pt idx="11877">
                  <c:v>23.30159999999999</c:v>
                </c:pt>
                <c:pt idx="11878">
                  <c:v>23.333800000000011</c:v>
                </c:pt>
                <c:pt idx="11879">
                  <c:v>23.20079999999998</c:v>
                </c:pt>
                <c:pt idx="11880">
                  <c:v>23.258199999999992</c:v>
                </c:pt>
                <c:pt idx="11881">
                  <c:v>23.18119999999999</c:v>
                </c:pt>
                <c:pt idx="11882">
                  <c:v>23.40939999999998</c:v>
                </c:pt>
                <c:pt idx="11883">
                  <c:v>23.102799999999981</c:v>
                </c:pt>
                <c:pt idx="11884">
                  <c:v>23.295999999999989</c:v>
                </c:pt>
                <c:pt idx="11885">
                  <c:v>23.28619999999998</c:v>
                </c:pt>
                <c:pt idx="11886">
                  <c:v>23.172799999999992</c:v>
                </c:pt>
                <c:pt idx="11887">
                  <c:v>23.307199999999991</c:v>
                </c:pt>
                <c:pt idx="11888">
                  <c:v>23.21759999999999</c:v>
                </c:pt>
                <c:pt idx="11889">
                  <c:v>23.242799999999981</c:v>
                </c:pt>
                <c:pt idx="11890">
                  <c:v>23.336600000000001</c:v>
                </c:pt>
                <c:pt idx="11891">
                  <c:v>23.76639999999998</c:v>
                </c:pt>
                <c:pt idx="11892">
                  <c:v>23.20219999999998</c:v>
                </c:pt>
                <c:pt idx="11893">
                  <c:v>23.50599999999999</c:v>
                </c:pt>
                <c:pt idx="11894">
                  <c:v>23.391199999999991</c:v>
                </c:pt>
                <c:pt idx="11895">
                  <c:v>23.54659999999998</c:v>
                </c:pt>
                <c:pt idx="11896">
                  <c:v>23.328199999999988</c:v>
                </c:pt>
                <c:pt idx="11897">
                  <c:v>23.533999999999988</c:v>
                </c:pt>
                <c:pt idx="11898">
                  <c:v>23.219000000000001</c:v>
                </c:pt>
                <c:pt idx="11899">
                  <c:v>23.445799999999981</c:v>
                </c:pt>
                <c:pt idx="11900">
                  <c:v>23.413599999999992</c:v>
                </c:pt>
                <c:pt idx="11901">
                  <c:v>23.22179999999998</c:v>
                </c:pt>
                <c:pt idx="11902">
                  <c:v>23.440199999999979</c:v>
                </c:pt>
                <c:pt idx="11903">
                  <c:v>23.294599999999988</c:v>
                </c:pt>
                <c:pt idx="11904">
                  <c:v>23.4192</c:v>
                </c:pt>
                <c:pt idx="11905">
                  <c:v>23.293199999999999</c:v>
                </c:pt>
                <c:pt idx="11906">
                  <c:v>23.237199999999991</c:v>
                </c:pt>
                <c:pt idx="11907">
                  <c:v>23.360399999999981</c:v>
                </c:pt>
                <c:pt idx="11908">
                  <c:v>23.21759999999999</c:v>
                </c:pt>
                <c:pt idx="11909">
                  <c:v>23.175599999999989</c:v>
                </c:pt>
                <c:pt idx="11910">
                  <c:v>23.120999999999999</c:v>
                </c:pt>
                <c:pt idx="11911">
                  <c:v>23.447199999999992</c:v>
                </c:pt>
                <c:pt idx="11912">
                  <c:v>23.260999999999989</c:v>
                </c:pt>
                <c:pt idx="11913">
                  <c:v>23.356199999999991</c:v>
                </c:pt>
                <c:pt idx="11914">
                  <c:v>23.304400000000001</c:v>
                </c:pt>
                <c:pt idx="11915">
                  <c:v>23.500399999999988</c:v>
                </c:pt>
                <c:pt idx="11916">
                  <c:v>23.465399999999981</c:v>
                </c:pt>
                <c:pt idx="11917">
                  <c:v>23.188199999999981</c:v>
                </c:pt>
                <c:pt idx="11918">
                  <c:v>23.281999999999989</c:v>
                </c:pt>
                <c:pt idx="11919">
                  <c:v>23.38559999999999</c:v>
                </c:pt>
                <c:pt idx="11920">
                  <c:v>23.2638</c:v>
                </c:pt>
                <c:pt idx="11921">
                  <c:v>23.219000000000001</c:v>
                </c:pt>
                <c:pt idx="11922">
                  <c:v>23.244199999999989</c:v>
                </c:pt>
                <c:pt idx="11923">
                  <c:v>23.104199999999999</c:v>
                </c:pt>
                <c:pt idx="11924">
                  <c:v>23.139199999999992</c:v>
                </c:pt>
                <c:pt idx="11925">
                  <c:v>23.29039999999998</c:v>
                </c:pt>
                <c:pt idx="11926">
                  <c:v>23.452799999999989</c:v>
                </c:pt>
                <c:pt idx="11927">
                  <c:v>23.294599999999988</c:v>
                </c:pt>
                <c:pt idx="11928">
                  <c:v>23.262399999999989</c:v>
                </c:pt>
                <c:pt idx="11929">
                  <c:v>23.227399999999989</c:v>
                </c:pt>
                <c:pt idx="11930">
                  <c:v>23.311399999999999</c:v>
                </c:pt>
                <c:pt idx="11931">
                  <c:v>23.403799999999979</c:v>
                </c:pt>
                <c:pt idx="11932">
                  <c:v>23.26799999999999</c:v>
                </c:pt>
                <c:pt idx="11933">
                  <c:v>23.08319999999998</c:v>
                </c:pt>
                <c:pt idx="11934">
                  <c:v>23.1252</c:v>
                </c:pt>
                <c:pt idx="11935">
                  <c:v>23.242799999999981</c:v>
                </c:pt>
                <c:pt idx="11936">
                  <c:v>23.126599999999989</c:v>
                </c:pt>
                <c:pt idx="11937">
                  <c:v>23.099999999999991</c:v>
                </c:pt>
                <c:pt idx="11938">
                  <c:v>23.219000000000001</c:v>
                </c:pt>
                <c:pt idx="11939">
                  <c:v>23.154600000000009</c:v>
                </c:pt>
                <c:pt idx="11940">
                  <c:v>23.333800000000011</c:v>
                </c:pt>
                <c:pt idx="11941">
                  <c:v>23.242799999999981</c:v>
                </c:pt>
                <c:pt idx="11942">
                  <c:v>23.27079999999998</c:v>
                </c:pt>
                <c:pt idx="11943">
                  <c:v>23.298799999999989</c:v>
                </c:pt>
                <c:pt idx="11944">
                  <c:v>23.223199999999991</c:v>
                </c:pt>
                <c:pt idx="11945">
                  <c:v>23.08039999999999</c:v>
                </c:pt>
                <c:pt idx="11946">
                  <c:v>23.118200000000009</c:v>
                </c:pt>
                <c:pt idx="11947">
                  <c:v>23.370200000000001</c:v>
                </c:pt>
                <c:pt idx="11948">
                  <c:v>23.249799999999979</c:v>
                </c:pt>
                <c:pt idx="11949">
                  <c:v>23.326799999999992</c:v>
                </c:pt>
                <c:pt idx="11950">
                  <c:v>23.462599999999981</c:v>
                </c:pt>
                <c:pt idx="11951">
                  <c:v>23.276399999999992</c:v>
                </c:pt>
                <c:pt idx="11952">
                  <c:v>23.280599999999989</c:v>
                </c:pt>
                <c:pt idx="11953">
                  <c:v>23.384199999999989</c:v>
                </c:pt>
                <c:pt idx="11954">
                  <c:v>23.328199999999988</c:v>
                </c:pt>
                <c:pt idx="11955">
                  <c:v>23.20780000000001</c:v>
                </c:pt>
                <c:pt idx="11956">
                  <c:v>23.1462</c:v>
                </c:pt>
                <c:pt idx="11957">
                  <c:v>23.366</c:v>
                </c:pt>
                <c:pt idx="11958">
                  <c:v>23.29039999999998</c:v>
                </c:pt>
                <c:pt idx="11959">
                  <c:v>23.141999999999999</c:v>
                </c:pt>
                <c:pt idx="11960">
                  <c:v>23.294599999999988</c:v>
                </c:pt>
                <c:pt idx="11961">
                  <c:v>23.204999999999991</c:v>
                </c:pt>
                <c:pt idx="11962">
                  <c:v>23.186800000000009</c:v>
                </c:pt>
                <c:pt idx="11963">
                  <c:v>23.370200000000001</c:v>
                </c:pt>
                <c:pt idx="11964">
                  <c:v>23.28759999999998</c:v>
                </c:pt>
                <c:pt idx="11965">
                  <c:v>23.21759999999999</c:v>
                </c:pt>
                <c:pt idx="11966">
                  <c:v>23.28339999999999</c:v>
                </c:pt>
                <c:pt idx="11967">
                  <c:v>23.150400000000001</c:v>
                </c:pt>
                <c:pt idx="11968">
                  <c:v>23.2302</c:v>
                </c:pt>
                <c:pt idx="11969">
                  <c:v>23.249799999999979</c:v>
                </c:pt>
                <c:pt idx="11970">
                  <c:v>23.141999999999999</c:v>
                </c:pt>
                <c:pt idx="11971">
                  <c:v>23.28339999999999</c:v>
                </c:pt>
                <c:pt idx="11972">
                  <c:v>23.260999999999989</c:v>
                </c:pt>
                <c:pt idx="11973">
                  <c:v>23.433199999999989</c:v>
                </c:pt>
                <c:pt idx="11974">
                  <c:v>23.445799999999981</c:v>
                </c:pt>
                <c:pt idx="11975">
                  <c:v>23.87</c:v>
                </c:pt>
                <c:pt idx="11976">
                  <c:v>23.919</c:v>
                </c:pt>
                <c:pt idx="11977">
                  <c:v>24.291399999999989</c:v>
                </c:pt>
                <c:pt idx="11978">
                  <c:v>24.498599999999989</c:v>
                </c:pt>
                <c:pt idx="11979">
                  <c:v>23.97219999999999</c:v>
                </c:pt>
                <c:pt idx="11980">
                  <c:v>23.774799999999988</c:v>
                </c:pt>
                <c:pt idx="11981">
                  <c:v>24.663799999999981</c:v>
                </c:pt>
                <c:pt idx="11982">
                  <c:v>24.274599999999989</c:v>
                </c:pt>
                <c:pt idx="11983">
                  <c:v>24.015599999999989</c:v>
                </c:pt>
                <c:pt idx="11984">
                  <c:v>23.507400000000001</c:v>
                </c:pt>
                <c:pt idx="11985">
                  <c:v>23.78459999999999</c:v>
                </c:pt>
                <c:pt idx="11986">
                  <c:v>23.835000000000001</c:v>
                </c:pt>
                <c:pt idx="11987">
                  <c:v>23.8812</c:v>
                </c:pt>
                <c:pt idx="11988">
                  <c:v>24.022599999999979</c:v>
                </c:pt>
                <c:pt idx="11989">
                  <c:v>24.186399999999988</c:v>
                </c:pt>
                <c:pt idx="11990">
                  <c:v>23.731400000000001</c:v>
                </c:pt>
                <c:pt idx="11991">
                  <c:v>22.89559999999998</c:v>
                </c:pt>
                <c:pt idx="11992">
                  <c:v>23.6432</c:v>
                </c:pt>
                <c:pt idx="11993">
                  <c:v>23.414999999999999</c:v>
                </c:pt>
                <c:pt idx="11994">
                  <c:v>23.61239999999999</c:v>
                </c:pt>
                <c:pt idx="11995">
                  <c:v>23.695</c:v>
                </c:pt>
                <c:pt idx="11996">
                  <c:v>23.549399999999999</c:v>
                </c:pt>
                <c:pt idx="11997">
                  <c:v>23.49479999999998</c:v>
                </c:pt>
                <c:pt idx="11998">
                  <c:v>23.568999999999988</c:v>
                </c:pt>
                <c:pt idx="11999">
                  <c:v>23.538199999999989</c:v>
                </c:pt>
                <c:pt idx="12000">
                  <c:v>23.518599999999989</c:v>
                </c:pt>
                <c:pt idx="12001">
                  <c:v>23.440199999999979</c:v>
                </c:pt>
                <c:pt idx="12002">
                  <c:v>23.618000000000009</c:v>
                </c:pt>
                <c:pt idx="12003">
                  <c:v>23.4542</c:v>
                </c:pt>
                <c:pt idx="12004">
                  <c:v>23.350599999999989</c:v>
                </c:pt>
                <c:pt idx="12005">
                  <c:v>23.26799999999999</c:v>
                </c:pt>
                <c:pt idx="12006">
                  <c:v>23.44439999999998</c:v>
                </c:pt>
                <c:pt idx="12007">
                  <c:v>23.47659999999998</c:v>
                </c:pt>
                <c:pt idx="12008">
                  <c:v>23.468199999999989</c:v>
                </c:pt>
                <c:pt idx="12009">
                  <c:v>23.4192</c:v>
                </c:pt>
                <c:pt idx="12010">
                  <c:v>23.293199999999999</c:v>
                </c:pt>
                <c:pt idx="12011">
                  <c:v>23.5046</c:v>
                </c:pt>
                <c:pt idx="12012">
                  <c:v>23.486399999999989</c:v>
                </c:pt>
                <c:pt idx="12013">
                  <c:v>23.484999999999989</c:v>
                </c:pt>
                <c:pt idx="12014">
                  <c:v>23.393999999999991</c:v>
                </c:pt>
                <c:pt idx="12015">
                  <c:v>23.279199999999989</c:v>
                </c:pt>
                <c:pt idx="12016">
                  <c:v>23.30159999999999</c:v>
                </c:pt>
                <c:pt idx="12017">
                  <c:v>23.333800000000011</c:v>
                </c:pt>
                <c:pt idx="12018">
                  <c:v>23.331</c:v>
                </c:pt>
                <c:pt idx="12019">
                  <c:v>23.37299999999999</c:v>
                </c:pt>
                <c:pt idx="12020">
                  <c:v>23.32259999999998</c:v>
                </c:pt>
                <c:pt idx="12021">
                  <c:v>23.140599999999989</c:v>
                </c:pt>
                <c:pt idx="12022">
                  <c:v>23.321200000000001</c:v>
                </c:pt>
                <c:pt idx="12023">
                  <c:v>23.099999999999991</c:v>
                </c:pt>
                <c:pt idx="12024">
                  <c:v>23.23439999999999</c:v>
                </c:pt>
                <c:pt idx="12025">
                  <c:v>23.312799999999989</c:v>
                </c:pt>
                <c:pt idx="12026">
                  <c:v>23.116799999999991</c:v>
                </c:pt>
                <c:pt idx="12027">
                  <c:v>23.186800000000009</c:v>
                </c:pt>
                <c:pt idx="12028">
                  <c:v>23.18539999999998</c:v>
                </c:pt>
                <c:pt idx="12029">
                  <c:v>23.225999999999988</c:v>
                </c:pt>
                <c:pt idx="12030">
                  <c:v>23.28759999999998</c:v>
                </c:pt>
                <c:pt idx="12031">
                  <c:v>23.336600000000001</c:v>
                </c:pt>
                <c:pt idx="12032">
                  <c:v>23.312799999999989</c:v>
                </c:pt>
                <c:pt idx="12033">
                  <c:v>23.31839999999999</c:v>
                </c:pt>
                <c:pt idx="12034">
                  <c:v>23.249799999999979</c:v>
                </c:pt>
                <c:pt idx="12035">
                  <c:v>22.756999999999991</c:v>
                </c:pt>
                <c:pt idx="12036">
                  <c:v>22.591799999999989</c:v>
                </c:pt>
                <c:pt idx="12037">
                  <c:v>23.30299999999999</c:v>
                </c:pt>
                <c:pt idx="12038">
                  <c:v>23.472399999999979</c:v>
                </c:pt>
                <c:pt idx="12039">
                  <c:v>23.45559999999999</c:v>
                </c:pt>
                <c:pt idx="12040">
                  <c:v>23.407999999999991</c:v>
                </c:pt>
                <c:pt idx="12041">
                  <c:v>23.440199999999979</c:v>
                </c:pt>
                <c:pt idx="12042">
                  <c:v>23.471</c:v>
                </c:pt>
                <c:pt idx="12043">
                  <c:v>23.251200000000001</c:v>
                </c:pt>
                <c:pt idx="12044">
                  <c:v>23.381399999999989</c:v>
                </c:pt>
                <c:pt idx="12045">
                  <c:v>23.24839999999999</c:v>
                </c:pt>
                <c:pt idx="12046">
                  <c:v>23.24</c:v>
                </c:pt>
                <c:pt idx="12047">
                  <c:v>23.347799999999989</c:v>
                </c:pt>
                <c:pt idx="12048">
                  <c:v>23.469599999999989</c:v>
                </c:pt>
                <c:pt idx="12049">
                  <c:v>23.260999999999989</c:v>
                </c:pt>
                <c:pt idx="12050">
                  <c:v>23.6096</c:v>
                </c:pt>
                <c:pt idx="12051">
                  <c:v>23.462599999999981</c:v>
                </c:pt>
                <c:pt idx="12052">
                  <c:v>23.294599999999988</c:v>
                </c:pt>
                <c:pt idx="12053">
                  <c:v>23.224599999999981</c:v>
                </c:pt>
                <c:pt idx="12054">
                  <c:v>23.321200000000001</c:v>
                </c:pt>
                <c:pt idx="12055">
                  <c:v>23.20780000000001</c:v>
                </c:pt>
                <c:pt idx="12056">
                  <c:v>23.16719999999999</c:v>
                </c:pt>
                <c:pt idx="12057">
                  <c:v>23.158799999999989</c:v>
                </c:pt>
                <c:pt idx="12058">
                  <c:v>23.141999999999999</c:v>
                </c:pt>
                <c:pt idx="12059">
                  <c:v>23.321200000000001</c:v>
                </c:pt>
                <c:pt idx="12060">
                  <c:v>23.18119999999999</c:v>
                </c:pt>
                <c:pt idx="12061">
                  <c:v>23.225999999999988</c:v>
                </c:pt>
                <c:pt idx="12062">
                  <c:v>23.323999999999991</c:v>
                </c:pt>
                <c:pt idx="12063">
                  <c:v>23.19380000000001</c:v>
                </c:pt>
                <c:pt idx="12064">
                  <c:v>23.1616</c:v>
                </c:pt>
                <c:pt idx="12065">
                  <c:v>23.21759999999999</c:v>
                </c:pt>
                <c:pt idx="12066">
                  <c:v>23.356199999999991</c:v>
                </c:pt>
                <c:pt idx="12067">
                  <c:v>23.284800000000001</c:v>
                </c:pt>
                <c:pt idx="12068">
                  <c:v>23.109800000000011</c:v>
                </c:pt>
                <c:pt idx="12069">
                  <c:v>23.137799999999999</c:v>
                </c:pt>
                <c:pt idx="12070">
                  <c:v>23.412199999999991</c:v>
                </c:pt>
                <c:pt idx="12071">
                  <c:v>23.325399999999998</c:v>
                </c:pt>
                <c:pt idx="12072">
                  <c:v>23.357600000000001</c:v>
                </c:pt>
                <c:pt idx="12073">
                  <c:v>23.175599999999989</c:v>
                </c:pt>
                <c:pt idx="12074">
                  <c:v>23.19380000000001</c:v>
                </c:pt>
                <c:pt idx="12075">
                  <c:v>23.219000000000001</c:v>
                </c:pt>
                <c:pt idx="12076">
                  <c:v>23.262399999999989</c:v>
                </c:pt>
                <c:pt idx="12077">
                  <c:v>23.206399999999991</c:v>
                </c:pt>
                <c:pt idx="12078">
                  <c:v>23.13219999999999</c:v>
                </c:pt>
                <c:pt idx="12079">
                  <c:v>23.225999999999988</c:v>
                </c:pt>
                <c:pt idx="12080">
                  <c:v>23.160199999999989</c:v>
                </c:pt>
                <c:pt idx="12081">
                  <c:v>23.073399999999989</c:v>
                </c:pt>
                <c:pt idx="12082">
                  <c:v>23.214800000000011</c:v>
                </c:pt>
                <c:pt idx="12083">
                  <c:v>23.23859999999998</c:v>
                </c:pt>
                <c:pt idx="12084">
                  <c:v>23.099999999999991</c:v>
                </c:pt>
                <c:pt idx="12085">
                  <c:v>23.28619999999998</c:v>
                </c:pt>
                <c:pt idx="12086">
                  <c:v>23.14899999999999</c:v>
                </c:pt>
                <c:pt idx="12087">
                  <c:v>23.139199999999992</c:v>
                </c:pt>
                <c:pt idx="12088">
                  <c:v>23.25259999999999</c:v>
                </c:pt>
                <c:pt idx="12089">
                  <c:v>23.106999999999999</c:v>
                </c:pt>
                <c:pt idx="12090">
                  <c:v>23.14759999999999</c:v>
                </c:pt>
                <c:pt idx="12091">
                  <c:v>23.18119999999999</c:v>
                </c:pt>
                <c:pt idx="12092">
                  <c:v>23.3002</c:v>
                </c:pt>
                <c:pt idx="12093">
                  <c:v>23.035599999999992</c:v>
                </c:pt>
                <c:pt idx="12094">
                  <c:v>23.18259999999999</c:v>
                </c:pt>
                <c:pt idx="12095">
                  <c:v>23.311399999999999</c:v>
                </c:pt>
                <c:pt idx="12096">
                  <c:v>23.11539999999999</c:v>
                </c:pt>
                <c:pt idx="12097">
                  <c:v>23.280599999999989</c:v>
                </c:pt>
                <c:pt idx="12098">
                  <c:v>23.08039999999999</c:v>
                </c:pt>
                <c:pt idx="12099">
                  <c:v>23.206399999999991</c:v>
                </c:pt>
                <c:pt idx="12100">
                  <c:v>23.048199999999991</c:v>
                </c:pt>
                <c:pt idx="12101">
                  <c:v>23.34079999999998</c:v>
                </c:pt>
                <c:pt idx="12102">
                  <c:v>23.08039999999999</c:v>
                </c:pt>
                <c:pt idx="12103">
                  <c:v>23.141999999999999</c:v>
                </c:pt>
                <c:pt idx="12104">
                  <c:v>23.055199999999989</c:v>
                </c:pt>
                <c:pt idx="12105">
                  <c:v>23.242799999999981</c:v>
                </c:pt>
                <c:pt idx="12106">
                  <c:v>22.96139999999998</c:v>
                </c:pt>
                <c:pt idx="12107">
                  <c:v>23.01039999999999</c:v>
                </c:pt>
                <c:pt idx="12108">
                  <c:v>22.97539999999999</c:v>
                </c:pt>
                <c:pt idx="12109">
                  <c:v>23.04959999999998</c:v>
                </c:pt>
                <c:pt idx="12110">
                  <c:v>23.245599999999989</c:v>
                </c:pt>
                <c:pt idx="12111">
                  <c:v>23.225999999999988</c:v>
                </c:pt>
                <c:pt idx="12112">
                  <c:v>23.165800000000001</c:v>
                </c:pt>
                <c:pt idx="12113">
                  <c:v>23.095799999999979</c:v>
                </c:pt>
                <c:pt idx="12114">
                  <c:v>23.336600000000001</c:v>
                </c:pt>
                <c:pt idx="12115">
                  <c:v>23.23299999999999</c:v>
                </c:pt>
                <c:pt idx="12116">
                  <c:v>23.126599999999989</c:v>
                </c:pt>
                <c:pt idx="12117">
                  <c:v>23.09859999999998</c:v>
                </c:pt>
                <c:pt idx="12118">
                  <c:v>23.097200000000001</c:v>
                </c:pt>
                <c:pt idx="12119">
                  <c:v>22.917999999999999</c:v>
                </c:pt>
                <c:pt idx="12120">
                  <c:v>23.212</c:v>
                </c:pt>
                <c:pt idx="12121">
                  <c:v>23.249799999999979</c:v>
                </c:pt>
                <c:pt idx="12122">
                  <c:v>23.16439999999999</c:v>
                </c:pt>
                <c:pt idx="12123">
                  <c:v>23.119599999999991</c:v>
                </c:pt>
                <c:pt idx="12124">
                  <c:v>23.137799999999999</c:v>
                </c:pt>
                <c:pt idx="12125">
                  <c:v>23.062199999999979</c:v>
                </c:pt>
                <c:pt idx="12126">
                  <c:v>23.21759999999999</c:v>
                </c:pt>
                <c:pt idx="12127">
                  <c:v>23.0608</c:v>
                </c:pt>
                <c:pt idx="12128">
                  <c:v>23.04679999999998</c:v>
                </c:pt>
                <c:pt idx="12129">
                  <c:v>22.98099999999998</c:v>
                </c:pt>
                <c:pt idx="12130">
                  <c:v>23.24</c:v>
                </c:pt>
                <c:pt idx="12131">
                  <c:v>23.17979999999999</c:v>
                </c:pt>
                <c:pt idx="12132">
                  <c:v>23.1952</c:v>
                </c:pt>
                <c:pt idx="12133">
                  <c:v>23.093</c:v>
                </c:pt>
                <c:pt idx="12134">
                  <c:v>23.0916</c:v>
                </c:pt>
                <c:pt idx="12135">
                  <c:v>23.484999999999989</c:v>
                </c:pt>
                <c:pt idx="12136">
                  <c:v>23.293199999999999</c:v>
                </c:pt>
                <c:pt idx="12137">
                  <c:v>23.501799999999989</c:v>
                </c:pt>
                <c:pt idx="12138">
                  <c:v>23.928799999999981</c:v>
                </c:pt>
                <c:pt idx="12139">
                  <c:v>23.8294</c:v>
                </c:pt>
                <c:pt idx="12140">
                  <c:v>23.716000000000001</c:v>
                </c:pt>
                <c:pt idx="12141">
                  <c:v>23.925999999999981</c:v>
                </c:pt>
                <c:pt idx="12142">
                  <c:v>23.806999999999999</c:v>
                </c:pt>
                <c:pt idx="12143">
                  <c:v>23.567599999999992</c:v>
                </c:pt>
                <c:pt idx="12144">
                  <c:v>23.721599999999992</c:v>
                </c:pt>
                <c:pt idx="12145">
                  <c:v>22.640799999999992</c:v>
                </c:pt>
                <c:pt idx="12146">
                  <c:v>22.602999999999991</c:v>
                </c:pt>
                <c:pt idx="12147">
                  <c:v>22.433599999999981</c:v>
                </c:pt>
                <c:pt idx="12148">
                  <c:v>22.744399999999981</c:v>
                </c:pt>
                <c:pt idx="12149">
                  <c:v>22.658999999999988</c:v>
                </c:pt>
                <c:pt idx="12150">
                  <c:v>22.759800000000009</c:v>
                </c:pt>
                <c:pt idx="12151">
                  <c:v>22.77239999999998</c:v>
                </c:pt>
                <c:pt idx="12152">
                  <c:v>22.707999999999991</c:v>
                </c:pt>
                <c:pt idx="12153">
                  <c:v>22.866199999999989</c:v>
                </c:pt>
                <c:pt idx="12154">
                  <c:v>22.730399999999989</c:v>
                </c:pt>
                <c:pt idx="12155">
                  <c:v>22.777999999999999</c:v>
                </c:pt>
                <c:pt idx="12156">
                  <c:v>22.82279999999998</c:v>
                </c:pt>
                <c:pt idx="12157">
                  <c:v>22.733199999999989</c:v>
                </c:pt>
                <c:pt idx="12158">
                  <c:v>22.6982</c:v>
                </c:pt>
                <c:pt idx="12159">
                  <c:v>22.815799999999989</c:v>
                </c:pt>
                <c:pt idx="12160">
                  <c:v>22.777999999999999</c:v>
                </c:pt>
                <c:pt idx="12161">
                  <c:v>22.797599999999989</c:v>
                </c:pt>
                <c:pt idx="12162">
                  <c:v>22.75839999999998</c:v>
                </c:pt>
                <c:pt idx="12163">
                  <c:v>22.605799999999981</c:v>
                </c:pt>
                <c:pt idx="12164">
                  <c:v>22.666</c:v>
                </c:pt>
                <c:pt idx="12165">
                  <c:v>22.70519999999998</c:v>
                </c:pt>
                <c:pt idx="12166">
                  <c:v>22.779399999999988</c:v>
                </c:pt>
                <c:pt idx="12167">
                  <c:v>22.777999999999999</c:v>
                </c:pt>
                <c:pt idx="12168">
                  <c:v>22.82</c:v>
                </c:pt>
                <c:pt idx="12169">
                  <c:v>22.859199999999991</c:v>
                </c:pt>
                <c:pt idx="12170">
                  <c:v>22.7346</c:v>
                </c:pt>
                <c:pt idx="12171">
                  <c:v>22.8032</c:v>
                </c:pt>
                <c:pt idx="12172">
                  <c:v>22.70099999999999</c:v>
                </c:pt>
                <c:pt idx="12173">
                  <c:v>22.68559999999999</c:v>
                </c:pt>
                <c:pt idx="12174">
                  <c:v>22.617000000000012</c:v>
                </c:pt>
                <c:pt idx="12175">
                  <c:v>22.66739999999999</c:v>
                </c:pt>
                <c:pt idx="12176">
                  <c:v>22.686999999999991</c:v>
                </c:pt>
                <c:pt idx="12177">
                  <c:v>22.72059999999998</c:v>
                </c:pt>
                <c:pt idx="12178">
                  <c:v>22.706600000000002</c:v>
                </c:pt>
                <c:pt idx="12179">
                  <c:v>22.717800000000011</c:v>
                </c:pt>
                <c:pt idx="12180">
                  <c:v>22.657599999999999</c:v>
                </c:pt>
                <c:pt idx="12181">
                  <c:v>22.855</c:v>
                </c:pt>
                <c:pt idx="12182">
                  <c:v>22.846599999999992</c:v>
                </c:pt>
                <c:pt idx="12183">
                  <c:v>22.562399999999979</c:v>
                </c:pt>
                <c:pt idx="12184">
                  <c:v>22.695399999999989</c:v>
                </c:pt>
                <c:pt idx="12185">
                  <c:v>22.850799999999989</c:v>
                </c:pt>
                <c:pt idx="12186">
                  <c:v>22.89</c:v>
                </c:pt>
                <c:pt idx="12187">
                  <c:v>22.77379999999998</c:v>
                </c:pt>
                <c:pt idx="12188">
                  <c:v>23.468199999999989</c:v>
                </c:pt>
                <c:pt idx="12189">
                  <c:v>23.568999999999988</c:v>
                </c:pt>
                <c:pt idx="12190">
                  <c:v>24.05619999999999</c:v>
                </c:pt>
                <c:pt idx="12191">
                  <c:v>23.91480000000001</c:v>
                </c:pt>
                <c:pt idx="12192">
                  <c:v>23.6586</c:v>
                </c:pt>
                <c:pt idx="12193">
                  <c:v>23.860199999999988</c:v>
                </c:pt>
                <c:pt idx="12194">
                  <c:v>23.662800000000001</c:v>
                </c:pt>
                <c:pt idx="12195">
                  <c:v>23.637599999999999</c:v>
                </c:pt>
                <c:pt idx="12196">
                  <c:v>23.80279999999998</c:v>
                </c:pt>
                <c:pt idx="12197">
                  <c:v>23.78459999999999</c:v>
                </c:pt>
                <c:pt idx="12198">
                  <c:v>23.805599999999998</c:v>
                </c:pt>
                <c:pt idx="12199">
                  <c:v>23.707599999999989</c:v>
                </c:pt>
                <c:pt idx="12200">
                  <c:v>23.703399999999981</c:v>
                </c:pt>
                <c:pt idx="12201">
                  <c:v>23.704799999999981</c:v>
                </c:pt>
                <c:pt idx="12202">
                  <c:v>23.71879999999998</c:v>
                </c:pt>
                <c:pt idx="12203">
                  <c:v>23.734199999999991</c:v>
                </c:pt>
                <c:pt idx="12204">
                  <c:v>23.7608</c:v>
                </c:pt>
                <c:pt idx="12205">
                  <c:v>23.855999999999991</c:v>
                </c:pt>
                <c:pt idx="12206">
                  <c:v>23.78739999999998</c:v>
                </c:pt>
                <c:pt idx="12207">
                  <c:v>23.555</c:v>
                </c:pt>
                <c:pt idx="12208">
                  <c:v>23.6264</c:v>
                </c:pt>
                <c:pt idx="12209">
                  <c:v>23.581600000000002</c:v>
                </c:pt>
                <c:pt idx="12210">
                  <c:v>23.752400000000002</c:v>
                </c:pt>
                <c:pt idx="12211">
                  <c:v>23.56479999999998</c:v>
                </c:pt>
                <c:pt idx="12212">
                  <c:v>23.507400000000001</c:v>
                </c:pt>
                <c:pt idx="12213">
                  <c:v>23.61239999999999</c:v>
                </c:pt>
                <c:pt idx="12214">
                  <c:v>23.568999999999988</c:v>
                </c:pt>
                <c:pt idx="12215">
                  <c:v>23.601199999999999</c:v>
                </c:pt>
                <c:pt idx="12216">
                  <c:v>23.71319999999999</c:v>
                </c:pt>
                <c:pt idx="12217">
                  <c:v>23.711800000000011</c:v>
                </c:pt>
                <c:pt idx="12218">
                  <c:v>23.557800000000011</c:v>
                </c:pt>
                <c:pt idx="12219">
                  <c:v>23.5396</c:v>
                </c:pt>
                <c:pt idx="12220">
                  <c:v>23.466799999999981</c:v>
                </c:pt>
                <c:pt idx="12221">
                  <c:v>23.47519999999999</c:v>
                </c:pt>
                <c:pt idx="12222">
                  <c:v>23.641800000000011</c:v>
                </c:pt>
                <c:pt idx="12223">
                  <c:v>23.4878</c:v>
                </c:pt>
                <c:pt idx="12224">
                  <c:v>23.671199999999999</c:v>
                </c:pt>
                <c:pt idx="12225">
                  <c:v>23.49339999999998</c:v>
                </c:pt>
                <c:pt idx="12226">
                  <c:v>23.442999999999991</c:v>
                </c:pt>
                <c:pt idx="12227">
                  <c:v>23.525599999999979</c:v>
                </c:pt>
                <c:pt idx="12228">
                  <c:v>23.59</c:v>
                </c:pt>
                <c:pt idx="12229">
                  <c:v>23.480799999999981</c:v>
                </c:pt>
                <c:pt idx="12230">
                  <c:v>23.47519999999999</c:v>
                </c:pt>
                <c:pt idx="12231">
                  <c:v>23.399599999999989</c:v>
                </c:pt>
                <c:pt idx="12232">
                  <c:v>23.538199999999989</c:v>
                </c:pt>
                <c:pt idx="12233">
                  <c:v>23.57180000000001</c:v>
                </c:pt>
                <c:pt idx="12234">
                  <c:v>23.395399999999981</c:v>
                </c:pt>
                <c:pt idx="12235">
                  <c:v>23.61239999999999</c:v>
                </c:pt>
                <c:pt idx="12236">
                  <c:v>23.725799999999989</c:v>
                </c:pt>
                <c:pt idx="12237">
                  <c:v>23.473799999999979</c:v>
                </c:pt>
                <c:pt idx="12238">
                  <c:v>24.823399999999989</c:v>
                </c:pt>
                <c:pt idx="12239">
                  <c:v>24.702999999999989</c:v>
                </c:pt>
                <c:pt idx="12240">
                  <c:v>24.907399999999988</c:v>
                </c:pt>
                <c:pt idx="12241">
                  <c:v>23.944199999999999</c:v>
                </c:pt>
                <c:pt idx="12242">
                  <c:v>24.43839999999998</c:v>
                </c:pt>
                <c:pt idx="12243">
                  <c:v>24.112199999999991</c:v>
                </c:pt>
                <c:pt idx="12244">
                  <c:v>23.969399999999979</c:v>
                </c:pt>
                <c:pt idx="12245">
                  <c:v>23.85179999999999</c:v>
                </c:pt>
                <c:pt idx="12246">
                  <c:v>23.88819999999998</c:v>
                </c:pt>
                <c:pt idx="12247">
                  <c:v>23.930199999999989</c:v>
                </c:pt>
                <c:pt idx="12248">
                  <c:v>23.960999999999981</c:v>
                </c:pt>
                <c:pt idx="12249">
                  <c:v>23.825199999999992</c:v>
                </c:pt>
                <c:pt idx="12250">
                  <c:v>23.755199999999991</c:v>
                </c:pt>
                <c:pt idx="12251">
                  <c:v>23.930199999999989</c:v>
                </c:pt>
                <c:pt idx="12252">
                  <c:v>23.739799999999988</c:v>
                </c:pt>
                <c:pt idx="12253">
                  <c:v>23.85319999999999</c:v>
                </c:pt>
                <c:pt idx="12254">
                  <c:v>23.78459999999999</c:v>
                </c:pt>
                <c:pt idx="12255">
                  <c:v>23.76359999999999</c:v>
                </c:pt>
                <c:pt idx="12256">
                  <c:v>23.826599999999988</c:v>
                </c:pt>
                <c:pt idx="12257">
                  <c:v>23.814000000000011</c:v>
                </c:pt>
                <c:pt idx="12258">
                  <c:v>23.637599999999999</c:v>
                </c:pt>
                <c:pt idx="12259">
                  <c:v>23.8126</c:v>
                </c:pt>
                <c:pt idx="12260">
                  <c:v>23.769199999999991</c:v>
                </c:pt>
                <c:pt idx="12261">
                  <c:v>23.7972</c:v>
                </c:pt>
                <c:pt idx="12262">
                  <c:v>23.64459999999999</c:v>
                </c:pt>
                <c:pt idx="12263">
                  <c:v>23.837800000000009</c:v>
                </c:pt>
                <c:pt idx="12264">
                  <c:v>23.794399999999989</c:v>
                </c:pt>
                <c:pt idx="12265">
                  <c:v>23.86719999999999</c:v>
                </c:pt>
                <c:pt idx="12266">
                  <c:v>23.734199999999991</c:v>
                </c:pt>
                <c:pt idx="12267">
                  <c:v>23.788799999999981</c:v>
                </c:pt>
                <c:pt idx="12268">
                  <c:v>23.641800000000011</c:v>
                </c:pt>
                <c:pt idx="12269">
                  <c:v>23.757999999999999</c:v>
                </c:pt>
                <c:pt idx="12270">
                  <c:v>23.76639999999998</c:v>
                </c:pt>
                <c:pt idx="12271">
                  <c:v>23.781799999999979</c:v>
                </c:pt>
                <c:pt idx="12272">
                  <c:v>23.816800000000011</c:v>
                </c:pt>
                <c:pt idx="12273">
                  <c:v>23.625</c:v>
                </c:pt>
                <c:pt idx="12274">
                  <c:v>23.22179999999998</c:v>
                </c:pt>
                <c:pt idx="12275">
                  <c:v>24.14159999999999</c:v>
                </c:pt>
                <c:pt idx="12276">
                  <c:v>24.611999999999991</c:v>
                </c:pt>
                <c:pt idx="12277">
                  <c:v>24.86259999999999</c:v>
                </c:pt>
                <c:pt idx="12278">
                  <c:v>24.591000000000001</c:v>
                </c:pt>
                <c:pt idx="12279">
                  <c:v>24.488799999999991</c:v>
                </c:pt>
                <c:pt idx="12280">
                  <c:v>24.477599999999999</c:v>
                </c:pt>
                <c:pt idx="12281">
                  <c:v>24.485999999999979</c:v>
                </c:pt>
                <c:pt idx="12282">
                  <c:v>24.537800000000011</c:v>
                </c:pt>
                <c:pt idx="12283">
                  <c:v>24.86539999999998</c:v>
                </c:pt>
                <c:pt idx="12284">
                  <c:v>24.78139999999998</c:v>
                </c:pt>
                <c:pt idx="12285">
                  <c:v>24.676400000000001</c:v>
                </c:pt>
                <c:pt idx="12286">
                  <c:v>24.610599999999991</c:v>
                </c:pt>
                <c:pt idx="12287">
                  <c:v>24.617599999999999</c:v>
                </c:pt>
                <c:pt idx="12288">
                  <c:v>24.406199999999981</c:v>
                </c:pt>
                <c:pt idx="12289">
                  <c:v>24.355799999999981</c:v>
                </c:pt>
                <c:pt idx="12290">
                  <c:v>24.411799999999989</c:v>
                </c:pt>
                <c:pt idx="12291">
                  <c:v>24.373999999999999</c:v>
                </c:pt>
                <c:pt idx="12292">
                  <c:v>24.271799999999988</c:v>
                </c:pt>
                <c:pt idx="12293">
                  <c:v>24.43839999999998</c:v>
                </c:pt>
                <c:pt idx="12294">
                  <c:v>24.301199999999991</c:v>
                </c:pt>
                <c:pt idx="12295">
                  <c:v>24.3096</c:v>
                </c:pt>
                <c:pt idx="12296">
                  <c:v>24.428599999999989</c:v>
                </c:pt>
                <c:pt idx="12297">
                  <c:v>24.311</c:v>
                </c:pt>
                <c:pt idx="12298">
                  <c:v>24.358599999999988</c:v>
                </c:pt>
                <c:pt idx="12299">
                  <c:v>24.52519999999998</c:v>
                </c:pt>
                <c:pt idx="12300">
                  <c:v>24.327799999999989</c:v>
                </c:pt>
                <c:pt idx="12301">
                  <c:v>24.346</c:v>
                </c:pt>
                <c:pt idx="12302">
                  <c:v>24.2438</c:v>
                </c:pt>
                <c:pt idx="12303">
                  <c:v>24.150000000000009</c:v>
                </c:pt>
                <c:pt idx="12304">
                  <c:v>24.019800000000011</c:v>
                </c:pt>
                <c:pt idx="12305">
                  <c:v>24.303999999999991</c:v>
                </c:pt>
                <c:pt idx="12306">
                  <c:v>24.22</c:v>
                </c:pt>
                <c:pt idx="12307">
                  <c:v>24.322199999999992</c:v>
                </c:pt>
                <c:pt idx="12308">
                  <c:v>24.29</c:v>
                </c:pt>
                <c:pt idx="12309">
                  <c:v>24.25780000000001</c:v>
                </c:pt>
                <c:pt idx="12310">
                  <c:v>24.5322</c:v>
                </c:pt>
                <c:pt idx="12311">
                  <c:v>24.324999999999999</c:v>
                </c:pt>
                <c:pt idx="12312">
                  <c:v>24.268999999999981</c:v>
                </c:pt>
                <c:pt idx="12313">
                  <c:v>24.36419999999999</c:v>
                </c:pt>
                <c:pt idx="12314">
                  <c:v>23.839199999999991</c:v>
                </c:pt>
                <c:pt idx="12315">
                  <c:v>24.078600000000002</c:v>
                </c:pt>
                <c:pt idx="12316">
                  <c:v>24.45099999999999</c:v>
                </c:pt>
                <c:pt idx="12317">
                  <c:v>24.616199999999999</c:v>
                </c:pt>
                <c:pt idx="12318">
                  <c:v>24.45519999999998</c:v>
                </c:pt>
                <c:pt idx="12319">
                  <c:v>24.47059999999998</c:v>
                </c:pt>
                <c:pt idx="12320">
                  <c:v>24.466399999999989</c:v>
                </c:pt>
                <c:pt idx="12321">
                  <c:v>24.253599999999999</c:v>
                </c:pt>
                <c:pt idx="12322">
                  <c:v>24.2774</c:v>
                </c:pt>
                <c:pt idx="12323">
                  <c:v>24.373999999999999</c:v>
                </c:pt>
                <c:pt idx="12324">
                  <c:v>24.50839999999998</c:v>
                </c:pt>
                <c:pt idx="12325">
                  <c:v>24.197599999999991</c:v>
                </c:pt>
                <c:pt idx="12326">
                  <c:v>24.19479999999999</c:v>
                </c:pt>
                <c:pt idx="12327">
                  <c:v>24.100999999999999</c:v>
                </c:pt>
                <c:pt idx="12328">
                  <c:v>24.239599999999989</c:v>
                </c:pt>
                <c:pt idx="12329">
                  <c:v>24.302600000000002</c:v>
                </c:pt>
                <c:pt idx="12330">
                  <c:v>24.336199999999991</c:v>
                </c:pt>
                <c:pt idx="12331">
                  <c:v>24.327799999999989</c:v>
                </c:pt>
                <c:pt idx="12332">
                  <c:v>24.074400000000001</c:v>
                </c:pt>
                <c:pt idx="12333">
                  <c:v>24.116399999999999</c:v>
                </c:pt>
                <c:pt idx="12334">
                  <c:v>24.324999999999999</c:v>
                </c:pt>
                <c:pt idx="12335">
                  <c:v>24.16119999999999</c:v>
                </c:pt>
                <c:pt idx="12336">
                  <c:v>24.073</c:v>
                </c:pt>
                <c:pt idx="12337">
                  <c:v>24.196200000000001</c:v>
                </c:pt>
                <c:pt idx="12338">
                  <c:v>24.0534</c:v>
                </c:pt>
                <c:pt idx="12339">
                  <c:v>24.205999999999989</c:v>
                </c:pt>
                <c:pt idx="12340">
                  <c:v>24.2928</c:v>
                </c:pt>
                <c:pt idx="12341">
                  <c:v>24.28159999999999</c:v>
                </c:pt>
                <c:pt idx="12342">
                  <c:v>24.311</c:v>
                </c:pt>
                <c:pt idx="12343">
                  <c:v>24.192</c:v>
                </c:pt>
                <c:pt idx="12344">
                  <c:v>24.119199999999999</c:v>
                </c:pt>
                <c:pt idx="12345">
                  <c:v>24.03939999999999</c:v>
                </c:pt>
                <c:pt idx="12346">
                  <c:v>23.98759999999999</c:v>
                </c:pt>
                <c:pt idx="12347">
                  <c:v>24.052</c:v>
                </c:pt>
                <c:pt idx="12348">
                  <c:v>24.0002</c:v>
                </c:pt>
                <c:pt idx="12349">
                  <c:v>24.18219999999998</c:v>
                </c:pt>
                <c:pt idx="12350">
                  <c:v>24.164000000000001</c:v>
                </c:pt>
                <c:pt idx="12351">
                  <c:v>24.113599999999991</c:v>
                </c:pt>
                <c:pt idx="12352">
                  <c:v>24.1234</c:v>
                </c:pt>
                <c:pt idx="12353">
                  <c:v>24.197599999999991</c:v>
                </c:pt>
                <c:pt idx="12354">
                  <c:v>24.150000000000009</c:v>
                </c:pt>
                <c:pt idx="12355">
                  <c:v>23.93859999999998</c:v>
                </c:pt>
                <c:pt idx="12356">
                  <c:v>23.960999999999981</c:v>
                </c:pt>
                <c:pt idx="12357">
                  <c:v>23.875599999999981</c:v>
                </c:pt>
                <c:pt idx="12358">
                  <c:v>24.21579999999998</c:v>
                </c:pt>
                <c:pt idx="12359">
                  <c:v>25.198599999999981</c:v>
                </c:pt>
                <c:pt idx="12360">
                  <c:v>24.25780000000001</c:v>
                </c:pt>
                <c:pt idx="12361">
                  <c:v>24.217199999999991</c:v>
                </c:pt>
                <c:pt idx="12362">
                  <c:v>24.3782</c:v>
                </c:pt>
                <c:pt idx="12363">
                  <c:v>24.413199999999989</c:v>
                </c:pt>
                <c:pt idx="12364">
                  <c:v>24.544799999999992</c:v>
                </c:pt>
                <c:pt idx="12365">
                  <c:v>24.938199999999981</c:v>
                </c:pt>
                <c:pt idx="12366">
                  <c:v>25.032</c:v>
                </c:pt>
                <c:pt idx="12367">
                  <c:v>25.10479999999999</c:v>
                </c:pt>
                <c:pt idx="12368">
                  <c:v>24.761800000000001</c:v>
                </c:pt>
                <c:pt idx="12369">
                  <c:v>24.6722</c:v>
                </c:pt>
                <c:pt idx="12370">
                  <c:v>24.79679999999998</c:v>
                </c:pt>
                <c:pt idx="12371">
                  <c:v>24.739399999999989</c:v>
                </c:pt>
                <c:pt idx="12372">
                  <c:v>24.718399999999981</c:v>
                </c:pt>
                <c:pt idx="12373">
                  <c:v>24.66239999999998</c:v>
                </c:pt>
                <c:pt idx="12374">
                  <c:v>24.53919999999999</c:v>
                </c:pt>
                <c:pt idx="12375">
                  <c:v>24.535</c:v>
                </c:pt>
                <c:pt idx="12376">
                  <c:v>24.462199999999989</c:v>
                </c:pt>
                <c:pt idx="12377">
                  <c:v>24.50839999999998</c:v>
                </c:pt>
                <c:pt idx="12378">
                  <c:v>24.462199999999989</c:v>
                </c:pt>
                <c:pt idx="12379">
                  <c:v>24.49159999999998</c:v>
                </c:pt>
                <c:pt idx="12380">
                  <c:v>24.715599999999981</c:v>
                </c:pt>
                <c:pt idx="12381">
                  <c:v>24.595199999999998</c:v>
                </c:pt>
                <c:pt idx="12382">
                  <c:v>24.596599999999992</c:v>
                </c:pt>
                <c:pt idx="12383">
                  <c:v>24.506999999999991</c:v>
                </c:pt>
                <c:pt idx="12384">
                  <c:v>24.548999999999989</c:v>
                </c:pt>
                <c:pt idx="12385">
                  <c:v>24.42159999999998</c:v>
                </c:pt>
                <c:pt idx="12386">
                  <c:v>24.6554</c:v>
                </c:pt>
                <c:pt idx="12387">
                  <c:v>24.502799999999979</c:v>
                </c:pt>
                <c:pt idx="12388">
                  <c:v>24.449599999999979</c:v>
                </c:pt>
                <c:pt idx="12389">
                  <c:v>24.716999999999999</c:v>
                </c:pt>
                <c:pt idx="12390">
                  <c:v>24.729599999999991</c:v>
                </c:pt>
                <c:pt idx="12391">
                  <c:v>24.675000000000001</c:v>
                </c:pt>
                <c:pt idx="12392">
                  <c:v>24.57279999999998</c:v>
                </c:pt>
                <c:pt idx="12393">
                  <c:v>24.53919999999999</c:v>
                </c:pt>
                <c:pt idx="12394">
                  <c:v>24.567199999999989</c:v>
                </c:pt>
                <c:pt idx="12395">
                  <c:v>24.75899999999999</c:v>
                </c:pt>
                <c:pt idx="12396">
                  <c:v>24.607800000000012</c:v>
                </c:pt>
                <c:pt idx="12397">
                  <c:v>24.5868</c:v>
                </c:pt>
                <c:pt idx="12398">
                  <c:v>24.62179999999999</c:v>
                </c:pt>
                <c:pt idx="12399">
                  <c:v>24.53639999999999</c:v>
                </c:pt>
                <c:pt idx="12400">
                  <c:v>24.14439999999999</c:v>
                </c:pt>
                <c:pt idx="12401">
                  <c:v>24.350200000000001</c:v>
                </c:pt>
                <c:pt idx="12402">
                  <c:v>24.392199999999981</c:v>
                </c:pt>
                <c:pt idx="12403">
                  <c:v>24.04359999999998</c:v>
                </c:pt>
                <c:pt idx="12404">
                  <c:v>25.4618</c:v>
                </c:pt>
                <c:pt idx="12405">
                  <c:v>25.352599999999999</c:v>
                </c:pt>
                <c:pt idx="12406">
                  <c:v>25.0306</c:v>
                </c:pt>
                <c:pt idx="12407">
                  <c:v>24.966199999999979</c:v>
                </c:pt>
                <c:pt idx="12408">
                  <c:v>24.478999999999989</c:v>
                </c:pt>
                <c:pt idx="12409">
                  <c:v>24.669399999999989</c:v>
                </c:pt>
                <c:pt idx="12410">
                  <c:v>24.93259999999999</c:v>
                </c:pt>
                <c:pt idx="12411">
                  <c:v>24.76459999999998</c:v>
                </c:pt>
                <c:pt idx="12412">
                  <c:v>24.86119999999999</c:v>
                </c:pt>
                <c:pt idx="12413">
                  <c:v>24.67359999999999</c:v>
                </c:pt>
                <c:pt idx="12414">
                  <c:v>24.851400000000009</c:v>
                </c:pt>
                <c:pt idx="12415">
                  <c:v>24.784199999999981</c:v>
                </c:pt>
                <c:pt idx="12416">
                  <c:v>24.754799999999989</c:v>
                </c:pt>
                <c:pt idx="12417">
                  <c:v>24.733800000000009</c:v>
                </c:pt>
                <c:pt idx="12418">
                  <c:v>24.591000000000001</c:v>
                </c:pt>
                <c:pt idx="12419">
                  <c:v>24.695999999999991</c:v>
                </c:pt>
                <c:pt idx="12420">
                  <c:v>24.81359999999999</c:v>
                </c:pt>
                <c:pt idx="12421">
                  <c:v>24.75899999999999</c:v>
                </c:pt>
                <c:pt idx="12422">
                  <c:v>24.631599999999999</c:v>
                </c:pt>
                <c:pt idx="12423">
                  <c:v>24.803799999999981</c:v>
                </c:pt>
                <c:pt idx="12424">
                  <c:v>24.659600000000001</c:v>
                </c:pt>
                <c:pt idx="12425">
                  <c:v>24.646999999999991</c:v>
                </c:pt>
                <c:pt idx="12426">
                  <c:v>24.62459999999999</c:v>
                </c:pt>
                <c:pt idx="12427">
                  <c:v>24.473400000000002</c:v>
                </c:pt>
                <c:pt idx="12428">
                  <c:v>24.646999999999991</c:v>
                </c:pt>
                <c:pt idx="12429">
                  <c:v>24.59239999999998</c:v>
                </c:pt>
                <c:pt idx="12430">
                  <c:v>24.76459999999998</c:v>
                </c:pt>
                <c:pt idx="12431">
                  <c:v>24.71139999999999</c:v>
                </c:pt>
                <c:pt idx="12432">
                  <c:v>24.537800000000011</c:v>
                </c:pt>
                <c:pt idx="12433">
                  <c:v>24.478999999999989</c:v>
                </c:pt>
                <c:pt idx="12434">
                  <c:v>24.509800000000009</c:v>
                </c:pt>
                <c:pt idx="12435">
                  <c:v>24.535</c:v>
                </c:pt>
                <c:pt idx="12436">
                  <c:v>24.795399999999979</c:v>
                </c:pt>
                <c:pt idx="12437">
                  <c:v>24.784199999999981</c:v>
                </c:pt>
                <c:pt idx="12438">
                  <c:v>23.874199999999991</c:v>
                </c:pt>
                <c:pt idx="12439">
                  <c:v>23.6754</c:v>
                </c:pt>
                <c:pt idx="12440">
                  <c:v>24.724</c:v>
                </c:pt>
                <c:pt idx="12441">
                  <c:v>24.667999999999999</c:v>
                </c:pt>
                <c:pt idx="12442">
                  <c:v>24.59379999999998</c:v>
                </c:pt>
                <c:pt idx="12443">
                  <c:v>24.697399999999991</c:v>
                </c:pt>
                <c:pt idx="12444">
                  <c:v>24.25780000000001</c:v>
                </c:pt>
                <c:pt idx="12445">
                  <c:v>24.301199999999991</c:v>
                </c:pt>
                <c:pt idx="12446">
                  <c:v>25.162199999999991</c:v>
                </c:pt>
                <c:pt idx="12447">
                  <c:v>25.211199999999991</c:v>
                </c:pt>
                <c:pt idx="12448">
                  <c:v>25.160800000000009</c:v>
                </c:pt>
                <c:pt idx="12449">
                  <c:v>25.047399999999989</c:v>
                </c:pt>
                <c:pt idx="12450">
                  <c:v>24.886399999999981</c:v>
                </c:pt>
                <c:pt idx="12451">
                  <c:v>24.810800000000011</c:v>
                </c:pt>
                <c:pt idx="12452">
                  <c:v>24.966199999999979</c:v>
                </c:pt>
                <c:pt idx="12453">
                  <c:v>24.89759999999999</c:v>
                </c:pt>
                <c:pt idx="12454">
                  <c:v>24.873799999999989</c:v>
                </c:pt>
                <c:pt idx="12455">
                  <c:v>24.978799999999989</c:v>
                </c:pt>
                <c:pt idx="12456">
                  <c:v>25.080999999999989</c:v>
                </c:pt>
                <c:pt idx="12457">
                  <c:v>24.946599999999989</c:v>
                </c:pt>
                <c:pt idx="12458">
                  <c:v>24.98159999999999</c:v>
                </c:pt>
                <c:pt idx="12459">
                  <c:v>25.029199999999989</c:v>
                </c:pt>
                <c:pt idx="12460">
                  <c:v>24.95219999999998</c:v>
                </c:pt>
                <c:pt idx="12461">
                  <c:v>24.94799999999999</c:v>
                </c:pt>
                <c:pt idx="12462">
                  <c:v>25.015199999999989</c:v>
                </c:pt>
                <c:pt idx="12463">
                  <c:v>25.085199999999979</c:v>
                </c:pt>
                <c:pt idx="12464">
                  <c:v>24.8962</c:v>
                </c:pt>
                <c:pt idx="12465">
                  <c:v>24.0044</c:v>
                </c:pt>
                <c:pt idx="12466">
                  <c:v>24.14159999999999</c:v>
                </c:pt>
                <c:pt idx="12467">
                  <c:v>24.253599999999999</c:v>
                </c:pt>
                <c:pt idx="12468">
                  <c:v>24.217199999999991</c:v>
                </c:pt>
                <c:pt idx="12469">
                  <c:v>24.57279999999998</c:v>
                </c:pt>
                <c:pt idx="12470">
                  <c:v>24.36419999999999</c:v>
                </c:pt>
                <c:pt idx="12471">
                  <c:v>24.791199999999989</c:v>
                </c:pt>
                <c:pt idx="12472">
                  <c:v>24.82899999999999</c:v>
                </c:pt>
                <c:pt idx="12473">
                  <c:v>24.94799999999999</c:v>
                </c:pt>
                <c:pt idx="12474">
                  <c:v>24.91719999999999</c:v>
                </c:pt>
                <c:pt idx="12475">
                  <c:v>24.9438</c:v>
                </c:pt>
                <c:pt idx="12476">
                  <c:v>24.855599999999988</c:v>
                </c:pt>
                <c:pt idx="12477">
                  <c:v>24.845799999999979</c:v>
                </c:pt>
                <c:pt idx="12478">
                  <c:v>24.824799999999989</c:v>
                </c:pt>
                <c:pt idx="12479">
                  <c:v>23.8994</c:v>
                </c:pt>
                <c:pt idx="12480">
                  <c:v>24.588199999999979</c:v>
                </c:pt>
                <c:pt idx="12481">
                  <c:v>24.45099999999999</c:v>
                </c:pt>
                <c:pt idx="12482">
                  <c:v>24.5504</c:v>
                </c:pt>
                <c:pt idx="12483">
                  <c:v>24.348799999999979</c:v>
                </c:pt>
                <c:pt idx="12484">
                  <c:v>24.4328</c:v>
                </c:pt>
                <c:pt idx="12485">
                  <c:v>24.428599999999989</c:v>
                </c:pt>
                <c:pt idx="12486">
                  <c:v>24.34739999999999</c:v>
                </c:pt>
                <c:pt idx="12487">
                  <c:v>24.492999999999991</c:v>
                </c:pt>
                <c:pt idx="12488">
                  <c:v>24.739399999999989</c:v>
                </c:pt>
                <c:pt idx="12489">
                  <c:v>24.358599999999988</c:v>
                </c:pt>
                <c:pt idx="12490">
                  <c:v>24.308199999999989</c:v>
                </c:pt>
                <c:pt idx="12491">
                  <c:v>24.576999999999991</c:v>
                </c:pt>
                <c:pt idx="12492">
                  <c:v>24.50839999999998</c:v>
                </c:pt>
                <c:pt idx="12493">
                  <c:v>24.521000000000001</c:v>
                </c:pt>
                <c:pt idx="12494">
                  <c:v>24.339000000000009</c:v>
                </c:pt>
                <c:pt idx="12495">
                  <c:v>24.403399999999991</c:v>
                </c:pt>
                <c:pt idx="12496">
                  <c:v>24.413199999999989</c:v>
                </c:pt>
                <c:pt idx="12497">
                  <c:v>24.400599999999979</c:v>
                </c:pt>
                <c:pt idx="12498">
                  <c:v>24.259199999999989</c:v>
                </c:pt>
                <c:pt idx="12499">
                  <c:v>24.173799999999989</c:v>
                </c:pt>
                <c:pt idx="12500">
                  <c:v>24.840199999999989</c:v>
                </c:pt>
                <c:pt idx="12501">
                  <c:v>24.268999999999981</c:v>
                </c:pt>
                <c:pt idx="12502">
                  <c:v>23.744</c:v>
                </c:pt>
                <c:pt idx="12503">
                  <c:v>23.581600000000002</c:v>
                </c:pt>
                <c:pt idx="12504">
                  <c:v>23.811199999999999</c:v>
                </c:pt>
                <c:pt idx="12505">
                  <c:v>23.974999999999991</c:v>
                </c:pt>
                <c:pt idx="12506">
                  <c:v>24.044999999999991</c:v>
                </c:pt>
                <c:pt idx="12507">
                  <c:v>23.708999999999989</c:v>
                </c:pt>
                <c:pt idx="12508">
                  <c:v>24.04359999999998</c:v>
                </c:pt>
                <c:pt idx="12509">
                  <c:v>24.127600000000001</c:v>
                </c:pt>
                <c:pt idx="12510">
                  <c:v>24.18219999999998</c:v>
                </c:pt>
                <c:pt idx="12511">
                  <c:v>24.168199999999999</c:v>
                </c:pt>
                <c:pt idx="12512">
                  <c:v>24.306799999999988</c:v>
                </c:pt>
                <c:pt idx="12513">
                  <c:v>24.038</c:v>
                </c:pt>
                <c:pt idx="12514">
                  <c:v>24.16539999999998</c:v>
                </c:pt>
                <c:pt idx="12515">
                  <c:v>24.1052</c:v>
                </c:pt>
                <c:pt idx="12516">
                  <c:v>24.242399999999989</c:v>
                </c:pt>
                <c:pt idx="12517">
                  <c:v>24.13880000000001</c:v>
                </c:pt>
                <c:pt idx="12518">
                  <c:v>23.95819999999998</c:v>
                </c:pt>
                <c:pt idx="12519">
                  <c:v>24.09679999999998</c:v>
                </c:pt>
                <c:pt idx="12520">
                  <c:v>23.90359999999999</c:v>
                </c:pt>
                <c:pt idx="12521">
                  <c:v>24.218599999999991</c:v>
                </c:pt>
                <c:pt idx="12522">
                  <c:v>24.22699999999999</c:v>
                </c:pt>
                <c:pt idx="12523">
                  <c:v>23.979199999999992</c:v>
                </c:pt>
                <c:pt idx="12524">
                  <c:v>24.033799999999989</c:v>
                </c:pt>
                <c:pt idx="12525">
                  <c:v>23.960999999999981</c:v>
                </c:pt>
                <c:pt idx="12526">
                  <c:v>23.95399999999999</c:v>
                </c:pt>
                <c:pt idx="12527">
                  <c:v>24.073</c:v>
                </c:pt>
                <c:pt idx="12528">
                  <c:v>24.077199999999991</c:v>
                </c:pt>
                <c:pt idx="12529">
                  <c:v>24.077199999999991</c:v>
                </c:pt>
                <c:pt idx="12530">
                  <c:v>23.969399999999979</c:v>
                </c:pt>
                <c:pt idx="12531">
                  <c:v>24.02819999999998</c:v>
                </c:pt>
                <c:pt idx="12532">
                  <c:v>24.0212</c:v>
                </c:pt>
                <c:pt idx="12533">
                  <c:v>24.03939999999999</c:v>
                </c:pt>
                <c:pt idx="12534">
                  <c:v>24.1052</c:v>
                </c:pt>
                <c:pt idx="12535">
                  <c:v>23.833600000000001</c:v>
                </c:pt>
                <c:pt idx="12536">
                  <c:v>23.99039999999998</c:v>
                </c:pt>
                <c:pt idx="12537">
                  <c:v>23.8462</c:v>
                </c:pt>
                <c:pt idx="12538">
                  <c:v>24.100999999999999</c:v>
                </c:pt>
                <c:pt idx="12539">
                  <c:v>23.99179999999998</c:v>
                </c:pt>
                <c:pt idx="12540">
                  <c:v>23.8812</c:v>
                </c:pt>
                <c:pt idx="12541">
                  <c:v>24.074400000000001</c:v>
                </c:pt>
                <c:pt idx="12542">
                  <c:v>23.946999999999989</c:v>
                </c:pt>
                <c:pt idx="12543">
                  <c:v>23.925999999999981</c:v>
                </c:pt>
                <c:pt idx="12544">
                  <c:v>24.038</c:v>
                </c:pt>
                <c:pt idx="12545">
                  <c:v>24.0688</c:v>
                </c:pt>
                <c:pt idx="12546">
                  <c:v>24.169599999999988</c:v>
                </c:pt>
                <c:pt idx="12547">
                  <c:v>23.960999999999981</c:v>
                </c:pt>
                <c:pt idx="12548">
                  <c:v>24.088399999999989</c:v>
                </c:pt>
                <c:pt idx="12549">
                  <c:v>23.969399999999979</c:v>
                </c:pt>
                <c:pt idx="12550">
                  <c:v>24.651199999999999</c:v>
                </c:pt>
                <c:pt idx="12551">
                  <c:v>23.95959999999998</c:v>
                </c:pt>
                <c:pt idx="12552">
                  <c:v>24.140199999999989</c:v>
                </c:pt>
                <c:pt idx="12553">
                  <c:v>24.152799999999989</c:v>
                </c:pt>
                <c:pt idx="12554">
                  <c:v>24.429999999999989</c:v>
                </c:pt>
                <c:pt idx="12555">
                  <c:v>24.148599999999981</c:v>
                </c:pt>
                <c:pt idx="12556">
                  <c:v>24.18079999999998</c:v>
                </c:pt>
                <c:pt idx="12557">
                  <c:v>24.184999999999992</c:v>
                </c:pt>
                <c:pt idx="12558">
                  <c:v>24.302600000000002</c:v>
                </c:pt>
                <c:pt idx="12559">
                  <c:v>24.3614</c:v>
                </c:pt>
                <c:pt idx="12560">
                  <c:v>24.396399999999989</c:v>
                </c:pt>
                <c:pt idx="12561">
                  <c:v>24.334800000000008</c:v>
                </c:pt>
                <c:pt idx="12562">
                  <c:v>24.259199999999989</c:v>
                </c:pt>
                <c:pt idx="12563">
                  <c:v>24.197599999999991</c:v>
                </c:pt>
                <c:pt idx="12564">
                  <c:v>24.252199999999981</c:v>
                </c:pt>
                <c:pt idx="12565">
                  <c:v>24.263399999999979</c:v>
                </c:pt>
                <c:pt idx="12566">
                  <c:v>24.306799999999988</c:v>
                </c:pt>
                <c:pt idx="12567">
                  <c:v>24.276</c:v>
                </c:pt>
                <c:pt idx="12568">
                  <c:v>24.09539999999998</c:v>
                </c:pt>
                <c:pt idx="12569">
                  <c:v>24.07579999999998</c:v>
                </c:pt>
                <c:pt idx="12570">
                  <c:v>24.1234</c:v>
                </c:pt>
                <c:pt idx="12571">
                  <c:v>24.02679999999998</c:v>
                </c:pt>
                <c:pt idx="12572">
                  <c:v>24.130399999999991</c:v>
                </c:pt>
                <c:pt idx="12573">
                  <c:v>24.183599999999981</c:v>
                </c:pt>
                <c:pt idx="12574">
                  <c:v>24.032399999999988</c:v>
                </c:pt>
                <c:pt idx="12575">
                  <c:v>24.16119999999999</c:v>
                </c:pt>
                <c:pt idx="12576">
                  <c:v>24.173799999999989</c:v>
                </c:pt>
                <c:pt idx="12577">
                  <c:v>24.16119999999999</c:v>
                </c:pt>
                <c:pt idx="12578">
                  <c:v>24.115000000000009</c:v>
                </c:pt>
                <c:pt idx="12579">
                  <c:v>24.077199999999991</c:v>
                </c:pt>
                <c:pt idx="12580">
                  <c:v>24.178000000000001</c:v>
                </c:pt>
                <c:pt idx="12581">
                  <c:v>24.14159999999999</c:v>
                </c:pt>
                <c:pt idx="12582">
                  <c:v>24.264800000000001</c:v>
                </c:pt>
                <c:pt idx="12583">
                  <c:v>24.133199999999999</c:v>
                </c:pt>
                <c:pt idx="12584">
                  <c:v>24.02679999999998</c:v>
                </c:pt>
                <c:pt idx="12585">
                  <c:v>24.099599999999981</c:v>
                </c:pt>
                <c:pt idx="12586">
                  <c:v>24.169599999999988</c:v>
                </c:pt>
                <c:pt idx="12587">
                  <c:v>24.449599999999979</c:v>
                </c:pt>
                <c:pt idx="12588">
                  <c:v>24.04219999999998</c:v>
                </c:pt>
                <c:pt idx="12589">
                  <c:v>23.837800000000009</c:v>
                </c:pt>
                <c:pt idx="12590">
                  <c:v>24.033799999999989</c:v>
                </c:pt>
                <c:pt idx="12591">
                  <c:v>23.837800000000009</c:v>
                </c:pt>
                <c:pt idx="12592">
                  <c:v>23.7104</c:v>
                </c:pt>
                <c:pt idx="12593">
                  <c:v>23.594200000000001</c:v>
                </c:pt>
                <c:pt idx="12594">
                  <c:v>23.4346</c:v>
                </c:pt>
                <c:pt idx="12595">
                  <c:v>23.66139999999999</c:v>
                </c:pt>
                <c:pt idx="12596">
                  <c:v>23.532599999999992</c:v>
                </c:pt>
                <c:pt idx="12597">
                  <c:v>23.7104</c:v>
                </c:pt>
                <c:pt idx="12598">
                  <c:v>23.611000000000001</c:v>
                </c:pt>
                <c:pt idx="12599">
                  <c:v>23.500399999999988</c:v>
                </c:pt>
                <c:pt idx="12600">
                  <c:v>23.5242</c:v>
                </c:pt>
                <c:pt idx="12601">
                  <c:v>23.5928</c:v>
                </c:pt>
                <c:pt idx="12602">
                  <c:v>23.611000000000001</c:v>
                </c:pt>
                <c:pt idx="12603">
                  <c:v>23.731400000000001</c:v>
                </c:pt>
                <c:pt idx="12604">
                  <c:v>23.769199999999991</c:v>
                </c:pt>
                <c:pt idx="12605">
                  <c:v>23.482199999999981</c:v>
                </c:pt>
                <c:pt idx="12606">
                  <c:v>23.42339999999999</c:v>
                </c:pt>
                <c:pt idx="12607">
                  <c:v>23.594200000000001</c:v>
                </c:pt>
                <c:pt idx="12608">
                  <c:v>23.561999999999991</c:v>
                </c:pt>
                <c:pt idx="12609">
                  <c:v>23.515799999999992</c:v>
                </c:pt>
                <c:pt idx="12610">
                  <c:v>23.500399999999988</c:v>
                </c:pt>
                <c:pt idx="12611">
                  <c:v>23.555</c:v>
                </c:pt>
                <c:pt idx="12612">
                  <c:v>23.555</c:v>
                </c:pt>
                <c:pt idx="12613">
                  <c:v>23.5564</c:v>
                </c:pt>
                <c:pt idx="12614">
                  <c:v>23.668399999999981</c:v>
                </c:pt>
                <c:pt idx="12615">
                  <c:v>23.611000000000001</c:v>
                </c:pt>
                <c:pt idx="12616">
                  <c:v>23.80279999999998</c:v>
                </c:pt>
                <c:pt idx="12617">
                  <c:v>23.5564</c:v>
                </c:pt>
                <c:pt idx="12618">
                  <c:v>23.7958</c:v>
                </c:pt>
                <c:pt idx="12619">
                  <c:v>23.5732</c:v>
                </c:pt>
                <c:pt idx="12620">
                  <c:v>23.528399999999991</c:v>
                </c:pt>
                <c:pt idx="12621">
                  <c:v>23.630600000000001</c:v>
                </c:pt>
                <c:pt idx="12622">
                  <c:v>23.602599999999999</c:v>
                </c:pt>
                <c:pt idx="12623">
                  <c:v>23.637599999999999</c:v>
                </c:pt>
                <c:pt idx="12624">
                  <c:v>23.61239999999999</c:v>
                </c:pt>
                <c:pt idx="12625">
                  <c:v>23.525599999999979</c:v>
                </c:pt>
                <c:pt idx="12626">
                  <c:v>23.605399999999989</c:v>
                </c:pt>
                <c:pt idx="12627">
                  <c:v>23.668399999999981</c:v>
                </c:pt>
                <c:pt idx="12628">
                  <c:v>24.365599999999979</c:v>
                </c:pt>
                <c:pt idx="12629">
                  <c:v>24.788399999999989</c:v>
                </c:pt>
                <c:pt idx="12630">
                  <c:v>24.72539999999999</c:v>
                </c:pt>
                <c:pt idx="12631">
                  <c:v>25.0334</c:v>
                </c:pt>
                <c:pt idx="12632">
                  <c:v>25.106199999999991</c:v>
                </c:pt>
                <c:pt idx="12633">
                  <c:v>24.98859999999998</c:v>
                </c:pt>
                <c:pt idx="12634">
                  <c:v>24.872399999999981</c:v>
                </c:pt>
                <c:pt idx="12635">
                  <c:v>24.99</c:v>
                </c:pt>
                <c:pt idx="12636">
                  <c:v>24.870999999999999</c:v>
                </c:pt>
                <c:pt idx="12637">
                  <c:v>24.904599999999999</c:v>
                </c:pt>
                <c:pt idx="12638">
                  <c:v>25.015199999999989</c:v>
                </c:pt>
                <c:pt idx="12639">
                  <c:v>24.938199999999981</c:v>
                </c:pt>
                <c:pt idx="12640">
                  <c:v>24.485999999999979</c:v>
                </c:pt>
                <c:pt idx="12641">
                  <c:v>24.351599999999991</c:v>
                </c:pt>
                <c:pt idx="12642">
                  <c:v>24.43559999999999</c:v>
                </c:pt>
                <c:pt idx="12643">
                  <c:v>24.400599999999979</c:v>
                </c:pt>
                <c:pt idx="12644">
                  <c:v>24.346</c:v>
                </c:pt>
                <c:pt idx="12645">
                  <c:v>24.43419999999999</c:v>
                </c:pt>
                <c:pt idx="12646">
                  <c:v>24.43839999999998</c:v>
                </c:pt>
                <c:pt idx="12647">
                  <c:v>24.443999999999988</c:v>
                </c:pt>
                <c:pt idx="12648">
                  <c:v>24.526599999999981</c:v>
                </c:pt>
                <c:pt idx="12649">
                  <c:v>24.271799999999988</c:v>
                </c:pt>
                <c:pt idx="12650">
                  <c:v>24.43559999999999</c:v>
                </c:pt>
                <c:pt idx="12651">
                  <c:v>24.714199999999991</c:v>
                </c:pt>
                <c:pt idx="12652">
                  <c:v>24.38099999999999</c:v>
                </c:pt>
                <c:pt idx="12653">
                  <c:v>24.441199999999981</c:v>
                </c:pt>
                <c:pt idx="12654">
                  <c:v>24.441199999999981</c:v>
                </c:pt>
                <c:pt idx="12655">
                  <c:v>24.562999999999999</c:v>
                </c:pt>
                <c:pt idx="12656">
                  <c:v>24.46919999999999</c:v>
                </c:pt>
                <c:pt idx="12657">
                  <c:v>24.341799999999989</c:v>
                </c:pt>
                <c:pt idx="12658">
                  <c:v>24.396399999999989</c:v>
                </c:pt>
                <c:pt idx="12659">
                  <c:v>24.5336</c:v>
                </c:pt>
                <c:pt idx="12660">
                  <c:v>24.29</c:v>
                </c:pt>
                <c:pt idx="12661">
                  <c:v>24.480399999999989</c:v>
                </c:pt>
                <c:pt idx="12662">
                  <c:v>24.336199999999991</c:v>
                </c:pt>
                <c:pt idx="12663">
                  <c:v>24.264800000000001</c:v>
                </c:pt>
                <c:pt idx="12664">
                  <c:v>24.3782</c:v>
                </c:pt>
                <c:pt idx="12665">
                  <c:v>24.31659999999999</c:v>
                </c:pt>
                <c:pt idx="12666">
                  <c:v>24.397799999999989</c:v>
                </c:pt>
                <c:pt idx="12667">
                  <c:v>24.473400000000002</c:v>
                </c:pt>
                <c:pt idx="12668">
                  <c:v>24.5182</c:v>
                </c:pt>
                <c:pt idx="12669">
                  <c:v>24.3992</c:v>
                </c:pt>
                <c:pt idx="12670">
                  <c:v>24.596599999999992</c:v>
                </c:pt>
                <c:pt idx="12671">
                  <c:v>24.55599999999999</c:v>
                </c:pt>
                <c:pt idx="12672">
                  <c:v>24.477599999999999</c:v>
                </c:pt>
                <c:pt idx="12673">
                  <c:v>24.36979999999998</c:v>
                </c:pt>
                <c:pt idx="12674">
                  <c:v>24.3614</c:v>
                </c:pt>
                <c:pt idx="12675">
                  <c:v>24.249399999999991</c:v>
                </c:pt>
                <c:pt idx="12676">
                  <c:v>24.323599999999981</c:v>
                </c:pt>
                <c:pt idx="12677">
                  <c:v>24.29</c:v>
                </c:pt>
                <c:pt idx="12678">
                  <c:v>24.40479999999998</c:v>
                </c:pt>
                <c:pt idx="12679">
                  <c:v>24.448199999999989</c:v>
                </c:pt>
                <c:pt idx="12680">
                  <c:v>24.43979999999998</c:v>
                </c:pt>
                <c:pt idx="12681">
                  <c:v>24.498599999999989</c:v>
                </c:pt>
                <c:pt idx="12682">
                  <c:v>24.43419999999999</c:v>
                </c:pt>
                <c:pt idx="12683">
                  <c:v>24.270399999999981</c:v>
                </c:pt>
                <c:pt idx="12684">
                  <c:v>24.339000000000009</c:v>
                </c:pt>
                <c:pt idx="12685">
                  <c:v>24.403399999999991</c:v>
                </c:pt>
                <c:pt idx="12686">
                  <c:v>24.488799999999991</c:v>
                </c:pt>
                <c:pt idx="12687">
                  <c:v>24.26199999999999</c:v>
                </c:pt>
                <c:pt idx="12688">
                  <c:v>24.45239999999999</c:v>
                </c:pt>
                <c:pt idx="12689">
                  <c:v>24.413199999999989</c:v>
                </c:pt>
                <c:pt idx="12690">
                  <c:v>24.291399999999989</c:v>
                </c:pt>
                <c:pt idx="12691">
                  <c:v>24.29839999999999</c:v>
                </c:pt>
                <c:pt idx="12692">
                  <c:v>24.287199999999991</c:v>
                </c:pt>
                <c:pt idx="12693">
                  <c:v>24.152799999999989</c:v>
                </c:pt>
                <c:pt idx="12694">
                  <c:v>24.509800000000009</c:v>
                </c:pt>
                <c:pt idx="12695">
                  <c:v>24.348799999999979</c:v>
                </c:pt>
                <c:pt idx="12696">
                  <c:v>24.835999999999991</c:v>
                </c:pt>
                <c:pt idx="12697">
                  <c:v>24.078600000000002</c:v>
                </c:pt>
                <c:pt idx="12698">
                  <c:v>24.680599999999998</c:v>
                </c:pt>
                <c:pt idx="12699">
                  <c:v>24.795399999999979</c:v>
                </c:pt>
                <c:pt idx="12700">
                  <c:v>24.785599999999981</c:v>
                </c:pt>
                <c:pt idx="12701">
                  <c:v>24.62179999999999</c:v>
                </c:pt>
                <c:pt idx="12702">
                  <c:v>25.38339999999998</c:v>
                </c:pt>
                <c:pt idx="12703">
                  <c:v>25.299399999999999</c:v>
                </c:pt>
                <c:pt idx="12704">
                  <c:v>25.146799999999988</c:v>
                </c:pt>
                <c:pt idx="12705">
                  <c:v>25.3596</c:v>
                </c:pt>
                <c:pt idx="12706">
                  <c:v>25.20559999999999</c:v>
                </c:pt>
                <c:pt idx="12707">
                  <c:v>25.230799999999981</c:v>
                </c:pt>
                <c:pt idx="12708">
                  <c:v>24.994199999999989</c:v>
                </c:pt>
                <c:pt idx="12709">
                  <c:v>25.04039999999998</c:v>
                </c:pt>
                <c:pt idx="12710">
                  <c:v>24.982999999999979</c:v>
                </c:pt>
                <c:pt idx="12711">
                  <c:v>24.714199999999991</c:v>
                </c:pt>
                <c:pt idx="12712">
                  <c:v>24.794</c:v>
                </c:pt>
                <c:pt idx="12713">
                  <c:v>24.743599999999979</c:v>
                </c:pt>
                <c:pt idx="12714">
                  <c:v>24.924199999999988</c:v>
                </c:pt>
                <c:pt idx="12715">
                  <c:v>25.15379999999999</c:v>
                </c:pt>
                <c:pt idx="12716">
                  <c:v>24.033799999999989</c:v>
                </c:pt>
                <c:pt idx="12717">
                  <c:v>24.05479999999999</c:v>
                </c:pt>
                <c:pt idx="12718">
                  <c:v>24.502799999999979</c:v>
                </c:pt>
                <c:pt idx="12719">
                  <c:v>24.367000000000001</c:v>
                </c:pt>
                <c:pt idx="12720">
                  <c:v>24.270399999999981</c:v>
                </c:pt>
                <c:pt idx="12721">
                  <c:v>24.241</c:v>
                </c:pt>
                <c:pt idx="12722">
                  <c:v>24.47059999999998</c:v>
                </c:pt>
                <c:pt idx="12723">
                  <c:v>24.40479999999998</c:v>
                </c:pt>
                <c:pt idx="12724">
                  <c:v>24.26199999999999</c:v>
                </c:pt>
                <c:pt idx="12725">
                  <c:v>24.40479999999998</c:v>
                </c:pt>
                <c:pt idx="12726">
                  <c:v>24.336199999999991</c:v>
                </c:pt>
                <c:pt idx="12727">
                  <c:v>24.3782</c:v>
                </c:pt>
                <c:pt idx="12728">
                  <c:v>24.526599999999981</c:v>
                </c:pt>
                <c:pt idx="12729">
                  <c:v>24.50419999999999</c:v>
                </c:pt>
                <c:pt idx="12730">
                  <c:v>24.192</c:v>
                </c:pt>
                <c:pt idx="12731">
                  <c:v>24.59239999999998</c:v>
                </c:pt>
                <c:pt idx="12732">
                  <c:v>24.4314</c:v>
                </c:pt>
                <c:pt idx="12733">
                  <c:v>24.443999999999988</c:v>
                </c:pt>
                <c:pt idx="12734">
                  <c:v>24.350200000000001</c:v>
                </c:pt>
                <c:pt idx="12735">
                  <c:v>24.442599999999981</c:v>
                </c:pt>
                <c:pt idx="12736">
                  <c:v>24.449599999999979</c:v>
                </c:pt>
                <c:pt idx="12737">
                  <c:v>24.287199999999991</c:v>
                </c:pt>
                <c:pt idx="12738">
                  <c:v>24.324999999999999</c:v>
                </c:pt>
                <c:pt idx="12739">
                  <c:v>24.3796</c:v>
                </c:pt>
                <c:pt idx="12740">
                  <c:v>24.53919999999999</c:v>
                </c:pt>
                <c:pt idx="12741">
                  <c:v>24.492999999999991</c:v>
                </c:pt>
                <c:pt idx="12742">
                  <c:v>24.57</c:v>
                </c:pt>
                <c:pt idx="12743">
                  <c:v>24.354399999999991</c:v>
                </c:pt>
                <c:pt idx="12744">
                  <c:v>24.334800000000008</c:v>
                </c:pt>
                <c:pt idx="12745">
                  <c:v>24.52379999999998</c:v>
                </c:pt>
                <c:pt idx="12746">
                  <c:v>24.554600000000001</c:v>
                </c:pt>
                <c:pt idx="12747">
                  <c:v>24.334800000000008</c:v>
                </c:pt>
                <c:pt idx="12748">
                  <c:v>24.225599999999989</c:v>
                </c:pt>
                <c:pt idx="12749">
                  <c:v>24.494399999999981</c:v>
                </c:pt>
                <c:pt idx="12750">
                  <c:v>24.280199999999979</c:v>
                </c:pt>
                <c:pt idx="12751">
                  <c:v>24.16259999999998</c:v>
                </c:pt>
                <c:pt idx="12752">
                  <c:v>24.2242</c:v>
                </c:pt>
                <c:pt idx="12753">
                  <c:v>24.2942</c:v>
                </c:pt>
                <c:pt idx="12754">
                  <c:v>24.187799999999989</c:v>
                </c:pt>
                <c:pt idx="12755">
                  <c:v>24.110800000000008</c:v>
                </c:pt>
                <c:pt idx="12756">
                  <c:v>24.168199999999999</c:v>
                </c:pt>
                <c:pt idx="12757">
                  <c:v>24.22699999999999</c:v>
                </c:pt>
                <c:pt idx="12758">
                  <c:v>24.249399999999991</c:v>
                </c:pt>
                <c:pt idx="12759">
                  <c:v>24.221399999999988</c:v>
                </c:pt>
                <c:pt idx="12760">
                  <c:v>24.2774</c:v>
                </c:pt>
                <c:pt idx="12761">
                  <c:v>24.263399999999979</c:v>
                </c:pt>
                <c:pt idx="12762">
                  <c:v>24.127600000000001</c:v>
                </c:pt>
                <c:pt idx="12763">
                  <c:v>24.318000000000001</c:v>
                </c:pt>
                <c:pt idx="12764">
                  <c:v>24.410399999999989</c:v>
                </c:pt>
                <c:pt idx="12765">
                  <c:v>24.350200000000001</c:v>
                </c:pt>
                <c:pt idx="12766">
                  <c:v>24.5322</c:v>
                </c:pt>
                <c:pt idx="12767">
                  <c:v>24.252199999999981</c:v>
                </c:pt>
                <c:pt idx="12768">
                  <c:v>24.712800000000001</c:v>
                </c:pt>
                <c:pt idx="12769">
                  <c:v>24.119199999999999</c:v>
                </c:pt>
                <c:pt idx="12770">
                  <c:v>23.806999999999999</c:v>
                </c:pt>
                <c:pt idx="12771">
                  <c:v>23.875599999999981</c:v>
                </c:pt>
                <c:pt idx="12772">
                  <c:v>23.927399999999992</c:v>
                </c:pt>
                <c:pt idx="12773">
                  <c:v>23.725799999999989</c:v>
                </c:pt>
                <c:pt idx="12774">
                  <c:v>23.771999999999991</c:v>
                </c:pt>
                <c:pt idx="12775">
                  <c:v>23.980599999999981</c:v>
                </c:pt>
                <c:pt idx="12776">
                  <c:v>25.396000000000001</c:v>
                </c:pt>
                <c:pt idx="12777">
                  <c:v>25.32180000000001</c:v>
                </c:pt>
                <c:pt idx="12778">
                  <c:v>25.195799999999981</c:v>
                </c:pt>
                <c:pt idx="12779">
                  <c:v>25.409999999999989</c:v>
                </c:pt>
                <c:pt idx="12780">
                  <c:v>25.48139999999999</c:v>
                </c:pt>
                <c:pt idx="12781">
                  <c:v>25.313399999999991</c:v>
                </c:pt>
                <c:pt idx="12782">
                  <c:v>25.330199999999991</c:v>
                </c:pt>
                <c:pt idx="12783">
                  <c:v>25.320399999999989</c:v>
                </c:pt>
                <c:pt idx="12784">
                  <c:v>25.22659999999998</c:v>
                </c:pt>
                <c:pt idx="12785">
                  <c:v>25.202799999999989</c:v>
                </c:pt>
                <c:pt idx="12786">
                  <c:v>25.2742</c:v>
                </c:pt>
                <c:pt idx="12787">
                  <c:v>25.13280000000001</c:v>
                </c:pt>
                <c:pt idx="12788">
                  <c:v>25.065599999999989</c:v>
                </c:pt>
                <c:pt idx="12789">
                  <c:v>24.929799999999979</c:v>
                </c:pt>
                <c:pt idx="12790">
                  <c:v>25.212599999999981</c:v>
                </c:pt>
                <c:pt idx="12791">
                  <c:v>25.114599999999999</c:v>
                </c:pt>
                <c:pt idx="12792">
                  <c:v>25.162199999999991</c:v>
                </c:pt>
                <c:pt idx="12793">
                  <c:v>25.215399999999988</c:v>
                </c:pt>
                <c:pt idx="12794">
                  <c:v>25.1692</c:v>
                </c:pt>
                <c:pt idx="12795">
                  <c:v>25.2</c:v>
                </c:pt>
                <c:pt idx="12796">
                  <c:v>25.1174</c:v>
                </c:pt>
                <c:pt idx="12797">
                  <c:v>25.061399999999988</c:v>
                </c:pt>
                <c:pt idx="12798">
                  <c:v>25.15379999999999</c:v>
                </c:pt>
                <c:pt idx="12799">
                  <c:v>24.873799999999989</c:v>
                </c:pt>
                <c:pt idx="12800">
                  <c:v>25.037599999999991</c:v>
                </c:pt>
                <c:pt idx="12801">
                  <c:v>25.092199999999981</c:v>
                </c:pt>
                <c:pt idx="12802">
                  <c:v>25.12159999999999</c:v>
                </c:pt>
                <c:pt idx="12803">
                  <c:v>24.99</c:v>
                </c:pt>
                <c:pt idx="12804">
                  <c:v>25.054400000000001</c:v>
                </c:pt>
                <c:pt idx="12805">
                  <c:v>24.929799999999979</c:v>
                </c:pt>
                <c:pt idx="12806">
                  <c:v>24.93539999999998</c:v>
                </c:pt>
                <c:pt idx="12807">
                  <c:v>25.01380000000001</c:v>
                </c:pt>
                <c:pt idx="12808">
                  <c:v>24.963399999999989</c:v>
                </c:pt>
                <c:pt idx="12809">
                  <c:v>25.183199999999989</c:v>
                </c:pt>
                <c:pt idx="12810">
                  <c:v>24.961999999999989</c:v>
                </c:pt>
                <c:pt idx="12811">
                  <c:v>25.075399999999998</c:v>
                </c:pt>
                <c:pt idx="12812">
                  <c:v>25.331600000000009</c:v>
                </c:pt>
                <c:pt idx="12813">
                  <c:v>25.145399999999981</c:v>
                </c:pt>
                <c:pt idx="12814">
                  <c:v>25.092199999999981</c:v>
                </c:pt>
                <c:pt idx="12815">
                  <c:v>25.058599999999981</c:v>
                </c:pt>
                <c:pt idx="12816">
                  <c:v>24.910199999999989</c:v>
                </c:pt>
                <c:pt idx="12817">
                  <c:v>25.15519999999999</c:v>
                </c:pt>
                <c:pt idx="12818">
                  <c:v>25.103400000000001</c:v>
                </c:pt>
                <c:pt idx="12819">
                  <c:v>24.942399999999981</c:v>
                </c:pt>
                <c:pt idx="12820">
                  <c:v>24.977399999999989</c:v>
                </c:pt>
                <c:pt idx="12821">
                  <c:v>24.980199999999989</c:v>
                </c:pt>
                <c:pt idx="12822">
                  <c:v>24.838799999999988</c:v>
                </c:pt>
                <c:pt idx="12823">
                  <c:v>24.8962</c:v>
                </c:pt>
                <c:pt idx="12824">
                  <c:v>24.959199999999989</c:v>
                </c:pt>
                <c:pt idx="12825">
                  <c:v>25.118800000000011</c:v>
                </c:pt>
                <c:pt idx="12826">
                  <c:v>25.068399999999979</c:v>
                </c:pt>
                <c:pt idx="12827">
                  <c:v>25.85939999999999</c:v>
                </c:pt>
                <c:pt idx="12828">
                  <c:v>25.669</c:v>
                </c:pt>
                <c:pt idx="12829">
                  <c:v>25.4618</c:v>
                </c:pt>
                <c:pt idx="12830">
                  <c:v>25.512199999999989</c:v>
                </c:pt>
                <c:pt idx="12831">
                  <c:v>25.53179999999999</c:v>
                </c:pt>
                <c:pt idx="12832">
                  <c:v>25.621399999999991</c:v>
                </c:pt>
                <c:pt idx="12833">
                  <c:v>25.779599999999999</c:v>
                </c:pt>
                <c:pt idx="12834">
                  <c:v>25.70539999999999</c:v>
                </c:pt>
                <c:pt idx="12835">
                  <c:v>25.7166</c:v>
                </c:pt>
                <c:pt idx="12836">
                  <c:v>25.751599999999989</c:v>
                </c:pt>
                <c:pt idx="12837">
                  <c:v>25.69</c:v>
                </c:pt>
                <c:pt idx="12838">
                  <c:v>25.634</c:v>
                </c:pt>
                <c:pt idx="12839">
                  <c:v>25.718</c:v>
                </c:pt>
                <c:pt idx="12840">
                  <c:v>25.6326</c:v>
                </c:pt>
                <c:pt idx="12841">
                  <c:v>25.63120000000001</c:v>
                </c:pt>
                <c:pt idx="12842">
                  <c:v>25.713799999999988</c:v>
                </c:pt>
                <c:pt idx="12843">
                  <c:v>25.5794</c:v>
                </c:pt>
                <c:pt idx="12844">
                  <c:v>25.761399999999981</c:v>
                </c:pt>
                <c:pt idx="12845">
                  <c:v>25.7166</c:v>
                </c:pt>
                <c:pt idx="12846">
                  <c:v>25.496799999999979</c:v>
                </c:pt>
                <c:pt idx="12847">
                  <c:v>25.594799999999989</c:v>
                </c:pt>
                <c:pt idx="12848">
                  <c:v>25.570999999999991</c:v>
                </c:pt>
                <c:pt idx="12849">
                  <c:v>25.45059999999998</c:v>
                </c:pt>
                <c:pt idx="12850">
                  <c:v>25.53179999999999</c:v>
                </c:pt>
                <c:pt idx="12851">
                  <c:v>25.564</c:v>
                </c:pt>
                <c:pt idx="12852">
                  <c:v>25.5304</c:v>
                </c:pt>
                <c:pt idx="12853">
                  <c:v>25.677399999999999</c:v>
                </c:pt>
                <c:pt idx="12854">
                  <c:v>25.659199999999991</c:v>
                </c:pt>
                <c:pt idx="12855">
                  <c:v>25.677399999999999</c:v>
                </c:pt>
                <c:pt idx="12856">
                  <c:v>25.537399999999991</c:v>
                </c:pt>
                <c:pt idx="12857">
                  <c:v>25.573799999999991</c:v>
                </c:pt>
                <c:pt idx="12858">
                  <c:v>25.43239999999998</c:v>
                </c:pt>
                <c:pt idx="12859">
                  <c:v>25.387599999999988</c:v>
                </c:pt>
                <c:pt idx="12860">
                  <c:v>25.611599999999999</c:v>
                </c:pt>
                <c:pt idx="12861">
                  <c:v>25.500999999999991</c:v>
                </c:pt>
                <c:pt idx="12862">
                  <c:v>25.41419999999999</c:v>
                </c:pt>
                <c:pt idx="12863">
                  <c:v>25.8034</c:v>
                </c:pt>
                <c:pt idx="12864">
                  <c:v>25.94759999999998</c:v>
                </c:pt>
                <c:pt idx="12865">
                  <c:v>25.74039999999998</c:v>
                </c:pt>
                <c:pt idx="12866">
                  <c:v>26.846399999999988</c:v>
                </c:pt>
                <c:pt idx="12867">
                  <c:v>26.535599999999992</c:v>
                </c:pt>
                <c:pt idx="12868">
                  <c:v>26.58179999999998</c:v>
                </c:pt>
                <c:pt idx="12869">
                  <c:v>26.45719999999999</c:v>
                </c:pt>
                <c:pt idx="12870">
                  <c:v>26.434799999999989</c:v>
                </c:pt>
                <c:pt idx="12871">
                  <c:v>26.308800000000009</c:v>
                </c:pt>
                <c:pt idx="12872">
                  <c:v>26.45719999999999</c:v>
                </c:pt>
                <c:pt idx="12873">
                  <c:v>26.32139999999999</c:v>
                </c:pt>
                <c:pt idx="12874">
                  <c:v>26.465599999999981</c:v>
                </c:pt>
                <c:pt idx="12875">
                  <c:v>26.452999999999989</c:v>
                </c:pt>
                <c:pt idx="12876">
                  <c:v>25.824400000000001</c:v>
                </c:pt>
                <c:pt idx="12877">
                  <c:v>25.566800000000001</c:v>
                </c:pt>
                <c:pt idx="12878">
                  <c:v>25.534600000000001</c:v>
                </c:pt>
                <c:pt idx="12879">
                  <c:v>25.68719999999999</c:v>
                </c:pt>
                <c:pt idx="12880">
                  <c:v>25.60179999999999</c:v>
                </c:pt>
                <c:pt idx="12881">
                  <c:v>25.440799999999989</c:v>
                </c:pt>
                <c:pt idx="12882">
                  <c:v>25.62</c:v>
                </c:pt>
                <c:pt idx="12883">
                  <c:v>25.7166</c:v>
                </c:pt>
                <c:pt idx="12884">
                  <c:v>25.70539999999999</c:v>
                </c:pt>
                <c:pt idx="12885">
                  <c:v>25.58359999999999</c:v>
                </c:pt>
                <c:pt idx="12886">
                  <c:v>25.615800000000011</c:v>
                </c:pt>
                <c:pt idx="12887">
                  <c:v>25.528999999999989</c:v>
                </c:pt>
                <c:pt idx="12888">
                  <c:v>25.824400000000001</c:v>
                </c:pt>
                <c:pt idx="12889">
                  <c:v>25.53179999999999</c:v>
                </c:pt>
                <c:pt idx="12890">
                  <c:v>25.3932</c:v>
                </c:pt>
                <c:pt idx="12891">
                  <c:v>25.590599999999981</c:v>
                </c:pt>
                <c:pt idx="12892">
                  <c:v>25.675999999999991</c:v>
                </c:pt>
                <c:pt idx="12893">
                  <c:v>25.7334</c:v>
                </c:pt>
                <c:pt idx="12894">
                  <c:v>25.636800000000012</c:v>
                </c:pt>
                <c:pt idx="12895">
                  <c:v>26.779199999999989</c:v>
                </c:pt>
                <c:pt idx="12896">
                  <c:v>26.593</c:v>
                </c:pt>
                <c:pt idx="12897">
                  <c:v>26.968199999999989</c:v>
                </c:pt>
                <c:pt idx="12898">
                  <c:v>26.54959999999998</c:v>
                </c:pt>
                <c:pt idx="12899">
                  <c:v>26.375999999999991</c:v>
                </c:pt>
                <c:pt idx="12900">
                  <c:v>26.25</c:v>
                </c:pt>
                <c:pt idx="12901">
                  <c:v>26.32</c:v>
                </c:pt>
                <c:pt idx="12902">
                  <c:v>26.2136</c:v>
                </c:pt>
                <c:pt idx="12903">
                  <c:v>26.177199999999999</c:v>
                </c:pt>
                <c:pt idx="12904">
                  <c:v>26.25</c:v>
                </c:pt>
                <c:pt idx="12905">
                  <c:v>26.178599999999989</c:v>
                </c:pt>
                <c:pt idx="12906">
                  <c:v>26.2346</c:v>
                </c:pt>
                <c:pt idx="12907">
                  <c:v>26.286399999999979</c:v>
                </c:pt>
                <c:pt idx="12908">
                  <c:v>26.08339999999998</c:v>
                </c:pt>
                <c:pt idx="12909">
                  <c:v>26.090399999999988</c:v>
                </c:pt>
                <c:pt idx="12910">
                  <c:v>26.26819999999999</c:v>
                </c:pt>
                <c:pt idx="12911">
                  <c:v>25.99659999999998</c:v>
                </c:pt>
                <c:pt idx="12912">
                  <c:v>26.08339999999998</c:v>
                </c:pt>
                <c:pt idx="12913">
                  <c:v>26.065199999999979</c:v>
                </c:pt>
                <c:pt idx="12914">
                  <c:v>26.100200000000001</c:v>
                </c:pt>
                <c:pt idx="12915">
                  <c:v>26.118399999999991</c:v>
                </c:pt>
                <c:pt idx="12916">
                  <c:v>26.545399999999979</c:v>
                </c:pt>
                <c:pt idx="12917">
                  <c:v>26.574799999999989</c:v>
                </c:pt>
                <c:pt idx="12918">
                  <c:v>26.44319999999999</c:v>
                </c:pt>
                <c:pt idx="12919">
                  <c:v>26.49499999999999</c:v>
                </c:pt>
                <c:pt idx="12920">
                  <c:v>26.423599999999979</c:v>
                </c:pt>
                <c:pt idx="12921">
                  <c:v>26.375999999999991</c:v>
                </c:pt>
                <c:pt idx="12922">
                  <c:v>26.25419999999999</c:v>
                </c:pt>
                <c:pt idx="12923">
                  <c:v>26.20099999999999</c:v>
                </c:pt>
                <c:pt idx="12924">
                  <c:v>26.381599999999992</c:v>
                </c:pt>
                <c:pt idx="12925">
                  <c:v>26.193999999999999</c:v>
                </c:pt>
                <c:pt idx="12926">
                  <c:v>26.313000000000009</c:v>
                </c:pt>
                <c:pt idx="12927">
                  <c:v>26.329799999999981</c:v>
                </c:pt>
                <c:pt idx="12928">
                  <c:v>26.29059999999998</c:v>
                </c:pt>
                <c:pt idx="12929">
                  <c:v>26.160399999999989</c:v>
                </c:pt>
                <c:pt idx="12930">
                  <c:v>26.25</c:v>
                </c:pt>
                <c:pt idx="12931">
                  <c:v>26.160399999999989</c:v>
                </c:pt>
                <c:pt idx="12932">
                  <c:v>26.287800000000001</c:v>
                </c:pt>
                <c:pt idx="12933">
                  <c:v>26.410999999999991</c:v>
                </c:pt>
                <c:pt idx="12934">
                  <c:v>26.479599999999991</c:v>
                </c:pt>
                <c:pt idx="12935">
                  <c:v>26.147799999999989</c:v>
                </c:pt>
                <c:pt idx="12936">
                  <c:v>26.146399999999989</c:v>
                </c:pt>
                <c:pt idx="12937">
                  <c:v>26.3354</c:v>
                </c:pt>
                <c:pt idx="12938">
                  <c:v>25.355399999999989</c:v>
                </c:pt>
                <c:pt idx="12939">
                  <c:v>26.0932</c:v>
                </c:pt>
                <c:pt idx="12940">
                  <c:v>26.175799999999992</c:v>
                </c:pt>
                <c:pt idx="12941">
                  <c:v>26.056799999999988</c:v>
                </c:pt>
                <c:pt idx="12942">
                  <c:v>25.943399999999979</c:v>
                </c:pt>
                <c:pt idx="12943">
                  <c:v>25.8874</c:v>
                </c:pt>
                <c:pt idx="12944">
                  <c:v>25.986799999999981</c:v>
                </c:pt>
                <c:pt idx="12945">
                  <c:v>25.7502</c:v>
                </c:pt>
                <c:pt idx="12946">
                  <c:v>25.84679999999998</c:v>
                </c:pt>
                <c:pt idx="12947">
                  <c:v>25.97</c:v>
                </c:pt>
                <c:pt idx="12948">
                  <c:v>25.940599999999989</c:v>
                </c:pt>
                <c:pt idx="12949">
                  <c:v>25.96159999999999</c:v>
                </c:pt>
                <c:pt idx="12950">
                  <c:v>25.844000000000001</c:v>
                </c:pt>
                <c:pt idx="12951">
                  <c:v>26.026</c:v>
                </c:pt>
                <c:pt idx="12952">
                  <c:v>25.937799999999989</c:v>
                </c:pt>
                <c:pt idx="12953">
                  <c:v>25.72219999999999</c:v>
                </c:pt>
                <c:pt idx="12954">
                  <c:v>25.766999999999989</c:v>
                </c:pt>
                <c:pt idx="12955">
                  <c:v>25.920999999999989</c:v>
                </c:pt>
                <c:pt idx="12956">
                  <c:v>25.646599999999989</c:v>
                </c:pt>
                <c:pt idx="12957">
                  <c:v>25.844000000000001</c:v>
                </c:pt>
                <c:pt idx="12958">
                  <c:v>25.695599999999988</c:v>
                </c:pt>
                <c:pt idx="12959">
                  <c:v>25.789399999999979</c:v>
                </c:pt>
                <c:pt idx="12960">
                  <c:v>25.720799999999979</c:v>
                </c:pt>
                <c:pt idx="12961">
                  <c:v>25.885999999999989</c:v>
                </c:pt>
                <c:pt idx="12962">
                  <c:v>25.971399999999988</c:v>
                </c:pt>
                <c:pt idx="12963">
                  <c:v>25.814599999999999</c:v>
                </c:pt>
                <c:pt idx="12964">
                  <c:v>25.720799999999979</c:v>
                </c:pt>
                <c:pt idx="12965">
                  <c:v>25.885999999999989</c:v>
                </c:pt>
                <c:pt idx="12966">
                  <c:v>25.680199999999989</c:v>
                </c:pt>
                <c:pt idx="12967">
                  <c:v>25.848199999999991</c:v>
                </c:pt>
                <c:pt idx="12968">
                  <c:v>25.867799999999988</c:v>
                </c:pt>
                <c:pt idx="12969">
                  <c:v>25.783799999999989</c:v>
                </c:pt>
                <c:pt idx="12970">
                  <c:v>25.84539999999998</c:v>
                </c:pt>
                <c:pt idx="12971">
                  <c:v>25.641000000000009</c:v>
                </c:pt>
                <c:pt idx="12972">
                  <c:v>25.790800000000001</c:v>
                </c:pt>
                <c:pt idx="12973">
                  <c:v>25.696999999999999</c:v>
                </c:pt>
                <c:pt idx="12974">
                  <c:v>25.944799999999979</c:v>
                </c:pt>
                <c:pt idx="12975">
                  <c:v>25.97699999999999</c:v>
                </c:pt>
                <c:pt idx="12976">
                  <c:v>25.897200000000009</c:v>
                </c:pt>
                <c:pt idx="12977">
                  <c:v>26.18</c:v>
                </c:pt>
                <c:pt idx="12978">
                  <c:v>26.170200000000001</c:v>
                </c:pt>
                <c:pt idx="12979">
                  <c:v>26.3004</c:v>
                </c:pt>
                <c:pt idx="12980">
                  <c:v>26.548199999999991</c:v>
                </c:pt>
                <c:pt idx="12981">
                  <c:v>24.768799999999981</c:v>
                </c:pt>
                <c:pt idx="12982">
                  <c:v>25.307800000000011</c:v>
                </c:pt>
                <c:pt idx="12983">
                  <c:v>25.353999999999999</c:v>
                </c:pt>
                <c:pt idx="12984">
                  <c:v>25.488399999999981</c:v>
                </c:pt>
                <c:pt idx="12985">
                  <c:v>25.387599999999988</c:v>
                </c:pt>
                <c:pt idx="12986">
                  <c:v>25.358199999999989</c:v>
                </c:pt>
                <c:pt idx="12987">
                  <c:v>25.48279999999999</c:v>
                </c:pt>
                <c:pt idx="12988">
                  <c:v>25.402999999999992</c:v>
                </c:pt>
                <c:pt idx="12989">
                  <c:v>25.349799999999981</c:v>
                </c:pt>
                <c:pt idx="12990">
                  <c:v>26.026</c:v>
                </c:pt>
                <c:pt idx="12991">
                  <c:v>26.003599999999999</c:v>
                </c:pt>
                <c:pt idx="12992">
                  <c:v>26.009199999999989</c:v>
                </c:pt>
                <c:pt idx="12993">
                  <c:v>25.867799999999988</c:v>
                </c:pt>
                <c:pt idx="12994">
                  <c:v>25.84259999999998</c:v>
                </c:pt>
                <c:pt idx="12995">
                  <c:v>25.8734</c:v>
                </c:pt>
                <c:pt idx="12996">
                  <c:v>25.8034</c:v>
                </c:pt>
                <c:pt idx="12997">
                  <c:v>25.72359999999998</c:v>
                </c:pt>
                <c:pt idx="12998">
                  <c:v>25.831399999999999</c:v>
                </c:pt>
                <c:pt idx="12999">
                  <c:v>26.021799999999988</c:v>
                </c:pt>
                <c:pt idx="13000">
                  <c:v>26.028799999999979</c:v>
                </c:pt>
                <c:pt idx="13001">
                  <c:v>25.646599999999989</c:v>
                </c:pt>
                <c:pt idx="13002">
                  <c:v>25.779599999999999</c:v>
                </c:pt>
                <c:pt idx="13003">
                  <c:v>25.88039999999998</c:v>
                </c:pt>
                <c:pt idx="13004">
                  <c:v>26.006399999999989</c:v>
                </c:pt>
                <c:pt idx="13005">
                  <c:v>25.87479999999999</c:v>
                </c:pt>
                <c:pt idx="13006">
                  <c:v>25.920999999999989</c:v>
                </c:pt>
                <c:pt idx="13007">
                  <c:v>25.828600000000002</c:v>
                </c:pt>
                <c:pt idx="13008">
                  <c:v>25.542999999999989</c:v>
                </c:pt>
                <c:pt idx="13009">
                  <c:v>25.502400000000002</c:v>
                </c:pt>
                <c:pt idx="13010">
                  <c:v>25.49959999999998</c:v>
                </c:pt>
                <c:pt idx="13011">
                  <c:v>25.968599999999981</c:v>
                </c:pt>
                <c:pt idx="13012">
                  <c:v>25.475799999999989</c:v>
                </c:pt>
                <c:pt idx="13013">
                  <c:v>25.502400000000002</c:v>
                </c:pt>
                <c:pt idx="13014">
                  <c:v>25.645199999999988</c:v>
                </c:pt>
                <c:pt idx="13015">
                  <c:v>25.53319999999999</c:v>
                </c:pt>
                <c:pt idx="13016">
                  <c:v>25.677399999999999</c:v>
                </c:pt>
                <c:pt idx="13017">
                  <c:v>25.561199999999989</c:v>
                </c:pt>
                <c:pt idx="13018">
                  <c:v>25.93219999999998</c:v>
                </c:pt>
                <c:pt idx="13019">
                  <c:v>25.890199999999989</c:v>
                </c:pt>
                <c:pt idx="13020">
                  <c:v>24.64139999999999</c:v>
                </c:pt>
                <c:pt idx="13021">
                  <c:v>25.216799999999989</c:v>
                </c:pt>
                <c:pt idx="13022">
                  <c:v>25.149599999999989</c:v>
                </c:pt>
                <c:pt idx="13023">
                  <c:v>25.39739999999999</c:v>
                </c:pt>
                <c:pt idx="13024">
                  <c:v>25.381999999999991</c:v>
                </c:pt>
                <c:pt idx="13025">
                  <c:v>25.24199999999999</c:v>
                </c:pt>
                <c:pt idx="13026">
                  <c:v>25.425399999999989</c:v>
                </c:pt>
                <c:pt idx="13027">
                  <c:v>25.264399999999981</c:v>
                </c:pt>
                <c:pt idx="13028">
                  <c:v>25.229399999999981</c:v>
                </c:pt>
                <c:pt idx="13029">
                  <c:v>25.3428</c:v>
                </c:pt>
                <c:pt idx="13030">
                  <c:v>25.61859999999999</c:v>
                </c:pt>
                <c:pt idx="13031">
                  <c:v>25.0502</c:v>
                </c:pt>
                <c:pt idx="13032">
                  <c:v>25.512199999999989</c:v>
                </c:pt>
                <c:pt idx="13033">
                  <c:v>24.733800000000009</c:v>
                </c:pt>
                <c:pt idx="13034">
                  <c:v>24.526599999999981</c:v>
                </c:pt>
                <c:pt idx="13035">
                  <c:v>24.600799999999989</c:v>
                </c:pt>
                <c:pt idx="13036">
                  <c:v>25.009599999999988</c:v>
                </c:pt>
                <c:pt idx="13037">
                  <c:v>24.961999999999989</c:v>
                </c:pt>
                <c:pt idx="13038">
                  <c:v>25.50379999999998</c:v>
                </c:pt>
                <c:pt idx="13039">
                  <c:v>25.267199999999981</c:v>
                </c:pt>
                <c:pt idx="13040">
                  <c:v>25.234999999999999</c:v>
                </c:pt>
                <c:pt idx="13041">
                  <c:v>25.10479999999999</c:v>
                </c:pt>
                <c:pt idx="13042">
                  <c:v>25.32180000000001</c:v>
                </c:pt>
                <c:pt idx="13043">
                  <c:v>25.299399999999999</c:v>
                </c:pt>
                <c:pt idx="13044">
                  <c:v>25.09079999999998</c:v>
                </c:pt>
                <c:pt idx="13045">
                  <c:v>25.14259999999998</c:v>
                </c:pt>
                <c:pt idx="13046">
                  <c:v>25.15379999999999</c:v>
                </c:pt>
                <c:pt idx="13047">
                  <c:v>25.202799999999989</c:v>
                </c:pt>
                <c:pt idx="13048">
                  <c:v>25.268599999999989</c:v>
                </c:pt>
                <c:pt idx="13049">
                  <c:v>25.197199999999999</c:v>
                </c:pt>
                <c:pt idx="13050">
                  <c:v>25.230799999999981</c:v>
                </c:pt>
                <c:pt idx="13051">
                  <c:v>25.24479999999998</c:v>
                </c:pt>
                <c:pt idx="13052">
                  <c:v>25.141199999999991</c:v>
                </c:pt>
                <c:pt idx="13053">
                  <c:v>25.1692</c:v>
                </c:pt>
                <c:pt idx="13054">
                  <c:v>25.37919999999999</c:v>
                </c:pt>
                <c:pt idx="13055">
                  <c:v>25.174799999999991</c:v>
                </c:pt>
                <c:pt idx="13056">
                  <c:v>25.3764</c:v>
                </c:pt>
                <c:pt idx="13057">
                  <c:v>25.282599999999981</c:v>
                </c:pt>
                <c:pt idx="13058">
                  <c:v>25.291</c:v>
                </c:pt>
                <c:pt idx="13059">
                  <c:v>25.09079999999998</c:v>
                </c:pt>
                <c:pt idx="13060">
                  <c:v>25.156600000000001</c:v>
                </c:pt>
                <c:pt idx="13061">
                  <c:v>25.075399999999998</c:v>
                </c:pt>
                <c:pt idx="13062">
                  <c:v>25.103400000000001</c:v>
                </c:pt>
                <c:pt idx="13063">
                  <c:v>25.164999999999999</c:v>
                </c:pt>
                <c:pt idx="13064">
                  <c:v>25.267199999999981</c:v>
                </c:pt>
                <c:pt idx="13065">
                  <c:v>25.127199999999991</c:v>
                </c:pt>
                <c:pt idx="13066">
                  <c:v>25.24199999999999</c:v>
                </c:pt>
                <c:pt idx="13067">
                  <c:v>25.24199999999999</c:v>
                </c:pt>
                <c:pt idx="13068">
                  <c:v>25.065599999999989</c:v>
                </c:pt>
                <c:pt idx="13069">
                  <c:v>25.1342</c:v>
                </c:pt>
                <c:pt idx="13070">
                  <c:v>25.092199999999981</c:v>
                </c:pt>
                <c:pt idx="13071">
                  <c:v>25.032</c:v>
                </c:pt>
                <c:pt idx="13072">
                  <c:v>25.227999999999991</c:v>
                </c:pt>
                <c:pt idx="13073">
                  <c:v>24.98859999999998</c:v>
                </c:pt>
                <c:pt idx="13074">
                  <c:v>25.137</c:v>
                </c:pt>
                <c:pt idx="13075">
                  <c:v>25.029199999999989</c:v>
                </c:pt>
                <c:pt idx="13076">
                  <c:v>25.139800000000012</c:v>
                </c:pt>
                <c:pt idx="13077">
                  <c:v>25.018000000000001</c:v>
                </c:pt>
                <c:pt idx="13078">
                  <c:v>24.97039999999998</c:v>
                </c:pt>
                <c:pt idx="13079">
                  <c:v>24.953600000000002</c:v>
                </c:pt>
                <c:pt idx="13080">
                  <c:v>25.163599999999992</c:v>
                </c:pt>
                <c:pt idx="13081">
                  <c:v>25.04039999999998</c:v>
                </c:pt>
                <c:pt idx="13082">
                  <c:v>24.99</c:v>
                </c:pt>
                <c:pt idx="13083">
                  <c:v>25.05299999999999</c:v>
                </c:pt>
                <c:pt idx="13084">
                  <c:v>25.022200000000002</c:v>
                </c:pt>
                <c:pt idx="13085">
                  <c:v>25.024999999999999</c:v>
                </c:pt>
                <c:pt idx="13086">
                  <c:v>25.131399999999999</c:v>
                </c:pt>
                <c:pt idx="13087">
                  <c:v>25.316199999999991</c:v>
                </c:pt>
                <c:pt idx="13088">
                  <c:v>25.8552</c:v>
                </c:pt>
                <c:pt idx="13089">
                  <c:v>25.409999999999989</c:v>
                </c:pt>
                <c:pt idx="13090">
                  <c:v>25.43099999999999</c:v>
                </c:pt>
                <c:pt idx="13091">
                  <c:v>25.317599999999999</c:v>
                </c:pt>
                <c:pt idx="13092">
                  <c:v>25.2546</c:v>
                </c:pt>
                <c:pt idx="13093">
                  <c:v>25.334399999999999</c:v>
                </c:pt>
                <c:pt idx="13094">
                  <c:v>25.34</c:v>
                </c:pt>
                <c:pt idx="13095">
                  <c:v>24.973199999999991</c:v>
                </c:pt>
                <c:pt idx="13096">
                  <c:v>25.209800000000001</c:v>
                </c:pt>
                <c:pt idx="13097">
                  <c:v>25.19159999999999</c:v>
                </c:pt>
                <c:pt idx="13098">
                  <c:v>25.068399999999979</c:v>
                </c:pt>
                <c:pt idx="13099">
                  <c:v>25.0992</c:v>
                </c:pt>
                <c:pt idx="13100">
                  <c:v>25.015199999999989</c:v>
                </c:pt>
                <c:pt idx="13101">
                  <c:v>25.100599999999989</c:v>
                </c:pt>
                <c:pt idx="13102">
                  <c:v>25.0992</c:v>
                </c:pt>
                <c:pt idx="13103">
                  <c:v>24.95079999999998</c:v>
                </c:pt>
                <c:pt idx="13104">
                  <c:v>25.082399999999989</c:v>
                </c:pt>
                <c:pt idx="13105">
                  <c:v>24.94939999999999</c:v>
                </c:pt>
                <c:pt idx="13106">
                  <c:v>25.054400000000001</c:v>
                </c:pt>
                <c:pt idx="13107">
                  <c:v>25.048799999999989</c:v>
                </c:pt>
                <c:pt idx="13108">
                  <c:v>25.0838</c:v>
                </c:pt>
                <c:pt idx="13109">
                  <c:v>24.777200000000001</c:v>
                </c:pt>
                <c:pt idx="13110">
                  <c:v>24.98159999999999</c:v>
                </c:pt>
                <c:pt idx="13111">
                  <c:v>24.893399999999989</c:v>
                </c:pt>
                <c:pt idx="13112">
                  <c:v>24.905999999999992</c:v>
                </c:pt>
                <c:pt idx="13113">
                  <c:v>24.977399999999989</c:v>
                </c:pt>
                <c:pt idx="13114">
                  <c:v>24.95219999999998</c:v>
                </c:pt>
                <c:pt idx="13115">
                  <c:v>24.8962</c:v>
                </c:pt>
                <c:pt idx="13116">
                  <c:v>24.855599999999988</c:v>
                </c:pt>
                <c:pt idx="13117">
                  <c:v>24.872399999999981</c:v>
                </c:pt>
                <c:pt idx="13118">
                  <c:v>24.880799999999979</c:v>
                </c:pt>
                <c:pt idx="13119">
                  <c:v>24.876599999999989</c:v>
                </c:pt>
                <c:pt idx="13120">
                  <c:v>24.90179999999998</c:v>
                </c:pt>
                <c:pt idx="13121">
                  <c:v>24.894800000000011</c:v>
                </c:pt>
                <c:pt idx="13122">
                  <c:v>24.802399999999992</c:v>
                </c:pt>
                <c:pt idx="13123">
                  <c:v>24.82899999999999</c:v>
                </c:pt>
                <c:pt idx="13124">
                  <c:v>24.733800000000009</c:v>
                </c:pt>
                <c:pt idx="13125">
                  <c:v>24.8094</c:v>
                </c:pt>
                <c:pt idx="13126">
                  <c:v>24.922799999999981</c:v>
                </c:pt>
                <c:pt idx="13127">
                  <c:v>24.768799999999981</c:v>
                </c:pt>
                <c:pt idx="13128">
                  <c:v>24.773</c:v>
                </c:pt>
                <c:pt idx="13129">
                  <c:v>24.942399999999981</c:v>
                </c:pt>
                <c:pt idx="13130">
                  <c:v>24.821999999999999</c:v>
                </c:pt>
                <c:pt idx="13131">
                  <c:v>24.74779999999998</c:v>
                </c:pt>
                <c:pt idx="13132">
                  <c:v>24.742199999999979</c:v>
                </c:pt>
                <c:pt idx="13133">
                  <c:v>24.817799999999991</c:v>
                </c:pt>
                <c:pt idx="13134">
                  <c:v>24.924199999999988</c:v>
                </c:pt>
                <c:pt idx="13135">
                  <c:v>24.91439999999999</c:v>
                </c:pt>
                <c:pt idx="13136">
                  <c:v>24.872399999999981</c:v>
                </c:pt>
                <c:pt idx="13137">
                  <c:v>24.729599999999991</c:v>
                </c:pt>
                <c:pt idx="13138">
                  <c:v>24.830400000000001</c:v>
                </c:pt>
                <c:pt idx="13139">
                  <c:v>24.833199999999991</c:v>
                </c:pt>
                <c:pt idx="13140">
                  <c:v>24.840199999999989</c:v>
                </c:pt>
                <c:pt idx="13141">
                  <c:v>24.821999999999999</c:v>
                </c:pt>
                <c:pt idx="13142">
                  <c:v>24.8094</c:v>
                </c:pt>
                <c:pt idx="13143">
                  <c:v>24.869599999999981</c:v>
                </c:pt>
                <c:pt idx="13144">
                  <c:v>24.71139999999999</c:v>
                </c:pt>
                <c:pt idx="13145">
                  <c:v>24.712800000000001</c:v>
                </c:pt>
                <c:pt idx="13146">
                  <c:v>24.761800000000001</c:v>
                </c:pt>
                <c:pt idx="13147">
                  <c:v>24.907399999999988</c:v>
                </c:pt>
                <c:pt idx="13148">
                  <c:v>24.77859999999999</c:v>
                </c:pt>
                <c:pt idx="13149">
                  <c:v>24.869599999999981</c:v>
                </c:pt>
                <c:pt idx="13150">
                  <c:v>24.922799999999981</c:v>
                </c:pt>
                <c:pt idx="13151">
                  <c:v>24.884999999999991</c:v>
                </c:pt>
                <c:pt idx="13152">
                  <c:v>24.894800000000011</c:v>
                </c:pt>
                <c:pt idx="13153">
                  <c:v>24.623200000000001</c:v>
                </c:pt>
                <c:pt idx="13154">
                  <c:v>24.686199999999989</c:v>
                </c:pt>
                <c:pt idx="13155">
                  <c:v>24.742199999999979</c:v>
                </c:pt>
                <c:pt idx="13156">
                  <c:v>24.67080000000001</c:v>
                </c:pt>
                <c:pt idx="13157">
                  <c:v>24.726799999999979</c:v>
                </c:pt>
                <c:pt idx="13158">
                  <c:v>24.854199999999999</c:v>
                </c:pt>
                <c:pt idx="13159">
                  <c:v>25.232199999999992</c:v>
                </c:pt>
                <c:pt idx="13160">
                  <c:v>25.085199999999979</c:v>
                </c:pt>
                <c:pt idx="13161">
                  <c:v>24.634399999999999</c:v>
                </c:pt>
                <c:pt idx="13162">
                  <c:v>25.110399999999991</c:v>
                </c:pt>
                <c:pt idx="13163">
                  <c:v>24.927</c:v>
                </c:pt>
                <c:pt idx="13164">
                  <c:v>24.991399999999992</c:v>
                </c:pt>
                <c:pt idx="13165">
                  <c:v>25.0124</c:v>
                </c:pt>
                <c:pt idx="13166">
                  <c:v>25.010999999999999</c:v>
                </c:pt>
                <c:pt idx="13167">
                  <c:v>25.0334</c:v>
                </c:pt>
                <c:pt idx="13168">
                  <c:v>25.1356</c:v>
                </c:pt>
                <c:pt idx="13169">
                  <c:v>25.197199999999999</c:v>
                </c:pt>
                <c:pt idx="13170">
                  <c:v>25.026399999999992</c:v>
                </c:pt>
                <c:pt idx="13171">
                  <c:v>24.72539999999999</c:v>
                </c:pt>
                <c:pt idx="13172">
                  <c:v>24.318000000000001</c:v>
                </c:pt>
                <c:pt idx="13173">
                  <c:v>24.213000000000001</c:v>
                </c:pt>
                <c:pt idx="13174">
                  <c:v>24.505599999999991</c:v>
                </c:pt>
                <c:pt idx="13175">
                  <c:v>24.477599999999999</c:v>
                </c:pt>
                <c:pt idx="13176">
                  <c:v>24.45379999999998</c:v>
                </c:pt>
                <c:pt idx="13177">
                  <c:v>24.397799999999989</c:v>
                </c:pt>
                <c:pt idx="13178">
                  <c:v>24.57</c:v>
                </c:pt>
                <c:pt idx="13179">
                  <c:v>24.488799999999991</c:v>
                </c:pt>
                <c:pt idx="13180">
                  <c:v>24.505599999999991</c:v>
                </c:pt>
                <c:pt idx="13181">
                  <c:v>24.535</c:v>
                </c:pt>
                <c:pt idx="13182">
                  <c:v>24.459399999999992</c:v>
                </c:pt>
                <c:pt idx="13183">
                  <c:v>24.4468</c:v>
                </c:pt>
                <c:pt idx="13184">
                  <c:v>24.4678</c:v>
                </c:pt>
                <c:pt idx="13185">
                  <c:v>24.456600000000002</c:v>
                </c:pt>
                <c:pt idx="13186">
                  <c:v>24.5322</c:v>
                </c:pt>
                <c:pt idx="13187">
                  <c:v>24.526599999999981</c:v>
                </c:pt>
                <c:pt idx="13188">
                  <c:v>24.43419999999999</c:v>
                </c:pt>
                <c:pt idx="13189">
                  <c:v>24.616199999999999</c:v>
                </c:pt>
                <c:pt idx="13190">
                  <c:v>24.288599999999981</c:v>
                </c:pt>
                <c:pt idx="13191">
                  <c:v>24.52379999999998</c:v>
                </c:pt>
                <c:pt idx="13192">
                  <c:v>24.274599999999989</c:v>
                </c:pt>
                <c:pt idx="13193">
                  <c:v>25.86219999999998</c:v>
                </c:pt>
                <c:pt idx="13194">
                  <c:v>25.542999999999989</c:v>
                </c:pt>
                <c:pt idx="13195">
                  <c:v>24.851400000000009</c:v>
                </c:pt>
                <c:pt idx="13196">
                  <c:v>24.6386</c:v>
                </c:pt>
                <c:pt idx="13197">
                  <c:v>24.59379999999998</c:v>
                </c:pt>
                <c:pt idx="13198">
                  <c:v>24.8262</c:v>
                </c:pt>
                <c:pt idx="13199">
                  <c:v>25.120200000000001</c:v>
                </c:pt>
                <c:pt idx="13200">
                  <c:v>24.91719999999999</c:v>
                </c:pt>
                <c:pt idx="13201">
                  <c:v>24.2438</c:v>
                </c:pt>
                <c:pt idx="13202">
                  <c:v>24.1752</c:v>
                </c:pt>
                <c:pt idx="13203">
                  <c:v>23.95539999999999</c:v>
                </c:pt>
                <c:pt idx="13204">
                  <c:v>24.057600000000001</c:v>
                </c:pt>
                <c:pt idx="13205">
                  <c:v>23.925999999999981</c:v>
                </c:pt>
                <c:pt idx="13206">
                  <c:v>24.088399999999989</c:v>
                </c:pt>
                <c:pt idx="13207">
                  <c:v>24.044999999999991</c:v>
                </c:pt>
                <c:pt idx="13208">
                  <c:v>24.565799999999989</c:v>
                </c:pt>
                <c:pt idx="13209">
                  <c:v>24.722599999999989</c:v>
                </c:pt>
                <c:pt idx="13210">
                  <c:v>23.893799999999992</c:v>
                </c:pt>
                <c:pt idx="13211">
                  <c:v>23.944199999999999</c:v>
                </c:pt>
                <c:pt idx="13212">
                  <c:v>24.12479999999999</c:v>
                </c:pt>
                <c:pt idx="13213">
                  <c:v>23.965199999999989</c:v>
                </c:pt>
                <c:pt idx="13214">
                  <c:v>23.993200000000002</c:v>
                </c:pt>
                <c:pt idx="13215">
                  <c:v>24.012799999999991</c:v>
                </c:pt>
                <c:pt idx="13216">
                  <c:v>24.117799999999999</c:v>
                </c:pt>
                <c:pt idx="13217">
                  <c:v>24.077199999999991</c:v>
                </c:pt>
                <c:pt idx="13218">
                  <c:v>24.0702</c:v>
                </c:pt>
                <c:pt idx="13219">
                  <c:v>23.91480000000001</c:v>
                </c:pt>
                <c:pt idx="13220">
                  <c:v>24.077199999999991</c:v>
                </c:pt>
                <c:pt idx="13221">
                  <c:v>24.204599999999989</c:v>
                </c:pt>
                <c:pt idx="13222">
                  <c:v>24.147200000000009</c:v>
                </c:pt>
                <c:pt idx="13223">
                  <c:v>24.122</c:v>
                </c:pt>
                <c:pt idx="13224">
                  <c:v>24.073</c:v>
                </c:pt>
                <c:pt idx="13225">
                  <c:v>24.148599999999981</c:v>
                </c:pt>
                <c:pt idx="13226">
                  <c:v>24.065999999999988</c:v>
                </c:pt>
                <c:pt idx="13227">
                  <c:v>23.854600000000001</c:v>
                </c:pt>
                <c:pt idx="13228">
                  <c:v>23.925999999999981</c:v>
                </c:pt>
                <c:pt idx="13229">
                  <c:v>23.9344</c:v>
                </c:pt>
                <c:pt idx="13230">
                  <c:v>23.98759999999999</c:v>
                </c:pt>
                <c:pt idx="13231">
                  <c:v>24.112199999999991</c:v>
                </c:pt>
                <c:pt idx="13232">
                  <c:v>23.93719999999999</c:v>
                </c:pt>
                <c:pt idx="13233">
                  <c:v>24.147200000000009</c:v>
                </c:pt>
                <c:pt idx="13234">
                  <c:v>24.127600000000001</c:v>
                </c:pt>
                <c:pt idx="13235">
                  <c:v>24.014199999999992</c:v>
                </c:pt>
                <c:pt idx="13236">
                  <c:v>24.001599999999989</c:v>
                </c:pt>
                <c:pt idx="13237">
                  <c:v>24.09259999999998</c:v>
                </c:pt>
                <c:pt idx="13238">
                  <c:v>24.088399999999989</c:v>
                </c:pt>
                <c:pt idx="13239">
                  <c:v>24.232599999999991</c:v>
                </c:pt>
                <c:pt idx="13240">
                  <c:v>24.24519999999999</c:v>
                </c:pt>
                <c:pt idx="13241">
                  <c:v>24.170999999999999</c:v>
                </c:pt>
                <c:pt idx="13242">
                  <c:v>24.516800000000011</c:v>
                </c:pt>
                <c:pt idx="13243">
                  <c:v>24.025399999999991</c:v>
                </c:pt>
                <c:pt idx="13244">
                  <c:v>24.047799999999992</c:v>
                </c:pt>
                <c:pt idx="13245">
                  <c:v>24.1906</c:v>
                </c:pt>
                <c:pt idx="13246">
                  <c:v>24.1066</c:v>
                </c:pt>
                <c:pt idx="13247">
                  <c:v>24.2774</c:v>
                </c:pt>
                <c:pt idx="13248">
                  <c:v>24.16119999999999</c:v>
                </c:pt>
                <c:pt idx="13249">
                  <c:v>24.030999999999999</c:v>
                </c:pt>
                <c:pt idx="13250">
                  <c:v>24.115000000000009</c:v>
                </c:pt>
                <c:pt idx="13251">
                  <c:v>24.120599999999989</c:v>
                </c:pt>
                <c:pt idx="13252">
                  <c:v>24.015599999999989</c:v>
                </c:pt>
                <c:pt idx="13253">
                  <c:v>24.0702</c:v>
                </c:pt>
                <c:pt idx="13254">
                  <c:v>23.942799999999981</c:v>
                </c:pt>
                <c:pt idx="13255">
                  <c:v>24.785599999999981</c:v>
                </c:pt>
                <c:pt idx="13256">
                  <c:v>24.773</c:v>
                </c:pt>
                <c:pt idx="13257">
                  <c:v>24.724</c:v>
                </c:pt>
                <c:pt idx="13258">
                  <c:v>24.791199999999989</c:v>
                </c:pt>
                <c:pt idx="13259">
                  <c:v>24.833199999999991</c:v>
                </c:pt>
                <c:pt idx="13260">
                  <c:v>24.480399999999989</c:v>
                </c:pt>
                <c:pt idx="13261">
                  <c:v>24.535</c:v>
                </c:pt>
                <c:pt idx="13262">
                  <c:v>24.738</c:v>
                </c:pt>
                <c:pt idx="13263">
                  <c:v>24.29</c:v>
                </c:pt>
                <c:pt idx="13264">
                  <c:v>24.425799999999981</c:v>
                </c:pt>
                <c:pt idx="13265">
                  <c:v>24.236799999999992</c:v>
                </c:pt>
                <c:pt idx="13266">
                  <c:v>24.128999999999991</c:v>
                </c:pt>
                <c:pt idx="13267">
                  <c:v>24.178000000000001</c:v>
                </c:pt>
                <c:pt idx="13268">
                  <c:v>24.3782</c:v>
                </c:pt>
                <c:pt idx="13269">
                  <c:v>24.288599999999981</c:v>
                </c:pt>
                <c:pt idx="13270">
                  <c:v>24.33339999999999</c:v>
                </c:pt>
                <c:pt idx="13271">
                  <c:v>24.53919999999999</c:v>
                </c:pt>
                <c:pt idx="13272">
                  <c:v>24.416</c:v>
                </c:pt>
                <c:pt idx="13273">
                  <c:v>25.515000000000001</c:v>
                </c:pt>
                <c:pt idx="13274">
                  <c:v>25.299399999999999</c:v>
                </c:pt>
                <c:pt idx="13275">
                  <c:v>25.275599999999979</c:v>
                </c:pt>
                <c:pt idx="13276">
                  <c:v>25.233599999999988</c:v>
                </c:pt>
                <c:pt idx="13277">
                  <c:v>25.251799999999989</c:v>
                </c:pt>
                <c:pt idx="13278">
                  <c:v>25.303599999999989</c:v>
                </c:pt>
                <c:pt idx="13279">
                  <c:v>25.100599999999989</c:v>
                </c:pt>
                <c:pt idx="13280">
                  <c:v>25.257400000000001</c:v>
                </c:pt>
                <c:pt idx="13281">
                  <c:v>25.039000000000001</c:v>
                </c:pt>
                <c:pt idx="13282">
                  <c:v>25.04039999999998</c:v>
                </c:pt>
                <c:pt idx="13283">
                  <c:v>25.041799999999991</c:v>
                </c:pt>
                <c:pt idx="13284">
                  <c:v>25.006799999999981</c:v>
                </c:pt>
                <c:pt idx="13285">
                  <c:v>26.294799999999992</c:v>
                </c:pt>
                <c:pt idx="13286">
                  <c:v>25.902799999999981</c:v>
                </c:pt>
                <c:pt idx="13287">
                  <c:v>26.009199999999989</c:v>
                </c:pt>
                <c:pt idx="13288">
                  <c:v>25.940599999999989</c:v>
                </c:pt>
                <c:pt idx="13289">
                  <c:v>25.772599999999979</c:v>
                </c:pt>
                <c:pt idx="13290">
                  <c:v>25.661999999999988</c:v>
                </c:pt>
                <c:pt idx="13291">
                  <c:v>25.902799999999981</c:v>
                </c:pt>
                <c:pt idx="13292">
                  <c:v>25.810399999999991</c:v>
                </c:pt>
                <c:pt idx="13293">
                  <c:v>26.45859999999999</c:v>
                </c:pt>
                <c:pt idx="13294">
                  <c:v>26.5076</c:v>
                </c:pt>
                <c:pt idx="13295">
                  <c:v>26.49639999999998</c:v>
                </c:pt>
                <c:pt idx="13296">
                  <c:v>26.11140000000001</c:v>
                </c:pt>
                <c:pt idx="13297">
                  <c:v>26.334</c:v>
                </c:pt>
                <c:pt idx="13298">
                  <c:v>26.44739999999998</c:v>
                </c:pt>
                <c:pt idx="13299">
                  <c:v>26.084800000000001</c:v>
                </c:pt>
                <c:pt idx="13300">
                  <c:v>26.27239999999998</c:v>
                </c:pt>
                <c:pt idx="13301">
                  <c:v>26.277999999999999</c:v>
                </c:pt>
                <c:pt idx="13302">
                  <c:v>26.193999999999999</c:v>
                </c:pt>
                <c:pt idx="13303">
                  <c:v>26.888399999999979</c:v>
                </c:pt>
                <c:pt idx="13304">
                  <c:v>26.8828</c:v>
                </c:pt>
                <c:pt idx="13305">
                  <c:v>26.5776</c:v>
                </c:pt>
                <c:pt idx="13306">
                  <c:v>26.725999999999988</c:v>
                </c:pt>
                <c:pt idx="13307">
                  <c:v>26.8156</c:v>
                </c:pt>
                <c:pt idx="13308">
                  <c:v>26.588799999999981</c:v>
                </c:pt>
                <c:pt idx="13309">
                  <c:v>27.06479999999998</c:v>
                </c:pt>
                <c:pt idx="13310">
                  <c:v>26.97659999999998</c:v>
                </c:pt>
                <c:pt idx="13311">
                  <c:v>27.085799999999981</c:v>
                </c:pt>
                <c:pt idx="13312">
                  <c:v>27.013000000000009</c:v>
                </c:pt>
                <c:pt idx="13313">
                  <c:v>27.036799999999989</c:v>
                </c:pt>
                <c:pt idx="13314">
                  <c:v>27.398</c:v>
                </c:pt>
                <c:pt idx="13315">
                  <c:v>27.21879999999998</c:v>
                </c:pt>
                <c:pt idx="13316">
                  <c:v>27.56039999999998</c:v>
                </c:pt>
                <c:pt idx="13317">
                  <c:v>27.871200000000009</c:v>
                </c:pt>
                <c:pt idx="13318">
                  <c:v>29.157800000000009</c:v>
                </c:pt>
                <c:pt idx="13319">
                  <c:v>27.42459999999998</c:v>
                </c:pt>
                <c:pt idx="13320">
                  <c:v>28.316399999999991</c:v>
                </c:pt>
                <c:pt idx="13321">
                  <c:v>28.286999999999981</c:v>
                </c:pt>
                <c:pt idx="13322">
                  <c:v>28.151199999999999</c:v>
                </c:pt>
                <c:pt idx="13323">
                  <c:v>28.197399999999991</c:v>
                </c:pt>
                <c:pt idx="13324">
                  <c:v>27.778799999999979</c:v>
                </c:pt>
                <c:pt idx="13325">
                  <c:v>27.99019999999998</c:v>
                </c:pt>
                <c:pt idx="13326">
                  <c:v>27.867000000000001</c:v>
                </c:pt>
                <c:pt idx="13327">
                  <c:v>28.628599999999992</c:v>
                </c:pt>
                <c:pt idx="13328">
                  <c:v>28.394799999999989</c:v>
                </c:pt>
                <c:pt idx="13329">
                  <c:v>28.235199999999981</c:v>
                </c:pt>
                <c:pt idx="13330">
                  <c:v>28.321999999999999</c:v>
                </c:pt>
                <c:pt idx="13331">
                  <c:v>28.181999999999992</c:v>
                </c:pt>
                <c:pt idx="13332">
                  <c:v>28.1722</c:v>
                </c:pt>
                <c:pt idx="13333">
                  <c:v>28.081199999999988</c:v>
                </c:pt>
                <c:pt idx="13334">
                  <c:v>28.030799999999989</c:v>
                </c:pt>
                <c:pt idx="13335">
                  <c:v>27.956600000000002</c:v>
                </c:pt>
                <c:pt idx="13336">
                  <c:v>27.90199999999999</c:v>
                </c:pt>
                <c:pt idx="13337">
                  <c:v>27.846</c:v>
                </c:pt>
                <c:pt idx="13338">
                  <c:v>28.0336</c:v>
                </c:pt>
                <c:pt idx="13339">
                  <c:v>27.895</c:v>
                </c:pt>
                <c:pt idx="13340">
                  <c:v>27.813800000000011</c:v>
                </c:pt>
                <c:pt idx="13341">
                  <c:v>27.771799999999988</c:v>
                </c:pt>
                <c:pt idx="13342">
                  <c:v>27.630399999999991</c:v>
                </c:pt>
                <c:pt idx="13343">
                  <c:v>27.697599999999991</c:v>
                </c:pt>
                <c:pt idx="13344">
                  <c:v>27.75780000000001</c:v>
                </c:pt>
                <c:pt idx="13345">
                  <c:v>28.337399999999999</c:v>
                </c:pt>
                <c:pt idx="13346">
                  <c:v>28.345799999999979</c:v>
                </c:pt>
                <c:pt idx="13347">
                  <c:v>28.404599999999991</c:v>
                </c:pt>
                <c:pt idx="13348">
                  <c:v>28.16239999999998</c:v>
                </c:pt>
                <c:pt idx="13349">
                  <c:v>28.26599999999998</c:v>
                </c:pt>
                <c:pt idx="13350">
                  <c:v>28.201599999999988</c:v>
                </c:pt>
                <c:pt idx="13351">
                  <c:v>28.43259999999999</c:v>
                </c:pt>
                <c:pt idx="13352">
                  <c:v>28.391999999999999</c:v>
                </c:pt>
                <c:pt idx="13353">
                  <c:v>28.345799999999979</c:v>
                </c:pt>
                <c:pt idx="13354">
                  <c:v>28.368200000000002</c:v>
                </c:pt>
                <c:pt idx="13355">
                  <c:v>28.127399999999991</c:v>
                </c:pt>
                <c:pt idx="13356">
                  <c:v>28.41439999999999</c:v>
                </c:pt>
                <c:pt idx="13357">
                  <c:v>28.3584</c:v>
                </c:pt>
                <c:pt idx="13358">
                  <c:v>28.32899999999999</c:v>
                </c:pt>
                <c:pt idx="13359">
                  <c:v>28.3752</c:v>
                </c:pt>
                <c:pt idx="13360">
                  <c:v>28.658000000000001</c:v>
                </c:pt>
                <c:pt idx="13361">
                  <c:v>28.607599999999991</c:v>
                </c:pt>
                <c:pt idx="13362">
                  <c:v>28.637</c:v>
                </c:pt>
                <c:pt idx="13363">
                  <c:v>28.557199999999991</c:v>
                </c:pt>
                <c:pt idx="13364">
                  <c:v>28.46899999999998</c:v>
                </c:pt>
                <c:pt idx="13365">
                  <c:v>28.596399999999988</c:v>
                </c:pt>
                <c:pt idx="13366">
                  <c:v>28.40319999999998</c:v>
                </c:pt>
                <c:pt idx="13367">
                  <c:v>28.3752</c:v>
                </c:pt>
                <c:pt idx="13368">
                  <c:v>28.176400000000001</c:v>
                </c:pt>
                <c:pt idx="13369">
                  <c:v>28.426999999999989</c:v>
                </c:pt>
                <c:pt idx="13370">
                  <c:v>28.286999999999981</c:v>
                </c:pt>
                <c:pt idx="13371">
                  <c:v>28.73919999999999</c:v>
                </c:pt>
                <c:pt idx="13372">
                  <c:v>28.6692</c:v>
                </c:pt>
                <c:pt idx="13373">
                  <c:v>28.537599999999991</c:v>
                </c:pt>
                <c:pt idx="13374">
                  <c:v>28.53339999999999</c:v>
                </c:pt>
                <c:pt idx="13375">
                  <c:v>28.571200000000001</c:v>
                </c:pt>
                <c:pt idx="13376">
                  <c:v>28.606199999999991</c:v>
                </c:pt>
                <c:pt idx="13377">
                  <c:v>28.352799999999981</c:v>
                </c:pt>
                <c:pt idx="13378">
                  <c:v>28.503999999999991</c:v>
                </c:pt>
                <c:pt idx="13379">
                  <c:v>28.250599999999981</c:v>
                </c:pt>
                <c:pt idx="13380">
                  <c:v>28.45219999999998</c:v>
                </c:pt>
                <c:pt idx="13381">
                  <c:v>28.372399999999981</c:v>
                </c:pt>
                <c:pt idx="13382">
                  <c:v>28.308</c:v>
                </c:pt>
                <c:pt idx="13383">
                  <c:v>28.282800000000002</c:v>
                </c:pt>
                <c:pt idx="13384">
                  <c:v>28.29679999999998</c:v>
                </c:pt>
                <c:pt idx="13385">
                  <c:v>30.04819999999998</c:v>
                </c:pt>
                <c:pt idx="13386">
                  <c:v>30.093</c:v>
                </c:pt>
                <c:pt idx="13387">
                  <c:v>29.864799999999988</c:v>
                </c:pt>
                <c:pt idx="13388">
                  <c:v>29.765399999999989</c:v>
                </c:pt>
                <c:pt idx="13389">
                  <c:v>29.082199999999979</c:v>
                </c:pt>
                <c:pt idx="13390">
                  <c:v>29.47979999999998</c:v>
                </c:pt>
                <c:pt idx="13391">
                  <c:v>29.408399999999979</c:v>
                </c:pt>
                <c:pt idx="13392">
                  <c:v>29.406999999999989</c:v>
                </c:pt>
                <c:pt idx="13393">
                  <c:v>29.20959999999998</c:v>
                </c:pt>
                <c:pt idx="13394">
                  <c:v>29.023399999999992</c:v>
                </c:pt>
                <c:pt idx="13395">
                  <c:v>29.160599999999992</c:v>
                </c:pt>
                <c:pt idx="13396">
                  <c:v>29.058399999999988</c:v>
                </c:pt>
                <c:pt idx="13397">
                  <c:v>29.20259999999999</c:v>
                </c:pt>
                <c:pt idx="13398">
                  <c:v>28.956199999999988</c:v>
                </c:pt>
                <c:pt idx="13399">
                  <c:v>29.10179999999999</c:v>
                </c:pt>
                <c:pt idx="13400">
                  <c:v>28.855399999999989</c:v>
                </c:pt>
                <c:pt idx="13401">
                  <c:v>29.10179999999999</c:v>
                </c:pt>
                <c:pt idx="13402">
                  <c:v>29.02059999999998</c:v>
                </c:pt>
                <c:pt idx="13403">
                  <c:v>28.954799999999981</c:v>
                </c:pt>
                <c:pt idx="13404">
                  <c:v>29.06819999999999</c:v>
                </c:pt>
                <c:pt idx="13405">
                  <c:v>29.041599999999988</c:v>
                </c:pt>
                <c:pt idx="13406">
                  <c:v>29.045799999999989</c:v>
                </c:pt>
                <c:pt idx="13407">
                  <c:v>29.054199999999991</c:v>
                </c:pt>
                <c:pt idx="13408">
                  <c:v>28.880599999999991</c:v>
                </c:pt>
                <c:pt idx="13409">
                  <c:v>28.870799999999988</c:v>
                </c:pt>
                <c:pt idx="13410">
                  <c:v>29.11300000000001</c:v>
                </c:pt>
                <c:pt idx="13411">
                  <c:v>28.90019999999998</c:v>
                </c:pt>
                <c:pt idx="13412">
                  <c:v>28.972999999999988</c:v>
                </c:pt>
                <c:pt idx="13413">
                  <c:v>28.98419999999998</c:v>
                </c:pt>
                <c:pt idx="13414">
                  <c:v>28.867999999999999</c:v>
                </c:pt>
                <c:pt idx="13415">
                  <c:v>28.98559999999998</c:v>
                </c:pt>
                <c:pt idx="13416">
                  <c:v>28.7014</c:v>
                </c:pt>
                <c:pt idx="13417">
                  <c:v>28.841399999999989</c:v>
                </c:pt>
                <c:pt idx="13418">
                  <c:v>28.890399999999989</c:v>
                </c:pt>
                <c:pt idx="13419">
                  <c:v>28.80919999999999</c:v>
                </c:pt>
                <c:pt idx="13420">
                  <c:v>28.91559999999998</c:v>
                </c:pt>
                <c:pt idx="13421">
                  <c:v>28.683199999999989</c:v>
                </c:pt>
                <c:pt idx="13422">
                  <c:v>28.672000000000001</c:v>
                </c:pt>
                <c:pt idx="13423">
                  <c:v>28.74619999999998</c:v>
                </c:pt>
                <c:pt idx="13424">
                  <c:v>28.602</c:v>
                </c:pt>
                <c:pt idx="13425">
                  <c:v>28.600599999999989</c:v>
                </c:pt>
                <c:pt idx="13426">
                  <c:v>29.756999999999991</c:v>
                </c:pt>
                <c:pt idx="13427">
                  <c:v>29.47979999999998</c:v>
                </c:pt>
                <c:pt idx="13428">
                  <c:v>29.282399999999981</c:v>
                </c:pt>
                <c:pt idx="13429">
                  <c:v>29.321599999999989</c:v>
                </c:pt>
                <c:pt idx="13430">
                  <c:v>29.1172</c:v>
                </c:pt>
                <c:pt idx="13431">
                  <c:v>29.097599999999989</c:v>
                </c:pt>
                <c:pt idx="13432">
                  <c:v>29.920799999999989</c:v>
                </c:pt>
                <c:pt idx="13433">
                  <c:v>30.213399999999989</c:v>
                </c:pt>
                <c:pt idx="13434">
                  <c:v>28.627199999999991</c:v>
                </c:pt>
                <c:pt idx="13435">
                  <c:v>29.243200000000002</c:v>
                </c:pt>
                <c:pt idx="13436">
                  <c:v>29.08779999999998</c:v>
                </c:pt>
                <c:pt idx="13437">
                  <c:v>29.239000000000001</c:v>
                </c:pt>
                <c:pt idx="13438">
                  <c:v>29.20259999999999</c:v>
                </c:pt>
                <c:pt idx="13439">
                  <c:v>29.163399999999989</c:v>
                </c:pt>
                <c:pt idx="13440">
                  <c:v>29.094799999999989</c:v>
                </c:pt>
                <c:pt idx="13441">
                  <c:v>28.951999999999991</c:v>
                </c:pt>
                <c:pt idx="13442">
                  <c:v>28.99819999999999</c:v>
                </c:pt>
                <c:pt idx="13443">
                  <c:v>28.849799999999981</c:v>
                </c:pt>
                <c:pt idx="13444">
                  <c:v>28.94919999999998</c:v>
                </c:pt>
                <c:pt idx="13445">
                  <c:v>28.99959999999998</c:v>
                </c:pt>
                <c:pt idx="13446">
                  <c:v>28.8596</c:v>
                </c:pt>
                <c:pt idx="13447">
                  <c:v>28.79659999999998</c:v>
                </c:pt>
                <c:pt idx="13448">
                  <c:v>28.832999999999991</c:v>
                </c:pt>
                <c:pt idx="13449">
                  <c:v>28.775599999999979</c:v>
                </c:pt>
                <c:pt idx="13450">
                  <c:v>28.67059999999999</c:v>
                </c:pt>
                <c:pt idx="13451">
                  <c:v>28.87919999999999</c:v>
                </c:pt>
                <c:pt idx="13452">
                  <c:v>28.74479999999998</c:v>
                </c:pt>
                <c:pt idx="13453">
                  <c:v>28.87779999999999</c:v>
                </c:pt>
                <c:pt idx="13454">
                  <c:v>28.805</c:v>
                </c:pt>
                <c:pt idx="13455">
                  <c:v>28.75739999999999</c:v>
                </c:pt>
                <c:pt idx="13456">
                  <c:v>28.658000000000001</c:v>
                </c:pt>
                <c:pt idx="13457">
                  <c:v>28.8386</c:v>
                </c:pt>
                <c:pt idx="13458">
                  <c:v>28.69159999999999</c:v>
                </c:pt>
                <c:pt idx="13459">
                  <c:v>28.771399999999989</c:v>
                </c:pt>
                <c:pt idx="13460">
                  <c:v>28.77</c:v>
                </c:pt>
                <c:pt idx="13461">
                  <c:v>28.867999999999999</c:v>
                </c:pt>
                <c:pt idx="13462">
                  <c:v>28.799399999999991</c:v>
                </c:pt>
                <c:pt idx="13463">
                  <c:v>29.444799999999979</c:v>
                </c:pt>
                <c:pt idx="13464">
                  <c:v>29.248799999999989</c:v>
                </c:pt>
                <c:pt idx="13465">
                  <c:v>29.055599999999981</c:v>
                </c:pt>
                <c:pt idx="13466">
                  <c:v>29.1172</c:v>
                </c:pt>
                <c:pt idx="13467">
                  <c:v>29.09899999999999</c:v>
                </c:pt>
                <c:pt idx="13468">
                  <c:v>28.970199999999981</c:v>
                </c:pt>
                <c:pt idx="13469">
                  <c:v>29.17179999999999</c:v>
                </c:pt>
                <c:pt idx="13470">
                  <c:v>28.87919999999999</c:v>
                </c:pt>
                <c:pt idx="13471">
                  <c:v>28.91419999999999</c:v>
                </c:pt>
                <c:pt idx="13472">
                  <c:v>28.98279999999999</c:v>
                </c:pt>
                <c:pt idx="13473">
                  <c:v>28.928199999999979</c:v>
                </c:pt>
                <c:pt idx="13474">
                  <c:v>28.763000000000002</c:v>
                </c:pt>
                <c:pt idx="13475">
                  <c:v>28.764399999999981</c:v>
                </c:pt>
                <c:pt idx="13476">
                  <c:v>28.82879999999998</c:v>
                </c:pt>
                <c:pt idx="13477">
                  <c:v>28.723799999999979</c:v>
                </c:pt>
                <c:pt idx="13478">
                  <c:v>28.951999999999991</c:v>
                </c:pt>
                <c:pt idx="13479">
                  <c:v>28.758800000000001</c:v>
                </c:pt>
                <c:pt idx="13480">
                  <c:v>28.922599999999981</c:v>
                </c:pt>
                <c:pt idx="13481">
                  <c:v>28.627199999999991</c:v>
                </c:pt>
                <c:pt idx="13482">
                  <c:v>28.75739999999999</c:v>
                </c:pt>
                <c:pt idx="13483">
                  <c:v>28.832999999999991</c:v>
                </c:pt>
                <c:pt idx="13484">
                  <c:v>28.77979999999998</c:v>
                </c:pt>
                <c:pt idx="13485">
                  <c:v>28.678999999999991</c:v>
                </c:pt>
                <c:pt idx="13486">
                  <c:v>28.786799999999989</c:v>
                </c:pt>
                <c:pt idx="13487">
                  <c:v>28.805</c:v>
                </c:pt>
                <c:pt idx="13488">
                  <c:v>28.7182</c:v>
                </c:pt>
                <c:pt idx="13489">
                  <c:v>28.723799999999979</c:v>
                </c:pt>
                <c:pt idx="13490">
                  <c:v>28.60479999999999</c:v>
                </c:pt>
                <c:pt idx="13491">
                  <c:v>28.70839999999998</c:v>
                </c:pt>
                <c:pt idx="13492">
                  <c:v>28.70839999999998</c:v>
                </c:pt>
                <c:pt idx="13493">
                  <c:v>28.663599999999992</c:v>
                </c:pt>
                <c:pt idx="13494">
                  <c:v>28.70839999999998</c:v>
                </c:pt>
                <c:pt idx="13495">
                  <c:v>28.597799999999989</c:v>
                </c:pt>
                <c:pt idx="13496">
                  <c:v>28.656600000000001</c:v>
                </c:pt>
                <c:pt idx="13497">
                  <c:v>28.737800000000011</c:v>
                </c:pt>
                <c:pt idx="13498">
                  <c:v>29.338399999999989</c:v>
                </c:pt>
                <c:pt idx="13499">
                  <c:v>29.97819999999998</c:v>
                </c:pt>
                <c:pt idx="13500">
                  <c:v>29.523199999999989</c:v>
                </c:pt>
                <c:pt idx="13501">
                  <c:v>30.021599999999989</c:v>
                </c:pt>
                <c:pt idx="13502">
                  <c:v>28.62159999999999</c:v>
                </c:pt>
                <c:pt idx="13503">
                  <c:v>29.940399999999979</c:v>
                </c:pt>
                <c:pt idx="13504">
                  <c:v>29.780799999999982</c:v>
                </c:pt>
                <c:pt idx="13505">
                  <c:v>29.941799999999979</c:v>
                </c:pt>
                <c:pt idx="13506">
                  <c:v>29.74019999999998</c:v>
                </c:pt>
                <c:pt idx="13507">
                  <c:v>29.70239999999999</c:v>
                </c:pt>
                <c:pt idx="13508">
                  <c:v>29.765399999999989</c:v>
                </c:pt>
                <c:pt idx="13509">
                  <c:v>29.756999999999991</c:v>
                </c:pt>
                <c:pt idx="13510">
                  <c:v>29.245999999999992</c:v>
                </c:pt>
                <c:pt idx="13511">
                  <c:v>29.453199999999988</c:v>
                </c:pt>
                <c:pt idx="13512">
                  <c:v>29.418199999999992</c:v>
                </c:pt>
                <c:pt idx="13513">
                  <c:v>29.57919999999999</c:v>
                </c:pt>
                <c:pt idx="13514">
                  <c:v>29.6282</c:v>
                </c:pt>
                <c:pt idx="13515">
                  <c:v>29.334199999999999</c:v>
                </c:pt>
                <c:pt idx="13516">
                  <c:v>29.46579999999998</c:v>
                </c:pt>
                <c:pt idx="13517">
                  <c:v>29.210999999999991</c:v>
                </c:pt>
                <c:pt idx="13518">
                  <c:v>29.51339999999999</c:v>
                </c:pt>
                <c:pt idx="13519">
                  <c:v>29.372</c:v>
                </c:pt>
                <c:pt idx="13520">
                  <c:v>29.245999999999992</c:v>
                </c:pt>
                <c:pt idx="13521">
                  <c:v>29.314599999999999</c:v>
                </c:pt>
                <c:pt idx="13522">
                  <c:v>29.37479999999999</c:v>
                </c:pt>
                <c:pt idx="13523">
                  <c:v>29.21939999999999</c:v>
                </c:pt>
                <c:pt idx="13524">
                  <c:v>29.315999999999999</c:v>
                </c:pt>
                <c:pt idx="13525">
                  <c:v>29.419599999999988</c:v>
                </c:pt>
                <c:pt idx="13526">
                  <c:v>29.34539999999998</c:v>
                </c:pt>
                <c:pt idx="13527">
                  <c:v>29.596</c:v>
                </c:pt>
                <c:pt idx="13528">
                  <c:v>29.35939999999999</c:v>
                </c:pt>
                <c:pt idx="13529">
                  <c:v>29.44199999999999</c:v>
                </c:pt>
                <c:pt idx="13530">
                  <c:v>29.364999999999991</c:v>
                </c:pt>
                <c:pt idx="13531">
                  <c:v>29.34539999999998</c:v>
                </c:pt>
                <c:pt idx="13532">
                  <c:v>29.310399999999991</c:v>
                </c:pt>
                <c:pt idx="13533">
                  <c:v>29.28799999999999</c:v>
                </c:pt>
                <c:pt idx="13534">
                  <c:v>29.366399999999981</c:v>
                </c:pt>
                <c:pt idx="13535">
                  <c:v>29.37479999999999</c:v>
                </c:pt>
                <c:pt idx="13536">
                  <c:v>29.297799999999992</c:v>
                </c:pt>
                <c:pt idx="13537">
                  <c:v>29.25859999999998</c:v>
                </c:pt>
                <c:pt idx="13538">
                  <c:v>29.2012</c:v>
                </c:pt>
                <c:pt idx="13539">
                  <c:v>29.384599999999988</c:v>
                </c:pt>
                <c:pt idx="13540">
                  <c:v>29.440599999999989</c:v>
                </c:pt>
                <c:pt idx="13541">
                  <c:v>29.364999999999991</c:v>
                </c:pt>
                <c:pt idx="13542">
                  <c:v>29.243200000000002</c:v>
                </c:pt>
                <c:pt idx="13543">
                  <c:v>29.191399999999991</c:v>
                </c:pt>
                <c:pt idx="13544">
                  <c:v>29.269799999999989</c:v>
                </c:pt>
                <c:pt idx="13545">
                  <c:v>29.1494</c:v>
                </c:pt>
                <c:pt idx="13546">
                  <c:v>29.1858</c:v>
                </c:pt>
                <c:pt idx="13547">
                  <c:v>29.22219999999999</c:v>
                </c:pt>
                <c:pt idx="13548">
                  <c:v>29.18719999999999</c:v>
                </c:pt>
                <c:pt idx="13549">
                  <c:v>29.2544</c:v>
                </c:pt>
                <c:pt idx="13550">
                  <c:v>29.076599999999988</c:v>
                </c:pt>
                <c:pt idx="13551">
                  <c:v>29.16480000000001</c:v>
                </c:pt>
                <c:pt idx="13552">
                  <c:v>29.261399999999981</c:v>
                </c:pt>
                <c:pt idx="13553">
                  <c:v>29.06819999999999</c:v>
                </c:pt>
                <c:pt idx="13554">
                  <c:v>29.105999999999991</c:v>
                </c:pt>
                <c:pt idx="13555">
                  <c:v>29.17179999999999</c:v>
                </c:pt>
                <c:pt idx="13556">
                  <c:v>29.126999999999999</c:v>
                </c:pt>
                <c:pt idx="13557">
                  <c:v>29.01359999999999</c:v>
                </c:pt>
                <c:pt idx="13558">
                  <c:v>28.989799999999981</c:v>
                </c:pt>
                <c:pt idx="13559">
                  <c:v>29.066799999999979</c:v>
                </c:pt>
                <c:pt idx="13560">
                  <c:v>29.163399999999989</c:v>
                </c:pt>
                <c:pt idx="13561">
                  <c:v>29.000999999999991</c:v>
                </c:pt>
                <c:pt idx="13562">
                  <c:v>28.981399999999979</c:v>
                </c:pt>
                <c:pt idx="13563">
                  <c:v>29.024799999999981</c:v>
                </c:pt>
                <c:pt idx="13564">
                  <c:v>29.139599999999991</c:v>
                </c:pt>
                <c:pt idx="13565">
                  <c:v>28.946399999999979</c:v>
                </c:pt>
                <c:pt idx="13566">
                  <c:v>29.108799999999992</c:v>
                </c:pt>
                <c:pt idx="13567">
                  <c:v>29.16480000000001</c:v>
                </c:pt>
                <c:pt idx="13568">
                  <c:v>29.157800000000009</c:v>
                </c:pt>
                <c:pt idx="13569">
                  <c:v>28.902999999999992</c:v>
                </c:pt>
                <c:pt idx="13570">
                  <c:v>28.989799999999981</c:v>
                </c:pt>
                <c:pt idx="13571">
                  <c:v>28.986999999999981</c:v>
                </c:pt>
                <c:pt idx="13572">
                  <c:v>28.904399999999988</c:v>
                </c:pt>
                <c:pt idx="13573">
                  <c:v>28.901599999999981</c:v>
                </c:pt>
                <c:pt idx="13574">
                  <c:v>29.110199999999988</c:v>
                </c:pt>
                <c:pt idx="13575">
                  <c:v>29.056999999999992</c:v>
                </c:pt>
                <c:pt idx="13576">
                  <c:v>28.8232</c:v>
                </c:pt>
                <c:pt idx="13577">
                  <c:v>28.8764</c:v>
                </c:pt>
                <c:pt idx="13578">
                  <c:v>28.975799999999989</c:v>
                </c:pt>
                <c:pt idx="13579">
                  <c:v>28.730799999999981</c:v>
                </c:pt>
                <c:pt idx="13580">
                  <c:v>29.054199999999991</c:v>
                </c:pt>
                <c:pt idx="13581">
                  <c:v>29.037399999999991</c:v>
                </c:pt>
                <c:pt idx="13582">
                  <c:v>28.90019999999998</c:v>
                </c:pt>
                <c:pt idx="13583">
                  <c:v>28.95059999999998</c:v>
                </c:pt>
                <c:pt idx="13584">
                  <c:v>30.30579999999998</c:v>
                </c:pt>
                <c:pt idx="13585">
                  <c:v>30.213399999999989</c:v>
                </c:pt>
                <c:pt idx="13586">
                  <c:v>30.0762</c:v>
                </c:pt>
                <c:pt idx="13587">
                  <c:v>30.0244</c:v>
                </c:pt>
                <c:pt idx="13588">
                  <c:v>29.923599999999979</c:v>
                </c:pt>
                <c:pt idx="13589">
                  <c:v>29.936199999999989</c:v>
                </c:pt>
                <c:pt idx="13590">
                  <c:v>29.952999999999989</c:v>
                </c:pt>
                <c:pt idx="13591">
                  <c:v>30.207799999999992</c:v>
                </c:pt>
                <c:pt idx="13592">
                  <c:v>29.159199999999991</c:v>
                </c:pt>
                <c:pt idx="13593">
                  <c:v>29.296399999999981</c:v>
                </c:pt>
                <c:pt idx="13594">
                  <c:v>29.22359999999998</c:v>
                </c:pt>
                <c:pt idx="13595">
                  <c:v>29.1326</c:v>
                </c:pt>
                <c:pt idx="13596">
                  <c:v>29.097599999999989</c:v>
                </c:pt>
                <c:pt idx="13597">
                  <c:v>29.199799999999989</c:v>
                </c:pt>
                <c:pt idx="13598">
                  <c:v>29.18719999999999</c:v>
                </c:pt>
                <c:pt idx="13599">
                  <c:v>29.239000000000001</c:v>
                </c:pt>
                <c:pt idx="13600">
                  <c:v>29.3034</c:v>
                </c:pt>
                <c:pt idx="13601">
                  <c:v>29.272599999999979</c:v>
                </c:pt>
                <c:pt idx="13602">
                  <c:v>29.140999999999991</c:v>
                </c:pt>
                <c:pt idx="13603">
                  <c:v>29.972599999999989</c:v>
                </c:pt>
                <c:pt idx="13604">
                  <c:v>29.8004</c:v>
                </c:pt>
                <c:pt idx="13605">
                  <c:v>29.29219999999998</c:v>
                </c:pt>
                <c:pt idx="13606">
                  <c:v>29.755599999999991</c:v>
                </c:pt>
                <c:pt idx="13607">
                  <c:v>29.707999999999991</c:v>
                </c:pt>
                <c:pt idx="13608">
                  <c:v>30.055199999999989</c:v>
                </c:pt>
                <c:pt idx="13609">
                  <c:v>29.90539999999999</c:v>
                </c:pt>
                <c:pt idx="13610">
                  <c:v>30.189599999999992</c:v>
                </c:pt>
                <c:pt idx="13611">
                  <c:v>29.982399999999981</c:v>
                </c:pt>
                <c:pt idx="13612">
                  <c:v>30.062199999999979</c:v>
                </c:pt>
                <c:pt idx="13613">
                  <c:v>29.902599999999989</c:v>
                </c:pt>
                <c:pt idx="13614">
                  <c:v>30.09859999999998</c:v>
                </c:pt>
                <c:pt idx="13615">
                  <c:v>30.155999999999992</c:v>
                </c:pt>
                <c:pt idx="13616">
                  <c:v>28.971599999999981</c:v>
                </c:pt>
                <c:pt idx="13617">
                  <c:v>29.139599999999991</c:v>
                </c:pt>
                <c:pt idx="13618">
                  <c:v>29.255799999999979</c:v>
                </c:pt>
                <c:pt idx="13619">
                  <c:v>29.28799999999999</c:v>
                </c:pt>
                <c:pt idx="13620">
                  <c:v>29.43079999999998</c:v>
                </c:pt>
                <c:pt idx="13621">
                  <c:v>29.440599999999989</c:v>
                </c:pt>
                <c:pt idx="13622">
                  <c:v>29.58619999999998</c:v>
                </c:pt>
                <c:pt idx="13623">
                  <c:v>29.419599999999988</c:v>
                </c:pt>
                <c:pt idx="13624">
                  <c:v>29.493799999999979</c:v>
                </c:pt>
                <c:pt idx="13625">
                  <c:v>29.5442</c:v>
                </c:pt>
                <c:pt idx="13626">
                  <c:v>29.658999999999988</c:v>
                </c:pt>
                <c:pt idx="13627">
                  <c:v>29.612800000000011</c:v>
                </c:pt>
                <c:pt idx="13628">
                  <c:v>29.155000000000001</c:v>
                </c:pt>
                <c:pt idx="13629">
                  <c:v>29.377600000000001</c:v>
                </c:pt>
                <c:pt idx="13630">
                  <c:v>29.29219999999998</c:v>
                </c:pt>
                <c:pt idx="13631">
                  <c:v>29.17039999999999</c:v>
                </c:pt>
                <c:pt idx="13632">
                  <c:v>29.283799999999989</c:v>
                </c:pt>
                <c:pt idx="13633">
                  <c:v>29.402799999999981</c:v>
                </c:pt>
                <c:pt idx="13634">
                  <c:v>29.3202</c:v>
                </c:pt>
                <c:pt idx="13635">
                  <c:v>29.420999999999989</c:v>
                </c:pt>
                <c:pt idx="13636">
                  <c:v>29.406999999999989</c:v>
                </c:pt>
                <c:pt idx="13637">
                  <c:v>29.455999999999989</c:v>
                </c:pt>
                <c:pt idx="13638">
                  <c:v>29.47839999999999</c:v>
                </c:pt>
                <c:pt idx="13639">
                  <c:v>29.282399999999981</c:v>
                </c:pt>
                <c:pt idx="13640">
                  <c:v>29.25859999999998</c:v>
                </c:pt>
                <c:pt idx="13641">
                  <c:v>29.49659999999998</c:v>
                </c:pt>
                <c:pt idx="13642">
                  <c:v>29.385999999999989</c:v>
                </c:pt>
                <c:pt idx="13643">
                  <c:v>29.350999999999999</c:v>
                </c:pt>
                <c:pt idx="13644">
                  <c:v>29.49799999999999</c:v>
                </c:pt>
                <c:pt idx="13645">
                  <c:v>29.777999999999999</c:v>
                </c:pt>
                <c:pt idx="13646">
                  <c:v>29.486799999999981</c:v>
                </c:pt>
                <c:pt idx="13647">
                  <c:v>29.73879999999998</c:v>
                </c:pt>
                <c:pt idx="13648">
                  <c:v>29.54699999999999</c:v>
                </c:pt>
                <c:pt idx="13649">
                  <c:v>29.44759999999998</c:v>
                </c:pt>
                <c:pt idx="13650">
                  <c:v>29.419599999999988</c:v>
                </c:pt>
                <c:pt idx="13651">
                  <c:v>29.426599999999979</c:v>
                </c:pt>
                <c:pt idx="13652">
                  <c:v>29.3888</c:v>
                </c:pt>
                <c:pt idx="13653">
                  <c:v>29.563800000000001</c:v>
                </c:pt>
                <c:pt idx="13654">
                  <c:v>29.6828</c:v>
                </c:pt>
                <c:pt idx="13655">
                  <c:v>29.450399999999981</c:v>
                </c:pt>
                <c:pt idx="13656">
                  <c:v>29.619799999999991</c:v>
                </c:pt>
                <c:pt idx="13657">
                  <c:v>29.531600000000001</c:v>
                </c:pt>
                <c:pt idx="13658">
                  <c:v>29.509199999999989</c:v>
                </c:pt>
                <c:pt idx="13659">
                  <c:v>28.99959999999998</c:v>
                </c:pt>
                <c:pt idx="13660">
                  <c:v>29.08499999999999</c:v>
                </c:pt>
                <c:pt idx="13661">
                  <c:v>29.163399999999989</c:v>
                </c:pt>
                <c:pt idx="13662">
                  <c:v>29.091999999999999</c:v>
                </c:pt>
                <c:pt idx="13663">
                  <c:v>29.040199999999981</c:v>
                </c:pt>
                <c:pt idx="13664">
                  <c:v>29.161999999999988</c:v>
                </c:pt>
                <c:pt idx="13665">
                  <c:v>29.08639999999998</c:v>
                </c:pt>
                <c:pt idx="13666">
                  <c:v>29.180199999999989</c:v>
                </c:pt>
                <c:pt idx="13667">
                  <c:v>29.174599999999991</c:v>
                </c:pt>
                <c:pt idx="13668">
                  <c:v>29.2502</c:v>
                </c:pt>
                <c:pt idx="13669">
                  <c:v>29.09899999999999</c:v>
                </c:pt>
                <c:pt idx="13670">
                  <c:v>29.16480000000001</c:v>
                </c:pt>
                <c:pt idx="13671">
                  <c:v>29.264199999999981</c:v>
                </c:pt>
                <c:pt idx="13672">
                  <c:v>29.224999999999991</c:v>
                </c:pt>
                <c:pt idx="13673">
                  <c:v>29.244599999999981</c:v>
                </c:pt>
                <c:pt idx="13674">
                  <c:v>29.134</c:v>
                </c:pt>
                <c:pt idx="13675">
                  <c:v>29.0962</c:v>
                </c:pt>
                <c:pt idx="13676">
                  <c:v>28.986999999999981</c:v>
                </c:pt>
                <c:pt idx="13677">
                  <c:v>29.13539999999999</c:v>
                </c:pt>
                <c:pt idx="13678">
                  <c:v>29.134</c:v>
                </c:pt>
                <c:pt idx="13679">
                  <c:v>28.97999999999999</c:v>
                </c:pt>
                <c:pt idx="13680">
                  <c:v>29.17179999999999</c:v>
                </c:pt>
                <c:pt idx="13681">
                  <c:v>29.037399999999991</c:v>
                </c:pt>
                <c:pt idx="13682">
                  <c:v>29.094799999999989</c:v>
                </c:pt>
                <c:pt idx="13683">
                  <c:v>29.1004</c:v>
                </c:pt>
                <c:pt idx="13684">
                  <c:v>29.153600000000001</c:v>
                </c:pt>
                <c:pt idx="13685">
                  <c:v>28.989799999999981</c:v>
                </c:pt>
                <c:pt idx="13686">
                  <c:v>29.126999999999999</c:v>
                </c:pt>
                <c:pt idx="13687">
                  <c:v>28.902999999999992</c:v>
                </c:pt>
                <c:pt idx="13688">
                  <c:v>29.216599999999989</c:v>
                </c:pt>
                <c:pt idx="13689">
                  <c:v>29.02059999999998</c:v>
                </c:pt>
                <c:pt idx="13690">
                  <c:v>29.006599999999992</c:v>
                </c:pt>
                <c:pt idx="13691">
                  <c:v>29.038799999999981</c:v>
                </c:pt>
                <c:pt idx="13692">
                  <c:v>28.881999999999991</c:v>
                </c:pt>
                <c:pt idx="13693">
                  <c:v>28.921199999999988</c:v>
                </c:pt>
                <c:pt idx="13694">
                  <c:v>29.041599999999988</c:v>
                </c:pt>
                <c:pt idx="13695">
                  <c:v>29.153600000000001</c:v>
                </c:pt>
                <c:pt idx="13696">
                  <c:v>28.99819999999999</c:v>
                </c:pt>
                <c:pt idx="13697">
                  <c:v>29.11859999999999</c:v>
                </c:pt>
                <c:pt idx="13698">
                  <c:v>28.971599999999981</c:v>
                </c:pt>
                <c:pt idx="13699">
                  <c:v>29.145199999999988</c:v>
                </c:pt>
                <c:pt idx="13700">
                  <c:v>29.044399999999989</c:v>
                </c:pt>
                <c:pt idx="13701">
                  <c:v>29.08359999999999</c:v>
                </c:pt>
                <c:pt idx="13702">
                  <c:v>29.012199999999989</c:v>
                </c:pt>
                <c:pt idx="13703">
                  <c:v>28.98279999999999</c:v>
                </c:pt>
                <c:pt idx="13704">
                  <c:v>29.20959999999998</c:v>
                </c:pt>
                <c:pt idx="13705">
                  <c:v>29.20819999999998</c:v>
                </c:pt>
                <c:pt idx="13706">
                  <c:v>29.009399999999989</c:v>
                </c:pt>
                <c:pt idx="13707">
                  <c:v>29.140999999999991</c:v>
                </c:pt>
                <c:pt idx="13708">
                  <c:v>29.061199999999989</c:v>
                </c:pt>
                <c:pt idx="13709">
                  <c:v>29.037399999999991</c:v>
                </c:pt>
                <c:pt idx="13710">
                  <c:v>29.231999999999999</c:v>
                </c:pt>
                <c:pt idx="13711">
                  <c:v>29.1326</c:v>
                </c:pt>
                <c:pt idx="13712">
                  <c:v>29.009399999999989</c:v>
                </c:pt>
                <c:pt idx="13713">
                  <c:v>29.065399999999979</c:v>
                </c:pt>
                <c:pt idx="13714">
                  <c:v>28.91139999999999</c:v>
                </c:pt>
                <c:pt idx="13715">
                  <c:v>29.1172</c:v>
                </c:pt>
                <c:pt idx="13716">
                  <c:v>28.912800000000001</c:v>
                </c:pt>
                <c:pt idx="13717">
                  <c:v>29.080799999999989</c:v>
                </c:pt>
                <c:pt idx="13718">
                  <c:v>29.110199999999988</c:v>
                </c:pt>
                <c:pt idx="13719">
                  <c:v>29.059799999999989</c:v>
                </c:pt>
                <c:pt idx="13720">
                  <c:v>29.0962</c:v>
                </c:pt>
                <c:pt idx="13721">
                  <c:v>28.881999999999991</c:v>
                </c:pt>
                <c:pt idx="13722">
                  <c:v>29.0276</c:v>
                </c:pt>
                <c:pt idx="13723">
                  <c:v>28.957599999999989</c:v>
                </c:pt>
                <c:pt idx="13724">
                  <c:v>29.021999999999991</c:v>
                </c:pt>
                <c:pt idx="13725">
                  <c:v>29.097599999999989</c:v>
                </c:pt>
                <c:pt idx="13726">
                  <c:v>28.835799999999988</c:v>
                </c:pt>
                <c:pt idx="13727">
                  <c:v>28.855399999999989</c:v>
                </c:pt>
                <c:pt idx="13728">
                  <c:v>28.869399999999981</c:v>
                </c:pt>
                <c:pt idx="13729">
                  <c:v>28.818999999999999</c:v>
                </c:pt>
                <c:pt idx="13730">
                  <c:v>29.364999999999991</c:v>
                </c:pt>
                <c:pt idx="13731">
                  <c:v>29.612800000000011</c:v>
                </c:pt>
                <c:pt idx="13732">
                  <c:v>28.86379999999998</c:v>
                </c:pt>
                <c:pt idx="13733">
                  <c:v>29.808800000000009</c:v>
                </c:pt>
                <c:pt idx="13734">
                  <c:v>29.8522</c:v>
                </c:pt>
                <c:pt idx="13735">
                  <c:v>29.621199999999991</c:v>
                </c:pt>
                <c:pt idx="13736">
                  <c:v>29.567999999999991</c:v>
                </c:pt>
                <c:pt idx="13737">
                  <c:v>29.142399999999981</c:v>
                </c:pt>
                <c:pt idx="13738">
                  <c:v>29.140999999999991</c:v>
                </c:pt>
                <c:pt idx="13739">
                  <c:v>29.126999999999999</c:v>
                </c:pt>
                <c:pt idx="13740">
                  <c:v>29.090599999999981</c:v>
                </c:pt>
                <c:pt idx="13741">
                  <c:v>29.076599999999988</c:v>
                </c:pt>
                <c:pt idx="13742">
                  <c:v>29.056999999999992</c:v>
                </c:pt>
                <c:pt idx="13743">
                  <c:v>29.006599999999992</c:v>
                </c:pt>
                <c:pt idx="13744">
                  <c:v>28.88339999999998</c:v>
                </c:pt>
                <c:pt idx="13745">
                  <c:v>28.830199999999991</c:v>
                </c:pt>
                <c:pt idx="13746">
                  <c:v>28.846999999999991</c:v>
                </c:pt>
                <c:pt idx="13747">
                  <c:v>28.813399999999991</c:v>
                </c:pt>
                <c:pt idx="13748">
                  <c:v>28.943599999999989</c:v>
                </c:pt>
                <c:pt idx="13749">
                  <c:v>28.851199999999999</c:v>
                </c:pt>
                <c:pt idx="13750">
                  <c:v>29.038799999999981</c:v>
                </c:pt>
                <c:pt idx="13751">
                  <c:v>28.97999999999999</c:v>
                </c:pt>
                <c:pt idx="13752">
                  <c:v>28.849799999999981</c:v>
                </c:pt>
                <c:pt idx="13753">
                  <c:v>28.77839999999998</c:v>
                </c:pt>
                <c:pt idx="13754">
                  <c:v>28.813399999999991</c:v>
                </c:pt>
                <c:pt idx="13755">
                  <c:v>28.90019999999998</c:v>
                </c:pt>
                <c:pt idx="13756">
                  <c:v>28.80919999999999</c:v>
                </c:pt>
                <c:pt idx="13757">
                  <c:v>28.666399999999989</c:v>
                </c:pt>
                <c:pt idx="13758">
                  <c:v>29.01779999999999</c:v>
                </c:pt>
                <c:pt idx="13759">
                  <c:v>28.772799999999989</c:v>
                </c:pt>
                <c:pt idx="13760">
                  <c:v>28.721</c:v>
                </c:pt>
                <c:pt idx="13761">
                  <c:v>28.7182</c:v>
                </c:pt>
                <c:pt idx="13762">
                  <c:v>28.77839999999998</c:v>
                </c:pt>
                <c:pt idx="13763">
                  <c:v>28.788199999999989</c:v>
                </c:pt>
                <c:pt idx="13764">
                  <c:v>28.86659999999998</c:v>
                </c:pt>
                <c:pt idx="13765">
                  <c:v>28.7182</c:v>
                </c:pt>
                <c:pt idx="13766">
                  <c:v>28.99819999999999</c:v>
                </c:pt>
                <c:pt idx="13767">
                  <c:v>28.94779999999998</c:v>
                </c:pt>
                <c:pt idx="13768">
                  <c:v>29.272599999999979</c:v>
                </c:pt>
                <c:pt idx="13769">
                  <c:v>29.269799999999989</c:v>
                </c:pt>
                <c:pt idx="13770">
                  <c:v>28.41579999999998</c:v>
                </c:pt>
                <c:pt idx="13771">
                  <c:v>28.74619999999998</c:v>
                </c:pt>
                <c:pt idx="13772">
                  <c:v>28.393399999999989</c:v>
                </c:pt>
                <c:pt idx="13773">
                  <c:v>28.61879999999999</c:v>
                </c:pt>
                <c:pt idx="13774">
                  <c:v>28.7742</c:v>
                </c:pt>
                <c:pt idx="13775">
                  <c:v>28.747599999999981</c:v>
                </c:pt>
                <c:pt idx="13776">
                  <c:v>28.86379999999998</c:v>
                </c:pt>
                <c:pt idx="13777">
                  <c:v>28.6846</c:v>
                </c:pt>
                <c:pt idx="13778">
                  <c:v>28.880599999999991</c:v>
                </c:pt>
                <c:pt idx="13779">
                  <c:v>28.751799999999989</c:v>
                </c:pt>
                <c:pt idx="13780">
                  <c:v>28.89739999999999</c:v>
                </c:pt>
                <c:pt idx="13781">
                  <c:v>28.782599999999981</c:v>
                </c:pt>
                <c:pt idx="13782">
                  <c:v>28.579599999999989</c:v>
                </c:pt>
                <c:pt idx="13783">
                  <c:v>28.79379999999998</c:v>
                </c:pt>
                <c:pt idx="13784">
                  <c:v>27.79</c:v>
                </c:pt>
                <c:pt idx="13785">
                  <c:v>28.250599999999981</c:v>
                </c:pt>
                <c:pt idx="13786">
                  <c:v>28.179199999999991</c:v>
                </c:pt>
                <c:pt idx="13787">
                  <c:v>28.091000000000001</c:v>
                </c:pt>
                <c:pt idx="13788">
                  <c:v>28.132999999999999</c:v>
                </c:pt>
                <c:pt idx="13789">
                  <c:v>28.294</c:v>
                </c:pt>
                <c:pt idx="13790">
                  <c:v>28.321999999999999</c:v>
                </c:pt>
                <c:pt idx="13791">
                  <c:v>28.215599999999981</c:v>
                </c:pt>
                <c:pt idx="13792">
                  <c:v>28.292599999999979</c:v>
                </c:pt>
                <c:pt idx="13793">
                  <c:v>28.165199999999981</c:v>
                </c:pt>
                <c:pt idx="13794">
                  <c:v>28.24499999999999</c:v>
                </c:pt>
                <c:pt idx="13795">
                  <c:v>28.282800000000002</c:v>
                </c:pt>
                <c:pt idx="13796">
                  <c:v>28.261800000000001</c:v>
                </c:pt>
                <c:pt idx="13797">
                  <c:v>28.24639999999998</c:v>
                </c:pt>
                <c:pt idx="13798">
                  <c:v>28.229599999999991</c:v>
                </c:pt>
                <c:pt idx="13799">
                  <c:v>28.166599999999988</c:v>
                </c:pt>
                <c:pt idx="13800">
                  <c:v>28.323399999999989</c:v>
                </c:pt>
                <c:pt idx="13801">
                  <c:v>28.315000000000001</c:v>
                </c:pt>
                <c:pt idx="13802">
                  <c:v>28.356999999999999</c:v>
                </c:pt>
                <c:pt idx="13803">
                  <c:v>28.288399999999989</c:v>
                </c:pt>
                <c:pt idx="13804">
                  <c:v>28.229599999999991</c:v>
                </c:pt>
                <c:pt idx="13805">
                  <c:v>28.113399999999999</c:v>
                </c:pt>
                <c:pt idx="13806">
                  <c:v>28.02239999999998</c:v>
                </c:pt>
                <c:pt idx="13807">
                  <c:v>28.029399999999988</c:v>
                </c:pt>
                <c:pt idx="13808">
                  <c:v>28.127399999999991</c:v>
                </c:pt>
                <c:pt idx="13809">
                  <c:v>28.21279999999998</c:v>
                </c:pt>
                <c:pt idx="13810">
                  <c:v>28.473199999999991</c:v>
                </c:pt>
                <c:pt idx="13811">
                  <c:v>28.494199999999989</c:v>
                </c:pt>
                <c:pt idx="13812">
                  <c:v>28.523599999999981</c:v>
                </c:pt>
                <c:pt idx="13813">
                  <c:v>28.6342</c:v>
                </c:pt>
                <c:pt idx="13814">
                  <c:v>28.620200000000001</c:v>
                </c:pt>
                <c:pt idx="13815">
                  <c:v>28.594999999999999</c:v>
                </c:pt>
                <c:pt idx="13816">
                  <c:v>28.814799999999991</c:v>
                </c:pt>
                <c:pt idx="13817">
                  <c:v>28.951999999999991</c:v>
                </c:pt>
                <c:pt idx="13818">
                  <c:v>28.410199999999989</c:v>
                </c:pt>
                <c:pt idx="13819">
                  <c:v>28.20999999999999</c:v>
                </c:pt>
                <c:pt idx="13820">
                  <c:v>28.309399999999989</c:v>
                </c:pt>
                <c:pt idx="13821">
                  <c:v>28.189</c:v>
                </c:pt>
                <c:pt idx="13822">
                  <c:v>28.19039999999999</c:v>
                </c:pt>
                <c:pt idx="13823">
                  <c:v>28.340199999999989</c:v>
                </c:pt>
                <c:pt idx="13824">
                  <c:v>28.292599999999979</c:v>
                </c:pt>
                <c:pt idx="13825">
                  <c:v>28.235199999999981</c:v>
                </c:pt>
                <c:pt idx="13826">
                  <c:v>28.16239999999998</c:v>
                </c:pt>
                <c:pt idx="13827">
                  <c:v>28.131599999999999</c:v>
                </c:pt>
                <c:pt idx="13828">
                  <c:v>28.180599999999981</c:v>
                </c:pt>
                <c:pt idx="13829">
                  <c:v>28.146999999999991</c:v>
                </c:pt>
                <c:pt idx="13830">
                  <c:v>28.160999999999991</c:v>
                </c:pt>
                <c:pt idx="13831">
                  <c:v>28.097999999999999</c:v>
                </c:pt>
                <c:pt idx="13832">
                  <c:v>28.362599999999979</c:v>
                </c:pt>
                <c:pt idx="13833">
                  <c:v>28.453600000000002</c:v>
                </c:pt>
                <c:pt idx="13834">
                  <c:v>27.598199999999991</c:v>
                </c:pt>
                <c:pt idx="13835">
                  <c:v>27.466599999999989</c:v>
                </c:pt>
                <c:pt idx="13836">
                  <c:v>27.511399999999991</c:v>
                </c:pt>
                <c:pt idx="13837">
                  <c:v>27.63740000000001</c:v>
                </c:pt>
                <c:pt idx="13838">
                  <c:v>27.585599999999989</c:v>
                </c:pt>
                <c:pt idx="13839">
                  <c:v>27.40359999999999</c:v>
                </c:pt>
                <c:pt idx="13840">
                  <c:v>27.532399999999988</c:v>
                </c:pt>
                <c:pt idx="13841">
                  <c:v>27.3658</c:v>
                </c:pt>
                <c:pt idx="13842">
                  <c:v>27.3812</c:v>
                </c:pt>
                <c:pt idx="13843">
                  <c:v>27.62479999999999</c:v>
                </c:pt>
                <c:pt idx="13844">
                  <c:v>27.600999999999999</c:v>
                </c:pt>
                <c:pt idx="13845">
                  <c:v>27.3812</c:v>
                </c:pt>
                <c:pt idx="13846">
                  <c:v>27.400799999999979</c:v>
                </c:pt>
                <c:pt idx="13847">
                  <c:v>27.45259999999999</c:v>
                </c:pt>
                <c:pt idx="13848">
                  <c:v>27.45819999999998</c:v>
                </c:pt>
                <c:pt idx="13849">
                  <c:v>27.483399999999989</c:v>
                </c:pt>
                <c:pt idx="13850">
                  <c:v>27.5534</c:v>
                </c:pt>
                <c:pt idx="13851">
                  <c:v>27.45399999999999</c:v>
                </c:pt>
                <c:pt idx="13852">
                  <c:v>27.581399999999991</c:v>
                </c:pt>
                <c:pt idx="13853">
                  <c:v>27.802600000000002</c:v>
                </c:pt>
                <c:pt idx="13854">
                  <c:v>27.72979999999998</c:v>
                </c:pt>
                <c:pt idx="13855">
                  <c:v>27.7928</c:v>
                </c:pt>
                <c:pt idx="13856">
                  <c:v>27.768999999999981</c:v>
                </c:pt>
                <c:pt idx="13857">
                  <c:v>27.949599999999979</c:v>
                </c:pt>
                <c:pt idx="13858">
                  <c:v>27.7774</c:v>
                </c:pt>
                <c:pt idx="13859">
                  <c:v>28.10639999999999</c:v>
                </c:pt>
                <c:pt idx="13860">
                  <c:v>27.88239999999999</c:v>
                </c:pt>
                <c:pt idx="13861">
                  <c:v>27.957999999999991</c:v>
                </c:pt>
                <c:pt idx="13862">
                  <c:v>27.927199999999988</c:v>
                </c:pt>
                <c:pt idx="13863">
                  <c:v>27.81659999999999</c:v>
                </c:pt>
                <c:pt idx="13864">
                  <c:v>27.9468</c:v>
                </c:pt>
                <c:pt idx="13865">
                  <c:v>27.98459999999999</c:v>
                </c:pt>
                <c:pt idx="13866">
                  <c:v>27.93559999999999</c:v>
                </c:pt>
                <c:pt idx="13867">
                  <c:v>27.960799999999981</c:v>
                </c:pt>
                <c:pt idx="13868">
                  <c:v>27.851599999999991</c:v>
                </c:pt>
                <c:pt idx="13869">
                  <c:v>27.998599999999989</c:v>
                </c:pt>
                <c:pt idx="13870">
                  <c:v>27.9468</c:v>
                </c:pt>
                <c:pt idx="13871">
                  <c:v>27.963599999999989</c:v>
                </c:pt>
                <c:pt idx="13872">
                  <c:v>28.016800000000011</c:v>
                </c:pt>
                <c:pt idx="13873">
                  <c:v>27.773199999999989</c:v>
                </c:pt>
                <c:pt idx="13874">
                  <c:v>28.189</c:v>
                </c:pt>
                <c:pt idx="13875">
                  <c:v>27.93559999999999</c:v>
                </c:pt>
                <c:pt idx="13876">
                  <c:v>28.649599999999989</c:v>
                </c:pt>
                <c:pt idx="13877">
                  <c:v>28.87919999999999</c:v>
                </c:pt>
                <c:pt idx="13878">
                  <c:v>28.29679999999998</c:v>
                </c:pt>
                <c:pt idx="13879">
                  <c:v>27.992999999999991</c:v>
                </c:pt>
                <c:pt idx="13880">
                  <c:v>27.942599999999981</c:v>
                </c:pt>
                <c:pt idx="13881">
                  <c:v>28.219799999999989</c:v>
                </c:pt>
                <c:pt idx="13882">
                  <c:v>28.1526</c:v>
                </c:pt>
                <c:pt idx="13883">
                  <c:v>28.149799999999981</c:v>
                </c:pt>
                <c:pt idx="13884">
                  <c:v>28.2576</c:v>
                </c:pt>
                <c:pt idx="13885">
                  <c:v>28.154</c:v>
                </c:pt>
                <c:pt idx="13886">
                  <c:v>28.1036</c:v>
                </c:pt>
                <c:pt idx="13887">
                  <c:v>28.13859999999999</c:v>
                </c:pt>
                <c:pt idx="13888">
                  <c:v>28.100799999999989</c:v>
                </c:pt>
                <c:pt idx="13889">
                  <c:v>28.305199999999989</c:v>
                </c:pt>
                <c:pt idx="13890">
                  <c:v>27.518399999999989</c:v>
                </c:pt>
                <c:pt idx="13891">
                  <c:v>27.339199999999991</c:v>
                </c:pt>
                <c:pt idx="13892">
                  <c:v>27.137599999999999</c:v>
                </c:pt>
                <c:pt idx="13893">
                  <c:v>27.669599999999988</c:v>
                </c:pt>
                <c:pt idx="13894">
                  <c:v>27.5534</c:v>
                </c:pt>
                <c:pt idx="13895">
                  <c:v>26.762399999999989</c:v>
                </c:pt>
                <c:pt idx="13896">
                  <c:v>26.912199999999991</c:v>
                </c:pt>
                <c:pt idx="13897">
                  <c:v>26.798799999999989</c:v>
                </c:pt>
                <c:pt idx="13898">
                  <c:v>26.899599999999989</c:v>
                </c:pt>
                <c:pt idx="13899">
                  <c:v>26.69380000000001</c:v>
                </c:pt>
                <c:pt idx="13900">
                  <c:v>26.781999999999989</c:v>
                </c:pt>
                <c:pt idx="13901">
                  <c:v>26.742799999999981</c:v>
                </c:pt>
                <c:pt idx="13902">
                  <c:v>26.852</c:v>
                </c:pt>
                <c:pt idx="13903">
                  <c:v>26.817000000000011</c:v>
                </c:pt>
                <c:pt idx="13904">
                  <c:v>26.765199999999989</c:v>
                </c:pt>
                <c:pt idx="13905">
                  <c:v>26.88699999999999</c:v>
                </c:pt>
                <c:pt idx="13906">
                  <c:v>26.74839999999999</c:v>
                </c:pt>
                <c:pt idx="13907">
                  <c:v>26.963999999999999</c:v>
                </c:pt>
                <c:pt idx="13908">
                  <c:v>26.858999999999991</c:v>
                </c:pt>
                <c:pt idx="13909">
                  <c:v>26.874400000000001</c:v>
                </c:pt>
                <c:pt idx="13910">
                  <c:v>26.933199999999989</c:v>
                </c:pt>
                <c:pt idx="13911">
                  <c:v>26.829599999999989</c:v>
                </c:pt>
                <c:pt idx="13912">
                  <c:v>26.784800000000001</c:v>
                </c:pt>
                <c:pt idx="13913">
                  <c:v>26.92339999999999</c:v>
                </c:pt>
                <c:pt idx="13914">
                  <c:v>26.847799999999989</c:v>
                </c:pt>
                <c:pt idx="13915">
                  <c:v>26.772200000000002</c:v>
                </c:pt>
                <c:pt idx="13916">
                  <c:v>26.87159999999999</c:v>
                </c:pt>
                <c:pt idx="13917">
                  <c:v>26.982199999999981</c:v>
                </c:pt>
                <c:pt idx="13918">
                  <c:v>26.712</c:v>
                </c:pt>
                <c:pt idx="13919">
                  <c:v>26.935999999999989</c:v>
                </c:pt>
                <c:pt idx="13920">
                  <c:v>26.95839999999998</c:v>
                </c:pt>
                <c:pt idx="13921">
                  <c:v>26.889800000000001</c:v>
                </c:pt>
                <c:pt idx="13922">
                  <c:v>27.015799999999992</c:v>
                </c:pt>
                <c:pt idx="13923">
                  <c:v>26.997599999999981</c:v>
                </c:pt>
                <c:pt idx="13924">
                  <c:v>26.842199999999981</c:v>
                </c:pt>
                <c:pt idx="13925">
                  <c:v>26.847799999999989</c:v>
                </c:pt>
                <c:pt idx="13926">
                  <c:v>27.0732</c:v>
                </c:pt>
                <c:pt idx="13927">
                  <c:v>27.049399999999999</c:v>
                </c:pt>
                <c:pt idx="13928">
                  <c:v>26.96119999999998</c:v>
                </c:pt>
                <c:pt idx="13929">
                  <c:v>26.916399999999989</c:v>
                </c:pt>
                <c:pt idx="13930">
                  <c:v>27.12919999999999</c:v>
                </c:pt>
                <c:pt idx="13931">
                  <c:v>26.902399999999989</c:v>
                </c:pt>
                <c:pt idx="13932">
                  <c:v>27.113800000000008</c:v>
                </c:pt>
                <c:pt idx="13933">
                  <c:v>27.000399999999988</c:v>
                </c:pt>
                <c:pt idx="13934">
                  <c:v>26.938800000000001</c:v>
                </c:pt>
                <c:pt idx="13935">
                  <c:v>26.984999999999989</c:v>
                </c:pt>
                <c:pt idx="13936">
                  <c:v>26.9192</c:v>
                </c:pt>
                <c:pt idx="13937">
                  <c:v>26.968199999999989</c:v>
                </c:pt>
                <c:pt idx="13938">
                  <c:v>26.910800000000009</c:v>
                </c:pt>
                <c:pt idx="13939">
                  <c:v>26.863199999999988</c:v>
                </c:pt>
                <c:pt idx="13940">
                  <c:v>26.971</c:v>
                </c:pt>
                <c:pt idx="13941">
                  <c:v>26.972399999999979</c:v>
                </c:pt>
                <c:pt idx="13942">
                  <c:v>27.06059999999999</c:v>
                </c:pt>
                <c:pt idx="13943">
                  <c:v>26.95</c:v>
                </c:pt>
                <c:pt idx="13944">
                  <c:v>26.969599999999989</c:v>
                </c:pt>
                <c:pt idx="13945">
                  <c:v>26.95839999999998</c:v>
                </c:pt>
                <c:pt idx="13946">
                  <c:v>27.032599999999992</c:v>
                </c:pt>
                <c:pt idx="13947">
                  <c:v>27.008800000000001</c:v>
                </c:pt>
                <c:pt idx="13948">
                  <c:v>27.001799999999989</c:v>
                </c:pt>
                <c:pt idx="13949">
                  <c:v>26.9878</c:v>
                </c:pt>
                <c:pt idx="13950">
                  <c:v>26.94159999999998</c:v>
                </c:pt>
                <c:pt idx="13951">
                  <c:v>26.893999999999991</c:v>
                </c:pt>
                <c:pt idx="13952">
                  <c:v>26.899599999999989</c:v>
                </c:pt>
                <c:pt idx="13953">
                  <c:v>26.78619999999998</c:v>
                </c:pt>
                <c:pt idx="13954">
                  <c:v>26.971</c:v>
                </c:pt>
                <c:pt idx="13955">
                  <c:v>26.910800000000009</c:v>
                </c:pt>
                <c:pt idx="13956">
                  <c:v>26.905199999999979</c:v>
                </c:pt>
                <c:pt idx="13957">
                  <c:v>26.942999999999991</c:v>
                </c:pt>
                <c:pt idx="13958">
                  <c:v>26.90939999999998</c:v>
                </c:pt>
                <c:pt idx="13959">
                  <c:v>27.0046</c:v>
                </c:pt>
                <c:pt idx="13960">
                  <c:v>27.168399999999981</c:v>
                </c:pt>
                <c:pt idx="13961">
                  <c:v>27.3994</c:v>
                </c:pt>
                <c:pt idx="13962">
                  <c:v>27.5534</c:v>
                </c:pt>
                <c:pt idx="13963">
                  <c:v>27.43719999999999</c:v>
                </c:pt>
                <c:pt idx="13964">
                  <c:v>27.897799999999989</c:v>
                </c:pt>
                <c:pt idx="13965">
                  <c:v>28.783999999999981</c:v>
                </c:pt>
                <c:pt idx="13966">
                  <c:v>28.76019999999998</c:v>
                </c:pt>
                <c:pt idx="13967">
                  <c:v>28.77</c:v>
                </c:pt>
                <c:pt idx="13968">
                  <c:v>27.59539999999998</c:v>
                </c:pt>
                <c:pt idx="13969">
                  <c:v>28.167999999999999</c:v>
                </c:pt>
                <c:pt idx="13970">
                  <c:v>28.035</c:v>
                </c:pt>
                <c:pt idx="13971">
                  <c:v>27.98459999999999</c:v>
                </c:pt>
                <c:pt idx="13972">
                  <c:v>28</c:v>
                </c:pt>
                <c:pt idx="13973">
                  <c:v>28</c:v>
                </c:pt>
                <c:pt idx="13974">
                  <c:v>27.949599999999979</c:v>
                </c:pt>
                <c:pt idx="13975">
                  <c:v>27.8292</c:v>
                </c:pt>
                <c:pt idx="13976">
                  <c:v>27.929999999999989</c:v>
                </c:pt>
                <c:pt idx="13977">
                  <c:v>27.8614</c:v>
                </c:pt>
                <c:pt idx="13978">
                  <c:v>27.79979999999998</c:v>
                </c:pt>
                <c:pt idx="13979">
                  <c:v>27.892199999999981</c:v>
                </c:pt>
                <c:pt idx="13980">
                  <c:v>27.780199999999979</c:v>
                </c:pt>
                <c:pt idx="13981">
                  <c:v>27.850200000000001</c:v>
                </c:pt>
                <c:pt idx="13982">
                  <c:v>27.95239999999999</c:v>
                </c:pt>
                <c:pt idx="13983">
                  <c:v>27.822199999999992</c:v>
                </c:pt>
                <c:pt idx="13984">
                  <c:v>27.8264</c:v>
                </c:pt>
                <c:pt idx="13985">
                  <c:v>27.822199999999992</c:v>
                </c:pt>
                <c:pt idx="13986">
                  <c:v>27.8782</c:v>
                </c:pt>
                <c:pt idx="13987">
                  <c:v>27.754999999999999</c:v>
                </c:pt>
                <c:pt idx="13988">
                  <c:v>27.732599999999991</c:v>
                </c:pt>
                <c:pt idx="13989">
                  <c:v>27.616399999999999</c:v>
                </c:pt>
                <c:pt idx="13990">
                  <c:v>27.81239999999999</c:v>
                </c:pt>
                <c:pt idx="13991">
                  <c:v>27.76059999999999</c:v>
                </c:pt>
                <c:pt idx="13992">
                  <c:v>27.741</c:v>
                </c:pt>
                <c:pt idx="13993">
                  <c:v>27.8992</c:v>
                </c:pt>
                <c:pt idx="13994">
                  <c:v>27.74519999999999</c:v>
                </c:pt>
                <c:pt idx="13995">
                  <c:v>27.66259999999998</c:v>
                </c:pt>
                <c:pt idx="13996">
                  <c:v>27.7438</c:v>
                </c:pt>
                <c:pt idx="13997">
                  <c:v>27.803999999999991</c:v>
                </c:pt>
                <c:pt idx="13998">
                  <c:v>27.63880000000001</c:v>
                </c:pt>
                <c:pt idx="13999">
                  <c:v>27.811</c:v>
                </c:pt>
                <c:pt idx="14000">
                  <c:v>27.7088</c:v>
                </c:pt>
                <c:pt idx="14001">
                  <c:v>27.672399999999989</c:v>
                </c:pt>
                <c:pt idx="14002">
                  <c:v>27.90199999999999</c:v>
                </c:pt>
                <c:pt idx="14003">
                  <c:v>27.643000000000001</c:v>
                </c:pt>
                <c:pt idx="14004">
                  <c:v>28.009799999999981</c:v>
                </c:pt>
                <c:pt idx="14005">
                  <c:v>27.788599999999981</c:v>
                </c:pt>
                <c:pt idx="14006">
                  <c:v>27.4358</c:v>
                </c:pt>
                <c:pt idx="14007">
                  <c:v>27.132000000000001</c:v>
                </c:pt>
                <c:pt idx="14008">
                  <c:v>27.376999999999999</c:v>
                </c:pt>
                <c:pt idx="14009">
                  <c:v>27.4512</c:v>
                </c:pt>
                <c:pt idx="14010">
                  <c:v>27.516999999999999</c:v>
                </c:pt>
                <c:pt idx="14011">
                  <c:v>27.71579999999998</c:v>
                </c:pt>
                <c:pt idx="14012">
                  <c:v>27.53939999999999</c:v>
                </c:pt>
                <c:pt idx="14013">
                  <c:v>27.725599999999989</c:v>
                </c:pt>
                <c:pt idx="14014">
                  <c:v>27.696200000000001</c:v>
                </c:pt>
                <c:pt idx="14015">
                  <c:v>27.69479999999999</c:v>
                </c:pt>
                <c:pt idx="14016">
                  <c:v>27.74519999999999</c:v>
                </c:pt>
                <c:pt idx="14017">
                  <c:v>27.565999999999988</c:v>
                </c:pt>
                <c:pt idx="14018">
                  <c:v>27.75780000000001</c:v>
                </c:pt>
                <c:pt idx="14019">
                  <c:v>27.627600000000001</c:v>
                </c:pt>
                <c:pt idx="14020">
                  <c:v>27.776</c:v>
                </c:pt>
                <c:pt idx="14021">
                  <c:v>27.736799999999992</c:v>
                </c:pt>
                <c:pt idx="14022">
                  <c:v>27.64579999999998</c:v>
                </c:pt>
                <c:pt idx="14023">
                  <c:v>27.5002</c:v>
                </c:pt>
                <c:pt idx="14024">
                  <c:v>27.802600000000002</c:v>
                </c:pt>
                <c:pt idx="14025">
                  <c:v>27.718599999999991</c:v>
                </c:pt>
                <c:pt idx="14026">
                  <c:v>28.13580000000001</c:v>
                </c:pt>
                <c:pt idx="14027">
                  <c:v>26.821200000000001</c:v>
                </c:pt>
                <c:pt idx="14028">
                  <c:v>27.770399999999981</c:v>
                </c:pt>
                <c:pt idx="14029">
                  <c:v>27.735399999999981</c:v>
                </c:pt>
                <c:pt idx="14030">
                  <c:v>27.442799999999981</c:v>
                </c:pt>
                <c:pt idx="14031">
                  <c:v>27.358800000000009</c:v>
                </c:pt>
                <c:pt idx="14032">
                  <c:v>27.584199999999989</c:v>
                </c:pt>
                <c:pt idx="14033">
                  <c:v>27.494599999999981</c:v>
                </c:pt>
                <c:pt idx="14034">
                  <c:v>27.64579999999998</c:v>
                </c:pt>
                <c:pt idx="14035">
                  <c:v>27.689199999999989</c:v>
                </c:pt>
                <c:pt idx="14036">
                  <c:v>27.375599999999981</c:v>
                </c:pt>
                <c:pt idx="14037">
                  <c:v>27.571599999999989</c:v>
                </c:pt>
                <c:pt idx="14038">
                  <c:v>27.382599999999989</c:v>
                </c:pt>
                <c:pt idx="14039">
                  <c:v>27.561800000000009</c:v>
                </c:pt>
                <c:pt idx="14040">
                  <c:v>27.586999999999989</c:v>
                </c:pt>
                <c:pt idx="14041">
                  <c:v>27.460999999999981</c:v>
                </c:pt>
                <c:pt idx="14042">
                  <c:v>27.4344</c:v>
                </c:pt>
                <c:pt idx="14043">
                  <c:v>27.582799999999999</c:v>
                </c:pt>
                <c:pt idx="14044">
                  <c:v>27.486199999999979</c:v>
                </c:pt>
                <c:pt idx="14045">
                  <c:v>27.600999999999999</c:v>
                </c:pt>
                <c:pt idx="14046">
                  <c:v>27.53939999999999</c:v>
                </c:pt>
                <c:pt idx="14047">
                  <c:v>27.834800000000008</c:v>
                </c:pt>
                <c:pt idx="14048">
                  <c:v>27.626200000000001</c:v>
                </c:pt>
                <c:pt idx="14049">
                  <c:v>27.841799999999989</c:v>
                </c:pt>
                <c:pt idx="14050">
                  <c:v>27.66259999999998</c:v>
                </c:pt>
                <c:pt idx="14051">
                  <c:v>27.68219999999998</c:v>
                </c:pt>
                <c:pt idx="14052">
                  <c:v>27.7242</c:v>
                </c:pt>
                <c:pt idx="14053">
                  <c:v>27.725599999999989</c:v>
                </c:pt>
                <c:pt idx="14054">
                  <c:v>27.717199999999991</c:v>
                </c:pt>
                <c:pt idx="14055">
                  <c:v>27.640199999999989</c:v>
                </c:pt>
                <c:pt idx="14056">
                  <c:v>27.5534</c:v>
                </c:pt>
                <c:pt idx="14057">
                  <c:v>27.698999999999991</c:v>
                </c:pt>
                <c:pt idx="14058">
                  <c:v>27.518399999999989</c:v>
                </c:pt>
                <c:pt idx="14059">
                  <c:v>27.55479999999999</c:v>
                </c:pt>
                <c:pt idx="14060">
                  <c:v>26.601400000000009</c:v>
                </c:pt>
                <c:pt idx="14061">
                  <c:v>28.169399999999989</c:v>
                </c:pt>
                <c:pt idx="14062">
                  <c:v>28.29819999999998</c:v>
                </c:pt>
                <c:pt idx="14063">
                  <c:v>28.660799999999981</c:v>
                </c:pt>
                <c:pt idx="14064">
                  <c:v>28.310800000000011</c:v>
                </c:pt>
                <c:pt idx="14065">
                  <c:v>28.201599999999988</c:v>
                </c:pt>
                <c:pt idx="14066">
                  <c:v>28.07279999999998</c:v>
                </c:pt>
                <c:pt idx="14067">
                  <c:v>28.107800000000012</c:v>
                </c:pt>
                <c:pt idx="14068">
                  <c:v>27.6052</c:v>
                </c:pt>
                <c:pt idx="14069">
                  <c:v>28.404599999999991</c:v>
                </c:pt>
                <c:pt idx="14070">
                  <c:v>28.05319999999999</c:v>
                </c:pt>
                <c:pt idx="14071">
                  <c:v>27.480599999999981</c:v>
                </c:pt>
                <c:pt idx="14072">
                  <c:v>27.896399999999989</c:v>
                </c:pt>
                <c:pt idx="14073">
                  <c:v>27.585599999999989</c:v>
                </c:pt>
                <c:pt idx="14074">
                  <c:v>27.416199999999989</c:v>
                </c:pt>
                <c:pt idx="14075">
                  <c:v>27.52819999999998</c:v>
                </c:pt>
                <c:pt idx="14076">
                  <c:v>27.3294</c:v>
                </c:pt>
                <c:pt idx="14077">
                  <c:v>27.508599999999991</c:v>
                </c:pt>
                <c:pt idx="14078">
                  <c:v>27.5534</c:v>
                </c:pt>
                <c:pt idx="14079">
                  <c:v>27.6052</c:v>
                </c:pt>
                <c:pt idx="14080">
                  <c:v>27.56039999999998</c:v>
                </c:pt>
                <c:pt idx="14081">
                  <c:v>27.48899999999999</c:v>
                </c:pt>
                <c:pt idx="14082">
                  <c:v>27.626200000000001</c:v>
                </c:pt>
                <c:pt idx="14083">
                  <c:v>27.584199999999989</c:v>
                </c:pt>
                <c:pt idx="14084">
                  <c:v>27.514199999999992</c:v>
                </c:pt>
                <c:pt idx="14085">
                  <c:v>27.38819999999998</c:v>
                </c:pt>
                <c:pt idx="14086">
                  <c:v>27.498799999999981</c:v>
                </c:pt>
                <c:pt idx="14087">
                  <c:v>27.444199999999999</c:v>
                </c:pt>
                <c:pt idx="14088">
                  <c:v>27.6234</c:v>
                </c:pt>
                <c:pt idx="14089">
                  <c:v>27.442799999999981</c:v>
                </c:pt>
                <c:pt idx="14090">
                  <c:v>27.45399999999999</c:v>
                </c:pt>
                <c:pt idx="14091">
                  <c:v>27.64439999999999</c:v>
                </c:pt>
                <c:pt idx="14092">
                  <c:v>27.700399999999998</c:v>
                </c:pt>
                <c:pt idx="14093">
                  <c:v>27.515599999999989</c:v>
                </c:pt>
                <c:pt idx="14094">
                  <c:v>27.466599999999989</c:v>
                </c:pt>
                <c:pt idx="14095">
                  <c:v>27.498799999999981</c:v>
                </c:pt>
                <c:pt idx="14096">
                  <c:v>27.463799999999981</c:v>
                </c:pt>
                <c:pt idx="14097">
                  <c:v>27.55479999999999</c:v>
                </c:pt>
                <c:pt idx="14098">
                  <c:v>27.544999999999991</c:v>
                </c:pt>
                <c:pt idx="14099">
                  <c:v>27.59539999999998</c:v>
                </c:pt>
                <c:pt idx="14100">
                  <c:v>27.563199999999981</c:v>
                </c:pt>
                <c:pt idx="14101">
                  <c:v>27.423199999999991</c:v>
                </c:pt>
                <c:pt idx="14102">
                  <c:v>27.53939999999999</c:v>
                </c:pt>
                <c:pt idx="14103">
                  <c:v>27.515599999999989</c:v>
                </c:pt>
                <c:pt idx="14104">
                  <c:v>27.413399999999989</c:v>
                </c:pt>
                <c:pt idx="14105">
                  <c:v>27.298599999999979</c:v>
                </c:pt>
                <c:pt idx="14106">
                  <c:v>27.38959999999998</c:v>
                </c:pt>
                <c:pt idx="14107">
                  <c:v>27.427399999999992</c:v>
                </c:pt>
                <c:pt idx="14108">
                  <c:v>27.47219999999999</c:v>
                </c:pt>
                <c:pt idx="14109">
                  <c:v>27.327999999999999</c:v>
                </c:pt>
                <c:pt idx="14110">
                  <c:v>27.375599999999981</c:v>
                </c:pt>
                <c:pt idx="14111">
                  <c:v>27.40219999999999</c:v>
                </c:pt>
                <c:pt idx="14112">
                  <c:v>27.448399999999989</c:v>
                </c:pt>
                <c:pt idx="14113">
                  <c:v>27.512799999999991</c:v>
                </c:pt>
                <c:pt idx="14114">
                  <c:v>27.35319999999999</c:v>
                </c:pt>
                <c:pt idx="14115">
                  <c:v>27.354600000000001</c:v>
                </c:pt>
                <c:pt idx="14116">
                  <c:v>27.337800000000009</c:v>
                </c:pt>
                <c:pt idx="14117">
                  <c:v>27.512799999999991</c:v>
                </c:pt>
                <c:pt idx="14118">
                  <c:v>27.5702</c:v>
                </c:pt>
                <c:pt idx="14119">
                  <c:v>27.76619999999998</c:v>
                </c:pt>
                <c:pt idx="14120">
                  <c:v>27.69479999999999</c:v>
                </c:pt>
                <c:pt idx="14121">
                  <c:v>27.582799999999999</c:v>
                </c:pt>
                <c:pt idx="14122">
                  <c:v>27.31539999999999</c:v>
                </c:pt>
                <c:pt idx="14123">
                  <c:v>27.567399999999989</c:v>
                </c:pt>
                <c:pt idx="14124">
                  <c:v>27.204799999999981</c:v>
                </c:pt>
                <c:pt idx="14125">
                  <c:v>29.044399999999989</c:v>
                </c:pt>
                <c:pt idx="14126">
                  <c:v>28.243599999999979</c:v>
                </c:pt>
                <c:pt idx="14127">
                  <c:v>28.685999999999989</c:v>
                </c:pt>
                <c:pt idx="14128">
                  <c:v>27.72</c:v>
                </c:pt>
                <c:pt idx="14129">
                  <c:v>27.679400000000001</c:v>
                </c:pt>
                <c:pt idx="14130">
                  <c:v>27.75079999999998</c:v>
                </c:pt>
                <c:pt idx="14131">
                  <c:v>27.704599999999989</c:v>
                </c:pt>
                <c:pt idx="14132">
                  <c:v>27.60939999999999</c:v>
                </c:pt>
                <c:pt idx="14133">
                  <c:v>27.479199999999992</c:v>
                </c:pt>
                <c:pt idx="14134">
                  <c:v>27.5898</c:v>
                </c:pt>
                <c:pt idx="14135">
                  <c:v>27.409199999999981</c:v>
                </c:pt>
                <c:pt idx="14136">
                  <c:v>27.612199999999991</c:v>
                </c:pt>
                <c:pt idx="14137">
                  <c:v>27.78159999999999</c:v>
                </c:pt>
                <c:pt idx="14138">
                  <c:v>27.668199999999999</c:v>
                </c:pt>
                <c:pt idx="14139">
                  <c:v>27.574400000000001</c:v>
                </c:pt>
                <c:pt idx="14140">
                  <c:v>27.5044</c:v>
                </c:pt>
                <c:pt idx="14141">
                  <c:v>27.584199999999989</c:v>
                </c:pt>
                <c:pt idx="14142">
                  <c:v>27.49039999999998</c:v>
                </c:pt>
                <c:pt idx="14143">
                  <c:v>27.4512</c:v>
                </c:pt>
                <c:pt idx="14144">
                  <c:v>27.666799999999991</c:v>
                </c:pt>
                <c:pt idx="14145">
                  <c:v>27.479199999999992</c:v>
                </c:pt>
                <c:pt idx="14146">
                  <c:v>27.505799999999979</c:v>
                </c:pt>
                <c:pt idx="14147">
                  <c:v>27.586999999999989</c:v>
                </c:pt>
                <c:pt idx="14148">
                  <c:v>27.83339999999999</c:v>
                </c:pt>
                <c:pt idx="14149">
                  <c:v>27.615000000000009</c:v>
                </c:pt>
                <c:pt idx="14150">
                  <c:v>27.588399999999989</c:v>
                </c:pt>
                <c:pt idx="14151">
                  <c:v>27.686399999999988</c:v>
                </c:pt>
                <c:pt idx="14152">
                  <c:v>27.88239999999999</c:v>
                </c:pt>
                <c:pt idx="14153">
                  <c:v>27.509999999999991</c:v>
                </c:pt>
                <c:pt idx="14154">
                  <c:v>27.22999999999999</c:v>
                </c:pt>
                <c:pt idx="14155">
                  <c:v>26.665800000000001</c:v>
                </c:pt>
                <c:pt idx="14156">
                  <c:v>27.54359999999998</c:v>
                </c:pt>
                <c:pt idx="14157">
                  <c:v>27.376999999999999</c:v>
                </c:pt>
                <c:pt idx="14158">
                  <c:v>27.41480000000001</c:v>
                </c:pt>
                <c:pt idx="14159">
                  <c:v>27.3994</c:v>
                </c:pt>
                <c:pt idx="14160">
                  <c:v>27.4512</c:v>
                </c:pt>
                <c:pt idx="14161">
                  <c:v>27.3462</c:v>
                </c:pt>
                <c:pt idx="14162">
                  <c:v>27.419</c:v>
                </c:pt>
                <c:pt idx="14163">
                  <c:v>27.44139999999998</c:v>
                </c:pt>
                <c:pt idx="14164">
                  <c:v>27.45819999999998</c:v>
                </c:pt>
                <c:pt idx="14165">
                  <c:v>27.355999999999991</c:v>
                </c:pt>
                <c:pt idx="14166">
                  <c:v>27.28739999999998</c:v>
                </c:pt>
                <c:pt idx="14167">
                  <c:v>27.19639999999999</c:v>
                </c:pt>
                <c:pt idx="14168">
                  <c:v>26.989199999999979</c:v>
                </c:pt>
                <c:pt idx="14169">
                  <c:v>26.674199999999999</c:v>
                </c:pt>
                <c:pt idx="14170">
                  <c:v>26.829599999999989</c:v>
                </c:pt>
                <c:pt idx="14171">
                  <c:v>26.888399999999979</c:v>
                </c:pt>
                <c:pt idx="14172">
                  <c:v>26.653199999999991</c:v>
                </c:pt>
                <c:pt idx="14173">
                  <c:v>27.47359999999998</c:v>
                </c:pt>
                <c:pt idx="14174">
                  <c:v>26.8156</c:v>
                </c:pt>
                <c:pt idx="14175">
                  <c:v>26.874400000000001</c:v>
                </c:pt>
                <c:pt idx="14176">
                  <c:v>26.76939999999998</c:v>
                </c:pt>
                <c:pt idx="14177">
                  <c:v>26.703600000000002</c:v>
                </c:pt>
                <c:pt idx="14178">
                  <c:v>26.884199999999989</c:v>
                </c:pt>
                <c:pt idx="14179">
                  <c:v>26.858999999999991</c:v>
                </c:pt>
                <c:pt idx="14180">
                  <c:v>27.0046</c:v>
                </c:pt>
                <c:pt idx="14181">
                  <c:v>26.88</c:v>
                </c:pt>
                <c:pt idx="14182">
                  <c:v>26.795999999999989</c:v>
                </c:pt>
                <c:pt idx="14183">
                  <c:v>26.931799999999988</c:v>
                </c:pt>
                <c:pt idx="14184">
                  <c:v>26.877199999999991</c:v>
                </c:pt>
                <c:pt idx="14185">
                  <c:v>26.973799999999979</c:v>
                </c:pt>
                <c:pt idx="14186">
                  <c:v>27.852999999999991</c:v>
                </c:pt>
                <c:pt idx="14187">
                  <c:v>27.704599999999989</c:v>
                </c:pt>
                <c:pt idx="14188">
                  <c:v>27.98459999999999</c:v>
                </c:pt>
                <c:pt idx="14189">
                  <c:v>28.035</c:v>
                </c:pt>
                <c:pt idx="14190">
                  <c:v>27.99019999999998</c:v>
                </c:pt>
                <c:pt idx="14191">
                  <c:v>28.268799999999981</c:v>
                </c:pt>
                <c:pt idx="14192">
                  <c:v>28.294</c:v>
                </c:pt>
                <c:pt idx="14193">
                  <c:v>26.66719999999999</c:v>
                </c:pt>
                <c:pt idx="14194">
                  <c:v>26.88</c:v>
                </c:pt>
                <c:pt idx="14195">
                  <c:v>26.857600000000001</c:v>
                </c:pt>
                <c:pt idx="14196">
                  <c:v>26.80159999999999</c:v>
                </c:pt>
                <c:pt idx="14197">
                  <c:v>26.93739999999999</c:v>
                </c:pt>
                <c:pt idx="14198">
                  <c:v>26.945799999999981</c:v>
                </c:pt>
                <c:pt idx="14199">
                  <c:v>26.844999999999999</c:v>
                </c:pt>
                <c:pt idx="14200">
                  <c:v>27.082999999999981</c:v>
                </c:pt>
                <c:pt idx="14201">
                  <c:v>27.050799999999992</c:v>
                </c:pt>
                <c:pt idx="14202">
                  <c:v>26.968199999999989</c:v>
                </c:pt>
                <c:pt idx="14203">
                  <c:v>27.269199999999991</c:v>
                </c:pt>
                <c:pt idx="14204">
                  <c:v>27.113800000000008</c:v>
                </c:pt>
                <c:pt idx="14205">
                  <c:v>27.250999999999991</c:v>
                </c:pt>
                <c:pt idx="14206">
                  <c:v>27.12779999999999</c:v>
                </c:pt>
                <c:pt idx="14207">
                  <c:v>27.154399999999999</c:v>
                </c:pt>
                <c:pt idx="14208">
                  <c:v>27.120799999999988</c:v>
                </c:pt>
                <c:pt idx="14209">
                  <c:v>26.97519999999999</c:v>
                </c:pt>
                <c:pt idx="14210">
                  <c:v>26.99339999999998</c:v>
                </c:pt>
                <c:pt idx="14211">
                  <c:v>27.28599999999998</c:v>
                </c:pt>
                <c:pt idx="14212">
                  <c:v>27.294399999999989</c:v>
                </c:pt>
                <c:pt idx="14213">
                  <c:v>27.137599999999999</c:v>
                </c:pt>
                <c:pt idx="14214">
                  <c:v>27.118000000000009</c:v>
                </c:pt>
                <c:pt idx="14215">
                  <c:v>27.195</c:v>
                </c:pt>
                <c:pt idx="14216">
                  <c:v>27.204799999999981</c:v>
                </c:pt>
                <c:pt idx="14217">
                  <c:v>27.242599999999989</c:v>
                </c:pt>
                <c:pt idx="14218">
                  <c:v>27.189399999999988</c:v>
                </c:pt>
                <c:pt idx="14219">
                  <c:v>27.045199999999991</c:v>
                </c:pt>
                <c:pt idx="14220">
                  <c:v>27.119399999999992</c:v>
                </c:pt>
                <c:pt idx="14221">
                  <c:v>27.001799999999989</c:v>
                </c:pt>
                <c:pt idx="14222">
                  <c:v>27.189399999999988</c:v>
                </c:pt>
                <c:pt idx="14223">
                  <c:v>27.224399999999989</c:v>
                </c:pt>
                <c:pt idx="14224">
                  <c:v>27.049399999999999</c:v>
                </c:pt>
                <c:pt idx="14225">
                  <c:v>27.09559999999998</c:v>
                </c:pt>
                <c:pt idx="14226">
                  <c:v>27.172599999999989</c:v>
                </c:pt>
                <c:pt idx="14227">
                  <c:v>27.130600000000001</c:v>
                </c:pt>
                <c:pt idx="14228">
                  <c:v>27.291599999999988</c:v>
                </c:pt>
                <c:pt idx="14229">
                  <c:v>27.173999999999999</c:v>
                </c:pt>
                <c:pt idx="14230">
                  <c:v>27.077400000000001</c:v>
                </c:pt>
                <c:pt idx="14231">
                  <c:v>27.2272</c:v>
                </c:pt>
                <c:pt idx="14232">
                  <c:v>27.130600000000001</c:v>
                </c:pt>
                <c:pt idx="14233">
                  <c:v>27.136199999999999</c:v>
                </c:pt>
                <c:pt idx="14234">
                  <c:v>27.21319999999999</c:v>
                </c:pt>
                <c:pt idx="14235">
                  <c:v>27.16</c:v>
                </c:pt>
                <c:pt idx="14236">
                  <c:v>27.070399999999989</c:v>
                </c:pt>
                <c:pt idx="14237">
                  <c:v>27.19639999999999</c:v>
                </c:pt>
                <c:pt idx="14238">
                  <c:v>27.25379999999998</c:v>
                </c:pt>
                <c:pt idx="14239">
                  <c:v>26.723199999999991</c:v>
                </c:pt>
                <c:pt idx="14240">
                  <c:v>26.942999999999991</c:v>
                </c:pt>
                <c:pt idx="14241">
                  <c:v>26.8156</c:v>
                </c:pt>
                <c:pt idx="14242">
                  <c:v>27.036799999999989</c:v>
                </c:pt>
                <c:pt idx="14243">
                  <c:v>27.12779999999999</c:v>
                </c:pt>
                <c:pt idx="14244">
                  <c:v>27.119399999999992</c:v>
                </c:pt>
                <c:pt idx="14245">
                  <c:v>26.983599999999981</c:v>
                </c:pt>
                <c:pt idx="14246">
                  <c:v>27.013000000000009</c:v>
                </c:pt>
                <c:pt idx="14247">
                  <c:v>26.92479999999998</c:v>
                </c:pt>
                <c:pt idx="14248">
                  <c:v>27.152999999999999</c:v>
                </c:pt>
                <c:pt idx="14249">
                  <c:v>26.9514</c:v>
                </c:pt>
                <c:pt idx="14250">
                  <c:v>27.151599999999991</c:v>
                </c:pt>
                <c:pt idx="14251">
                  <c:v>26.99199999999999</c:v>
                </c:pt>
                <c:pt idx="14252">
                  <c:v>27.18239999999998</c:v>
                </c:pt>
                <c:pt idx="14253">
                  <c:v>27.0242</c:v>
                </c:pt>
                <c:pt idx="14254">
                  <c:v>26.884199999999989</c:v>
                </c:pt>
                <c:pt idx="14255">
                  <c:v>26.92479999999998</c:v>
                </c:pt>
                <c:pt idx="14256">
                  <c:v>27.171199999999999</c:v>
                </c:pt>
                <c:pt idx="14257">
                  <c:v>26.982199999999981</c:v>
                </c:pt>
                <c:pt idx="14258">
                  <c:v>27.118000000000009</c:v>
                </c:pt>
                <c:pt idx="14259">
                  <c:v>27.022799999999989</c:v>
                </c:pt>
                <c:pt idx="14260">
                  <c:v>26.95559999999999</c:v>
                </c:pt>
                <c:pt idx="14261">
                  <c:v>27.033999999999988</c:v>
                </c:pt>
                <c:pt idx="14262">
                  <c:v>26.945799999999981</c:v>
                </c:pt>
                <c:pt idx="14263">
                  <c:v>26.727399999999989</c:v>
                </c:pt>
                <c:pt idx="14264">
                  <c:v>27.309799999999989</c:v>
                </c:pt>
                <c:pt idx="14265">
                  <c:v>27.16559999999998</c:v>
                </c:pt>
                <c:pt idx="14266">
                  <c:v>27.216000000000001</c:v>
                </c:pt>
                <c:pt idx="14267">
                  <c:v>27.32239999999998</c:v>
                </c:pt>
                <c:pt idx="14268">
                  <c:v>27.45259999999999</c:v>
                </c:pt>
                <c:pt idx="14269">
                  <c:v>27.172599999999989</c:v>
                </c:pt>
                <c:pt idx="14270">
                  <c:v>27.40639999999998</c:v>
                </c:pt>
                <c:pt idx="14271">
                  <c:v>27.43859999999998</c:v>
                </c:pt>
                <c:pt idx="14272">
                  <c:v>27.116599999999991</c:v>
                </c:pt>
                <c:pt idx="14273">
                  <c:v>26.8828</c:v>
                </c:pt>
                <c:pt idx="14274">
                  <c:v>26.831</c:v>
                </c:pt>
                <c:pt idx="14275">
                  <c:v>26.77079999999998</c:v>
                </c:pt>
                <c:pt idx="14276">
                  <c:v>26.68259999999999</c:v>
                </c:pt>
                <c:pt idx="14277">
                  <c:v>26.85479999999999</c:v>
                </c:pt>
                <c:pt idx="14278">
                  <c:v>26.5062</c:v>
                </c:pt>
                <c:pt idx="14279">
                  <c:v>27.041</c:v>
                </c:pt>
                <c:pt idx="14280">
                  <c:v>27.011599999999991</c:v>
                </c:pt>
                <c:pt idx="14281">
                  <c:v>26.977999999999991</c:v>
                </c:pt>
                <c:pt idx="14282">
                  <c:v>26.88699999999999</c:v>
                </c:pt>
                <c:pt idx="14283">
                  <c:v>26.97519999999999</c:v>
                </c:pt>
                <c:pt idx="14284">
                  <c:v>26.85479999999999</c:v>
                </c:pt>
                <c:pt idx="14285">
                  <c:v>26.847799999999989</c:v>
                </c:pt>
                <c:pt idx="14286">
                  <c:v>26.901</c:v>
                </c:pt>
                <c:pt idx="14287">
                  <c:v>26.857600000000001</c:v>
                </c:pt>
                <c:pt idx="14288">
                  <c:v>26.94439999999998</c:v>
                </c:pt>
                <c:pt idx="14289">
                  <c:v>26.963999999999999</c:v>
                </c:pt>
                <c:pt idx="14290">
                  <c:v>26.983599999999981</c:v>
                </c:pt>
                <c:pt idx="14291">
                  <c:v>26.762399999999989</c:v>
                </c:pt>
                <c:pt idx="14292">
                  <c:v>26.99479999999998</c:v>
                </c:pt>
                <c:pt idx="14293">
                  <c:v>26.81839999999999</c:v>
                </c:pt>
                <c:pt idx="14294">
                  <c:v>26.9878</c:v>
                </c:pt>
                <c:pt idx="14295">
                  <c:v>27.001799999999989</c:v>
                </c:pt>
                <c:pt idx="14296">
                  <c:v>26.85479999999999</c:v>
                </c:pt>
                <c:pt idx="14297">
                  <c:v>26.96119999999998</c:v>
                </c:pt>
                <c:pt idx="14298">
                  <c:v>27.0032</c:v>
                </c:pt>
                <c:pt idx="14299">
                  <c:v>26.812799999999989</c:v>
                </c:pt>
                <c:pt idx="14300">
                  <c:v>26.942999999999991</c:v>
                </c:pt>
                <c:pt idx="14301">
                  <c:v>26.853400000000001</c:v>
                </c:pt>
                <c:pt idx="14302">
                  <c:v>26.850599999999989</c:v>
                </c:pt>
                <c:pt idx="14303">
                  <c:v>26.930399999999992</c:v>
                </c:pt>
                <c:pt idx="14304">
                  <c:v>26.905199999999979</c:v>
                </c:pt>
                <c:pt idx="14305">
                  <c:v>26.75539999999998</c:v>
                </c:pt>
                <c:pt idx="14306">
                  <c:v>27.015799999999992</c:v>
                </c:pt>
                <c:pt idx="14307">
                  <c:v>26.797399999999989</c:v>
                </c:pt>
                <c:pt idx="14308">
                  <c:v>26.864599999999989</c:v>
                </c:pt>
                <c:pt idx="14309">
                  <c:v>26.87159999999999</c:v>
                </c:pt>
                <c:pt idx="14310">
                  <c:v>26.78619999999998</c:v>
                </c:pt>
                <c:pt idx="14311">
                  <c:v>26.88559999999999</c:v>
                </c:pt>
                <c:pt idx="14312">
                  <c:v>27.236999999999991</c:v>
                </c:pt>
                <c:pt idx="14313">
                  <c:v>27.207599999999989</c:v>
                </c:pt>
                <c:pt idx="14314">
                  <c:v>27.3504</c:v>
                </c:pt>
                <c:pt idx="14315">
                  <c:v>27.2608</c:v>
                </c:pt>
                <c:pt idx="14316">
                  <c:v>26.96119999999998</c:v>
                </c:pt>
                <c:pt idx="14317">
                  <c:v>26.538399999999989</c:v>
                </c:pt>
                <c:pt idx="14318">
                  <c:v>26.724599999999981</c:v>
                </c:pt>
                <c:pt idx="14319">
                  <c:v>26.25839999999998</c:v>
                </c:pt>
                <c:pt idx="14320">
                  <c:v>26.32139999999999</c:v>
                </c:pt>
                <c:pt idx="14321">
                  <c:v>26.221999999999991</c:v>
                </c:pt>
                <c:pt idx="14322">
                  <c:v>26.27519999999998</c:v>
                </c:pt>
                <c:pt idx="14323">
                  <c:v>26.23739999999999</c:v>
                </c:pt>
                <c:pt idx="14324">
                  <c:v>26.277999999999999</c:v>
                </c:pt>
                <c:pt idx="14325">
                  <c:v>26.328399999999981</c:v>
                </c:pt>
                <c:pt idx="14326">
                  <c:v>26.1142</c:v>
                </c:pt>
                <c:pt idx="14327">
                  <c:v>26.125399999999988</c:v>
                </c:pt>
                <c:pt idx="14328">
                  <c:v>26.09739999999999</c:v>
                </c:pt>
                <c:pt idx="14329">
                  <c:v>26.3858</c:v>
                </c:pt>
                <c:pt idx="14330">
                  <c:v>26.143599999999989</c:v>
                </c:pt>
                <c:pt idx="14331">
                  <c:v>26.25419999999999</c:v>
                </c:pt>
                <c:pt idx="14332">
                  <c:v>26.217800000000011</c:v>
                </c:pt>
                <c:pt idx="14333">
                  <c:v>26.175799999999992</c:v>
                </c:pt>
                <c:pt idx="14334">
                  <c:v>26.34239999999998</c:v>
                </c:pt>
                <c:pt idx="14335">
                  <c:v>26.381599999999992</c:v>
                </c:pt>
                <c:pt idx="14336">
                  <c:v>26.318599999999989</c:v>
                </c:pt>
                <c:pt idx="14337">
                  <c:v>26.355</c:v>
                </c:pt>
                <c:pt idx="14338">
                  <c:v>26.552399999999992</c:v>
                </c:pt>
                <c:pt idx="14339">
                  <c:v>26.745599999999989</c:v>
                </c:pt>
                <c:pt idx="14340">
                  <c:v>26.853400000000001</c:v>
                </c:pt>
                <c:pt idx="14341">
                  <c:v>26.006399999999989</c:v>
                </c:pt>
                <c:pt idx="14342">
                  <c:v>25.660599999999992</c:v>
                </c:pt>
                <c:pt idx="14343">
                  <c:v>26.195399999999989</c:v>
                </c:pt>
                <c:pt idx="14344">
                  <c:v>26.287800000000001</c:v>
                </c:pt>
                <c:pt idx="14345">
                  <c:v>26.2136</c:v>
                </c:pt>
                <c:pt idx="14346">
                  <c:v>26.161799999999989</c:v>
                </c:pt>
                <c:pt idx="14347">
                  <c:v>26.226199999999992</c:v>
                </c:pt>
                <c:pt idx="14348">
                  <c:v>26.06659999999998</c:v>
                </c:pt>
                <c:pt idx="14349">
                  <c:v>26.212199999999989</c:v>
                </c:pt>
                <c:pt idx="14350">
                  <c:v>26.24159999999998</c:v>
                </c:pt>
                <c:pt idx="14351">
                  <c:v>26.356400000000001</c:v>
                </c:pt>
                <c:pt idx="14352">
                  <c:v>26.434799999999989</c:v>
                </c:pt>
                <c:pt idx="14353">
                  <c:v>26.231799999999989</c:v>
                </c:pt>
                <c:pt idx="14354">
                  <c:v>26.315799999999989</c:v>
                </c:pt>
                <c:pt idx="14355">
                  <c:v>26.27239999999998</c:v>
                </c:pt>
                <c:pt idx="14356">
                  <c:v>26.125399999999988</c:v>
                </c:pt>
                <c:pt idx="14357">
                  <c:v>26.041399999999989</c:v>
                </c:pt>
                <c:pt idx="14358">
                  <c:v>26.131</c:v>
                </c:pt>
                <c:pt idx="14359">
                  <c:v>26.233199999999989</c:v>
                </c:pt>
                <c:pt idx="14360">
                  <c:v>26.269599999999979</c:v>
                </c:pt>
                <c:pt idx="14361">
                  <c:v>26.215</c:v>
                </c:pt>
                <c:pt idx="14362">
                  <c:v>26.363399999999992</c:v>
                </c:pt>
                <c:pt idx="14363">
                  <c:v>26.20099999999999</c:v>
                </c:pt>
                <c:pt idx="14364">
                  <c:v>26.27519999999998</c:v>
                </c:pt>
                <c:pt idx="14365">
                  <c:v>26.171599999999991</c:v>
                </c:pt>
                <c:pt idx="14366">
                  <c:v>26.227599999999999</c:v>
                </c:pt>
                <c:pt idx="14367">
                  <c:v>26.20099999999999</c:v>
                </c:pt>
                <c:pt idx="14368">
                  <c:v>26.112800000000011</c:v>
                </c:pt>
                <c:pt idx="14369">
                  <c:v>26.11</c:v>
                </c:pt>
                <c:pt idx="14370">
                  <c:v>26.315799999999989</c:v>
                </c:pt>
                <c:pt idx="14371">
                  <c:v>26.230399999999989</c:v>
                </c:pt>
                <c:pt idx="14372">
                  <c:v>26.055399999999992</c:v>
                </c:pt>
                <c:pt idx="14373">
                  <c:v>26.178599999999989</c:v>
                </c:pt>
                <c:pt idx="14374">
                  <c:v>26.174400000000009</c:v>
                </c:pt>
                <c:pt idx="14375">
                  <c:v>26.18</c:v>
                </c:pt>
                <c:pt idx="14376">
                  <c:v>26.037199999999999</c:v>
                </c:pt>
                <c:pt idx="14377">
                  <c:v>25.954599999999989</c:v>
                </c:pt>
                <c:pt idx="14378">
                  <c:v>25.72219999999999</c:v>
                </c:pt>
                <c:pt idx="14379">
                  <c:v>25.988199999999981</c:v>
                </c:pt>
                <c:pt idx="14380">
                  <c:v>26.25419999999999</c:v>
                </c:pt>
                <c:pt idx="14381">
                  <c:v>25.653600000000001</c:v>
                </c:pt>
                <c:pt idx="14382">
                  <c:v>25.526199999999989</c:v>
                </c:pt>
                <c:pt idx="14383">
                  <c:v>25.492599999999989</c:v>
                </c:pt>
                <c:pt idx="14384">
                  <c:v>25.26019999999998</c:v>
                </c:pt>
                <c:pt idx="14385">
                  <c:v>24.929799999999979</c:v>
                </c:pt>
                <c:pt idx="14386">
                  <c:v>24.974599999999981</c:v>
                </c:pt>
                <c:pt idx="14387">
                  <c:v>24.961999999999989</c:v>
                </c:pt>
                <c:pt idx="14388">
                  <c:v>24.90179999999998</c:v>
                </c:pt>
                <c:pt idx="14389">
                  <c:v>25.646599999999989</c:v>
                </c:pt>
                <c:pt idx="14390">
                  <c:v>25.0124</c:v>
                </c:pt>
                <c:pt idx="14391">
                  <c:v>25.446399999999979</c:v>
                </c:pt>
                <c:pt idx="14392">
                  <c:v>25.303599999999989</c:v>
                </c:pt>
                <c:pt idx="14393">
                  <c:v>25.5136</c:v>
                </c:pt>
                <c:pt idx="14394">
                  <c:v>25.49959999999998</c:v>
                </c:pt>
                <c:pt idx="14395">
                  <c:v>25.29659999999998</c:v>
                </c:pt>
                <c:pt idx="14396">
                  <c:v>25.209800000000001</c:v>
                </c:pt>
                <c:pt idx="14397">
                  <c:v>25.453399999999981</c:v>
                </c:pt>
                <c:pt idx="14398">
                  <c:v>25.682999999999989</c:v>
                </c:pt>
                <c:pt idx="14399">
                  <c:v>25.4072</c:v>
                </c:pt>
                <c:pt idx="14400">
                  <c:v>25.316199999999991</c:v>
                </c:pt>
                <c:pt idx="14401">
                  <c:v>25.267199999999981</c:v>
                </c:pt>
                <c:pt idx="14402">
                  <c:v>25.271399999999989</c:v>
                </c:pt>
                <c:pt idx="14403">
                  <c:v>25.20839999999998</c:v>
                </c:pt>
                <c:pt idx="14404">
                  <c:v>25.29379999999998</c:v>
                </c:pt>
                <c:pt idx="14405">
                  <c:v>25.375</c:v>
                </c:pt>
                <c:pt idx="14406">
                  <c:v>25.53179999999999</c:v>
                </c:pt>
                <c:pt idx="14407">
                  <c:v>25.58639999999998</c:v>
                </c:pt>
                <c:pt idx="14408">
                  <c:v>25.40019999999998</c:v>
                </c:pt>
                <c:pt idx="14409">
                  <c:v>25.48559999999998</c:v>
                </c:pt>
                <c:pt idx="14410">
                  <c:v>25.486999999999981</c:v>
                </c:pt>
                <c:pt idx="14411">
                  <c:v>25.505199999999991</c:v>
                </c:pt>
                <c:pt idx="14412">
                  <c:v>25.5794</c:v>
                </c:pt>
                <c:pt idx="14413">
                  <c:v>25.41419999999999</c:v>
                </c:pt>
                <c:pt idx="14414">
                  <c:v>25.580799999999989</c:v>
                </c:pt>
                <c:pt idx="14415">
                  <c:v>25.464599999999979</c:v>
                </c:pt>
                <c:pt idx="14416">
                  <c:v>25.611599999999999</c:v>
                </c:pt>
                <c:pt idx="14417">
                  <c:v>25.564</c:v>
                </c:pt>
                <c:pt idx="14418">
                  <c:v>25.470199999999998</c:v>
                </c:pt>
                <c:pt idx="14419">
                  <c:v>25.50379999999998</c:v>
                </c:pt>
                <c:pt idx="14420">
                  <c:v>25.172000000000001</c:v>
                </c:pt>
                <c:pt idx="14421">
                  <c:v>26.084800000000001</c:v>
                </c:pt>
                <c:pt idx="14422">
                  <c:v>26.00079999999998</c:v>
                </c:pt>
                <c:pt idx="14423">
                  <c:v>25.92799999999999</c:v>
                </c:pt>
                <c:pt idx="14424">
                  <c:v>25.830000000000009</c:v>
                </c:pt>
                <c:pt idx="14425">
                  <c:v>25.881799999999981</c:v>
                </c:pt>
                <c:pt idx="14426">
                  <c:v>25.872</c:v>
                </c:pt>
                <c:pt idx="14427">
                  <c:v>25.8566</c:v>
                </c:pt>
                <c:pt idx="14428">
                  <c:v>25.7502</c:v>
                </c:pt>
                <c:pt idx="14429">
                  <c:v>25.761399999999981</c:v>
                </c:pt>
                <c:pt idx="14430">
                  <c:v>25.657800000000009</c:v>
                </c:pt>
                <c:pt idx="14431">
                  <c:v>25.71939999999999</c:v>
                </c:pt>
                <c:pt idx="14432">
                  <c:v>25.877600000000001</c:v>
                </c:pt>
                <c:pt idx="14433">
                  <c:v>25.724999999999991</c:v>
                </c:pt>
                <c:pt idx="14434">
                  <c:v>25.765599999999981</c:v>
                </c:pt>
                <c:pt idx="14435">
                  <c:v>25.864999999999998</c:v>
                </c:pt>
                <c:pt idx="14436">
                  <c:v>25.526199999999989</c:v>
                </c:pt>
                <c:pt idx="14437">
                  <c:v>25.51779999999999</c:v>
                </c:pt>
                <c:pt idx="14438">
                  <c:v>25.48279999999999</c:v>
                </c:pt>
                <c:pt idx="14439">
                  <c:v>25.408599999999989</c:v>
                </c:pt>
                <c:pt idx="14440">
                  <c:v>25.495399999999989</c:v>
                </c:pt>
                <c:pt idx="14441">
                  <c:v>25.45059999999998</c:v>
                </c:pt>
                <c:pt idx="14442">
                  <c:v>25.562599999999989</c:v>
                </c:pt>
                <c:pt idx="14443">
                  <c:v>25.615800000000011</c:v>
                </c:pt>
                <c:pt idx="14444">
                  <c:v>25.496799999999979</c:v>
                </c:pt>
                <c:pt idx="14445">
                  <c:v>25.5962</c:v>
                </c:pt>
                <c:pt idx="14446">
                  <c:v>25.457599999999989</c:v>
                </c:pt>
                <c:pt idx="14447">
                  <c:v>25.541599999999988</c:v>
                </c:pt>
                <c:pt idx="14448">
                  <c:v>25.5276</c:v>
                </c:pt>
                <c:pt idx="14449">
                  <c:v>25.562599999999989</c:v>
                </c:pt>
                <c:pt idx="14450">
                  <c:v>25.528999999999989</c:v>
                </c:pt>
                <c:pt idx="14451">
                  <c:v>25.551400000000001</c:v>
                </c:pt>
                <c:pt idx="14452">
                  <c:v>25.464599999999979</c:v>
                </c:pt>
                <c:pt idx="14453">
                  <c:v>25.573799999999991</c:v>
                </c:pt>
                <c:pt idx="14454">
                  <c:v>25.408599999999989</c:v>
                </c:pt>
                <c:pt idx="14455">
                  <c:v>25.591999999999999</c:v>
                </c:pt>
                <c:pt idx="14456">
                  <c:v>25.5276</c:v>
                </c:pt>
                <c:pt idx="14457">
                  <c:v>25.5962</c:v>
                </c:pt>
                <c:pt idx="14458">
                  <c:v>25.551400000000001</c:v>
                </c:pt>
                <c:pt idx="14459">
                  <c:v>25.5276</c:v>
                </c:pt>
                <c:pt idx="14460">
                  <c:v>25.541599999999988</c:v>
                </c:pt>
                <c:pt idx="14461">
                  <c:v>25.745999999999992</c:v>
                </c:pt>
                <c:pt idx="14462">
                  <c:v>25.446399999999979</c:v>
                </c:pt>
                <c:pt idx="14463">
                  <c:v>25.505199999999991</c:v>
                </c:pt>
                <c:pt idx="14464">
                  <c:v>25.509399999999989</c:v>
                </c:pt>
                <c:pt idx="14465">
                  <c:v>25.446399999999979</c:v>
                </c:pt>
                <c:pt idx="14466">
                  <c:v>25.49819999999999</c:v>
                </c:pt>
                <c:pt idx="14467">
                  <c:v>25.46879999999998</c:v>
                </c:pt>
                <c:pt idx="14468">
                  <c:v>25.380599999999991</c:v>
                </c:pt>
                <c:pt idx="14469">
                  <c:v>25.43519999999998</c:v>
                </c:pt>
                <c:pt idx="14470">
                  <c:v>25.470199999999998</c:v>
                </c:pt>
                <c:pt idx="14471">
                  <c:v>25.523399999999999</c:v>
                </c:pt>
                <c:pt idx="14472">
                  <c:v>25.4618</c:v>
                </c:pt>
                <c:pt idx="14473">
                  <c:v>25.408599999999989</c:v>
                </c:pt>
                <c:pt idx="14474">
                  <c:v>25.495399999999989</c:v>
                </c:pt>
                <c:pt idx="14475">
                  <c:v>25.471599999999992</c:v>
                </c:pt>
                <c:pt idx="14476">
                  <c:v>25.352599999999999</c:v>
                </c:pt>
                <c:pt idx="14477">
                  <c:v>25.41139999999999</c:v>
                </c:pt>
                <c:pt idx="14478">
                  <c:v>25.425399999999989</c:v>
                </c:pt>
                <c:pt idx="14479">
                  <c:v>25.4618</c:v>
                </c:pt>
                <c:pt idx="14480">
                  <c:v>25.36099999999999</c:v>
                </c:pt>
                <c:pt idx="14481">
                  <c:v>25.67179999999999</c:v>
                </c:pt>
                <c:pt idx="14482">
                  <c:v>25.475799999999989</c:v>
                </c:pt>
                <c:pt idx="14483">
                  <c:v>25.440799999999989</c:v>
                </c:pt>
                <c:pt idx="14484">
                  <c:v>25.42959999999999</c:v>
                </c:pt>
                <c:pt idx="14485">
                  <c:v>25.386199999999992</c:v>
                </c:pt>
                <c:pt idx="14486">
                  <c:v>25.423999999999989</c:v>
                </c:pt>
                <c:pt idx="14487">
                  <c:v>25.36519999999998</c:v>
                </c:pt>
                <c:pt idx="14488">
                  <c:v>25.505199999999991</c:v>
                </c:pt>
                <c:pt idx="14489">
                  <c:v>25.599</c:v>
                </c:pt>
                <c:pt idx="14490">
                  <c:v>25.506599999999992</c:v>
                </c:pt>
                <c:pt idx="14491">
                  <c:v>25.566800000000001</c:v>
                </c:pt>
                <c:pt idx="14492">
                  <c:v>25.178999999999991</c:v>
                </c:pt>
                <c:pt idx="14493">
                  <c:v>24.98579999999999</c:v>
                </c:pt>
                <c:pt idx="14494">
                  <c:v>25.2042</c:v>
                </c:pt>
                <c:pt idx="14495">
                  <c:v>24.890599999999989</c:v>
                </c:pt>
                <c:pt idx="14496">
                  <c:v>24.686199999999989</c:v>
                </c:pt>
                <c:pt idx="14497">
                  <c:v>25.639599999999991</c:v>
                </c:pt>
                <c:pt idx="14498">
                  <c:v>25.5962</c:v>
                </c:pt>
                <c:pt idx="14499">
                  <c:v>25.351199999999999</c:v>
                </c:pt>
                <c:pt idx="14500">
                  <c:v>25.44779999999998</c:v>
                </c:pt>
                <c:pt idx="14501">
                  <c:v>24.840199999999989</c:v>
                </c:pt>
                <c:pt idx="14502">
                  <c:v>24.6022</c:v>
                </c:pt>
                <c:pt idx="14503">
                  <c:v>24.760399999999979</c:v>
                </c:pt>
                <c:pt idx="14504">
                  <c:v>24.634399999999999</c:v>
                </c:pt>
                <c:pt idx="14505">
                  <c:v>24.506999999999991</c:v>
                </c:pt>
                <c:pt idx="14506">
                  <c:v>24.613399999999999</c:v>
                </c:pt>
                <c:pt idx="14507">
                  <c:v>24.67080000000001</c:v>
                </c:pt>
                <c:pt idx="14508">
                  <c:v>24.579799999999981</c:v>
                </c:pt>
                <c:pt idx="14509">
                  <c:v>24.59239999999998</c:v>
                </c:pt>
                <c:pt idx="14510">
                  <c:v>24.530799999999989</c:v>
                </c:pt>
                <c:pt idx="14511">
                  <c:v>24.50419999999999</c:v>
                </c:pt>
                <c:pt idx="14512">
                  <c:v>24.634399999999999</c:v>
                </c:pt>
                <c:pt idx="14513">
                  <c:v>24.614799999999999</c:v>
                </c:pt>
                <c:pt idx="14514">
                  <c:v>24.644200000000001</c:v>
                </c:pt>
                <c:pt idx="14515">
                  <c:v>24.724</c:v>
                </c:pt>
                <c:pt idx="14516">
                  <c:v>24.74779999999998</c:v>
                </c:pt>
                <c:pt idx="14517">
                  <c:v>24.62879999999998</c:v>
                </c:pt>
                <c:pt idx="14518">
                  <c:v>24.675000000000001</c:v>
                </c:pt>
                <c:pt idx="14519">
                  <c:v>24.544799999999992</c:v>
                </c:pt>
                <c:pt idx="14520">
                  <c:v>24.551799999999989</c:v>
                </c:pt>
                <c:pt idx="14521">
                  <c:v>24.471999999999991</c:v>
                </c:pt>
                <c:pt idx="14522">
                  <c:v>24.54059999999998</c:v>
                </c:pt>
                <c:pt idx="14523">
                  <c:v>24.588199999999979</c:v>
                </c:pt>
                <c:pt idx="14524">
                  <c:v>24.627400000000002</c:v>
                </c:pt>
                <c:pt idx="14525">
                  <c:v>24.649799999999988</c:v>
                </c:pt>
                <c:pt idx="14526">
                  <c:v>24.494399999999981</c:v>
                </c:pt>
                <c:pt idx="14527">
                  <c:v>24.64279999999998</c:v>
                </c:pt>
                <c:pt idx="14528">
                  <c:v>24.773</c:v>
                </c:pt>
                <c:pt idx="14529">
                  <c:v>24.732399999999981</c:v>
                </c:pt>
                <c:pt idx="14530">
                  <c:v>24.751999999999999</c:v>
                </c:pt>
                <c:pt idx="14531">
                  <c:v>24.617599999999999</c:v>
                </c:pt>
                <c:pt idx="14532">
                  <c:v>24.554600000000001</c:v>
                </c:pt>
                <c:pt idx="14533">
                  <c:v>24.521000000000001</c:v>
                </c:pt>
                <c:pt idx="14534">
                  <c:v>24.730999999999991</c:v>
                </c:pt>
                <c:pt idx="14535">
                  <c:v>24.736599999999989</c:v>
                </c:pt>
                <c:pt idx="14536">
                  <c:v>24.597999999999999</c:v>
                </c:pt>
                <c:pt idx="14537">
                  <c:v>24.697399999999991</c:v>
                </c:pt>
                <c:pt idx="14538">
                  <c:v>24.625999999999991</c:v>
                </c:pt>
                <c:pt idx="14539">
                  <c:v>24.6876</c:v>
                </c:pt>
                <c:pt idx="14540">
                  <c:v>24.684799999999989</c:v>
                </c:pt>
                <c:pt idx="14541">
                  <c:v>24.67359999999999</c:v>
                </c:pt>
                <c:pt idx="14542">
                  <c:v>24.736599999999989</c:v>
                </c:pt>
                <c:pt idx="14543">
                  <c:v>24.694599999999991</c:v>
                </c:pt>
                <c:pt idx="14544">
                  <c:v>24.767399999999991</c:v>
                </c:pt>
                <c:pt idx="14545">
                  <c:v>24.75899999999999</c:v>
                </c:pt>
                <c:pt idx="14546">
                  <c:v>24.57139999999999</c:v>
                </c:pt>
                <c:pt idx="14547">
                  <c:v>24.715599999999981</c:v>
                </c:pt>
                <c:pt idx="14548">
                  <c:v>24.483199999999989</c:v>
                </c:pt>
                <c:pt idx="14549">
                  <c:v>24.724</c:v>
                </c:pt>
                <c:pt idx="14550">
                  <c:v>24.62459999999999</c:v>
                </c:pt>
                <c:pt idx="14551">
                  <c:v>24.743599999999979</c:v>
                </c:pt>
                <c:pt idx="14552">
                  <c:v>24.505599999999991</c:v>
                </c:pt>
                <c:pt idx="14553">
                  <c:v>24.669399999999989</c:v>
                </c:pt>
                <c:pt idx="14554">
                  <c:v>24.663799999999981</c:v>
                </c:pt>
                <c:pt idx="14555">
                  <c:v>24.695999999999991</c:v>
                </c:pt>
                <c:pt idx="14556">
                  <c:v>24.597999999999999</c:v>
                </c:pt>
                <c:pt idx="14557">
                  <c:v>24.65819999999999</c:v>
                </c:pt>
                <c:pt idx="14558">
                  <c:v>24.6386</c:v>
                </c:pt>
                <c:pt idx="14559">
                  <c:v>24.7562</c:v>
                </c:pt>
                <c:pt idx="14560">
                  <c:v>24.69039999999999</c:v>
                </c:pt>
                <c:pt idx="14561">
                  <c:v>24.441199999999981</c:v>
                </c:pt>
                <c:pt idx="14562">
                  <c:v>24.625999999999991</c:v>
                </c:pt>
                <c:pt idx="14563">
                  <c:v>25.456199999999988</c:v>
                </c:pt>
                <c:pt idx="14564">
                  <c:v>25.748799999999981</c:v>
                </c:pt>
                <c:pt idx="14565">
                  <c:v>25.766999999999989</c:v>
                </c:pt>
                <c:pt idx="14566">
                  <c:v>25.7502</c:v>
                </c:pt>
                <c:pt idx="14567">
                  <c:v>26.031600000000001</c:v>
                </c:pt>
                <c:pt idx="14568">
                  <c:v>25.755799999999979</c:v>
                </c:pt>
                <c:pt idx="14569">
                  <c:v>25.663399999999989</c:v>
                </c:pt>
                <c:pt idx="14570">
                  <c:v>25.70819999999998</c:v>
                </c:pt>
                <c:pt idx="14571">
                  <c:v>25.643799999999992</c:v>
                </c:pt>
                <c:pt idx="14572">
                  <c:v>25.464599999999979</c:v>
                </c:pt>
                <c:pt idx="14573">
                  <c:v>25.575199999999992</c:v>
                </c:pt>
                <c:pt idx="14574">
                  <c:v>25.506599999999992</c:v>
                </c:pt>
                <c:pt idx="14575">
                  <c:v>25.436599999999991</c:v>
                </c:pt>
                <c:pt idx="14576">
                  <c:v>25.61859999999999</c:v>
                </c:pt>
                <c:pt idx="14577">
                  <c:v>25.332999999999991</c:v>
                </c:pt>
                <c:pt idx="14578">
                  <c:v>25.475799999999989</c:v>
                </c:pt>
                <c:pt idx="14579">
                  <c:v>25.669</c:v>
                </c:pt>
                <c:pt idx="14580">
                  <c:v>25.36519999999998</c:v>
                </c:pt>
                <c:pt idx="14581">
                  <c:v>25.409999999999989</c:v>
                </c:pt>
                <c:pt idx="14582">
                  <c:v>25.408599999999989</c:v>
                </c:pt>
                <c:pt idx="14583">
                  <c:v>25.278399999999991</c:v>
                </c:pt>
                <c:pt idx="14584">
                  <c:v>25.34</c:v>
                </c:pt>
                <c:pt idx="14585">
                  <c:v>25.330199999999991</c:v>
                </c:pt>
                <c:pt idx="14586">
                  <c:v>25.24479999999998</c:v>
                </c:pt>
                <c:pt idx="14587">
                  <c:v>25.2042</c:v>
                </c:pt>
                <c:pt idx="14588">
                  <c:v>25.48139999999999</c:v>
                </c:pt>
                <c:pt idx="14589">
                  <c:v>25.297999999999991</c:v>
                </c:pt>
                <c:pt idx="14590">
                  <c:v>25.223799999999979</c:v>
                </c:pt>
                <c:pt idx="14591">
                  <c:v>25.268599999999989</c:v>
                </c:pt>
                <c:pt idx="14592">
                  <c:v>25.10479999999999</c:v>
                </c:pt>
                <c:pt idx="14593">
                  <c:v>25.2042</c:v>
                </c:pt>
                <c:pt idx="14594">
                  <c:v>25.194399999999991</c:v>
                </c:pt>
                <c:pt idx="14595">
                  <c:v>25.2532</c:v>
                </c:pt>
                <c:pt idx="14596">
                  <c:v>25.166399999999989</c:v>
                </c:pt>
                <c:pt idx="14597">
                  <c:v>25.292399999999979</c:v>
                </c:pt>
                <c:pt idx="14598">
                  <c:v>25.248999999999992</c:v>
                </c:pt>
                <c:pt idx="14599">
                  <c:v>25.363800000000001</c:v>
                </c:pt>
                <c:pt idx="14600">
                  <c:v>25.27</c:v>
                </c:pt>
                <c:pt idx="14601">
                  <c:v>25.2546</c:v>
                </c:pt>
                <c:pt idx="14602">
                  <c:v>25.043199999999999</c:v>
                </c:pt>
                <c:pt idx="14603">
                  <c:v>25.297999999999991</c:v>
                </c:pt>
                <c:pt idx="14604">
                  <c:v>25.405799999999989</c:v>
                </c:pt>
                <c:pt idx="14605">
                  <c:v>25.32879999999998</c:v>
                </c:pt>
                <c:pt idx="14606">
                  <c:v>25.46879999999998</c:v>
                </c:pt>
                <c:pt idx="14607">
                  <c:v>24.878</c:v>
                </c:pt>
                <c:pt idx="14608">
                  <c:v>24.936800000000009</c:v>
                </c:pt>
                <c:pt idx="14609">
                  <c:v>25.348400000000002</c:v>
                </c:pt>
                <c:pt idx="14610">
                  <c:v>24.3782</c:v>
                </c:pt>
                <c:pt idx="14611">
                  <c:v>24.568599999999989</c:v>
                </c:pt>
                <c:pt idx="14612">
                  <c:v>24.473400000000002</c:v>
                </c:pt>
                <c:pt idx="14613">
                  <c:v>24.50839999999998</c:v>
                </c:pt>
                <c:pt idx="14614">
                  <c:v>24.43419999999999</c:v>
                </c:pt>
                <c:pt idx="14615">
                  <c:v>24.509800000000009</c:v>
                </c:pt>
                <c:pt idx="14616">
                  <c:v>24.388000000000002</c:v>
                </c:pt>
                <c:pt idx="14617">
                  <c:v>24.526599999999981</c:v>
                </c:pt>
                <c:pt idx="14618">
                  <c:v>24.460799999999981</c:v>
                </c:pt>
                <c:pt idx="14619">
                  <c:v>24.651199999999999</c:v>
                </c:pt>
                <c:pt idx="14620">
                  <c:v>24.666599999999988</c:v>
                </c:pt>
                <c:pt idx="14621">
                  <c:v>24.684799999999989</c:v>
                </c:pt>
                <c:pt idx="14622">
                  <c:v>24.422999999999981</c:v>
                </c:pt>
                <c:pt idx="14623">
                  <c:v>24.79679999999998</c:v>
                </c:pt>
                <c:pt idx="14624">
                  <c:v>24.547599999999989</c:v>
                </c:pt>
                <c:pt idx="14625">
                  <c:v>24.537800000000011</c:v>
                </c:pt>
                <c:pt idx="14626">
                  <c:v>24.66239999999998</c:v>
                </c:pt>
                <c:pt idx="14627">
                  <c:v>24.466399999999989</c:v>
                </c:pt>
                <c:pt idx="14628">
                  <c:v>24.367000000000001</c:v>
                </c:pt>
                <c:pt idx="14629">
                  <c:v>24.607800000000012</c:v>
                </c:pt>
                <c:pt idx="14630">
                  <c:v>24.623200000000001</c:v>
                </c:pt>
                <c:pt idx="14631">
                  <c:v>24.803799999999981</c:v>
                </c:pt>
                <c:pt idx="14632">
                  <c:v>24.91719999999999</c:v>
                </c:pt>
                <c:pt idx="14633">
                  <c:v>24.815000000000001</c:v>
                </c:pt>
                <c:pt idx="14634">
                  <c:v>25.188800000000001</c:v>
                </c:pt>
                <c:pt idx="14635">
                  <c:v>25.5136</c:v>
                </c:pt>
                <c:pt idx="14636">
                  <c:v>25.38339999999998</c:v>
                </c:pt>
                <c:pt idx="14637">
                  <c:v>25.320399999999989</c:v>
                </c:pt>
                <c:pt idx="14638">
                  <c:v>25.32599999999999</c:v>
                </c:pt>
                <c:pt idx="14639">
                  <c:v>25.285399999999981</c:v>
                </c:pt>
                <c:pt idx="14640">
                  <c:v>25.460399999999989</c:v>
                </c:pt>
                <c:pt idx="14641">
                  <c:v>25.278399999999991</c:v>
                </c:pt>
                <c:pt idx="14642">
                  <c:v>25.2742</c:v>
                </c:pt>
                <c:pt idx="14643">
                  <c:v>25.19159999999999</c:v>
                </c:pt>
                <c:pt idx="14644">
                  <c:v>25.39879999999998</c:v>
                </c:pt>
                <c:pt idx="14645">
                  <c:v>25.352599999999999</c:v>
                </c:pt>
                <c:pt idx="14646">
                  <c:v>25.246200000000002</c:v>
                </c:pt>
                <c:pt idx="14647">
                  <c:v>25.299399999999999</c:v>
                </c:pt>
                <c:pt idx="14648">
                  <c:v>25.358199999999989</c:v>
                </c:pt>
                <c:pt idx="14649">
                  <c:v>25.295199999999991</c:v>
                </c:pt>
                <c:pt idx="14650">
                  <c:v>25.173400000000001</c:v>
                </c:pt>
                <c:pt idx="14651">
                  <c:v>25.139800000000012</c:v>
                </c:pt>
                <c:pt idx="14652">
                  <c:v>25.2042</c:v>
                </c:pt>
                <c:pt idx="14653">
                  <c:v>25.183199999999989</c:v>
                </c:pt>
                <c:pt idx="14654">
                  <c:v>25.209800000000001</c:v>
                </c:pt>
                <c:pt idx="14655">
                  <c:v>25.209800000000001</c:v>
                </c:pt>
                <c:pt idx="14656">
                  <c:v>25.20699999999999</c:v>
                </c:pt>
                <c:pt idx="14657">
                  <c:v>25.409999999999989</c:v>
                </c:pt>
                <c:pt idx="14658">
                  <c:v>25.209800000000001</c:v>
                </c:pt>
                <c:pt idx="14659">
                  <c:v>25.076799999999992</c:v>
                </c:pt>
                <c:pt idx="14660">
                  <c:v>24.974599999999981</c:v>
                </c:pt>
                <c:pt idx="14661">
                  <c:v>24.24659999999998</c:v>
                </c:pt>
                <c:pt idx="14662">
                  <c:v>24.26759999999998</c:v>
                </c:pt>
                <c:pt idx="14663">
                  <c:v>24.336199999999991</c:v>
                </c:pt>
                <c:pt idx="14664">
                  <c:v>24.110800000000008</c:v>
                </c:pt>
                <c:pt idx="14665">
                  <c:v>24.460799999999981</c:v>
                </c:pt>
                <c:pt idx="14666">
                  <c:v>24.406199999999981</c:v>
                </c:pt>
                <c:pt idx="14667">
                  <c:v>24.3628</c:v>
                </c:pt>
                <c:pt idx="14668">
                  <c:v>24.21019999999999</c:v>
                </c:pt>
                <c:pt idx="14669">
                  <c:v>24.22699999999999</c:v>
                </c:pt>
                <c:pt idx="14670">
                  <c:v>24.25079999999998</c:v>
                </c:pt>
                <c:pt idx="14671">
                  <c:v>24.29839999999999</c:v>
                </c:pt>
                <c:pt idx="14672">
                  <c:v>24.18079999999998</c:v>
                </c:pt>
                <c:pt idx="14673">
                  <c:v>24.337599999999991</c:v>
                </c:pt>
                <c:pt idx="14674">
                  <c:v>24.396399999999989</c:v>
                </c:pt>
                <c:pt idx="14675">
                  <c:v>24.408999999999981</c:v>
                </c:pt>
                <c:pt idx="14676">
                  <c:v>24.334800000000008</c:v>
                </c:pt>
                <c:pt idx="14677">
                  <c:v>24.357199999999999</c:v>
                </c:pt>
                <c:pt idx="14678">
                  <c:v>24.2942</c:v>
                </c:pt>
                <c:pt idx="14679">
                  <c:v>24.376799999999989</c:v>
                </c:pt>
                <c:pt idx="14680">
                  <c:v>24.45239999999999</c:v>
                </c:pt>
                <c:pt idx="14681">
                  <c:v>24.305399999999992</c:v>
                </c:pt>
                <c:pt idx="14682">
                  <c:v>24.478999999999989</c:v>
                </c:pt>
                <c:pt idx="14683">
                  <c:v>24.318000000000001</c:v>
                </c:pt>
                <c:pt idx="14684">
                  <c:v>24.805199999999989</c:v>
                </c:pt>
                <c:pt idx="14685">
                  <c:v>24.644200000000001</c:v>
                </c:pt>
                <c:pt idx="14686">
                  <c:v>24.945199999999989</c:v>
                </c:pt>
                <c:pt idx="14687">
                  <c:v>24.616199999999999</c:v>
                </c:pt>
                <c:pt idx="14688">
                  <c:v>24.65819999999999</c:v>
                </c:pt>
                <c:pt idx="14689">
                  <c:v>24.45239999999999</c:v>
                </c:pt>
                <c:pt idx="14690">
                  <c:v>24.765999999999998</c:v>
                </c:pt>
                <c:pt idx="14691">
                  <c:v>24.824799999999989</c:v>
                </c:pt>
                <c:pt idx="14692">
                  <c:v>24.834599999999991</c:v>
                </c:pt>
                <c:pt idx="14693">
                  <c:v>24.975999999999988</c:v>
                </c:pt>
                <c:pt idx="14694">
                  <c:v>24.93399999999999</c:v>
                </c:pt>
                <c:pt idx="14695">
                  <c:v>24.830400000000001</c:v>
                </c:pt>
                <c:pt idx="14696">
                  <c:v>24.97179999999998</c:v>
                </c:pt>
                <c:pt idx="14697">
                  <c:v>24.940999999999988</c:v>
                </c:pt>
                <c:pt idx="14698">
                  <c:v>25.159399999999991</c:v>
                </c:pt>
                <c:pt idx="14699">
                  <c:v>24.98439999999998</c:v>
                </c:pt>
                <c:pt idx="14700">
                  <c:v>25.12299999999999</c:v>
                </c:pt>
                <c:pt idx="14701">
                  <c:v>25.419799999999992</c:v>
                </c:pt>
                <c:pt idx="14702">
                  <c:v>25.36239999999998</c:v>
                </c:pt>
                <c:pt idx="14703">
                  <c:v>25.496799999999979</c:v>
                </c:pt>
                <c:pt idx="14704">
                  <c:v>25.32459999999999</c:v>
                </c:pt>
                <c:pt idx="14705">
                  <c:v>24.273199999999989</c:v>
                </c:pt>
                <c:pt idx="14706">
                  <c:v>24.2438</c:v>
                </c:pt>
                <c:pt idx="14707">
                  <c:v>24.143000000000001</c:v>
                </c:pt>
                <c:pt idx="14708">
                  <c:v>24.189199999999989</c:v>
                </c:pt>
                <c:pt idx="14709">
                  <c:v>24.18079999999998</c:v>
                </c:pt>
                <c:pt idx="14710">
                  <c:v>24.06039999999998</c:v>
                </c:pt>
                <c:pt idx="14711">
                  <c:v>24.276</c:v>
                </c:pt>
                <c:pt idx="14712">
                  <c:v>24.18219999999998</c:v>
                </c:pt>
                <c:pt idx="14713">
                  <c:v>24.233999999999991</c:v>
                </c:pt>
                <c:pt idx="14714">
                  <c:v>24.358599999999988</c:v>
                </c:pt>
                <c:pt idx="14715">
                  <c:v>24.254999999999999</c:v>
                </c:pt>
                <c:pt idx="14716">
                  <c:v>24.239599999999989</c:v>
                </c:pt>
                <c:pt idx="14717">
                  <c:v>24.29</c:v>
                </c:pt>
                <c:pt idx="14718">
                  <c:v>25.811800000000009</c:v>
                </c:pt>
                <c:pt idx="14719">
                  <c:v>25.77399999999999</c:v>
                </c:pt>
                <c:pt idx="14720">
                  <c:v>25.70819999999998</c:v>
                </c:pt>
                <c:pt idx="14721">
                  <c:v>25.765599999999981</c:v>
                </c:pt>
                <c:pt idx="14722">
                  <c:v>25.972799999999989</c:v>
                </c:pt>
                <c:pt idx="14723">
                  <c:v>25.743200000000002</c:v>
                </c:pt>
                <c:pt idx="14724">
                  <c:v>25.8888</c:v>
                </c:pt>
                <c:pt idx="14725">
                  <c:v>25.869199999999989</c:v>
                </c:pt>
                <c:pt idx="14726">
                  <c:v>25.6144</c:v>
                </c:pt>
                <c:pt idx="14727">
                  <c:v>25.5794</c:v>
                </c:pt>
                <c:pt idx="14728">
                  <c:v>25.587800000000001</c:v>
                </c:pt>
                <c:pt idx="14729">
                  <c:v>25.7012</c:v>
                </c:pt>
                <c:pt idx="14730">
                  <c:v>25.673200000000001</c:v>
                </c:pt>
                <c:pt idx="14731">
                  <c:v>25.656399999999991</c:v>
                </c:pt>
                <c:pt idx="14732">
                  <c:v>25.472999999999988</c:v>
                </c:pt>
                <c:pt idx="14733">
                  <c:v>25.41559999999998</c:v>
                </c:pt>
                <c:pt idx="14734">
                  <c:v>25.4772</c:v>
                </c:pt>
                <c:pt idx="14735">
                  <c:v>25.4618</c:v>
                </c:pt>
                <c:pt idx="14736">
                  <c:v>25.380599999999991</c:v>
                </c:pt>
                <c:pt idx="14737">
                  <c:v>25.565399999999979</c:v>
                </c:pt>
                <c:pt idx="14738">
                  <c:v>25.454799999999981</c:v>
                </c:pt>
                <c:pt idx="14739">
                  <c:v>25.384800000000009</c:v>
                </c:pt>
                <c:pt idx="14740">
                  <c:v>25.475799999999989</c:v>
                </c:pt>
                <c:pt idx="14741">
                  <c:v>25.37919999999999</c:v>
                </c:pt>
                <c:pt idx="14742">
                  <c:v>25.312000000000001</c:v>
                </c:pt>
                <c:pt idx="14743">
                  <c:v>25.27699999999999</c:v>
                </c:pt>
                <c:pt idx="14744">
                  <c:v>25.312000000000001</c:v>
                </c:pt>
                <c:pt idx="14745">
                  <c:v>25.291</c:v>
                </c:pt>
                <c:pt idx="14746">
                  <c:v>25.195799999999981</c:v>
                </c:pt>
                <c:pt idx="14747">
                  <c:v>25.387599999999988</c:v>
                </c:pt>
                <c:pt idx="14748">
                  <c:v>25.418399999999981</c:v>
                </c:pt>
                <c:pt idx="14749">
                  <c:v>25.46599999999999</c:v>
                </c:pt>
                <c:pt idx="14750">
                  <c:v>25.351199999999999</c:v>
                </c:pt>
                <c:pt idx="14751">
                  <c:v>24.36979999999998</c:v>
                </c:pt>
                <c:pt idx="14752">
                  <c:v>24.62179999999999</c:v>
                </c:pt>
                <c:pt idx="14753">
                  <c:v>24.36839999999998</c:v>
                </c:pt>
                <c:pt idx="14754">
                  <c:v>24.463599999999989</c:v>
                </c:pt>
                <c:pt idx="14755">
                  <c:v>24.3628</c:v>
                </c:pt>
                <c:pt idx="14756">
                  <c:v>24.29</c:v>
                </c:pt>
                <c:pt idx="14757">
                  <c:v>24.62459999999999</c:v>
                </c:pt>
                <c:pt idx="14758">
                  <c:v>24.198999999999991</c:v>
                </c:pt>
                <c:pt idx="14759">
                  <c:v>24.259199999999989</c:v>
                </c:pt>
                <c:pt idx="14760">
                  <c:v>24.47059999999998</c:v>
                </c:pt>
                <c:pt idx="14761">
                  <c:v>24.886399999999981</c:v>
                </c:pt>
                <c:pt idx="14762">
                  <c:v>24.953600000000002</c:v>
                </c:pt>
                <c:pt idx="14763">
                  <c:v>24.800999999999991</c:v>
                </c:pt>
                <c:pt idx="14764">
                  <c:v>24.904599999999999</c:v>
                </c:pt>
                <c:pt idx="14765">
                  <c:v>24.928399999999989</c:v>
                </c:pt>
                <c:pt idx="14766">
                  <c:v>24.953600000000002</c:v>
                </c:pt>
                <c:pt idx="14767">
                  <c:v>24.977399999999989</c:v>
                </c:pt>
                <c:pt idx="14768">
                  <c:v>24.739399999999989</c:v>
                </c:pt>
                <c:pt idx="14769">
                  <c:v>24.870999999999999</c:v>
                </c:pt>
                <c:pt idx="14770">
                  <c:v>24.819200000000009</c:v>
                </c:pt>
                <c:pt idx="14771">
                  <c:v>24.840199999999989</c:v>
                </c:pt>
                <c:pt idx="14772">
                  <c:v>24.8262</c:v>
                </c:pt>
                <c:pt idx="14773">
                  <c:v>24.7408</c:v>
                </c:pt>
                <c:pt idx="14774">
                  <c:v>24.65819999999999</c:v>
                </c:pt>
                <c:pt idx="14775">
                  <c:v>24.8416</c:v>
                </c:pt>
                <c:pt idx="14776">
                  <c:v>24.753399999999989</c:v>
                </c:pt>
                <c:pt idx="14777">
                  <c:v>24.705799999999989</c:v>
                </c:pt>
                <c:pt idx="14778">
                  <c:v>24.837399999999999</c:v>
                </c:pt>
                <c:pt idx="14779">
                  <c:v>24.869599999999981</c:v>
                </c:pt>
                <c:pt idx="14780">
                  <c:v>24.852799999999981</c:v>
                </c:pt>
                <c:pt idx="14781">
                  <c:v>24.625999999999991</c:v>
                </c:pt>
                <c:pt idx="14782">
                  <c:v>24.698799999999991</c:v>
                </c:pt>
                <c:pt idx="14783">
                  <c:v>25.180399999999992</c:v>
                </c:pt>
                <c:pt idx="14784">
                  <c:v>25.092199999999981</c:v>
                </c:pt>
                <c:pt idx="14785">
                  <c:v>24.173799999999989</c:v>
                </c:pt>
                <c:pt idx="14786">
                  <c:v>24.596599999999992</c:v>
                </c:pt>
                <c:pt idx="14787">
                  <c:v>24.49019999999998</c:v>
                </c:pt>
                <c:pt idx="14788">
                  <c:v>24.768799999999981</c:v>
                </c:pt>
                <c:pt idx="14789">
                  <c:v>24.67080000000001</c:v>
                </c:pt>
                <c:pt idx="14790">
                  <c:v>24.513999999999999</c:v>
                </c:pt>
                <c:pt idx="14791">
                  <c:v>24.823399999999989</c:v>
                </c:pt>
                <c:pt idx="14792">
                  <c:v>24.6372</c:v>
                </c:pt>
                <c:pt idx="14793">
                  <c:v>24.576999999999991</c:v>
                </c:pt>
                <c:pt idx="14794">
                  <c:v>24.5504</c:v>
                </c:pt>
                <c:pt idx="14795">
                  <c:v>24.424399999999999</c:v>
                </c:pt>
                <c:pt idx="14796">
                  <c:v>24.610599999999991</c:v>
                </c:pt>
                <c:pt idx="14797">
                  <c:v>24.221399999999988</c:v>
                </c:pt>
                <c:pt idx="14798">
                  <c:v>24.788399999999989</c:v>
                </c:pt>
                <c:pt idx="14799">
                  <c:v>25.067</c:v>
                </c:pt>
                <c:pt idx="14800">
                  <c:v>24.98159999999999</c:v>
                </c:pt>
                <c:pt idx="14801">
                  <c:v>24.816399999999991</c:v>
                </c:pt>
                <c:pt idx="14802">
                  <c:v>25.211199999999991</c:v>
                </c:pt>
                <c:pt idx="14803">
                  <c:v>24.494399999999981</c:v>
                </c:pt>
                <c:pt idx="14804">
                  <c:v>24.582599999999989</c:v>
                </c:pt>
                <c:pt idx="14805">
                  <c:v>24.72539999999999</c:v>
                </c:pt>
                <c:pt idx="14806">
                  <c:v>24.676400000000001</c:v>
                </c:pt>
                <c:pt idx="14807">
                  <c:v>24.792599999999979</c:v>
                </c:pt>
                <c:pt idx="14808">
                  <c:v>24.782800000000002</c:v>
                </c:pt>
                <c:pt idx="14809">
                  <c:v>24.908799999999989</c:v>
                </c:pt>
                <c:pt idx="14810">
                  <c:v>24.78139999999998</c:v>
                </c:pt>
                <c:pt idx="14811">
                  <c:v>24.870999999999999</c:v>
                </c:pt>
                <c:pt idx="14812">
                  <c:v>24.736599999999989</c:v>
                </c:pt>
                <c:pt idx="14813">
                  <c:v>24.775799999999979</c:v>
                </c:pt>
                <c:pt idx="14814">
                  <c:v>24.82899999999999</c:v>
                </c:pt>
                <c:pt idx="14815">
                  <c:v>24.890599999999989</c:v>
                </c:pt>
                <c:pt idx="14816">
                  <c:v>24.915800000000001</c:v>
                </c:pt>
                <c:pt idx="14817">
                  <c:v>24.946599999999989</c:v>
                </c:pt>
                <c:pt idx="14818">
                  <c:v>24.791199999999989</c:v>
                </c:pt>
                <c:pt idx="14819">
                  <c:v>24.93119999999999</c:v>
                </c:pt>
                <c:pt idx="14820">
                  <c:v>24.730999999999991</c:v>
                </c:pt>
                <c:pt idx="14821">
                  <c:v>24.66239999999998</c:v>
                </c:pt>
                <c:pt idx="14822">
                  <c:v>24.810800000000011</c:v>
                </c:pt>
                <c:pt idx="14823">
                  <c:v>24.872399999999981</c:v>
                </c:pt>
                <c:pt idx="14824">
                  <c:v>24.889199999999981</c:v>
                </c:pt>
                <c:pt idx="14825">
                  <c:v>24.954999999999991</c:v>
                </c:pt>
                <c:pt idx="14826">
                  <c:v>24.686199999999989</c:v>
                </c:pt>
                <c:pt idx="14827">
                  <c:v>24.831799999999991</c:v>
                </c:pt>
                <c:pt idx="14828">
                  <c:v>24.77859999999999</c:v>
                </c:pt>
                <c:pt idx="14829">
                  <c:v>24.64279999999998</c:v>
                </c:pt>
                <c:pt idx="14830">
                  <c:v>25.3428</c:v>
                </c:pt>
                <c:pt idx="14831">
                  <c:v>25.2</c:v>
                </c:pt>
                <c:pt idx="14832">
                  <c:v>24.91439999999999</c:v>
                </c:pt>
                <c:pt idx="14833">
                  <c:v>25.176199999999991</c:v>
                </c:pt>
                <c:pt idx="14834">
                  <c:v>25.071200000000001</c:v>
                </c:pt>
                <c:pt idx="14835">
                  <c:v>25.026399999999992</c:v>
                </c:pt>
                <c:pt idx="14836">
                  <c:v>24.9438</c:v>
                </c:pt>
                <c:pt idx="14837">
                  <c:v>24.966199999999979</c:v>
                </c:pt>
                <c:pt idx="14838">
                  <c:v>24.9116</c:v>
                </c:pt>
                <c:pt idx="14839">
                  <c:v>24.89759999999999</c:v>
                </c:pt>
                <c:pt idx="14840">
                  <c:v>25.024999999999999</c:v>
                </c:pt>
                <c:pt idx="14841">
                  <c:v>24.95780000000001</c:v>
                </c:pt>
                <c:pt idx="14842">
                  <c:v>25.00539999999998</c:v>
                </c:pt>
                <c:pt idx="14843">
                  <c:v>24.942399999999981</c:v>
                </c:pt>
                <c:pt idx="14844">
                  <c:v>24.919999999999991</c:v>
                </c:pt>
                <c:pt idx="14845">
                  <c:v>24.946599999999989</c:v>
                </c:pt>
                <c:pt idx="14846">
                  <c:v>25.12579999999998</c:v>
                </c:pt>
                <c:pt idx="14847">
                  <c:v>24.959199999999989</c:v>
                </c:pt>
                <c:pt idx="14848">
                  <c:v>24.961999999999989</c:v>
                </c:pt>
                <c:pt idx="14849">
                  <c:v>25.096399999999988</c:v>
                </c:pt>
                <c:pt idx="14850">
                  <c:v>25.05579999999998</c:v>
                </c:pt>
                <c:pt idx="14851">
                  <c:v>24.924199999999988</c:v>
                </c:pt>
                <c:pt idx="14852">
                  <c:v>24.876599999999989</c:v>
                </c:pt>
                <c:pt idx="14853">
                  <c:v>24.995599999999989</c:v>
                </c:pt>
                <c:pt idx="14854">
                  <c:v>24.8262</c:v>
                </c:pt>
                <c:pt idx="14855">
                  <c:v>24.936800000000009</c:v>
                </c:pt>
                <c:pt idx="14856">
                  <c:v>24.849999999999991</c:v>
                </c:pt>
                <c:pt idx="14857">
                  <c:v>24.782800000000002</c:v>
                </c:pt>
                <c:pt idx="14858">
                  <c:v>24.705799999999989</c:v>
                </c:pt>
                <c:pt idx="14859">
                  <c:v>24.925599999999989</c:v>
                </c:pt>
                <c:pt idx="14860">
                  <c:v>24.775799999999979</c:v>
                </c:pt>
                <c:pt idx="14861">
                  <c:v>24.74779999999998</c:v>
                </c:pt>
                <c:pt idx="14862">
                  <c:v>24.74639999999998</c:v>
                </c:pt>
                <c:pt idx="14863">
                  <c:v>24.855599999999988</c:v>
                </c:pt>
                <c:pt idx="14864">
                  <c:v>24.751999999999999</c:v>
                </c:pt>
                <c:pt idx="14865">
                  <c:v>24.86119999999999</c:v>
                </c:pt>
                <c:pt idx="14866">
                  <c:v>24.852799999999981</c:v>
                </c:pt>
                <c:pt idx="14867">
                  <c:v>24.95780000000001</c:v>
                </c:pt>
                <c:pt idx="14868">
                  <c:v>24.884999999999991</c:v>
                </c:pt>
                <c:pt idx="14869">
                  <c:v>24.751999999999999</c:v>
                </c:pt>
                <c:pt idx="14870">
                  <c:v>24.702999999999989</c:v>
                </c:pt>
                <c:pt idx="14871">
                  <c:v>24.816399999999991</c:v>
                </c:pt>
                <c:pt idx="14872">
                  <c:v>25.043199999999999</c:v>
                </c:pt>
                <c:pt idx="14873">
                  <c:v>24.84439999999999</c:v>
                </c:pt>
                <c:pt idx="14874">
                  <c:v>24.86259999999999</c:v>
                </c:pt>
                <c:pt idx="14875">
                  <c:v>24.992799999999981</c:v>
                </c:pt>
                <c:pt idx="14876">
                  <c:v>24.355799999999981</c:v>
                </c:pt>
                <c:pt idx="14877">
                  <c:v>25.271399999999989</c:v>
                </c:pt>
                <c:pt idx="14878">
                  <c:v>25.271399999999989</c:v>
                </c:pt>
                <c:pt idx="14879">
                  <c:v>25.344200000000001</c:v>
                </c:pt>
                <c:pt idx="14880">
                  <c:v>25.32599999999999</c:v>
                </c:pt>
                <c:pt idx="14881">
                  <c:v>25.221</c:v>
                </c:pt>
                <c:pt idx="14882">
                  <c:v>25.2546</c:v>
                </c:pt>
                <c:pt idx="14883">
                  <c:v>25.20559999999999</c:v>
                </c:pt>
                <c:pt idx="14884">
                  <c:v>25.36099999999999</c:v>
                </c:pt>
                <c:pt idx="14885">
                  <c:v>24.75899999999999</c:v>
                </c:pt>
                <c:pt idx="14886">
                  <c:v>24.581199999999988</c:v>
                </c:pt>
                <c:pt idx="14887">
                  <c:v>24.782800000000002</c:v>
                </c:pt>
                <c:pt idx="14888">
                  <c:v>24.691800000000011</c:v>
                </c:pt>
                <c:pt idx="14889">
                  <c:v>25.202799999999989</c:v>
                </c:pt>
                <c:pt idx="14890">
                  <c:v>25.02079999999998</c:v>
                </c:pt>
                <c:pt idx="14891">
                  <c:v>25.34559999999998</c:v>
                </c:pt>
                <c:pt idx="14892">
                  <c:v>24.719799999999989</c:v>
                </c:pt>
                <c:pt idx="14893">
                  <c:v>24.512599999999988</c:v>
                </c:pt>
                <c:pt idx="14894">
                  <c:v>24.113599999999991</c:v>
                </c:pt>
                <c:pt idx="14895">
                  <c:v>24.273199999999989</c:v>
                </c:pt>
                <c:pt idx="14896">
                  <c:v>24.16539999999998</c:v>
                </c:pt>
                <c:pt idx="14897">
                  <c:v>24.24519999999999</c:v>
                </c:pt>
                <c:pt idx="14898">
                  <c:v>24.218599999999991</c:v>
                </c:pt>
                <c:pt idx="14899">
                  <c:v>24.373999999999999</c:v>
                </c:pt>
                <c:pt idx="14900">
                  <c:v>24.3614</c:v>
                </c:pt>
                <c:pt idx="14901">
                  <c:v>24.252199999999981</c:v>
                </c:pt>
                <c:pt idx="14902">
                  <c:v>24.22979999999998</c:v>
                </c:pt>
                <c:pt idx="14903">
                  <c:v>24.400599999999979</c:v>
                </c:pt>
                <c:pt idx="14904">
                  <c:v>24.313800000000011</c:v>
                </c:pt>
                <c:pt idx="14905">
                  <c:v>24.509800000000009</c:v>
                </c:pt>
                <c:pt idx="14906">
                  <c:v>24.351599999999991</c:v>
                </c:pt>
                <c:pt idx="14907">
                  <c:v>24.373999999999999</c:v>
                </c:pt>
                <c:pt idx="14908">
                  <c:v>24.558800000000009</c:v>
                </c:pt>
                <c:pt idx="14909">
                  <c:v>24.057600000000001</c:v>
                </c:pt>
                <c:pt idx="14910">
                  <c:v>24.001599999999989</c:v>
                </c:pt>
                <c:pt idx="14911">
                  <c:v>23.949799999999989</c:v>
                </c:pt>
                <c:pt idx="14912">
                  <c:v>24.0702</c:v>
                </c:pt>
                <c:pt idx="14913">
                  <c:v>24.008599999999991</c:v>
                </c:pt>
                <c:pt idx="14914">
                  <c:v>24.019800000000011</c:v>
                </c:pt>
                <c:pt idx="14915">
                  <c:v>24.10939999999999</c:v>
                </c:pt>
                <c:pt idx="14916">
                  <c:v>24.36419999999999</c:v>
                </c:pt>
                <c:pt idx="14917">
                  <c:v>24.547599999999989</c:v>
                </c:pt>
                <c:pt idx="14918">
                  <c:v>24.625999999999991</c:v>
                </c:pt>
                <c:pt idx="14919">
                  <c:v>23.253999999999991</c:v>
                </c:pt>
                <c:pt idx="14920">
                  <c:v>24.459399999999992</c:v>
                </c:pt>
                <c:pt idx="14921">
                  <c:v>24.24799999999999</c:v>
                </c:pt>
                <c:pt idx="14922">
                  <c:v>24.372599999999981</c:v>
                </c:pt>
                <c:pt idx="14923">
                  <c:v>24.429999999999989</c:v>
                </c:pt>
                <c:pt idx="14924">
                  <c:v>24.2928</c:v>
                </c:pt>
                <c:pt idx="14925">
                  <c:v>24.24659999999998</c:v>
                </c:pt>
                <c:pt idx="14926">
                  <c:v>24.1752</c:v>
                </c:pt>
                <c:pt idx="14927">
                  <c:v>24.25079999999998</c:v>
                </c:pt>
                <c:pt idx="14928">
                  <c:v>24.2242</c:v>
                </c:pt>
                <c:pt idx="14929">
                  <c:v>24.416</c:v>
                </c:pt>
                <c:pt idx="14930">
                  <c:v>24.169599999999988</c:v>
                </c:pt>
                <c:pt idx="14931">
                  <c:v>24.372599999999981</c:v>
                </c:pt>
                <c:pt idx="14932">
                  <c:v>24.365599999999979</c:v>
                </c:pt>
                <c:pt idx="14933">
                  <c:v>24.159800000000011</c:v>
                </c:pt>
                <c:pt idx="14934">
                  <c:v>24.306799999999988</c:v>
                </c:pt>
                <c:pt idx="14935">
                  <c:v>24.308199999999989</c:v>
                </c:pt>
                <c:pt idx="14936">
                  <c:v>24.252199999999981</c:v>
                </c:pt>
                <c:pt idx="14937">
                  <c:v>24.254999999999999</c:v>
                </c:pt>
                <c:pt idx="14938">
                  <c:v>24.263399999999979</c:v>
                </c:pt>
                <c:pt idx="14939">
                  <c:v>24.09119999999999</c:v>
                </c:pt>
                <c:pt idx="14940">
                  <c:v>24.115000000000009</c:v>
                </c:pt>
                <c:pt idx="14941">
                  <c:v>24.278799999999979</c:v>
                </c:pt>
                <c:pt idx="14942">
                  <c:v>24.213000000000001</c:v>
                </c:pt>
                <c:pt idx="14943">
                  <c:v>24.213000000000001</c:v>
                </c:pt>
                <c:pt idx="14944">
                  <c:v>24.254999999999999</c:v>
                </c:pt>
                <c:pt idx="14945">
                  <c:v>24.263399999999979</c:v>
                </c:pt>
                <c:pt idx="14946">
                  <c:v>24.355799999999981</c:v>
                </c:pt>
                <c:pt idx="14947">
                  <c:v>24.14579999999998</c:v>
                </c:pt>
                <c:pt idx="14948">
                  <c:v>24.143000000000001</c:v>
                </c:pt>
                <c:pt idx="14949">
                  <c:v>24.25780000000001</c:v>
                </c:pt>
                <c:pt idx="14950">
                  <c:v>24.26199999999999</c:v>
                </c:pt>
                <c:pt idx="14951">
                  <c:v>24.278799999999979</c:v>
                </c:pt>
                <c:pt idx="14952">
                  <c:v>24.071599999999989</c:v>
                </c:pt>
                <c:pt idx="14953">
                  <c:v>24.3264</c:v>
                </c:pt>
                <c:pt idx="14954">
                  <c:v>24.2774</c:v>
                </c:pt>
                <c:pt idx="14955">
                  <c:v>24.395</c:v>
                </c:pt>
                <c:pt idx="14956">
                  <c:v>24.521000000000001</c:v>
                </c:pt>
                <c:pt idx="14957">
                  <c:v>23.919</c:v>
                </c:pt>
                <c:pt idx="14958">
                  <c:v>24.477599999999999</c:v>
                </c:pt>
                <c:pt idx="14959">
                  <c:v>24.526599999999981</c:v>
                </c:pt>
                <c:pt idx="14960">
                  <c:v>24.617599999999999</c:v>
                </c:pt>
                <c:pt idx="14961">
                  <c:v>24.6876</c:v>
                </c:pt>
                <c:pt idx="14962">
                  <c:v>24.607800000000012</c:v>
                </c:pt>
                <c:pt idx="14963">
                  <c:v>24.6722</c:v>
                </c:pt>
                <c:pt idx="14964">
                  <c:v>24.443999999999988</c:v>
                </c:pt>
                <c:pt idx="14965">
                  <c:v>24.59239999999998</c:v>
                </c:pt>
                <c:pt idx="14966">
                  <c:v>24.65819999999999</c:v>
                </c:pt>
                <c:pt idx="14967">
                  <c:v>24.681999999999999</c:v>
                </c:pt>
                <c:pt idx="14968">
                  <c:v>24.52379999999998</c:v>
                </c:pt>
                <c:pt idx="14969">
                  <c:v>24.574200000000001</c:v>
                </c:pt>
                <c:pt idx="14970">
                  <c:v>24.6722</c:v>
                </c:pt>
                <c:pt idx="14971">
                  <c:v>24.62879999999998</c:v>
                </c:pt>
                <c:pt idx="14972">
                  <c:v>24.567199999999989</c:v>
                </c:pt>
                <c:pt idx="14973">
                  <c:v>24.65819999999999</c:v>
                </c:pt>
                <c:pt idx="14974">
                  <c:v>24.606400000000001</c:v>
                </c:pt>
                <c:pt idx="14975">
                  <c:v>24.445399999999989</c:v>
                </c:pt>
                <c:pt idx="14976">
                  <c:v>24.413199999999989</c:v>
                </c:pt>
                <c:pt idx="14977">
                  <c:v>24.6554</c:v>
                </c:pt>
                <c:pt idx="14978">
                  <c:v>24.319399999999991</c:v>
                </c:pt>
                <c:pt idx="14979">
                  <c:v>24.354399999999991</c:v>
                </c:pt>
                <c:pt idx="14980">
                  <c:v>24.324999999999999</c:v>
                </c:pt>
                <c:pt idx="14981">
                  <c:v>24.152799999999989</c:v>
                </c:pt>
                <c:pt idx="14982">
                  <c:v>23.95539999999999</c:v>
                </c:pt>
                <c:pt idx="14983">
                  <c:v>23.731400000000001</c:v>
                </c:pt>
                <c:pt idx="14984">
                  <c:v>23.819599999999991</c:v>
                </c:pt>
                <c:pt idx="14985">
                  <c:v>23.963799999999981</c:v>
                </c:pt>
                <c:pt idx="14986">
                  <c:v>24.189199999999989</c:v>
                </c:pt>
                <c:pt idx="14987">
                  <c:v>23.932999999999989</c:v>
                </c:pt>
                <c:pt idx="14988">
                  <c:v>23.281999999999989</c:v>
                </c:pt>
                <c:pt idx="14989">
                  <c:v>23.8658</c:v>
                </c:pt>
                <c:pt idx="14990">
                  <c:v>23.90639999999998</c:v>
                </c:pt>
                <c:pt idx="14991">
                  <c:v>23.826599999999988</c:v>
                </c:pt>
                <c:pt idx="14992">
                  <c:v>23.837800000000009</c:v>
                </c:pt>
                <c:pt idx="14993">
                  <c:v>24.005799999999979</c:v>
                </c:pt>
                <c:pt idx="14994">
                  <c:v>23.942799999999981</c:v>
                </c:pt>
                <c:pt idx="14995">
                  <c:v>23.97219999999999</c:v>
                </c:pt>
                <c:pt idx="14996">
                  <c:v>24.018399999999989</c:v>
                </c:pt>
                <c:pt idx="14997">
                  <c:v>23.974999999999991</c:v>
                </c:pt>
                <c:pt idx="14998">
                  <c:v>23.928799999999981</c:v>
                </c:pt>
                <c:pt idx="14999">
                  <c:v>23.755199999999991</c:v>
                </c:pt>
                <c:pt idx="15000">
                  <c:v>23.769199999999991</c:v>
                </c:pt>
                <c:pt idx="15001">
                  <c:v>23.68099999999999</c:v>
                </c:pt>
                <c:pt idx="15002">
                  <c:v>23.8462</c:v>
                </c:pt>
                <c:pt idx="15003">
                  <c:v>23.895199999999988</c:v>
                </c:pt>
                <c:pt idx="15004">
                  <c:v>23.878399999999989</c:v>
                </c:pt>
                <c:pt idx="15005">
                  <c:v>23.741199999999989</c:v>
                </c:pt>
                <c:pt idx="15006">
                  <c:v>23.844799999999989</c:v>
                </c:pt>
                <c:pt idx="15007">
                  <c:v>23.706199999999988</c:v>
                </c:pt>
                <c:pt idx="15008">
                  <c:v>23.78599999999998</c:v>
                </c:pt>
                <c:pt idx="15009">
                  <c:v>23.776199999999989</c:v>
                </c:pt>
                <c:pt idx="15010">
                  <c:v>23.76359999999999</c:v>
                </c:pt>
                <c:pt idx="15011">
                  <c:v>23.8812</c:v>
                </c:pt>
                <c:pt idx="15012">
                  <c:v>23.823799999999991</c:v>
                </c:pt>
                <c:pt idx="15013">
                  <c:v>23.818200000000001</c:v>
                </c:pt>
                <c:pt idx="15014">
                  <c:v>23.759399999999989</c:v>
                </c:pt>
                <c:pt idx="15015">
                  <c:v>23.804199999999991</c:v>
                </c:pt>
                <c:pt idx="15016">
                  <c:v>23.819599999999991</c:v>
                </c:pt>
                <c:pt idx="15017">
                  <c:v>23.927399999999992</c:v>
                </c:pt>
                <c:pt idx="15018">
                  <c:v>23.62779999999999</c:v>
                </c:pt>
                <c:pt idx="15019">
                  <c:v>23.31979999999999</c:v>
                </c:pt>
                <c:pt idx="15020">
                  <c:v>23.706199999999988</c:v>
                </c:pt>
                <c:pt idx="15021">
                  <c:v>23.839199999999991</c:v>
                </c:pt>
                <c:pt idx="15022">
                  <c:v>23.472399999999979</c:v>
                </c:pt>
                <c:pt idx="15023">
                  <c:v>24.113599999999991</c:v>
                </c:pt>
                <c:pt idx="15024">
                  <c:v>24.204599999999989</c:v>
                </c:pt>
                <c:pt idx="15025">
                  <c:v>23.93859999999998</c:v>
                </c:pt>
                <c:pt idx="15026">
                  <c:v>24.2928</c:v>
                </c:pt>
                <c:pt idx="15027">
                  <c:v>24.268999999999981</c:v>
                </c:pt>
                <c:pt idx="15028">
                  <c:v>24.253599999999999</c:v>
                </c:pt>
                <c:pt idx="15029">
                  <c:v>24.119199999999999</c:v>
                </c:pt>
                <c:pt idx="15030">
                  <c:v>24.0702</c:v>
                </c:pt>
                <c:pt idx="15031">
                  <c:v>23.6754</c:v>
                </c:pt>
                <c:pt idx="15032">
                  <c:v>24.274599999999989</c:v>
                </c:pt>
                <c:pt idx="15033">
                  <c:v>23.538199999999989</c:v>
                </c:pt>
                <c:pt idx="15034">
                  <c:v>23.896599999999989</c:v>
                </c:pt>
                <c:pt idx="15035">
                  <c:v>23.550799999999992</c:v>
                </c:pt>
                <c:pt idx="15036">
                  <c:v>23.43739999999999</c:v>
                </c:pt>
                <c:pt idx="15037">
                  <c:v>23.5564</c:v>
                </c:pt>
                <c:pt idx="15038">
                  <c:v>23.468199999999989</c:v>
                </c:pt>
                <c:pt idx="15039">
                  <c:v>23.346399999999988</c:v>
                </c:pt>
                <c:pt idx="15040">
                  <c:v>23.331</c:v>
                </c:pt>
                <c:pt idx="15041">
                  <c:v>23.699200000000001</c:v>
                </c:pt>
                <c:pt idx="15042">
                  <c:v>23.57879999999998</c:v>
                </c:pt>
                <c:pt idx="15043">
                  <c:v>23.59559999999998</c:v>
                </c:pt>
                <c:pt idx="15044">
                  <c:v>23.671199999999999</c:v>
                </c:pt>
                <c:pt idx="15045">
                  <c:v>23.536799999999989</c:v>
                </c:pt>
                <c:pt idx="15046">
                  <c:v>23.518599999999989</c:v>
                </c:pt>
                <c:pt idx="15047">
                  <c:v>23.651599999999991</c:v>
                </c:pt>
                <c:pt idx="15048">
                  <c:v>23.759399999999989</c:v>
                </c:pt>
                <c:pt idx="15049">
                  <c:v>23.550799999999992</c:v>
                </c:pt>
                <c:pt idx="15050">
                  <c:v>23.513000000000009</c:v>
                </c:pt>
                <c:pt idx="15051">
                  <c:v>23.428999999999981</c:v>
                </c:pt>
                <c:pt idx="15052">
                  <c:v>23.581600000000002</c:v>
                </c:pt>
                <c:pt idx="15053">
                  <c:v>23.490599999999979</c:v>
                </c:pt>
                <c:pt idx="15054">
                  <c:v>23.69639999999999</c:v>
                </c:pt>
                <c:pt idx="15055">
                  <c:v>23.68519999999998</c:v>
                </c:pt>
                <c:pt idx="15056">
                  <c:v>23.703399999999981</c:v>
                </c:pt>
                <c:pt idx="15057">
                  <c:v>23.601199999999999</c:v>
                </c:pt>
                <c:pt idx="15058">
                  <c:v>23.61239999999999</c:v>
                </c:pt>
                <c:pt idx="15059">
                  <c:v>23.6264</c:v>
                </c:pt>
                <c:pt idx="15060">
                  <c:v>23.76359999999999</c:v>
                </c:pt>
                <c:pt idx="15061">
                  <c:v>23.416399999999989</c:v>
                </c:pt>
                <c:pt idx="15062">
                  <c:v>23.517199999999988</c:v>
                </c:pt>
                <c:pt idx="15063">
                  <c:v>23.5396</c:v>
                </c:pt>
                <c:pt idx="15064">
                  <c:v>23.535399999999989</c:v>
                </c:pt>
                <c:pt idx="15065">
                  <c:v>23.5032</c:v>
                </c:pt>
                <c:pt idx="15066">
                  <c:v>23.566199999999981</c:v>
                </c:pt>
                <c:pt idx="15067">
                  <c:v>23.59</c:v>
                </c:pt>
                <c:pt idx="15068">
                  <c:v>23.701999999999991</c:v>
                </c:pt>
                <c:pt idx="15069">
                  <c:v>23.662800000000001</c:v>
                </c:pt>
                <c:pt idx="15070">
                  <c:v>23.54659999999998</c:v>
                </c:pt>
                <c:pt idx="15071">
                  <c:v>23.632000000000001</c:v>
                </c:pt>
                <c:pt idx="15072">
                  <c:v>23.56339999999998</c:v>
                </c:pt>
                <c:pt idx="15073">
                  <c:v>23.41780000000001</c:v>
                </c:pt>
                <c:pt idx="15074">
                  <c:v>23.5732</c:v>
                </c:pt>
                <c:pt idx="15075">
                  <c:v>23.618000000000009</c:v>
                </c:pt>
                <c:pt idx="15076">
                  <c:v>23.581600000000002</c:v>
                </c:pt>
                <c:pt idx="15077">
                  <c:v>23.608199999999989</c:v>
                </c:pt>
                <c:pt idx="15078">
                  <c:v>23.463999999999999</c:v>
                </c:pt>
                <c:pt idx="15079">
                  <c:v>23.374400000000001</c:v>
                </c:pt>
                <c:pt idx="15080">
                  <c:v>24.249399999999991</c:v>
                </c:pt>
                <c:pt idx="15081">
                  <c:v>24.344599999999989</c:v>
                </c:pt>
                <c:pt idx="15082">
                  <c:v>24.24519999999999</c:v>
                </c:pt>
                <c:pt idx="15083">
                  <c:v>24.169599999999988</c:v>
                </c:pt>
                <c:pt idx="15084">
                  <c:v>24.113599999999991</c:v>
                </c:pt>
                <c:pt idx="15085">
                  <c:v>24.18079999999998</c:v>
                </c:pt>
                <c:pt idx="15086">
                  <c:v>24.081399999999991</c:v>
                </c:pt>
                <c:pt idx="15087">
                  <c:v>24.235399999999981</c:v>
                </c:pt>
                <c:pt idx="15088">
                  <c:v>24.1066</c:v>
                </c:pt>
                <c:pt idx="15089">
                  <c:v>24.09259999999998</c:v>
                </c:pt>
                <c:pt idx="15090">
                  <c:v>24.012799999999991</c:v>
                </c:pt>
                <c:pt idx="15091">
                  <c:v>24.082799999999999</c:v>
                </c:pt>
                <c:pt idx="15092">
                  <c:v>24.014199999999992</c:v>
                </c:pt>
                <c:pt idx="15093">
                  <c:v>24.169599999999988</c:v>
                </c:pt>
                <c:pt idx="15094">
                  <c:v>24.1556</c:v>
                </c:pt>
                <c:pt idx="15095">
                  <c:v>24.05899999999999</c:v>
                </c:pt>
                <c:pt idx="15096">
                  <c:v>24.0366</c:v>
                </c:pt>
                <c:pt idx="15097">
                  <c:v>24.0044</c:v>
                </c:pt>
                <c:pt idx="15098">
                  <c:v>24.082799999999999</c:v>
                </c:pt>
                <c:pt idx="15099">
                  <c:v>23.882599999999989</c:v>
                </c:pt>
                <c:pt idx="15100">
                  <c:v>23.876999999999999</c:v>
                </c:pt>
                <c:pt idx="15101">
                  <c:v>23.8504</c:v>
                </c:pt>
                <c:pt idx="15102">
                  <c:v>23.892399999999991</c:v>
                </c:pt>
                <c:pt idx="15103">
                  <c:v>23.788799999999981</c:v>
                </c:pt>
                <c:pt idx="15104">
                  <c:v>23.916199999999989</c:v>
                </c:pt>
                <c:pt idx="15105">
                  <c:v>23.83219999999999</c:v>
                </c:pt>
                <c:pt idx="15106">
                  <c:v>23.95819999999998</c:v>
                </c:pt>
                <c:pt idx="15107">
                  <c:v>23.88819999999998</c:v>
                </c:pt>
                <c:pt idx="15108">
                  <c:v>23.816800000000011</c:v>
                </c:pt>
                <c:pt idx="15109">
                  <c:v>24.09259999999998</c:v>
                </c:pt>
                <c:pt idx="15110">
                  <c:v>23.885399999999979</c:v>
                </c:pt>
                <c:pt idx="15111">
                  <c:v>23.976400000000002</c:v>
                </c:pt>
                <c:pt idx="15112">
                  <c:v>23.840599999999981</c:v>
                </c:pt>
                <c:pt idx="15113">
                  <c:v>23.942799999999981</c:v>
                </c:pt>
                <c:pt idx="15114">
                  <c:v>23.930199999999989</c:v>
                </c:pt>
                <c:pt idx="15115">
                  <c:v>23.967999999999989</c:v>
                </c:pt>
                <c:pt idx="15116">
                  <c:v>23.830799999999989</c:v>
                </c:pt>
                <c:pt idx="15117">
                  <c:v>24.04219999999998</c:v>
                </c:pt>
                <c:pt idx="15118">
                  <c:v>23.898</c:v>
                </c:pt>
                <c:pt idx="15119">
                  <c:v>23.8504</c:v>
                </c:pt>
                <c:pt idx="15120">
                  <c:v>23.928799999999981</c:v>
                </c:pt>
                <c:pt idx="15121">
                  <c:v>24.019800000000011</c:v>
                </c:pt>
                <c:pt idx="15122">
                  <c:v>24.012799999999991</c:v>
                </c:pt>
                <c:pt idx="15123">
                  <c:v>23.99039999999998</c:v>
                </c:pt>
                <c:pt idx="15124">
                  <c:v>23.886800000000001</c:v>
                </c:pt>
                <c:pt idx="15125">
                  <c:v>23.967999999999989</c:v>
                </c:pt>
                <c:pt idx="15126">
                  <c:v>23.863</c:v>
                </c:pt>
                <c:pt idx="15127">
                  <c:v>23.875599999999981</c:v>
                </c:pt>
                <c:pt idx="15128">
                  <c:v>23.963799999999981</c:v>
                </c:pt>
                <c:pt idx="15129">
                  <c:v>23.820999999999991</c:v>
                </c:pt>
                <c:pt idx="15130">
                  <c:v>23.662800000000001</c:v>
                </c:pt>
                <c:pt idx="15131">
                  <c:v>23.92459999999998</c:v>
                </c:pt>
                <c:pt idx="15132">
                  <c:v>24.038</c:v>
                </c:pt>
                <c:pt idx="15133">
                  <c:v>23.930199999999989</c:v>
                </c:pt>
                <c:pt idx="15134">
                  <c:v>24.047799999999992</c:v>
                </c:pt>
                <c:pt idx="15135">
                  <c:v>24.110800000000008</c:v>
                </c:pt>
                <c:pt idx="15136">
                  <c:v>24.29</c:v>
                </c:pt>
                <c:pt idx="15137">
                  <c:v>24.086999999999989</c:v>
                </c:pt>
                <c:pt idx="15138">
                  <c:v>24.057600000000001</c:v>
                </c:pt>
                <c:pt idx="15139">
                  <c:v>24.10939999999999</c:v>
                </c:pt>
                <c:pt idx="15140">
                  <c:v>24.112199999999991</c:v>
                </c:pt>
                <c:pt idx="15141">
                  <c:v>24.0688</c:v>
                </c:pt>
                <c:pt idx="15142">
                  <c:v>23.496200000000002</c:v>
                </c:pt>
                <c:pt idx="15143">
                  <c:v>23.581600000000002</c:v>
                </c:pt>
                <c:pt idx="15144">
                  <c:v>23.863</c:v>
                </c:pt>
                <c:pt idx="15145">
                  <c:v>25.043199999999999</c:v>
                </c:pt>
                <c:pt idx="15146">
                  <c:v>24.98439999999998</c:v>
                </c:pt>
                <c:pt idx="15147">
                  <c:v>24.922799999999981</c:v>
                </c:pt>
                <c:pt idx="15148">
                  <c:v>24.840199999999989</c:v>
                </c:pt>
                <c:pt idx="15149">
                  <c:v>24.76459999999998</c:v>
                </c:pt>
                <c:pt idx="15150">
                  <c:v>24.859800000000011</c:v>
                </c:pt>
                <c:pt idx="15151">
                  <c:v>24.6876</c:v>
                </c:pt>
                <c:pt idx="15152">
                  <c:v>24.76459999999998</c:v>
                </c:pt>
                <c:pt idx="15153">
                  <c:v>24.712800000000001</c:v>
                </c:pt>
                <c:pt idx="15154">
                  <c:v>24.6554</c:v>
                </c:pt>
                <c:pt idx="15155">
                  <c:v>24.5322</c:v>
                </c:pt>
                <c:pt idx="15156">
                  <c:v>24.56019999999998</c:v>
                </c:pt>
                <c:pt idx="15157">
                  <c:v>24.6526</c:v>
                </c:pt>
                <c:pt idx="15158">
                  <c:v>24.63580000000001</c:v>
                </c:pt>
                <c:pt idx="15159">
                  <c:v>24.64559999999998</c:v>
                </c:pt>
                <c:pt idx="15160">
                  <c:v>24.600799999999989</c:v>
                </c:pt>
                <c:pt idx="15161">
                  <c:v>24.57279999999998</c:v>
                </c:pt>
                <c:pt idx="15162">
                  <c:v>24.45099999999999</c:v>
                </c:pt>
                <c:pt idx="15163">
                  <c:v>24.579799999999981</c:v>
                </c:pt>
                <c:pt idx="15164">
                  <c:v>24.459399999999992</c:v>
                </c:pt>
                <c:pt idx="15165">
                  <c:v>24.544799999999992</c:v>
                </c:pt>
                <c:pt idx="15166">
                  <c:v>24.49159999999998</c:v>
                </c:pt>
                <c:pt idx="15167">
                  <c:v>24.57279999999998</c:v>
                </c:pt>
                <c:pt idx="15168">
                  <c:v>24.47059999999998</c:v>
                </c:pt>
                <c:pt idx="15169">
                  <c:v>24.565799999999989</c:v>
                </c:pt>
                <c:pt idx="15170">
                  <c:v>24.516800000000011</c:v>
                </c:pt>
                <c:pt idx="15171">
                  <c:v>24.57</c:v>
                </c:pt>
                <c:pt idx="15172">
                  <c:v>24.630199999999999</c:v>
                </c:pt>
                <c:pt idx="15173">
                  <c:v>24.547599999999989</c:v>
                </c:pt>
                <c:pt idx="15174">
                  <c:v>24.43559999999999</c:v>
                </c:pt>
                <c:pt idx="15175">
                  <c:v>24.41879999999998</c:v>
                </c:pt>
                <c:pt idx="15176">
                  <c:v>24.57279999999998</c:v>
                </c:pt>
                <c:pt idx="15177">
                  <c:v>24.568599999999989</c:v>
                </c:pt>
                <c:pt idx="15178">
                  <c:v>24.411799999999989</c:v>
                </c:pt>
                <c:pt idx="15179">
                  <c:v>24.443999999999988</c:v>
                </c:pt>
                <c:pt idx="15180">
                  <c:v>24.551799999999989</c:v>
                </c:pt>
                <c:pt idx="15181">
                  <c:v>24.45519999999998</c:v>
                </c:pt>
                <c:pt idx="15182">
                  <c:v>24.341799999999989</c:v>
                </c:pt>
                <c:pt idx="15183">
                  <c:v>24.477599999999999</c:v>
                </c:pt>
                <c:pt idx="15184">
                  <c:v>24.61900000000001</c:v>
                </c:pt>
                <c:pt idx="15185">
                  <c:v>24.511199999999999</c:v>
                </c:pt>
                <c:pt idx="15186">
                  <c:v>24.65819999999999</c:v>
                </c:pt>
                <c:pt idx="15187">
                  <c:v>24.589599999999979</c:v>
                </c:pt>
                <c:pt idx="15188">
                  <c:v>24.719799999999989</c:v>
                </c:pt>
                <c:pt idx="15189">
                  <c:v>24.70859999999999</c:v>
                </c:pt>
                <c:pt idx="15190">
                  <c:v>24.582599999999989</c:v>
                </c:pt>
                <c:pt idx="15191">
                  <c:v>24.59379999999998</c:v>
                </c:pt>
                <c:pt idx="15192">
                  <c:v>24.754799999999989</c:v>
                </c:pt>
                <c:pt idx="15193">
                  <c:v>24.557399999999991</c:v>
                </c:pt>
                <c:pt idx="15194">
                  <c:v>24.70719999999999</c:v>
                </c:pt>
                <c:pt idx="15195">
                  <c:v>24.448199999999989</c:v>
                </c:pt>
                <c:pt idx="15196">
                  <c:v>24.36979999999998</c:v>
                </c:pt>
                <c:pt idx="15197">
                  <c:v>24.323599999999981</c:v>
                </c:pt>
                <c:pt idx="15198">
                  <c:v>24.3614</c:v>
                </c:pt>
                <c:pt idx="15199">
                  <c:v>24.57139999999999</c:v>
                </c:pt>
                <c:pt idx="15200">
                  <c:v>24.416</c:v>
                </c:pt>
                <c:pt idx="15201">
                  <c:v>24.26759999999998</c:v>
                </c:pt>
                <c:pt idx="15202">
                  <c:v>24.348799999999979</c:v>
                </c:pt>
                <c:pt idx="15203">
                  <c:v>24.354399999999991</c:v>
                </c:pt>
                <c:pt idx="15204">
                  <c:v>24.256399999999989</c:v>
                </c:pt>
                <c:pt idx="15205">
                  <c:v>24.595199999999998</c:v>
                </c:pt>
                <c:pt idx="15206">
                  <c:v>24.34739999999999</c:v>
                </c:pt>
                <c:pt idx="15207">
                  <c:v>24.291399999999989</c:v>
                </c:pt>
                <c:pt idx="15208">
                  <c:v>24.375399999999988</c:v>
                </c:pt>
                <c:pt idx="15209">
                  <c:v>24.410399999999989</c:v>
                </c:pt>
                <c:pt idx="15210">
                  <c:v>24.291399999999989</c:v>
                </c:pt>
                <c:pt idx="15211">
                  <c:v>24.4146</c:v>
                </c:pt>
                <c:pt idx="15212">
                  <c:v>24.305399999999992</c:v>
                </c:pt>
                <c:pt idx="15213">
                  <c:v>24.476199999999992</c:v>
                </c:pt>
                <c:pt idx="15214">
                  <c:v>24.365599999999979</c:v>
                </c:pt>
                <c:pt idx="15215">
                  <c:v>24.372599999999981</c:v>
                </c:pt>
                <c:pt idx="15216">
                  <c:v>24.327799999999989</c:v>
                </c:pt>
                <c:pt idx="15217">
                  <c:v>24.4678</c:v>
                </c:pt>
                <c:pt idx="15218">
                  <c:v>24.676400000000001</c:v>
                </c:pt>
                <c:pt idx="15219">
                  <c:v>25.353999999999999</c:v>
                </c:pt>
                <c:pt idx="15220">
                  <c:v>24.59239999999998</c:v>
                </c:pt>
                <c:pt idx="15221">
                  <c:v>24.733800000000009</c:v>
                </c:pt>
                <c:pt idx="15222">
                  <c:v>24.4468</c:v>
                </c:pt>
                <c:pt idx="15223">
                  <c:v>24.358599999999988</c:v>
                </c:pt>
                <c:pt idx="15224">
                  <c:v>24.3796</c:v>
                </c:pt>
                <c:pt idx="15225">
                  <c:v>24.340399999999988</c:v>
                </c:pt>
                <c:pt idx="15226">
                  <c:v>24.43979999999998</c:v>
                </c:pt>
                <c:pt idx="15227">
                  <c:v>24.1556</c:v>
                </c:pt>
                <c:pt idx="15228">
                  <c:v>23.907800000000009</c:v>
                </c:pt>
                <c:pt idx="15229">
                  <c:v>24.014199999999992</c:v>
                </c:pt>
                <c:pt idx="15230">
                  <c:v>23.686599999999991</c:v>
                </c:pt>
                <c:pt idx="15231">
                  <c:v>23.844799999999989</c:v>
                </c:pt>
                <c:pt idx="15232">
                  <c:v>23.847599999999989</c:v>
                </c:pt>
                <c:pt idx="15233">
                  <c:v>23.79999999999999</c:v>
                </c:pt>
                <c:pt idx="15234">
                  <c:v>23.788799999999981</c:v>
                </c:pt>
                <c:pt idx="15235">
                  <c:v>23.871399999999991</c:v>
                </c:pt>
                <c:pt idx="15236">
                  <c:v>23.8126</c:v>
                </c:pt>
                <c:pt idx="15237">
                  <c:v>23.745399999999989</c:v>
                </c:pt>
                <c:pt idx="15238">
                  <c:v>24.00719999999999</c:v>
                </c:pt>
                <c:pt idx="15239">
                  <c:v>23.875599999999981</c:v>
                </c:pt>
                <c:pt idx="15240">
                  <c:v>23.948399999999989</c:v>
                </c:pt>
                <c:pt idx="15241">
                  <c:v>23.944199999999999</c:v>
                </c:pt>
                <c:pt idx="15242">
                  <c:v>23.801400000000001</c:v>
                </c:pt>
                <c:pt idx="15243">
                  <c:v>23.919</c:v>
                </c:pt>
                <c:pt idx="15244">
                  <c:v>23.7972</c:v>
                </c:pt>
                <c:pt idx="15245">
                  <c:v>23.868599999999979</c:v>
                </c:pt>
                <c:pt idx="15246">
                  <c:v>23.981999999999989</c:v>
                </c:pt>
                <c:pt idx="15247">
                  <c:v>23.78599999999998</c:v>
                </c:pt>
                <c:pt idx="15248">
                  <c:v>23.816800000000011</c:v>
                </c:pt>
                <c:pt idx="15249">
                  <c:v>23.781799999999979</c:v>
                </c:pt>
                <c:pt idx="15250">
                  <c:v>25.77679999999998</c:v>
                </c:pt>
                <c:pt idx="15251">
                  <c:v>25.96159999999999</c:v>
                </c:pt>
                <c:pt idx="15252">
                  <c:v>25.772599999999979</c:v>
                </c:pt>
                <c:pt idx="15253">
                  <c:v>25.646599999999989</c:v>
                </c:pt>
                <c:pt idx="15254">
                  <c:v>25.743200000000002</c:v>
                </c:pt>
                <c:pt idx="15255">
                  <c:v>25.49819999999999</c:v>
                </c:pt>
                <c:pt idx="15256">
                  <c:v>25.70539999999999</c:v>
                </c:pt>
                <c:pt idx="15257">
                  <c:v>25.626999999999999</c:v>
                </c:pt>
                <c:pt idx="15258">
                  <c:v>25.641000000000009</c:v>
                </c:pt>
                <c:pt idx="15259">
                  <c:v>25.439399999999988</c:v>
                </c:pt>
                <c:pt idx="15260">
                  <c:v>25.381999999999991</c:v>
                </c:pt>
                <c:pt idx="15261">
                  <c:v>25.310600000000001</c:v>
                </c:pt>
                <c:pt idx="15262">
                  <c:v>25.36239999999998</c:v>
                </c:pt>
                <c:pt idx="15263">
                  <c:v>25.471599999999992</c:v>
                </c:pt>
                <c:pt idx="15264">
                  <c:v>25.384800000000009</c:v>
                </c:pt>
                <c:pt idx="15265">
                  <c:v>25.404399999999988</c:v>
                </c:pt>
                <c:pt idx="15266">
                  <c:v>25.41419999999999</c:v>
                </c:pt>
                <c:pt idx="15267">
                  <c:v>25.417000000000009</c:v>
                </c:pt>
                <c:pt idx="15268">
                  <c:v>25.185999999999989</c:v>
                </c:pt>
                <c:pt idx="15269">
                  <c:v>25.386199999999992</c:v>
                </c:pt>
                <c:pt idx="15270">
                  <c:v>25.3428</c:v>
                </c:pt>
                <c:pt idx="15271">
                  <c:v>25.193000000000001</c:v>
                </c:pt>
                <c:pt idx="15272">
                  <c:v>25.2014</c:v>
                </c:pt>
                <c:pt idx="15273">
                  <c:v>25.146799999999988</c:v>
                </c:pt>
                <c:pt idx="15274">
                  <c:v>25.118800000000011</c:v>
                </c:pt>
                <c:pt idx="15275">
                  <c:v>25.172000000000001</c:v>
                </c:pt>
                <c:pt idx="15276">
                  <c:v>25.128599999999999</c:v>
                </c:pt>
                <c:pt idx="15277">
                  <c:v>25.102</c:v>
                </c:pt>
                <c:pt idx="15278">
                  <c:v>25.158000000000001</c:v>
                </c:pt>
                <c:pt idx="15279">
                  <c:v>25.275599999999979</c:v>
                </c:pt>
                <c:pt idx="15280">
                  <c:v>25.222399999999979</c:v>
                </c:pt>
                <c:pt idx="15281">
                  <c:v>25.114599999999999</c:v>
                </c:pt>
                <c:pt idx="15282">
                  <c:v>25.145399999999981</c:v>
                </c:pt>
                <c:pt idx="15283">
                  <c:v>25.0124</c:v>
                </c:pt>
                <c:pt idx="15284">
                  <c:v>25.048799999999989</c:v>
                </c:pt>
                <c:pt idx="15285">
                  <c:v>25.058599999999981</c:v>
                </c:pt>
                <c:pt idx="15286">
                  <c:v>25.096399999999988</c:v>
                </c:pt>
                <c:pt idx="15287">
                  <c:v>25.183199999999989</c:v>
                </c:pt>
                <c:pt idx="15288">
                  <c:v>24.954999999999991</c:v>
                </c:pt>
                <c:pt idx="15289">
                  <c:v>25.181799999999988</c:v>
                </c:pt>
                <c:pt idx="15290">
                  <c:v>24.997</c:v>
                </c:pt>
                <c:pt idx="15291">
                  <c:v>25.2042</c:v>
                </c:pt>
                <c:pt idx="15292">
                  <c:v>24.98439999999998</c:v>
                </c:pt>
                <c:pt idx="15293">
                  <c:v>25.222399999999979</c:v>
                </c:pt>
                <c:pt idx="15294">
                  <c:v>25.2</c:v>
                </c:pt>
                <c:pt idx="15295">
                  <c:v>25.082399999999989</c:v>
                </c:pt>
                <c:pt idx="15296">
                  <c:v>24.95780000000001</c:v>
                </c:pt>
                <c:pt idx="15297">
                  <c:v>25.076799999999992</c:v>
                </c:pt>
                <c:pt idx="15298">
                  <c:v>25.026399999999992</c:v>
                </c:pt>
                <c:pt idx="15299">
                  <c:v>24.907399999999988</c:v>
                </c:pt>
                <c:pt idx="15300">
                  <c:v>24.97039999999998</c:v>
                </c:pt>
                <c:pt idx="15301">
                  <c:v>25.061399999999988</c:v>
                </c:pt>
                <c:pt idx="15302">
                  <c:v>24.973199999999991</c:v>
                </c:pt>
                <c:pt idx="15303">
                  <c:v>25.08939999999998</c:v>
                </c:pt>
                <c:pt idx="15304">
                  <c:v>25.180399999999992</c:v>
                </c:pt>
                <c:pt idx="15305">
                  <c:v>25.156600000000001</c:v>
                </c:pt>
                <c:pt idx="15306">
                  <c:v>25.230799999999981</c:v>
                </c:pt>
                <c:pt idx="15307">
                  <c:v>24.900399999999991</c:v>
                </c:pt>
                <c:pt idx="15308">
                  <c:v>24.992799999999981</c:v>
                </c:pt>
                <c:pt idx="15309">
                  <c:v>24.980199999999989</c:v>
                </c:pt>
                <c:pt idx="15310">
                  <c:v>25.0502</c:v>
                </c:pt>
                <c:pt idx="15311">
                  <c:v>24.88219999999998</c:v>
                </c:pt>
                <c:pt idx="15312">
                  <c:v>25.076799999999992</c:v>
                </c:pt>
                <c:pt idx="15313">
                  <c:v>25.048799999999989</c:v>
                </c:pt>
                <c:pt idx="15314">
                  <c:v>25.283999999999981</c:v>
                </c:pt>
                <c:pt idx="15315">
                  <c:v>25.047399999999989</c:v>
                </c:pt>
                <c:pt idx="15316">
                  <c:v>24.95780000000001</c:v>
                </c:pt>
                <c:pt idx="15317">
                  <c:v>25.044599999999988</c:v>
                </c:pt>
                <c:pt idx="15318">
                  <c:v>25.559799999999989</c:v>
                </c:pt>
                <c:pt idx="15319">
                  <c:v>24.271799999999988</c:v>
                </c:pt>
                <c:pt idx="15320">
                  <c:v>24.035199999999989</c:v>
                </c:pt>
                <c:pt idx="15321">
                  <c:v>24.173799999999989</c:v>
                </c:pt>
                <c:pt idx="15322">
                  <c:v>24.302600000000002</c:v>
                </c:pt>
                <c:pt idx="15323">
                  <c:v>24.285799999999998</c:v>
                </c:pt>
                <c:pt idx="15324">
                  <c:v>24.691800000000011</c:v>
                </c:pt>
                <c:pt idx="15325">
                  <c:v>24.271799999999988</c:v>
                </c:pt>
                <c:pt idx="15326">
                  <c:v>24.186399999999988</c:v>
                </c:pt>
                <c:pt idx="15327">
                  <c:v>24.18219999999998</c:v>
                </c:pt>
                <c:pt idx="15328">
                  <c:v>24.05479999999999</c:v>
                </c:pt>
                <c:pt idx="15329">
                  <c:v>24.09679999999998</c:v>
                </c:pt>
                <c:pt idx="15330">
                  <c:v>24.16259999999998</c:v>
                </c:pt>
                <c:pt idx="15331">
                  <c:v>24.169599999999988</c:v>
                </c:pt>
                <c:pt idx="15332">
                  <c:v>24.16259999999998</c:v>
                </c:pt>
                <c:pt idx="15333">
                  <c:v>24.179400000000001</c:v>
                </c:pt>
                <c:pt idx="15334">
                  <c:v>24.225599999999989</c:v>
                </c:pt>
                <c:pt idx="15335">
                  <c:v>24.285799999999998</c:v>
                </c:pt>
                <c:pt idx="15336">
                  <c:v>24.36839999999998</c:v>
                </c:pt>
                <c:pt idx="15337">
                  <c:v>24.14159999999999</c:v>
                </c:pt>
                <c:pt idx="15338">
                  <c:v>24.011399999999991</c:v>
                </c:pt>
                <c:pt idx="15339">
                  <c:v>24.259199999999989</c:v>
                </c:pt>
                <c:pt idx="15340">
                  <c:v>24.197599999999991</c:v>
                </c:pt>
                <c:pt idx="15341">
                  <c:v>24.197599999999991</c:v>
                </c:pt>
                <c:pt idx="15342">
                  <c:v>24.280199999999979</c:v>
                </c:pt>
                <c:pt idx="15343">
                  <c:v>24.2088</c:v>
                </c:pt>
                <c:pt idx="15344">
                  <c:v>24.218599999999991</c:v>
                </c:pt>
                <c:pt idx="15345">
                  <c:v>24.169599999999988</c:v>
                </c:pt>
                <c:pt idx="15346">
                  <c:v>24.29</c:v>
                </c:pt>
                <c:pt idx="15347">
                  <c:v>24.211600000000001</c:v>
                </c:pt>
                <c:pt idx="15348">
                  <c:v>24.173799999999989</c:v>
                </c:pt>
                <c:pt idx="15349">
                  <c:v>24.273199999999989</c:v>
                </c:pt>
                <c:pt idx="15350">
                  <c:v>24.078600000000002</c:v>
                </c:pt>
                <c:pt idx="15351">
                  <c:v>23.98899999999999</c:v>
                </c:pt>
                <c:pt idx="15352">
                  <c:v>24.232599999999991</c:v>
                </c:pt>
                <c:pt idx="15353">
                  <c:v>24.086999999999989</c:v>
                </c:pt>
                <c:pt idx="15354">
                  <c:v>24.116399999999999</c:v>
                </c:pt>
                <c:pt idx="15355">
                  <c:v>24.130399999999991</c:v>
                </c:pt>
                <c:pt idx="15356">
                  <c:v>24.127600000000001</c:v>
                </c:pt>
                <c:pt idx="15357">
                  <c:v>24.1584</c:v>
                </c:pt>
                <c:pt idx="15358">
                  <c:v>24.2088</c:v>
                </c:pt>
                <c:pt idx="15359">
                  <c:v>24.047799999999992</c:v>
                </c:pt>
                <c:pt idx="15360">
                  <c:v>24.13740000000001</c:v>
                </c:pt>
                <c:pt idx="15361">
                  <c:v>24.1752</c:v>
                </c:pt>
                <c:pt idx="15362">
                  <c:v>24.00719999999999</c:v>
                </c:pt>
                <c:pt idx="15363">
                  <c:v>24.038</c:v>
                </c:pt>
                <c:pt idx="15364">
                  <c:v>23.944199999999999</c:v>
                </c:pt>
                <c:pt idx="15365">
                  <c:v>24.025399999999991</c:v>
                </c:pt>
                <c:pt idx="15366">
                  <c:v>24.13740000000001</c:v>
                </c:pt>
                <c:pt idx="15367">
                  <c:v>24.061800000000009</c:v>
                </c:pt>
                <c:pt idx="15368">
                  <c:v>24.1752</c:v>
                </c:pt>
                <c:pt idx="15369">
                  <c:v>24.040800000000001</c:v>
                </c:pt>
                <c:pt idx="15370">
                  <c:v>24.032399999999988</c:v>
                </c:pt>
                <c:pt idx="15371">
                  <c:v>23.93859999999998</c:v>
                </c:pt>
                <c:pt idx="15372">
                  <c:v>24.164000000000001</c:v>
                </c:pt>
                <c:pt idx="15373">
                  <c:v>24.050599999999989</c:v>
                </c:pt>
                <c:pt idx="15374">
                  <c:v>24.07579999999998</c:v>
                </c:pt>
                <c:pt idx="15375">
                  <c:v>24.183599999999981</c:v>
                </c:pt>
                <c:pt idx="15376">
                  <c:v>24.0002</c:v>
                </c:pt>
                <c:pt idx="15377">
                  <c:v>24.019800000000011</c:v>
                </c:pt>
                <c:pt idx="15378">
                  <c:v>24.0366</c:v>
                </c:pt>
                <c:pt idx="15379">
                  <c:v>24.018399999999989</c:v>
                </c:pt>
                <c:pt idx="15380">
                  <c:v>24.00719999999999</c:v>
                </c:pt>
                <c:pt idx="15381">
                  <c:v>24.029599999999999</c:v>
                </c:pt>
                <c:pt idx="15382">
                  <c:v>23.997399999999981</c:v>
                </c:pt>
                <c:pt idx="15383">
                  <c:v>24.057600000000001</c:v>
                </c:pt>
                <c:pt idx="15384">
                  <c:v>24.07579999999998</c:v>
                </c:pt>
                <c:pt idx="15385">
                  <c:v>24.086999999999989</c:v>
                </c:pt>
                <c:pt idx="15386">
                  <c:v>23.92179999999998</c:v>
                </c:pt>
                <c:pt idx="15387">
                  <c:v>23.963799999999981</c:v>
                </c:pt>
                <c:pt idx="15388">
                  <c:v>23.95959999999998</c:v>
                </c:pt>
                <c:pt idx="15389">
                  <c:v>24.113599999999991</c:v>
                </c:pt>
                <c:pt idx="15390">
                  <c:v>23.993200000000002</c:v>
                </c:pt>
                <c:pt idx="15391">
                  <c:v>24.110800000000008</c:v>
                </c:pt>
                <c:pt idx="15392">
                  <c:v>24.04219999999998</c:v>
                </c:pt>
                <c:pt idx="15393">
                  <c:v>24.088399999999989</c:v>
                </c:pt>
                <c:pt idx="15394">
                  <c:v>24.113599999999991</c:v>
                </c:pt>
                <c:pt idx="15395">
                  <c:v>23.925999999999981</c:v>
                </c:pt>
                <c:pt idx="15396">
                  <c:v>23.98759999999999</c:v>
                </c:pt>
                <c:pt idx="15397">
                  <c:v>24.1066</c:v>
                </c:pt>
                <c:pt idx="15398">
                  <c:v>24.064599999999992</c:v>
                </c:pt>
                <c:pt idx="15399">
                  <c:v>24.047799999999992</c:v>
                </c:pt>
                <c:pt idx="15400">
                  <c:v>23.95959999999998</c:v>
                </c:pt>
                <c:pt idx="15401">
                  <c:v>23.95539999999999</c:v>
                </c:pt>
                <c:pt idx="15402">
                  <c:v>23.736999999999991</c:v>
                </c:pt>
                <c:pt idx="15403">
                  <c:v>24.115000000000009</c:v>
                </c:pt>
                <c:pt idx="15404">
                  <c:v>23.946999999999989</c:v>
                </c:pt>
                <c:pt idx="15405">
                  <c:v>24.099599999999981</c:v>
                </c:pt>
                <c:pt idx="15406">
                  <c:v>24.025399999999991</c:v>
                </c:pt>
                <c:pt idx="15407">
                  <c:v>24.05899999999999</c:v>
                </c:pt>
                <c:pt idx="15408">
                  <c:v>24.120599999999989</c:v>
                </c:pt>
                <c:pt idx="15409">
                  <c:v>23.95679999999998</c:v>
                </c:pt>
                <c:pt idx="15410">
                  <c:v>24.044999999999991</c:v>
                </c:pt>
                <c:pt idx="15411">
                  <c:v>25.1356</c:v>
                </c:pt>
                <c:pt idx="15412">
                  <c:v>25.068399999999979</c:v>
                </c:pt>
                <c:pt idx="15413">
                  <c:v>24.900399999999991</c:v>
                </c:pt>
                <c:pt idx="15414">
                  <c:v>24.991399999999992</c:v>
                </c:pt>
                <c:pt idx="15415">
                  <c:v>24.831799999999991</c:v>
                </c:pt>
                <c:pt idx="15416">
                  <c:v>24.928399999999989</c:v>
                </c:pt>
                <c:pt idx="15417">
                  <c:v>24.627400000000002</c:v>
                </c:pt>
                <c:pt idx="15418">
                  <c:v>24.49159999999998</c:v>
                </c:pt>
                <c:pt idx="15419">
                  <c:v>24.420199999999991</c:v>
                </c:pt>
                <c:pt idx="15420">
                  <c:v>24.512599999999988</c:v>
                </c:pt>
                <c:pt idx="15421">
                  <c:v>25.15519999999999</c:v>
                </c:pt>
                <c:pt idx="15422">
                  <c:v>25.092199999999981</c:v>
                </c:pt>
                <c:pt idx="15423">
                  <c:v>24.89899999999999</c:v>
                </c:pt>
                <c:pt idx="15424">
                  <c:v>24.98859999999998</c:v>
                </c:pt>
                <c:pt idx="15425">
                  <c:v>24.94799999999999</c:v>
                </c:pt>
                <c:pt idx="15426">
                  <c:v>25.04039999999998</c:v>
                </c:pt>
                <c:pt idx="15427">
                  <c:v>24.98859999999998</c:v>
                </c:pt>
                <c:pt idx="15428">
                  <c:v>25.15519999999999</c:v>
                </c:pt>
                <c:pt idx="15429">
                  <c:v>25.061399999999988</c:v>
                </c:pt>
                <c:pt idx="15430">
                  <c:v>25.271399999999989</c:v>
                </c:pt>
                <c:pt idx="15431">
                  <c:v>25.341399999999989</c:v>
                </c:pt>
                <c:pt idx="15432">
                  <c:v>25.073999999999991</c:v>
                </c:pt>
                <c:pt idx="15433">
                  <c:v>25.164999999999999</c:v>
                </c:pt>
                <c:pt idx="15434">
                  <c:v>25.358199999999989</c:v>
                </c:pt>
                <c:pt idx="15435">
                  <c:v>25.05299999999999</c:v>
                </c:pt>
                <c:pt idx="15436">
                  <c:v>25.27</c:v>
                </c:pt>
                <c:pt idx="15437">
                  <c:v>25.061399999999988</c:v>
                </c:pt>
                <c:pt idx="15438">
                  <c:v>25.100599999999989</c:v>
                </c:pt>
                <c:pt idx="15439">
                  <c:v>25.024999999999999</c:v>
                </c:pt>
                <c:pt idx="15440">
                  <c:v>25.19159999999999</c:v>
                </c:pt>
                <c:pt idx="15441">
                  <c:v>25.103400000000001</c:v>
                </c:pt>
                <c:pt idx="15442">
                  <c:v>25.059999999999992</c:v>
                </c:pt>
                <c:pt idx="15443">
                  <c:v>25.048799999999989</c:v>
                </c:pt>
                <c:pt idx="15444">
                  <c:v>24.98439999999998</c:v>
                </c:pt>
                <c:pt idx="15445">
                  <c:v>24.8416</c:v>
                </c:pt>
                <c:pt idx="15446">
                  <c:v>25.048799999999989</c:v>
                </c:pt>
                <c:pt idx="15447">
                  <c:v>24.557399999999991</c:v>
                </c:pt>
                <c:pt idx="15448">
                  <c:v>24.21579999999998</c:v>
                </c:pt>
                <c:pt idx="15449">
                  <c:v>24.90319999999998</c:v>
                </c:pt>
                <c:pt idx="15450">
                  <c:v>25.27979999999998</c:v>
                </c:pt>
                <c:pt idx="15451">
                  <c:v>25.198599999999981</c:v>
                </c:pt>
                <c:pt idx="15452">
                  <c:v>25.307800000000011</c:v>
                </c:pt>
                <c:pt idx="15453">
                  <c:v>25.334399999999999</c:v>
                </c:pt>
                <c:pt idx="15454">
                  <c:v>25.460399999999989</c:v>
                </c:pt>
                <c:pt idx="15455">
                  <c:v>25.3428</c:v>
                </c:pt>
                <c:pt idx="15456">
                  <c:v>25.496799999999979</c:v>
                </c:pt>
                <c:pt idx="15457">
                  <c:v>25.337199999999999</c:v>
                </c:pt>
                <c:pt idx="15458">
                  <c:v>25.288199999999989</c:v>
                </c:pt>
                <c:pt idx="15459">
                  <c:v>25.38339999999998</c:v>
                </c:pt>
                <c:pt idx="15460">
                  <c:v>25.195799999999981</c:v>
                </c:pt>
                <c:pt idx="15461">
                  <c:v>25.375</c:v>
                </c:pt>
                <c:pt idx="15462">
                  <c:v>23.942799999999981</c:v>
                </c:pt>
                <c:pt idx="15463">
                  <c:v>24.436999999999991</c:v>
                </c:pt>
                <c:pt idx="15464">
                  <c:v>24.53919999999999</c:v>
                </c:pt>
                <c:pt idx="15465">
                  <c:v>24.488799999999991</c:v>
                </c:pt>
                <c:pt idx="15466">
                  <c:v>24.53639999999999</c:v>
                </c:pt>
                <c:pt idx="15467">
                  <c:v>24.6022</c:v>
                </c:pt>
                <c:pt idx="15468">
                  <c:v>24.457999999999991</c:v>
                </c:pt>
                <c:pt idx="15469">
                  <c:v>24.627400000000002</c:v>
                </c:pt>
                <c:pt idx="15470">
                  <c:v>24.62459999999999</c:v>
                </c:pt>
                <c:pt idx="15471">
                  <c:v>24.610599999999991</c:v>
                </c:pt>
                <c:pt idx="15472">
                  <c:v>24.43419999999999</c:v>
                </c:pt>
                <c:pt idx="15473">
                  <c:v>24.462199999999989</c:v>
                </c:pt>
                <c:pt idx="15474">
                  <c:v>24.613399999999999</c:v>
                </c:pt>
                <c:pt idx="15475">
                  <c:v>24.513999999999999</c:v>
                </c:pt>
                <c:pt idx="15476">
                  <c:v>24.554600000000001</c:v>
                </c:pt>
                <c:pt idx="15477">
                  <c:v>24.41879999999998</c:v>
                </c:pt>
                <c:pt idx="15478">
                  <c:v>24.537800000000011</c:v>
                </c:pt>
                <c:pt idx="15479">
                  <c:v>24.442599999999981</c:v>
                </c:pt>
                <c:pt idx="15480">
                  <c:v>24.476199999999992</c:v>
                </c:pt>
                <c:pt idx="15481">
                  <c:v>24.513999999999999</c:v>
                </c:pt>
                <c:pt idx="15482">
                  <c:v>24.497199999999989</c:v>
                </c:pt>
                <c:pt idx="15483">
                  <c:v>24.425799999999981</c:v>
                </c:pt>
                <c:pt idx="15484">
                  <c:v>24.424399999999999</c:v>
                </c:pt>
                <c:pt idx="15485">
                  <c:v>24.48739999999998</c:v>
                </c:pt>
                <c:pt idx="15486">
                  <c:v>24.3628</c:v>
                </c:pt>
                <c:pt idx="15487">
                  <c:v>24.416</c:v>
                </c:pt>
                <c:pt idx="15488">
                  <c:v>24.48739999999998</c:v>
                </c:pt>
                <c:pt idx="15489">
                  <c:v>24.34739999999999</c:v>
                </c:pt>
                <c:pt idx="15490">
                  <c:v>24.5</c:v>
                </c:pt>
                <c:pt idx="15491">
                  <c:v>24.485999999999979</c:v>
                </c:pt>
                <c:pt idx="15492">
                  <c:v>24.623200000000001</c:v>
                </c:pt>
                <c:pt idx="15493">
                  <c:v>24.45239999999999</c:v>
                </c:pt>
                <c:pt idx="15494">
                  <c:v>24.38519999999998</c:v>
                </c:pt>
                <c:pt idx="15495">
                  <c:v>24.273199999999989</c:v>
                </c:pt>
                <c:pt idx="15496">
                  <c:v>24.4146</c:v>
                </c:pt>
                <c:pt idx="15497">
                  <c:v>24.323599999999981</c:v>
                </c:pt>
                <c:pt idx="15498">
                  <c:v>24.375399999999988</c:v>
                </c:pt>
                <c:pt idx="15499">
                  <c:v>24.352999999999991</c:v>
                </c:pt>
                <c:pt idx="15500">
                  <c:v>24.311</c:v>
                </c:pt>
                <c:pt idx="15501">
                  <c:v>24.5014</c:v>
                </c:pt>
                <c:pt idx="15502">
                  <c:v>24.24659999999998</c:v>
                </c:pt>
                <c:pt idx="15503">
                  <c:v>24.16259999999998</c:v>
                </c:pt>
                <c:pt idx="15504">
                  <c:v>24.225599999999989</c:v>
                </c:pt>
                <c:pt idx="15505">
                  <c:v>24.18219999999998</c:v>
                </c:pt>
                <c:pt idx="15506">
                  <c:v>24.3796</c:v>
                </c:pt>
                <c:pt idx="15507">
                  <c:v>24.154199999999999</c:v>
                </c:pt>
                <c:pt idx="15508">
                  <c:v>24.259199999999989</c:v>
                </c:pt>
                <c:pt idx="15509">
                  <c:v>24.322199999999992</c:v>
                </c:pt>
                <c:pt idx="15510">
                  <c:v>24.22839999999999</c:v>
                </c:pt>
                <c:pt idx="15511">
                  <c:v>24.148599999999981</c:v>
                </c:pt>
                <c:pt idx="15512">
                  <c:v>24.159800000000011</c:v>
                </c:pt>
                <c:pt idx="15513">
                  <c:v>24.088399999999989</c:v>
                </c:pt>
                <c:pt idx="15514">
                  <c:v>24.253599999999999</c:v>
                </c:pt>
                <c:pt idx="15515">
                  <c:v>24.259199999999989</c:v>
                </c:pt>
                <c:pt idx="15516">
                  <c:v>24.119199999999999</c:v>
                </c:pt>
                <c:pt idx="15517">
                  <c:v>24.200399999999998</c:v>
                </c:pt>
                <c:pt idx="15518">
                  <c:v>24.390799999999992</c:v>
                </c:pt>
                <c:pt idx="15519">
                  <c:v>24.231199999999991</c:v>
                </c:pt>
                <c:pt idx="15520">
                  <c:v>24.3796</c:v>
                </c:pt>
                <c:pt idx="15521">
                  <c:v>24.065999999999988</c:v>
                </c:pt>
                <c:pt idx="15522">
                  <c:v>24.26199999999999</c:v>
                </c:pt>
                <c:pt idx="15523">
                  <c:v>24.192</c:v>
                </c:pt>
                <c:pt idx="15524">
                  <c:v>24.318000000000001</c:v>
                </c:pt>
                <c:pt idx="15525">
                  <c:v>24.065999999999988</c:v>
                </c:pt>
                <c:pt idx="15526">
                  <c:v>24.189199999999989</c:v>
                </c:pt>
                <c:pt idx="15527">
                  <c:v>24.217199999999991</c:v>
                </c:pt>
                <c:pt idx="15528">
                  <c:v>24.276</c:v>
                </c:pt>
                <c:pt idx="15529">
                  <c:v>24.046399999999981</c:v>
                </c:pt>
                <c:pt idx="15530">
                  <c:v>24.225599999999989</c:v>
                </c:pt>
                <c:pt idx="15531">
                  <c:v>24.064599999999992</c:v>
                </c:pt>
                <c:pt idx="15532">
                  <c:v>24.086999999999989</c:v>
                </c:pt>
                <c:pt idx="15533">
                  <c:v>24.17659999999999</c:v>
                </c:pt>
                <c:pt idx="15534">
                  <c:v>24.12479999999999</c:v>
                </c:pt>
                <c:pt idx="15535">
                  <c:v>24.2438</c:v>
                </c:pt>
                <c:pt idx="15536">
                  <c:v>24.3432</c:v>
                </c:pt>
                <c:pt idx="15537">
                  <c:v>24.09259999999998</c:v>
                </c:pt>
                <c:pt idx="15538">
                  <c:v>24.169599999999988</c:v>
                </c:pt>
                <c:pt idx="15539">
                  <c:v>24.198999999999991</c:v>
                </c:pt>
                <c:pt idx="15540">
                  <c:v>23.948399999999989</c:v>
                </c:pt>
                <c:pt idx="15541">
                  <c:v>24.259199999999989</c:v>
                </c:pt>
                <c:pt idx="15542">
                  <c:v>24.3782</c:v>
                </c:pt>
                <c:pt idx="15543">
                  <c:v>24.288599999999981</c:v>
                </c:pt>
                <c:pt idx="15544">
                  <c:v>24.38519999999998</c:v>
                </c:pt>
                <c:pt idx="15545">
                  <c:v>24.235399999999981</c:v>
                </c:pt>
                <c:pt idx="15546">
                  <c:v>24.254999999999999</c:v>
                </c:pt>
                <c:pt idx="15547">
                  <c:v>23.771999999999991</c:v>
                </c:pt>
                <c:pt idx="15548">
                  <c:v>23.794399999999989</c:v>
                </c:pt>
                <c:pt idx="15549">
                  <c:v>23.94139999999998</c:v>
                </c:pt>
                <c:pt idx="15550">
                  <c:v>23.781799999999979</c:v>
                </c:pt>
                <c:pt idx="15551">
                  <c:v>23.886800000000001</c:v>
                </c:pt>
                <c:pt idx="15552">
                  <c:v>23.9316</c:v>
                </c:pt>
                <c:pt idx="15553">
                  <c:v>23.9316</c:v>
                </c:pt>
                <c:pt idx="15554">
                  <c:v>24.038</c:v>
                </c:pt>
                <c:pt idx="15555">
                  <c:v>23.80279999999998</c:v>
                </c:pt>
                <c:pt idx="15556">
                  <c:v>23.993200000000002</c:v>
                </c:pt>
                <c:pt idx="15557">
                  <c:v>24.035199999999989</c:v>
                </c:pt>
                <c:pt idx="15558">
                  <c:v>23.920399999999979</c:v>
                </c:pt>
                <c:pt idx="15559">
                  <c:v>24.0688</c:v>
                </c:pt>
                <c:pt idx="15560">
                  <c:v>23.9512</c:v>
                </c:pt>
                <c:pt idx="15561">
                  <c:v>24.09539999999998</c:v>
                </c:pt>
                <c:pt idx="15562">
                  <c:v>24.07579999999998</c:v>
                </c:pt>
                <c:pt idx="15563">
                  <c:v>24.05619999999999</c:v>
                </c:pt>
                <c:pt idx="15564">
                  <c:v>24.113599999999991</c:v>
                </c:pt>
                <c:pt idx="15565">
                  <c:v>24.05899999999999</c:v>
                </c:pt>
                <c:pt idx="15566">
                  <c:v>24.032399999999988</c:v>
                </c:pt>
                <c:pt idx="15567">
                  <c:v>24.168199999999999</c:v>
                </c:pt>
                <c:pt idx="15568">
                  <c:v>23.98759999999999</c:v>
                </c:pt>
                <c:pt idx="15569">
                  <c:v>24.012799999999991</c:v>
                </c:pt>
                <c:pt idx="15570">
                  <c:v>24.100999999999999</c:v>
                </c:pt>
                <c:pt idx="15571">
                  <c:v>23.986199999999979</c:v>
                </c:pt>
                <c:pt idx="15572">
                  <c:v>24.0366</c:v>
                </c:pt>
                <c:pt idx="15573">
                  <c:v>23.99039999999998</c:v>
                </c:pt>
                <c:pt idx="15574">
                  <c:v>23.95679999999998</c:v>
                </c:pt>
                <c:pt idx="15575">
                  <c:v>24.166799999999991</c:v>
                </c:pt>
                <c:pt idx="15576">
                  <c:v>24.133199999999999</c:v>
                </c:pt>
                <c:pt idx="15577">
                  <c:v>23.858800000000009</c:v>
                </c:pt>
                <c:pt idx="15578">
                  <c:v>24.086999999999989</c:v>
                </c:pt>
                <c:pt idx="15579">
                  <c:v>24.1066</c:v>
                </c:pt>
                <c:pt idx="15580">
                  <c:v>23.980599999999981</c:v>
                </c:pt>
                <c:pt idx="15581">
                  <c:v>24.073</c:v>
                </c:pt>
                <c:pt idx="15582">
                  <c:v>24.197599999999991</c:v>
                </c:pt>
                <c:pt idx="15583">
                  <c:v>23.83639999999999</c:v>
                </c:pt>
                <c:pt idx="15584">
                  <c:v>24.032399999999988</c:v>
                </c:pt>
                <c:pt idx="15585">
                  <c:v>23.95539999999999</c:v>
                </c:pt>
                <c:pt idx="15586">
                  <c:v>24.278799999999979</c:v>
                </c:pt>
                <c:pt idx="15587">
                  <c:v>24.48739999999998</c:v>
                </c:pt>
                <c:pt idx="15588">
                  <c:v>24.17659999999999</c:v>
                </c:pt>
                <c:pt idx="15589">
                  <c:v>24.143000000000001</c:v>
                </c:pt>
                <c:pt idx="15590">
                  <c:v>24.498599999999989</c:v>
                </c:pt>
                <c:pt idx="15591">
                  <c:v>24.513999999999999</c:v>
                </c:pt>
                <c:pt idx="15592">
                  <c:v>24.065999999999988</c:v>
                </c:pt>
                <c:pt idx="15593">
                  <c:v>24.029599999999999</c:v>
                </c:pt>
                <c:pt idx="15594">
                  <c:v>23.91480000000001</c:v>
                </c:pt>
                <c:pt idx="15595">
                  <c:v>23.913399999999989</c:v>
                </c:pt>
                <c:pt idx="15596">
                  <c:v>23.598400000000002</c:v>
                </c:pt>
                <c:pt idx="15597">
                  <c:v>24.67080000000001</c:v>
                </c:pt>
                <c:pt idx="15598">
                  <c:v>24.589599999999979</c:v>
                </c:pt>
                <c:pt idx="15599">
                  <c:v>24.654</c:v>
                </c:pt>
                <c:pt idx="15600">
                  <c:v>24.623200000000001</c:v>
                </c:pt>
                <c:pt idx="15601">
                  <c:v>24.62179999999999</c:v>
                </c:pt>
                <c:pt idx="15602">
                  <c:v>24.5322</c:v>
                </c:pt>
                <c:pt idx="15603">
                  <c:v>24.64559999999998</c:v>
                </c:pt>
                <c:pt idx="15604">
                  <c:v>24.49019999999998</c:v>
                </c:pt>
                <c:pt idx="15605">
                  <c:v>24.574200000000001</c:v>
                </c:pt>
                <c:pt idx="15606">
                  <c:v>24.393599999999989</c:v>
                </c:pt>
                <c:pt idx="15607">
                  <c:v>24.365599999999979</c:v>
                </c:pt>
                <c:pt idx="15608">
                  <c:v>24.348799999999979</c:v>
                </c:pt>
                <c:pt idx="15609">
                  <c:v>24.483199999999989</c:v>
                </c:pt>
                <c:pt idx="15610">
                  <c:v>24.49159999999998</c:v>
                </c:pt>
                <c:pt idx="15611">
                  <c:v>24.344599999999989</c:v>
                </c:pt>
                <c:pt idx="15612">
                  <c:v>24.38659999999998</c:v>
                </c:pt>
                <c:pt idx="15613">
                  <c:v>24.483199999999989</c:v>
                </c:pt>
                <c:pt idx="15614">
                  <c:v>24.413199999999989</c:v>
                </c:pt>
                <c:pt idx="15615">
                  <c:v>24.3614</c:v>
                </c:pt>
                <c:pt idx="15616">
                  <c:v>24.445399999999989</c:v>
                </c:pt>
                <c:pt idx="15617">
                  <c:v>24.395</c:v>
                </c:pt>
                <c:pt idx="15618">
                  <c:v>24.52379999999998</c:v>
                </c:pt>
                <c:pt idx="15619">
                  <c:v>24.302600000000002</c:v>
                </c:pt>
                <c:pt idx="15620">
                  <c:v>24.358599999999988</c:v>
                </c:pt>
                <c:pt idx="15621">
                  <c:v>24.31239999999999</c:v>
                </c:pt>
                <c:pt idx="15622">
                  <c:v>24.354399999999991</c:v>
                </c:pt>
                <c:pt idx="15623">
                  <c:v>24.476199999999992</c:v>
                </c:pt>
                <c:pt idx="15624">
                  <c:v>24.408999999999981</c:v>
                </c:pt>
                <c:pt idx="15625">
                  <c:v>24.1906</c:v>
                </c:pt>
                <c:pt idx="15626">
                  <c:v>24.33339999999999</c:v>
                </c:pt>
                <c:pt idx="15627">
                  <c:v>24.168199999999999</c:v>
                </c:pt>
                <c:pt idx="15628">
                  <c:v>24.178000000000001</c:v>
                </c:pt>
                <c:pt idx="15629">
                  <c:v>24.320799999999981</c:v>
                </c:pt>
                <c:pt idx="15630">
                  <c:v>24.252199999999981</c:v>
                </c:pt>
                <c:pt idx="15631">
                  <c:v>24.108000000000001</c:v>
                </c:pt>
                <c:pt idx="15632">
                  <c:v>24.29</c:v>
                </c:pt>
                <c:pt idx="15633">
                  <c:v>25.054400000000001</c:v>
                </c:pt>
                <c:pt idx="15634">
                  <c:v>25.302199999999988</c:v>
                </c:pt>
                <c:pt idx="15635">
                  <c:v>25.01939999999999</c:v>
                </c:pt>
                <c:pt idx="15636">
                  <c:v>25.043199999999999</c:v>
                </c:pt>
                <c:pt idx="15637">
                  <c:v>24.890599999999989</c:v>
                </c:pt>
                <c:pt idx="15638">
                  <c:v>24.94799999999999</c:v>
                </c:pt>
                <c:pt idx="15639">
                  <c:v>25.096399999999988</c:v>
                </c:pt>
                <c:pt idx="15640">
                  <c:v>24.908799999999989</c:v>
                </c:pt>
                <c:pt idx="15641">
                  <c:v>24.849999999999991</c:v>
                </c:pt>
                <c:pt idx="15642">
                  <c:v>24.953600000000002</c:v>
                </c:pt>
                <c:pt idx="15643">
                  <c:v>25.067</c:v>
                </c:pt>
                <c:pt idx="15644">
                  <c:v>25.0992</c:v>
                </c:pt>
                <c:pt idx="15645">
                  <c:v>25.08799999999999</c:v>
                </c:pt>
                <c:pt idx="15646">
                  <c:v>24.868200000000002</c:v>
                </c:pt>
                <c:pt idx="15647">
                  <c:v>24.833199999999991</c:v>
                </c:pt>
                <c:pt idx="15648">
                  <c:v>25.071200000000001</c:v>
                </c:pt>
                <c:pt idx="15649">
                  <c:v>24.95219999999998</c:v>
                </c:pt>
                <c:pt idx="15650">
                  <c:v>25.032</c:v>
                </c:pt>
                <c:pt idx="15651">
                  <c:v>25.029199999999989</c:v>
                </c:pt>
                <c:pt idx="15652">
                  <c:v>24.929799999999979</c:v>
                </c:pt>
                <c:pt idx="15653">
                  <c:v>25.058599999999981</c:v>
                </c:pt>
                <c:pt idx="15654">
                  <c:v>25.073999999999991</c:v>
                </c:pt>
                <c:pt idx="15655">
                  <c:v>26.588799999999981</c:v>
                </c:pt>
                <c:pt idx="15656">
                  <c:v>25.85939999999999</c:v>
                </c:pt>
                <c:pt idx="15657">
                  <c:v>25.758599999999991</c:v>
                </c:pt>
                <c:pt idx="15658">
                  <c:v>25.624199999999991</c:v>
                </c:pt>
                <c:pt idx="15659">
                  <c:v>25.642399999999991</c:v>
                </c:pt>
                <c:pt idx="15660">
                  <c:v>25.68859999999998</c:v>
                </c:pt>
                <c:pt idx="15661">
                  <c:v>25.509399999999989</c:v>
                </c:pt>
                <c:pt idx="15662">
                  <c:v>25.386199999999992</c:v>
                </c:pt>
                <c:pt idx="15663">
                  <c:v>25.3232</c:v>
                </c:pt>
                <c:pt idx="15664">
                  <c:v>25.49959999999998</c:v>
                </c:pt>
                <c:pt idx="15665">
                  <c:v>25.500999999999991</c:v>
                </c:pt>
                <c:pt idx="15666">
                  <c:v>25.373599999999989</c:v>
                </c:pt>
                <c:pt idx="15667">
                  <c:v>25.387599999999988</c:v>
                </c:pt>
                <c:pt idx="15668">
                  <c:v>25.604600000000001</c:v>
                </c:pt>
                <c:pt idx="15669">
                  <c:v>25.53179999999999</c:v>
                </c:pt>
                <c:pt idx="15670">
                  <c:v>25.36659999999998</c:v>
                </c:pt>
                <c:pt idx="15671">
                  <c:v>25.223799999999979</c:v>
                </c:pt>
                <c:pt idx="15672">
                  <c:v>25.25599999999999</c:v>
                </c:pt>
                <c:pt idx="15673">
                  <c:v>25.313399999999991</c:v>
                </c:pt>
                <c:pt idx="15674">
                  <c:v>25.227999999999991</c:v>
                </c:pt>
                <c:pt idx="15675">
                  <c:v>25.272799999999989</c:v>
                </c:pt>
                <c:pt idx="15676">
                  <c:v>25.39739999999999</c:v>
                </c:pt>
                <c:pt idx="15677">
                  <c:v>25.2546</c:v>
                </c:pt>
                <c:pt idx="15678">
                  <c:v>25.41559999999998</c:v>
                </c:pt>
                <c:pt idx="15679">
                  <c:v>25.24339999999998</c:v>
                </c:pt>
                <c:pt idx="15680">
                  <c:v>25.39739999999999</c:v>
                </c:pt>
                <c:pt idx="15681">
                  <c:v>25.496799999999979</c:v>
                </c:pt>
                <c:pt idx="15682">
                  <c:v>25.233599999999988</c:v>
                </c:pt>
                <c:pt idx="15683">
                  <c:v>25.106199999999991</c:v>
                </c:pt>
                <c:pt idx="15684">
                  <c:v>25.176199999999991</c:v>
                </c:pt>
                <c:pt idx="15685">
                  <c:v>25.08799999999999</c:v>
                </c:pt>
                <c:pt idx="15686">
                  <c:v>25.285399999999981</c:v>
                </c:pt>
                <c:pt idx="15687">
                  <c:v>25.10479999999999</c:v>
                </c:pt>
                <c:pt idx="15688">
                  <c:v>25.13000000000001</c:v>
                </c:pt>
                <c:pt idx="15689">
                  <c:v>25.1342</c:v>
                </c:pt>
                <c:pt idx="15690">
                  <c:v>25.178999999999991</c:v>
                </c:pt>
                <c:pt idx="15691">
                  <c:v>25.10479999999999</c:v>
                </c:pt>
                <c:pt idx="15692">
                  <c:v>24.999799999999979</c:v>
                </c:pt>
                <c:pt idx="15693">
                  <c:v>25.2</c:v>
                </c:pt>
                <c:pt idx="15694">
                  <c:v>25.29659999999998</c:v>
                </c:pt>
                <c:pt idx="15695">
                  <c:v>24.95780000000001</c:v>
                </c:pt>
                <c:pt idx="15696">
                  <c:v>25.18739999999999</c:v>
                </c:pt>
                <c:pt idx="15697">
                  <c:v>25.160800000000009</c:v>
                </c:pt>
                <c:pt idx="15698">
                  <c:v>25.07259999999998</c:v>
                </c:pt>
                <c:pt idx="15699">
                  <c:v>25.061399999999988</c:v>
                </c:pt>
                <c:pt idx="15700">
                  <c:v>25.2042</c:v>
                </c:pt>
                <c:pt idx="15701">
                  <c:v>25.250399999999988</c:v>
                </c:pt>
                <c:pt idx="15702">
                  <c:v>25.054400000000001</c:v>
                </c:pt>
                <c:pt idx="15703">
                  <c:v>25.232199999999992</c:v>
                </c:pt>
                <c:pt idx="15704">
                  <c:v>25.039000000000001</c:v>
                </c:pt>
                <c:pt idx="15705">
                  <c:v>25.076799999999992</c:v>
                </c:pt>
                <c:pt idx="15706">
                  <c:v>25.078199999999988</c:v>
                </c:pt>
                <c:pt idx="15707">
                  <c:v>25.082399999999989</c:v>
                </c:pt>
                <c:pt idx="15708">
                  <c:v>25.183199999999989</c:v>
                </c:pt>
                <c:pt idx="15709">
                  <c:v>25.08659999999999</c:v>
                </c:pt>
                <c:pt idx="15710">
                  <c:v>25.05579999999998</c:v>
                </c:pt>
                <c:pt idx="15711">
                  <c:v>25.008199999999992</c:v>
                </c:pt>
                <c:pt idx="15712">
                  <c:v>24.94799999999999</c:v>
                </c:pt>
                <c:pt idx="15713">
                  <c:v>25.26159999999998</c:v>
                </c:pt>
                <c:pt idx="15714">
                  <c:v>25.114599999999999</c:v>
                </c:pt>
                <c:pt idx="15715">
                  <c:v>25.09079999999998</c:v>
                </c:pt>
                <c:pt idx="15716">
                  <c:v>25.128599999999999</c:v>
                </c:pt>
                <c:pt idx="15717">
                  <c:v>25.173400000000001</c:v>
                </c:pt>
                <c:pt idx="15718">
                  <c:v>25.246200000000002</c:v>
                </c:pt>
                <c:pt idx="15719">
                  <c:v>25.194399999999991</c:v>
                </c:pt>
                <c:pt idx="15720">
                  <c:v>24.9648</c:v>
                </c:pt>
                <c:pt idx="15721">
                  <c:v>25.20699999999999</c:v>
                </c:pt>
                <c:pt idx="15722">
                  <c:v>25.2364</c:v>
                </c:pt>
                <c:pt idx="15723">
                  <c:v>25.166399999999989</c:v>
                </c:pt>
                <c:pt idx="15724">
                  <c:v>25.188800000000001</c:v>
                </c:pt>
                <c:pt idx="15725">
                  <c:v>25.094999999999999</c:v>
                </c:pt>
                <c:pt idx="15726">
                  <c:v>25.246200000000002</c:v>
                </c:pt>
                <c:pt idx="15727">
                  <c:v>25.233599999999988</c:v>
                </c:pt>
                <c:pt idx="15728">
                  <c:v>25.163599999999992</c:v>
                </c:pt>
                <c:pt idx="15729">
                  <c:v>25.50379999999998</c:v>
                </c:pt>
                <c:pt idx="15730">
                  <c:v>25.528999999999989</c:v>
                </c:pt>
                <c:pt idx="15731">
                  <c:v>25.698399999999989</c:v>
                </c:pt>
                <c:pt idx="15732">
                  <c:v>24.761800000000001</c:v>
                </c:pt>
                <c:pt idx="15733">
                  <c:v>27.07879999999998</c:v>
                </c:pt>
                <c:pt idx="15734">
                  <c:v>26.224799999999981</c:v>
                </c:pt>
                <c:pt idx="15735">
                  <c:v>26.725999999999988</c:v>
                </c:pt>
                <c:pt idx="15736">
                  <c:v>26.112800000000011</c:v>
                </c:pt>
                <c:pt idx="15737">
                  <c:v>25.566800000000001</c:v>
                </c:pt>
                <c:pt idx="15738">
                  <c:v>26.401199999999989</c:v>
                </c:pt>
                <c:pt idx="15739">
                  <c:v>26.73299999999999</c:v>
                </c:pt>
                <c:pt idx="15740">
                  <c:v>26.698</c:v>
                </c:pt>
                <c:pt idx="15741">
                  <c:v>26.585999999999981</c:v>
                </c:pt>
                <c:pt idx="15742">
                  <c:v>26.465599999999981</c:v>
                </c:pt>
                <c:pt idx="15743">
                  <c:v>26.49499999999999</c:v>
                </c:pt>
                <c:pt idx="15744">
                  <c:v>26.028799999999979</c:v>
                </c:pt>
                <c:pt idx="15745">
                  <c:v>25.944799999999979</c:v>
                </c:pt>
                <c:pt idx="15746">
                  <c:v>26.178599999999989</c:v>
                </c:pt>
                <c:pt idx="15747">
                  <c:v>26.247199999999989</c:v>
                </c:pt>
                <c:pt idx="15748">
                  <c:v>26.287800000000001</c:v>
                </c:pt>
                <c:pt idx="15749">
                  <c:v>26.44459999999998</c:v>
                </c:pt>
                <c:pt idx="15750">
                  <c:v>26.156199999999991</c:v>
                </c:pt>
                <c:pt idx="15751">
                  <c:v>26.140799999999992</c:v>
                </c:pt>
                <c:pt idx="15752">
                  <c:v>26.209399999999992</c:v>
                </c:pt>
                <c:pt idx="15753">
                  <c:v>26.349399999999989</c:v>
                </c:pt>
                <c:pt idx="15754">
                  <c:v>26.23739999999999</c:v>
                </c:pt>
                <c:pt idx="15755">
                  <c:v>26.174400000000009</c:v>
                </c:pt>
                <c:pt idx="15756">
                  <c:v>26.207999999999991</c:v>
                </c:pt>
                <c:pt idx="15757">
                  <c:v>26.04839999999999</c:v>
                </c:pt>
                <c:pt idx="15758">
                  <c:v>26.00780000000001</c:v>
                </c:pt>
                <c:pt idx="15759">
                  <c:v>26.216399999999989</c:v>
                </c:pt>
                <c:pt idx="15760">
                  <c:v>26.223400000000002</c:v>
                </c:pt>
                <c:pt idx="15761">
                  <c:v>26.195399999999989</c:v>
                </c:pt>
                <c:pt idx="15762">
                  <c:v>26.112800000000011</c:v>
                </c:pt>
                <c:pt idx="15763">
                  <c:v>26.206600000000002</c:v>
                </c:pt>
                <c:pt idx="15764">
                  <c:v>26.020399999999981</c:v>
                </c:pt>
                <c:pt idx="15765">
                  <c:v>26.209399999999992</c:v>
                </c:pt>
                <c:pt idx="15766">
                  <c:v>26.216399999999989</c:v>
                </c:pt>
                <c:pt idx="15767">
                  <c:v>26.052600000000002</c:v>
                </c:pt>
                <c:pt idx="15768">
                  <c:v>26.018999999999991</c:v>
                </c:pt>
                <c:pt idx="15769">
                  <c:v>26.096</c:v>
                </c:pt>
                <c:pt idx="15770">
                  <c:v>26.142199999999981</c:v>
                </c:pt>
                <c:pt idx="15771">
                  <c:v>26.03019999999999</c:v>
                </c:pt>
                <c:pt idx="15772">
                  <c:v>25.950399999999998</c:v>
                </c:pt>
                <c:pt idx="15773">
                  <c:v>26.174400000000009</c:v>
                </c:pt>
                <c:pt idx="15774">
                  <c:v>26.126799999999989</c:v>
                </c:pt>
                <c:pt idx="15775">
                  <c:v>25.999399999999991</c:v>
                </c:pt>
                <c:pt idx="15776">
                  <c:v>25.98119999999998</c:v>
                </c:pt>
                <c:pt idx="15777">
                  <c:v>25.902799999999981</c:v>
                </c:pt>
                <c:pt idx="15778">
                  <c:v>25.97979999999998</c:v>
                </c:pt>
                <c:pt idx="15779">
                  <c:v>25.94619999999999</c:v>
                </c:pt>
                <c:pt idx="15780">
                  <c:v>26.08199999999999</c:v>
                </c:pt>
                <c:pt idx="15781">
                  <c:v>26.166</c:v>
                </c:pt>
                <c:pt idx="15782">
                  <c:v>25.968599999999981</c:v>
                </c:pt>
                <c:pt idx="15783">
                  <c:v>25.967199999999981</c:v>
                </c:pt>
                <c:pt idx="15784">
                  <c:v>25.84679999999998</c:v>
                </c:pt>
                <c:pt idx="15785">
                  <c:v>26.100200000000001</c:v>
                </c:pt>
                <c:pt idx="15786">
                  <c:v>25.999399999999991</c:v>
                </c:pt>
                <c:pt idx="15787">
                  <c:v>26.1282</c:v>
                </c:pt>
                <c:pt idx="15788">
                  <c:v>25.98399999999998</c:v>
                </c:pt>
                <c:pt idx="15789">
                  <c:v>26.0764</c:v>
                </c:pt>
                <c:pt idx="15790">
                  <c:v>25.97839999999999</c:v>
                </c:pt>
                <c:pt idx="15791">
                  <c:v>26.0274</c:v>
                </c:pt>
                <c:pt idx="15792">
                  <c:v>25.92519999999999</c:v>
                </c:pt>
                <c:pt idx="15793">
                  <c:v>26.053999999999991</c:v>
                </c:pt>
                <c:pt idx="15794">
                  <c:v>25.878999999999991</c:v>
                </c:pt>
                <c:pt idx="15795">
                  <c:v>26.012</c:v>
                </c:pt>
                <c:pt idx="15796">
                  <c:v>25.853799999999989</c:v>
                </c:pt>
                <c:pt idx="15797">
                  <c:v>25.905599999999989</c:v>
                </c:pt>
                <c:pt idx="15798">
                  <c:v>25.872</c:v>
                </c:pt>
                <c:pt idx="15799">
                  <c:v>25.944799999999979</c:v>
                </c:pt>
                <c:pt idx="15800">
                  <c:v>25.918199999999999</c:v>
                </c:pt>
                <c:pt idx="15801">
                  <c:v>25.800599999999989</c:v>
                </c:pt>
                <c:pt idx="15802">
                  <c:v>25.864999999999998</c:v>
                </c:pt>
                <c:pt idx="15803">
                  <c:v>25.92939999999999</c:v>
                </c:pt>
                <c:pt idx="15804">
                  <c:v>25.8202</c:v>
                </c:pt>
                <c:pt idx="15805">
                  <c:v>25.89439999999999</c:v>
                </c:pt>
                <c:pt idx="15806">
                  <c:v>25.796399999999981</c:v>
                </c:pt>
                <c:pt idx="15807">
                  <c:v>25.90839999999999</c:v>
                </c:pt>
                <c:pt idx="15808">
                  <c:v>25.661999999999988</c:v>
                </c:pt>
                <c:pt idx="15809">
                  <c:v>25.828600000000002</c:v>
                </c:pt>
                <c:pt idx="15810">
                  <c:v>25.904199999999989</c:v>
                </c:pt>
                <c:pt idx="15811">
                  <c:v>25.905599999999989</c:v>
                </c:pt>
                <c:pt idx="15812">
                  <c:v>25.8552</c:v>
                </c:pt>
                <c:pt idx="15813">
                  <c:v>25.77679999999998</c:v>
                </c:pt>
                <c:pt idx="15814">
                  <c:v>25.835599999999989</c:v>
                </c:pt>
                <c:pt idx="15815">
                  <c:v>25.7502</c:v>
                </c:pt>
                <c:pt idx="15816">
                  <c:v>25.94619999999999</c:v>
                </c:pt>
                <c:pt idx="15817">
                  <c:v>25.85939999999999</c:v>
                </c:pt>
                <c:pt idx="15818">
                  <c:v>25.7698</c:v>
                </c:pt>
                <c:pt idx="15819">
                  <c:v>25.943399999999979</c:v>
                </c:pt>
                <c:pt idx="15820">
                  <c:v>25.839800000000011</c:v>
                </c:pt>
                <c:pt idx="15821">
                  <c:v>25.79359999999998</c:v>
                </c:pt>
                <c:pt idx="15822">
                  <c:v>25.713799999999988</c:v>
                </c:pt>
                <c:pt idx="15823">
                  <c:v>25.678799999999981</c:v>
                </c:pt>
                <c:pt idx="15824">
                  <c:v>25.77679999999998</c:v>
                </c:pt>
                <c:pt idx="15825">
                  <c:v>25.844000000000001</c:v>
                </c:pt>
                <c:pt idx="15826">
                  <c:v>25.940599999999989</c:v>
                </c:pt>
                <c:pt idx="15827">
                  <c:v>25.86219999999998</c:v>
                </c:pt>
                <c:pt idx="15828">
                  <c:v>25.839800000000011</c:v>
                </c:pt>
                <c:pt idx="15829">
                  <c:v>25.86359999999998</c:v>
                </c:pt>
                <c:pt idx="15830">
                  <c:v>25.872</c:v>
                </c:pt>
                <c:pt idx="15831">
                  <c:v>25.890199999999989</c:v>
                </c:pt>
                <c:pt idx="15832">
                  <c:v>25.744599999999981</c:v>
                </c:pt>
                <c:pt idx="15833">
                  <c:v>25.86219999999998</c:v>
                </c:pt>
                <c:pt idx="15834">
                  <c:v>25.782399999999981</c:v>
                </c:pt>
                <c:pt idx="15835">
                  <c:v>25.78799999999999</c:v>
                </c:pt>
                <c:pt idx="15836">
                  <c:v>25.883199999999992</c:v>
                </c:pt>
                <c:pt idx="15837">
                  <c:v>25.68859999999998</c:v>
                </c:pt>
                <c:pt idx="15838">
                  <c:v>25.860800000000001</c:v>
                </c:pt>
                <c:pt idx="15839">
                  <c:v>25.677399999999999</c:v>
                </c:pt>
                <c:pt idx="15840">
                  <c:v>25.799199999999988</c:v>
                </c:pt>
                <c:pt idx="15841">
                  <c:v>25.89579999999998</c:v>
                </c:pt>
                <c:pt idx="15842">
                  <c:v>27.512799999999991</c:v>
                </c:pt>
                <c:pt idx="15843">
                  <c:v>27.72699999999999</c:v>
                </c:pt>
                <c:pt idx="15844">
                  <c:v>27.467999999999989</c:v>
                </c:pt>
                <c:pt idx="15845">
                  <c:v>26.980799999999981</c:v>
                </c:pt>
                <c:pt idx="15846">
                  <c:v>26.68119999999999</c:v>
                </c:pt>
                <c:pt idx="15847">
                  <c:v>26.401199999999989</c:v>
                </c:pt>
                <c:pt idx="15848">
                  <c:v>26.6112</c:v>
                </c:pt>
                <c:pt idx="15849">
                  <c:v>26.19959999999999</c:v>
                </c:pt>
                <c:pt idx="15850">
                  <c:v>26.3172</c:v>
                </c:pt>
                <c:pt idx="15851">
                  <c:v>26.20379999999998</c:v>
                </c:pt>
                <c:pt idx="15852">
                  <c:v>26.332599999999989</c:v>
                </c:pt>
                <c:pt idx="15853">
                  <c:v>26.217800000000011</c:v>
                </c:pt>
                <c:pt idx="15854">
                  <c:v>26.334</c:v>
                </c:pt>
                <c:pt idx="15855">
                  <c:v>26.206600000000002</c:v>
                </c:pt>
                <c:pt idx="15856">
                  <c:v>26.1296</c:v>
                </c:pt>
                <c:pt idx="15857">
                  <c:v>26.210799999999988</c:v>
                </c:pt>
                <c:pt idx="15858">
                  <c:v>26.307399999999991</c:v>
                </c:pt>
                <c:pt idx="15859">
                  <c:v>26.39</c:v>
                </c:pt>
                <c:pt idx="15860">
                  <c:v>26.157599999999999</c:v>
                </c:pt>
                <c:pt idx="15861">
                  <c:v>26.147799999999989</c:v>
                </c:pt>
                <c:pt idx="15862">
                  <c:v>26.3522</c:v>
                </c:pt>
                <c:pt idx="15863">
                  <c:v>26.223400000000002</c:v>
                </c:pt>
                <c:pt idx="15864">
                  <c:v>26.233199999999989</c:v>
                </c:pt>
                <c:pt idx="15865">
                  <c:v>26.328399999999981</c:v>
                </c:pt>
                <c:pt idx="15866">
                  <c:v>26.350799999999989</c:v>
                </c:pt>
                <c:pt idx="15867">
                  <c:v>26.244399999999981</c:v>
                </c:pt>
                <c:pt idx="15868">
                  <c:v>26.263999999999989</c:v>
                </c:pt>
                <c:pt idx="15869">
                  <c:v>26.971</c:v>
                </c:pt>
                <c:pt idx="15870">
                  <c:v>27.088599999999989</c:v>
                </c:pt>
                <c:pt idx="15871">
                  <c:v>26.714800000000011</c:v>
                </c:pt>
                <c:pt idx="15872">
                  <c:v>26.25839999999998</c:v>
                </c:pt>
                <c:pt idx="15873">
                  <c:v>26.380199999999991</c:v>
                </c:pt>
                <c:pt idx="15874">
                  <c:v>26.2514</c:v>
                </c:pt>
                <c:pt idx="15875">
                  <c:v>26.346599999999992</c:v>
                </c:pt>
                <c:pt idx="15876">
                  <c:v>26.277999999999999</c:v>
                </c:pt>
                <c:pt idx="15877">
                  <c:v>26.262599999999981</c:v>
                </c:pt>
                <c:pt idx="15878">
                  <c:v>26.123999999999999</c:v>
                </c:pt>
                <c:pt idx="15879">
                  <c:v>26.346599999999992</c:v>
                </c:pt>
                <c:pt idx="15880">
                  <c:v>26.297599999999989</c:v>
                </c:pt>
                <c:pt idx="15881">
                  <c:v>26.248599999999989</c:v>
                </c:pt>
                <c:pt idx="15882">
                  <c:v>26.318599999999989</c:v>
                </c:pt>
                <c:pt idx="15883">
                  <c:v>26.207999999999991</c:v>
                </c:pt>
                <c:pt idx="15884">
                  <c:v>26.24019999999998</c:v>
                </c:pt>
                <c:pt idx="15885">
                  <c:v>26.186999999999991</c:v>
                </c:pt>
                <c:pt idx="15886">
                  <c:v>26.125399999999988</c:v>
                </c:pt>
                <c:pt idx="15887">
                  <c:v>26.32</c:v>
                </c:pt>
                <c:pt idx="15888">
                  <c:v>26.166</c:v>
                </c:pt>
                <c:pt idx="15889">
                  <c:v>26.15059999999999</c:v>
                </c:pt>
                <c:pt idx="15890">
                  <c:v>26.283599999999989</c:v>
                </c:pt>
                <c:pt idx="15891">
                  <c:v>26.282199999999989</c:v>
                </c:pt>
                <c:pt idx="15892">
                  <c:v>26.108599999999988</c:v>
                </c:pt>
                <c:pt idx="15893">
                  <c:v>26.174400000000009</c:v>
                </c:pt>
                <c:pt idx="15894">
                  <c:v>26.073599999999981</c:v>
                </c:pt>
                <c:pt idx="15895">
                  <c:v>26.024599999999989</c:v>
                </c:pt>
                <c:pt idx="15896">
                  <c:v>26.077799999999989</c:v>
                </c:pt>
                <c:pt idx="15897">
                  <c:v>26.156199999999991</c:v>
                </c:pt>
                <c:pt idx="15898">
                  <c:v>26.009199999999989</c:v>
                </c:pt>
                <c:pt idx="15899">
                  <c:v>26.161799999999989</c:v>
                </c:pt>
                <c:pt idx="15900">
                  <c:v>26.219200000000001</c:v>
                </c:pt>
                <c:pt idx="15901">
                  <c:v>26.171599999999991</c:v>
                </c:pt>
                <c:pt idx="15902">
                  <c:v>26.1646</c:v>
                </c:pt>
                <c:pt idx="15903">
                  <c:v>26.161799999999989</c:v>
                </c:pt>
                <c:pt idx="15904">
                  <c:v>26.101599999999991</c:v>
                </c:pt>
                <c:pt idx="15905">
                  <c:v>26.018999999999991</c:v>
                </c:pt>
                <c:pt idx="15906">
                  <c:v>26.09739999999999</c:v>
                </c:pt>
                <c:pt idx="15907">
                  <c:v>26.084800000000001</c:v>
                </c:pt>
                <c:pt idx="15908">
                  <c:v>26.118399999999991</c:v>
                </c:pt>
                <c:pt idx="15909">
                  <c:v>26.0792</c:v>
                </c:pt>
                <c:pt idx="15910">
                  <c:v>25.92799999999999</c:v>
                </c:pt>
                <c:pt idx="15911">
                  <c:v>26.065199999999979</c:v>
                </c:pt>
                <c:pt idx="15912">
                  <c:v>26.04</c:v>
                </c:pt>
                <c:pt idx="15913">
                  <c:v>25.971399999999988</c:v>
                </c:pt>
                <c:pt idx="15914">
                  <c:v>26.125399999999988</c:v>
                </c:pt>
                <c:pt idx="15915">
                  <c:v>25.905599999999989</c:v>
                </c:pt>
                <c:pt idx="15916">
                  <c:v>25.988199999999981</c:v>
                </c:pt>
                <c:pt idx="15917">
                  <c:v>26.016199999999991</c:v>
                </c:pt>
                <c:pt idx="15918">
                  <c:v>25.869199999999989</c:v>
                </c:pt>
                <c:pt idx="15919">
                  <c:v>26.0932</c:v>
                </c:pt>
                <c:pt idx="15920">
                  <c:v>25.870599999999989</c:v>
                </c:pt>
                <c:pt idx="15921">
                  <c:v>26.009199999999989</c:v>
                </c:pt>
                <c:pt idx="15922">
                  <c:v>25.86359999999998</c:v>
                </c:pt>
                <c:pt idx="15923">
                  <c:v>26.073599999999981</c:v>
                </c:pt>
                <c:pt idx="15924">
                  <c:v>25.9574</c:v>
                </c:pt>
                <c:pt idx="15925">
                  <c:v>26.104399999999991</c:v>
                </c:pt>
                <c:pt idx="15926">
                  <c:v>25.9</c:v>
                </c:pt>
                <c:pt idx="15927">
                  <c:v>25.813199999999991</c:v>
                </c:pt>
                <c:pt idx="15928">
                  <c:v>25.91119999999999</c:v>
                </c:pt>
                <c:pt idx="15929">
                  <c:v>25.870599999999989</c:v>
                </c:pt>
                <c:pt idx="15930">
                  <c:v>25.992399999999989</c:v>
                </c:pt>
                <c:pt idx="15931">
                  <c:v>25.9938</c:v>
                </c:pt>
                <c:pt idx="15932">
                  <c:v>26.073599999999981</c:v>
                </c:pt>
                <c:pt idx="15933">
                  <c:v>25.92939999999999</c:v>
                </c:pt>
                <c:pt idx="15934">
                  <c:v>25.8202</c:v>
                </c:pt>
                <c:pt idx="15935">
                  <c:v>25.89439999999999</c:v>
                </c:pt>
                <c:pt idx="15936">
                  <c:v>25.98399999999998</c:v>
                </c:pt>
                <c:pt idx="15937">
                  <c:v>25.96439999999998</c:v>
                </c:pt>
                <c:pt idx="15938">
                  <c:v>26.0274</c:v>
                </c:pt>
                <c:pt idx="15939">
                  <c:v>25.9938</c:v>
                </c:pt>
                <c:pt idx="15940">
                  <c:v>26.492199999999979</c:v>
                </c:pt>
                <c:pt idx="15941">
                  <c:v>26.472599999999989</c:v>
                </c:pt>
                <c:pt idx="15942">
                  <c:v>26.195399999999989</c:v>
                </c:pt>
                <c:pt idx="15943">
                  <c:v>26.24159999999998</c:v>
                </c:pt>
                <c:pt idx="15944">
                  <c:v>26.431999999999999</c:v>
                </c:pt>
                <c:pt idx="15945">
                  <c:v>26.252799999999979</c:v>
                </c:pt>
                <c:pt idx="15946">
                  <c:v>26.22059999999998</c:v>
                </c:pt>
                <c:pt idx="15947">
                  <c:v>26.3522</c:v>
                </c:pt>
                <c:pt idx="15948">
                  <c:v>26.20519999999998</c:v>
                </c:pt>
                <c:pt idx="15949">
                  <c:v>26.171599999999991</c:v>
                </c:pt>
                <c:pt idx="15950">
                  <c:v>26.307399999999991</c:v>
                </c:pt>
                <c:pt idx="15951">
                  <c:v>26.292000000000002</c:v>
                </c:pt>
                <c:pt idx="15952">
                  <c:v>26.174400000000009</c:v>
                </c:pt>
                <c:pt idx="15953">
                  <c:v>26.252799999999979</c:v>
                </c:pt>
                <c:pt idx="15954">
                  <c:v>26.248599999999989</c:v>
                </c:pt>
                <c:pt idx="15955">
                  <c:v>26.265399999999989</c:v>
                </c:pt>
                <c:pt idx="15956">
                  <c:v>26.228999999999989</c:v>
                </c:pt>
                <c:pt idx="15957">
                  <c:v>26.088999999999999</c:v>
                </c:pt>
                <c:pt idx="15958">
                  <c:v>26.221999999999991</c:v>
                </c:pt>
                <c:pt idx="15959">
                  <c:v>26.304600000000001</c:v>
                </c:pt>
                <c:pt idx="15960">
                  <c:v>26.24019999999998</c:v>
                </c:pt>
                <c:pt idx="15961">
                  <c:v>26.32</c:v>
                </c:pt>
                <c:pt idx="15962">
                  <c:v>26.210799999999988</c:v>
                </c:pt>
                <c:pt idx="15963">
                  <c:v>26.356400000000001</c:v>
                </c:pt>
                <c:pt idx="15964">
                  <c:v>26.417999999999999</c:v>
                </c:pt>
                <c:pt idx="15965">
                  <c:v>26.356400000000001</c:v>
                </c:pt>
                <c:pt idx="15966">
                  <c:v>26.172999999999991</c:v>
                </c:pt>
                <c:pt idx="15967">
                  <c:v>26.163199999999989</c:v>
                </c:pt>
                <c:pt idx="15968">
                  <c:v>26.088999999999999</c:v>
                </c:pt>
                <c:pt idx="15969">
                  <c:v>26.20239999999999</c:v>
                </c:pt>
                <c:pt idx="15970">
                  <c:v>26.296199999999988</c:v>
                </c:pt>
                <c:pt idx="15971">
                  <c:v>26.206600000000002</c:v>
                </c:pt>
                <c:pt idx="15972">
                  <c:v>26.021799999999988</c:v>
                </c:pt>
                <c:pt idx="15973">
                  <c:v>26.27519999999998</c:v>
                </c:pt>
                <c:pt idx="15974">
                  <c:v>26.357800000000012</c:v>
                </c:pt>
                <c:pt idx="15975">
                  <c:v>26.216399999999989</c:v>
                </c:pt>
                <c:pt idx="15976">
                  <c:v>26.223400000000002</c:v>
                </c:pt>
                <c:pt idx="15977">
                  <c:v>26.37179999999999</c:v>
                </c:pt>
                <c:pt idx="15978">
                  <c:v>26.1296</c:v>
                </c:pt>
                <c:pt idx="15979">
                  <c:v>26.1646</c:v>
                </c:pt>
                <c:pt idx="15980">
                  <c:v>26.145</c:v>
                </c:pt>
                <c:pt idx="15981">
                  <c:v>26.098799999999979</c:v>
                </c:pt>
                <c:pt idx="15982">
                  <c:v>26.122599999999981</c:v>
                </c:pt>
                <c:pt idx="15983">
                  <c:v>26.401199999999989</c:v>
                </c:pt>
                <c:pt idx="15984">
                  <c:v>26.27239999999998</c:v>
                </c:pt>
                <c:pt idx="15985">
                  <c:v>25.98259999999998</c:v>
                </c:pt>
                <c:pt idx="15986">
                  <c:v>26.1828</c:v>
                </c:pt>
                <c:pt idx="15987">
                  <c:v>26.107199999999999</c:v>
                </c:pt>
                <c:pt idx="15988">
                  <c:v>26.03019999999999</c:v>
                </c:pt>
                <c:pt idx="15989">
                  <c:v>26.19959999999999</c:v>
                </c:pt>
                <c:pt idx="15990">
                  <c:v>25.953199999999988</c:v>
                </c:pt>
                <c:pt idx="15991">
                  <c:v>26.163199999999989</c:v>
                </c:pt>
                <c:pt idx="15992">
                  <c:v>26.147799999999989</c:v>
                </c:pt>
                <c:pt idx="15993">
                  <c:v>25.991</c:v>
                </c:pt>
                <c:pt idx="15994">
                  <c:v>26.160399999999989</c:v>
                </c:pt>
                <c:pt idx="15995">
                  <c:v>25.943399999999979</c:v>
                </c:pt>
                <c:pt idx="15996">
                  <c:v>25.950399999999998</c:v>
                </c:pt>
                <c:pt idx="15997">
                  <c:v>26.051199999999991</c:v>
                </c:pt>
                <c:pt idx="15998">
                  <c:v>26.024599999999989</c:v>
                </c:pt>
                <c:pt idx="15999">
                  <c:v>26.1296</c:v>
                </c:pt>
                <c:pt idx="16000">
                  <c:v>26.045599999999979</c:v>
                </c:pt>
                <c:pt idx="16001">
                  <c:v>26.034399999999991</c:v>
                </c:pt>
                <c:pt idx="16002">
                  <c:v>26.0596</c:v>
                </c:pt>
                <c:pt idx="16003">
                  <c:v>26.117000000000012</c:v>
                </c:pt>
                <c:pt idx="16004">
                  <c:v>26.117000000000012</c:v>
                </c:pt>
                <c:pt idx="16005">
                  <c:v>26.003599999999999</c:v>
                </c:pt>
                <c:pt idx="16006">
                  <c:v>25.93079999999998</c:v>
                </c:pt>
                <c:pt idx="16007">
                  <c:v>26.018999999999991</c:v>
                </c:pt>
                <c:pt idx="16008">
                  <c:v>26.073599999999981</c:v>
                </c:pt>
                <c:pt idx="16009">
                  <c:v>25.967199999999981</c:v>
                </c:pt>
                <c:pt idx="16010">
                  <c:v>25.950399999999998</c:v>
                </c:pt>
                <c:pt idx="16011">
                  <c:v>25.9588</c:v>
                </c:pt>
                <c:pt idx="16012">
                  <c:v>25.8888</c:v>
                </c:pt>
                <c:pt idx="16013">
                  <c:v>25.96579999999998</c:v>
                </c:pt>
                <c:pt idx="16014">
                  <c:v>26.053999999999991</c:v>
                </c:pt>
                <c:pt idx="16015">
                  <c:v>26.06939999999998</c:v>
                </c:pt>
                <c:pt idx="16016">
                  <c:v>25.926599999999979</c:v>
                </c:pt>
                <c:pt idx="16017">
                  <c:v>25.972799999999989</c:v>
                </c:pt>
                <c:pt idx="16018">
                  <c:v>25.992399999999989</c:v>
                </c:pt>
                <c:pt idx="16019">
                  <c:v>25.96159999999999</c:v>
                </c:pt>
                <c:pt idx="16020">
                  <c:v>25.8888</c:v>
                </c:pt>
                <c:pt idx="16021">
                  <c:v>26.053999999999991</c:v>
                </c:pt>
                <c:pt idx="16022">
                  <c:v>26.04839999999999</c:v>
                </c:pt>
                <c:pt idx="16023">
                  <c:v>26.04839999999999</c:v>
                </c:pt>
                <c:pt idx="16024">
                  <c:v>26.045599999999979</c:v>
                </c:pt>
                <c:pt idx="16025">
                  <c:v>25.950399999999998</c:v>
                </c:pt>
                <c:pt idx="16026">
                  <c:v>26.08199999999999</c:v>
                </c:pt>
                <c:pt idx="16027">
                  <c:v>25.991</c:v>
                </c:pt>
                <c:pt idx="16028">
                  <c:v>25.96579999999998</c:v>
                </c:pt>
                <c:pt idx="16029">
                  <c:v>25.884599999999988</c:v>
                </c:pt>
                <c:pt idx="16030">
                  <c:v>25.890199999999989</c:v>
                </c:pt>
                <c:pt idx="16031">
                  <c:v>25.898599999999981</c:v>
                </c:pt>
                <c:pt idx="16032">
                  <c:v>25.111799999999999</c:v>
                </c:pt>
                <c:pt idx="16033">
                  <c:v>25.955999999999989</c:v>
                </c:pt>
                <c:pt idx="16034">
                  <c:v>26.324200000000001</c:v>
                </c:pt>
                <c:pt idx="16035">
                  <c:v>25.823</c:v>
                </c:pt>
                <c:pt idx="16036">
                  <c:v>25.500999999999991</c:v>
                </c:pt>
                <c:pt idx="16037">
                  <c:v>25.312000000000001</c:v>
                </c:pt>
                <c:pt idx="16038">
                  <c:v>25.425399999999989</c:v>
                </c:pt>
                <c:pt idx="16039">
                  <c:v>25.346999999999991</c:v>
                </c:pt>
                <c:pt idx="16040">
                  <c:v>25.313399999999991</c:v>
                </c:pt>
                <c:pt idx="16041">
                  <c:v>25.53179999999999</c:v>
                </c:pt>
                <c:pt idx="16042">
                  <c:v>25.542999999999989</c:v>
                </c:pt>
                <c:pt idx="16043">
                  <c:v>25.258800000000001</c:v>
                </c:pt>
                <c:pt idx="16044">
                  <c:v>25.534600000000001</c:v>
                </c:pt>
                <c:pt idx="16045">
                  <c:v>25.5136</c:v>
                </c:pt>
                <c:pt idx="16046">
                  <c:v>25.538799999999981</c:v>
                </c:pt>
                <c:pt idx="16047">
                  <c:v>25.40019999999998</c:v>
                </c:pt>
                <c:pt idx="16048">
                  <c:v>25.405799999999989</c:v>
                </c:pt>
                <c:pt idx="16049">
                  <c:v>25.507999999999999</c:v>
                </c:pt>
                <c:pt idx="16050">
                  <c:v>25.348400000000002</c:v>
                </c:pt>
                <c:pt idx="16051">
                  <c:v>25.373599999999989</c:v>
                </c:pt>
                <c:pt idx="16052">
                  <c:v>25.426799999999989</c:v>
                </c:pt>
                <c:pt idx="16053">
                  <c:v>25.439399999999988</c:v>
                </c:pt>
                <c:pt idx="16054">
                  <c:v>25.47999999999999</c:v>
                </c:pt>
                <c:pt idx="16055">
                  <c:v>25.418399999999981</c:v>
                </c:pt>
                <c:pt idx="16056">
                  <c:v>25.421199999999988</c:v>
                </c:pt>
                <c:pt idx="16057">
                  <c:v>25.43519999999998</c:v>
                </c:pt>
                <c:pt idx="16058">
                  <c:v>25.457599999999989</c:v>
                </c:pt>
                <c:pt idx="16059">
                  <c:v>25.275599999999979</c:v>
                </c:pt>
                <c:pt idx="16060">
                  <c:v>25.577999999999999</c:v>
                </c:pt>
                <c:pt idx="16061">
                  <c:v>25.521999999999991</c:v>
                </c:pt>
                <c:pt idx="16062">
                  <c:v>25.390399999999989</c:v>
                </c:pt>
                <c:pt idx="16063">
                  <c:v>25.44919999999999</c:v>
                </c:pt>
                <c:pt idx="16064">
                  <c:v>25.509399999999989</c:v>
                </c:pt>
                <c:pt idx="16065">
                  <c:v>25.45059999999998</c:v>
                </c:pt>
                <c:pt idx="16066">
                  <c:v>25.537399999999991</c:v>
                </c:pt>
                <c:pt idx="16067">
                  <c:v>25.551400000000001</c:v>
                </c:pt>
                <c:pt idx="16068">
                  <c:v>25.409999999999989</c:v>
                </c:pt>
                <c:pt idx="16069">
                  <c:v>25.04039999999998</c:v>
                </c:pt>
                <c:pt idx="16070">
                  <c:v>26.090399999999988</c:v>
                </c:pt>
                <c:pt idx="16071">
                  <c:v>25.786599999999989</c:v>
                </c:pt>
                <c:pt idx="16072">
                  <c:v>25.443599999999989</c:v>
                </c:pt>
                <c:pt idx="16073">
                  <c:v>25.82579999999998</c:v>
                </c:pt>
                <c:pt idx="16074">
                  <c:v>23.833600000000001</c:v>
                </c:pt>
                <c:pt idx="16075">
                  <c:v>24.561599999999991</c:v>
                </c:pt>
                <c:pt idx="16076">
                  <c:v>24.588199999999979</c:v>
                </c:pt>
                <c:pt idx="16077">
                  <c:v>24.6372</c:v>
                </c:pt>
                <c:pt idx="16078">
                  <c:v>24.686199999999989</c:v>
                </c:pt>
                <c:pt idx="16079">
                  <c:v>24.611999999999991</c:v>
                </c:pt>
                <c:pt idx="16080">
                  <c:v>24.698799999999991</c:v>
                </c:pt>
                <c:pt idx="16081">
                  <c:v>24.5</c:v>
                </c:pt>
                <c:pt idx="16082">
                  <c:v>24.57</c:v>
                </c:pt>
                <c:pt idx="16083">
                  <c:v>24.5322</c:v>
                </c:pt>
                <c:pt idx="16084">
                  <c:v>24.715599999999981</c:v>
                </c:pt>
                <c:pt idx="16085">
                  <c:v>24.609199999999991</c:v>
                </c:pt>
                <c:pt idx="16086">
                  <c:v>24.65819999999999</c:v>
                </c:pt>
                <c:pt idx="16087">
                  <c:v>24.69039999999999</c:v>
                </c:pt>
                <c:pt idx="16088">
                  <c:v>24.67080000000001</c:v>
                </c:pt>
                <c:pt idx="16089">
                  <c:v>24.659600000000001</c:v>
                </c:pt>
                <c:pt idx="16090">
                  <c:v>24.665199999999981</c:v>
                </c:pt>
                <c:pt idx="16091">
                  <c:v>24.77999999999999</c:v>
                </c:pt>
                <c:pt idx="16092">
                  <c:v>24.614799999999999</c:v>
                </c:pt>
                <c:pt idx="16093">
                  <c:v>24.7744</c:v>
                </c:pt>
                <c:pt idx="16094">
                  <c:v>24.609199999999991</c:v>
                </c:pt>
                <c:pt idx="16095">
                  <c:v>24.760399999999979</c:v>
                </c:pt>
                <c:pt idx="16096">
                  <c:v>24.729599999999991</c:v>
                </c:pt>
                <c:pt idx="16097">
                  <c:v>24.736599999999989</c:v>
                </c:pt>
                <c:pt idx="16098">
                  <c:v>24.78139999999998</c:v>
                </c:pt>
                <c:pt idx="16099">
                  <c:v>24.542000000000002</c:v>
                </c:pt>
                <c:pt idx="16100">
                  <c:v>24.820599999999988</c:v>
                </c:pt>
                <c:pt idx="16101">
                  <c:v>24.695999999999991</c:v>
                </c:pt>
                <c:pt idx="16102">
                  <c:v>24.614799999999999</c:v>
                </c:pt>
                <c:pt idx="16103">
                  <c:v>24.70719999999999</c:v>
                </c:pt>
                <c:pt idx="16104">
                  <c:v>24.770199999999988</c:v>
                </c:pt>
                <c:pt idx="16105">
                  <c:v>24.677799999999991</c:v>
                </c:pt>
                <c:pt idx="16106">
                  <c:v>24.589599999999979</c:v>
                </c:pt>
                <c:pt idx="16107">
                  <c:v>24.691800000000011</c:v>
                </c:pt>
                <c:pt idx="16108">
                  <c:v>24.6526</c:v>
                </c:pt>
                <c:pt idx="16109">
                  <c:v>24.695999999999991</c:v>
                </c:pt>
                <c:pt idx="16110">
                  <c:v>24.65679999999999</c:v>
                </c:pt>
                <c:pt idx="16111">
                  <c:v>24.693200000000001</c:v>
                </c:pt>
                <c:pt idx="16112">
                  <c:v>24.64139999999999</c:v>
                </c:pt>
                <c:pt idx="16113">
                  <c:v>24.788399999999989</c:v>
                </c:pt>
                <c:pt idx="16114">
                  <c:v>24.74499999999999</c:v>
                </c:pt>
                <c:pt idx="16115">
                  <c:v>24.74499999999999</c:v>
                </c:pt>
                <c:pt idx="16116">
                  <c:v>24.6526</c:v>
                </c:pt>
                <c:pt idx="16117">
                  <c:v>24.548999999999989</c:v>
                </c:pt>
                <c:pt idx="16118">
                  <c:v>24.705799999999989</c:v>
                </c:pt>
                <c:pt idx="16119">
                  <c:v>24.81219999999999</c:v>
                </c:pt>
                <c:pt idx="16120">
                  <c:v>24.726799999999979</c:v>
                </c:pt>
                <c:pt idx="16121">
                  <c:v>24.680599999999998</c:v>
                </c:pt>
                <c:pt idx="16122">
                  <c:v>24.677799999999991</c:v>
                </c:pt>
                <c:pt idx="16123">
                  <c:v>24.649799999999988</c:v>
                </c:pt>
                <c:pt idx="16124">
                  <c:v>24.693200000000001</c:v>
                </c:pt>
                <c:pt idx="16125">
                  <c:v>24.599399999999989</c:v>
                </c:pt>
                <c:pt idx="16126">
                  <c:v>24.6876</c:v>
                </c:pt>
                <c:pt idx="16127">
                  <c:v>24.59239999999998</c:v>
                </c:pt>
                <c:pt idx="16128">
                  <c:v>24.736599999999989</c:v>
                </c:pt>
                <c:pt idx="16129">
                  <c:v>24.607800000000012</c:v>
                </c:pt>
                <c:pt idx="16130">
                  <c:v>24.5868</c:v>
                </c:pt>
                <c:pt idx="16131">
                  <c:v>24.730999999999991</c:v>
                </c:pt>
                <c:pt idx="16132">
                  <c:v>24.62179999999999</c:v>
                </c:pt>
                <c:pt idx="16133">
                  <c:v>24.751999999999999</c:v>
                </c:pt>
                <c:pt idx="16134">
                  <c:v>24.694599999999991</c:v>
                </c:pt>
                <c:pt idx="16135">
                  <c:v>24.695999999999991</c:v>
                </c:pt>
                <c:pt idx="16136">
                  <c:v>24.36839999999998</c:v>
                </c:pt>
                <c:pt idx="16137">
                  <c:v>24.422999999999981</c:v>
                </c:pt>
                <c:pt idx="16138">
                  <c:v>25.779599999999999</c:v>
                </c:pt>
                <c:pt idx="16139">
                  <c:v>25.107600000000001</c:v>
                </c:pt>
                <c:pt idx="16140">
                  <c:v>26.098799999999979</c:v>
                </c:pt>
                <c:pt idx="16141">
                  <c:v>25.971399999999988</c:v>
                </c:pt>
                <c:pt idx="16142">
                  <c:v>25.43099999999999</c:v>
                </c:pt>
                <c:pt idx="16143">
                  <c:v>25.38339999999998</c:v>
                </c:pt>
                <c:pt idx="16144">
                  <c:v>25.318999999999999</c:v>
                </c:pt>
                <c:pt idx="16145">
                  <c:v>25.4618</c:v>
                </c:pt>
                <c:pt idx="16146">
                  <c:v>25.3232</c:v>
                </c:pt>
                <c:pt idx="16147">
                  <c:v>25.48279999999999</c:v>
                </c:pt>
                <c:pt idx="16148">
                  <c:v>25.352599999999999</c:v>
                </c:pt>
                <c:pt idx="16149">
                  <c:v>25.214000000000009</c:v>
                </c:pt>
                <c:pt idx="16150">
                  <c:v>25.278399999999991</c:v>
                </c:pt>
                <c:pt idx="16151">
                  <c:v>25.288199999999989</c:v>
                </c:pt>
                <c:pt idx="16152">
                  <c:v>25.316199999999991</c:v>
                </c:pt>
                <c:pt idx="16153">
                  <c:v>25.097799999999989</c:v>
                </c:pt>
                <c:pt idx="16154">
                  <c:v>25.128599999999999</c:v>
                </c:pt>
                <c:pt idx="16155">
                  <c:v>25.34</c:v>
                </c:pt>
                <c:pt idx="16156">
                  <c:v>25.211199999999991</c:v>
                </c:pt>
                <c:pt idx="16157">
                  <c:v>25.320399999999989</c:v>
                </c:pt>
                <c:pt idx="16158">
                  <c:v>25.082399999999989</c:v>
                </c:pt>
                <c:pt idx="16159">
                  <c:v>25.07259999999998</c:v>
                </c:pt>
                <c:pt idx="16160">
                  <c:v>25.289599999999989</c:v>
                </c:pt>
                <c:pt idx="16161">
                  <c:v>25.085199999999979</c:v>
                </c:pt>
                <c:pt idx="16162">
                  <c:v>25.045999999999989</c:v>
                </c:pt>
                <c:pt idx="16163">
                  <c:v>24.869599999999981</c:v>
                </c:pt>
                <c:pt idx="16164">
                  <c:v>25.188800000000001</c:v>
                </c:pt>
                <c:pt idx="16165">
                  <c:v>25.065599999999989</c:v>
                </c:pt>
                <c:pt idx="16166">
                  <c:v>24.956399999999991</c:v>
                </c:pt>
                <c:pt idx="16167">
                  <c:v>25.176199999999991</c:v>
                </c:pt>
                <c:pt idx="16168">
                  <c:v>25.202799999999989</c:v>
                </c:pt>
                <c:pt idx="16169">
                  <c:v>24.98159999999999</c:v>
                </c:pt>
                <c:pt idx="16170">
                  <c:v>25.079599999999989</c:v>
                </c:pt>
                <c:pt idx="16171">
                  <c:v>25.076799999999992</c:v>
                </c:pt>
                <c:pt idx="16172">
                  <c:v>25.160800000000009</c:v>
                </c:pt>
                <c:pt idx="16173">
                  <c:v>25.103400000000001</c:v>
                </c:pt>
                <c:pt idx="16174">
                  <c:v>25.03619999999999</c:v>
                </c:pt>
                <c:pt idx="16175">
                  <c:v>24.995599999999989</c:v>
                </c:pt>
                <c:pt idx="16176">
                  <c:v>25.146799999999988</c:v>
                </c:pt>
                <c:pt idx="16177">
                  <c:v>25.058599999999981</c:v>
                </c:pt>
                <c:pt idx="16178">
                  <c:v>25.1174</c:v>
                </c:pt>
                <c:pt idx="16179">
                  <c:v>24.96759999999998</c:v>
                </c:pt>
                <c:pt idx="16180">
                  <c:v>25.058599999999981</c:v>
                </c:pt>
                <c:pt idx="16181">
                  <c:v>24.978799999999989</c:v>
                </c:pt>
                <c:pt idx="16182">
                  <c:v>25.079599999999989</c:v>
                </c:pt>
                <c:pt idx="16183">
                  <c:v>24.837399999999999</c:v>
                </c:pt>
                <c:pt idx="16184">
                  <c:v>24.94939999999999</c:v>
                </c:pt>
                <c:pt idx="16185">
                  <c:v>25.159399999999991</c:v>
                </c:pt>
                <c:pt idx="16186">
                  <c:v>25.106199999999991</c:v>
                </c:pt>
                <c:pt idx="16187">
                  <c:v>25.04039999999998</c:v>
                </c:pt>
                <c:pt idx="16188">
                  <c:v>24.94799999999999</c:v>
                </c:pt>
                <c:pt idx="16189">
                  <c:v>24.98439999999998</c:v>
                </c:pt>
                <c:pt idx="16190">
                  <c:v>25.149599999999989</c:v>
                </c:pt>
                <c:pt idx="16191">
                  <c:v>25.048799999999989</c:v>
                </c:pt>
                <c:pt idx="16192">
                  <c:v>24.953600000000002</c:v>
                </c:pt>
                <c:pt idx="16193">
                  <c:v>25.108999999999991</c:v>
                </c:pt>
                <c:pt idx="16194">
                  <c:v>24.963399999999989</c:v>
                </c:pt>
                <c:pt idx="16195">
                  <c:v>24.938199999999981</c:v>
                </c:pt>
                <c:pt idx="16196">
                  <c:v>24.953600000000002</c:v>
                </c:pt>
                <c:pt idx="16197">
                  <c:v>25.1174</c:v>
                </c:pt>
                <c:pt idx="16198">
                  <c:v>25.492599999999989</c:v>
                </c:pt>
                <c:pt idx="16199">
                  <c:v>25.815999999999999</c:v>
                </c:pt>
                <c:pt idx="16200">
                  <c:v>24.8416</c:v>
                </c:pt>
                <c:pt idx="16201">
                  <c:v>25.505199999999991</c:v>
                </c:pt>
                <c:pt idx="16202">
                  <c:v>25.519200000000001</c:v>
                </c:pt>
                <c:pt idx="16203">
                  <c:v>25.515000000000001</c:v>
                </c:pt>
                <c:pt idx="16204">
                  <c:v>25.576599999999988</c:v>
                </c:pt>
                <c:pt idx="16205">
                  <c:v>25.542999999999989</c:v>
                </c:pt>
                <c:pt idx="16206">
                  <c:v>24.86259999999999</c:v>
                </c:pt>
                <c:pt idx="16207">
                  <c:v>24.79959999999998</c:v>
                </c:pt>
                <c:pt idx="16208">
                  <c:v>24.992799999999981</c:v>
                </c:pt>
                <c:pt idx="16209">
                  <c:v>24.99</c:v>
                </c:pt>
                <c:pt idx="16210">
                  <c:v>24.927</c:v>
                </c:pt>
                <c:pt idx="16211">
                  <c:v>24.786999999999981</c:v>
                </c:pt>
                <c:pt idx="16212">
                  <c:v>24.94799999999999</c:v>
                </c:pt>
                <c:pt idx="16213">
                  <c:v>24.936800000000009</c:v>
                </c:pt>
                <c:pt idx="16214">
                  <c:v>24.89899999999999</c:v>
                </c:pt>
                <c:pt idx="16215">
                  <c:v>25.0124</c:v>
                </c:pt>
                <c:pt idx="16216">
                  <c:v>25.034800000000011</c:v>
                </c:pt>
                <c:pt idx="16217">
                  <c:v>24.88219999999998</c:v>
                </c:pt>
                <c:pt idx="16218">
                  <c:v>24.90319999999998</c:v>
                </c:pt>
                <c:pt idx="16219">
                  <c:v>25.05579999999998</c:v>
                </c:pt>
                <c:pt idx="16220">
                  <c:v>24.96759999999998</c:v>
                </c:pt>
                <c:pt idx="16221">
                  <c:v>24.8962</c:v>
                </c:pt>
                <c:pt idx="16222">
                  <c:v>25.054400000000001</c:v>
                </c:pt>
                <c:pt idx="16223">
                  <c:v>24.880799999999979</c:v>
                </c:pt>
                <c:pt idx="16224">
                  <c:v>25.102</c:v>
                </c:pt>
                <c:pt idx="16225">
                  <c:v>25.068399999999979</c:v>
                </c:pt>
                <c:pt idx="16226">
                  <c:v>24.997</c:v>
                </c:pt>
                <c:pt idx="16227">
                  <c:v>24.86119999999999</c:v>
                </c:pt>
                <c:pt idx="16228">
                  <c:v>24.98859999999998</c:v>
                </c:pt>
                <c:pt idx="16229">
                  <c:v>25.0124</c:v>
                </c:pt>
                <c:pt idx="16230">
                  <c:v>24.936800000000009</c:v>
                </c:pt>
                <c:pt idx="16231">
                  <c:v>24.997</c:v>
                </c:pt>
                <c:pt idx="16232">
                  <c:v>25.076799999999992</c:v>
                </c:pt>
                <c:pt idx="16233">
                  <c:v>24.940999999999988</c:v>
                </c:pt>
                <c:pt idx="16234">
                  <c:v>24.966199999999979</c:v>
                </c:pt>
                <c:pt idx="16235">
                  <c:v>24.8962</c:v>
                </c:pt>
                <c:pt idx="16236">
                  <c:v>24.960599999999989</c:v>
                </c:pt>
                <c:pt idx="16237">
                  <c:v>24.94799999999999</c:v>
                </c:pt>
                <c:pt idx="16238">
                  <c:v>24.929799999999979</c:v>
                </c:pt>
                <c:pt idx="16239">
                  <c:v>25.103400000000001</c:v>
                </c:pt>
                <c:pt idx="16240">
                  <c:v>25.071200000000001</c:v>
                </c:pt>
                <c:pt idx="16241">
                  <c:v>25.00539999999998</c:v>
                </c:pt>
                <c:pt idx="16242">
                  <c:v>24.975999999999988</c:v>
                </c:pt>
                <c:pt idx="16243">
                  <c:v>24.8094</c:v>
                </c:pt>
                <c:pt idx="16244">
                  <c:v>25.022200000000002</c:v>
                </c:pt>
                <c:pt idx="16245">
                  <c:v>25.001200000000001</c:v>
                </c:pt>
                <c:pt idx="16246">
                  <c:v>24.837399999999999</c:v>
                </c:pt>
                <c:pt idx="16247">
                  <c:v>24.90319999999998</c:v>
                </c:pt>
                <c:pt idx="16248">
                  <c:v>24.98719999999998</c:v>
                </c:pt>
                <c:pt idx="16249">
                  <c:v>24.95079999999998</c:v>
                </c:pt>
                <c:pt idx="16250">
                  <c:v>25.023599999999981</c:v>
                </c:pt>
                <c:pt idx="16251">
                  <c:v>24.9648</c:v>
                </c:pt>
                <c:pt idx="16252">
                  <c:v>24.8962</c:v>
                </c:pt>
                <c:pt idx="16253">
                  <c:v>25.027799999999989</c:v>
                </c:pt>
                <c:pt idx="16254">
                  <c:v>24.84859999999998</c:v>
                </c:pt>
                <c:pt idx="16255">
                  <c:v>24.845799999999979</c:v>
                </c:pt>
                <c:pt idx="16256">
                  <c:v>25.034800000000011</c:v>
                </c:pt>
                <c:pt idx="16257">
                  <c:v>24.95079999999998</c:v>
                </c:pt>
                <c:pt idx="16258">
                  <c:v>24.84439999999999</c:v>
                </c:pt>
                <c:pt idx="16259">
                  <c:v>24.876599999999989</c:v>
                </c:pt>
                <c:pt idx="16260">
                  <c:v>24.97179999999998</c:v>
                </c:pt>
                <c:pt idx="16261">
                  <c:v>25.093599999999991</c:v>
                </c:pt>
                <c:pt idx="16262">
                  <c:v>24.91859999999998</c:v>
                </c:pt>
                <c:pt idx="16263">
                  <c:v>24.831799999999991</c:v>
                </c:pt>
                <c:pt idx="16264">
                  <c:v>24.89899999999999</c:v>
                </c:pt>
                <c:pt idx="16265">
                  <c:v>24.98859999999998</c:v>
                </c:pt>
                <c:pt idx="16266">
                  <c:v>24.908799999999989</c:v>
                </c:pt>
                <c:pt idx="16267">
                  <c:v>24.940999999999988</c:v>
                </c:pt>
                <c:pt idx="16268">
                  <c:v>25.048799999999989</c:v>
                </c:pt>
                <c:pt idx="16269">
                  <c:v>25.02079999999998</c:v>
                </c:pt>
                <c:pt idx="16270">
                  <c:v>25.094999999999999</c:v>
                </c:pt>
                <c:pt idx="16271">
                  <c:v>25.043199999999999</c:v>
                </c:pt>
                <c:pt idx="16272">
                  <c:v>24.94799999999999</c:v>
                </c:pt>
                <c:pt idx="16273">
                  <c:v>24.98439999999998</c:v>
                </c:pt>
                <c:pt idx="16274">
                  <c:v>25.047399999999989</c:v>
                </c:pt>
                <c:pt idx="16275">
                  <c:v>24.88219999999998</c:v>
                </c:pt>
                <c:pt idx="16276">
                  <c:v>25.234999999999999</c:v>
                </c:pt>
                <c:pt idx="16277">
                  <c:v>25.193000000000001</c:v>
                </c:pt>
                <c:pt idx="16278">
                  <c:v>25.285399999999981</c:v>
                </c:pt>
                <c:pt idx="16279">
                  <c:v>25.227999999999991</c:v>
                </c:pt>
                <c:pt idx="16280">
                  <c:v>24.5014</c:v>
                </c:pt>
                <c:pt idx="16281">
                  <c:v>25.110399999999991</c:v>
                </c:pt>
                <c:pt idx="16282">
                  <c:v>24.722599999999989</c:v>
                </c:pt>
                <c:pt idx="16283">
                  <c:v>24.927</c:v>
                </c:pt>
                <c:pt idx="16284">
                  <c:v>24.7898</c:v>
                </c:pt>
                <c:pt idx="16285">
                  <c:v>24.788399999999989</c:v>
                </c:pt>
                <c:pt idx="16286">
                  <c:v>24.870999999999999</c:v>
                </c:pt>
                <c:pt idx="16287">
                  <c:v>24.754799999999989</c:v>
                </c:pt>
                <c:pt idx="16288">
                  <c:v>24.743599999999979</c:v>
                </c:pt>
                <c:pt idx="16289">
                  <c:v>24.705799999999989</c:v>
                </c:pt>
                <c:pt idx="16290">
                  <c:v>24.760399999999979</c:v>
                </c:pt>
                <c:pt idx="16291">
                  <c:v>24.62879999999998</c:v>
                </c:pt>
                <c:pt idx="16292">
                  <c:v>24.70859999999999</c:v>
                </c:pt>
                <c:pt idx="16293">
                  <c:v>24.6722</c:v>
                </c:pt>
                <c:pt idx="16294">
                  <c:v>24.700199999999992</c:v>
                </c:pt>
                <c:pt idx="16295">
                  <c:v>24.631599999999999</c:v>
                </c:pt>
                <c:pt idx="16296">
                  <c:v>24.71139999999999</c:v>
                </c:pt>
                <c:pt idx="16297">
                  <c:v>24.72819999999998</c:v>
                </c:pt>
                <c:pt idx="16298">
                  <c:v>24.718399999999981</c:v>
                </c:pt>
                <c:pt idx="16299">
                  <c:v>24.600799999999989</c:v>
                </c:pt>
                <c:pt idx="16300">
                  <c:v>24.663799999999981</c:v>
                </c:pt>
                <c:pt idx="16301">
                  <c:v>24.564399999999988</c:v>
                </c:pt>
                <c:pt idx="16302">
                  <c:v>24.694599999999991</c:v>
                </c:pt>
                <c:pt idx="16303">
                  <c:v>24.65819999999999</c:v>
                </c:pt>
                <c:pt idx="16304">
                  <c:v>24.65819999999999</c:v>
                </c:pt>
                <c:pt idx="16305">
                  <c:v>24.62179999999999</c:v>
                </c:pt>
                <c:pt idx="16306">
                  <c:v>24.70719999999999</c:v>
                </c:pt>
                <c:pt idx="16307">
                  <c:v>24.63580000000001</c:v>
                </c:pt>
                <c:pt idx="16308">
                  <c:v>24.62459999999999</c:v>
                </c:pt>
                <c:pt idx="16309">
                  <c:v>24.72539999999999</c:v>
                </c:pt>
                <c:pt idx="16310">
                  <c:v>24.547599999999989</c:v>
                </c:pt>
                <c:pt idx="16311">
                  <c:v>24.596599999999992</c:v>
                </c:pt>
                <c:pt idx="16312">
                  <c:v>24.581199999999988</c:v>
                </c:pt>
                <c:pt idx="16313">
                  <c:v>24.910199999999989</c:v>
                </c:pt>
                <c:pt idx="16314">
                  <c:v>24.70999999999999</c:v>
                </c:pt>
                <c:pt idx="16315">
                  <c:v>24.623200000000001</c:v>
                </c:pt>
                <c:pt idx="16316">
                  <c:v>24.886399999999981</c:v>
                </c:pt>
                <c:pt idx="16317">
                  <c:v>24.3306</c:v>
                </c:pt>
                <c:pt idx="16318">
                  <c:v>25.271399999999989</c:v>
                </c:pt>
                <c:pt idx="16319">
                  <c:v>25.839800000000011</c:v>
                </c:pt>
                <c:pt idx="16320">
                  <c:v>25.1174</c:v>
                </c:pt>
                <c:pt idx="16321">
                  <c:v>24.515399999999989</c:v>
                </c:pt>
                <c:pt idx="16322">
                  <c:v>24.521000000000001</c:v>
                </c:pt>
                <c:pt idx="16323">
                  <c:v>24.45239999999999</c:v>
                </c:pt>
                <c:pt idx="16324">
                  <c:v>24.564399999999988</c:v>
                </c:pt>
                <c:pt idx="16325">
                  <c:v>24.512599999999988</c:v>
                </c:pt>
                <c:pt idx="16326">
                  <c:v>24.810800000000011</c:v>
                </c:pt>
                <c:pt idx="16327">
                  <c:v>24.460799999999981</c:v>
                </c:pt>
                <c:pt idx="16328">
                  <c:v>24.443999999999988</c:v>
                </c:pt>
                <c:pt idx="16329">
                  <c:v>24.8276</c:v>
                </c:pt>
                <c:pt idx="16330">
                  <c:v>24.794</c:v>
                </c:pt>
                <c:pt idx="16331">
                  <c:v>24.761800000000001</c:v>
                </c:pt>
                <c:pt idx="16332">
                  <c:v>24.8962</c:v>
                </c:pt>
                <c:pt idx="16333">
                  <c:v>24.81219999999999</c:v>
                </c:pt>
                <c:pt idx="16334">
                  <c:v>24.702999999999989</c:v>
                </c:pt>
                <c:pt idx="16335">
                  <c:v>24.86119999999999</c:v>
                </c:pt>
                <c:pt idx="16336">
                  <c:v>24.767399999999991</c:v>
                </c:pt>
                <c:pt idx="16337">
                  <c:v>24.611999999999991</c:v>
                </c:pt>
                <c:pt idx="16338">
                  <c:v>24.57279999999998</c:v>
                </c:pt>
                <c:pt idx="16339">
                  <c:v>24.680599999999998</c:v>
                </c:pt>
                <c:pt idx="16340">
                  <c:v>24.585399999999989</c:v>
                </c:pt>
                <c:pt idx="16341">
                  <c:v>24.852799999999981</c:v>
                </c:pt>
                <c:pt idx="16342">
                  <c:v>24.65819999999999</c:v>
                </c:pt>
                <c:pt idx="16343">
                  <c:v>24.794</c:v>
                </c:pt>
                <c:pt idx="16344">
                  <c:v>24.61900000000001</c:v>
                </c:pt>
                <c:pt idx="16345">
                  <c:v>24.677799999999991</c:v>
                </c:pt>
                <c:pt idx="16346">
                  <c:v>24.768799999999981</c:v>
                </c:pt>
                <c:pt idx="16347">
                  <c:v>24.91439999999999</c:v>
                </c:pt>
                <c:pt idx="16348">
                  <c:v>24.815000000000001</c:v>
                </c:pt>
                <c:pt idx="16349">
                  <c:v>24.29979999999998</c:v>
                </c:pt>
                <c:pt idx="16350">
                  <c:v>24.459399999999992</c:v>
                </c:pt>
                <c:pt idx="16351">
                  <c:v>24.529399999999988</c:v>
                </c:pt>
                <c:pt idx="16352">
                  <c:v>24.392199999999981</c:v>
                </c:pt>
                <c:pt idx="16353">
                  <c:v>24.502799999999979</c:v>
                </c:pt>
                <c:pt idx="16354">
                  <c:v>24.506999999999991</c:v>
                </c:pt>
                <c:pt idx="16355">
                  <c:v>24.4314</c:v>
                </c:pt>
                <c:pt idx="16356">
                  <c:v>24.313800000000011</c:v>
                </c:pt>
                <c:pt idx="16357">
                  <c:v>24.445399999999989</c:v>
                </c:pt>
                <c:pt idx="16358">
                  <c:v>25.11600000000001</c:v>
                </c:pt>
                <c:pt idx="16359">
                  <c:v>24.98719999999998</c:v>
                </c:pt>
                <c:pt idx="16360">
                  <c:v>25.08659999999999</c:v>
                </c:pt>
                <c:pt idx="16361">
                  <c:v>25.065599999999989</c:v>
                </c:pt>
                <c:pt idx="16362">
                  <c:v>24.95780000000001</c:v>
                </c:pt>
                <c:pt idx="16363">
                  <c:v>24.62179999999999</c:v>
                </c:pt>
                <c:pt idx="16364">
                  <c:v>25.180399999999992</c:v>
                </c:pt>
                <c:pt idx="16365">
                  <c:v>25.3932</c:v>
                </c:pt>
                <c:pt idx="16366">
                  <c:v>25.265799999999981</c:v>
                </c:pt>
                <c:pt idx="16367">
                  <c:v>25.233599999999988</c:v>
                </c:pt>
                <c:pt idx="16368">
                  <c:v>25.264399999999981</c:v>
                </c:pt>
                <c:pt idx="16369">
                  <c:v>25.103400000000001</c:v>
                </c:pt>
                <c:pt idx="16370">
                  <c:v>25.12579999999998</c:v>
                </c:pt>
                <c:pt idx="16371">
                  <c:v>25.106199999999991</c:v>
                </c:pt>
                <c:pt idx="16372">
                  <c:v>25.1846</c:v>
                </c:pt>
                <c:pt idx="16373">
                  <c:v>25.05299999999999</c:v>
                </c:pt>
                <c:pt idx="16374">
                  <c:v>25.275599999999979</c:v>
                </c:pt>
                <c:pt idx="16375">
                  <c:v>25.15100000000001</c:v>
                </c:pt>
                <c:pt idx="16376">
                  <c:v>25.015199999999989</c:v>
                </c:pt>
                <c:pt idx="16377">
                  <c:v>25.043199999999999</c:v>
                </c:pt>
                <c:pt idx="16378">
                  <c:v>25.27979999999998</c:v>
                </c:pt>
                <c:pt idx="16379">
                  <c:v>25.131399999999999</c:v>
                </c:pt>
                <c:pt idx="16380">
                  <c:v>25.156600000000001</c:v>
                </c:pt>
                <c:pt idx="16381">
                  <c:v>25.13280000000001</c:v>
                </c:pt>
                <c:pt idx="16382">
                  <c:v>25.148199999999989</c:v>
                </c:pt>
                <c:pt idx="16383">
                  <c:v>25.166399999999989</c:v>
                </c:pt>
                <c:pt idx="16384">
                  <c:v>25.314799999999991</c:v>
                </c:pt>
                <c:pt idx="16385">
                  <c:v>25.114599999999999</c:v>
                </c:pt>
                <c:pt idx="16386">
                  <c:v>25.198599999999981</c:v>
                </c:pt>
                <c:pt idx="16387">
                  <c:v>25.2742</c:v>
                </c:pt>
                <c:pt idx="16388">
                  <c:v>25.009599999999988</c:v>
                </c:pt>
                <c:pt idx="16389">
                  <c:v>25.158000000000001</c:v>
                </c:pt>
                <c:pt idx="16390">
                  <c:v>25.097799999999989</c:v>
                </c:pt>
                <c:pt idx="16391">
                  <c:v>25.023599999999981</c:v>
                </c:pt>
                <c:pt idx="16392">
                  <c:v>25.041799999999991</c:v>
                </c:pt>
                <c:pt idx="16393">
                  <c:v>25.164999999999999</c:v>
                </c:pt>
                <c:pt idx="16394">
                  <c:v>25.032</c:v>
                </c:pt>
                <c:pt idx="16395">
                  <c:v>25.076799999999992</c:v>
                </c:pt>
                <c:pt idx="16396">
                  <c:v>24.980199999999989</c:v>
                </c:pt>
                <c:pt idx="16397">
                  <c:v>25.0502</c:v>
                </c:pt>
                <c:pt idx="16398">
                  <c:v>25.037599999999991</c:v>
                </c:pt>
                <c:pt idx="16399">
                  <c:v>25.12579999999998</c:v>
                </c:pt>
                <c:pt idx="16400">
                  <c:v>25.018000000000001</c:v>
                </c:pt>
                <c:pt idx="16401">
                  <c:v>25.19019999999999</c:v>
                </c:pt>
                <c:pt idx="16402">
                  <c:v>25.183199999999989</c:v>
                </c:pt>
                <c:pt idx="16403">
                  <c:v>25.17059999999999</c:v>
                </c:pt>
                <c:pt idx="16404">
                  <c:v>25.097799999999989</c:v>
                </c:pt>
                <c:pt idx="16405">
                  <c:v>25.16780000000001</c:v>
                </c:pt>
                <c:pt idx="16406">
                  <c:v>25.065599999999989</c:v>
                </c:pt>
                <c:pt idx="16407">
                  <c:v>25.018000000000001</c:v>
                </c:pt>
                <c:pt idx="16408">
                  <c:v>24.961999999999989</c:v>
                </c:pt>
                <c:pt idx="16409">
                  <c:v>25.11600000000001</c:v>
                </c:pt>
                <c:pt idx="16410">
                  <c:v>25.202799999999989</c:v>
                </c:pt>
                <c:pt idx="16411">
                  <c:v>25.114599999999999</c:v>
                </c:pt>
                <c:pt idx="16412">
                  <c:v>25.061399999999988</c:v>
                </c:pt>
                <c:pt idx="16413">
                  <c:v>25.023599999999981</c:v>
                </c:pt>
                <c:pt idx="16414">
                  <c:v>25.01659999999999</c:v>
                </c:pt>
                <c:pt idx="16415">
                  <c:v>25.202799999999989</c:v>
                </c:pt>
                <c:pt idx="16416">
                  <c:v>25.128599999999999</c:v>
                </c:pt>
                <c:pt idx="16417">
                  <c:v>25.1356</c:v>
                </c:pt>
                <c:pt idx="16418">
                  <c:v>25.062799999999989</c:v>
                </c:pt>
                <c:pt idx="16419">
                  <c:v>25.177600000000009</c:v>
                </c:pt>
                <c:pt idx="16420">
                  <c:v>25.0838</c:v>
                </c:pt>
                <c:pt idx="16421">
                  <c:v>25.15519999999999</c:v>
                </c:pt>
                <c:pt idx="16422">
                  <c:v>25.0306</c:v>
                </c:pt>
                <c:pt idx="16423">
                  <c:v>27.011599999999991</c:v>
                </c:pt>
                <c:pt idx="16424">
                  <c:v>26.772200000000002</c:v>
                </c:pt>
                <c:pt idx="16425">
                  <c:v>25.0306</c:v>
                </c:pt>
                <c:pt idx="16426">
                  <c:v>25.653600000000001</c:v>
                </c:pt>
                <c:pt idx="16427">
                  <c:v>25.212599999999981</c:v>
                </c:pt>
                <c:pt idx="16428">
                  <c:v>25.346999999999991</c:v>
                </c:pt>
                <c:pt idx="16429">
                  <c:v>25.1524</c:v>
                </c:pt>
                <c:pt idx="16430">
                  <c:v>25.233599999999988</c:v>
                </c:pt>
                <c:pt idx="16431">
                  <c:v>25.202799999999989</c:v>
                </c:pt>
                <c:pt idx="16432">
                  <c:v>25.264399999999981</c:v>
                </c:pt>
                <c:pt idx="16433">
                  <c:v>24.694599999999991</c:v>
                </c:pt>
                <c:pt idx="16434">
                  <c:v>25.785199999999989</c:v>
                </c:pt>
                <c:pt idx="16435">
                  <c:v>25.437999999999999</c:v>
                </c:pt>
                <c:pt idx="16436">
                  <c:v>25.05299999999999</c:v>
                </c:pt>
                <c:pt idx="16437">
                  <c:v>25.348400000000002</c:v>
                </c:pt>
                <c:pt idx="16438">
                  <c:v>25.19159999999999</c:v>
                </c:pt>
                <c:pt idx="16439">
                  <c:v>25.312000000000001</c:v>
                </c:pt>
                <c:pt idx="16440">
                  <c:v>25.194399999999991</c:v>
                </c:pt>
                <c:pt idx="16441">
                  <c:v>25.15519999999999</c:v>
                </c:pt>
                <c:pt idx="16442">
                  <c:v>25.264399999999981</c:v>
                </c:pt>
                <c:pt idx="16443">
                  <c:v>25.425399999999989</c:v>
                </c:pt>
                <c:pt idx="16444">
                  <c:v>25.332999999999991</c:v>
                </c:pt>
                <c:pt idx="16445">
                  <c:v>25.43099999999999</c:v>
                </c:pt>
                <c:pt idx="16446">
                  <c:v>25.193000000000001</c:v>
                </c:pt>
                <c:pt idx="16447">
                  <c:v>25.346999999999991</c:v>
                </c:pt>
                <c:pt idx="16448">
                  <c:v>25.246200000000002</c:v>
                </c:pt>
                <c:pt idx="16449">
                  <c:v>25.369399999999981</c:v>
                </c:pt>
                <c:pt idx="16450">
                  <c:v>25.174799999999991</c:v>
                </c:pt>
                <c:pt idx="16451">
                  <c:v>25.372199999999989</c:v>
                </c:pt>
                <c:pt idx="16452">
                  <c:v>25.316199999999991</c:v>
                </c:pt>
                <c:pt idx="16453">
                  <c:v>25.317599999999999</c:v>
                </c:pt>
                <c:pt idx="16454">
                  <c:v>25.30919999999999</c:v>
                </c:pt>
                <c:pt idx="16455">
                  <c:v>25.289599999999989</c:v>
                </c:pt>
                <c:pt idx="16456">
                  <c:v>25.234999999999999</c:v>
                </c:pt>
                <c:pt idx="16457">
                  <c:v>25.353999999999999</c:v>
                </c:pt>
                <c:pt idx="16458">
                  <c:v>25.166399999999989</c:v>
                </c:pt>
                <c:pt idx="16459">
                  <c:v>25.314799999999991</c:v>
                </c:pt>
                <c:pt idx="16460">
                  <c:v>25.32599999999999</c:v>
                </c:pt>
                <c:pt idx="16461">
                  <c:v>25.472999999999988</c:v>
                </c:pt>
                <c:pt idx="16462">
                  <c:v>25.198599999999981</c:v>
                </c:pt>
                <c:pt idx="16463">
                  <c:v>25.248999999999992</c:v>
                </c:pt>
                <c:pt idx="16464">
                  <c:v>25.375</c:v>
                </c:pt>
                <c:pt idx="16465">
                  <c:v>25.15379999999999</c:v>
                </c:pt>
                <c:pt idx="16466">
                  <c:v>25.178999999999991</c:v>
                </c:pt>
                <c:pt idx="16467">
                  <c:v>25.19159999999999</c:v>
                </c:pt>
                <c:pt idx="16468">
                  <c:v>25.37919999999999</c:v>
                </c:pt>
                <c:pt idx="16469">
                  <c:v>25.587800000000001</c:v>
                </c:pt>
                <c:pt idx="16470">
                  <c:v>25.391800000000011</c:v>
                </c:pt>
                <c:pt idx="16471">
                  <c:v>25.521999999999991</c:v>
                </c:pt>
                <c:pt idx="16472">
                  <c:v>25.562599999999989</c:v>
                </c:pt>
                <c:pt idx="16473">
                  <c:v>25.576599999999988</c:v>
                </c:pt>
                <c:pt idx="16474">
                  <c:v>25.46879999999998</c:v>
                </c:pt>
                <c:pt idx="16475">
                  <c:v>25.472999999999988</c:v>
                </c:pt>
                <c:pt idx="16476">
                  <c:v>25.39459999999999</c:v>
                </c:pt>
                <c:pt idx="16477">
                  <c:v>25.396000000000001</c:v>
                </c:pt>
                <c:pt idx="16478">
                  <c:v>25.380599999999991</c:v>
                </c:pt>
                <c:pt idx="16479">
                  <c:v>25.57239999999998</c:v>
                </c:pt>
                <c:pt idx="16480">
                  <c:v>25.502400000000002</c:v>
                </c:pt>
                <c:pt idx="16481">
                  <c:v>25.45059999999998</c:v>
                </c:pt>
                <c:pt idx="16482">
                  <c:v>25.458999999999989</c:v>
                </c:pt>
                <c:pt idx="16483">
                  <c:v>25.42819999999999</c:v>
                </c:pt>
                <c:pt idx="16484">
                  <c:v>25.408599999999989</c:v>
                </c:pt>
                <c:pt idx="16485">
                  <c:v>25.551400000000001</c:v>
                </c:pt>
                <c:pt idx="16486">
                  <c:v>25.41419999999999</c:v>
                </c:pt>
                <c:pt idx="16487">
                  <c:v>25.58499999999999</c:v>
                </c:pt>
                <c:pt idx="16488">
                  <c:v>25.475799999999989</c:v>
                </c:pt>
                <c:pt idx="16489">
                  <c:v>25.48419999999998</c:v>
                </c:pt>
                <c:pt idx="16490">
                  <c:v>25.369399999999981</c:v>
                </c:pt>
                <c:pt idx="16491">
                  <c:v>25.542999999999989</c:v>
                </c:pt>
                <c:pt idx="16492">
                  <c:v>25.3596</c:v>
                </c:pt>
                <c:pt idx="16493">
                  <c:v>25.657800000000009</c:v>
                </c:pt>
                <c:pt idx="16494">
                  <c:v>26.282199999999989</c:v>
                </c:pt>
                <c:pt idx="16495">
                  <c:v>26.256999999999991</c:v>
                </c:pt>
                <c:pt idx="16496">
                  <c:v>26.122599999999981</c:v>
                </c:pt>
                <c:pt idx="16497">
                  <c:v>26.055399999999992</c:v>
                </c:pt>
                <c:pt idx="16498">
                  <c:v>26.191199999999991</c:v>
                </c:pt>
                <c:pt idx="16499">
                  <c:v>26.133800000000011</c:v>
                </c:pt>
                <c:pt idx="16500">
                  <c:v>26.0274</c:v>
                </c:pt>
                <c:pt idx="16501">
                  <c:v>25.97979999999998</c:v>
                </c:pt>
                <c:pt idx="16502">
                  <c:v>25.991</c:v>
                </c:pt>
                <c:pt idx="16503">
                  <c:v>26.090399999999988</c:v>
                </c:pt>
                <c:pt idx="16504">
                  <c:v>25.96579999999998</c:v>
                </c:pt>
                <c:pt idx="16505">
                  <c:v>25.8566</c:v>
                </c:pt>
                <c:pt idx="16506">
                  <c:v>25.920999999999989</c:v>
                </c:pt>
                <c:pt idx="16507">
                  <c:v>25.80479999999999</c:v>
                </c:pt>
                <c:pt idx="16508">
                  <c:v>25.922399999999989</c:v>
                </c:pt>
                <c:pt idx="16509">
                  <c:v>25.827199999999991</c:v>
                </c:pt>
                <c:pt idx="16510">
                  <c:v>26.1282</c:v>
                </c:pt>
                <c:pt idx="16511">
                  <c:v>25.755799999999979</c:v>
                </c:pt>
                <c:pt idx="16512">
                  <c:v>26.132400000000001</c:v>
                </c:pt>
                <c:pt idx="16513">
                  <c:v>25.8734</c:v>
                </c:pt>
                <c:pt idx="16514">
                  <c:v>25.80619999999999</c:v>
                </c:pt>
                <c:pt idx="16515">
                  <c:v>25.954599999999989</c:v>
                </c:pt>
                <c:pt idx="16516">
                  <c:v>25.80899999999999</c:v>
                </c:pt>
                <c:pt idx="16517">
                  <c:v>25.807600000000001</c:v>
                </c:pt>
                <c:pt idx="16518">
                  <c:v>25.6858</c:v>
                </c:pt>
                <c:pt idx="16519">
                  <c:v>25.065599999999989</c:v>
                </c:pt>
                <c:pt idx="16520">
                  <c:v>25.748799999999981</c:v>
                </c:pt>
                <c:pt idx="16521">
                  <c:v>25.8734</c:v>
                </c:pt>
                <c:pt idx="16522">
                  <c:v>25.591999999999999</c:v>
                </c:pt>
                <c:pt idx="16523">
                  <c:v>25.263000000000002</c:v>
                </c:pt>
                <c:pt idx="16524">
                  <c:v>25.691399999999991</c:v>
                </c:pt>
                <c:pt idx="16525">
                  <c:v>25.39459999999999</c:v>
                </c:pt>
                <c:pt idx="16526">
                  <c:v>25.219599999999989</c:v>
                </c:pt>
                <c:pt idx="16527">
                  <c:v>25.337199999999999</c:v>
                </c:pt>
                <c:pt idx="16528">
                  <c:v>25.491199999999989</c:v>
                </c:pt>
                <c:pt idx="16529">
                  <c:v>25.384800000000009</c:v>
                </c:pt>
                <c:pt idx="16530">
                  <c:v>25.39459999999999</c:v>
                </c:pt>
                <c:pt idx="16531">
                  <c:v>25.437999999999999</c:v>
                </c:pt>
                <c:pt idx="16532">
                  <c:v>25.39739999999999</c:v>
                </c:pt>
                <c:pt idx="16533">
                  <c:v>25.648</c:v>
                </c:pt>
                <c:pt idx="16534">
                  <c:v>25.453399999999981</c:v>
                </c:pt>
                <c:pt idx="16535">
                  <c:v>25.317599999999999</c:v>
                </c:pt>
                <c:pt idx="16536">
                  <c:v>25.404399999999988</c:v>
                </c:pt>
                <c:pt idx="16537">
                  <c:v>25.258800000000001</c:v>
                </c:pt>
                <c:pt idx="16538">
                  <c:v>25.505199999999991</c:v>
                </c:pt>
                <c:pt idx="16539">
                  <c:v>25.593399999999981</c:v>
                </c:pt>
                <c:pt idx="16540">
                  <c:v>25.528999999999989</c:v>
                </c:pt>
                <c:pt idx="16541">
                  <c:v>25.405799999999989</c:v>
                </c:pt>
                <c:pt idx="16542">
                  <c:v>25.521999999999991</c:v>
                </c:pt>
                <c:pt idx="16543">
                  <c:v>25.396000000000001</c:v>
                </c:pt>
                <c:pt idx="16544">
                  <c:v>25.26159999999998</c:v>
                </c:pt>
                <c:pt idx="16545">
                  <c:v>25.349799999999981</c:v>
                </c:pt>
                <c:pt idx="16546">
                  <c:v>25.317599999999999</c:v>
                </c:pt>
                <c:pt idx="16547">
                  <c:v>24.992799999999981</c:v>
                </c:pt>
                <c:pt idx="16548">
                  <c:v>24.929799999999979</c:v>
                </c:pt>
                <c:pt idx="16549">
                  <c:v>25.0502</c:v>
                </c:pt>
                <c:pt idx="16550">
                  <c:v>25.13280000000001</c:v>
                </c:pt>
                <c:pt idx="16551">
                  <c:v>25.1524</c:v>
                </c:pt>
                <c:pt idx="16552">
                  <c:v>25.268599999999989</c:v>
                </c:pt>
                <c:pt idx="16553">
                  <c:v>25.426799999999989</c:v>
                </c:pt>
                <c:pt idx="16554">
                  <c:v>25.214000000000009</c:v>
                </c:pt>
                <c:pt idx="16555">
                  <c:v>25.097799999999989</c:v>
                </c:pt>
                <c:pt idx="16556">
                  <c:v>25.291</c:v>
                </c:pt>
                <c:pt idx="16557">
                  <c:v>25.183199999999989</c:v>
                </c:pt>
                <c:pt idx="16558">
                  <c:v>25.302199999999988</c:v>
                </c:pt>
                <c:pt idx="16559">
                  <c:v>25.082399999999989</c:v>
                </c:pt>
                <c:pt idx="16560">
                  <c:v>25.25599999999999</c:v>
                </c:pt>
                <c:pt idx="16561">
                  <c:v>25.2</c:v>
                </c:pt>
                <c:pt idx="16562">
                  <c:v>25.337199999999999</c:v>
                </c:pt>
                <c:pt idx="16563">
                  <c:v>25.295199999999991</c:v>
                </c:pt>
                <c:pt idx="16564">
                  <c:v>25.194399999999991</c:v>
                </c:pt>
                <c:pt idx="16565">
                  <c:v>25.188800000000001</c:v>
                </c:pt>
                <c:pt idx="16566">
                  <c:v>25.17059999999999</c:v>
                </c:pt>
                <c:pt idx="16567">
                  <c:v>25.334399999999999</c:v>
                </c:pt>
                <c:pt idx="16568">
                  <c:v>25.127199999999991</c:v>
                </c:pt>
                <c:pt idx="16569">
                  <c:v>25.1524</c:v>
                </c:pt>
                <c:pt idx="16570">
                  <c:v>25.08799999999999</c:v>
                </c:pt>
                <c:pt idx="16571">
                  <c:v>25.05579999999998</c:v>
                </c:pt>
                <c:pt idx="16572">
                  <c:v>25.162199999999991</c:v>
                </c:pt>
                <c:pt idx="16573">
                  <c:v>25.2014</c:v>
                </c:pt>
                <c:pt idx="16574">
                  <c:v>25.237800000000011</c:v>
                </c:pt>
                <c:pt idx="16575">
                  <c:v>25.20839999999998</c:v>
                </c:pt>
                <c:pt idx="16576">
                  <c:v>25.180399999999992</c:v>
                </c:pt>
                <c:pt idx="16577">
                  <c:v>25.08939999999998</c:v>
                </c:pt>
                <c:pt idx="16578">
                  <c:v>25.160800000000009</c:v>
                </c:pt>
                <c:pt idx="16579">
                  <c:v>24.907399999999988</c:v>
                </c:pt>
                <c:pt idx="16580">
                  <c:v>25.1174</c:v>
                </c:pt>
                <c:pt idx="16581">
                  <c:v>25.102</c:v>
                </c:pt>
                <c:pt idx="16582">
                  <c:v>25.03619999999999</c:v>
                </c:pt>
                <c:pt idx="16583">
                  <c:v>25.071200000000001</c:v>
                </c:pt>
                <c:pt idx="16584">
                  <c:v>24.974599999999981</c:v>
                </c:pt>
                <c:pt idx="16585">
                  <c:v>25.01380000000001</c:v>
                </c:pt>
                <c:pt idx="16586">
                  <c:v>24.99839999999999</c:v>
                </c:pt>
                <c:pt idx="16587">
                  <c:v>25.20559999999999</c:v>
                </c:pt>
                <c:pt idx="16588">
                  <c:v>25.209800000000001</c:v>
                </c:pt>
                <c:pt idx="16589">
                  <c:v>25.068399999999979</c:v>
                </c:pt>
                <c:pt idx="16590">
                  <c:v>25.2364</c:v>
                </c:pt>
                <c:pt idx="16591">
                  <c:v>25.02079999999998</c:v>
                </c:pt>
                <c:pt idx="16592">
                  <c:v>25.2182</c:v>
                </c:pt>
                <c:pt idx="16593">
                  <c:v>25.164999999999999</c:v>
                </c:pt>
                <c:pt idx="16594">
                  <c:v>25.26019999999998</c:v>
                </c:pt>
                <c:pt idx="16595">
                  <c:v>25.300799999999992</c:v>
                </c:pt>
                <c:pt idx="16596">
                  <c:v>24.574200000000001</c:v>
                </c:pt>
                <c:pt idx="16597">
                  <c:v>25.446399999999979</c:v>
                </c:pt>
                <c:pt idx="16598">
                  <c:v>25.330199999999991</c:v>
                </c:pt>
                <c:pt idx="16599">
                  <c:v>25.53179999999999</c:v>
                </c:pt>
                <c:pt idx="16600">
                  <c:v>25.3428</c:v>
                </c:pt>
                <c:pt idx="16601">
                  <c:v>25.564</c:v>
                </c:pt>
                <c:pt idx="16602">
                  <c:v>25.496799999999979</c:v>
                </c:pt>
                <c:pt idx="16603">
                  <c:v>25.216799999999989</c:v>
                </c:pt>
                <c:pt idx="16604">
                  <c:v>25.006799999999981</c:v>
                </c:pt>
                <c:pt idx="16605">
                  <c:v>24.56019999999998</c:v>
                </c:pt>
                <c:pt idx="16606">
                  <c:v>24.495799999999981</c:v>
                </c:pt>
                <c:pt idx="16607">
                  <c:v>24.477599999999999</c:v>
                </c:pt>
                <c:pt idx="16608">
                  <c:v>24.18219999999998</c:v>
                </c:pt>
                <c:pt idx="16609">
                  <c:v>24.13880000000001</c:v>
                </c:pt>
                <c:pt idx="16610">
                  <c:v>24.1066</c:v>
                </c:pt>
                <c:pt idx="16611">
                  <c:v>24.16259999999998</c:v>
                </c:pt>
                <c:pt idx="16612">
                  <c:v>24.303999999999991</c:v>
                </c:pt>
                <c:pt idx="16613">
                  <c:v>24.127600000000001</c:v>
                </c:pt>
                <c:pt idx="16614">
                  <c:v>24.189199999999989</c:v>
                </c:pt>
                <c:pt idx="16615">
                  <c:v>24.164000000000001</c:v>
                </c:pt>
                <c:pt idx="16616">
                  <c:v>24.19479999999999</c:v>
                </c:pt>
                <c:pt idx="16617">
                  <c:v>24.22</c:v>
                </c:pt>
                <c:pt idx="16618">
                  <c:v>24.358599999999988</c:v>
                </c:pt>
                <c:pt idx="16619">
                  <c:v>24.838799999999988</c:v>
                </c:pt>
                <c:pt idx="16620">
                  <c:v>24.425799999999981</c:v>
                </c:pt>
                <c:pt idx="16621">
                  <c:v>25.159399999999991</c:v>
                </c:pt>
                <c:pt idx="16622">
                  <c:v>24.97179999999998</c:v>
                </c:pt>
                <c:pt idx="16623">
                  <c:v>25.067</c:v>
                </c:pt>
                <c:pt idx="16624">
                  <c:v>24.880799999999979</c:v>
                </c:pt>
                <c:pt idx="16625">
                  <c:v>24.93539999999998</c:v>
                </c:pt>
                <c:pt idx="16626">
                  <c:v>24.982999999999979</c:v>
                </c:pt>
                <c:pt idx="16627">
                  <c:v>24.887799999999991</c:v>
                </c:pt>
                <c:pt idx="16628">
                  <c:v>24.843</c:v>
                </c:pt>
                <c:pt idx="16629">
                  <c:v>24.961999999999989</c:v>
                </c:pt>
                <c:pt idx="16630">
                  <c:v>24.632999999999999</c:v>
                </c:pt>
                <c:pt idx="16631">
                  <c:v>24.93399999999999</c:v>
                </c:pt>
                <c:pt idx="16632">
                  <c:v>24.308199999999989</c:v>
                </c:pt>
                <c:pt idx="16633">
                  <c:v>24.735199999999988</c:v>
                </c:pt>
                <c:pt idx="16634">
                  <c:v>24.659600000000001</c:v>
                </c:pt>
                <c:pt idx="16635">
                  <c:v>24.88219999999998</c:v>
                </c:pt>
                <c:pt idx="16636">
                  <c:v>24.963399999999989</c:v>
                </c:pt>
                <c:pt idx="16637">
                  <c:v>24.954999999999991</c:v>
                </c:pt>
                <c:pt idx="16638">
                  <c:v>24.562999999999999</c:v>
                </c:pt>
                <c:pt idx="16639">
                  <c:v>24.679199999999991</c:v>
                </c:pt>
                <c:pt idx="16640">
                  <c:v>24.494399999999981</c:v>
                </c:pt>
                <c:pt idx="16641">
                  <c:v>24.213000000000001</c:v>
                </c:pt>
                <c:pt idx="16642">
                  <c:v>24.893399999999989</c:v>
                </c:pt>
                <c:pt idx="16643">
                  <c:v>24.8584</c:v>
                </c:pt>
                <c:pt idx="16644">
                  <c:v>24.74499999999999</c:v>
                </c:pt>
                <c:pt idx="16645">
                  <c:v>24.654</c:v>
                </c:pt>
                <c:pt idx="16646">
                  <c:v>24.784199999999981</c:v>
                </c:pt>
                <c:pt idx="16647">
                  <c:v>24.810800000000011</c:v>
                </c:pt>
                <c:pt idx="16648">
                  <c:v>24.936800000000009</c:v>
                </c:pt>
                <c:pt idx="16649">
                  <c:v>24.597999999999999</c:v>
                </c:pt>
                <c:pt idx="16650">
                  <c:v>24.302600000000002</c:v>
                </c:pt>
                <c:pt idx="16651">
                  <c:v>24.02819999999998</c:v>
                </c:pt>
                <c:pt idx="16652">
                  <c:v>23.871399999999991</c:v>
                </c:pt>
                <c:pt idx="16653">
                  <c:v>23.90359999999999</c:v>
                </c:pt>
                <c:pt idx="16654">
                  <c:v>24.122</c:v>
                </c:pt>
                <c:pt idx="16655">
                  <c:v>24.081399999999991</c:v>
                </c:pt>
                <c:pt idx="16656">
                  <c:v>24.41879999999998</c:v>
                </c:pt>
                <c:pt idx="16657">
                  <c:v>24.568599999999989</c:v>
                </c:pt>
                <c:pt idx="16658">
                  <c:v>24.614799999999999</c:v>
                </c:pt>
                <c:pt idx="16659">
                  <c:v>24.669399999999989</c:v>
                </c:pt>
                <c:pt idx="16660">
                  <c:v>24.562999999999999</c:v>
                </c:pt>
                <c:pt idx="16661">
                  <c:v>24.59379999999998</c:v>
                </c:pt>
                <c:pt idx="16662">
                  <c:v>24.561599999999991</c:v>
                </c:pt>
                <c:pt idx="16663">
                  <c:v>24.716999999999999</c:v>
                </c:pt>
                <c:pt idx="16664">
                  <c:v>24.52519999999998</c:v>
                </c:pt>
                <c:pt idx="16665">
                  <c:v>24.70719999999999</c:v>
                </c:pt>
                <c:pt idx="16666">
                  <c:v>24.581199999999988</c:v>
                </c:pt>
                <c:pt idx="16667">
                  <c:v>24.5182</c:v>
                </c:pt>
                <c:pt idx="16668">
                  <c:v>24.606400000000001</c:v>
                </c:pt>
                <c:pt idx="16669">
                  <c:v>24.630199999999999</c:v>
                </c:pt>
                <c:pt idx="16670">
                  <c:v>24.53639999999999</c:v>
                </c:pt>
                <c:pt idx="16671">
                  <c:v>24.464999999999989</c:v>
                </c:pt>
                <c:pt idx="16672">
                  <c:v>24.630199999999999</c:v>
                </c:pt>
                <c:pt idx="16673">
                  <c:v>24.448199999999989</c:v>
                </c:pt>
                <c:pt idx="16674">
                  <c:v>24.537800000000011</c:v>
                </c:pt>
                <c:pt idx="16675">
                  <c:v>24.5</c:v>
                </c:pt>
                <c:pt idx="16676">
                  <c:v>25.653600000000001</c:v>
                </c:pt>
                <c:pt idx="16677">
                  <c:v>25.456199999999988</c:v>
                </c:pt>
                <c:pt idx="16678">
                  <c:v>25.580799999999989</c:v>
                </c:pt>
                <c:pt idx="16679">
                  <c:v>24.19339999999999</c:v>
                </c:pt>
                <c:pt idx="16680">
                  <c:v>24.403399999999991</c:v>
                </c:pt>
                <c:pt idx="16681">
                  <c:v>24.551799999999989</c:v>
                </c:pt>
                <c:pt idx="16682">
                  <c:v>24.336199999999991</c:v>
                </c:pt>
                <c:pt idx="16683">
                  <c:v>24.476199999999992</c:v>
                </c:pt>
                <c:pt idx="16684">
                  <c:v>24.253599999999999</c:v>
                </c:pt>
                <c:pt idx="16685">
                  <c:v>24.225599999999989</c:v>
                </c:pt>
                <c:pt idx="16686">
                  <c:v>24.341799999999989</c:v>
                </c:pt>
                <c:pt idx="16687">
                  <c:v>24.350200000000001</c:v>
                </c:pt>
                <c:pt idx="16688">
                  <c:v>24.413199999999989</c:v>
                </c:pt>
                <c:pt idx="16689">
                  <c:v>24.268999999999981</c:v>
                </c:pt>
                <c:pt idx="16690">
                  <c:v>24.352999999999991</c:v>
                </c:pt>
                <c:pt idx="16691">
                  <c:v>24.306799999999988</c:v>
                </c:pt>
                <c:pt idx="16692">
                  <c:v>24.38519999999998</c:v>
                </c:pt>
                <c:pt idx="16693">
                  <c:v>24.355799999999981</c:v>
                </c:pt>
                <c:pt idx="16694">
                  <c:v>24.939599999999992</c:v>
                </c:pt>
                <c:pt idx="16695">
                  <c:v>24.535</c:v>
                </c:pt>
                <c:pt idx="16696">
                  <c:v>24.627400000000002</c:v>
                </c:pt>
                <c:pt idx="16697">
                  <c:v>24.411799999999989</c:v>
                </c:pt>
                <c:pt idx="16698">
                  <c:v>24.222799999999989</c:v>
                </c:pt>
                <c:pt idx="16699">
                  <c:v>24.530799999999989</c:v>
                </c:pt>
                <c:pt idx="16700">
                  <c:v>24.337599999999991</c:v>
                </c:pt>
                <c:pt idx="16701">
                  <c:v>24.52379999999998</c:v>
                </c:pt>
                <c:pt idx="16702">
                  <c:v>24.498599999999989</c:v>
                </c:pt>
                <c:pt idx="16703">
                  <c:v>24.3782</c:v>
                </c:pt>
                <c:pt idx="16704">
                  <c:v>24.36419999999999</c:v>
                </c:pt>
                <c:pt idx="16705">
                  <c:v>24.148599999999981</c:v>
                </c:pt>
                <c:pt idx="16706">
                  <c:v>24.313800000000011</c:v>
                </c:pt>
                <c:pt idx="16707">
                  <c:v>24.184999999999992</c:v>
                </c:pt>
                <c:pt idx="16708">
                  <c:v>24.186399999999988</c:v>
                </c:pt>
                <c:pt idx="16709">
                  <c:v>24.16119999999999</c:v>
                </c:pt>
                <c:pt idx="16710">
                  <c:v>24.18079999999998</c:v>
                </c:pt>
                <c:pt idx="16711">
                  <c:v>24.28439999999998</c:v>
                </c:pt>
                <c:pt idx="16712">
                  <c:v>24.357199999999999</c:v>
                </c:pt>
                <c:pt idx="16713">
                  <c:v>24.2774</c:v>
                </c:pt>
                <c:pt idx="16714">
                  <c:v>24.427199999999988</c:v>
                </c:pt>
                <c:pt idx="16715">
                  <c:v>24.3628</c:v>
                </c:pt>
                <c:pt idx="16716">
                  <c:v>24.170999999999999</c:v>
                </c:pt>
                <c:pt idx="16717">
                  <c:v>24.268999999999981</c:v>
                </c:pt>
                <c:pt idx="16718">
                  <c:v>24.483199999999989</c:v>
                </c:pt>
                <c:pt idx="16719">
                  <c:v>24.33339999999999</c:v>
                </c:pt>
                <c:pt idx="16720">
                  <c:v>24.407599999999992</c:v>
                </c:pt>
                <c:pt idx="16721">
                  <c:v>24.22</c:v>
                </c:pt>
                <c:pt idx="16722">
                  <c:v>24.29839999999999</c:v>
                </c:pt>
                <c:pt idx="16723">
                  <c:v>24.38099999999999</c:v>
                </c:pt>
                <c:pt idx="16724">
                  <c:v>24.07579999999998</c:v>
                </c:pt>
                <c:pt idx="16725">
                  <c:v>24.301199999999991</c:v>
                </c:pt>
                <c:pt idx="16726">
                  <c:v>24.351599999999991</c:v>
                </c:pt>
                <c:pt idx="16727">
                  <c:v>24.166799999999991</c:v>
                </c:pt>
                <c:pt idx="16728">
                  <c:v>24.24799999999999</c:v>
                </c:pt>
                <c:pt idx="16729">
                  <c:v>24.173799999999989</c:v>
                </c:pt>
                <c:pt idx="16730">
                  <c:v>24.3432</c:v>
                </c:pt>
                <c:pt idx="16731">
                  <c:v>23.367399999999989</c:v>
                </c:pt>
                <c:pt idx="16732">
                  <c:v>24.049199999999988</c:v>
                </c:pt>
                <c:pt idx="16733">
                  <c:v>23.932999999999989</c:v>
                </c:pt>
                <c:pt idx="16734">
                  <c:v>23.8126</c:v>
                </c:pt>
                <c:pt idx="16735">
                  <c:v>23.893799999999992</c:v>
                </c:pt>
                <c:pt idx="16736">
                  <c:v>23.613800000000008</c:v>
                </c:pt>
                <c:pt idx="16737">
                  <c:v>23.91480000000001</c:v>
                </c:pt>
                <c:pt idx="16738">
                  <c:v>23.75379999999998</c:v>
                </c:pt>
                <c:pt idx="16739">
                  <c:v>23.808399999999988</c:v>
                </c:pt>
                <c:pt idx="16740">
                  <c:v>23.970799999999979</c:v>
                </c:pt>
                <c:pt idx="16741">
                  <c:v>24.10939999999999</c:v>
                </c:pt>
                <c:pt idx="16742">
                  <c:v>24.22699999999999</c:v>
                </c:pt>
                <c:pt idx="16743">
                  <c:v>24.24799999999999</c:v>
                </c:pt>
                <c:pt idx="16744">
                  <c:v>24.22</c:v>
                </c:pt>
                <c:pt idx="16745">
                  <c:v>24.221399999999988</c:v>
                </c:pt>
                <c:pt idx="16746">
                  <c:v>24.52519999999998</c:v>
                </c:pt>
                <c:pt idx="16747">
                  <c:v>24.697399999999991</c:v>
                </c:pt>
                <c:pt idx="16748">
                  <c:v>24.79959999999998</c:v>
                </c:pt>
                <c:pt idx="16749">
                  <c:v>24.852799999999981</c:v>
                </c:pt>
                <c:pt idx="16750">
                  <c:v>24.74499999999999</c:v>
                </c:pt>
                <c:pt idx="16751">
                  <c:v>24.765999999999998</c:v>
                </c:pt>
                <c:pt idx="16752">
                  <c:v>24.567199999999989</c:v>
                </c:pt>
                <c:pt idx="16753">
                  <c:v>24.70999999999999</c:v>
                </c:pt>
                <c:pt idx="16754">
                  <c:v>24.754799999999989</c:v>
                </c:pt>
                <c:pt idx="16755">
                  <c:v>24.718399999999981</c:v>
                </c:pt>
                <c:pt idx="16756">
                  <c:v>24.460799999999981</c:v>
                </c:pt>
                <c:pt idx="16757">
                  <c:v>24.494399999999981</c:v>
                </c:pt>
                <c:pt idx="16758">
                  <c:v>24.516800000000011</c:v>
                </c:pt>
                <c:pt idx="16759">
                  <c:v>24.529399999999988</c:v>
                </c:pt>
                <c:pt idx="16760">
                  <c:v>24.492999999999991</c:v>
                </c:pt>
                <c:pt idx="16761">
                  <c:v>24.57139999999999</c:v>
                </c:pt>
                <c:pt idx="16762">
                  <c:v>24.495799999999981</c:v>
                </c:pt>
                <c:pt idx="16763">
                  <c:v>24.406199999999981</c:v>
                </c:pt>
                <c:pt idx="16764">
                  <c:v>24.3292</c:v>
                </c:pt>
                <c:pt idx="16765">
                  <c:v>24.36979999999998</c:v>
                </c:pt>
                <c:pt idx="16766">
                  <c:v>24.554600000000001</c:v>
                </c:pt>
                <c:pt idx="16767">
                  <c:v>24.59239999999998</c:v>
                </c:pt>
                <c:pt idx="16768">
                  <c:v>24.506999999999991</c:v>
                </c:pt>
                <c:pt idx="16769">
                  <c:v>24.322199999999992</c:v>
                </c:pt>
                <c:pt idx="16770">
                  <c:v>24.4146</c:v>
                </c:pt>
                <c:pt idx="16771">
                  <c:v>24.442599999999981</c:v>
                </c:pt>
                <c:pt idx="16772">
                  <c:v>24.3796</c:v>
                </c:pt>
                <c:pt idx="16773">
                  <c:v>24.485999999999979</c:v>
                </c:pt>
                <c:pt idx="16774">
                  <c:v>24.581199999999988</c:v>
                </c:pt>
                <c:pt idx="16775">
                  <c:v>24.43419999999999</c:v>
                </c:pt>
                <c:pt idx="16776">
                  <c:v>24.372599999999981</c:v>
                </c:pt>
                <c:pt idx="16777">
                  <c:v>24.436999999999991</c:v>
                </c:pt>
                <c:pt idx="16778">
                  <c:v>24.36839999999998</c:v>
                </c:pt>
                <c:pt idx="16779">
                  <c:v>24.49019999999998</c:v>
                </c:pt>
                <c:pt idx="16780">
                  <c:v>24.350200000000001</c:v>
                </c:pt>
                <c:pt idx="16781">
                  <c:v>24.2942</c:v>
                </c:pt>
                <c:pt idx="16782">
                  <c:v>24.43419999999999</c:v>
                </c:pt>
                <c:pt idx="16783">
                  <c:v>24.497199999999989</c:v>
                </c:pt>
                <c:pt idx="16784">
                  <c:v>24.301199999999991</c:v>
                </c:pt>
                <c:pt idx="16785">
                  <c:v>24.302600000000002</c:v>
                </c:pt>
                <c:pt idx="16786">
                  <c:v>24.429999999999989</c:v>
                </c:pt>
                <c:pt idx="16787">
                  <c:v>24.429999999999989</c:v>
                </c:pt>
                <c:pt idx="16788">
                  <c:v>24.355799999999981</c:v>
                </c:pt>
                <c:pt idx="16789">
                  <c:v>24.403399999999991</c:v>
                </c:pt>
                <c:pt idx="16790">
                  <c:v>24.28159999999999</c:v>
                </c:pt>
                <c:pt idx="16791">
                  <c:v>24.47059999999998</c:v>
                </c:pt>
                <c:pt idx="16792">
                  <c:v>24.459399999999992</c:v>
                </c:pt>
                <c:pt idx="16793">
                  <c:v>24.45099999999999</c:v>
                </c:pt>
                <c:pt idx="16794">
                  <c:v>25.258800000000001</c:v>
                </c:pt>
                <c:pt idx="16795">
                  <c:v>24.91439999999999</c:v>
                </c:pt>
                <c:pt idx="16796">
                  <c:v>24.6554</c:v>
                </c:pt>
                <c:pt idx="16797">
                  <c:v>24.956399999999991</c:v>
                </c:pt>
                <c:pt idx="16798">
                  <c:v>24.878</c:v>
                </c:pt>
                <c:pt idx="16799">
                  <c:v>24.7898</c:v>
                </c:pt>
                <c:pt idx="16800">
                  <c:v>24.808</c:v>
                </c:pt>
                <c:pt idx="16801">
                  <c:v>24.606400000000001</c:v>
                </c:pt>
                <c:pt idx="16802">
                  <c:v>24.961999999999989</c:v>
                </c:pt>
                <c:pt idx="16803">
                  <c:v>24.70859999999999</c:v>
                </c:pt>
                <c:pt idx="16804">
                  <c:v>24.8262</c:v>
                </c:pt>
                <c:pt idx="16805">
                  <c:v>24.823399999999989</c:v>
                </c:pt>
                <c:pt idx="16806">
                  <c:v>24.77999999999999</c:v>
                </c:pt>
                <c:pt idx="16807">
                  <c:v>24.856999999999999</c:v>
                </c:pt>
                <c:pt idx="16808">
                  <c:v>24.41879999999998</c:v>
                </c:pt>
                <c:pt idx="16809">
                  <c:v>24.31239999999999</c:v>
                </c:pt>
                <c:pt idx="16810">
                  <c:v>24.3096</c:v>
                </c:pt>
                <c:pt idx="16811">
                  <c:v>24.36</c:v>
                </c:pt>
                <c:pt idx="16812">
                  <c:v>24.443999999999988</c:v>
                </c:pt>
                <c:pt idx="16813">
                  <c:v>24.128999999999991</c:v>
                </c:pt>
                <c:pt idx="16814">
                  <c:v>24.29</c:v>
                </c:pt>
                <c:pt idx="16815">
                  <c:v>24.00719999999999</c:v>
                </c:pt>
                <c:pt idx="16816">
                  <c:v>23.430399999999992</c:v>
                </c:pt>
                <c:pt idx="16817">
                  <c:v>23.52</c:v>
                </c:pt>
                <c:pt idx="16818">
                  <c:v>25.263000000000002</c:v>
                </c:pt>
                <c:pt idx="16819">
                  <c:v>24.732399999999981</c:v>
                </c:pt>
                <c:pt idx="16820">
                  <c:v>24.66239999999998</c:v>
                </c:pt>
                <c:pt idx="16821">
                  <c:v>24.64</c:v>
                </c:pt>
                <c:pt idx="16822">
                  <c:v>24.724</c:v>
                </c:pt>
                <c:pt idx="16823">
                  <c:v>24.52379999999998</c:v>
                </c:pt>
                <c:pt idx="16824">
                  <c:v>24.466399999999989</c:v>
                </c:pt>
                <c:pt idx="16825">
                  <c:v>24.589599999999979</c:v>
                </c:pt>
                <c:pt idx="16826">
                  <c:v>24.45379999999998</c:v>
                </c:pt>
                <c:pt idx="16827">
                  <c:v>24.64559999999998</c:v>
                </c:pt>
                <c:pt idx="16828">
                  <c:v>24.62879999999998</c:v>
                </c:pt>
                <c:pt idx="16829">
                  <c:v>24.578399999999981</c:v>
                </c:pt>
                <c:pt idx="16830">
                  <c:v>24.50419999999999</c:v>
                </c:pt>
                <c:pt idx="16831">
                  <c:v>24.388000000000002</c:v>
                </c:pt>
                <c:pt idx="16832">
                  <c:v>24.464999999999989</c:v>
                </c:pt>
                <c:pt idx="16833">
                  <c:v>24.358599999999988</c:v>
                </c:pt>
                <c:pt idx="16834">
                  <c:v>25.193000000000001</c:v>
                </c:pt>
                <c:pt idx="16835">
                  <c:v>23.7776</c:v>
                </c:pt>
                <c:pt idx="16836">
                  <c:v>24.505599999999991</c:v>
                </c:pt>
                <c:pt idx="16837">
                  <c:v>24.355799999999981</c:v>
                </c:pt>
                <c:pt idx="16838">
                  <c:v>24.529399999999988</c:v>
                </c:pt>
                <c:pt idx="16839">
                  <c:v>24.89759999999999</c:v>
                </c:pt>
                <c:pt idx="16840">
                  <c:v>24.57139999999999</c:v>
                </c:pt>
                <c:pt idx="16841">
                  <c:v>24.406199999999981</c:v>
                </c:pt>
                <c:pt idx="16842">
                  <c:v>24.466399999999989</c:v>
                </c:pt>
                <c:pt idx="16843">
                  <c:v>24.667999999999999</c:v>
                </c:pt>
                <c:pt idx="16844">
                  <c:v>24.403399999999991</c:v>
                </c:pt>
                <c:pt idx="16845">
                  <c:v>24.51959999999999</c:v>
                </c:pt>
                <c:pt idx="16846">
                  <c:v>24.582599999999989</c:v>
                </c:pt>
                <c:pt idx="16847">
                  <c:v>24.463599999999989</c:v>
                </c:pt>
                <c:pt idx="16848">
                  <c:v>24.617599999999999</c:v>
                </c:pt>
                <c:pt idx="16849">
                  <c:v>24.70999999999999</c:v>
                </c:pt>
                <c:pt idx="16850">
                  <c:v>24.856999999999999</c:v>
                </c:pt>
                <c:pt idx="16851">
                  <c:v>24.870999999999999</c:v>
                </c:pt>
                <c:pt idx="16852">
                  <c:v>24.873799999999989</c:v>
                </c:pt>
                <c:pt idx="16853">
                  <c:v>24.680599999999998</c:v>
                </c:pt>
                <c:pt idx="16854">
                  <c:v>24.79959999999998</c:v>
                </c:pt>
                <c:pt idx="16855">
                  <c:v>24.714199999999991</c:v>
                </c:pt>
                <c:pt idx="16856">
                  <c:v>24.675000000000001</c:v>
                </c:pt>
                <c:pt idx="16857">
                  <c:v>24.187799999999989</c:v>
                </c:pt>
                <c:pt idx="16858">
                  <c:v>24.481799999999989</c:v>
                </c:pt>
                <c:pt idx="16859">
                  <c:v>24.466399999999989</c:v>
                </c:pt>
                <c:pt idx="16860">
                  <c:v>24.38099999999999</c:v>
                </c:pt>
                <c:pt idx="16861">
                  <c:v>24.654</c:v>
                </c:pt>
                <c:pt idx="16862">
                  <c:v>24.46919999999999</c:v>
                </c:pt>
                <c:pt idx="16863">
                  <c:v>24.6036</c:v>
                </c:pt>
                <c:pt idx="16864">
                  <c:v>24.535</c:v>
                </c:pt>
                <c:pt idx="16865">
                  <c:v>24.718399999999981</c:v>
                </c:pt>
                <c:pt idx="16866">
                  <c:v>24.878</c:v>
                </c:pt>
                <c:pt idx="16867">
                  <c:v>24.263399999999979</c:v>
                </c:pt>
                <c:pt idx="16868">
                  <c:v>24.864000000000001</c:v>
                </c:pt>
                <c:pt idx="16869">
                  <c:v>24.98439999999998</c:v>
                </c:pt>
                <c:pt idx="16870">
                  <c:v>24.845799999999979</c:v>
                </c:pt>
                <c:pt idx="16871">
                  <c:v>24.651199999999999</c:v>
                </c:pt>
                <c:pt idx="16872">
                  <c:v>24.606400000000001</c:v>
                </c:pt>
                <c:pt idx="16873">
                  <c:v>24.605</c:v>
                </c:pt>
                <c:pt idx="16874">
                  <c:v>24.71139999999999</c:v>
                </c:pt>
                <c:pt idx="16875">
                  <c:v>24.588199999999979</c:v>
                </c:pt>
                <c:pt idx="16876">
                  <c:v>24.821999999999999</c:v>
                </c:pt>
                <c:pt idx="16877">
                  <c:v>24.649799999999988</c:v>
                </c:pt>
                <c:pt idx="16878">
                  <c:v>24.681999999999999</c:v>
                </c:pt>
                <c:pt idx="16879">
                  <c:v>24.595199999999998</c:v>
                </c:pt>
                <c:pt idx="16880">
                  <c:v>24.679199999999991</c:v>
                </c:pt>
                <c:pt idx="16881">
                  <c:v>24.667999999999999</c:v>
                </c:pt>
                <c:pt idx="16882">
                  <c:v>24.459399999999992</c:v>
                </c:pt>
                <c:pt idx="16883">
                  <c:v>24.613399999999999</c:v>
                </c:pt>
                <c:pt idx="16884">
                  <c:v>24.371200000000009</c:v>
                </c:pt>
                <c:pt idx="16885">
                  <c:v>24.443999999999988</c:v>
                </c:pt>
                <c:pt idx="16886">
                  <c:v>24.390799999999992</c:v>
                </c:pt>
                <c:pt idx="16887">
                  <c:v>24.47059999999998</c:v>
                </c:pt>
                <c:pt idx="16888">
                  <c:v>24.64</c:v>
                </c:pt>
                <c:pt idx="16889">
                  <c:v>24.795399999999979</c:v>
                </c:pt>
                <c:pt idx="16890">
                  <c:v>24.6036</c:v>
                </c:pt>
                <c:pt idx="16891">
                  <c:v>24.5868</c:v>
                </c:pt>
                <c:pt idx="16892">
                  <c:v>24.562999999999999</c:v>
                </c:pt>
                <c:pt idx="16893">
                  <c:v>24.416</c:v>
                </c:pt>
                <c:pt idx="16894">
                  <c:v>24.735199999999988</c:v>
                </c:pt>
                <c:pt idx="16895">
                  <c:v>24.79959999999998</c:v>
                </c:pt>
                <c:pt idx="16896">
                  <c:v>24.754799999999989</c:v>
                </c:pt>
                <c:pt idx="16897">
                  <c:v>24.765999999999998</c:v>
                </c:pt>
                <c:pt idx="16898">
                  <c:v>24.966199999999979</c:v>
                </c:pt>
                <c:pt idx="16899">
                  <c:v>25.103400000000001</c:v>
                </c:pt>
                <c:pt idx="16900">
                  <c:v>25.47999999999999</c:v>
                </c:pt>
                <c:pt idx="16901">
                  <c:v>25.74179999999998</c:v>
                </c:pt>
                <c:pt idx="16902">
                  <c:v>25.566800000000001</c:v>
                </c:pt>
                <c:pt idx="16903">
                  <c:v>25.694200000000009</c:v>
                </c:pt>
                <c:pt idx="16904">
                  <c:v>25.6172</c:v>
                </c:pt>
                <c:pt idx="16905">
                  <c:v>25.629799999999989</c:v>
                </c:pt>
                <c:pt idx="16906">
                  <c:v>25.666199999999989</c:v>
                </c:pt>
                <c:pt idx="16907">
                  <c:v>25.404399999999988</c:v>
                </c:pt>
                <c:pt idx="16908">
                  <c:v>25.39459999999999</c:v>
                </c:pt>
                <c:pt idx="16909">
                  <c:v>25.418399999999981</c:v>
                </c:pt>
                <c:pt idx="16910">
                  <c:v>25.291</c:v>
                </c:pt>
                <c:pt idx="16911">
                  <c:v>25.422599999999981</c:v>
                </c:pt>
                <c:pt idx="16912">
                  <c:v>25.2532</c:v>
                </c:pt>
                <c:pt idx="16913">
                  <c:v>25.46599999999999</c:v>
                </c:pt>
                <c:pt idx="16914">
                  <c:v>25.300799999999992</c:v>
                </c:pt>
                <c:pt idx="16915">
                  <c:v>25.176199999999991</c:v>
                </c:pt>
                <c:pt idx="16916">
                  <c:v>25.08799999999999</c:v>
                </c:pt>
                <c:pt idx="16917">
                  <c:v>25.114599999999999</c:v>
                </c:pt>
                <c:pt idx="16918">
                  <c:v>25.034800000000011</c:v>
                </c:pt>
                <c:pt idx="16919">
                  <c:v>25.219599999999989</c:v>
                </c:pt>
                <c:pt idx="16920">
                  <c:v>25.131399999999999</c:v>
                </c:pt>
                <c:pt idx="16921">
                  <c:v>25.174799999999991</c:v>
                </c:pt>
                <c:pt idx="16922">
                  <c:v>25.221</c:v>
                </c:pt>
                <c:pt idx="16923">
                  <c:v>25.233599999999988</c:v>
                </c:pt>
                <c:pt idx="16924">
                  <c:v>24.938199999999981</c:v>
                </c:pt>
                <c:pt idx="16925">
                  <c:v>25.1524</c:v>
                </c:pt>
                <c:pt idx="16926">
                  <c:v>25.158000000000001</c:v>
                </c:pt>
                <c:pt idx="16927">
                  <c:v>24.726799999999979</c:v>
                </c:pt>
                <c:pt idx="16928">
                  <c:v>26.271000000000001</c:v>
                </c:pt>
                <c:pt idx="16929">
                  <c:v>26.0932</c:v>
                </c:pt>
                <c:pt idx="16930">
                  <c:v>26.688199999999981</c:v>
                </c:pt>
                <c:pt idx="16931">
                  <c:v>26.466999999999992</c:v>
                </c:pt>
                <c:pt idx="16932">
                  <c:v>25.877600000000001</c:v>
                </c:pt>
                <c:pt idx="16933">
                  <c:v>26.032999999999991</c:v>
                </c:pt>
                <c:pt idx="16934">
                  <c:v>25.691399999999991</c:v>
                </c:pt>
                <c:pt idx="16935">
                  <c:v>25.6816</c:v>
                </c:pt>
                <c:pt idx="16936">
                  <c:v>25.156600000000001</c:v>
                </c:pt>
                <c:pt idx="16937">
                  <c:v>25.67039999999999</c:v>
                </c:pt>
                <c:pt idx="16938">
                  <c:v>25.86219999999998</c:v>
                </c:pt>
                <c:pt idx="16939">
                  <c:v>25.8734</c:v>
                </c:pt>
                <c:pt idx="16940">
                  <c:v>26.072199999999992</c:v>
                </c:pt>
                <c:pt idx="16941">
                  <c:v>25.25599999999999</c:v>
                </c:pt>
                <c:pt idx="16942">
                  <c:v>24.777200000000001</c:v>
                </c:pt>
                <c:pt idx="16943">
                  <c:v>25.222399999999979</c:v>
                </c:pt>
                <c:pt idx="16944">
                  <c:v>25.344200000000001</c:v>
                </c:pt>
                <c:pt idx="16945">
                  <c:v>25.500999999999991</c:v>
                </c:pt>
                <c:pt idx="16946">
                  <c:v>25.7544</c:v>
                </c:pt>
                <c:pt idx="16947">
                  <c:v>25.663399999999989</c:v>
                </c:pt>
                <c:pt idx="16948">
                  <c:v>25.866399999999992</c:v>
                </c:pt>
                <c:pt idx="16949">
                  <c:v>25.834199999999999</c:v>
                </c:pt>
                <c:pt idx="16950">
                  <c:v>25.758599999999991</c:v>
                </c:pt>
                <c:pt idx="16951">
                  <c:v>25.6816</c:v>
                </c:pt>
                <c:pt idx="16952">
                  <c:v>25.790800000000001</c:v>
                </c:pt>
                <c:pt idx="16953">
                  <c:v>26.077799999999989</c:v>
                </c:pt>
                <c:pt idx="16954">
                  <c:v>25.775399999999991</c:v>
                </c:pt>
                <c:pt idx="16955">
                  <c:v>25.48279999999999</c:v>
                </c:pt>
                <c:pt idx="16956">
                  <c:v>25.49959999999998</c:v>
                </c:pt>
                <c:pt idx="16957">
                  <c:v>25.58639999999998</c:v>
                </c:pt>
                <c:pt idx="16958">
                  <c:v>25.44499999999999</c:v>
                </c:pt>
                <c:pt idx="16959">
                  <c:v>25.418399999999981</c:v>
                </c:pt>
                <c:pt idx="16960">
                  <c:v>25.570999999999991</c:v>
                </c:pt>
                <c:pt idx="16961">
                  <c:v>25.519200000000001</c:v>
                </c:pt>
                <c:pt idx="16962">
                  <c:v>25.528999999999989</c:v>
                </c:pt>
                <c:pt idx="16963">
                  <c:v>25.604600000000001</c:v>
                </c:pt>
                <c:pt idx="16964">
                  <c:v>25.660599999999992</c:v>
                </c:pt>
                <c:pt idx="16965">
                  <c:v>25.696999999999999</c:v>
                </c:pt>
                <c:pt idx="16966">
                  <c:v>25.523399999999999</c:v>
                </c:pt>
                <c:pt idx="16967">
                  <c:v>25.626999999999999</c:v>
                </c:pt>
                <c:pt idx="16968">
                  <c:v>25.51639999999999</c:v>
                </c:pt>
                <c:pt idx="16969">
                  <c:v>24.767399999999991</c:v>
                </c:pt>
                <c:pt idx="16970">
                  <c:v>25.3428</c:v>
                </c:pt>
                <c:pt idx="16971">
                  <c:v>25.307800000000011</c:v>
                </c:pt>
                <c:pt idx="16972">
                  <c:v>24.72539999999999</c:v>
                </c:pt>
                <c:pt idx="16973">
                  <c:v>24.72819999999998</c:v>
                </c:pt>
                <c:pt idx="16974">
                  <c:v>24.79679999999998</c:v>
                </c:pt>
                <c:pt idx="16975">
                  <c:v>24.833199999999991</c:v>
                </c:pt>
                <c:pt idx="16976">
                  <c:v>24.86119999999999</c:v>
                </c:pt>
                <c:pt idx="16977">
                  <c:v>24.88219999999998</c:v>
                </c:pt>
                <c:pt idx="16978">
                  <c:v>24.8584</c:v>
                </c:pt>
                <c:pt idx="16979">
                  <c:v>24.817799999999991</c:v>
                </c:pt>
                <c:pt idx="16980">
                  <c:v>24.701599999999988</c:v>
                </c:pt>
                <c:pt idx="16981">
                  <c:v>24.93539999999998</c:v>
                </c:pt>
                <c:pt idx="16982">
                  <c:v>24.95219999999998</c:v>
                </c:pt>
                <c:pt idx="16983">
                  <c:v>25.09079999999998</c:v>
                </c:pt>
                <c:pt idx="16984">
                  <c:v>24.959199999999989</c:v>
                </c:pt>
                <c:pt idx="16985">
                  <c:v>24.9648</c:v>
                </c:pt>
                <c:pt idx="16986">
                  <c:v>24.966199999999979</c:v>
                </c:pt>
                <c:pt idx="16987">
                  <c:v>24.856999999999999</c:v>
                </c:pt>
                <c:pt idx="16988">
                  <c:v>24.788399999999989</c:v>
                </c:pt>
                <c:pt idx="16989">
                  <c:v>24.854199999999999</c:v>
                </c:pt>
                <c:pt idx="16990">
                  <c:v>24.890599999999989</c:v>
                </c:pt>
                <c:pt idx="16991">
                  <c:v>24.691800000000011</c:v>
                </c:pt>
                <c:pt idx="16992">
                  <c:v>24.856999999999999</c:v>
                </c:pt>
                <c:pt idx="16993">
                  <c:v>24.8794</c:v>
                </c:pt>
                <c:pt idx="16994">
                  <c:v>24.873799999999989</c:v>
                </c:pt>
                <c:pt idx="16995">
                  <c:v>24.753399999999989</c:v>
                </c:pt>
                <c:pt idx="16996">
                  <c:v>25.1846</c:v>
                </c:pt>
                <c:pt idx="16997">
                  <c:v>24.93119999999999</c:v>
                </c:pt>
                <c:pt idx="16998">
                  <c:v>25.032</c:v>
                </c:pt>
                <c:pt idx="16999">
                  <c:v>25.141199999999991</c:v>
                </c:pt>
                <c:pt idx="17000">
                  <c:v>25.15519999999999</c:v>
                </c:pt>
                <c:pt idx="17001">
                  <c:v>25.075399999999998</c:v>
                </c:pt>
                <c:pt idx="17002">
                  <c:v>25.0124</c:v>
                </c:pt>
                <c:pt idx="17003">
                  <c:v>25.5276</c:v>
                </c:pt>
                <c:pt idx="17004">
                  <c:v>25.509399999999989</c:v>
                </c:pt>
                <c:pt idx="17005">
                  <c:v>24.849999999999991</c:v>
                </c:pt>
                <c:pt idx="17006">
                  <c:v>24.820599999999988</c:v>
                </c:pt>
                <c:pt idx="17007">
                  <c:v>24.441199999999981</c:v>
                </c:pt>
                <c:pt idx="17008">
                  <c:v>24.714199999999991</c:v>
                </c:pt>
                <c:pt idx="17009">
                  <c:v>24.099599999999981</c:v>
                </c:pt>
                <c:pt idx="17010">
                  <c:v>24.509800000000009</c:v>
                </c:pt>
                <c:pt idx="17011">
                  <c:v>24.7044</c:v>
                </c:pt>
                <c:pt idx="17012">
                  <c:v>24.743599999999979</c:v>
                </c:pt>
                <c:pt idx="17013">
                  <c:v>24.54059999999998</c:v>
                </c:pt>
                <c:pt idx="17014">
                  <c:v>24.41879999999998</c:v>
                </c:pt>
                <c:pt idx="17015">
                  <c:v>24.476199999999992</c:v>
                </c:pt>
                <c:pt idx="17016">
                  <c:v>24.5322</c:v>
                </c:pt>
                <c:pt idx="17017">
                  <c:v>24.271799999999988</c:v>
                </c:pt>
                <c:pt idx="17018">
                  <c:v>24.41879999999998</c:v>
                </c:pt>
                <c:pt idx="17019">
                  <c:v>24.341799999999989</c:v>
                </c:pt>
                <c:pt idx="17020">
                  <c:v>24.595199999999998</c:v>
                </c:pt>
                <c:pt idx="17021">
                  <c:v>24.654</c:v>
                </c:pt>
                <c:pt idx="17022">
                  <c:v>24.873799999999989</c:v>
                </c:pt>
                <c:pt idx="17023">
                  <c:v>24.79679999999998</c:v>
                </c:pt>
                <c:pt idx="17024">
                  <c:v>24.410399999999989</c:v>
                </c:pt>
                <c:pt idx="17025">
                  <c:v>24.55599999999999</c:v>
                </c:pt>
                <c:pt idx="17026">
                  <c:v>24.427199999999988</c:v>
                </c:pt>
                <c:pt idx="17027">
                  <c:v>24.390799999999992</c:v>
                </c:pt>
                <c:pt idx="17028">
                  <c:v>24.388000000000002</c:v>
                </c:pt>
                <c:pt idx="17029">
                  <c:v>24.473400000000002</c:v>
                </c:pt>
                <c:pt idx="17030">
                  <c:v>24.613399999999999</c:v>
                </c:pt>
                <c:pt idx="17031">
                  <c:v>24.823399999999989</c:v>
                </c:pt>
                <c:pt idx="17032">
                  <c:v>24.8066</c:v>
                </c:pt>
                <c:pt idx="17033">
                  <c:v>24.648399999999999</c:v>
                </c:pt>
                <c:pt idx="17034">
                  <c:v>24.701599999999988</c:v>
                </c:pt>
                <c:pt idx="17035">
                  <c:v>24.794</c:v>
                </c:pt>
                <c:pt idx="17036">
                  <c:v>24.79679999999998</c:v>
                </c:pt>
                <c:pt idx="17037">
                  <c:v>24.679199999999991</c:v>
                </c:pt>
                <c:pt idx="17038">
                  <c:v>24.695999999999991</c:v>
                </c:pt>
                <c:pt idx="17039">
                  <c:v>24.956399999999991</c:v>
                </c:pt>
                <c:pt idx="17040">
                  <c:v>23.667000000000009</c:v>
                </c:pt>
                <c:pt idx="17041">
                  <c:v>24.407599999999992</c:v>
                </c:pt>
                <c:pt idx="17042">
                  <c:v>24.354399999999991</c:v>
                </c:pt>
                <c:pt idx="17043">
                  <c:v>24.436999999999991</c:v>
                </c:pt>
                <c:pt idx="17044">
                  <c:v>24.110800000000008</c:v>
                </c:pt>
                <c:pt idx="17045">
                  <c:v>23.671199999999999</c:v>
                </c:pt>
                <c:pt idx="17046">
                  <c:v>23.986199999999979</c:v>
                </c:pt>
                <c:pt idx="17047">
                  <c:v>24.18219999999998</c:v>
                </c:pt>
                <c:pt idx="17048">
                  <c:v>24.130399999999991</c:v>
                </c:pt>
                <c:pt idx="17049">
                  <c:v>24.268999999999981</c:v>
                </c:pt>
                <c:pt idx="17050">
                  <c:v>24.231199999999991</c:v>
                </c:pt>
                <c:pt idx="17051">
                  <c:v>24.170999999999999</c:v>
                </c:pt>
                <c:pt idx="17052">
                  <c:v>24.26199999999999</c:v>
                </c:pt>
                <c:pt idx="17053">
                  <c:v>24.09119999999999</c:v>
                </c:pt>
                <c:pt idx="17054">
                  <c:v>24.204599999999989</c:v>
                </c:pt>
                <c:pt idx="17055">
                  <c:v>24.2074</c:v>
                </c:pt>
                <c:pt idx="17056">
                  <c:v>24.337599999999991</c:v>
                </c:pt>
                <c:pt idx="17057">
                  <c:v>24.168199999999999</c:v>
                </c:pt>
                <c:pt idx="17058">
                  <c:v>24.2242</c:v>
                </c:pt>
                <c:pt idx="17059">
                  <c:v>24.179400000000001</c:v>
                </c:pt>
                <c:pt idx="17060">
                  <c:v>24.26059999999999</c:v>
                </c:pt>
                <c:pt idx="17061">
                  <c:v>24.2088</c:v>
                </c:pt>
                <c:pt idx="17062">
                  <c:v>24.232599999999991</c:v>
                </c:pt>
                <c:pt idx="17063">
                  <c:v>24.327799999999989</c:v>
                </c:pt>
                <c:pt idx="17064">
                  <c:v>24.334800000000008</c:v>
                </c:pt>
                <c:pt idx="17065">
                  <c:v>24.42159999999998</c:v>
                </c:pt>
                <c:pt idx="17066">
                  <c:v>24.413199999999989</c:v>
                </c:pt>
                <c:pt idx="17067">
                  <c:v>24.320799999999981</c:v>
                </c:pt>
                <c:pt idx="17068">
                  <c:v>25.926599999999979</c:v>
                </c:pt>
                <c:pt idx="17069">
                  <c:v>25.761399999999981</c:v>
                </c:pt>
                <c:pt idx="17070">
                  <c:v>24.880799999999979</c:v>
                </c:pt>
                <c:pt idx="17071">
                  <c:v>25.486999999999981</c:v>
                </c:pt>
                <c:pt idx="17072">
                  <c:v>26.32139999999999</c:v>
                </c:pt>
                <c:pt idx="17073">
                  <c:v>25.699799999999989</c:v>
                </c:pt>
                <c:pt idx="17074">
                  <c:v>25.193000000000001</c:v>
                </c:pt>
                <c:pt idx="17075">
                  <c:v>25.1846</c:v>
                </c:pt>
                <c:pt idx="17076">
                  <c:v>25.264399999999981</c:v>
                </c:pt>
                <c:pt idx="17077">
                  <c:v>25.18739999999999</c:v>
                </c:pt>
                <c:pt idx="17078">
                  <c:v>25.16780000000001</c:v>
                </c:pt>
                <c:pt idx="17079">
                  <c:v>25.24479999999998</c:v>
                </c:pt>
                <c:pt idx="17080">
                  <c:v>25.264399999999981</c:v>
                </c:pt>
                <c:pt idx="17081">
                  <c:v>25.8566</c:v>
                </c:pt>
                <c:pt idx="17082">
                  <c:v>25.837</c:v>
                </c:pt>
                <c:pt idx="17083">
                  <c:v>25.999399999999991</c:v>
                </c:pt>
                <c:pt idx="17084">
                  <c:v>25.922399999999989</c:v>
                </c:pt>
                <c:pt idx="17085">
                  <c:v>25.834199999999999</c:v>
                </c:pt>
                <c:pt idx="17086">
                  <c:v>25.789399999999979</c:v>
                </c:pt>
                <c:pt idx="17087">
                  <c:v>26.15059999999999</c:v>
                </c:pt>
                <c:pt idx="17088">
                  <c:v>26.287800000000001</c:v>
                </c:pt>
                <c:pt idx="17089">
                  <c:v>25.99799999999999</c:v>
                </c:pt>
                <c:pt idx="17090">
                  <c:v>25.98399999999998</c:v>
                </c:pt>
                <c:pt idx="17091">
                  <c:v>25.890199999999989</c:v>
                </c:pt>
                <c:pt idx="17092">
                  <c:v>26.310199999999991</c:v>
                </c:pt>
                <c:pt idx="17093">
                  <c:v>25.078199999999988</c:v>
                </c:pt>
                <c:pt idx="17094">
                  <c:v>25.04039999999998</c:v>
                </c:pt>
                <c:pt idx="17095">
                  <c:v>25.352599999999999</c:v>
                </c:pt>
                <c:pt idx="17096">
                  <c:v>25.292399999999979</c:v>
                </c:pt>
                <c:pt idx="17097">
                  <c:v>25.202799999999989</c:v>
                </c:pt>
                <c:pt idx="17098">
                  <c:v>25.1692</c:v>
                </c:pt>
                <c:pt idx="17099">
                  <c:v>25.069799999999979</c:v>
                </c:pt>
                <c:pt idx="17100">
                  <c:v>25.061399999999988</c:v>
                </c:pt>
                <c:pt idx="17101">
                  <c:v>25.16780000000001</c:v>
                </c:pt>
                <c:pt idx="17102">
                  <c:v>25.436599999999991</c:v>
                </c:pt>
                <c:pt idx="17103">
                  <c:v>25.27699999999999</c:v>
                </c:pt>
                <c:pt idx="17104">
                  <c:v>25.314799999999991</c:v>
                </c:pt>
                <c:pt idx="17105">
                  <c:v>25.39739999999999</c:v>
                </c:pt>
                <c:pt idx="17106">
                  <c:v>25.2042</c:v>
                </c:pt>
                <c:pt idx="17107">
                  <c:v>25.412800000000001</c:v>
                </c:pt>
                <c:pt idx="17108">
                  <c:v>25.222399999999979</c:v>
                </c:pt>
                <c:pt idx="17109">
                  <c:v>25.39459999999999</c:v>
                </c:pt>
                <c:pt idx="17110">
                  <c:v>25.26159999999998</c:v>
                </c:pt>
                <c:pt idx="17111">
                  <c:v>25.43519999999998</c:v>
                </c:pt>
                <c:pt idx="17112">
                  <c:v>25.297999999999991</c:v>
                </c:pt>
                <c:pt idx="17113">
                  <c:v>25.1524</c:v>
                </c:pt>
                <c:pt idx="17114">
                  <c:v>25.47999999999999</c:v>
                </c:pt>
                <c:pt idx="17115">
                  <c:v>25.39739999999999</c:v>
                </c:pt>
                <c:pt idx="17116">
                  <c:v>26.105799999999981</c:v>
                </c:pt>
                <c:pt idx="17117">
                  <c:v>25.458999999999989</c:v>
                </c:pt>
                <c:pt idx="17118">
                  <c:v>26.2514</c:v>
                </c:pt>
                <c:pt idx="17119">
                  <c:v>26.780599999999989</c:v>
                </c:pt>
                <c:pt idx="17120">
                  <c:v>26.688199999999981</c:v>
                </c:pt>
                <c:pt idx="17121">
                  <c:v>26.44739999999998</c:v>
                </c:pt>
                <c:pt idx="17122">
                  <c:v>26.051199999999991</c:v>
                </c:pt>
                <c:pt idx="17123">
                  <c:v>25.747399999999981</c:v>
                </c:pt>
                <c:pt idx="17124">
                  <c:v>26.46139999999998</c:v>
                </c:pt>
                <c:pt idx="17125">
                  <c:v>26.80159999999999</c:v>
                </c:pt>
                <c:pt idx="17126">
                  <c:v>27.028399999999991</c:v>
                </c:pt>
                <c:pt idx="17127">
                  <c:v>25.827199999999991</c:v>
                </c:pt>
                <c:pt idx="17128">
                  <c:v>26.152000000000001</c:v>
                </c:pt>
                <c:pt idx="17129">
                  <c:v>25.8566</c:v>
                </c:pt>
                <c:pt idx="17130">
                  <c:v>25.94899999999998</c:v>
                </c:pt>
                <c:pt idx="17131">
                  <c:v>25.800599999999989</c:v>
                </c:pt>
                <c:pt idx="17132">
                  <c:v>25.94759999999998</c:v>
                </c:pt>
                <c:pt idx="17133">
                  <c:v>25.755799999999979</c:v>
                </c:pt>
                <c:pt idx="17134">
                  <c:v>25.872</c:v>
                </c:pt>
                <c:pt idx="17135">
                  <c:v>25.783799999999989</c:v>
                </c:pt>
                <c:pt idx="17136">
                  <c:v>26.016199999999991</c:v>
                </c:pt>
                <c:pt idx="17137">
                  <c:v>25.67179999999999</c:v>
                </c:pt>
                <c:pt idx="17138">
                  <c:v>25.390399999999989</c:v>
                </c:pt>
                <c:pt idx="17139">
                  <c:v>25.796399999999981</c:v>
                </c:pt>
                <c:pt idx="17140">
                  <c:v>26.233199999999989</c:v>
                </c:pt>
                <c:pt idx="17141">
                  <c:v>26.23739999999999</c:v>
                </c:pt>
                <c:pt idx="17142">
                  <c:v>25.91259999999998</c:v>
                </c:pt>
                <c:pt idx="17143">
                  <c:v>25.881799999999981</c:v>
                </c:pt>
                <c:pt idx="17144">
                  <c:v>25.8888</c:v>
                </c:pt>
                <c:pt idx="17145">
                  <c:v>25.79219999999998</c:v>
                </c:pt>
                <c:pt idx="17146">
                  <c:v>25.70399999999999</c:v>
                </c:pt>
                <c:pt idx="17147">
                  <c:v>25.786599999999989</c:v>
                </c:pt>
                <c:pt idx="17148">
                  <c:v>25.6816</c:v>
                </c:pt>
                <c:pt idx="17149">
                  <c:v>25.869199999999989</c:v>
                </c:pt>
                <c:pt idx="17150">
                  <c:v>25.849599999999981</c:v>
                </c:pt>
                <c:pt idx="17151">
                  <c:v>25.920999999999989</c:v>
                </c:pt>
                <c:pt idx="17152">
                  <c:v>25.743200000000002</c:v>
                </c:pt>
                <c:pt idx="17153">
                  <c:v>25.75719999999999</c:v>
                </c:pt>
                <c:pt idx="17154">
                  <c:v>25.73619999999999</c:v>
                </c:pt>
                <c:pt idx="17155">
                  <c:v>25.62</c:v>
                </c:pt>
                <c:pt idx="17156">
                  <c:v>25.823</c:v>
                </c:pt>
                <c:pt idx="17157">
                  <c:v>25.68859999999998</c:v>
                </c:pt>
                <c:pt idx="17158">
                  <c:v>25.554199999999991</c:v>
                </c:pt>
                <c:pt idx="17159">
                  <c:v>25.775399999999991</c:v>
                </c:pt>
                <c:pt idx="17160">
                  <c:v>25.663399999999989</c:v>
                </c:pt>
                <c:pt idx="17161">
                  <c:v>25.502400000000002</c:v>
                </c:pt>
                <c:pt idx="17162">
                  <c:v>25.759999999999991</c:v>
                </c:pt>
                <c:pt idx="17163">
                  <c:v>25.950399999999998</c:v>
                </c:pt>
                <c:pt idx="17164">
                  <c:v>25.675999999999991</c:v>
                </c:pt>
                <c:pt idx="17165">
                  <c:v>26.142199999999981</c:v>
                </c:pt>
                <c:pt idx="17166">
                  <c:v>26.132400000000001</c:v>
                </c:pt>
                <c:pt idx="17167">
                  <c:v>25.904199999999989</c:v>
                </c:pt>
                <c:pt idx="17168">
                  <c:v>25.834199999999999</c:v>
                </c:pt>
                <c:pt idx="17169">
                  <c:v>25.860800000000001</c:v>
                </c:pt>
                <c:pt idx="17170">
                  <c:v>25.909800000000001</c:v>
                </c:pt>
                <c:pt idx="17171">
                  <c:v>25.90839999999999</c:v>
                </c:pt>
                <c:pt idx="17172">
                  <c:v>25.92939999999999</c:v>
                </c:pt>
                <c:pt idx="17173">
                  <c:v>25.94759999999998</c:v>
                </c:pt>
                <c:pt idx="17174">
                  <c:v>25.727799999999981</c:v>
                </c:pt>
                <c:pt idx="17175">
                  <c:v>25.93219999999998</c:v>
                </c:pt>
                <c:pt idx="17176">
                  <c:v>25.991</c:v>
                </c:pt>
                <c:pt idx="17177">
                  <c:v>25.80619999999999</c:v>
                </c:pt>
                <c:pt idx="17178">
                  <c:v>26.216399999999989</c:v>
                </c:pt>
                <c:pt idx="17179">
                  <c:v>25.772599999999979</c:v>
                </c:pt>
                <c:pt idx="17180">
                  <c:v>25.80619999999999</c:v>
                </c:pt>
                <c:pt idx="17181">
                  <c:v>25.876200000000001</c:v>
                </c:pt>
                <c:pt idx="17182">
                  <c:v>25.972799999999989</c:v>
                </c:pt>
                <c:pt idx="17183">
                  <c:v>25.559799999999989</c:v>
                </c:pt>
                <c:pt idx="17184">
                  <c:v>26.5762</c:v>
                </c:pt>
                <c:pt idx="17185">
                  <c:v>26.5076</c:v>
                </c:pt>
                <c:pt idx="17186">
                  <c:v>26.41239999999998</c:v>
                </c:pt>
                <c:pt idx="17187">
                  <c:v>26.64759999999999</c:v>
                </c:pt>
                <c:pt idx="17188">
                  <c:v>26.394200000000001</c:v>
                </c:pt>
                <c:pt idx="17189">
                  <c:v>26.430599999999998</c:v>
                </c:pt>
                <c:pt idx="17190">
                  <c:v>26.45999999999999</c:v>
                </c:pt>
                <c:pt idx="17191">
                  <c:v>26.32279999999998</c:v>
                </c:pt>
                <c:pt idx="17192">
                  <c:v>26.39139999999999</c:v>
                </c:pt>
                <c:pt idx="17193">
                  <c:v>26.486599999999989</c:v>
                </c:pt>
                <c:pt idx="17194">
                  <c:v>26.39139999999999</c:v>
                </c:pt>
                <c:pt idx="17195">
                  <c:v>26.597200000000001</c:v>
                </c:pt>
                <c:pt idx="17196">
                  <c:v>26.308800000000009</c:v>
                </c:pt>
                <c:pt idx="17197">
                  <c:v>26.942999999999991</c:v>
                </c:pt>
                <c:pt idx="17198">
                  <c:v>26.20099999999999</c:v>
                </c:pt>
                <c:pt idx="17199">
                  <c:v>27.077400000000001</c:v>
                </c:pt>
                <c:pt idx="17200">
                  <c:v>26.905199999999979</c:v>
                </c:pt>
                <c:pt idx="17201">
                  <c:v>26.895399999999981</c:v>
                </c:pt>
                <c:pt idx="17202">
                  <c:v>27.068999999999988</c:v>
                </c:pt>
                <c:pt idx="17203">
                  <c:v>26.753999999999991</c:v>
                </c:pt>
                <c:pt idx="17204">
                  <c:v>26.977999999999991</c:v>
                </c:pt>
                <c:pt idx="17205">
                  <c:v>26.889800000000001</c:v>
                </c:pt>
                <c:pt idx="17206">
                  <c:v>26.87579999999998</c:v>
                </c:pt>
                <c:pt idx="17207">
                  <c:v>26.808599999999981</c:v>
                </c:pt>
                <c:pt idx="17208">
                  <c:v>26.765199999999989</c:v>
                </c:pt>
                <c:pt idx="17209">
                  <c:v>26.78619999999998</c:v>
                </c:pt>
                <c:pt idx="17210">
                  <c:v>26.8002</c:v>
                </c:pt>
                <c:pt idx="17211">
                  <c:v>26.49779999999998</c:v>
                </c:pt>
                <c:pt idx="17212">
                  <c:v>26.713399999999989</c:v>
                </c:pt>
                <c:pt idx="17213">
                  <c:v>26.714800000000011</c:v>
                </c:pt>
                <c:pt idx="17214">
                  <c:v>26.569199999999999</c:v>
                </c:pt>
                <c:pt idx="17215">
                  <c:v>27.16139999999999</c:v>
                </c:pt>
                <c:pt idx="17216">
                  <c:v>27.193599999999989</c:v>
                </c:pt>
                <c:pt idx="17217">
                  <c:v>27.467999999999989</c:v>
                </c:pt>
                <c:pt idx="17218">
                  <c:v>27.256599999999992</c:v>
                </c:pt>
                <c:pt idx="17219">
                  <c:v>27.273399999999999</c:v>
                </c:pt>
                <c:pt idx="17220">
                  <c:v>26.99339999999998</c:v>
                </c:pt>
                <c:pt idx="17221">
                  <c:v>26.45859999999999</c:v>
                </c:pt>
                <c:pt idx="17222">
                  <c:v>25.762799999999981</c:v>
                </c:pt>
                <c:pt idx="17223">
                  <c:v>26.37179999999999</c:v>
                </c:pt>
                <c:pt idx="17224">
                  <c:v>26.32</c:v>
                </c:pt>
                <c:pt idx="17225">
                  <c:v>26.186999999999991</c:v>
                </c:pt>
                <c:pt idx="17226">
                  <c:v>26.523</c:v>
                </c:pt>
                <c:pt idx="17227">
                  <c:v>26.81839999999999</c:v>
                </c:pt>
                <c:pt idx="17228">
                  <c:v>26.672799999999992</c:v>
                </c:pt>
                <c:pt idx="17229">
                  <c:v>26.68539999999998</c:v>
                </c:pt>
                <c:pt idx="17230">
                  <c:v>26.313000000000009</c:v>
                </c:pt>
                <c:pt idx="17231">
                  <c:v>26.359199999999991</c:v>
                </c:pt>
                <c:pt idx="17232">
                  <c:v>26.283599999999989</c:v>
                </c:pt>
                <c:pt idx="17233">
                  <c:v>26.121200000000009</c:v>
                </c:pt>
                <c:pt idx="17234">
                  <c:v>26.415199999999981</c:v>
                </c:pt>
                <c:pt idx="17235">
                  <c:v>26.23739999999999</c:v>
                </c:pt>
                <c:pt idx="17236">
                  <c:v>26.248599999999989</c:v>
                </c:pt>
                <c:pt idx="17237">
                  <c:v>26.408199999999979</c:v>
                </c:pt>
                <c:pt idx="17238">
                  <c:v>26.406799999999979</c:v>
                </c:pt>
                <c:pt idx="17239">
                  <c:v>26.2346</c:v>
                </c:pt>
                <c:pt idx="17240">
                  <c:v>26.286399999999979</c:v>
                </c:pt>
                <c:pt idx="17241">
                  <c:v>26.26819999999999</c:v>
                </c:pt>
                <c:pt idx="17242">
                  <c:v>26.384399999999989</c:v>
                </c:pt>
                <c:pt idx="17243">
                  <c:v>26.51039999999999</c:v>
                </c:pt>
                <c:pt idx="17244">
                  <c:v>26.465599999999981</c:v>
                </c:pt>
                <c:pt idx="17245">
                  <c:v>26.3858</c:v>
                </c:pt>
                <c:pt idx="17246">
                  <c:v>26.34239999999998</c:v>
                </c:pt>
                <c:pt idx="17247">
                  <c:v>25.70539999999999</c:v>
                </c:pt>
                <c:pt idx="17248">
                  <c:v>26.719000000000001</c:v>
                </c:pt>
                <c:pt idx="17249">
                  <c:v>26.585999999999981</c:v>
                </c:pt>
                <c:pt idx="17250">
                  <c:v>26.6952</c:v>
                </c:pt>
                <c:pt idx="17251">
                  <c:v>26.6126</c:v>
                </c:pt>
                <c:pt idx="17252">
                  <c:v>26.699400000000001</c:v>
                </c:pt>
                <c:pt idx="17253">
                  <c:v>26.626599999999989</c:v>
                </c:pt>
                <c:pt idx="17254">
                  <c:v>26.618200000000009</c:v>
                </c:pt>
                <c:pt idx="17255">
                  <c:v>26.861799999999992</c:v>
                </c:pt>
                <c:pt idx="17256">
                  <c:v>26.83519999999999</c:v>
                </c:pt>
                <c:pt idx="17257">
                  <c:v>26.78339999999999</c:v>
                </c:pt>
                <c:pt idx="17258">
                  <c:v>26.7302</c:v>
                </c:pt>
                <c:pt idx="17259">
                  <c:v>26.881399999999989</c:v>
                </c:pt>
                <c:pt idx="17260">
                  <c:v>26.772200000000002</c:v>
                </c:pt>
                <c:pt idx="17261">
                  <c:v>26.710599999999989</c:v>
                </c:pt>
                <c:pt idx="17262">
                  <c:v>26.7302</c:v>
                </c:pt>
                <c:pt idx="17263">
                  <c:v>26.675599999999989</c:v>
                </c:pt>
                <c:pt idx="17264">
                  <c:v>26.61539999999999</c:v>
                </c:pt>
                <c:pt idx="17265">
                  <c:v>26.42919999999998</c:v>
                </c:pt>
                <c:pt idx="17266">
                  <c:v>26.80579999999998</c:v>
                </c:pt>
                <c:pt idx="17267">
                  <c:v>26.73859999999998</c:v>
                </c:pt>
                <c:pt idx="17268">
                  <c:v>26.709199999999989</c:v>
                </c:pt>
                <c:pt idx="17269">
                  <c:v>26.605599999999988</c:v>
                </c:pt>
                <c:pt idx="17270">
                  <c:v>26.567799999999981</c:v>
                </c:pt>
                <c:pt idx="17271">
                  <c:v>26.573399999999989</c:v>
                </c:pt>
                <c:pt idx="17272">
                  <c:v>26.87159999999999</c:v>
                </c:pt>
                <c:pt idx="17273">
                  <c:v>26.118399999999991</c:v>
                </c:pt>
                <c:pt idx="17274">
                  <c:v>26.8324</c:v>
                </c:pt>
                <c:pt idx="17275">
                  <c:v>26.74</c:v>
                </c:pt>
                <c:pt idx="17276">
                  <c:v>25.8874</c:v>
                </c:pt>
                <c:pt idx="17277">
                  <c:v>26.6784</c:v>
                </c:pt>
                <c:pt idx="17278">
                  <c:v>26.553799999999981</c:v>
                </c:pt>
                <c:pt idx="17279">
                  <c:v>26.58179999999998</c:v>
                </c:pt>
                <c:pt idx="17280">
                  <c:v>26.23739999999999</c:v>
                </c:pt>
                <c:pt idx="17281">
                  <c:v>26.002199999999981</c:v>
                </c:pt>
                <c:pt idx="17282">
                  <c:v>25.939199999999989</c:v>
                </c:pt>
                <c:pt idx="17283">
                  <c:v>26.884199999999989</c:v>
                </c:pt>
                <c:pt idx="17284">
                  <c:v>26.1296</c:v>
                </c:pt>
                <c:pt idx="17285">
                  <c:v>26.269599999999979</c:v>
                </c:pt>
                <c:pt idx="17286">
                  <c:v>26.161799999999989</c:v>
                </c:pt>
                <c:pt idx="17287">
                  <c:v>25.162199999999991</c:v>
                </c:pt>
                <c:pt idx="17288">
                  <c:v>26.178599999999989</c:v>
                </c:pt>
                <c:pt idx="17289">
                  <c:v>26.062399999999979</c:v>
                </c:pt>
                <c:pt idx="17290">
                  <c:v>26.058199999999989</c:v>
                </c:pt>
                <c:pt idx="17291">
                  <c:v>25.67179999999999</c:v>
                </c:pt>
                <c:pt idx="17292">
                  <c:v>25.652200000000001</c:v>
                </c:pt>
                <c:pt idx="17293">
                  <c:v>25.960199999999979</c:v>
                </c:pt>
                <c:pt idx="17294">
                  <c:v>25.91259999999998</c:v>
                </c:pt>
                <c:pt idx="17295">
                  <c:v>25.866399999999992</c:v>
                </c:pt>
                <c:pt idx="17296">
                  <c:v>26.045599999999979</c:v>
                </c:pt>
                <c:pt idx="17297">
                  <c:v>26.002199999999981</c:v>
                </c:pt>
                <c:pt idx="17298">
                  <c:v>26.016199999999991</c:v>
                </c:pt>
                <c:pt idx="17299">
                  <c:v>26.012</c:v>
                </c:pt>
                <c:pt idx="17300">
                  <c:v>26.193999999999999</c:v>
                </c:pt>
                <c:pt idx="17301">
                  <c:v>25.972799999999989</c:v>
                </c:pt>
                <c:pt idx="17302">
                  <c:v>25.991</c:v>
                </c:pt>
                <c:pt idx="17303">
                  <c:v>25.66759999999999</c:v>
                </c:pt>
                <c:pt idx="17304">
                  <c:v>25.72359999999998</c:v>
                </c:pt>
                <c:pt idx="17305">
                  <c:v>25.710999999999991</c:v>
                </c:pt>
                <c:pt idx="17306">
                  <c:v>25.715199999999989</c:v>
                </c:pt>
                <c:pt idx="17307">
                  <c:v>25.65079999999999</c:v>
                </c:pt>
                <c:pt idx="17308">
                  <c:v>25.72219999999999</c:v>
                </c:pt>
                <c:pt idx="17309">
                  <c:v>25.789399999999979</c:v>
                </c:pt>
                <c:pt idx="17310">
                  <c:v>25.673200000000001</c:v>
                </c:pt>
                <c:pt idx="17311">
                  <c:v>25.79359999999998</c:v>
                </c:pt>
                <c:pt idx="17312">
                  <c:v>25.831399999999999</c:v>
                </c:pt>
                <c:pt idx="17313">
                  <c:v>25.850999999999999</c:v>
                </c:pt>
                <c:pt idx="17314">
                  <c:v>25.96579999999998</c:v>
                </c:pt>
                <c:pt idx="17315">
                  <c:v>26.265399999999989</c:v>
                </c:pt>
                <c:pt idx="17316">
                  <c:v>26.450199999999992</c:v>
                </c:pt>
                <c:pt idx="17317">
                  <c:v>26.367599999999989</c:v>
                </c:pt>
                <c:pt idx="17318">
                  <c:v>26.1814</c:v>
                </c:pt>
                <c:pt idx="17319">
                  <c:v>26.569199999999999</c:v>
                </c:pt>
                <c:pt idx="17320">
                  <c:v>26.160399999999989</c:v>
                </c:pt>
                <c:pt idx="17321">
                  <c:v>26.1296</c:v>
                </c:pt>
                <c:pt idx="17322">
                  <c:v>26.0106</c:v>
                </c:pt>
                <c:pt idx="17323">
                  <c:v>26.166</c:v>
                </c:pt>
                <c:pt idx="17324">
                  <c:v>26.0274</c:v>
                </c:pt>
                <c:pt idx="17325">
                  <c:v>26.088999999999999</c:v>
                </c:pt>
                <c:pt idx="17326">
                  <c:v>26.216399999999989</c:v>
                </c:pt>
                <c:pt idx="17327">
                  <c:v>26.09739999999999</c:v>
                </c:pt>
                <c:pt idx="17328">
                  <c:v>25.988199999999981</c:v>
                </c:pt>
                <c:pt idx="17329">
                  <c:v>25.77399999999999</c:v>
                </c:pt>
                <c:pt idx="17330">
                  <c:v>25.460399999999989</c:v>
                </c:pt>
                <c:pt idx="17331">
                  <c:v>24.921399999999981</c:v>
                </c:pt>
                <c:pt idx="17332">
                  <c:v>25.89579999999998</c:v>
                </c:pt>
                <c:pt idx="17333">
                  <c:v>25.943399999999979</c:v>
                </c:pt>
                <c:pt idx="17334">
                  <c:v>26.034399999999991</c:v>
                </c:pt>
                <c:pt idx="17335">
                  <c:v>26.0932</c:v>
                </c:pt>
                <c:pt idx="17336">
                  <c:v>25.659199999999991</c:v>
                </c:pt>
                <c:pt idx="17337">
                  <c:v>25.387599999999988</c:v>
                </c:pt>
                <c:pt idx="17338">
                  <c:v>25.057199999999991</c:v>
                </c:pt>
                <c:pt idx="17339">
                  <c:v>25.1174</c:v>
                </c:pt>
                <c:pt idx="17340">
                  <c:v>25.120200000000001</c:v>
                </c:pt>
                <c:pt idx="17341">
                  <c:v>25.111799999999999</c:v>
                </c:pt>
                <c:pt idx="17342">
                  <c:v>25.193000000000001</c:v>
                </c:pt>
                <c:pt idx="17343">
                  <c:v>25.36239999999998</c:v>
                </c:pt>
                <c:pt idx="17344">
                  <c:v>25.316199999999991</c:v>
                </c:pt>
                <c:pt idx="17345">
                  <c:v>25.146799999999988</c:v>
                </c:pt>
                <c:pt idx="17346">
                  <c:v>25.437999999999999</c:v>
                </c:pt>
                <c:pt idx="17347">
                  <c:v>25.454799999999981</c:v>
                </c:pt>
                <c:pt idx="17348">
                  <c:v>24.613399999999999</c:v>
                </c:pt>
                <c:pt idx="17349">
                  <c:v>25.66480000000001</c:v>
                </c:pt>
                <c:pt idx="17350">
                  <c:v>25.4072</c:v>
                </c:pt>
                <c:pt idx="17351">
                  <c:v>25.303599999999989</c:v>
                </c:pt>
                <c:pt idx="17352">
                  <c:v>24.8794</c:v>
                </c:pt>
                <c:pt idx="17353">
                  <c:v>25.1342</c:v>
                </c:pt>
                <c:pt idx="17354">
                  <c:v>24.3796</c:v>
                </c:pt>
                <c:pt idx="17355">
                  <c:v>24.991399999999992</c:v>
                </c:pt>
                <c:pt idx="17356">
                  <c:v>25.045999999999989</c:v>
                </c:pt>
                <c:pt idx="17357">
                  <c:v>25.302199999999988</c:v>
                </c:pt>
                <c:pt idx="17358">
                  <c:v>25.551400000000001</c:v>
                </c:pt>
                <c:pt idx="17359">
                  <c:v>25.295199999999991</c:v>
                </c:pt>
                <c:pt idx="17360">
                  <c:v>25.278399999999991</c:v>
                </c:pt>
                <c:pt idx="17361">
                  <c:v>25.230799999999981</c:v>
                </c:pt>
                <c:pt idx="17362">
                  <c:v>25.348400000000002</c:v>
                </c:pt>
                <c:pt idx="17363">
                  <c:v>25.166399999999989</c:v>
                </c:pt>
                <c:pt idx="17364">
                  <c:v>25.356799999999989</c:v>
                </c:pt>
                <c:pt idx="17365">
                  <c:v>25.320399999999989</c:v>
                </c:pt>
                <c:pt idx="17366">
                  <c:v>25.37779999999999</c:v>
                </c:pt>
                <c:pt idx="17367">
                  <c:v>25.297999999999991</c:v>
                </c:pt>
                <c:pt idx="17368">
                  <c:v>25.247599999999981</c:v>
                </c:pt>
                <c:pt idx="17369">
                  <c:v>25.285399999999981</c:v>
                </c:pt>
                <c:pt idx="17370">
                  <c:v>25.286799999999989</c:v>
                </c:pt>
                <c:pt idx="17371">
                  <c:v>25.36659999999998</c:v>
                </c:pt>
                <c:pt idx="17372">
                  <c:v>25.54999999999999</c:v>
                </c:pt>
                <c:pt idx="17373">
                  <c:v>25.451999999999991</c:v>
                </c:pt>
                <c:pt idx="17374">
                  <c:v>25.660599999999992</c:v>
                </c:pt>
                <c:pt idx="17375">
                  <c:v>25.402999999999992</c:v>
                </c:pt>
                <c:pt idx="17376">
                  <c:v>25.426799999999989</c:v>
                </c:pt>
                <c:pt idx="17377">
                  <c:v>25.5794</c:v>
                </c:pt>
                <c:pt idx="17378">
                  <c:v>25.496799999999979</c:v>
                </c:pt>
                <c:pt idx="17379">
                  <c:v>25.587800000000001</c:v>
                </c:pt>
                <c:pt idx="17380">
                  <c:v>23.447199999999992</c:v>
                </c:pt>
                <c:pt idx="17381">
                  <c:v>24.760399999999979</c:v>
                </c:pt>
                <c:pt idx="17382">
                  <c:v>24.855599999999988</c:v>
                </c:pt>
                <c:pt idx="17383">
                  <c:v>24.99839999999999</c:v>
                </c:pt>
                <c:pt idx="17384">
                  <c:v>24.98439999999998</c:v>
                </c:pt>
                <c:pt idx="17385">
                  <c:v>24.751999999999999</c:v>
                </c:pt>
                <c:pt idx="17386">
                  <c:v>24.698799999999991</c:v>
                </c:pt>
                <c:pt idx="17387">
                  <c:v>24.94939999999999</c:v>
                </c:pt>
                <c:pt idx="17388">
                  <c:v>25.215399999999988</c:v>
                </c:pt>
                <c:pt idx="17389">
                  <c:v>25.079599999999989</c:v>
                </c:pt>
                <c:pt idx="17390">
                  <c:v>25.08659999999999</c:v>
                </c:pt>
                <c:pt idx="17391">
                  <c:v>25.237800000000011</c:v>
                </c:pt>
                <c:pt idx="17392">
                  <c:v>25.178999999999991</c:v>
                </c:pt>
                <c:pt idx="17393">
                  <c:v>25.034800000000011</c:v>
                </c:pt>
                <c:pt idx="17394">
                  <c:v>25.181799999999988</c:v>
                </c:pt>
                <c:pt idx="17395">
                  <c:v>25.271399999999989</c:v>
                </c:pt>
                <c:pt idx="17396">
                  <c:v>24.666599999999988</c:v>
                </c:pt>
                <c:pt idx="17397">
                  <c:v>24.04359999999998</c:v>
                </c:pt>
                <c:pt idx="17398">
                  <c:v>24.18219999999998</c:v>
                </c:pt>
                <c:pt idx="17399">
                  <c:v>24.052</c:v>
                </c:pt>
                <c:pt idx="17400">
                  <c:v>24.073</c:v>
                </c:pt>
                <c:pt idx="17401">
                  <c:v>24.049199999999988</c:v>
                </c:pt>
                <c:pt idx="17402">
                  <c:v>24.1066</c:v>
                </c:pt>
                <c:pt idx="17403">
                  <c:v>24.1752</c:v>
                </c:pt>
                <c:pt idx="17404">
                  <c:v>24.12479999999999</c:v>
                </c:pt>
                <c:pt idx="17405">
                  <c:v>24.057600000000001</c:v>
                </c:pt>
                <c:pt idx="17406">
                  <c:v>24.352999999999991</c:v>
                </c:pt>
                <c:pt idx="17407">
                  <c:v>24.24659999999998</c:v>
                </c:pt>
                <c:pt idx="17408">
                  <c:v>24.110800000000008</c:v>
                </c:pt>
                <c:pt idx="17409">
                  <c:v>24.3306</c:v>
                </c:pt>
                <c:pt idx="17410">
                  <c:v>24.358599999999988</c:v>
                </c:pt>
                <c:pt idx="17411">
                  <c:v>24.26059999999999</c:v>
                </c:pt>
                <c:pt idx="17412">
                  <c:v>24.42159999999998</c:v>
                </c:pt>
                <c:pt idx="17413">
                  <c:v>24.143000000000001</c:v>
                </c:pt>
                <c:pt idx="17414">
                  <c:v>24.340399999999988</c:v>
                </c:pt>
                <c:pt idx="17415">
                  <c:v>24.287199999999991</c:v>
                </c:pt>
                <c:pt idx="17416">
                  <c:v>24.242399999999989</c:v>
                </c:pt>
                <c:pt idx="17417">
                  <c:v>24.297000000000001</c:v>
                </c:pt>
                <c:pt idx="17418">
                  <c:v>24.512599999999988</c:v>
                </c:pt>
                <c:pt idx="17419">
                  <c:v>24.7408</c:v>
                </c:pt>
                <c:pt idx="17420">
                  <c:v>25.027799999999989</c:v>
                </c:pt>
                <c:pt idx="17421">
                  <c:v>24.995599999999989</c:v>
                </c:pt>
                <c:pt idx="17422">
                  <c:v>24.999799999999979</c:v>
                </c:pt>
                <c:pt idx="17423">
                  <c:v>24.86119999999999</c:v>
                </c:pt>
                <c:pt idx="17424">
                  <c:v>24.90319999999998</c:v>
                </c:pt>
                <c:pt idx="17425">
                  <c:v>24.884999999999991</c:v>
                </c:pt>
                <c:pt idx="17426">
                  <c:v>24.889199999999981</c:v>
                </c:pt>
                <c:pt idx="17427">
                  <c:v>24.905999999999992</c:v>
                </c:pt>
                <c:pt idx="17428">
                  <c:v>24.894800000000011</c:v>
                </c:pt>
                <c:pt idx="17429">
                  <c:v>24.98579999999999</c:v>
                </c:pt>
                <c:pt idx="17430">
                  <c:v>25.09079999999998</c:v>
                </c:pt>
                <c:pt idx="17431">
                  <c:v>25.286799999999989</c:v>
                </c:pt>
                <c:pt idx="17432">
                  <c:v>24.82899999999999</c:v>
                </c:pt>
                <c:pt idx="17433">
                  <c:v>24.6036</c:v>
                </c:pt>
                <c:pt idx="17434">
                  <c:v>24.607800000000012</c:v>
                </c:pt>
                <c:pt idx="17435">
                  <c:v>25.48279999999999</c:v>
                </c:pt>
                <c:pt idx="17436">
                  <c:v>25.330199999999991</c:v>
                </c:pt>
                <c:pt idx="17437">
                  <c:v>25.264399999999981</c:v>
                </c:pt>
                <c:pt idx="17438">
                  <c:v>25.13839999999999</c:v>
                </c:pt>
                <c:pt idx="17439">
                  <c:v>25.334399999999999</c:v>
                </c:pt>
                <c:pt idx="17440">
                  <c:v>25.320399999999989</c:v>
                </c:pt>
                <c:pt idx="17441">
                  <c:v>25.3428</c:v>
                </c:pt>
                <c:pt idx="17442">
                  <c:v>25.409999999999989</c:v>
                </c:pt>
                <c:pt idx="17443">
                  <c:v>25.331600000000009</c:v>
                </c:pt>
                <c:pt idx="17444">
                  <c:v>25.307800000000011</c:v>
                </c:pt>
                <c:pt idx="17445">
                  <c:v>25.58639999999998</c:v>
                </c:pt>
                <c:pt idx="17446">
                  <c:v>25.526199999999989</c:v>
                </c:pt>
                <c:pt idx="17447">
                  <c:v>25.509399999999989</c:v>
                </c:pt>
                <c:pt idx="17448">
                  <c:v>25.558399999999988</c:v>
                </c:pt>
                <c:pt idx="17449">
                  <c:v>25.523399999999999</c:v>
                </c:pt>
                <c:pt idx="17450">
                  <c:v>25.811800000000009</c:v>
                </c:pt>
                <c:pt idx="17451">
                  <c:v>25.84259999999998</c:v>
                </c:pt>
                <c:pt idx="17452">
                  <c:v>25.63539999999999</c:v>
                </c:pt>
                <c:pt idx="17453">
                  <c:v>25.7166</c:v>
                </c:pt>
                <c:pt idx="17454">
                  <c:v>25.656399999999991</c:v>
                </c:pt>
                <c:pt idx="17455">
                  <c:v>25.800599999999989</c:v>
                </c:pt>
                <c:pt idx="17456">
                  <c:v>26.513199999999991</c:v>
                </c:pt>
                <c:pt idx="17457">
                  <c:v>25.66759999999999</c:v>
                </c:pt>
                <c:pt idx="17458">
                  <c:v>25.747399999999981</c:v>
                </c:pt>
                <c:pt idx="17459">
                  <c:v>25.768399999999989</c:v>
                </c:pt>
                <c:pt idx="17460">
                  <c:v>26.020399999999981</c:v>
                </c:pt>
                <c:pt idx="17461">
                  <c:v>25.960199999999979</c:v>
                </c:pt>
                <c:pt idx="17462">
                  <c:v>25.6326</c:v>
                </c:pt>
                <c:pt idx="17463">
                  <c:v>25.698399999999989</c:v>
                </c:pt>
                <c:pt idx="17464">
                  <c:v>25.4772</c:v>
                </c:pt>
                <c:pt idx="17465">
                  <c:v>25.49819999999999</c:v>
                </c:pt>
                <c:pt idx="17466">
                  <c:v>25.62</c:v>
                </c:pt>
                <c:pt idx="17467">
                  <c:v>25.599</c:v>
                </c:pt>
                <c:pt idx="17468">
                  <c:v>25.458999999999989</c:v>
                </c:pt>
                <c:pt idx="17469">
                  <c:v>25.55279999999998</c:v>
                </c:pt>
                <c:pt idx="17470">
                  <c:v>25.54999999999999</c:v>
                </c:pt>
                <c:pt idx="17471">
                  <c:v>25.562599999999989</c:v>
                </c:pt>
                <c:pt idx="17472">
                  <c:v>25.442199999999989</c:v>
                </c:pt>
                <c:pt idx="17473">
                  <c:v>25.52059999999998</c:v>
                </c:pt>
                <c:pt idx="17474">
                  <c:v>25.335799999999988</c:v>
                </c:pt>
                <c:pt idx="17475">
                  <c:v>25.433800000000009</c:v>
                </c:pt>
                <c:pt idx="17476">
                  <c:v>25.34559999999998</c:v>
                </c:pt>
                <c:pt idx="17477">
                  <c:v>25.39739999999999</c:v>
                </c:pt>
                <c:pt idx="17478">
                  <c:v>25.27979999999998</c:v>
                </c:pt>
                <c:pt idx="17479">
                  <c:v>25.475799999999989</c:v>
                </c:pt>
                <c:pt idx="17480">
                  <c:v>25.491199999999989</c:v>
                </c:pt>
                <c:pt idx="17481">
                  <c:v>25.52059999999998</c:v>
                </c:pt>
                <c:pt idx="17482">
                  <c:v>25.548599999999979</c:v>
                </c:pt>
                <c:pt idx="17483">
                  <c:v>25.367999999999999</c:v>
                </c:pt>
                <c:pt idx="17484">
                  <c:v>25.370799999999988</c:v>
                </c:pt>
                <c:pt idx="17485">
                  <c:v>25.39459999999999</c:v>
                </c:pt>
                <c:pt idx="17486">
                  <c:v>25.48279999999999</c:v>
                </c:pt>
                <c:pt idx="17487">
                  <c:v>25.604600000000001</c:v>
                </c:pt>
                <c:pt idx="17488">
                  <c:v>26.028799999999979</c:v>
                </c:pt>
                <c:pt idx="17489">
                  <c:v>25.86359999999998</c:v>
                </c:pt>
                <c:pt idx="17490">
                  <c:v>26.242999999999991</c:v>
                </c:pt>
                <c:pt idx="17491">
                  <c:v>25.421199999999988</c:v>
                </c:pt>
                <c:pt idx="17492">
                  <c:v>25.358199999999989</c:v>
                </c:pt>
                <c:pt idx="17493">
                  <c:v>26.42639999999999</c:v>
                </c:pt>
                <c:pt idx="17494">
                  <c:v>26.628</c:v>
                </c:pt>
                <c:pt idx="17495">
                  <c:v>26.7316</c:v>
                </c:pt>
                <c:pt idx="17496">
                  <c:v>26.809999999999992</c:v>
                </c:pt>
                <c:pt idx="17497">
                  <c:v>25.775399999999991</c:v>
                </c:pt>
                <c:pt idx="17498">
                  <c:v>25.82579999999998</c:v>
                </c:pt>
                <c:pt idx="17499">
                  <c:v>25.82579999999998</c:v>
                </c:pt>
                <c:pt idx="17500">
                  <c:v>25.835599999999989</c:v>
                </c:pt>
                <c:pt idx="17501">
                  <c:v>25.747399999999981</c:v>
                </c:pt>
                <c:pt idx="17502">
                  <c:v>25.666199999999989</c:v>
                </c:pt>
                <c:pt idx="17503">
                  <c:v>25.797799999999992</c:v>
                </c:pt>
                <c:pt idx="17504">
                  <c:v>26.004999999999999</c:v>
                </c:pt>
                <c:pt idx="17505">
                  <c:v>25.765599999999981</c:v>
                </c:pt>
                <c:pt idx="17506">
                  <c:v>25.939199999999989</c:v>
                </c:pt>
                <c:pt idx="17507">
                  <c:v>25.639599999999991</c:v>
                </c:pt>
                <c:pt idx="17508">
                  <c:v>25.682999999999989</c:v>
                </c:pt>
                <c:pt idx="17509">
                  <c:v>25.844000000000001</c:v>
                </c:pt>
                <c:pt idx="17510">
                  <c:v>25.351199999999999</c:v>
                </c:pt>
                <c:pt idx="17511">
                  <c:v>25.91539999999998</c:v>
                </c:pt>
                <c:pt idx="17512">
                  <c:v>25.27979999999998</c:v>
                </c:pt>
                <c:pt idx="17513">
                  <c:v>25.79219999999998</c:v>
                </c:pt>
                <c:pt idx="17514">
                  <c:v>26.032999999999991</c:v>
                </c:pt>
                <c:pt idx="17515">
                  <c:v>25.70959999999998</c:v>
                </c:pt>
                <c:pt idx="17516">
                  <c:v>25.369399999999981</c:v>
                </c:pt>
                <c:pt idx="17517">
                  <c:v>25.26159999999998</c:v>
                </c:pt>
                <c:pt idx="17518">
                  <c:v>25.556999999999999</c:v>
                </c:pt>
                <c:pt idx="17519">
                  <c:v>25.422599999999981</c:v>
                </c:pt>
                <c:pt idx="17520">
                  <c:v>25.500999999999991</c:v>
                </c:pt>
                <c:pt idx="17521">
                  <c:v>25.372199999999989</c:v>
                </c:pt>
                <c:pt idx="17522">
                  <c:v>25.599</c:v>
                </c:pt>
                <c:pt idx="17523">
                  <c:v>25.694200000000009</c:v>
                </c:pt>
                <c:pt idx="17524">
                  <c:v>25.409999999999989</c:v>
                </c:pt>
                <c:pt idx="17525">
                  <c:v>25.554199999999991</c:v>
                </c:pt>
                <c:pt idx="17526">
                  <c:v>25.830000000000009</c:v>
                </c:pt>
                <c:pt idx="17527">
                  <c:v>26.216399999999989</c:v>
                </c:pt>
                <c:pt idx="17528">
                  <c:v>25.282599999999981</c:v>
                </c:pt>
                <c:pt idx="17529">
                  <c:v>25.05299999999999</c:v>
                </c:pt>
                <c:pt idx="17530">
                  <c:v>24.991399999999992</c:v>
                </c:pt>
                <c:pt idx="17531">
                  <c:v>25.124400000000001</c:v>
                </c:pt>
                <c:pt idx="17532">
                  <c:v>25.159399999999991</c:v>
                </c:pt>
                <c:pt idx="17533">
                  <c:v>25.176199999999991</c:v>
                </c:pt>
                <c:pt idx="17534">
                  <c:v>25.106199999999991</c:v>
                </c:pt>
                <c:pt idx="17535">
                  <c:v>25.131399999999999</c:v>
                </c:pt>
                <c:pt idx="17536">
                  <c:v>25.0334</c:v>
                </c:pt>
                <c:pt idx="17537">
                  <c:v>25.008199999999992</c:v>
                </c:pt>
                <c:pt idx="17538">
                  <c:v>25.162199999999991</c:v>
                </c:pt>
                <c:pt idx="17539">
                  <c:v>25.16780000000001</c:v>
                </c:pt>
                <c:pt idx="17540">
                  <c:v>25.062799999999989</c:v>
                </c:pt>
                <c:pt idx="17541">
                  <c:v>24.907399999999988</c:v>
                </c:pt>
                <c:pt idx="17542">
                  <c:v>25.010999999999999</c:v>
                </c:pt>
                <c:pt idx="17543">
                  <c:v>24.980199999999989</c:v>
                </c:pt>
                <c:pt idx="17544">
                  <c:v>24.961999999999989</c:v>
                </c:pt>
                <c:pt idx="17545">
                  <c:v>25.001200000000001</c:v>
                </c:pt>
                <c:pt idx="17546">
                  <c:v>25.185999999999989</c:v>
                </c:pt>
                <c:pt idx="17547">
                  <c:v>25.092199999999981</c:v>
                </c:pt>
                <c:pt idx="17548">
                  <c:v>25.149599999999989</c:v>
                </c:pt>
                <c:pt idx="17549">
                  <c:v>25.032</c:v>
                </c:pt>
                <c:pt idx="17550">
                  <c:v>24.96759999999998</c:v>
                </c:pt>
                <c:pt idx="17551">
                  <c:v>24.968999999999991</c:v>
                </c:pt>
                <c:pt idx="17552">
                  <c:v>24.7576</c:v>
                </c:pt>
                <c:pt idx="17553">
                  <c:v>24.86119999999999</c:v>
                </c:pt>
                <c:pt idx="17554">
                  <c:v>24.831799999999991</c:v>
                </c:pt>
                <c:pt idx="17555">
                  <c:v>25.05579999999998</c:v>
                </c:pt>
                <c:pt idx="17556">
                  <c:v>24.992799999999981</c:v>
                </c:pt>
                <c:pt idx="17557">
                  <c:v>24.777200000000001</c:v>
                </c:pt>
                <c:pt idx="17558">
                  <c:v>24.565799999999989</c:v>
                </c:pt>
                <c:pt idx="17559">
                  <c:v>25.355399999999989</c:v>
                </c:pt>
                <c:pt idx="17560">
                  <c:v>25.8552</c:v>
                </c:pt>
                <c:pt idx="17561">
                  <c:v>25.68859999999998</c:v>
                </c:pt>
                <c:pt idx="17562">
                  <c:v>25.916799999999991</c:v>
                </c:pt>
                <c:pt idx="17563">
                  <c:v>25.968599999999981</c:v>
                </c:pt>
                <c:pt idx="17564">
                  <c:v>26.121200000000009</c:v>
                </c:pt>
                <c:pt idx="17565">
                  <c:v>25.954599999999989</c:v>
                </c:pt>
                <c:pt idx="17566">
                  <c:v>26.74</c:v>
                </c:pt>
                <c:pt idx="17567">
                  <c:v>25.285399999999981</c:v>
                </c:pt>
                <c:pt idx="17568">
                  <c:v>25.751599999999989</c:v>
                </c:pt>
                <c:pt idx="17569">
                  <c:v>25.63120000000001</c:v>
                </c:pt>
                <c:pt idx="17570">
                  <c:v>25.666199999999989</c:v>
                </c:pt>
                <c:pt idx="17571">
                  <c:v>25.45059999999998</c:v>
                </c:pt>
                <c:pt idx="17572">
                  <c:v>25.657800000000009</c:v>
                </c:pt>
                <c:pt idx="17573">
                  <c:v>25.580799999999989</c:v>
                </c:pt>
                <c:pt idx="17574">
                  <c:v>25.611599999999999</c:v>
                </c:pt>
                <c:pt idx="17575">
                  <c:v>25.577999999999999</c:v>
                </c:pt>
                <c:pt idx="17576">
                  <c:v>25.86219999999998</c:v>
                </c:pt>
                <c:pt idx="17577">
                  <c:v>25.212599999999981</c:v>
                </c:pt>
                <c:pt idx="17578">
                  <c:v>25.037599999999991</c:v>
                </c:pt>
                <c:pt idx="17579">
                  <c:v>25.107600000000001</c:v>
                </c:pt>
                <c:pt idx="17580">
                  <c:v>24.686199999999989</c:v>
                </c:pt>
                <c:pt idx="17581">
                  <c:v>24.89759999999999</c:v>
                </c:pt>
                <c:pt idx="17582">
                  <c:v>24.82899999999999</c:v>
                </c:pt>
                <c:pt idx="17583">
                  <c:v>24.7898</c:v>
                </c:pt>
                <c:pt idx="17584">
                  <c:v>25.02079999999998</c:v>
                </c:pt>
                <c:pt idx="17585">
                  <c:v>25.219599999999989</c:v>
                </c:pt>
                <c:pt idx="17586">
                  <c:v>24.978799999999989</c:v>
                </c:pt>
                <c:pt idx="17587">
                  <c:v>25.027799999999989</c:v>
                </c:pt>
                <c:pt idx="17588">
                  <c:v>24.742199999999979</c:v>
                </c:pt>
                <c:pt idx="17589">
                  <c:v>24.908799999999989</c:v>
                </c:pt>
                <c:pt idx="17590">
                  <c:v>24.88219999999998</c:v>
                </c:pt>
                <c:pt idx="17591">
                  <c:v>24.953600000000002</c:v>
                </c:pt>
                <c:pt idx="17592">
                  <c:v>24.876599999999989</c:v>
                </c:pt>
                <c:pt idx="17593">
                  <c:v>24.98439999999998</c:v>
                </c:pt>
                <c:pt idx="17594">
                  <c:v>24.808</c:v>
                </c:pt>
                <c:pt idx="17595">
                  <c:v>24.961999999999989</c:v>
                </c:pt>
                <c:pt idx="17596">
                  <c:v>24.910199999999989</c:v>
                </c:pt>
                <c:pt idx="17597">
                  <c:v>24.995599999999989</c:v>
                </c:pt>
                <c:pt idx="17598">
                  <c:v>24.94799999999999</c:v>
                </c:pt>
                <c:pt idx="17599">
                  <c:v>24.98439999999998</c:v>
                </c:pt>
                <c:pt idx="17600">
                  <c:v>24.86119999999999</c:v>
                </c:pt>
                <c:pt idx="17601">
                  <c:v>24.905999999999992</c:v>
                </c:pt>
                <c:pt idx="17602">
                  <c:v>24.93259999999999</c:v>
                </c:pt>
                <c:pt idx="17603">
                  <c:v>24.90179999999998</c:v>
                </c:pt>
                <c:pt idx="17604">
                  <c:v>24.939599999999992</c:v>
                </c:pt>
                <c:pt idx="17605">
                  <c:v>24.543399999999981</c:v>
                </c:pt>
                <c:pt idx="17606">
                  <c:v>24.765999999999998</c:v>
                </c:pt>
                <c:pt idx="17607">
                  <c:v>24.6876</c:v>
                </c:pt>
                <c:pt idx="17608">
                  <c:v>24.72539999999999</c:v>
                </c:pt>
                <c:pt idx="17609">
                  <c:v>24.71139999999999</c:v>
                </c:pt>
                <c:pt idx="17610">
                  <c:v>24.41739999999999</c:v>
                </c:pt>
                <c:pt idx="17611">
                  <c:v>23.746799999999979</c:v>
                </c:pt>
                <c:pt idx="17612">
                  <c:v>24.855599999999988</c:v>
                </c:pt>
                <c:pt idx="17613">
                  <c:v>24.978799999999989</c:v>
                </c:pt>
                <c:pt idx="17614">
                  <c:v>25.118800000000011</c:v>
                </c:pt>
                <c:pt idx="17615">
                  <c:v>25.120200000000001</c:v>
                </c:pt>
                <c:pt idx="17616">
                  <c:v>25.405799999999989</c:v>
                </c:pt>
                <c:pt idx="17617">
                  <c:v>25.27</c:v>
                </c:pt>
                <c:pt idx="17618">
                  <c:v>25.381999999999991</c:v>
                </c:pt>
                <c:pt idx="17619">
                  <c:v>25.458999999999989</c:v>
                </c:pt>
                <c:pt idx="17620">
                  <c:v>25.375</c:v>
                </c:pt>
                <c:pt idx="17621">
                  <c:v>25.282599999999981</c:v>
                </c:pt>
                <c:pt idx="17622">
                  <c:v>25.372199999999989</c:v>
                </c:pt>
                <c:pt idx="17623">
                  <c:v>25.232199999999992</c:v>
                </c:pt>
                <c:pt idx="17624">
                  <c:v>25.219599999999989</c:v>
                </c:pt>
                <c:pt idx="17625">
                  <c:v>24.546199999999988</c:v>
                </c:pt>
                <c:pt idx="17626">
                  <c:v>23.85179999999999</c:v>
                </c:pt>
                <c:pt idx="17627">
                  <c:v>25.114599999999999</c:v>
                </c:pt>
                <c:pt idx="17628">
                  <c:v>25.143999999999991</c:v>
                </c:pt>
                <c:pt idx="17629">
                  <c:v>25.146799999999988</c:v>
                </c:pt>
                <c:pt idx="17630">
                  <c:v>24.97179999999998</c:v>
                </c:pt>
                <c:pt idx="17631">
                  <c:v>25.09079999999998</c:v>
                </c:pt>
                <c:pt idx="17632">
                  <c:v>24.98579999999999</c:v>
                </c:pt>
                <c:pt idx="17633">
                  <c:v>24.6036</c:v>
                </c:pt>
                <c:pt idx="17634">
                  <c:v>24.28159999999999</c:v>
                </c:pt>
                <c:pt idx="17635">
                  <c:v>25.264399999999981</c:v>
                </c:pt>
                <c:pt idx="17636">
                  <c:v>25.146799999999988</c:v>
                </c:pt>
                <c:pt idx="17637">
                  <c:v>25.111799999999999</c:v>
                </c:pt>
                <c:pt idx="17638">
                  <c:v>25.079599999999989</c:v>
                </c:pt>
                <c:pt idx="17639">
                  <c:v>24.805199999999989</c:v>
                </c:pt>
                <c:pt idx="17640">
                  <c:v>25.331600000000009</c:v>
                </c:pt>
                <c:pt idx="17641">
                  <c:v>25.176199999999991</c:v>
                </c:pt>
                <c:pt idx="17642">
                  <c:v>25.162199999999991</c:v>
                </c:pt>
                <c:pt idx="17643">
                  <c:v>25.137</c:v>
                </c:pt>
                <c:pt idx="17644">
                  <c:v>25.09079999999998</c:v>
                </c:pt>
                <c:pt idx="17645">
                  <c:v>25.332999999999991</c:v>
                </c:pt>
                <c:pt idx="17646">
                  <c:v>25.229399999999981</c:v>
                </c:pt>
                <c:pt idx="17647">
                  <c:v>25.164999999999999</c:v>
                </c:pt>
                <c:pt idx="17648">
                  <c:v>25.047399999999989</c:v>
                </c:pt>
                <c:pt idx="17649">
                  <c:v>25.024999999999999</c:v>
                </c:pt>
                <c:pt idx="17650">
                  <c:v>25.078199999999988</c:v>
                </c:pt>
                <c:pt idx="17651">
                  <c:v>25.0502</c:v>
                </c:pt>
                <c:pt idx="17652">
                  <c:v>25.197199999999999</c:v>
                </c:pt>
                <c:pt idx="17653">
                  <c:v>25.124400000000001</c:v>
                </c:pt>
                <c:pt idx="17654">
                  <c:v>24.851400000000009</c:v>
                </c:pt>
                <c:pt idx="17655">
                  <c:v>23.819599999999991</c:v>
                </c:pt>
                <c:pt idx="17656">
                  <c:v>24.305399999999992</c:v>
                </c:pt>
                <c:pt idx="17657">
                  <c:v>24.254999999999999</c:v>
                </c:pt>
                <c:pt idx="17658">
                  <c:v>24.231199999999991</c:v>
                </c:pt>
                <c:pt idx="17659">
                  <c:v>24.13880000000001</c:v>
                </c:pt>
                <c:pt idx="17660">
                  <c:v>24.313800000000011</c:v>
                </c:pt>
                <c:pt idx="17661">
                  <c:v>24.186399999999988</c:v>
                </c:pt>
                <c:pt idx="17662">
                  <c:v>24.232599999999991</c:v>
                </c:pt>
                <c:pt idx="17663">
                  <c:v>24.22839999999999</c:v>
                </c:pt>
                <c:pt idx="17664">
                  <c:v>24.169599999999988</c:v>
                </c:pt>
                <c:pt idx="17665">
                  <c:v>24.198999999999991</c:v>
                </c:pt>
                <c:pt idx="17666">
                  <c:v>24.45099999999999</c:v>
                </c:pt>
                <c:pt idx="17667">
                  <c:v>24.151399999999999</c:v>
                </c:pt>
                <c:pt idx="17668">
                  <c:v>24.170999999999999</c:v>
                </c:pt>
                <c:pt idx="17669">
                  <c:v>24.268999999999981</c:v>
                </c:pt>
                <c:pt idx="17670">
                  <c:v>24.22839999999999</c:v>
                </c:pt>
                <c:pt idx="17671">
                  <c:v>24.357199999999999</c:v>
                </c:pt>
                <c:pt idx="17672">
                  <c:v>24.241</c:v>
                </c:pt>
                <c:pt idx="17673">
                  <c:v>24.441199999999981</c:v>
                </c:pt>
                <c:pt idx="17674">
                  <c:v>24.16539999999998</c:v>
                </c:pt>
                <c:pt idx="17675">
                  <c:v>24.253599999999999</c:v>
                </c:pt>
                <c:pt idx="17676">
                  <c:v>24.117799999999999</c:v>
                </c:pt>
                <c:pt idx="17677">
                  <c:v>24.31659999999999</c:v>
                </c:pt>
                <c:pt idx="17678">
                  <c:v>24.477599999999999</c:v>
                </c:pt>
                <c:pt idx="17679">
                  <c:v>24.25780000000001</c:v>
                </c:pt>
                <c:pt idx="17680">
                  <c:v>24.59239999999998</c:v>
                </c:pt>
                <c:pt idx="17681">
                  <c:v>24.607800000000012</c:v>
                </c:pt>
                <c:pt idx="17682">
                  <c:v>24.905999999999992</c:v>
                </c:pt>
                <c:pt idx="17683">
                  <c:v>24.233999999999991</c:v>
                </c:pt>
                <c:pt idx="17684">
                  <c:v>25.442199999999989</c:v>
                </c:pt>
                <c:pt idx="17685">
                  <c:v>25.124400000000001</c:v>
                </c:pt>
                <c:pt idx="17686">
                  <c:v>23.930199999999989</c:v>
                </c:pt>
                <c:pt idx="17687">
                  <c:v>23.76639999999998</c:v>
                </c:pt>
                <c:pt idx="17688">
                  <c:v>24.040800000000001</c:v>
                </c:pt>
                <c:pt idx="17689">
                  <c:v>23.927399999999992</c:v>
                </c:pt>
                <c:pt idx="17690">
                  <c:v>22.845199999999998</c:v>
                </c:pt>
                <c:pt idx="17691">
                  <c:v>22.97539999999999</c:v>
                </c:pt>
                <c:pt idx="17692">
                  <c:v>23.272200000000002</c:v>
                </c:pt>
                <c:pt idx="17693">
                  <c:v>22.976799999999979</c:v>
                </c:pt>
                <c:pt idx="17694">
                  <c:v>23.0776</c:v>
                </c:pt>
                <c:pt idx="17695">
                  <c:v>23.013199999999991</c:v>
                </c:pt>
                <c:pt idx="17696">
                  <c:v>23.126599999999989</c:v>
                </c:pt>
                <c:pt idx="17697">
                  <c:v>23.038399999999989</c:v>
                </c:pt>
                <c:pt idx="17698">
                  <c:v>23.1616</c:v>
                </c:pt>
                <c:pt idx="17699">
                  <c:v>22.974</c:v>
                </c:pt>
                <c:pt idx="17700">
                  <c:v>22.94319999999999</c:v>
                </c:pt>
                <c:pt idx="17701">
                  <c:v>22.987999999999989</c:v>
                </c:pt>
                <c:pt idx="17702">
                  <c:v>22.986599999999989</c:v>
                </c:pt>
                <c:pt idx="17703">
                  <c:v>23.044</c:v>
                </c:pt>
                <c:pt idx="17704">
                  <c:v>23.023</c:v>
                </c:pt>
                <c:pt idx="17705">
                  <c:v>23.000599999999981</c:v>
                </c:pt>
                <c:pt idx="17706">
                  <c:v>23.042599999999979</c:v>
                </c:pt>
                <c:pt idx="17707">
                  <c:v>22.98099999999998</c:v>
                </c:pt>
                <c:pt idx="17708">
                  <c:v>22.982399999999981</c:v>
                </c:pt>
                <c:pt idx="17709">
                  <c:v>23.119599999999991</c:v>
                </c:pt>
                <c:pt idx="17710">
                  <c:v>23.210599999999989</c:v>
                </c:pt>
                <c:pt idx="17711">
                  <c:v>23.135000000000002</c:v>
                </c:pt>
                <c:pt idx="17712">
                  <c:v>23.28339999999999</c:v>
                </c:pt>
                <c:pt idx="17713">
                  <c:v>23.192399999999989</c:v>
                </c:pt>
                <c:pt idx="17714">
                  <c:v>23.02859999999999</c:v>
                </c:pt>
                <c:pt idx="17715">
                  <c:v>23.2316</c:v>
                </c:pt>
                <c:pt idx="17716">
                  <c:v>22.941800000000001</c:v>
                </c:pt>
                <c:pt idx="17717">
                  <c:v>23.14899999999999</c:v>
                </c:pt>
                <c:pt idx="17718">
                  <c:v>23.1616</c:v>
                </c:pt>
                <c:pt idx="17719">
                  <c:v>23.114000000000011</c:v>
                </c:pt>
                <c:pt idx="17720">
                  <c:v>23.163</c:v>
                </c:pt>
                <c:pt idx="17721">
                  <c:v>23.557800000000011</c:v>
                </c:pt>
                <c:pt idx="17722">
                  <c:v>23.54659999999998</c:v>
                </c:pt>
                <c:pt idx="17723">
                  <c:v>23.532599999999992</c:v>
                </c:pt>
                <c:pt idx="17724">
                  <c:v>23.542399999999979</c:v>
                </c:pt>
                <c:pt idx="17725">
                  <c:v>23.679600000000001</c:v>
                </c:pt>
                <c:pt idx="17726">
                  <c:v>23.651599999999991</c:v>
                </c:pt>
                <c:pt idx="17727">
                  <c:v>23.433199999999989</c:v>
                </c:pt>
                <c:pt idx="17728">
                  <c:v>23.601199999999999</c:v>
                </c:pt>
                <c:pt idx="17729">
                  <c:v>23.64879999999998</c:v>
                </c:pt>
                <c:pt idx="17730">
                  <c:v>23.668399999999981</c:v>
                </c:pt>
                <c:pt idx="17731">
                  <c:v>23.508800000000001</c:v>
                </c:pt>
                <c:pt idx="17732">
                  <c:v>23.489199999999979</c:v>
                </c:pt>
                <c:pt idx="17733">
                  <c:v>23.51019999999999</c:v>
                </c:pt>
                <c:pt idx="17734">
                  <c:v>23.620799999999988</c:v>
                </c:pt>
                <c:pt idx="17735">
                  <c:v>23.54379999999998</c:v>
                </c:pt>
                <c:pt idx="17736">
                  <c:v>23.307199999999991</c:v>
                </c:pt>
                <c:pt idx="17737">
                  <c:v>23.4542</c:v>
                </c:pt>
                <c:pt idx="17738">
                  <c:v>23.09859999999998</c:v>
                </c:pt>
                <c:pt idx="17739">
                  <c:v>23.490599999999979</c:v>
                </c:pt>
                <c:pt idx="17740">
                  <c:v>23.2302</c:v>
                </c:pt>
                <c:pt idx="17741">
                  <c:v>23.38699999999999</c:v>
                </c:pt>
                <c:pt idx="17742">
                  <c:v>23.190999999999999</c:v>
                </c:pt>
                <c:pt idx="17743">
                  <c:v>23.213399999999989</c:v>
                </c:pt>
                <c:pt idx="17744">
                  <c:v>23.3156</c:v>
                </c:pt>
                <c:pt idx="17745">
                  <c:v>23.172799999999992</c:v>
                </c:pt>
                <c:pt idx="17746">
                  <c:v>23.3002</c:v>
                </c:pt>
                <c:pt idx="17747">
                  <c:v>23.265199999999989</c:v>
                </c:pt>
                <c:pt idx="17748">
                  <c:v>24.53919999999999</c:v>
                </c:pt>
                <c:pt idx="17749">
                  <c:v>24.332000000000001</c:v>
                </c:pt>
                <c:pt idx="17750">
                  <c:v>24.872399999999981</c:v>
                </c:pt>
                <c:pt idx="17751">
                  <c:v>24.738</c:v>
                </c:pt>
                <c:pt idx="17752">
                  <c:v>24.355799999999981</c:v>
                </c:pt>
                <c:pt idx="17753">
                  <c:v>24.3264</c:v>
                </c:pt>
                <c:pt idx="17754">
                  <c:v>23.90219999999999</c:v>
                </c:pt>
                <c:pt idx="17755">
                  <c:v>23.875599999999981</c:v>
                </c:pt>
                <c:pt idx="17756">
                  <c:v>23.794399999999989</c:v>
                </c:pt>
                <c:pt idx="17757">
                  <c:v>23.8462</c:v>
                </c:pt>
                <c:pt idx="17758">
                  <c:v>23.907800000000009</c:v>
                </c:pt>
                <c:pt idx="17759">
                  <c:v>23.87279999999998</c:v>
                </c:pt>
                <c:pt idx="17760">
                  <c:v>23.911999999999988</c:v>
                </c:pt>
                <c:pt idx="17761">
                  <c:v>23.804199999999991</c:v>
                </c:pt>
                <c:pt idx="17762">
                  <c:v>23.927399999999992</c:v>
                </c:pt>
                <c:pt idx="17763">
                  <c:v>23.97359999999998</c:v>
                </c:pt>
                <c:pt idx="17764">
                  <c:v>23.841999999999999</c:v>
                </c:pt>
                <c:pt idx="17765">
                  <c:v>23.773399999999999</c:v>
                </c:pt>
                <c:pt idx="17766">
                  <c:v>23.9512</c:v>
                </c:pt>
                <c:pt idx="17767">
                  <c:v>23.819599999999991</c:v>
                </c:pt>
                <c:pt idx="17768">
                  <c:v>24.0044</c:v>
                </c:pt>
                <c:pt idx="17769">
                  <c:v>23.88399999999999</c:v>
                </c:pt>
                <c:pt idx="17770">
                  <c:v>23.78739999999998</c:v>
                </c:pt>
                <c:pt idx="17771">
                  <c:v>23.95679999999998</c:v>
                </c:pt>
                <c:pt idx="17772">
                  <c:v>23.932999999999989</c:v>
                </c:pt>
                <c:pt idx="17773">
                  <c:v>24.012799999999991</c:v>
                </c:pt>
                <c:pt idx="17774">
                  <c:v>23.839199999999991</c:v>
                </c:pt>
                <c:pt idx="17775">
                  <c:v>23.791599999999988</c:v>
                </c:pt>
                <c:pt idx="17776">
                  <c:v>23.8994</c:v>
                </c:pt>
                <c:pt idx="17777">
                  <c:v>23.820999999999991</c:v>
                </c:pt>
                <c:pt idx="17778">
                  <c:v>23.8994</c:v>
                </c:pt>
                <c:pt idx="17779">
                  <c:v>23.893799999999992</c:v>
                </c:pt>
                <c:pt idx="17780">
                  <c:v>23.919</c:v>
                </c:pt>
                <c:pt idx="17781">
                  <c:v>23.762199999999989</c:v>
                </c:pt>
                <c:pt idx="17782">
                  <c:v>23.891000000000009</c:v>
                </c:pt>
                <c:pt idx="17783">
                  <c:v>23.809799999999989</c:v>
                </c:pt>
                <c:pt idx="17784">
                  <c:v>23.783199999999979</c:v>
                </c:pt>
                <c:pt idx="17785">
                  <c:v>23.7776</c:v>
                </c:pt>
                <c:pt idx="17786">
                  <c:v>23.757999999999999</c:v>
                </c:pt>
                <c:pt idx="17787">
                  <c:v>24.8794</c:v>
                </c:pt>
                <c:pt idx="17788">
                  <c:v>25.009599999999988</c:v>
                </c:pt>
                <c:pt idx="17789">
                  <c:v>24.98719999999998</c:v>
                </c:pt>
                <c:pt idx="17790">
                  <c:v>25.13280000000001</c:v>
                </c:pt>
                <c:pt idx="17791">
                  <c:v>25.80619999999999</c:v>
                </c:pt>
                <c:pt idx="17792">
                  <c:v>25.940599999999989</c:v>
                </c:pt>
                <c:pt idx="17793">
                  <c:v>26.653199999999991</c:v>
                </c:pt>
                <c:pt idx="17794">
                  <c:v>27.018599999999989</c:v>
                </c:pt>
                <c:pt idx="17795">
                  <c:v>26.998999999999992</c:v>
                </c:pt>
                <c:pt idx="17796">
                  <c:v>27.654199999999999</c:v>
                </c:pt>
                <c:pt idx="17797">
                  <c:v>27.910399999999989</c:v>
                </c:pt>
                <c:pt idx="17798">
                  <c:v>28.006999999999991</c:v>
                </c:pt>
                <c:pt idx="17799">
                  <c:v>28.309399999999989</c:v>
                </c:pt>
                <c:pt idx="17800">
                  <c:v>28.499799999999979</c:v>
                </c:pt>
                <c:pt idx="17801">
                  <c:v>28.40179999999998</c:v>
                </c:pt>
                <c:pt idx="17802">
                  <c:v>28.722399999999979</c:v>
                </c:pt>
                <c:pt idx="17803">
                  <c:v>29.10179999999999</c:v>
                </c:pt>
                <c:pt idx="17804">
                  <c:v>29.107399999999991</c:v>
                </c:pt>
                <c:pt idx="17805">
                  <c:v>29.03319999999999</c:v>
                </c:pt>
                <c:pt idx="17806">
                  <c:v>29.08499999999999</c:v>
                </c:pt>
                <c:pt idx="17807">
                  <c:v>29.9544</c:v>
                </c:pt>
                <c:pt idx="17808">
                  <c:v>29.845199999999981</c:v>
                </c:pt>
                <c:pt idx="17809">
                  <c:v>30.38699999999999</c:v>
                </c:pt>
                <c:pt idx="17810">
                  <c:v>30.928799999999981</c:v>
                </c:pt>
                <c:pt idx="17811">
                  <c:v>30.6096</c:v>
                </c:pt>
                <c:pt idx="17812">
                  <c:v>30.615199999999991</c:v>
                </c:pt>
                <c:pt idx="17813">
                  <c:v>31.1752</c:v>
                </c:pt>
                <c:pt idx="17814">
                  <c:v>31.057600000000001</c:v>
                </c:pt>
                <c:pt idx="17815">
                  <c:v>30.875599999999981</c:v>
                </c:pt>
                <c:pt idx="17816">
                  <c:v>30.806999999999992</c:v>
                </c:pt>
                <c:pt idx="17817">
                  <c:v>30.8504</c:v>
                </c:pt>
                <c:pt idx="17818">
                  <c:v>31.113599999999991</c:v>
                </c:pt>
                <c:pt idx="17819">
                  <c:v>30.962399999999981</c:v>
                </c:pt>
                <c:pt idx="17820">
                  <c:v>30.97639999999998</c:v>
                </c:pt>
                <c:pt idx="17821">
                  <c:v>31.847200000000001</c:v>
                </c:pt>
                <c:pt idx="17822">
                  <c:v>31.77999999999999</c:v>
                </c:pt>
                <c:pt idx="17823">
                  <c:v>31.864000000000001</c:v>
                </c:pt>
                <c:pt idx="17824">
                  <c:v>32.216800000000013</c:v>
                </c:pt>
                <c:pt idx="17825">
                  <c:v>32.174799999999998</c:v>
                </c:pt>
                <c:pt idx="17826">
                  <c:v>32.559800000000003</c:v>
                </c:pt>
                <c:pt idx="17827">
                  <c:v>32.779600000000002</c:v>
                </c:pt>
                <c:pt idx="17828">
                  <c:v>32.863600000000012</c:v>
                </c:pt>
                <c:pt idx="17829">
                  <c:v>32.891599999999997</c:v>
                </c:pt>
                <c:pt idx="17830">
                  <c:v>33.264000000000003</c:v>
                </c:pt>
                <c:pt idx="17831">
                  <c:v>33.527200000000001</c:v>
                </c:pt>
                <c:pt idx="17832">
                  <c:v>33.839399999999998</c:v>
                </c:pt>
                <c:pt idx="17833">
                  <c:v>33.241600000000012</c:v>
                </c:pt>
                <c:pt idx="17834">
                  <c:v>33.366200000000013</c:v>
                </c:pt>
                <c:pt idx="17835">
                  <c:v>33.24580000000001</c:v>
                </c:pt>
                <c:pt idx="17836">
                  <c:v>32.901400000000002</c:v>
                </c:pt>
                <c:pt idx="17837">
                  <c:v>32.6858</c:v>
                </c:pt>
                <c:pt idx="17838">
                  <c:v>33.367600000000003</c:v>
                </c:pt>
                <c:pt idx="17839">
                  <c:v>33.404000000000003</c:v>
                </c:pt>
                <c:pt idx="17840">
                  <c:v>33.138000000000012</c:v>
                </c:pt>
                <c:pt idx="17841">
                  <c:v>33.32</c:v>
                </c:pt>
                <c:pt idx="17842">
                  <c:v>33.217799999999997</c:v>
                </c:pt>
                <c:pt idx="17843">
                  <c:v>33.271000000000001</c:v>
                </c:pt>
                <c:pt idx="17844">
                  <c:v>33.056800000000003</c:v>
                </c:pt>
                <c:pt idx="17845">
                  <c:v>33.241600000000012</c:v>
                </c:pt>
                <c:pt idx="17846">
                  <c:v>32.972800000000007</c:v>
                </c:pt>
                <c:pt idx="17847">
                  <c:v>33.287799999999997</c:v>
                </c:pt>
                <c:pt idx="17848">
                  <c:v>32.981200000000001</c:v>
                </c:pt>
                <c:pt idx="17849">
                  <c:v>33.748400000000011</c:v>
                </c:pt>
                <c:pt idx="17850">
                  <c:v>34.24260000000001</c:v>
                </c:pt>
                <c:pt idx="17851">
                  <c:v>34.17540000000001</c:v>
                </c:pt>
                <c:pt idx="17852">
                  <c:v>34.118000000000002</c:v>
                </c:pt>
                <c:pt idx="17853">
                  <c:v>33.685400000000008</c:v>
                </c:pt>
                <c:pt idx="17854">
                  <c:v>34.493200000000002</c:v>
                </c:pt>
                <c:pt idx="17855">
                  <c:v>34.411999999999999</c:v>
                </c:pt>
                <c:pt idx="17856">
                  <c:v>34.335000000000001</c:v>
                </c:pt>
                <c:pt idx="17857">
                  <c:v>34.3476</c:v>
                </c:pt>
                <c:pt idx="17858">
                  <c:v>34.234200000000008</c:v>
                </c:pt>
                <c:pt idx="17859">
                  <c:v>34.17540000000001</c:v>
                </c:pt>
                <c:pt idx="17860">
                  <c:v>33.976599999999998</c:v>
                </c:pt>
                <c:pt idx="17861">
                  <c:v>34.083000000000013</c:v>
                </c:pt>
                <c:pt idx="17862">
                  <c:v>34.238400000000013</c:v>
                </c:pt>
                <c:pt idx="17863">
                  <c:v>34.144599999999997</c:v>
                </c:pt>
                <c:pt idx="17864">
                  <c:v>34.578600000000002</c:v>
                </c:pt>
                <c:pt idx="17865">
                  <c:v>34.515600000000013</c:v>
                </c:pt>
                <c:pt idx="17866">
                  <c:v>34.421799999999998</c:v>
                </c:pt>
                <c:pt idx="17867">
                  <c:v>34.685000000000002</c:v>
                </c:pt>
                <c:pt idx="17868">
                  <c:v>34.622000000000007</c:v>
                </c:pt>
                <c:pt idx="17869">
                  <c:v>34.794200000000011</c:v>
                </c:pt>
                <c:pt idx="17870">
                  <c:v>34.539400000000001</c:v>
                </c:pt>
                <c:pt idx="17871">
                  <c:v>34.595400000000012</c:v>
                </c:pt>
                <c:pt idx="17872">
                  <c:v>34.736800000000002</c:v>
                </c:pt>
                <c:pt idx="17873">
                  <c:v>35.275800000000011</c:v>
                </c:pt>
                <c:pt idx="17874">
                  <c:v>35.14</c:v>
                </c:pt>
                <c:pt idx="17875">
                  <c:v>35.271600000000007</c:v>
                </c:pt>
                <c:pt idx="17876">
                  <c:v>34.809600000000003</c:v>
                </c:pt>
                <c:pt idx="17877">
                  <c:v>34.678000000000011</c:v>
                </c:pt>
                <c:pt idx="17878">
                  <c:v>34.682200000000009</c:v>
                </c:pt>
                <c:pt idx="17879">
                  <c:v>34.564600000000013</c:v>
                </c:pt>
                <c:pt idx="17880">
                  <c:v>34.418999999999997</c:v>
                </c:pt>
                <c:pt idx="17881">
                  <c:v>34.396600000000007</c:v>
                </c:pt>
                <c:pt idx="17882">
                  <c:v>34.309800000000003</c:v>
                </c:pt>
                <c:pt idx="17883">
                  <c:v>34.398000000000003</c:v>
                </c:pt>
                <c:pt idx="17884">
                  <c:v>34.438600000000001</c:v>
                </c:pt>
                <c:pt idx="17885">
                  <c:v>34.578600000000002</c:v>
                </c:pt>
                <c:pt idx="17886">
                  <c:v>34.946800000000003</c:v>
                </c:pt>
                <c:pt idx="17887">
                  <c:v>34.879600000000003</c:v>
                </c:pt>
                <c:pt idx="17888">
                  <c:v>34.727000000000011</c:v>
                </c:pt>
                <c:pt idx="17889">
                  <c:v>34.699000000000012</c:v>
                </c:pt>
                <c:pt idx="17890">
                  <c:v>34.547800000000002</c:v>
                </c:pt>
                <c:pt idx="17891">
                  <c:v>34.591200000000008</c:v>
                </c:pt>
                <c:pt idx="17892">
                  <c:v>34.547800000000002</c:v>
                </c:pt>
                <c:pt idx="17893">
                  <c:v>34.920200000000001</c:v>
                </c:pt>
                <c:pt idx="17894">
                  <c:v>34.797000000000011</c:v>
                </c:pt>
                <c:pt idx="17895">
                  <c:v>34.834800000000001</c:v>
                </c:pt>
                <c:pt idx="17896">
                  <c:v>35.378</c:v>
                </c:pt>
                <c:pt idx="17897">
                  <c:v>35.266000000000012</c:v>
                </c:pt>
                <c:pt idx="17898">
                  <c:v>35.747600000000013</c:v>
                </c:pt>
                <c:pt idx="17899">
                  <c:v>35.432600000000001</c:v>
                </c:pt>
                <c:pt idx="17900">
                  <c:v>35.046200000000013</c:v>
                </c:pt>
                <c:pt idx="17901">
                  <c:v>35.123200000000011</c:v>
                </c:pt>
                <c:pt idx="17902">
                  <c:v>34.680799999999998</c:v>
                </c:pt>
                <c:pt idx="17903">
                  <c:v>34.6038</c:v>
                </c:pt>
                <c:pt idx="17904">
                  <c:v>34.507199999999997</c:v>
                </c:pt>
                <c:pt idx="17905">
                  <c:v>34.409200000000013</c:v>
                </c:pt>
                <c:pt idx="17906">
                  <c:v>34.4876</c:v>
                </c:pt>
                <c:pt idx="17907">
                  <c:v>34.253800000000012</c:v>
                </c:pt>
                <c:pt idx="17908">
                  <c:v>34.3994</c:v>
                </c:pt>
                <c:pt idx="17909">
                  <c:v>34.29160000000001</c:v>
                </c:pt>
                <c:pt idx="17910">
                  <c:v>34.378400000000013</c:v>
                </c:pt>
                <c:pt idx="17911">
                  <c:v>34.377000000000002</c:v>
                </c:pt>
                <c:pt idx="17912">
                  <c:v>34.154400000000003</c:v>
                </c:pt>
                <c:pt idx="17913">
                  <c:v>34.155800000000013</c:v>
                </c:pt>
                <c:pt idx="17914">
                  <c:v>34.199200000000012</c:v>
                </c:pt>
                <c:pt idx="17915">
                  <c:v>34.03540000000001</c:v>
                </c:pt>
                <c:pt idx="17916">
                  <c:v>35.35</c:v>
                </c:pt>
                <c:pt idx="17917">
                  <c:v>35.277200000000001</c:v>
                </c:pt>
                <c:pt idx="17918">
                  <c:v>35.453600000000002</c:v>
                </c:pt>
                <c:pt idx="17919">
                  <c:v>34.848799999999997</c:v>
                </c:pt>
                <c:pt idx="17920">
                  <c:v>35.417200000000001</c:v>
                </c:pt>
                <c:pt idx="17921">
                  <c:v>35.456400000000002</c:v>
                </c:pt>
                <c:pt idx="17922">
                  <c:v>35.352800000000002</c:v>
                </c:pt>
                <c:pt idx="17923">
                  <c:v>35.361199999999997</c:v>
                </c:pt>
                <c:pt idx="17924">
                  <c:v>35.224000000000011</c:v>
                </c:pt>
                <c:pt idx="17925">
                  <c:v>35.144199999999998</c:v>
                </c:pt>
                <c:pt idx="17926">
                  <c:v>35.225400000000008</c:v>
                </c:pt>
                <c:pt idx="17927">
                  <c:v>35.13300000000001</c:v>
                </c:pt>
                <c:pt idx="17928">
                  <c:v>35.012600000000013</c:v>
                </c:pt>
                <c:pt idx="17929">
                  <c:v>34.936999999999998</c:v>
                </c:pt>
                <c:pt idx="17930">
                  <c:v>34.99860000000001</c:v>
                </c:pt>
                <c:pt idx="17931">
                  <c:v>34.7746</c:v>
                </c:pt>
                <c:pt idx="17932">
                  <c:v>34.872600000000013</c:v>
                </c:pt>
                <c:pt idx="17933">
                  <c:v>34.993000000000002</c:v>
                </c:pt>
                <c:pt idx="17934">
                  <c:v>35.35</c:v>
                </c:pt>
                <c:pt idx="17935">
                  <c:v>35.3626</c:v>
                </c:pt>
                <c:pt idx="17936">
                  <c:v>35.235200000000013</c:v>
                </c:pt>
                <c:pt idx="17937">
                  <c:v>35.292600000000007</c:v>
                </c:pt>
                <c:pt idx="17938">
                  <c:v>35.343000000000004</c:v>
                </c:pt>
                <c:pt idx="17939">
                  <c:v>35.21840000000001</c:v>
                </c:pt>
                <c:pt idx="17940">
                  <c:v>35.037799999999997</c:v>
                </c:pt>
                <c:pt idx="17941">
                  <c:v>35.037799999999997</c:v>
                </c:pt>
                <c:pt idx="17942">
                  <c:v>34.906200000000013</c:v>
                </c:pt>
                <c:pt idx="17943">
                  <c:v>35.0364</c:v>
                </c:pt>
                <c:pt idx="17944">
                  <c:v>34.951000000000001</c:v>
                </c:pt>
                <c:pt idx="17945">
                  <c:v>34.983199999999997</c:v>
                </c:pt>
                <c:pt idx="17946">
                  <c:v>34.809600000000003</c:v>
                </c:pt>
                <c:pt idx="17947">
                  <c:v>34.949599999999997</c:v>
                </c:pt>
                <c:pt idx="17948">
                  <c:v>34.833399999999997</c:v>
                </c:pt>
                <c:pt idx="17949">
                  <c:v>34.664000000000001</c:v>
                </c:pt>
                <c:pt idx="17950">
                  <c:v>35.551600000000001</c:v>
                </c:pt>
                <c:pt idx="17951">
                  <c:v>35.422800000000009</c:v>
                </c:pt>
                <c:pt idx="17952">
                  <c:v>35.3444</c:v>
                </c:pt>
                <c:pt idx="17953">
                  <c:v>35.278600000000012</c:v>
                </c:pt>
                <c:pt idx="17954">
                  <c:v>35.305200000000013</c:v>
                </c:pt>
                <c:pt idx="17955">
                  <c:v>35.004199999999997</c:v>
                </c:pt>
                <c:pt idx="17956">
                  <c:v>34.9846</c:v>
                </c:pt>
                <c:pt idx="17957">
                  <c:v>35.1008</c:v>
                </c:pt>
                <c:pt idx="17958">
                  <c:v>34.970599999999997</c:v>
                </c:pt>
                <c:pt idx="17959">
                  <c:v>34.960800000000013</c:v>
                </c:pt>
                <c:pt idx="17960">
                  <c:v>34.902000000000001</c:v>
                </c:pt>
                <c:pt idx="17961">
                  <c:v>35.047600000000003</c:v>
                </c:pt>
                <c:pt idx="17962">
                  <c:v>34.970599999999997</c:v>
                </c:pt>
                <c:pt idx="17963">
                  <c:v>34.631800000000013</c:v>
                </c:pt>
                <c:pt idx="17964">
                  <c:v>33.62380000000001</c:v>
                </c:pt>
                <c:pt idx="17965">
                  <c:v>34.885199999999998</c:v>
                </c:pt>
                <c:pt idx="17966">
                  <c:v>34.755000000000003</c:v>
                </c:pt>
                <c:pt idx="17967">
                  <c:v>34.17540000000001</c:v>
                </c:pt>
                <c:pt idx="17968">
                  <c:v>33.46840000000001</c:v>
                </c:pt>
                <c:pt idx="17969">
                  <c:v>33.098800000000011</c:v>
                </c:pt>
                <c:pt idx="17970">
                  <c:v>34.110999999999997</c:v>
                </c:pt>
                <c:pt idx="17971">
                  <c:v>33.25</c:v>
                </c:pt>
                <c:pt idx="17972">
                  <c:v>33.889800000000001</c:v>
                </c:pt>
                <c:pt idx="17973">
                  <c:v>34.584200000000003</c:v>
                </c:pt>
                <c:pt idx="17974">
                  <c:v>32.919600000000003</c:v>
                </c:pt>
                <c:pt idx="17975">
                  <c:v>33.037200000000013</c:v>
                </c:pt>
                <c:pt idx="17976">
                  <c:v>33.395600000000009</c:v>
                </c:pt>
                <c:pt idx="17977">
                  <c:v>33.118400000000008</c:v>
                </c:pt>
                <c:pt idx="17978">
                  <c:v>33.385800000000003</c:v>
                </c:pt>
                <c:pt idx="17979">
                  <c:v>33.588800000000013</c:v>
                </c:pt>
                <c:pt idx="17980">
                  <c:v>33.569200000000002</c:v>
                </c:pt>
                <c:pt idx="17981">
                  <c:v>33.453000000000003</c:v>
                </c:pt>
                <c:pt idx="17982">
                  <c:v>33.516000000000012</c:v>
                </c:pt>
                <c:pt idx="17983">
                  <c:v>33.336799999999997</c:v>
                </c:pt>
                <c:pt idx="17984">
                  <c:v>33.537000000000013</c:v>
                </c:pt>
                <c:pt idx="17985">
                  <c:v>33.476799999999997</c:v>
                </c:pt>
                <c:pt idx="17986">
                  <c:v>33.293400000000013</c:v>
                </c:pt>
                <c:pt idx="17987">
                  <c:v>33.479599999999998</c:v>
                </c:pt>
                <c:pt idx="17988">
                  <c:v>33.293400000000013</c:v>
                </c:pt>
                <c:pt idx="17989">
                  <c:v>33.269600000000011</c:v>
                </c:pt>
                <c:pt idx="17990">
                  <c:v>33.247200000000007</c:v>
                </c:pt>
                <c:pt idx="17991">
                  <c:v>33.417999999999999</c:v>
                </c:pt>
                <c:pt idx="17992">
                  <c:v>33.171600000000012</c:v>
                </c:pt>
                <c:pt idx="17993">
                  <c:v>33.455800000000004</c:v>
                </c:pt>
                <c:pt idx="17994">
                  <c:v>33.203800000000008</c:v>
                </c:pt>
                <c:pt idx="17995">
                  <c:v>33.308800000000012</c:v>
                </c:pt>
                <c:pt idx="17996">
                  <c:v>33.116999999999997</c:v>
                </c:pt>
                <c:pt idx="17997">
                  <c:v>33.16320000000001</c:v>
                </c:pt>
                <c:pt idx="17998">
                  <c:v>33.226200000000013</c:v>
                </c:pt>
                <c:pt idx="17999">
                  <c:v>33.343800000000002</c:v>
                </c:pt>
                <c:pt idx="18000">
                  <c:v>33.161800000000007</c:v>
                </c:pt>
                <c:pt idx="18001">
                  <c:v>33.147799999999997</c:v>
                </c:pt>
                <c:pt idx="18002">
                  <c:v>33.181399999999996</c:v>
                </c:pt>
                <c:pt idx="18003">
                  <c:v>32.978400000000001</c:v>
                </c:pt>
                <c:pt idx="18004">
                  <c:v>32.653599999999997</c:v>
                </c:pt>
                <c:pt idx="18005">
                  <c:v>31.819199999999999</c:v>
                </c:pt>
                <c:pt idx="18006">
                  <c:v>32.622800000000012</c:v>
                </c:pt>
                <c:pt idx="18007">
                  <c:v>32.580800000000004</c:v>
                </c:pt>
                <c:pt idx="18008">
                  <c:v>32.78240000000001</c:v>
                </c:pt>
                <c:pt idx="18009">
                  <c:v>32.123000000000012</c:v>
                </c:pt>
                <c:pt idx="18010">
                  <c:v>32.484200000000001</c:v>
                </c:pt>
                <c:pt idx="18011">
                  <c:v>32.625600000000013</c:v>
                </c:pt>
                <c:pt idx="18012">
                  <c:v>32.673200000000001</c:v>
                </c:pt>
                <c:pt idx="18013">
                  <c:v>32.6676</c:v>
                </c:pt>
                <c:pt idx="18014">
                  <c:v>32.513599999999997</c:v>
                </c:pt>
                <c:pt idx="18015">
                  <c:v>32.645200000000003</c:v>
                </c:pt>
                <c:pt idx="18016">
                  <c:v>32.632600000000011</c:v>
                </c:pt>
                <c:pt idx="18017">
                  <c:v>32.642400000000009</c:v>
                </c:pt>
                <c:pt idx="18018">
                  <c:v>32.0306</c:v>
                </c:pt>
                <c:pt idx="18019">
                  <c:v>32.376399999999997</c:v>
                </c:pt>
                <c:pt idx="18020">
                  <c:v>32.349800000000002</c:v>
                </c:pt>
                <c:pt idx="18021">
                  <c:v>31.595199999999981</c:v>
                </c:pt>
                <c:pt idx="18022">
                  <c:v>31.38099999999999</c:v>
                </c:pt>
                <c:pt idx="18023">
                  <c:v>31.26759999999998</c:v>
                </c:pt>
                <c:pt idx="18024">
                  <c:v>31.1752</c:v>
                </c:pt>
                <c:pt idx="18025">
                  <c:v>31.00719999999999</c:v>
                </c:pt>
                <c:pt idx="18026">
                  <c:v>31.04359999999998</c:v>
                </c:pt>
                <c:pt idx="18027">
                  <c:v>30.949799999999989</c:v>
                </c:pt>
                <c:pt idx="18028">
                  <c:v>31.183599999999981</c:v>
                </c:pt>
                <c:pt idx="18029">
                  <c:v>31.12619999999999</c:v>
                </c:pt>
                <c:pt idx="18030">
                  <c:v>31.3796</c:v>
                </c:pt>
                <c:pt idx="18031">
                  <c:v>31.12479999999999</c:v>
                </c:pt>
                <c:pt idx="18032">
                  <c:v>30.911999999999988</c:v>
                </c:pt>
                <c:pt idx="18033">
                  <c:v>31.019799999999989</c:v>
                </c:pt>
                <c:pt idx="18034">
                  <c:v>31.322199999999992</c:v>
                </c:pt>
                <c:pt idx="18035">
                  <c:v>31.526599999999981</c:v>
                </c:pt>
                <c:pt idx="18036">
                  <c:v>31.429999999999989</c:v>
                </c:pt>
                <c:pt idx="18037">
                  <c:v>31.57559999999998</c:v>
                </c:pt>
                <c:pt idx="18038">
                  <c:v>31.077199999999991</c:v>
                </c:pt>
                <c:pt idx="18039">
                  <c:v>29.95859999999999</c:v>
                </c:pt>
                <c:pt idx="18040">
                  <c:v>30.58019999999998</c:v>
                </c:pt>
                <c:pt idx="18041">
                  <c:v>30.820999999999991</c:v>
                </c:pt>
                <c:pt idx="18042">
                  <c:v>30.875599999999981</c:v>
                </c:pt>
                <c:pt idx="18043">
                  <c:v>30.85179999999999</c:v>
                </c:pt>
                <c:pt idx="18044">
                  <c:v>30.794399999999989</c:v>
                </c:pt>
                <c:pt idx="18045">
                  <c:v>30.594200000000001</c:v>
                </c:pt>
                <c:pt idx="18046">
                  <c:v>30.511599999999991</c:v>
                </c:pt>
                <c:pt idx="18047">
                  <c:v>30.6432</c:v>
                </c:pt>
                <c:pt idx="18048">
                  <c:v>30.6432</c:v>
                </c:pt>
                <c:pt idx="18049">
                  <c:v>30.358999999999991</c:v>
                </c:pt>
                <c:pt idx="18050">
                  <c:v>30.5242</c:v>
                </c:pt>
                <c:pt idx="18051">
                  <c:v>30.198</c:v>
                </c:pt>
                <c:pt idx="18052">
                  <c:v>30.472399999999979</c:v>
                </c:pt>
                <c:pt idx="18053">
                  <c:v>30.435999999999989</c:v>
                </c:pt>
                <c:pt idx="18054">
                  <c:v>30.33519999999999</c:v>
                </c:pt>
                <c:pt idx="18055">
                  <c:v>30.357599999999991</c:v>
                </c:pt>
                <c:pt idx="18056">
                  <c:v>30.45419999999999</c:v>
                </c:pt>
                <c:pt idx="18057">
                  <c:v>30.04679999999998</c:v>
                </c:pt>
                <c:pt idx="18058">
                  <c:v>29.53019999999999</c:v>
                </c:pt>
                <c:pt idx="18059">
                  <c:v>29.605799999999981</c:v>
                </c:pt>
                <c:pt idx="18060">
                  <c:v>29.460199999999979</c:v>
                </c:pt>
                <c:pt idx="18061">
                  <c:v>29.353799999999989</c:v>
                </c:pt>
                <c:pt idx="18062">
                  <c:v>29.42519999999999</c:v>
                </c:pt>
                <c:pt idx="18063">
                  <c:v>29.574999999999999</c:v>
                </c:pt>
                <c:pt idx="18064">
                  <c:v>30.006199999999989</c:v>
                </c:pt>
                <c:pt idx="18065">
                  <c:v>30.2316</c:v>
                </c:pt>
                <c:pt idx="18066">
                  <c:v>30.256799999999981</c:v>
                </c:pt>
                <c:pt idx="18067">
                  <c:v>30.203600000000002</c:v>
                </c:pt>
                <c:pt idx="18068">
                  <c:v>30.192399999999989</c:v>
                </c:pt>
                <c:pt idx="18069">
                  <c:v>30.151799999999991</c:v>
                </c:pt>
                <c:pt idx="18070">
                  <c:v>30.241399999999981</c:v>
                </c:pt>
                <c:pt idx="18071">
                  <c:v>30.150400000000001</c:v>
                </c:pt>
                <c:pt idx="18072">
                  <c:v>30.686599999999991</c:v>
                </c:pt>
                <c:pt idx="18073">
                  <c:v>30.584399999999992</c:v>
                </c:pt>
                <c:pt idx="18074">
                  <c:v>30.533999999999988</c:v>
                </c:pt>
                <c:pt idx="18075">
                  <c:v>30.49199999999999</c:v>
                </c:pt>
                <c:pt idx="18076">
                  <c:v>30.471</c:v>
                </c:pt>
                <c:pt idx="18077">
                  <c:v>30.732800000000001</c:v>
                </c:pt>
                <c:pt idx="18078">
                  <c:v>30.553599999999989</c:v>
                </c:pt>
                <c:pt idx="18079">
                  <c:v>30.725799999999989</c:v>
                </c:pt>
                <c:pt idx="18080">
                  <c:v>30.585799999999981</c:v>
                </c:pt>
                <c:pt idx="18081">
                  <c:v>30.482199999999981</c:v>
                </c:pt>
                <c:pt idx="18082">
                  <c:v>30.52</c:v>
                </c:pt>
                <c:pt idx="18083">
                  <c:v>30.52699999999999</c:v>
                </c:pt>
                <c:pt idx="18084">
                  <c:v>30.515799999999992</c:v>
                </c:pt>
                <c:pt idx="18085">
                  <c:v>30.477999999999991</c:v>
                </c:pt>
                <c:pt idx="18086">
                  <c:v>30.818200000000001</c:v>
                </c:pt>
                <c:pt idx="18087">
                  <c:v>30.839199999999991</c:v>
                </c:pt>
                <c:pt idx="18088">
                  <c:v>30.806999999999992</c:v>
                </c:pt>
                <c:pt idx="18089">
                  <c:v>30.728599999999989</c:v>
                </c:pt>
                <c:pt idx="18090">
                  <c:v>30.819599999999991</c:v>
                </c:pt>
                <c:pt idx="18091">
                  <c:v>30.830799999999989</c:v>
                </c:pt>
                <c:pt idx="18092">
                  <c:v>30.778999999999989</c:v>
                </c:pt>
                <c:pt idx="18093">
                  <c:v>30.833600000000001</c:v>
                </c:pt>
                <c:pt idx="18094">
                  <c:v>30.808399999999988</c:v>
                </c:pt>
                <c:pt idx="18095">
                  <c:v>30.932999999999989</c:v>
                </c:pt>
                <c:pt idx="18096">
                  <c:v>30.762199999999989</c:v>
                </c:pt>
                <c:pt idx="18097">
                  <c:v>30.868599999999979</c:v>
                </c:pt>
                <c:pt idx="18098">
                  <c:v>30.82239999999998</c:v>
                </c:pt>
                <c:pt idx="18099">
                  <c:v>30.97359999999998</c:v>
                </c:pt>
                <c:pt idx="18100">
                  <c:v>30.979199999999992</c:v>
                </c:pt>
                <c:pt idx="18101">
                  <c:v>30.925999999999981</c:v>
                </c:pt>
                <c:pt idx="18102">
                  <c:v>30.636199999999992</c:v>
                </c:pt>
                <c:pt idx="18103">
                  <c:v>30.795799999999989</c:v>
                </c:pt>
                <c:pt idx="18104">
                  <c:v>30.95679999999998</c:v>
                </c:pt>
                <c:pt idx="18105">
                  <c:v>30.47519999999998</c:v>
                </c:pt>
                <c:pt idx="18106">
                  <c:v>30.37159999999999</c:v>
                </c:pt>
                <c:pt idx="18107">
                  <c:v>30.447199999999992</c:v>
                </c:pt>
                <c:pt idx="18108">
                  <c:v>30.410799999999981</c:v>
                </c:pt>
                <c:pt idx="18109">
                  <c:v>30.533999999999988</c:v>
                </c:pt>
                <c:pt idx="18110">
                  <c:v>30.357599999999991</c:v>
                </c:pt>
                <c:pt idx="18111">
                  <c:v>31.390799999999992</c:v>
                </c:pt>
                <c:pt idx="18112">
                  <c:v>30.339399999999991</c:v>
                </c:pt>
                <c:pt idx="18113">
                  <c:v>29.39159999999999</c:v>
                </c:pt>
                <c:pt idx="18114">
                  <c:v>30.32259999999998</c:v>
                </c:pt>
                <c:pt idx="18115">
                  <c:v>30.633399999999991</c:v>
                </c:pt>
                <c:pt idx="18116">
                  <c:v>30.40939999999998</c:v>
                </c:pt>
                <c:pt idx="18117">
                  <c:v>29.916599999999988</c:v>
                </c:pt>
                <c:pt idx="18118">
                  <c:v>29.538599999999992</c:v>
                </c:pt>
                <c:pt idx="18119">
                  <c:v>29.454599999999989</c:v>
                </c:pt>
                <c:pt idx="18120">
                  <c:v>29.652000000000001</c:v>
                </c:pt>
                <c:pt idx="18121">
                  <c:v>29.74159999999998</c:v>
                </c:pt>
                <c:pt idx="18122">
                  <c:v>29.558199999999989</c:v>
                </c:pt>
                <c:pt idx="18123">
                  <c:v>29.744399999999981</c:v>
                </c:pt>
                <c:pt idx="18124">
                  <c:v>29.646399999999989</c:v>
                </c:pt>
                <c:pt idx="18125">
                  <c:v>29.80599999999999</c:v>
                </c:pt>
                <c:pt idx="18126">
                  <c:v>29.621199999999991</c:v>
                </c:pt>
                <c:pt idx="18127">
                  <c:v>29.728999999999989</c:v>
                </c:pt>
                <c:pt idx="18128">
                  <c:v>29.812999999999999</c:v>
                </c:pt>
                <c:pt idx="18129">
                  <c:v>29.761199999999981</c:v>
                </c:pt>
                <c:pt idx="18130">
                  <c:v>29.913799999999981</c:v>
                </c:pt>
                <c:pt idx="18131">
                  <c:v>29.818599999999989</c:v>
                </c:pt>
                <c:pt idx="18132">
                  <c:v>29.6982</c:v>
                </c:pt>
                <c:pt idx="18133">
                  <c:v>29.733199999999989</c:v>
                </c:pt>
                <c:pt idx="18134">
                  <c:v>29.901199999999989</c:v>
                </c:pt>
                <c:pt idx="18135">
                  <c:v>29.89559999999998</c:v>
                </c:pt>
                <c:pt idx="18136">
                  <c:v>29.769599999999979</c:v>
                </c:pt>
                <c:pt idx="18137">
                  <c:v>29.66879999999998</c:v>
                </c:pt>
                <c:pt idx="18138">
                  <c:v>29.686999999999991</c:v>
                </c:pt>
                <c:pt idx="18139">
                  <c:v>28.93239999999998</c:v>
                </c:pt>
                <c:pt idx="18140">
                  <c:v>28.880599999999991</c:v>
                </c:pt>
                <c:pt idx="18141">
                  <c:v>28.98559999999998</c:v>
                </c:pt>
                <c:pt idx="18142">
                  <c:v>28.394799999999989</c:v>
                </c:pt>
                <c:pt idx="18143">
                  <c:v>28.508199999999992</c:v>
                </c:pt>
                <c:pt idx="18144">
                  <c:v>28.62579999999998</c:v>
                </c:pt>
                <c:pt idx="18145">
                  <c:v>28.89459999999999</c:v>
                </c:pt>
                <c:pt idx="18146">
                  <c:v>28.43259999999999</c:v>
                </c:pt>
                <c:pt idx="18147">
                  <c:v>28.63979999999999</c:v>
                </c:pt>
                <c:pt idx="18148">
                  <c:v>28.97999999999999</c:v>
                </c:pt>
                <c:pt idx="18149">
                  <c:v>28.832999999999991</c:v>
                </c:pt>
                <c:pt idx="18150">
                  <c:v>28.786799999999989</c:v>
                </c:pt>
                <c:pt idx="18151">
                  <c:v>28.697199999999999</c:v>
                </c:pt>
                <c:pt idx="18152">
                  <c:v>28.971599999999981</c:v>
                </c:pt>
                <c:pt idx="18153">
                  <c:v>28.904399999999988</c:v>
                </c:pt>
                <c:pt idx="18154">
                  <c:v>28.937999999999999</c:v>
                </c:pt>
                <c:pt idx="18155">
                  <c:v>29.026199999999989</c:v>
                </c:pt>
                <c:pt idx="18156">
                  <c:v>28.818999999999999</c:v>
                </c:pt>
                <c:pt idx="18157">
                  <c:v>28.989799999999981</c:v>
                </c:pt>
                <c:pt idx="18158">
                  <c:v>28.291199999999989</c:v>
                </c:pt>
                <c:pt idx="18159">
                  <c:v>28.52219999999998</c:v>
                </c:pt>
                <c:pt idx="18160">
                  <c:v>28.559999999999992</c:v>
                </c:pt>
                <c:pt idx="18161">
                  <c:v>28.48719999999998</c:v>
                </c:pt>
                <c:pt idx="18162">
                  <c:v>27.581399999999991</c:v>
                </c:pt>
                <c:pt idx="18163">
                  <c:v>28.390599999999989</c:v>
                </c:pt>
                <c:pt idx="18164">
                  <c:v>28.352799999999981</c:v>
                </c:pt>
                <c:pt idx="18165">
                  <c:v>28.41859999999998</c:v>
                </c:pt>
                <c:pt idx="18166">
                  <c:v>28.07139999999999</c:v>
                </c:pt>
                <c:pt idx="18167">
                  <c:v>28.009799999999981</c:v>
                </c:pt>
                <c:pt idx="18168">
                  <c:v>27.81519999999999</c:v>
                </c:pt>
                <c:pt idx="18169">
                  <c:v>27.74519999999999</c:v>
                </c:pt>
                <c:pt idx="18170">
                  <c:v>27.8796</c:v>
                </c:pt>
                <c:pt idx="18171">
                  <c:v>27.865599999999979</c:v>
                </c:pt>
                <c:pt idx="18172">
                  <c:v>27.846</c:v>
                </c:pt>
                <c:pt idx="18173">
                  <c:v>27.78439999999998</c:v>
                </c:pt>
                <c:pt idx="18174">
                  <c:v>27.776</c:v>
                </c:pt>
                <c:pt idx="18175">
                  <c:v>27.764800000000001</c:v>
                </c:pt>
                <c:pt idx="18176">
                  <c:v>27.8796</c:v>
                </c:pt>
                <c:pt idx="18177">
                  <c:v>27.91879999999998</c:v>
                </c:pt>
                <c:pt idx="18178">
                  <c:v>27.79</c:v>
                </c:pt>
                <c:pt idx="18179">
                  <c:v>27.57579999999998</c:v>
                </c:pt>
                <c:pt idx="18180">
                  <c:v>27.72</c:v>
                </c:pt>
                <c:pt idx="18181">
                  <c:v>27.8096</c:v>
                </c:pt>
                <c:pt idx="18182">
                  <c:v>27.787199999999991</c:v>
                </c:pt>
                <c:pt idx="18183">
                  <c:v>27.788599999999981</c:v>
                </c:pt>
                <c:pt idx="18184">
                  <c:v>27.79979999999998</c:v>
                </c:pt>
                <c:pt idx="18185">
                  <c:v>27.732599999999991</c:v>
                </c:pt>
                <c:pt idx="18186">
                  <c:v>27.770399999999981</c:v>
                </c:pt>
                <c:pt idx="18187">
                  <c:v>27.88519999999998</c:v>
                </c:pt>
                <c:pt idx="18188">
                  <c:v>27.876799999999989</c:v>
                </c:pt>
                <c:pt idx="18189">
                  <c:v>27.802600000000002</c:v>
                </c:pt>
                <c:pt idx="18190">
                  <c:v>28.39759999999999</c:v>
                </c:pt>
                <c:pt idx="18191">
                  <c:v>28.12879999999998</c:v>
                </c:pt>
                <c:pt idx="18192">
                  <c:v>28.197399999999991</c:v>
                </c:pt>
                <c:pt idx="18193">
                  <c:v>28.127399999999991</c:v>
                </c:pt>
                <c:pt idx="18194">
                  <c:v>28.1526</c:v>
                </c:pt>
                <c:pt idx="18195">
                  <c:v>28.20999999999999</c:v>
                </c:pt>
                <c:pt idx="18196">
                  <c:v>28.12459999999999</c:v>
                </c:pt>
                <c:pt idx="18197">
                  <c:v>28.364000000000001</c:v>
                </c:pt>
                <c:pt idx="18198">
                  <c:v>28.154</c:v>
                </c:pt>
                <c:pt idx="18199">
                  <c:v>28.10639999999999</c:v>
                </c:pt>
                <c:pt idx="18200">
                  <c:v>28.24499999999999</c:v>
                </c:pt>
                <c:pt idx="18201">
                  <c:v>28.61600000000001</c:v>
                </c:pt>
                <c:pt idx="18202">
                  <c:v>28.660799999999981</c:v>
                </c:pt>
                <c:pt idx="18203">
                  <c:v>28.733599999999988</c:v>
                </c:pt>
                <c:pt idx="18204">
                  <c:v>28.694399999999991</c:v>
                </c:pt>
                <c:pt idx="18205">
                  <c:v>29.315999999999999</c:v>
                </c:pt>
                <c:pt idx="18206">
                  <c:v>28.26459999999998</c:v>
                </c:pt>
                <c:pt idx="18207">
                  <c:v>28.529199999999989</c:v>
                </c:pt>
                <c:pt idx="18208">
                  <c:v>28.21279999999998</c:v>
                </c:pt>
                <c:pt idx="18209">
                  <c:v>29.01779999999999</c:v>
                </c:pt>
                <c:pt idx="18210">
                  <c:v>28.51939999999999</c:v>
                </c:pt>
                <c:pt idx="18211">
                  <c:v>28.097999999999999</c:v>
                </c:pt>
                <c:pt idx="18212">
                  <c:v>27.910399999999989</c:v>
                </c:pt>
                <c:pt idx="18213">
                  <c:v>28.27999999999999</c:v>
                </c:pt>
                <c:pt idx="18214">
                  <c:v>28.03919999999999</c:v>
                </c:pt>
                <c:pt idx="18215">
                  <c:v>28.282800000000002</c:v>
                </c:pt>
                <c:pt idx="18216">
                  <c:v>27.371399999999991</c:v>
                </c:pt>
                <c:pt idx="18217">
                  <c:v>27.35319999999999</c:v>
                </c:pt>
                <c:pt idx="18218">
                  <c:v>27.514199999999992</c:v>
                </c:pt>
                <c:pt idx="18219">
                  <c:v>27.480599999999981</c:v>
                </c:pt>
                <c:pt idx="18220">
                  <c:v>27.5688</c:v>
                </c:pt>
                <c:pt idx="18221">
                  <c:v>27.540800000000001</c:v>
                </c:pt>
                <c:pt idx="18222">
                  <c:v>27.615000000000009</c:v>
                </c:pt>
                <c:pt idx="18223">
                  <c:v>27.40639999999998</c:v>
                </c:pt>
                <c:pt idx="18224">
                  <c:v>27.38819999999998</c:v>
                </c:pt>
                <c:pt idx="18225">
                  <c:v>27.483399999999989</c:v>
                </c:pt>
                <c:pt idx="18226">
                  <c:v>27.532399999999988</c:v>
                </c:pt>
                <c:pt idx="18227">
                  <c:v>27.764800000000001</c:v>
                </c:pt>
                <c:pt idx="18228">
                  <c:v>27.63880000000001</c:v>
                </c:pt>
                <c:pt idx="18229">
                  <c:v>27.81519999999999</c:v>
                </c:pt>
                <c:pt idx="18230">
                  <c:v>27.873999999999999</c:v>
                </c:pt>
                <c:pt idx="18231">
                  <c:v>27.86419999999999</c:v>
                </c:pt>
                <c:pt idx="18232">
                  <c:v>27.771799999999988</c:v>
                </c:pt>
                <c:pt idx="18233">
                  <c:v>27.813800000000011</c:v>
                </c:pt>
                <c:pt idx="18234">
                  <c:v>27.839000000000009</c:v>
                </c:pt>
                <c:pt idx="18235">
                  <c:v>27.83339999999999</c:v>
                </c:pt>
                <c:pt idx="18236">
                  <c:v>27.71019999999999</c:v>
                </c:pt>
                <c:pt idx="18237">
                  <c:v>27.813800000000011</c:v>
                </c:pt>
                <c:pt idx="18238">
                  <c:v>27.698999999999991</c:v>
                </c:pt>
                <c:pt idx="18239">
                  <c:v>28.02099999999999</c:v>
                </c:pt>
                <c:pt idx="18240">
                  <c:v>28.051799999999989</c:v>
                </c:pt>
                <c:pt idx="18241">
                  <c:v>27.97059999999998</c:v>
                </c:pt>
                <c:pt idx="18242">
                  <c:v>27.650000000000009</c:v>
                </c:pt>
                <c:pt idx="18243">
                  <c:v>27.771799999999988</c:v>
                </c:pt>
                <c:pt idx="18244">
                  <c:v>27.546399999999981</c:v>
                </c:pt>
                <c:pt idx="18245">
                  <c:v>27.818000000000001</c:v>
                </c:pt>
                <c:pt idx="18246">
                  <c:v>27.567399999999989</c:v>
                </c:pt>
                <c:pt idx="18247">
                  <c:v>27.586999999999989</c:v>
                </c:pt>
                <c:pt idx="18248">
                  <c:v>27.703199999999988</c:v>
                </c:pt>
                <c:pt idx="18249">
                  <c:v>27.511399999999991</c:v>
                </c:pt>
                <c:pt idx="18250">
                  <c:v>27.561800000000009</c:v>
                </c:pt>
                <c:pt idx="18251">
                  <c:v>27.64579999999998</c:v>
                </c:pt>
                <c:pt idx="18252">
                  <c:v>27.684999999999992</c:v>
                </c:pt>
                <c:pt idx="18253">
                  <c:v>27.535199999999989</c:v>
                </c:pt>
                <c:pt idx="18254">
                  <c:v>27.687799999999989</c:v>
                </c:pt>
                <c:pt idx="18255">
                  <c:v>27.494599999999981</c:v>
                </c:pt>
                <c:pt idx="18256">
                  <c:v>27.630399999999991</c:v>
                </c:pt>
                <c:pt idx="18257">
                  <c:v>27.619199999999999</c:v>
                </c:pt>
                <c:pt idx="18258">
                  <c:v>27.722799999999989</c:v>
                </c:pt>
                <c:pt idx="18259">
                  <c:v>27.582799999999999</c:v>
                </c:pt>
                <c:pt idx="18260">
                  <c:v>27.960799999999981</c:v>
                </c:pt>
                <c:pt idx="18261">
                  <c:v>28.17359999999999</c:v>
                </c:pt>
                <c:pt idx="18262">
                  <c:v>28.026599999999981</c:v>
                </c:pt>
                <c:pt idx="18263">
                  <c:v>27.668199999999999</c:v>
                </c:pt>
                <c:pt idx="18264">
                  <c:v>27.54219999999998</c:v>
                </c:pt>
                <c:pt idx="18265">
                  <c:v>26.346599999999992</c:v>
                </c:pt>
                <c:pt idx="18266">
                  <c:v>26.72039999999998</c:v>
                </c:pt>
                <c:pt idx="18267">
                  <c:v>26.287800000000001</c:v>
                </c:pt>
                <c:pt idx="18268">
                  <c:v>26.63219999999999</c:v>
                </c:pt>
                <c:pt idx="18269">
                  <c:v>26.833800000000011</c:v>
                </c:pt>
                <c:pt idx="18270">
                  <c:v>26.753999999999991</c:v>
                </c:pt>
                <c:pt idx="18271">
                  <c:v>26.690999999999999</c:v>
                </c:pt>
                <c:pt idx="18272">
                  <c:v>26.867399999999989</c:v>
                </c:pt>
                <c:pt idx="18273">
                  <c:v>26.669999999999991</c:v>
                </c:pt>
                <c:pt idx="18274">
                  <c:v>26.689599999999992</c:v>
                </c:pt>
                <c:pt idx="18275">
                  <c:v>26.912199999999991</c:v>
                </c:pt>
                <c:pt idx="18276">
                  <c:v>26.807199999999991</c:v>
                </c:pt>
                <c:pt idx="18277">
                  <c:v>26.901</c:v>
                </c:pt>
                <c:pt idx="18278">
                  <c:v>26.928999999999981</c:v>
                </c:pt>
                <c:pt idx="18279">
                  <c:v>26.79039999999998</c:v>
                </c:pt>
                <c:pt idx="18280">
                  <c:v>26.927600000000002</c:v>
                </c:pt>
                <c:pt idx="18281">
                  <c:v>26.846399999999988</c:v>
                </c:pt>
                <c:pt idx="18282">
                  <c:v>26.863199999999988</c:v>
                </c:pt>
                <c:pt idx="18283">
                  <c:v>26.808599999999981</c:v>
                </c:pt>
                <c:pt idx="18284">
                  <c:v>26.829599999999989</c:v>
                </c:pt>
                <c:pt idx="18285">
                  <c:v>26.920599999999979</c:v>
                </c:pt>
                <c:pt idx="18286">
                  <c:v>27.061999999999991</c:v>
                </c:pt>
                <c:pt idx="18287">
                  <c:v>26.846399999999988</c:v>
                </c:pt>
                <c:pt idx="18288">
                  <c:v>26.92199999999999</c:v>
                </c:pt>
                <c:pt idx="18289">
                  <c:v>26.762399999999989</c:v>
                </c:pt>
                <c:pt idx="18290">
                  <c:v>28.170799999999989</c:v>
                </c:pt>
                <c:pt idx="18291">
                  <c:v>26.657399999999999</c:v>
                </c:pt>
                <c:pt idx="18292">
                  <c:v>27.749399999999991</c:v>
                </c:pt>
                <c:pt idx="18293">
                  <c:v>26.87299999999999</c:v>
                </c:pt>
                <c:pt idx="18294">
                  <c:v>26.87579999999998</c:v>
                </c:pt>
                <c:pt idx="18295">
                  <c:v>27.283199999999979</c:v>
                </c:pt>
                <c:pt idx="18296">
                  <c:v>27.28599999999998</c:v>
                </c:pt>
                <c:pt idx="18297">
                  <c:v>27.070399999999989</c:v>
                </c:pt>
                <c:pt idx="18298">
                  <c:v>26.585999999999981</c:v>
                </c:pt>
                <c:pt idx="18299">
                  <c:v>26.1492</c:v>
                </c:pt>
                <c:pt idx="18300">
                  <c:v>26.347999999999999</c:v>
                </c:pt>
                <c:pt idx="18301">
                  <c:v>26.548199999999991</c:v>
                </c:pt>
                <c:pt idx="18302">
                  <c:v>26.105799999999981</c:v>
                </c:pt>
                <c:pt idx="18303">
                  <c:v>26.102999999999991</c:v>
                </c:pt>
                <c:pt idx="18304">
                  <c:v>26.206600000000002</c:v>
                </c:pt>
                <c:pt idx="18305">
                  <c:v>26.39279999999998</c:v>
                </c:pt>
                <c:pt idx="18306">
                  <c:v>26.248599999999989</c:v>
                </c:pt>
                <c:pt idx="18307">
                  <c:v>26.44459999999998</c:v>
                </c:pt>
                <c:pt idx="18308">
                  <c:v>26.571999999999999</c:v>
                </c:pt>
                <c:pt idx="18309">
                  <c:v>26.66719999999999</c:v>
                </c:pt>
                <c:pt idx="18310">
                  <c:v>26.639199999999992</c:v>
                </c:pt>
                <c:pt idx="18311">
                  <c:v>26.747</c:v>
                </c:pt>
                <c:pt idx="18312">
                  <c:v>25.934999999999992</c:v>
                </c:pt>
                <c:pt idx="18313">
                  <c:v>26.294799999999992</c:v>
                </c:pt>
                <c:pt idx="18314">
                  <c:v>26.262599999999981</c:v>
                </c:pt>
                <c:pt idx="18315">
                  <c:v>26.394200000000001</c:v>
                </c:pt>
                <c:pt idx="18316">
                  <c:v>25.90839999999999</c:v>
                </c:pt>
                <c:pt idx="18317">
                  <c:v>25.611599999999999</c:v>
                </c:pt>
                <c:pt idx="18318">
                  <c:v>25.68719999999999</c:v>
                </c:pt>
                <c:pt idx="18319">
                  <c:v>25.56959999999998</c:v>
                </c:pt>
                <c:pt idx="18320">
                  <c:v>25.5472</c:v>
                </c:pt>
                <c:pt idx="18321">
                  <c:v>25.463199999999979</c:v>
                </c:pt>
                <c:pt idx="18322">
                  <c:v>25.58639999999998</c:v>
                </c:pt>
                <c:pt idx="18323">
                  <c:v>25.426799999999989</c:v>
                </c:pt>
                <c:pt idx="18324">
                  <c:v>25.44779999999998</c:v>
                </c:pt>
                <c:pt idx="18325">
                  <c:v>25.519200000000001</c:v>
                </c:pt>
                <c:pt idx="18326">
                  <c:v>25.463199999999979</c:v>
                </c:pt>
                <c:pt idx="18327">
                  <c:v>25.396000000000001</c:v>
                </c:pt>
                <c:pt idx="18328">
                  <c:v>25.44779999999998</c:v>
                </c:pt>
                <c:pt idx="18329">
                  <c:v>25.495399999999989</c:v>
                </c:pt>
                <c:pt idx="18330">
                  <c:v>25.42819999999999</c:v>
                </c:pt>
                <c:pt idx="18331">
                  <c:v>25.494</c:v>
                </c:pt>
                <c:pt idx="18332">
                  <c:v>25.607399999999991</c:v>
                </c:pt>
                <c:pt idx="18333">
                  <c:v>25.62</c:v>
                </c:pt>
                <c:pt idx="18334">
                  <c:v>25.457599999999989</c:v>
                </c:pt>
                <c:pt idx="18335">
                  <c:v>25.562599999999989</c:v>
                </c:pt>
                <c:pt idx="18336">
                  <c:v>25.49819999999999</c:v>
                </c:pt>
                <c:pt idx="18337">
                  <c:v>25.542999999999989</c:v>
                </c:pt>
                <c:pt idx="18338">
                  <c:v>25.5794</c:v>
                </c:pt>
                <c:pt idx="18339">
                  <c:v>25.590599999999981</c:v>
                </c:pt>
                <c:pt idx="18340">
                  <c:v>25.922399999999989</c:v>
                </c:pt>
                <c:pt idx="18341">
                  <c:v>25.7502</c:v>
                </c:pt>
                <c:pt idx="18342">
                  <c:v>26.123999999999999</c:v>
                </c:pt>
                <c:pt idx="18343">
                  <c:v>25.335799999999988</c:v>
                </c:pt>
                <c:pt idx="18344">
                  <c:v>25.70259999999999</c:v>
                </c:pt>
                <c:pt idx="18345">
                  <c:v>25.27699999999999</c:v>
                </c:pt>
                <c:pt idx="18346">
                  <c:v>24.854199999999999</c:v>
                </c:pt>
                <c:pt idx="18347">
                  <c:v>25.00259999999999</c:v>
                </c:pt>
                <c:pt idx="18348">
                  <c:v>24.99</c:v>
                </c:pt>
                <c:pt idx="18349">
                  <c:v>25.071200000000001</c:v>
                </c:pt>
                <c:pt idx="18350">
                  <c:v>24.676400000000001</c:v>
                </c:pt>
                <c:pt idx="18351">
                  <c:v>24.91719999999999</c:v>
                </c:pt>
                <c:pt idx="18352">
                  <c:v>24.8416</c:v>
                </c:pt>
                <c:pt idx="18353">
                  <c:v>24.835999999999991</c:v>
                </c:pt>
                <c:pt idx="18354">
                  <c:v>24.817799999999991</c:v>
                </c:pt>
                <c:pt idx="18355">
                  <c:v>24.86259999999999</c:v>
                </c:pt>
                <c:pt idx="18356">
                  <c:v>24.893399999999989</c:v>
                </c:pt>
                <c:pt idx="18357">
                  <c:v>24.7044</c:v>
                </c:pt>
                <c:pt idx="18358">
                  <c:v>24.74639999999998</c:v>
                </c:pt>
                <c:pt idx="18359">
                  <c:v>24.89899999999999</c:v>
                </c:pt>
                <c:pt idx="18360">
                  <c:v>24.794</c:v>
                </c:pt>
                <c:pt idx="18361">
                  <c:v>24.7044</c:v>
                </c:pt>
                <c:pt idx="18362">
                  <c:v>25.15100000000001</c:v>
                </c:pt>
                <c:pt idx="18363">
                  <c:v>24.786999999999981</c:v>
                </c:pt>
                <c:pt idx="18364">
                  <c:v>25.334399999999999</c:v>
                </c:pt>
                <c:pt idx="18365">
                  <c:v>25.075399999999998</c:v>
                </c:pt>
                <c:pt idx="18366">
                  <c:v>25.080999999999989</c:v>
                </c:pt>
                <c:pt idx="18367">
                  <c:v>25.188800000000001</c:v>
                </c:pt>
                <c:pt idx="18368">
                  <c:v>24.795399999999979</c:v>
                </c:pt>
                <c:pt idx="18369">
                  <c:v>25.52059999999998</c:v>
                </c:pt>
                <c:pt idx="18370">
                  <c:v>24.959199999999989</c:v>
                </c:pt>
                <c:pt idx="18371">
                  <c:v>25.286799999999989</c:v>
                </c:pt>
                <c:pt idx="18372">
                  <c:v>25.263000000000002</c:v>
                </c:pt>
                <c:pt idx="18373">
                  <c:v>25.297999999999991</c:v>
                </c:pt>
                <c:pt idx="18374">
                  <c:v>25.145399999999981</c:v>
                </c:pt>
                <c:pt idx="18375">
                  <c:v>24.84859999999998</c:v>
                </c:pt>
                <c:pt idx="18376">
                  <c:v>23.980599999999981</c:v>
                </c:pt>
                <c:pt idx="18377">
                  <c:v>25.009599999999988</c:v>
                </c:pt>
                <c:pt idx="18378">
                  <c:v>25.09079999999998</c:v>
                </c:pt>
                <c:pt idx="18379">
                  <c:v>24.833199999999991</c:v>
                </c:pt>
                <c:pt idx="18380">
                  <c:v>24.77859999999999</c:v>
                </c:pt>
                <c:pt idx="18381">
                  <c:v>24.883599999999991</c:v>
                </c:pt>
                <c:pt idx="18382">
                  <c:v>24.777200000000001</c:v>
                </c:pt>
                <c:pt idx="18383">
                  <c:v>24.821999999999999</c:v>
                </c:pt>
                <c:pt idx="18384">
                  <c:v>24.872399999999981</c:v>
                </c:pt>
                <c:pt idx="18385">
                  <c:v>24.95219999999998</c:v>
                </c:pt>
                <c:pt idx="18386">
                  <c:v>25.120200000000001</c:v>
                </c:pt>
                <c:pt idx="18387">
                  <c:v>25.039000000000001</c:v>
                </c:pt>
                <c:pt idx="18388">
                  <c:v>24.904599999999999</c:v>
                </c:pt>
                <c:pt idx="18389">
                  <c:v>24.86679999999998</c:v>
                </c:pt>
                <c:pt idx="18390">
                  <c:v>24.878</c:v>
                </c:pt>
                <c:pt idx="18391">
                  <c:v>24.94799999999999</c:v>
                </c:pt>
                <c:pt idx="18392">
                  <c:v>25.022200000000002</c:v>
                </c:pt>
                <c:pt idx="18393">
                  <c:v>24.893399999999989</c:v>
                </c:pt>
                <c:pt idx="18394">
                  <c:v>24.997</c:v>
                </c:pt>
                <c:pt idx="18395">
                  <c:v>25.065599999999989</c:v>
                </c:pt>
                <c:pt idx="18396">
                  <c:v>24.98719999999998</c:v>
                </c:pt>
                <c:pt idx="18397">
                  <c:v>24.79679999999998</c:v>
                </c:pt>
                <c:pt idx="18398">
                  <c:v>24.974599999999981</c:v>
                </c:pt>
                <c:pt idx="18399">
                  <c:v>24.8276</c:v>
                </c:pt>
                <c:pt idx="18400">
                  <c:v>24.929799999999979</c:v>
                </c:pt>
                <c:pt idx="18401">
                  <c:v>24.837399999999999</c:v>
                </c:pt>
                <c:pt idx="18402">
                  <c:v>24.891999999999999</c:v>
                </c:pt>
                <c:pt idx="18403">
                  <c:v>23.9358</c:v>
                </c:pt>
                <c:pt idx="18404">
                  <c:v>25.16780000000001</c:v>
                </c:pt>
                <c:pt idx="18405">
                  <c:v>25.488399999999981</c:v>
                </c:pt>
                <c:pt idx="18406">
                  <c:v>25.49959999999998</c:v>
                </c:pt>
                <c:pt idx="18407">
                  <c:v>25.446399999999979</c:v>
                </c:pt>
                <c:pt idx="18408">
                  <c:v>25.507999999999999</c:v>
                </c:pt>
                <c:pt idx="18409">
                  <c:v>24.62459999999999</c:v>
                </c:pt>
                <c:pt idx="18410">
                  <c:v>24.817799999999991</c:v>
                </c:pt>
                <c:pt idx="18411">
                  <c:v>24.815000000000001</c:v>
                </c:pt>
                <c:pt idx="18412">
                  <c:v>24.585399999999989</c:v>
                </c:pt>
                <c:pt idx="18413">
                  <c:v>24.583999999999989</c:v>
                </c:pt>
                <c:pt idx="18414">
                  <c:v>24.5868</c:v>
                </c:pt>
                <c:pt idx="18415">
                  <c:v>25.313399999999991</c:v>
                </c:pt>
                <c:pt idx="18416">
                  <c:v>25.442199999999989</c:v>
                </c:pt>
                <c:pt idx="18417">
                  <c:v>25.471599999999992</c:v>
                </c:pt>
                <c:pt idx="18418">
                  <c:v>24.733800000000009</c:v>
                </c:pt>
                <c:pt idx="18419">
                  <c:v>24.660999999999991</c:v>
                </c:pt>
                <c:pt idx="18420">
                  <c:v>11.1706</c:v>
                </c:pt>
                <c:pt idx="18421">
                  <c:v>11.4884</c:v>
                </c:pt>
                <c:pt idx="18422">
                  <c:v>11.740399999999999</c:v>
                </c:pt>
                <c:pt idx="18423">
                  <c:v>11.698399999999999</c:v>
                </c:pt>
                <c:pt idx="18424">
                  <c:v>11.773999999999999</c:v>
                </c:pt>
                <c:pt idx="18425">
                  <c:v>11.753</c:v>
                </c:pt>
                <c:pt idx="18426">
                  <c:v>11.758599999999999</c:v>
                </c:pt>
                <c:pt idx="18427">
                  <c:v>11.079599999999999</c:v>
                </c:pt>
                <c:pt idx="18428">
                  <c:v>11.981199999999999</c:v>
                </c:pt>
                <c:pt idx="18429">
                  <c:v>11.9322</c:v>
                </c:pt>
                <c:pt idx="18430">
                  <c:v>11.4604</c:v>
                </c:pt>
                <c:pt idx="18431">
                  <c:v>11.344200000000001</c:v>
                </c:pt>
                <c:pt idx="18432">
                  <c:v>10.9984</c:v>
                </c:pt>
                <c:pt idx="18433">
                  <c:v>11.086600000000001</c:v>
                </c:pt>
                <c:pt idx="18434">
                  <c:v>11.0684</c:v>
                </c:pt>
                <c:pt idx="18435">
                  <c:v>11.403</c:v>
                </c:pt>
                <c:pt idx="18436">
                  <c:v>11.397399999999999</c:v>
                </c:pt>
                <c:pt idx="18437">
                  <c:v>11.309200000000001</c:v>
                </c:pt>
                <c:pt idx="18438">
                  <c:v>11.366600000000011</c:v>
                </c:pt>
                <c:pt idx="18439">
                  <c:v>11.3848</c:v>
                </c:pt>
                <c:pt idx="18440">
                  <c:v>11.473000000000001</c:v>
                </c:pt>
                <c:pt idx="18441">
                  <c:v>11.1692</c:v>
                </c:pt>
                <c:pt idx="18442">
                  <c:v>11.379200000000001</c:v>
                </c:pt>
                <c:pt idx="18443">
                  <c:v>11.2294</c:v>
                </c:pt>
                <c:pt idx="18444">
                  <c:v>11.3218</c:v>
                </c:pt>
                <c:pt idx="18445">
                  <c:v>11.2714</c:v>
                </c:pt>
                <c:pt idx="18446">
                  <c:v>11.370799999999999</c:v>
                </c:pt>
                <c:pt idx="18447">
                  <c:v>11.3218</c:v>
                </c:pt>
                <c:pt idx="18448">
                  <c:v>11.148199999999999</c:v>
                </c:pt>
                <c:pt idx="18449">
                  <c:v>11.114599999999999</c:v>
                </c:pt>
                <c:pt idx="18450">
                  <c:v>11.2028</c:v>
                </c:pt>
                <c:pt idx="18451">
                  <c:v>11.2182</c:v>
                </c:pt>
                <c:pt idx="18452">
                  <c:v>11.1538</c:v>
                </c:pt>
                <c:pt idx="18453">
                  <c:v>11.1356</c:v>
                </c:pt>
                <c:pt idx="18454">
                  <c:v>11.0474</c:v>
                </c:pt>
                <c:pt idx="18455">
                  <c:v>11.010999999999999</c:v>
                </c:pt>
                <c:pt idx="18456">
                  <c:v>11.034800000000001</c:v>
                </c:pt>
                <c:pt idx="18457">
                  <c:v>11.029199999999999</c:v>
                </c:pt>
                <c:pt idx="18458">
                  <c:v>11.198600000000001</c:v>
                </c:pt>
                <c:pt idx="18459">
                  <c:v>10.906000000000001</c:v>
                </c:pt>
                <c:pt idx="18460">
                  <c:v>10.852800000000011</c:v>
                </c:pt>
                <c:pt idx="18461">
                  <c:v>10.590999999999999</c:v>
                </c:pt>
                <c:pt idx="18462">
                  <c:v>10.606400000000001</c:v>
                </c:pt>
                <c:pt idx="18463">
                  <c:v>10.689</c:v>
                </c:pt>
                <c:pt idx="18464">
                  <c:v>11.198600000000001</c:v>
                </c:pt>
                <c:pt idx="18465">
                  <c:v>11.4366</c:v>
                </c:pt>
                <c:pt idx="18466">
                  <c:v>11.191599999999999</c:v>
                </c:pt>
                <c:pt idx="18467">
                  <c:v>11.232200000000001</c:v>
                </c:pt>
                <c:pt idx="18468">
                  <c:v>11.382</c:v>
                </c:pt>
                <c:pt idx="18469">
                  <c:v>11.35260000000001</c:v>
                </c:pt>
                <c:pt idx="18470">
                  <c:v>11.4156</c:v>
                </c:pt>
                <c:pt idx="18471">
                  <c:v>11.3064</c:v>
                </c:pt>
                <c:pt idx="18472">
                  <c:v>11.449199999999999</c:v>
                </c:pt>
                <c:pt idx="18473">
                  <c:v>11.1762</c:v>
                </c:pt>
                <c:pt idx="18474">
                  <c:v>11.2966</c:v>
                </c:pt>
                <c:pt idx="18475">
                  <c:v>11.4954</c:v>
                </c:pt>
                <c:pt idx="18476">
                  <c:v>11.601800000000001</c:v>
                </c:pt>
                <c:pt idx="18477">
                  <c:v>10.845800000000001</c:v>
                </c:pt>
                <c:pt idx="18478">
                  <c:v>10.9382</c:v>
                </c:pt>
                <c:pt idx="18479">
                  <c:v>10.9718</c:v>
                </c:pt>
                <c:pt idx="18480">
                  <c:v>10.7212</c:v>
                </c:pt>
                <c:pt idx="18481">
                  <c:v>11.0404</c:v>
                </c:pt>
                <c:pt idx="18482">
                  <c:v>10.108000000000001</c:v>
                </c:pt>
                <c:pt idx="18483">
                  <c:v>10.724</c:v>
                </c:pt>
                <c:pt idx="18484">
                  <c:v>10.768800000000001</c:v>
                </c:pt>
                <c:pt idx="18485">
                  <c:v>10.7394</c:v>
                </c:pt>
                <c:pt idx="18486">
                  <c:v>10.6526</c:v>
                </c:pt>
                <c:pt idx="18487">
                  <c:v>10.898999999999999</c:v>
                </c:pt>
                <c:pt idx="18488">
                  <c:v>10.768800000000001</c:v>
                </c:pt>
                <c:pt idx="18489">
                  <c:v>10.728199999999999</c:v>
                </c:pt>
                <c:pt idx="18490">
                  <c:v>10.7072</c:v>
                </c:pt>
                <c:pt idx="18491">
                  <c:v>10.778600000000001</c:v>
                </c:pt>
                <c:pt idx="18492">
                  <c:v>10.588200000000001</c:v>
                </c:pt>
                <c:pt idx="18493">
                  <c:v>10.6358</c:v>
                </c:pt>
                <c:pt idx="18494">
                  <c:v>10.6638</c:v>
                </c:pt>
                <c:pt idx="18495">
                  <c:v>10.5322</c:v>
                </c:pt>
                <c:pt idx="18496">
                  <c:v>10.6288</c:v>
                </c:pt>
                <c:pt idx="18497">
                  <c:v>10.7156</c:v>
                </c:pt>
                <c:pt idx="18498">
                  <c:v>10.5252</c:v>
                </c:pt>
                <c:pt idx="18499">
                  <c:v>10.6358</c:v>
                </c:pt>
                <c:pt idx="18500">
                  <c:v>10.731</c:v>
                </c:pt>
                <c:pt idx="18501">
                  <c:v>11.054399999999999</c:v>
                </c:pt>
                <c:pt idx="18502">
                  <c:v>10.102399999999999</c:v>
                </c:pt>
                <c:pt idx="18503">
                  <c:v>9.4220000000000006</c:v>
                </c:pt>
                <c:pt idx="18504">
                  <c:v>9.5956000000000028</c:v>
                </c:pt>
                <c:pt idx="18505">
                  <c:v>9.9540000000000006</c:v>
                </c:pt>
                <c:pt idx="18506">
                  <c:v>10.005800000000001</c:v>
                </c:pt>
                <c:pt idx="18507">
                  <c:v>10.0884</c:v>
                </c:pt>
                <c:pt idx="18508">
                  <c:v>10.039400000000001</c:v>
                </c:pt>
                <c:pt idx="18509">
                  <c:v>10.008599999999999</c:v>
                </c:pt>
                <c:pt idx="18510">
                  <c:v>9.8700000000000028</c:v>
                </c:pt>
                <c:pt idx="18511">
                  <c:v>9.9064000000000032</c:v>
                </c:pt>
                <c:pt idx="18512">
                  <c:v>10.042199999999999</c:v>
                </c:pt>
                <c:pt idx="18513">
                  <c:v>9.8504000000000023</c:v>
                </c:pt>
                <c:pt idx="18514">
                  <c:v>9.8350000000000026</c:v>
                </c:pt>
                <c:pt idx="18515">
                  <c:v>9.8602000000000025</c:v>
                </c:pt>
                <c:pt idx="18516">
                  <c:v>10.0632</c:v>
                </c:pt>
                <c:pt idx="18517">
                  <c:v>9.9750000000000032</c:v>
                </c:pt>
                <c:pt idx="18518">
                  <c:v>10.025399999999999</c:v>
                </c:pt>
                <c:pt idx="18519">
                  <c:v>9.9848000000000017</c:v>
                </c:pt>
                <c:pt idx="18520">
                  <c:v>9.9834000000000032</c:v>
                </c:pt>
                <c:pt idx="18521">
                  <c:v>9.9498000000000015</c:v>
                </c:pt>
                <c:pt idx="18522">
                  <c:v>9.9330000000000016</c:v>
                </c:pt>
                <c:pt idx="18523">
                  <c:v>9.9498000000000015</c:v>
                </c:pt>
                <c:pt idx="18524">
                  <c:v>10.0128</c:v>
                </c:pt>
                <c:pt idx="18525">
                  <c:v>10.087</c:v>
                </c:pt>
                <c:pt idx="18526">
                  <c:v>10.058999999999999</c:v>
                </c:pt>
                <c:pt idx="18527">
                  <c:v>9.9960000000000022</c:v>
                </c:pt>
                <c:pt idx="18528">
                  <c:v>10.129</c:v>
                </c:pt>
                <c:pt idx="18529">
                  <c:v>9.9750000000000032</c:v>
                </c:pt>
                <c:pt idx="18530">
                  <c:v>10.01</c:v>
                </c:pt>
                <c:pt idx="18531">
                  <c:v>9.8742000000000001</c:v>
                </c:pt>
                <c:pt idx="18532">
                  <c:v>9.8224000000000036</c:v>
                </c:pt>
                <c:pt idx="18533">
                  <c:v>9.9134000000000029</c:v>
                </c:pt>
                <c:pt idx="18534">
                  <c:v>10.093999999999999</c:v>
                </c:pt>
                <c:pt idx="18535">
                  <c:v>10.134600000000001</c:v>
                </c:pt>
                <c:pt idx="18536">
                  <c:v>9.9428000000000001</c:v>
                </c:pt>
                <c:pt idx="18537">
                  <c:v>9.9610000000000003</c:v>
                </c:pt>
                <c:pt idx="18538">
                  <c:v>9.8630000000000049</c:v>
                </c:pt>
                <c:pt idx="18539">
                  <c:v>9.9708000000000023</c:v>
                </c:pt>
                <c:pt idx="18540">
                  <c:v>9.8546000000000031</c:v>
                </c:pt>
                <c:pt idx="18541">
                  <c:v>9.9106000000000023</c:v>
                </c:pt>
                <c:pt idx="18542">
                  <c:v>9.947000000000001</c:v>
                </c:pt>
                <c:pt idx="18543">
                  <c:v>9.9456000000000042</c:v>
                </c:pt>
                <c:pt idx="18544">
                  <c:v>9.8812000000000015</c:v>
                </c:pt>
                <c:pt idx="18545">
                  <c:v>9.947000000000001</c:v>
                </c:pt>
                <c:pt idx="18546">
                  <c:v>9.9862000000000002</c:v>
                </c:pt>
                <c:pt idx="18547">
                  <c:v>9.9413999999999998</c:v>
                </c:pt>
                <c:pt idx="18548">
                  <c:v>9.8700000000000028</c:v>
                </c:pt>
                <c:pt idx="18549">
                  <c:v>9.9792000000000023</c:v>
                </c:pt>
                <c:pt idx="18550">
                  <c:v>10.0464</c:v>
                </c:pt>
                <c:pt idx="18551">
                  <c:v>10.0688</c:v>
                </c:pt>
                <c:pt idx="18552">
                  <c:v>10.0212</c:v>
                </c:pt>
                <c:pt idx="18553">
                  <c:v>9.9960000000000022</c:v>
                </c:pt>
                <c:pt idx="18554">
                  <c:v>9.9526000000000074</c:v>
                </c:pt>
                <c:pt idx="18555">
                  <c:v>9.9372000000000007</c:v>
                </c:pt>
                <c:pt idx="18556">
                  <c:v>10.038</c:v>
                </c:pt>
                <c:pt idx="18557">
                  <c:v>10.313800000000001</c:v>
                </c:pt>
                <c:pt idx="18558">
                  <c:v>10.488799999999999</c:v>
                </c:pt>
                <c:pt idx="18559">
                  <c:v>9.9834000000000032</c:v>
                </c:pt>
                <c:pt idx="18560">
                  <c:v>9.4976000000000003</c:v>
                </c:pt>
                <c:pt idx="18561">
                  <c:v>9.3170000000000002</c:v>
                </c:pt>
                <c:pt idx="18562">
                  <c:v>9.5241999999999987</c:v>
                </c:pt>
                <c:pt idx="18563">
                  <c:v>9.4864000000000033</c:v>
                </c:pt>
                <c:pt idx="18564">
                  <c:v>9.4066000000000027</c:v>
                </c:pt>
                <c:pt idx="18565">
                  <c:v>9.6754000000000033</c:v>
                </c:pt>
                <c:pt idx="18566">
                  <c:v>8.6072000000000006</c:v>
                </c:pt>
                <c:pt idx="18567">
                  <c:v>8.7360000000000007</c:v>
                </c:pt>
                <c:pt idx="18568">
                  <c:v>9.1098000000000017</c:v>
                </c:pt>
                <c:pt idx="18569">
                  <c:v>9.0006000000000004</c:v>
                </c:pt>
                <c:pt idx="18570">
                  <c:v>9.1616000000000017</c:v>
                </c:pt>
                <c:pt idx="18571">
                  <c:v>8.7962000000000025</c:v>
                </c:pt>
                <c:pt idx="18572">
                  <c:v>9.073400000000003</c:v>
                </c:pt>
                <c:pt idx="18573">
                  <c:v>8.8381999999999987</c:v>
                </c:pt>
                <c:pt idx="18574">
                  <c:v>8.7640000000000011</c:v>
                </c:pt>
                <c:pt idx="18575">
                  <c:v>9.0090000000000003</c:v>
                </c:pt>
                <c:pt idx="18576">
                  <c:v>9.0216000000000012</c:v>
                </c:pt>
                <c:pt idx="18577">
                  <c:v>8.9670000000000005</c:v>
                </c:pt>
                <c:pt idx="18578">
                  <c:v>8.8648000000000042</c:v>
                </c:pt>
                <c:pt idx="18579">
                  <c:v>9.0202000000000009</c:v>
                </c:pt>
                <c:pt idx="18580">
                  <c:v>8.9656000000000056</c:v>
                </c:pt>
                <c:pt idx="18581">
                  <c:v>8.9614000000000011</c:v>
                </c:pt>
                <c:pt idx="18582">
                  <c:v>9.0510000000000037</c:v>
                </c:pt>
                <c:pt idx="18583">
                  <c:v>9.1014000000000017</c:v>
                </c:pt>
                <c:pt idx="18584">
                  <c:v>9.0538000000000025</c:v>
                </c:pt>
                <c:pt idx="18585">
                  <c:v>8.9866000000000028</c:v>
                </c:pt>
                <c:pt idx="18586">
                  <c:v>9.0692000000000021</c:v>
                </c:pt>
                <c:pt idx="18587">
                  <c:v>9.0776000000000021</c:v>
                </c:pt>
                <c:pt idx="18588">
                  <c:v>9.2232000000000003</c:v>
                </c:pt>
                <c:pt idx="18589">
                  <c:v>8.9250000000000025</c:v>
                </c:pt>
                <c:pt idx="18590">
                  <c:v>9.1952000000000016</c:v>
                </c:pt>
                <c:pt idx="18591">
                  <c:v>9.1308000000000007</c:v>
                </c:pt>
                <c:pt idx="18592">
                  <c:v>9.3170000000000002</c:v>
                </c:pt>
                <c:pt idx="18593">
                  <c:v>9.2666000000000022</c:v>
                </c:pt>
                <c:pt idx="18594">
                  <c:v>9.3324000000000034</c:v>
                </c:pt>
                <c:pt idx="18595">
                  <c:v>9.2217999999999982</c:v>
                </c:pt>
                <c:pt idx="18596">
                  <c:v>9.3954000000000022</c:v>
                </c:pt>
                <c:pt idx="18597">
                  <c:v>9.3604000000000038</c:v>
                </c:pt>
                <c:pt idx="18598">
                  <c:v>9.2778000000000009</c:v>
                </c:pt>
                <c:pt idx="18599">
                  <c:v>9.2806000000000015</c:v>
                </c:pt>
                <c:pt idx="18600">
                  <c:v>9.4192000000000018</c:v>
                </c:pt>
                <c:pt idx="18601">
                  <c:v>9.2511999999999972</c:v>
                </c:pt>
                <c:pt idx="18602">
                  <c:v>9.4654000000000043</c:v>
                </c:pt>
                <c:pt idx="18603">
                  <c:v>9.3464000000000027</c:v>
                </c:pt>
                <c:pt idx="18604">
                  <c:v>9.4444000000000017</c:v>
                </c:pt>
                <c:pt idx="18605">
                  <c:v>9.3352000000000004</c:v>
                </c:pt>
                <c:pt idx="18606">
                  <c:v>9.3646000000000047</c:v>
                </c:pt>
                <c:pt idx="18607">
                  <c:v>9.3282000000000007</c:v>
                </c:pt>
                <c:pt idx="18608">
                  <c:v>9.4724000000000022</c:v>
                </c:pt>
                <c:pt idx="18609">
                  <c:v>9.5760000000000023</c:v>
                </c:pt>
                <c:pt idx="18610">
                  <c:v>9.5816000000000034</c:v>
                </c:pt>
                <c:pt idx="18611">
                  <c:v>9.4066000000000027</c:v>
                </c:pt>
                <c:pt idx="18612">
                  <c:v>9.6026000000000042</c:v>
                </c:pt>
                <c:pt idx="18613">
                  <c:v>9.7201999999999984</c:v>
                </c:pt>
                <c:pt idx="18614">
                  <c:v>9.7734000000000005</c:v>
                </c:pt>
                <c:pt idx="18615">
                  <c:v>10.047800000000001</c:v>
                </c:pt>
                <c:pt idx="18616">
                  <c:v>10.045</c:v>
                </c:pt>
                <c:pt idx="18617">
                  <c:v>8.7709999999999972</c:v>
                </c:pt>
                <c:pt idx="18618">
                  <c:v>8.8186</c:v>
                </c:pt>
                <c:pt idx="18619">
                  <c:v>8.7122000000000011</c:v>
                </c:pt>
                <c:pt idx="18620">
                  <c:v>8.6939999999999973</c:v>
                </c:pt>
                <c:pt idx="18621">
                  <c:v>8.3104000000000031</c:v>
                </c:pt>
                <c:pt idx="18622">
                  <c:v>7.9996000000000009</c:v>
                </c:pt>
                <c:pt idx="18623">
                  <c:v>8.2977999999999987</c:v>
                </c:pt>
                <c:pt idx="18624">
                  <c:v>8.3426000000000027</c:v>
                </c:pt>
                <c:pt idx="18625">
                  <c:v>7.9127999999999998</c:v>
                </c:pt>
                <c:pt idx="18626">
                  <c:v>8.2726000000000024</c:v>
                </c:pt>
                <c:pt idx="18627">
                  <c:v>8.19</c:v>
                </c:pt>
                <c:pt idx="18628">
                  <c:v>8.0415999999999972</c:v>
                </c:pt>
                <c:pt idx="18629">
                  <c:v>8.0934000000000008</c:v>
                </c:pt>
                <c:pt idx="18630">
                  <c:v>8.1648000000000014</c:v>
                </c:pt>
                <c:pt idx="18631">
                  <c:v>8.3090000000000028</c:v>
                </c:pt>
                <c:pt idx="18632">
                  <c:v>8.2726000000000024</c:v>
                </c:pt>
                <c:pt idx="18633">
                  <c:v>8.3608000000000047</c:v>
                </c:pt>
                <c:pt idx="18634">
                  <c:v>8.2950000000000017</c:v>
                </c:pt>
                <c:pt idx="18635">
                  <c:v>8.5050000000000008</c:v>
                </c:pt>
                <c:pt idx="18636">
                  <c:v>8.4574000000000034</c:v>
                </c:pt>
                <c:pt idx="18637">
                  <c:v>8.3034000000000052</c:v>
                </c:pt>
                <c:pt idx="18638">
                  <c:v>8.4181999999999988</c:v>
                </c:pt>
                <c:pt idx="18639">
                  <c:v>8.5092000000000034</c:v>
                </c:pt>
                <c:pt idx="18640">
                  <c:v>8.4154000000000035</c:v>
                </c:pt>
                <c:pt idx="18641">
                  <c:v>8.4840000000000018</c:v>
                </c:pt>
                <c:pt idx="18642">
                  <c:v>8.4714000000000027</c:v>
                </c:pt>
                <c:pt idx="18643">
                  <c:v>8.6324000000000005</c:v>
                </c:pt>
                <c:pt idx="18644">
                  <c:v>8.6814</c:v>
                </c:pt>
                <c:pt idx="18645">
                  <c:v>8.6477999999999984</c:v>
                </c:pt>
                <c:pt idx="18646">
                  <c:v>8.6072000000000006</c:v>
                </c:pt>
                <c:pt idx="18647">
                  <c:v>8.7303999999999995</c:v>
                </c:pt>
                <c:pt idx="18648">
                  <c:v>8.6912000000000003</c:v>
                </c:pt>
                <c:pt idx="18649">
                  <c:v>8.7696000000000005</c:v>
                </c:pt>
                <c:pt idx="18650">
                  <c:v>8.8200000000000021</c:v>
                </c:pt>
                <c:pt idx="18651">
                  <c:v>8.8816000000000006</c:v>
                </c:pt>
                <c:pt idx="18652">
                  <c:v>8.8172000000000015</c:v>
                </c:pt>
                <c:pt idx="18653">
                  <c:v>8.7598000000000003</c:v>
                </c:pt>
                <c:pt idx="18654">
                  <c:v>8.8704000000000036</c:v>
                </c:pt>
                <c:pt idx="18655">
                  <c:v>8.8368000000000002</c:v>
                </c:pt>
                <c:pt idx="18656">
                  <c:v>8.8396000000000026</c:v>
                </c:pt>
                <c:pt idx="18657">
                  <c:v>9.0006000000000004</c:v>
                </c:pt>
                <c:pt idx="18658">
                  <c:v>8.9362000000000013</c:v>
                </c:pt>
                <c:pt idx="18659">
                  <c:v>8.8634000000000022</c:v>
                </c:pt>
                <c:pt idx="18660">
                  <c:v>9.0678000000000001</c:v>
                </c:pt>
                <c:pt idx="18661">
                  <c:v>8.9432000000000009</c:v>
                </c:pt>
                <c:pt idx="18662">
                  <c:v>9.0580000000000016</c:v>
                </c:pt>
                <c:pt idx="18663">
                  <c:v>9.0888000000000009</c:v>
                </c:pt>
                <c:pt idx="18664">
                  <c:v>9.0244</c:v>
                </c:pt>
                <c:pt idx="18665">
                  <c:v>9.1910000000000025</c:v>
                </c:pt>
                <c:pt idx="18666">
                  <c:v>9.2147999999999985</c:v>
                </c:pt>
                <c:pt idx="18667">
                  <c:v>9.1840000000000011</c:v>
                </c:pt>
                <c:pt idx="18668">
                  <c:v>9.2960000000000012</c:v>
                </c:pt>
                <c:pt idx="18669">
                  <c:v>9.2134</c:v>
                </c:pt>
                <c:pt idx="18670">
                  <c:v>9.1714000000000002</c:v>
                </c:pt>
                <c:pt idx="18671">
                  <c:v>9.2876000000000012</c:v>
                </c:pt>
                <c:pt idx="18672">
                  <c:v>9.1588000000000012</c:v>
                </c:pt>
                <c:pt idx="18673">
                  <c:v>9.1518000000000015</c:v>
                </c:pt>
                <c:pt idx="18674">
                  <c:v>9.2316000000000003</c:v>
                </c:pt>
                <c:pt idx="18675">
                  <c:v>9.2260000000000009</c:v>
                </c:pt>
                <c:pt idx="18676">
                  <c:v>9.3296000000000028</c:v>
                </c:pt>
                <c:pt idx="18677">
                  <c:v>9.3002000000000002</c:v>
                </c:pt>
                <c:pt idx="18678">
                  <c:v>9.2652000000000001</c:v>
                </c:pt>
                <c:pt idx="18679">
                  <c:v>10.221399999999999</c:v>
                </c:pt>
                <c:pt idx="18680">
                  <c:v>10.206</c:v>
                </c:pt>
                <c:pt idx="18681">
                  <c:v>10.108000000000001</c:v>
                </c:pt>
                <c:pt idx="18682">
                  <c:v>10.241</c:v>
                </c:pt>
                <c:pt idx="18683">
                  <c:v>10.1976</c:v>
                </c:pt>
                <c:pt idx="18684">
                  <c:v>10.164</c:v>
                </c:pt>
                <c:pt idx="18685">
                  <c:v>10.169600000000001</c:v>
                </c:pt>
                <c:pt idx="18686">
                  <c:v>10.199</c:v>
                </c:pt>
                <c:pt idx="18687">
                  <c:v>10.1304</c:v>
                </c:pt>
                <c:pt idx="18688">
                  <c:v>10.0604</c:v>
                </c:pt>
                <c:pt idx="18689">
                  <c:v>10.0114</c:v>
                </c:pt>
                <c:pt idx="18690">
                  <c:v>10.388</c:v>
                </c:pt>
                <c:pt idx="18691">
                  <c:v>10.3642</c:v>
                </c:pt>
                <c:pt idx="18692">
                  <c:v>10.511200000000001</c:v>
                </c:pt>
                <c:pt idx="18693">
                  <c:v>10.214399999999999</c:v>
                </c:pt>
                <c:pt idx="18694">
                  <c:v>10.1822</c:v>
                </c:pt>
                <c:pt idx="18695">
                  <c:v>10.3208</c:v>
                </c:pt>
                <c:pt idx="18696">
                  <c:v>10.108000000000001</c:v>
                </c:pt>
                <c:pt idx="18697">
                  <c:v>10.220000000000001</c:v>
                </c:pt>
                <c:pt idx="18698">
                  <c:v>10.109400000000001</c:v>
                </c:pt>
                <c:pt idx="18699">
                  <c:v>10.212999999999999</c:v>
                </c:pt>
                <c:pt idx="18700">
                  <c:v>10.374000000000001</c:v>
                </c:pt>
                <c:pt idx="18701">
                  <c:v>10.6274</c:v>
                </c:pt>
                <c:pt idx="18702">
                  <c:v>10.245200000000001</c:v>
                </c:pt>
                <c:pt idx="18703">
                  <c:v>10.99</c:v>
                </c:pt>
                <c:pt idx="18704">
                  <c:v>10.5756</c:v>
                </c:pt>
                <c:pt idx="18705">
                  <c:v>10.0898</c:v>
                </c:pt>
                <c:pt idx="18706">
                  <c:v>10.1388</c:v>
                </c:pt>
                <c:pt idx="18707">
                  <c:v>9.6277999999999988</c:v>
                </c:pt>
                <c:pt idx="18708">
                  <c:v>10.047800000000001</c:v>
                </c:pt>
                <c:pt idx="18709">
                  <c:v>10.3474</c:v>
                </c:pt>
                <c:pt idx="18710">
                  <c:v>10.8066</c:v>
                </c:pt>
                <c:pt idx="18711">
                  <c:v>10.8766</c:v>
                </c:pt>
                <c:pt idx="18712">
                  <c:v>10.6638</c:v>
                </c:pt>
                <c:pt idx="18713">
                  <c:v>10.6092</c:v>
                </c:pt>
                <c:pt idx="18714">
                  <c:v>10.7506</c:v>
                </c:pt>
                <c:pt idx="18715">
                  <c:v>10.6442</c:v>
                </c:pt>
                <c:pt idx="18716">
                  <c:v>10.7072</c:v>
                </c:pt>
                <c:pt idx="18717">
                  <c:v>10.735200000000001</c:v>
                </c:pt>
                <c:pt idx="18718">
                  <c:v>10.738</c:v>
                </c:pt>
                <c:pt idx="18719">
                  <c:v>10.606400000000001</c:v>
                </c:pt>
                <c:pt idx="18720">
                  <c:v>10.589600000000001</c:v>
                </c:pt>
                <c:pt idx="18721">
                  <c:v>10.6568</c:v>
                </c:pt>
                <c:pt idx="18722">
                  <c:v>10.6204</c:v>
                </c:pt>
                <c:pt idx="18723">
                  <c:v>10.87240000000001</c:v>
                </c:pt>
                <c:pt idx="18724">
                  <c:v>11.0236</c:v>
                </c:pt>
                <c:pt idx="18725">
                  <c:v>11.010999999999999</c:v>
                </c:pt>
                <c:pt idx="18726">
                  <c:v>10.5532</c:v>
                </c:pt>
                <c:pt idx="18727">
                  <c:v>9.8294000000000032</c:v>
                </c:pt>
                <c:pt idx="18728">
                  <c:v>9.732800000000001</c:v>
                </c:pt>
                <c:pt idx="18729">
                  <c:v>9.6586000000000034</c:v>
                </c:pt>
                <c:pt idx="18730">
                  <c:v>9.8770000000000042</c:v>
                </c:pt>
                <c:pt idx="18731">
                  <c:v>9.7664000000000026</c:v>
                </c:pt>
                <c:pt idx="18732">
                  <c:v>9.7356000000000016</c:v>
                </c:pt>
                <c:pt idx="18733">
                  <c:v>9.8546000000000031</c:v>
                </c:pt>
                <c:pt idx="18734">
                  <c:v>9.8966000000000047</c:v>
                </c:pt>
                <c:pt idx="18735">
                  <c:v>9.7229999999999972</c:v>
                </c:pt>
                <c:pt idx="18736">
                  <c:v>9.8756000000000022</c:v>
                </c:pt>
                <c:pt idx="18737">
                  <c:v>9.8924000000000039</c:v>
                </c:pt>
                <c:pt idx="18738">
                  <c:v>9.625</c:v>
                </c:pt>
                <c:pt idx="18739">
                  <c:v>9.4542000000000002</c:v>
                </c:pt>
                <c:pt idx="18740">
                  <c:v>9.5354000000000028</c:v>
                </c:pt>
                <c:pt idx="18741">
                  <c:v>9.4990000000000006</c:v>
                </c:pt>
                <c:pt idx="18742">
                  <c:v>9.5760000000000023</c:v>
                </c:pt>
                <c:pt idx="18743">
                  <c:v>9.7131999999999987</c:v>
                </c:pt>
                <c:pt idx="18744">
                  <c:v>9.6082000000000001</c:v>
                </c:pt>
                <c:pt idx="18745">
                  <c:v>9.6431999999999984</c:v>
                </c:pt>
                <c:pt idx="18746">
                  <c:v>9.5886000000000013</c:v>
                </c:pt>
                <c:pt idx="18747">
                  <c:v>9.5130000000000035</c:v>
                </c:pt>
                <c:pt idx="18748">
                  <c:v>9.4150000000000027</c:v>
                </c:pt>
                <c:pt idx="18749">
                  <c:v>9.4766000000000048</c:v>
                </c:pt>
                <c:pt idx="18750">
                  <c:v>9.5928000000000004</c:v>
                </c:pt>
                <c:pt idx="18751">
                  <c:v>9.4528000000000052</c:v>
                </c:pt>
                <c:pt idx="18752">
                  <c:v>9.4220000000000006</c:v>
                </c:pt>
                <c:pt idx="18753">
                  <c:v>9.7370000000000001</c:v>
                </c:pt>
                <c:pt idx="18754">
                  <c:v>9.5074000000000005</c:v>
                </c:pt>
                <c:pt idx="18755">
                  <c:v>9.7454000000000001</c:v>
                </c:pt>
                <c:pt idx="18756">
                  <c:v>9.625</c:v>
                </c:pt>
                <c:pt idx="18757">
                  <c:v>9.6614000000000004</c:v>
                </c:pt>
                <c:pt idx="18758">
                  <c:v>9.6670000000000016</c:v>
                </c:pt>
                <c:pt idx="18759">
                  <c:v>9.8896000000000033</c:v>
                </c:pt>
                <c:pt idx="18760">
                  <c:v>9.7496000000000009</c:v>
                </c:pt>
                <c:pt idx="18761">
                  <c:v>9.8966000000000047</c:v>
                </c:pt>
                <c:pt idx="18762">
                  <c:v>9.8490000000000002</c:v>
                </c:pt>
                <c:pt idx="18763">
                  <c:v>9.3604000000000038</c:v>
                </c:pt>
                <c:pt idx="18764">
                  <c:v>9.4752000000000027</c:v>
                </c:pt>
                <c:pt idx="18765">
                  <c:v>9.1686000000000014</c:v>
                </c:pt>
                <c:pt idx="18766">
                  <c:v>9.1896000000000022</c:v>
                </c:pt>
                <c:pt idx="18767">
                  <c:v>9.2764000000000006</c:v>
                </c:pt>
                <c:pt idx="18768">
                  <c:v>9.2161999999999988</c:v>
                </c:pt>
                <c:pt idx="18769">
                  <c:v>9.3814000000000028</c:v>
                </c:pt>
                <c:pt idx="18770">
                  <c:v>9.2427999999999972</c:v>
                </c:pt>
                <c:pt idx="18771">
                  <c:v>9.3324000000000034</c:v>
                </c:pt>
                <c:pt idx="18772">
                  <c:v>9.4136000000000042</c:v>
                </c:pt>
                <c:pt idx="18773">
                  <c:v>9.4276</c:v>
                </c:pt>
                <c:pt idx="18774">
                  <c:v>9.3870000000000022</c:v>
                </c:pt>
                <c:pt idx="18775">
                  <c:v>9.8490000000000002</c:v>
                </c:pt>
                <c:pt idx="18776">
                  <c:v>9.9064000000000032</c:v>
                </c:pt>
                <c:pt idx="18777">
                  <c:v>9.9050000000000011</c:v>
                </c:pt>
                <c:pt idx="18778">
                  <c:v>10.016999999999999</c:v>
                </c:pt>
                <c:pt idx="18779">
                  <c:v>9.8140000000000018</c:v>
                </c:pt>
                <c:pt idx="18780">
                  <c:v>9.2876000000000012</c:v>
                </c:pt>
                <c:pt idx="18781">
                  <c:v>8.9838000000000022</c:v>
                </c:pt>
                <c:pt idx="18782">
                  <c:v>9.1349999999999998</c:v>
                </c:pt>
                <c:pt idx="18783">
                  <c:v>8.8242000000000012</c:v>
                </c:pt>
                <c:pt idx="18784">
                  <c:v>8.8242000000000012</c:v>
                </c:pt>
                <c:pt idx="18785">
                  <c:v>8.7066000000000034</c:v>
                </c:pt>
                <c:pt idx="18786">
                  <c:v>8.8172000000000015</c:v>
                </c:pt>
                <c:pt idx="18787">
                  <c:v>8.9334000000000024</c:v>
                </c:pt>
                <c:pt idx="18788">
                  <c:v>8.6436000000000011</c:v>
                </c:pt>
                <c:pt idx="18789">
                  <c:v>8.8746000000000027</c:v>
                </c:pt>
                <c:pt idx="18790">
                  <c:v>8.9950000000000028</c:v>
                </c:pt>
                <c:pt idx="18791">
                  <c:v>8.9166000000000025</c:v>
                </c:pt>
                <c:pt idx="18792">
                  <c:v>8.9250000000000025</c:v>
                </c:pt>
                <c:pt idx="18793">
                  <c:v>8.8970000000000002</c:v>
                </c:pt>
                <c:pt idx="18794">
                  <c:v>8.9460000000000015</c:v>
                </c:pt>
                <c:pt idx="18795">
                  <c:v>8.8424000000000031</c:v>
                </c:pt>
                <c:pt idx="18796">
                  <c:v>9.0650000000000031</c:v>
                </c:pt>
                <c:pt idx="18797">
                  <c:v>9.0006000000000004</c:v>
                </c:pt>
                <c:pt idx="18798">
                  <c:v>9.1181999999999999</c:v>
                </c:pt>
                <c:pt idx="18799">
                  <c:v>9.0944000000000003</c:v>
                </c:pt>
                <c:pt idx="18800">
                  <c:v>9.1588000000000012</c:v>
                </c:pt>
                <c:pt idx="18801">
                  <c:v>9.1028000000000002</c:v>
                </c:pt>
                <c:pt idx="18802">
                  <c:v>9.0104000000000024</c:v>
                </c:pt>
                <c:pt idx="18803">
                  <c:v>9.0832000000000015</c:v>
                </c:pt>
                <c:pt idx="18804">
                  <c:v>9.2119999999999997</c:v>
                </c:pt>
                <c:pt idx="18805">
                  <c:v>9.1742000000000008</c:v>
                </c:pt>
                <c:pt idx="18806">
                  <c:v>9.1154000000000028</c:v>
                </c:pt>
                <c:pt idx="18807">
                  <c:v>9.2988</c:v>
                </c:pt>
                <c:pt idx="18808">
                  <c:v>9.200800000000001</c:v>
                </c:pt>
                <c:pt idx="18809">
                  <c:v>9.4024000000000054</c:v>
                </c:pt>
                <c:pt idx="18810">
                  <c:v>9.1798000000000002</c:v>
                </c:pt>
                <c:pt idx="18811">
                  <c:v>9.2119999999999997</c:v>
                </c:pt>
                <c:pt idx="18812">
                  <c:v>9.2946000000000009</c:v>
                </c:pt>
                <c:pt idx="18813">
                  <c:v>9.3072000000000017</c:v>
                </c:pt>
                <c:pt idx="18814">
                  <c:v>9.2441999999999993</c:v>
                </c:pt>
                <c:pt idx="18815">
                  <c:v>9.2147999999999985</c:v>
                </c:pt>
                <c:pt idx="18816">
                  <c:v>9.3296000000000028</c:v>
                </c:pt>
                <c:pt idx="18817">
                  <c:v>9.2232000000000003</c:v>
                </c:pt>
                <c:pt idx="18818">
                  <c:v>9.2694000000000027</c:v>
                </c:pt>
                <c:pt idx="18819">
                  <c:v>9.3156000000000052</c:v>
                </c:pt>
                <c:pt idx="18820">
                  <c:v>9.1840000000000011</c:v>
                </c:pt>
                <c:pt idx="18821">
                  <c:v>10.2326</c:v>
                </c:pt>
                <c:pt idx="18822">
                  <c:v>10.1822</c:v>
                </c:pt>
                <c:pt idx="18823">
                  <c:v>10.073</c:v>
                </c:pt>
                <c:pt idx="18824">
                  <c:v>10.01</c:v>
                </c:pt>
                <c:pt idx="18825">
                  <c:v>9.9456000000000042</c:v>
                </c:pt>
                <c:pt idx="18826">
                  <c:v>9.8000000000000025</c:v>
                </c:pt>
                <c:pt idx="18827">
                  <c:v>9.8924000000000039</c:v>
                </c:pt>
                <c:pt idx="18828">
                  <c:v>10.0128</c:v>
                </c:pt>
                <c:pt idx="18829">
                  <c:v>9.9036000000000026</c:v>
                </c:pt>
                <c:pt idx="18830">
                  <c:v>10.005800000000001</c:v>
                </c:pt>
                <c:pt idx="18831">
                  <c:v>9.9428000000000001</c:v>
                </c:pt>
                <c:pt idx="18832">
                  <c:v>9.8504000000000023</c:v>
                </c:pt>
                <c:pt idx="18833">
                  <c:v>10.038</c:v>
                </c:pt>
                <c:pt idx="18834">
                  <c:v>9.8784000000000027</c:v>
                </c:pt>
                <c:pt idx="18835">
                  <c:v>9.732800000000001</c:v>
                </c:pt>
                <c:pt idx="18836">
                  <c:v>9.8294000000000032</c:v>
                </c:pt>
                <c:pt idx="18837">
                  <c:v>9.7958000000000016</c:v>
                </c:pt>
                <c:pt idx="18838">
                  <c:v>10.0044</c:v>
                </c:pt>
                <c:pt idx="18839">
                  <c:v>10.8962</c:v>
                </c:pt>
                <c:pt idx="18840">
                  <c:v>10.8332</c:v>
                </c:pt>
                <c:pt idx="18841">
                  <c:v>10.843</c:v>
                </c:pt>
                <c:pt idx="18842">
                  <c:v>11.0404</c:v>
                </c:pt>
                <c:pt idx="18843">
                  <c:v>11.045999999999999</c:v>
                </c:pt>
                <c:pt idx="18844">
                  <c:v>9.9162000000000035</c:v>
                </c:pt>
                <c:pt idx="18845">
                  <c:v>10.572800000000001</c:v>
                </c:pt>
                <c:pt idx="18846">
                  <c:v>10.7408</c:v>
                </c:pt>
                <c:pt idx="18847">
                  <c:v>10.649800000000001</c:v>
                </c:pt>
                <c:pt idx="18848">
                  <c:v>10.606400000000001</c:v>
                </c:pt>
                <c:pt idx="18849">
                  <c:v>10.445399999999999</c:v>
                </c:pt>
                <c:pt idx="18850">
                  <c:v>10.504200000000001</c:v>
                </c:pt>
                <c:pt idx="18851">
                  <c:v>10.521000000000001</c:v>
                </c:pt>
                <c:pt idx="18852">
                  <c:v>10.588200000000001</c:v>
                </c:pt>
                <c:pt idx="18853">
                  <c:v>10.4034</c:v>
                </c:pt>
                <c:pt idx="18854">
                  <c:v>10.3642</c:v>
                </c:pt>
                <c:pt idx="18855">
                  <c:v>10.3698</c:v>
                </c:pt>
                <c:pt idx="18856">
                  <c:v>10.480399999999999</c:v>
                </c:pt>
                <c:pt idx="18857">
                  <c:v>10.358599999999999</c:v>
                </c:pt>
                <c:pt idx="18858">
                  <c:v>10.5938</c:v>
                </c:pt>
                <c:pt idx="18859">
                  <c:v>10.8024</c:v>
                </c:pt>
                <c:pt idx="18860">
                  <c:v>10.642799999999999</c:v>
                </c:pt>
                <c:pt idx="18861">
                  <c:v>10.6442</c:v>
                </c:pt>
                <c:pt idx="18862">
                  <c:v>10.7156</c:v>
                </c:pt>
                <c:pt idx="18863">
                  <c:v>10.6036</c:v>
                </c:pt>
                <c:pt idx="18864">
                  <c:v>10.7744</c:v>
                </c:pt>
                <c:pt idx="18865">
                  <c:v>10.9956</c:v>
                </c:pt>
                <c:pt idx="18866">
                  <c:v>11.018000000000001</c:v>
                </c:pt>
                <c:pt idx="18867">
                  <c:v>11.019399999999999</c:v>
                </c:pt>
                <c:pt idx="18868">
                  <c:v>10.941000000000001</c:v>
                </c:pt>
                <c:pt idx="18869">
                  <c:v>10.992800000000001</c:v>
                </c:pt>
                <c:pt idx="18870">
                  <c:v>10.991400000000001</c:v>
                </c:pt>
                <c:pt idx="18871">
                  <c:v>10.7324</c:v>
                </c:pt>
                <c:pt idx="18872">
                  <c:v>10.843</c:v>
                </c:pt>
                <c:pt idx="18873">
                  <c:v>10.8024</c:v>
                </c:pt>
                <c:pt idx="18874">
                  <c:v>10.7744</c:v>
                </c:pt>
                <c:pt idx="18875">
                  <c:v>11.0054</c:v>
                </c:pt>
                <c:pt idx="18876">
                  <c:v>10.942399999999999</c:v>
                </c:pt>
                <c:pt idx="18877">
                  <c:v>10.6442</c:v>
                </c:pt>
                <c:pt idx="18878">
                  <c:v>10.788399999999999</c:v>
                </c:pt>
                <c:pt idx="18879">
                  <c:v>10.6624</c:v>
                </c:pt>
                <c:pt idx="18880">
                  <c:v>10.676399999999999</c:v>
                </c:pt>
                <c:pt idx="18881">
                  <c:v>10.856999999999999</c:v>
                </c:pt>
                <c:pt idx="18882">
                  <c:v>10.590999999999999</c:v>
                </c:pt>
                <c:pt idx="18883">
                  <c:v>10.785600000000001</c:v>
                </c:pt>
                <c:pt idx="18884">
                  <c:v>10.718400000000001</c:v>
                </c:pt>
                <c:pt idx="18885">
                  <c:v>10.7156</c:v>
                </c:pt>
                <c:pt idx="18886">
                  <c:v>10.6876</c:v>
                </c:pt>
                <c:pt idx="18887">
                  <c:v>10.676399999999999</c:v>
                </c:pt>
                <c:pt idx="18888">
                  <c:v>10.7996</c:v>
                </c:pt>
                <c:pt idx="18889">
                  <c:v>10.632999999999999</c:v>
                </c:pt>
                <c:pt idx="18890">
                  <c:v>10.7828</c:v>
                </c:pt>
                <c:pt idx="18891">
                  <c:v>11.1622</c:v>
                </c:pt>
                <c:pt idx="18892">
                  <c:v>10.900399999999999</c:v>
                </c:pt>
                <c:pt idx="18893">
                  <c:v>10.7044</c:v>
                </c:pt>
                <c:pt idx="18894">
                  <c:v>10.624599999999999</c:v>
                </c:pt>
                <c:pt idx="18895">
                  <c:v>10.528</c:v>
                </c:pt>
                <c:pt idx="18896">
                  <c:v>9.6473999999999993</c:v>
                </c:pt>
                <c:pt idx="18897">
                  <c:v>9.6277999999999988</c:v>
                </c:pt>
                <c:pt idx="18898">
                  <c:v>9.6964000000000006</c:v>
                </c:pt>
                <c:pt idx="18899">
                  <c:v>9.7594000000000012</c:v>
                </c:pt>
                <c:pt idx="18900">
                  <c:v>9.7790000000000017</c:v>
                </c:pt>
                <c:pt idx="18901">
                  <c:v>9.6208000000000009</c:v>
                </c:pt>
                <c:pt idx="18902">
                  <c:v>9.9708000000000023</c:v>
                </c:pt>
                <c:pt idx="18903">
                  <c:v>9.8854000000000042</c:v>
                </c:pt>
                <c:pt idx="18904">
                  <c:v>9.8700000000000028</c:v>
                </c:pt>
                <c:pt idx="18905">
                  <c:v>9.6978000000000009</c:v>
                </c:pt>
                <c:pt idx="18906">
                  <c:v>9.8084000000000024</c:v>
                </c:pt>
                <c:pt idx="18907">
                  <c:v>9.7706</c:v>
                </c:pt>
                <c:pt idx="18908">
                  <c:v>9.7285999999999984</c:v>
                </c:pt>
                <c:pt idx="18909">
                  <c:v>9.8756000000000022</c:v>
                </c:pt>
                <c:pt idx="18910">
                  <c:v>9.7383999999999986</c:v>
                </c:pt>
                <c:pt idx="18911">
                  <c:v>9.8378000000000014</c:v>
                </c:pt>
                <c:pt idx="18912">
                  <c:v>9.8700000000000028</c:v>
                </c:pt>
                <c:pt idx="18913">
                  <c:v>9.930200000000001</c:v>
                </c:pt>
                <c:pt idx="18914">
                  <c:v>9.8350000000000026</c:v>
                </c:pt>
                <c:pt idx="18915">
                  <c:v>9.7636000000000003</c:v>
                </c:pt>
                <c:pt idx="18916">
                  <c:v>9.7076000000000011</c:v>
                </c:pt>
                <c:pt idx="18917">
                  <c:v>9.7943999999999996</c:v>
                </c:pt>
                <c:pt idx="18918">
                  <c:v>9.7481999999999971</c:v>
                </c:pt>
                <c:pt idx="18919">
                  <c:v>9.7118000000000002</c:v>
                </c:pt>
                <c:pt idx="18920">
                  <c:v>9.8448000000000011</c:v>
                </c:pt>
                <c:pt idx="18921">
                  <c:v>9.8126000000000051</c:v>
                </c:pt>
                <c:pt idx="18922">
                  <c:v>9.8210000000000015</c:v>
                </c:pt>
                <c:pt idx="18923">
                  <c:v>9.7566000000000006</c:v>
                </c:pt>
                <c:pt idx="18924">
                  <c:v>9.7943999999999996</c:v>
                </c:pt>
                <c:pt idx="18925">
                  <c:v>9.66</c:v>
                </c:pt>
                <c:pt idx="18926">
                  <c:v>9.8714000000000031</c:v>
                </c:pt>
                <c:pt idx="18927">
                  <c:v>9.7594000000000012</c:v>
                </c:pt>
                <c:pt idx="18928">
                  <c:v>9.7678000000000011</c:v>
                </c:pt>
                <c:pt idx="18929">
                  <c:v>9.7496000000000009</c:v>
                </c:pt>
                <c:pt idx="18930">
                  <c:v>9.9441999999999986</c:v>
                </c:pt>
                <c:pt idx="18931">
                  <c:v>10.1892</c:v>
                </c:pt>
                <c:pt idx="18932">
                  <c:v>9.6236000000000015</c:v>
                </c:pt>
                <c:pt idx="18933">
                  <c:v>9.9806000000000026</c:v>
                </c:pt>
                <c:pt idx="18934">
                  <c:v>9.3800000000000026</c:v>
                </c:pt>
                <c:pt idx="18935">
                  <c:v>9.7271999999999998</c:v>
                </c:pt>
                <c:pt idx="18936">
                  <c:v>9.3268000000000022</c:v>
                </c:pt>
                <c:pt idx="18937">
                  <c:v>9.0216000000000012</c:v>
                </c:pt>
                <c:pt idx="18938">
                  <c:v>8.9264000000000028</c:v>
                </c:pt>
                <c:pt idx="18939">
                  <c:v>8.7696000000000005</c:v>
                </c:pt>
                <c:pt idx="18940">
                  <c:v>9.0426000000000002</c:v>
                </c:pt>
                <c:pt idx="18941">
                  <c:v>9.1168000000000013</c:v>
                </c:pt>
                <c:pt idx="18942">
                  <c:v>9.2526000000000028</c:v>
                </c:pt>
                <c:pt idx="18943">
                  <c:v>9.3506000000000036</c:v>
                </c:pt>
                <c:pt idx="18944">
                  <c:v>9.3492000000000015</c:v>
                </c:pt>
                <c:pt idx="18945">
                  <c:v>9.1308000000000007</c:v>
                </c:pt>
                <c:pt idx="18946">
                  <c:v>8.9250000000000025</c:v>
                </c:pt>
                <c:pt idx="18947">
                  <c:v>8.7724000000000029</c:v>
                </c:pt>
                <c:pt idx="18948">
                  <c:v>8.797600000000001</c:v>
                </c:pt>
                <c:pt idx="18949">
                  <c:v>8.4504000000000055</c:v>
                </c:pt>
                <c:pt idx="18950">
                  <c:v>8.2670000000000012</c:v>
                </c:pt>
                <c:pt idx="18951">
                  <c:v>8.3552000000000035</c:v>
                </c:pt>
                <c:pt idx="18952">
                  <c:v>8.5008000000000035</c:v>
                </c:pt>
                <c:pt idx="18953">
                  <c:v>8.7276000000000007</c:v>
                </c:pt>
                <c:pt idx="18954">
                  <c:v>8.5176000000000016</c:v>
                </c:pt>
                <c:pt idx="18955">
                  <c:v>8.531600000000001</c:v>
                </c:pt>
                <c:pt idx="18956">
                  <c:v>8.5371999999999986</c:v>
                </c:pt>
                <c:pt idx="18957">
                  <c:v>8.6198000000000015</c:v>
                </c:pt>
                <c:pt idx="18958">
                  <c:v>8.5638000000000023</c:v>
                </c:pt>
                <c:pt idx="18959">
                  <c:v>8.797600000000001</c:v>
                </c:pt>
                <c:pt idx="18960">
                  <c:v>8.6870000000000012</c:v>
                </c:pt>
                <c:pt idx="18961">
                  <c:v>8.7556000000000047</c:v>
                </c:pt>
                <c:pt idx="18962">
                  <c:v>8.6939999999999973</c:v>
                </c:pt>
                <c:pt idx="18963">
                  <c:v>8.8312000000000008</c:v>
                </c:pt>
                <c:pt idx="18964">
                  <c:v>8.6562000000000037</c:v>
                </c:pt>
                <c:pt idx="18965">
                  <c:v>8.6870000000000012</c:v>
                </c:pt>
                <c:pt idx="18966">
                  <c:v>8.6744000000000003</c:v>
                </c:pt>
                <c:pt idx="18967">
                  <c:v>8.6981999999999999</c:v>
                </c:pt>
                <c:pt idx="18968">
                  <c:v>8.8242000000000012</c:v>
                </c:pt>
                <c:pt idx="18969">
                  <c:v>8.9936000000000007</c:v>
                </c:pt>
                <c:pt idx="18970">
                  <c:v>8.7373999999999992</c:v>
                </c:pt>
                <c:pt idx="18971">
                  <c:v>8.8298000000000005</c:v>
                </c:pt>
                <c:pt idx="18972">
                  <c:v>8.7850000000000001</c:v>
                </c:pt>
                <c:pt idx="18973">
                  <c:v>8.8466000000000022</c:v>
                </c:pt>
                <c:pt idx="18974">
                  <c:v>8.8102</c:v>
                </c:pt>
                <c:pt idx="18975">
                  <c:v>8.7906000000000013</c:v>
                </c:pt>
                <c:pt idx="18976">
                  <c:v>9.1588000000000012</c:v>
                </c:pt>
                <c:pt idx="18977">
                  <c:v>9.2568000000000001</c:v>
                </c:pt>
                <c:pt idx="18978">
                  <c:v>8.7962000000000025</c:v>
                </c:pt>
                <c:pt idx="18979">
                  <c:v>8.4574000000000034</c:v>
                </c:pt>
                <c:pt idx="18980">
                  <c:v>8.5064000000000028</c:v>
                </c:pt>
                <c:pt idx="18981">
                  <c:v>8.5666000000000047</c:v>
                </c:pt>
                <c:pt idx="18982">
                  <c:v>8.3510000000000026</c:v>
                </c:pt>
                <c:pt idx="18983">
                  <c:v>8.2922000000000011</c:v>
                </c:pt>
                <c:pt idx="18984">
                  <c:v>8.2726000000000024</c:v>
                </c:pt>
                <c:pt idx="18985">
                  <c:v>8.3762000000000025</c:v>
                </c:pt>
                <c:pt idx="18986">
                  <c:v>8.3678000000000008</c:v>
                </c:pt>
                <c:pt idx="18987">
                  <c:v>8.3328000000000042</c:v>
                </c:pt>
                <c:pt idx="18988">
                  <c:v>8.4826000000000032</c:v>
                </c:pt>
                <c:pt idx="18989">
                  <c:v>8.4056000000000051</c:v>
                </c:pt>
                <c:pt idx="18990">
                  <c:v>8.3006000000000046</c:v>
                </c:pt>
                <c:pt idx="18991">
                  <c:v>8.2530000000000037</c:v>
                </c:pt>
                <c:pt idx="18992">
                  <c:v>8.1872000000000007</c:v>
                </c:pt>
                <c:pt idx="18993">
                  <c:v>8.4098000000000024</c:v>
                </c:pt>
                <c:pt idx="18994">
                  <c:v>8.2964000000000002</c:v>
                </c:pt>
                <c:pt idx="18995">
                  <c:v>8.2530000000000037</c:v>
                </c:pt>
                <c:pt idx="18996">
                  <c:v>8.3188000000000013</c:v>
                </c:pt>
                <c:pt idx="18997">
                  <c:v>8.523200000000001</c:v>
                </c:pt>
                <c:pt idx="18998">
                  <c:v>8.4728000000000048</c:v>
                </c:pt>
                <c:pt idx="18999">
                  <c:v>8.4644000000000013</c:v>
                </c:pt>
                <c:pt idx="19000">
                  <c:v>8.3524000000000065</c:v>
                </c:pt>
                <c:pt idx="19001">
                  <c:v>8.4826000000000032</c:v>
                </c:pt>
                <c:pt idx="19002">
                  <c:v>8.5988000000000024</c:v>
                </c:pt>
                <c:pt idx="19003">
                  <c:v>8.4546000000000028</c:v>
                </c:pt>
                <c:pt idx="19004">
                  <c:v>8.6058000000000003</c:v>
                </c:pt>
                <c:pt idx="19005">
                  <c:v>8.6394000000000002</c:v>
                </c:pt>
                <c:pt idx="19006">
                  <c:v>8.6170000000000009</c:v>
                </c:pt>
                <c:pt idx="19007">
                  <c:v>8.5441999999999982</c:v>
                </c:pt>
                <c:pt idx="19008">
                  <c:v>8.5862000000000016</c:v>
                </c:pt>
                <c:pt idx="19009">
                  <c:v>8.5190000000000001</c:v>
                </c:pt>
                <c:pt idx="19010">
                  <c:v>8.7094000000000005</c:v>
                </c:pt>
                <c:pt idx="19011">
                  <c:v>8.5932000000000013</c:v>
                </c:pt>
                <c:pt idx="19012">
                  <c:v>8.7164000000000001</c:v>
                </c:pt>
                <c:pt idx="19013">
                  <c:v>8.7038000000000011</c:v>
                </c:pt>
                <c:pt idx="19014">
                  <c:v>8.5582000000000011</c:v>
                </c:pt>
                <c:pt idx="19015">
                  <c:v>8.5064000000000028</c:v>
                </c:pt>
                <c:pt idx="19016">
                  <c:v>8.6016000000000012</c:v>
                </c:pt>
                <c:pt idx="19017">
                  <c:v>8.6534000000000013</c:v>
                </c:pt>
                <c:pt idx="19018">
                  <c:v>8.7611999999999988</c:v>
                </c:pt>
                <c:pt idx="19019">
                  <c:v>8.7850000000000001</c:v>
                </c:pt>
                <c:pt idx="19020">
                  <c:v>8.591800000000001</c:v>
                </c:pt>
                <c:pt idx="19021">
                  <c:v>8.5974000000000004</c:v>
                </c:pt>
                <c:pt idx="19022">
                  <c:v>8.5708000000000002</c:v>
                </c:pt>
                <c:pt idx="19023">
                  <c:v>8.5960000000000036</c:v>
                </c:pt>
                <c:pt idx="19024">
                  <c:v>8.5708000000000002</c:v>
                </c:pt>
                <c:pt idx="19025">
                  <c:v>8.4476000000000013</c:v>
                </c:pt>
                <c:pt idx="19026">
                  <c:v>8.5302000000000007</c:v>
                </c:pt>
                <c:pt idx="19027">
                  <c:v>8.5792000000000002</c:v>
                </c:pt>
                <c:pt idx="19028">
                  <c:v>8.5988000000000024</c:v>
                </c:pt>
                <c:pt idx="19029">
                  <c:v>8.5036000000000023</c:v>
                </c:pt>
                <c:pt idx="19030">
                  <c:v>8.5820000000000007</c:v>
                </c:pt>
                <c:pt idx="19031">
                  <c:v>8.5862000000000016</c:v>
                </c:pt>
                <c:pt idx="19032">
                  <c:v>8.3902000000000001</c:v>
                </c:pt>
                <c:pt idx="19033">
                  <c:v>8.531600000000001</c:v>
                </c:pt>
                <c:pt idx="19034">
                  <c:v>8.5050000000000008</c:v>
                </c:pt>
                <c:pt idx="19035">
                  <c:v>8.5512000000000015</c:v>
                </c:pt>
                <c:pt idx="19036">
                  <c:v>8.591800000000001</c:v>
                </c:pt>
                <c:pt idx="19037">
                  <c:v>8.7906000000000013</c:v>
                </c:pt>
                <c:pt idx="19038">
                  <c:v>8.9124000000000034</c:v>
                </c:pt>
                <c:pt idx="19039">
                  <c:v>8.8438000000000034</c:v>
                </c:pt>
                <c:pt idx="19040">
                  <c:v>8.8410000000000011</c:v>
                </c:pt>
                <c:pt idx="19041">
                  <c:v>8.7989999999999995</c:v>
                </c:pt>
                <c:pt idx="19042">
                  <c:v>9.0076000000000001</c:v>
                </c:pt>
                <c:pt idx="19043">
                  <c:v>9.3450000000000024</c:v>
                </c:pt>
                <c:pt idx="19044">
                  <c:v>9.1714000000000002</c:v>
                </c:pt>
                <c:pt idx="19045">
                  <c:v>9.3478000000000012</c:v>
                </c:pt>
                <c:pt idx="19046">
                  <c:v>9.0608000000000004</c:v>
                </c:pt>
                <c:pt idx="19047">
                  <c:v>9.2862000000000009</c:v>
                </c:pt>
                <c:pt idx="19048">
                  <c:v>9.0272000000000006</c:v>
                </c:pt>
                <c:pt idx="19049">
                  <c:v>9.1980000000000004</c:v>
                </c:pt>
                <c:pt idx="19050">
                  <c:v>8.9670000000000005</c:v>
                </c:pt>
                <c:pt idx="19051">
                  <c:v>9.016</c:v>
                </c:pt>
                <c:pt idx="19052">
                  <c:v>9.3814000000000028</c:v>
                </c:pt>
                <c:pt idx="19053">
                  <c:v>9.2260000000000009</c:v>
                </c:pt>
                <c:pt idx="19054">
                  <c:v>9.0020000000000024</c:v>
                </c:pt>
                <c:pt idx="19055">
                  <c:v>9.1489999999999991</c:v>
                </c:pt>
                <c:pt idx="19056">
                  <c:v>9.1014000000000017</c:v>
                </c:pt>
                <c:pt idx="19057">
                  <c:v>9.1770000000000014</c:v>
                </c:pt>
                <c:pt idx="19058">
                  <c:v>9.2302</c:v>
                </c:pt>
                <c:pt idx="19059">
                  <c:v>9.2189999999999994</c:v>
                </c:pt>
                <c:pt idx="19060">
                  <c:v>9.2469999999999999</c:v>
                </c:pt>
                <c:pt idx="19061">
                  <c:v>9.2050000000000001</c:v>
                </c:pt>
                <c:pt idx="19062">
                  <c:v>9.1560000000000024</c:v>
                </c:pt>
                <c:pt idx="19063">
                  <c:v>9.2064000000000004</c:v>
                </c:pt>
                <c:pt idx="19064">
                  <c:v>9.1364000000000001</c:v>
                </c:pt>
                <c:pt idx="19065">
                  <c:v>9.1952000000000016</c:v>
                </c:pt>
                <c:pt idx="19066">
                  <c:v>9.1588000000000012</c:v>
                </c:pt>
                <c:pt idx="19067">
                  <c:v>9.1840000000000011</c:v>
                </c:pt>
                <c:pt idx="19068">
                  <c:v>9.2119999999999997</c:v>
                </c:pt>
                <c:pt idx="19069">
                  <c:v>9.5564000000000036</c:v>
                </c:pt>
                <c:pt idx="19070">
                  <c:v>9.6894000000000027</c:v>
                </c:pt>
                <c:pt idx="19071">
                  <c:v>9.2596000000000043</c:v>
                </c:pt>
                <c:pt idx="19072">
                  <c:v>8.8816000000000006</c:v>
                </c:pt>
                <c:pt idx="19073">
                  <c:v>8.7626000000000026</c:v>
                </c:pt>
                <c:pt idx="19074">
                  <c:v>8.7681999999999984</c:v>
                </c:pt>
                <c:pt idx="19075">
                  <c:v>8.8032000000000004</c:v>
                </c:pt>
                <c:pt idx="19076">
                  <c:v>9.4192000000000018</c:v>
                </c:pt>
                <c:pt idx="19077">
                  <c:v>8.9670000000000005</c:v>
                </c:pt>
                <c:pt idx="19078">
                  <c:v>8.9040000000000035</c:v>
                </c:pt>
                <c:pt idx="19079">
                  <c:v>8.7009999999999987</c:v>
                </c:pt>
                <c:pt idx="19080">
                  <c:v>8.5988000000000024</c:v>
                </c:pt>
                <c:pt idx="19081">
                  <c:v>8.2964000000000002</c:v>
                </c:pt>
                <c:pt idx="19082">
                  <c:v>8.2558000000000007</c:v>
                </c:pt>
                <c:pt idx="19083">
                  <c:v>8.1424000000000003</c:v>
                </c:pt>
                <c:pt idx="19084">
                  <c:v>8.2138000000000009</c:v>
                </c:pt>
                <c:pt idx="19085">
                  <c:v>8.2782</c:v>
                </c:pt>
                <c:pt idx="19086">
                  <c:v>8.1634000000000029</c:v>
                </c:pt>
                <c:pt idx="19087">
                  <c:v>8.4168000000000021</c:v>
                </c:pt>
                <c:pt idx="19088">
                  <c:v>8.2459999999999987</c:v>
                </c:pt>
                <c:pt idx="19089">
                  <c:v>8.3328000000000042</c:v>
                </c:pt>
                <c:pt idx="19090">
                  <c:v>8.4434000000000005</c:v>
                </c:pt>
                <c:pt idx="19091">
                  <c:v>8.3188000000000013</c:v>
                </c:pt>
                <c:pt idx="19092">
                  <c:v>8.4672000000000001</c:v>
                </c:pt>
                <c:pt idx="19093">
                  <c:v>8.5694000000000052</c:v>
                </c:pt>
                <c:pt idx="19094">
                  <c:v>8.6170000000000009</c:v>
                </c:pt>
                <c:pt idx="19095">
                  <c:v>8.8200000000000021</c:v>
                </c:pt>
                <c:pt idx="19096">
                  <c:v>8.0108000000000015</c:v>
                </c:pt>
                <c:pt idx="19097">
                  <c:v>8.2292000000000005</c:v>
                </c:pt>
                <c:pt idx="19098">
                  <c:v>8.2852000000000015</c:v>
                </c:pt>
                <c:pt idx="19099">
                  <c:v>8.3972000000000016</c:v>
                </c:pt>
                <c:pt idx="19100">
                  <c:v>8.2614000000000001</c:v>
                </c:pt>
                <c:pt idx="19101">
                  <c:v>8.4658000000000051</c:v>
                </c:pt>
                <c:pt idx="19102">
                  <c:v>8.5848000000000013</c:v>
                </c:pt>
                <c:pt idx="19103">
                  <c:v>8.6856000000000027</c:v>
                </c:pt>
                <c:pt idx="19104">
                  <c:v>9.6487999999999996</c:v>
                </c:pt>
                <c:pt idx="19105">
                  <c:v>9.9022000000000006</c:v>
                </c:pt>
                <c:pt idx="19106">
                  <c:v>9.9162000000000035</c:v>
                </c:pt>
                <c:pt idx="19107">
                  <c:v>9.7467999999999986</c:v>
                </c:pt>
                <c:pt idx="19108">
                  <c:v>9.6264000000000003</c:v>
                </c:pt>
                <c:pt idx="19109">
                  <c:v>9.66</c:v>
                </c:pt>
                <c:pt idx="19110">
                  <c:v>9.6166000000000018</c:v>
                </c:pt>
                <c:pt idx="19111">
                  <c:v>9.5760000000000023</c:v>
                </c:pt>
                <c:pt idx="19112">
                  <c:v>9.6082000000000001</c:v>
                </c:pt>
                <c:pt idx="19113">
                  <c:v>9.5690000000000008</c:v>
                </c:pt>
                <c:pt idx="19114">
                  <c:v>9.6180000000000003</c:v>
                </c:pt>
                <c:pt idx="19115">
                  <c:v>9.6502000000000034</c:v>
                </c:pt>
                <c:pt idx="19116">
                  <c:v>9.6838000000000015</c:v>
                </c:pt>
                <c:pt idx="19117">
                  <c:v>9.9050000000000011</c:v>
                </c:pt>
                <c:pt idx="19118">
                  <c:v>9.8168000000000042</c:v>
                </c:pt>
                <c:pt idx="19119">
                  <c:v>9.8448000000000011</c:v>
                </c:pt>
                <c:pt idx="19120">
                  <c:v>9.8364000000000011</c:v>
                </c:pt>
                <c:pt idx="19121">
                  <c:v>9.8770000000000042</c:v>
                </c:pt>
                <c:pt idx="19122">
                  <c:v>9.9526000000000074</c:v>
                </c:pt>
                <c:pt idx="19123">
                  <c:v>9.8770000000000042</c:v>
                </c:pt>
                <c:pt idx="19124">
                  <c:v>9.7734000000000005</c:v>
                </c:pt>
                <c:pt idx="19125">
                  <c:v>10.075799999999999</c:v>
                </c:pt>
                <c:pt idx="19126">
                  <c:v>10.255000000000001</c:v>
                </c:pt>
                <c:pt idx="19127">
                  <c:v>10.376799999999999</c:v>
                </c:pt>
                <c:pt idx="19128">
                  <c:v>10.4076</c:v>
                </c:pt>
                <c:pt idx="19129">
                  <c:v>10.507</c:v>
                </c:pt>
                <c:pt idx="19130">
                  <c:v>10.5616</c:v>
                </c:pt>
                <c:pt idx="19131">
                  <c:v>10.933999999999999</c:v>
                </c:pt>
                <c:pt idx="19132">
                  <c:v>11.019399999999999</c:v>
                </c:pt>
                <c:pt idx="19133">
                  <c:v>10.9186</c:v>
                </c:pt>
                <c:pt idx="19134">
                  <c:v>10.719799999999999</c:v>
                </c:pt>
                <c:pt idx="19135">
                  <c:v>10.5364</c:v>
                </c:pt>
                <c:pt idx="19136">
                  <c:v>10.5448</c:v>
                </c:pt>
                <c:pt idx="19137">
                  <c:v>10.1668</c:v>
                </c:pt>
                <c:pt idx="19138">
                  <c:v>10.469200000000001</c:v>
                </c:pt>
                <c:pt idx="19139">
                  <c:v>10.64</c:v>
                </c:pt>
                <c:pt idx="19140">
                  <c:v>10.649800000000001</c:v>
                </c:pt>
                <c:pt idx="19141">
                  <c:v>10.6204</c:v>
                </c:pt>
                <c:pt idx="19142">
                  <c:v>10.5182</c:v>
                </c:pt>
                <c:pt idx="19143">
                  <c:v>10.7296</c:v>
                </c:pt>
                <c:pt idx="19144">
                  <c:v>10.5154</c:v>
                </c:pt>
                <c:pt idx="19145">
                  <c:v>10.521000000000001</c:v>
                </c:pt>
                <c:pt idx="19146">
                  <c:v>10.469200000000001</c:v>
                </c:pt>
                <c:pt idx="19147">
                  <c:v>10.619</c:v>
                </c:pt>
                <c:pt idx="19148">
                  <c:v>10.4496</c:v>
                </c:pt>
                <c:pt idx="19149">
                  <c:v>10.513999999999999</c:v>
                </c:pt>
                <c:pt idx="19150">
                  <c:v>10.5784</c:v>
                </c:pt>
                <c:pt idx="19151">
                  <c:v>10.3362</c:v>
                </c:pt>
                <c:pt idx="19152">
                  <c:v>10.357200000000001</c:v>
                </c:pt>
                <c:pt idx="19153">
                  <c:v>10.2424</c:v>
                </c:pt>
                <c:pt idx="19154">
                  <c:v>10.3782</c:v>
                </c:pt>
                <c:pt idx="19155">
                  <c:v>10.2438</c:v>
                </c:pt>
                <c:pt idx="19156">
                  <c:v>10.170999999999999</c:v>
                </c:pt>
                <c:pt idx="19157">
                  <c:v>10.8276</c:v>
                </c:pt>
                <c:pt idx="19158">
                  <c:v>10.7044</c:v>
                </c:pt>
                <c:pt idx="19159">
                  <c:v>10.8514</c:v>
                </c:pt>
                <c:pt idx="19160">
                  <c:v>10.8164</c:v>
                </c:pt>
                <c:pt idx="19161">
                  <c:v>10.770200000000001</c:v>
                </c:pt>
                <c:pt idx="19162">
                  <c:v>10.7212</c:v>
                </c:pt>
                <c:pt idx="19163">
                  <c:v>10.808</c:v>
                </c:pt>
                <c:pt idx="19164">
                  <c:v>10.823399999999999</c:v>
                </c:pt>
                <c:pt idx="19165">
                  <c:v>10.696</c:v>
                </c:pt>
                <c:pt idx="19166">
                  <c:v>10.7058</c:v>
                </c:pt>
                <c:pt idx="19167">
                  <c:v>10.7044</c:v>
                </c:pt>
                <c:pt idx="19168">
                  <c:v>10.5756</c:v>
                </c:pt>
                <c:pt idx="19169">
                  <c:v>10.512600000000001</c:v>
                </c:pt>
                <c:pt idx="19170">
                  <c:v>10.6372</c:v>
                </c:pt>
                <c:pt idx="19171">
                  <c:v>10.5938</c:v>
                </c:pt>
                <c:pt idx="19172">
                  <c:v>10.4762</c:v>
                </c:pt>
                <c:pt idx="19173">
                  <c:v>10.7226</c:v>
                </c:pt>
                <c:pt idx="19174">
                  <c:v>10.5616</c:v>
                </c:pt>
                <c:pt idx="19175">
                  <c:v>10.511200000000001</c:v>
                </c:pt>
                <c:pt idx="19176">
                  <c:v>10.478999999999999</c:v>
                </c:pt>
                <c:pt idx="19177">
                  <c:v>10.5966</c:v>
                </c:pt>
                <c:pt idx="19178">
                  <c:v>10.451000000000001</c:v>
                </c:pt>
                <c:pt idx="19179">
                  <c:v>10.6624</c:v>
                </c:pt>
                <c:pt idx="19180">
                  <c:v>10.9116</c:v>
                </c:pt>
                <c:pt idx="19181">
                  <c:v>10.7506</c:v>
                </c:pt>
                <c:pt idx="19182">
                  <c:v>10.9998</c:v>
                </c:pt>
                <c:pt idx="19183">
                  <c:v>10.7296</c:v>
                </c:pt>
                <c:pt idx="19184">
                  <c:v>10.848599999999999</c:v>
                </c:pt>
                <c:pt idx="19185">
                  <c:v>10.7044</c:v>
                </c:pt>
                <c:pt idx="19186">
                  <c:v>10.948</c:v>
                </c:pt>
                <c:pt idx="19187">
                  <c:v>10.6792</c:v>
                </c:pt>
                <c:pt idx="19188">
                  <c:v>10.803800000000001</c:v>
                </c:pt>
                <c:pt idx="19189">
                  <c:v>10.689</c:v>
                </c:pt>
                <c:pt idx="19190">
                  <c:v>10.78</c:v>
                </c:pt>
                <c:pt idx="19191">
                  <c:v>11.1496</c:v>
                </c:pt>
                <c:pt idx="19192">
                  <c:v>11.029199999999999</c:v>
                </c:pt>
                <c:pt idx="19193">
                  <c:v>11.366600000000011</c:v>
                </c:pt>
                <c:pt idx="19194">
                  <c:v>11.583600000000001</c:v>
                </c:pt>
                <c:pt idx="19195">
                  <c:v>11.676</c:v>
                </c:pt>
                <c:pt idx="19196">
                  <c:v>10.9816</c:v>
                </c:pt>
                <c:pt idx="19197">
                  <c:v>11.808999999999999</c:v>
                </c:pt>
                <c:pt idx="19198">
                  <c:v>11.5052</c:v>
                </c:pt>
                <c:pt idx="19199">
                  <c:v>11.2826</c:v>
                </c:pt>
                <c:pt idx="19200">
                  <c:v>11.2462</c:v>
                </c:pt>
                <c:pt idx="19201">
                  <c:v>11.1342</c:v>
                </c:pt>
                <c:pt idx="19202">
                  <c:v>11.2644</c:v>
                </c:pt>
                <c:pt idx="19203">
                  <c:v>11.2532</c:v>
                </c:pt>
                <c:pt idx="19204">
                  <c:v>11.114599999999999</c:v>
                </c:pt>
                <c:pt idx="19205">
                  <c:v>10.738</c:v>
                </c:pt>
                <c:pt idx="19206">
                  <c:v>10.6288</c:v>
                </c:pt>
                <c:pt idx="19207">
                  <c:v>10.599399999999999</c:v>
                </c:pt>
                <c:pt idx="19208">
                  <c:v>10.836</c:v>
                </c:pt>
                <c:pt idx="19209">
                  <c:v>10.8752</c:v>
                </c:pt>
                <c:pt idx="19210">
                  <c:v>10.658200000000001</c:v>
                </c:pt>
                <c:pt idx="19211">
                  <c:v>10.700200000000001</c:v>
                </c:pt>
                <c:pt idx="19212">
                  <c:v>10.565799999999999</c:v>
                </c:pt>
                <c:pt idx="19213">
                  <c:v>10.700200000000001</c:v>
                </c:pt>
                <c:pt idx="19214">
                  <c:v>10.845800000000001</c:v>
                </c:pt>
                <c:pt idx="19215">
                  <c:v>10.736599999999999</c:v>
                </c:pt>
                <c:pt idx="19216">
                  <c:v>10.625999999999999</c:v>
                </c:pt>
                <c:pt idx="19217">
                  <c:v>10.675000000000001</c:v>
                </c:pt>
                <c:pt idx="19218">
                  <c:v>10.6624</c:v>
                </c:pt>
                <c:pt idx="19219">
                  <c:v>10.6624</c:v>
                </c:pt>
                <c:pt idx="19220">
                  <c:v>10.803800000000001</c:v>
                </c:pt>
                <c:pt idx="19221">
                  <c:v>10.8794</c:v>
                </c:pt>
                <c:pt idx="19222">
                  <c:v>10.8248</c:v>
                </c:pt>
                <c:pt idx="19223">
                  <c:v>10.45240000000001</c:v>
                </c:pt>
                <c:pt idx="19224">
                  <c:v>10.4048</c:v>
                </c:pt>
                <c:pt idx="19225">
                  <c:v>10.400600000000001</c:v>
                </c:pt>
                <c:pt idx="19226">
                  <c:v>10.5854</c:v>
                </c:pt>
                <c:pt idx="19227">
                  <c:v>10.579800000000001</c:v>
                </c:pt>
                <c:pt idx="19228">
                  <c:v>10.442600000000001</c:v>
                </c:pt>
                <c:pt idx="19229">
                  <c:v>10.395</c:v>
                </c:pt>
                <c:pt idx="19230">
                  <c:v>10.4132</c:v>
                </c:pt>
                <c:pt idx="19231">
                  <c:v>10.581200000000001</c:v>
                </c:pt>
                <c:pt idx="19232">
                  <c:v>10.365600000000009</c:v>
                </c:pt>
                <c:pt idx="19233">
                  <c:v>10.3992</c:v>
                </c:pt>
                <c:pt idx="19234">
                  <c:v>10.3124</c:v>
                </c:pt>
                <c:pt idx="19235">
                  <c:v>10.401999999999999</c:v>
                </c:pt>
                <c:pt idx="19236">
                  <c:v>10.487399999999999</c:v>
                </c:pt>
                <c:pt idx="19237">
                  <c:v>10.4132</c:v>
                </c:pt>
                <c:pt idx="19238">
                  <c:v>10.3782</c:v>
                </c:pt>
                <c:pt idx="19239">
                  <c:v>10.423</c:v>
                </c:pt>
                <c:pt idx="19240">
                  <c:v>10.4076</c:v>
                </c:pt>
                <c:pt idx="19241">
                  <c:v>10.395</c:v>
                </c:pt>
                <c:pt idx="19242">
                  <c:v>10.2942</c:v>
                </c:pt>
                <c:pt idx="19243">
                  <c:v>10.425800000000001</c:v>
                </c:pt>
                <c:pt idx="19244">
                  <c:v>10.2018</c:v>
                </c:pt>
                <c:pt idx="19245">
                  <c:v>10.3096</c:v>
                </c:pt>
                <c:pt idx="19246">
                  <c:v>10.231199999999999</c:v>
                </c:pt>
                <c:pt idx="19247">
                  <c:v>10.2704</c:v>
                </c:pt>
                <c:pt idx="19248">
                  <c:v>10.315200000000001</c:v>
                </c:pt>
                <c:pt idx="19249">
                  <c:v>10.2704</c:v>
                </c:pt>
                <c:pt idx="19250">
                  <c:v>10.3194</c:v>
                </c:pt>
                <c:pt idx="19251">
                  <c:v>10.247999999999999</c:v>
                </c:pt>
                <c:pt idx="19252">
                  <c:v>10.281599999999999</c:v>
                </c:pt>
                <c:pt idx="19253">
                  <c:v>10.185</c:v>
                </c:pt>
                <c:pt idx="19254">
                  <c:v>10.186400000000001</c:v>
                </c:pt>
                <c:pt idx="19255">
                  <c:v>10.234</c:v>
                </c:pt>
                <c:pt idx="19256">
                  <c:v>10.3194</c:v>
                </c:pt>
                <c:pt idx="19257">
                  <c:v>10.0212</c:v>
                </c:pt>
                <c:pt idx="19258">
                  <c:v>10.3642</c:v>
                </c:pt>
                <c:pt idx="19259">
                  <c:v>10.340400000000001</c:v>
                </c:pt>
                <c:pt idx="19260">
                  <c:v>10.264799999999999</c:v>
                </c:pt>
                <c:pt idx="19261">
                  <c:v>10.185</c:v>
                </c:pt>
                <c:pt idx="19262">
                  <c:v>10.4468</c:v>
                </c:pt>
                <c:pt idx="19263">
                  <c:v>10.236800000000001</c:v>
                </c:pt>
                <c:pt idx="19264">
                  <c:v>10.256399999999999</c:v>
                </c:pt>
                <c:pt idx="19265">
                  <c:v>10.135999999999999</c:v>
                </c:pt>
                <c:pt idx="19266">
                  <c:v>10.2242</c:v>
                </c:pt>
                <c:pt idx="19267">
                  <c:v>10.305400000000001</c:v>
                </c:pt>
                <c:pt idx="19268">
                  <c:v>10.2494</c:v>
                </c:pt>
                <c:pt idx="19269">
                  <c:v>10.0604</c:v>
                </c:pt>
                <c:pt idx="19270">
                  <c:v>10.203200000000001</c:v>
                </c:pt>
                <c:pt idx="19271">
                  <c:v>10.032400000000001</c:v>
                </c:pt>
                <c:pt idx="19272">
                  <c:v>10.007199999999999</c:v>
                </c:pt>
                <c:pt idx="19273">
                  <c:v>10.229799999999999</c:v>
                </c:pt>
                <c:pt idx="19274">
                  <c:v>10.1248</c:v>
                </c:pt>
                <c:pt idx="19275">
                  <c:v>10.0464</c:v>
                </c:pt>
                <c:pt idx="19276">
                  <c:v>10.228400000000001</c:v>
                </c:pt>
                <c:pt idx="19277">
                  <c:v>9.9960000000000022</c:v>
                </c:pt>
                <c:pt idx="19278">
                  <c:v>10.1584</c:v>
                </c:pt>
                <c:pt idx="19279">
                  <c:v>9.9610000000000003</c:v>
                </c:pt>
                <c:pt idx="19280">
                  <c:v>10.066000000000001</c:v>
                </c:pt>
                <c:pt idx="19281">
                  <c:v>9.9582000000000015</c:v>
                </c:pt>
                <c:pt idx="19282">
                  <c:v>9.9792000000000023</c:v>
                </c:pt>
                <c:pt idx="19283">
                  <c:v>10.0002</c:v>
                </c:pt>
                <c:pt idx="19284">
                  <c:v>10.143000000000001</c:v>
                </c:pt>
                <c:pt idx="19285">
                  <c:v>10.395</c:v>
                </c:pt>
                <c:pt idx="19286">
                  <c:v>10.3208</c:v>
                </c:pt>
                <c:pt idx="19287">
                  <c:v>10.478999999999999</c:v>
                </c:pt>
                <c:pt idx="19288">
                  <c:v>9.8112000000000013</c:v>
                </c:pt>
                <c:pt idx="19289">
                  <c:v>8.8858000000000033</c:v>
                </c:pt>
                <c:pt idx="19290">
                  <c:v>9.2119999999999997</c:v>
                </c:pt>
                <c:pt idx="19291">
                  <c:v>8.7709999999999972</c:v>
                </c:pt>
                <c:pt idx="19292">
                  <c:v>8.9194000000000031</c:v>
                </c:pt>
                <c:pt idx="19293">
                  <c:v>8.9236000000000022</c:v>
                </c:pt>
                <c:pt idx="19294">
                  <c:v>9.0062000000000015</c:v>
                </c:pt>
                <c:pt idx="19295">
                  <c:v>8.9278000000000013</c:v>
                </c:pt>
                <c:pt idx="19296">
                  <c:v>9.0496000000000034</c:v>
                </c:pt>
                <c:pt idx="19297">
                  <c:v>9.1224000000000007</c:v>
                </c:pt>
                <c:pt idx="19298">
                  <c:v>9.0650000000000031</c:v>
                </c:pt>
                <c:pt idx="19299">
                  <c:v>9.0636000000000028</c:v>
                </c:pt>
                <c:pt idx="19300">
                  <c:v>9.3730000000000047</c:v>
                </c:pt>
                <c:pt idx="19301">
                  <c:v>9.1574000000000026</c:v>
                </c:pt>
                <c:pt idx="19302">
                  <c:v>9.3576000000000032</c:v>
                </c:pt>
                <c:pt idx="19303">
                  <c:v>9.2554000000000034</c:v>
                </c:pt>
                <c:pt idx="19304">
                  <c:v>9.4276</c:v>
                </c:pt>
                <c:pt idx="19305">
                  <c:v>9.1139999999999972</c:v>
                </c:pt>
                <c:pt idx="19306">
                  <c:v>9.1209999999999987</c:v>
                </c:pt>
                <c:pt idx="19307">
                  <c:v>9.1546000000000021</c:v>
                </c:pt>
                <c:pt idx="19308">
                  <c:v>9.1364000000000001</c:v>
                </c:pt>
                <c:pt idx="19309">
                  <c:v>8.5064000000000028</c:v>
                </c:pt>
                <c:pt idx="19310">
                  <c:v>8.8242000000000012</c:v>
                </c:pt>
                <c:pt idx="19311">
                  <c:v>8.8928000000000047</c:v>
                </c:pt>
                <c:pt idx="19312">
                  <c:v>8.8802000000000021</c:v>
                </c:pt>
                <c:pt idx="19313">
                  <c:v>8.7766000000000002</c:v>
                </c:pt>
                <c:pt idx="19314">
                  <c:v>8.7191999999999972</c:v>
                </c:pt>
                <c:pt idx="19315">
                  <c:v>8.4826000000000032</c:v>
                </c:pt>
                <c:pt idx="19316">
                  <c:v>8.4546000000000028</c:v>
                </c:pt>
                <c:pt idx="19317">
                  <c:v>8.4714000000000027</c:v>
                </c:pt>
                <c:pt idx="19318">
                  <c:v>8.5078000000000014</c:v>
                </c:pt>
                <c:pt idx="19319">
                  <c:v>8.5708000000000002</c:v>
                </c:pt>
                <c:pt idx="19320">
                  <c:v>8.5134000000000007</c:v>
                </c:pt>
                <c:pt idx="19321">
                  <c:v>8.8172000000000015</c:v>
                </c:pt>
                <c:pt idx="19322">
                  <c:v>8.9852000000000025</c:v>
                </c:pt>
                <c:pt idx="19323">
                  <c:v>8.8620000000000054</c:v>
                </c:pt>
                <c:pt idx="19324">
                  <c:v>8.8396000000000026</c:v>
                </c:pt>
                <c:pt idx="19325">
                  <c:v>8.7332000000000001</c:v>
                </c:pt>
                <c:pt idx="19326">
                  <c:v>8.7584</c:v>
                </c:pt>
                <c:pt idx="19327">
                  <c:v>8.9194000000000031</c:v>
                </c:pt>
                <c:pt idx="19328">
                  <c:v>8.8479999999999972</c:v>
                </c:pt>
                <c:pt idx="19329">
                  <c:v>8.8438000000000034</c:v>
                </c:pt>
                <c:pt idx="19330">
                  <c:v>8.8466000000000022</c:v>
                </c:pt>
                <c:pt idx="19331">
                  <c:v>8.8746000000000027</c:v>
                </c:pt>
                <c:pt idx="19332">
                  <c:v>9.0104000000000024</c:v>
                </c:pt>
                <c:pt idx="19333">
                  <c:v>9.0328000000000035</c:v>
                </c:pt>
                <c:pt idx="19334">
                  <c:v>9.1083999999999996</c:v>
                </c:pt>
                <c:pt idx="19335">
                  <c:v>8.9068000000000023</c:v>
                </c:pt>
                <c:pt idx="19336">
                  <c:v>8.8858000000000033</c:v>
                </c:pt>
                <c:pt idx="19337">
                  <c:v>8.975400000000004</c:v>
                </c:pt>
                <c:pt idx="19338">
                  <c:v>9.0118000000000009</c:v>
                </c:pt>
                <c:pt idx="19339">
                  <c:v>9.0090000000000003</c:v>
                </c:pt>
                <c:pt idx="19340">
                  <c:v>9.0818000000000012</c:v>
                </c:pt>
                <c:pt idx="19341">
                  <c:v>9.1924000000000028</c:v>
                </c:pt>
                <c:pt idx="19342">
                  <c:v>9.1139999999999972</c:v>
                </c:pt>
                <c:pt idx="19343">
                  <c:v>9.2287999999999997</c:v>
                </c:pt>
                <c:pt idx="19344">
                  <c:v>9.0818000000000012</c:v>
                </c:pt>
                <c:pt idx="19345">
                  <c:v>9.1728000000000023</c:v>
                </c:pt>
                <c:pt idx="19346">
                  <c:v>9.123800000000001</c:v>
                </c:pt>
                <c:pt idx="19347">
                  <c:v>9.1252000000000013</c:v>
                </c:pt>
                <c:pt idx="19348">
                  <c:v>9.1938000000000013</c:v>
                </c:pt>
                <c:pt idx="19349">
                  <c:v>9.1966000000000001</c:v>
                </c:pt>
                <c:pt idx="19350">
                  <c:v>9.4500000000000028</c:v>
                </c:pt>
                <c:pt idx="19351">
                  <c:v>9.321200000000001</c:v>
                </c:pt>
                <c:pt idx="19352">
                  <c:v>9.4598000000000049</c:v>
                </c:pt>
                <c:pt idx="19353">
                  <c:v>9.2358000000000011</c:v>
                </c:pt>
                <c:pt idx="19354">
                  <c:v>9.3604000000000038</c:v>
                </c:pt>
                <c:pt idx="19355">
                  <c:v>9.2511999999999972</c:v>
                </c:pt>
                <c:pt idx="19356">
                  <c:v>9.3772000000000002</c:v>
                </c:pt>
                <c:pt idx="19357">
                  <c:v>9.4598000000000049</c:v>
                </c:pt>
                <c:pt idx="19358">
                  <c:v>9.4528000000000052</c:v>
                </c:pt>
                <c:pt idx="19359">
                  <c:v>9.5088000000000008</c:v>
                </c:pt>
                <c:pt idx="19360">
                  <c:v>9.4794000000000036</c:v>
                </c:pt>
                <c:pt idx="19361">
                  <c:v>9.4724000000000022</c:v>
                </c:pt>
                <c:pt idx="19362">
                  <c:v>9.7089999999999996</c:v>
                </c:pt>
                <c:pt idx="19363">
                  <c:v>9.7650000000000006</c:v>
                </c:pt>
                <c:pt idx="19364">
                  <c:v>9.6138000000000012</c:v>
                </c:pt>
                <c:pt idx="19365">
                  <c:v>9.1014000000000017</c:v>
                </c:pt>
                <c:pt idx="19366">
                  <c:v>9.0636000000000028</c:v>
                </c:pt>
                <c:pt idx="19367">
                  <c:v>9.0132000000000012</c:v>
                </c:pt>
                <c:pt idx="19368">
                  <c:v>9.0818000000000012</c:v>
                </c:pt>
                <c:pt idx="19369">
                  <c:v>9.338000000000001</c:v>
                </c:pt>
                <c:pt idx="19370">
                  <c:v>9.3702000000000023</c:v>
                </c:pt>
                <c:pt idx="19371">
                  <c:v>9.6502000000000034</c:v>
                </c:pt>
                <c:pt idx="19372">
                  <c:v>9.3352000000000004</c:v>
                </c:pt>
                <c:pt idx="19373">
                  <c:v>9.4920000000000027</c:v>
                </c:pt>
                <c:pt idx="19374">
                  <c:v>9.3618000000000006</c:v>
                </c:pt>
                <c:pt idx="19375">
                  <c:v>9.1644000000000005</c:v>
                </c:pt>
                <c:pt idx="19376">
                  <c:v>9.3912000000000013</c:v>
                </c:pt>
                <c:pt idx="19377">
                  <c:v>9.3646000000000047</c:v>
                </c:pt>
                <c:pt idx="19378">
                  <c:v>9.1098000000000017</c:v>
                </c:pt>
                <c:pt idx="19379">
                  <c:v>9.2988</c:v>
                </c:pt>
                <c:pt idx="19380">
                  <c:v>9.3114000000000008</c:v>
                </c:pt>
                <c:pt idx="19381">
                  <c:v>9.3072000000000017</c:v>
                </c:pt>
                <c:pt idx="19382">
                  <c:v>9.261000000000001</c:v>
                </c:pt>
                <c:pt idx="19383">
                  <c:v>9.321200000000001</c:v>
                </c:pt>
                <c:pt idx="19384">
                  <c:v>9.4094000000000033</c:v>
                </c:pt>
                <c:pt idx="19385">
                  <c:v>9.5102000000000011</c:v>
                </c:pt>
                <c:pt idx="19386">
                  <c:v>9.4668000000000028</c:v>
                </c:pt>
                <c:pt idx="19387">
                  <c:v>9.2217999999999982</c:v>
                </c:pt>
                <c:pt idx="19388">
                  <c:v>9.4374000000000002</c:v>
                </c:pt>
                <c:pt idx="19389">
                  <c:v>9.3786000000000023</c:v>
                </c:pt>
                <c:pt idx="19390">
                  <c:v>9.4387999999999987</c:v>
                </c:pt>
                <c:pt idx="19391">
                  <c:v>9.6096000000000021</c:v>
                </c:pt>
                <c:pt idx="19392">
                  <c:v>9.5536000000000048</c:v>
                </c:pt>
                <c:pt idx="19393">
                  <c:v>9.4108000000000001</c:v>
                </c:pt>
                <c:pt idx="19394">
                  <c:v>9.5788000000000011</c:v>
                </c:pt>
                <c:pt idx="19395">
                  <c:v>9.5620000000000012</c:v>
                </c:pt>
                <c:pt idx="19396">
                  <c:v>9.6516000000000002</c:v>
                </c:pt>
                <c:pt idx="19397">
                  <c:v>9.4808000000000003</c:v>
                </c:pt>
                <c:pt idx="19398">
                  <c:v>9.5578000000000021</c:v>
                </c:pt>
                <c:pt idx="19399">
                  <c:v>9.5648</c:v>
                </c:pt>
                <c:pt idx="19400">
                  <c:v>9.6180000000000003</c:v>
                </c:pt>
                <c:pt idx="19401">
                  <c:v>9.5732000000000035</c:v>
                </c:pt>
                <c:pt idx="19402">
                  <c:v>9.7972000000000001</c:v>
                </c:pt>
                <c:pt idx="19403">
                  <c:v>10.1808</c:v>
                </c:pt>
                <c:pt idx="19404">
                  <c:v>9.9092000000000002</c:v>
                </c:pt>
                <c:pt idx="19405">
                  <c:v>10.087</c:v>
                </c:pt>
                <c:pt idx="19406">
                  <c:v>9.8728000000000051</c:v>
                </c:pt>
                <c:pt idx="19407">
                  <c:v>9.1014000000000017</c:v>
                </c:pt>
                <c:pt idx="19408">
                  <c:v>9.1041999999999987</c:v>
                </c:pt>
                <c:pt idx="19409">
                  <c:v>9.0748000000000015</c:v>
                </c:pt>
                <c:pt idx="19410">
                  <c:v>8.7864000000000004</c:v>
                </c:pt>
                <c:pt idx="19411">
                  <c:v>8.9810000000000034</c:v>
                </c:pt>
                <c:pt idx="19412">
                  <c:v>8.9264000000000028</c:v>
                </c:pt>
                <c:pt idx="19413">
                  <c:v>8.7962000000000025</c:v>
                </c:pt>
                <c:pt idx="19414">
                  <c:v>8.9138000000000002</c:v>
                </c:pt>
                <c:pt idx="19415">
                  <c:v>8.9838000000000022</c:v>
                </c:pt>
                <c:pt idx="19416">
                  <c:v>8.8564000000000043</c:v>
                </c:pt>
                <c:pt idx="19417">
                  <c:v>8.9614000000000011</c:v>
                </c:pt>
                <c:pt idx="19418">
                  <c:v>9.0832000000000015</c:v>
                </c:pt>
                <c:pt idx="19419">
                  <c:v>9.0790000000000006</c:v>
                </c:pt>
                <c:pt idx="19420">
                  <c:v>9.0481999999999996</c:v>
                </c:pt>
                <c:pt idx="19421">
                  <c:v>9.0678000000000001</c:v>
                </c:pt>
                <c:pt idx="19422">
                  <c:v>9.0972000000000008</c:v>
                </c:pt>
                <c:pt idx="19423">
                  <c:v>9.1098000000000017</c:v>
                </c:pt>
                <c:pt idx="19424">
                  <c:v>9.3464000000000027</c:v>
                </c:pt>
                <c:pt idx="19425">
                  <c:v>9.0481999999999996</c:v>
                </c:pt>
                <c:pt idx="19426">
                  <c:v>9.1840000000000011</c:v>
                </c:pt>
                <c:pt idx="19427">
                  <c:v>9.2161999999999988</c:v>
                </c:pt>
                <c:pt idx="19428">
                  <c:v>9.2161999999999988</c:v>
                </c:pt>
                <c:pt idx="19429">
                  <c:v>9.2847999999999988</c:v>
                </c:pt>
                <c:pt idx="19430">
                  <c:v>9.2847999999999988</c:v>
                </c:pt>
                <c:pt idx="19431">
                  <c:v>9.3688000000000002</c:v>
                </c:pt>
                <c:pt idx="19432">
                  <c:v>9.2764000000000006</c:v>
                </c:pt>
                <c:pt idx="19433">
                  <c:v>9.3968000000000043</c:v>
                </c:pt>
                <c:pt idx="19434">
                  <c:v>9.4696000000000051</c:v>
                </c:pt>
                <c:pt idx="19435">
                  <c:v>9.4416000000000011</c:v>
                </c:pt>
                <c:pt idx="19436">
                  <c:v>9.4542000000000002</c:v>
                </c:pt>
                <c:pt idx="19437">
                  <c:v>9.3506000000000036</c:v>
                </c:pt>
                <c:pt idx="19438">
                  <c:v>9.4066000000000027</c:v>
                </c:pt>
                <c:pt idx="19439">
                  <c:v>9.4696000000000051</c:v>
                </c:pt>
                <c:pt idx="19440">
                  <c:v>9.4640000000000022</c:v>
                </c:pt>
                <c:pt idx="19441">
                  <c:v>9.4878</c:v>
                </c:pt>
                <c:pt idx="19442">
                  <c:v>9.5381999999999998</c:v>
                </c:pt>
                <c:pt idx="19443">
                  <c:v>9.5648</c:v>
                </c:pt>
                <c:pt idx="19444">
                  <c:v>9.5311999999999983</c:v>
                </c:pt>
                <c:pt idx="19445">
                  <c:v>9.4962</c:v>
                </c:pt>
                <c:pt idx="19446">
                  <c:v>9.7439999999999998</c:v>
                </c:pt>
                <c:pt idx="19447">
                  <c:v>9.7538000000000018</c:v>
                </c:pt>
                <c:pt idx="19448">
                  <c:v>9.6782000000000004</c:v>
                </c:pt>
                <c:pt idx="19449">
                  <c:v>9.8182000000000009</c:v>
                </c:pt>
                <c:pt idx="19450">
                  <c:v>9.7383999999999986</c:v>
                </c:pt>
                <c:pt idx="19451">
                  <c:v>9.7258000000000013</c:v>
                </c:pt>
                <c:pt idx="19452">
                  <c:v>10.308199999999999</c:v>
                </c:pt>
                <c:pt idx="19453">
                  <c:v>10.43</c:v>
                </c:pt>
                <c:pt idx="19454">
                  <c:v>10.340400000000001</c:v>
                </c:pt>
                <c:pt idx="19455">
                  <c:v>10.4384</c:v>
                </c:pt>
                <c:pt idx="19456">
                  <c:v>10.204599999999999</c:v>
                </c:pt>
                <c:pt idx="19457">
                  <c:v>10.2438</c:v>
                </c:pt>
                <c:pt idx="19458">
                  <c:v>10.2088</c:v>
                </c:pt>
                <c:pt idx="19459">
                  <c:v>10.206</c:v>
                </c:pt>
                <c:pt idx="19460">
                  <c:v>10.6134</c:v>
                </c:pt>
                <c:pt idx="19461">
                  <c:v>10.393599999999999</c:v>
                </c:pt>
                <c:pt idx="19462">
                  <c:v>10.365600000000009</c:v>
                </c:pt>
                <c:pt idx="19463">
                  <c:v>10.460800000000001</c:v>
                </c:pt>
                <c:pt idx="19464">
                  <c:v>10.357200000000001</c:v>
                </c:pt>
                <c:pt idx="19465">
                  <c:v>10.444000000000001</c:v>
                </c:pt>
                <c:pt idx="19466">
                  <c:v>10.263400000000001</c:v>
                </c:pt>
                <c:pt idx="19467">
                  <c:v>10.388</c:v>
                </c:pt>
                <c:pt idx="19468">
                  <c:v>11.243399999999999</c:v>
                </c:pt>
                <c:pt idx="19469">
                  <c:v>11.36240000000001</c:v>
                </c:pt>
                <c:pt idx="19470">
                  <c:v>11.104799999999999</c:v>
                </c:pt>
                <c:pt idx="19471">
                  <c:v>10.9382</c:v>
                </c:pt>
                <c:pt idx="19472">
                  <c:v>10.829000000000001</c:v>
                </c:pt>
                <c:pt idx="19473">
                  <c:v>11.106199999999999</c:v>
                </c:pt>
                <c:pt idx="19474">
                  <c:v>11.0152</c:v>
                </c:pt>
                <c:pt idx="19475">
                  <c:v>11.5444</c:v>
                </c:pt>
                <c:pt idx="19476">
                  <c:v>11.4856</c:v>
                </c:pt>
                <c:pt idx="19477">
                  <c:v>11.542999999999999</c:v>
                </c:pt>
                <c:pt idx="19478">
                  <c:v>11.2098</c:v>
                </c:pt>
                <c:pt idx="19479">
                  <c:v>11.2546</c:v>
                </c:pt>
                <c:pt idx="19480">
                  <c:v>11.061400000000001</c:v>
                </c:pt>
                <c:pt idx="19481">
                  <c:v>11.0124</c:v>
                </c:pt>
                <c:pt idx="19482">
                  <c:v>10.4916</c:v>
                </c:pt>
                <c:pt idx="19483">
                  <c:v>10.6134</c:v>
                </c:pt>
                <c:pt idx="19484">
                  <c:v>10.451000000000001</c:v>
                </c:pt>
                <c:pt idx="19485">
                  <c:v>10.661</c:v>
                </c:pt>
                <c:pt idx="19486">
                  <c:v>10.6904</c:v>
                </c:pt>
                <c:pt idx="19487">
                  <c:v>10.7646</c:v>
                </c:pt>
                <c:pt idx="19488">
                  <c:v>10.614800000000001</c:v>
                </c:pt>
                <c:pt idx="19489">
                  <c:v>11.534599999999999</c:v>
                </c:pt>
                <c:pt idx="19490">
                  <c:v>11.683</c:v>
                </c:pt>
                <c:pt idx="19491">
                  <c:v>11.6578</c:v>
                </c:pt>
                <c:pt idx="19492">
                  <c:v>11.851000000000001</c:v>
                </c:pt>
                <c:pt idx="19493">
                  <c:v>11.772600000000001</c:v>
                </c:pt>
                <c:pt idx="19494">
                  <c:v>11.914</c:v>
                </c:pt>
                <c:pt idx="19495">
                  <c:v>12.11</c:v>
                </c:pt>
                <c:pt idx="19496">
                  <c:v>12.125400000000001</c:v>
                </c:pt>
                <c:pt idx="19497">
                  <c:v>12.1534</c:v>
                </c:pt>
                <c:pt idx="19498">
                  <c:v>12.2682</c:v>
                </c:pt>
                <c:pt idx="19499">
                  <c:v>12.3788</c:v>
                </c:pt>
                <c:pt idx="19500">
                  <c:v>12.124000000000001</c:v>
                </c:pt>
                <c:pt idx="19501">
                  <c:v>12.1114</c:v>
                </c:pt>
                <c:pt idx="19502">
                  <c:v>11.5108</c:v>
                </c:pt>
                <c:pt idx="19503">
                  <c:v>11.837</c:v>
                </c:pt>
                <c:pt idx="19504">
                  <c:v>11.474399999999999</c:v>
                </c:pt>
                <c:pt idx="19505">
                  <c:v>11.984</c:v>
                </c:pt>
                <c:pt idx="19506">
                  <c:v>11.4674</c:v>
                </c:pt>
                <c:pt idx="19507">
                  <c:v>11.83</c:v>
                </c:pt>
                <c:pt idx="19508">
                  <c:v>11.2056</c:v>
                </c:pt>
                <c:pt idx="19509">
                  <c:v>11.652200000000001</c:v>
                </c:pt>
                <c:pt idx="19510">
                  <c:v>11.7264</c:v>
                </c:pt>
                <c:pt idx="19511">
                  <c:v>11.7194</c:v>
                </c:pt>
                <c:pt idx="19512">
                  <c:v>11.824400000000001</c:v>
                </c:pt>
                <c:pt idx="19513">
                  <c:v>11.8286</c:v>
                </c:pt>
                <c:pt idx="19514">
                  <c:v>11.711</c:v>
                </c:pt>
                <c:pt idx="19515">
                  <c:v>11.713800000000001</c:v>
                </c:pt>
                <c:pt idx="19516">
                  <c:v>11.696999999999999</c:v>
                </c:pt>
                <c:pt idx="19517">
                  <c:v>11.541600000000001</c:v>
                </c:pt>
                <c:pt idx="19518">
                  <c:v>11.6144</c:v>
                </c:pt>
                <c:pt idx="19519">
                  <c:v>11.635400000000001</c:v>
                </c:pt>
                <c:pt idx="19520">
                  <c:v>11.680199999999999</c:v>
                </c:pt>
                <c:pt idx="19521">
                  <c:v>11.6676</c:v>
                </c:pt>
                <c:pt idx="19522">
                  <c:v>11.5276</c:v>
                </c:pt>
                <c:pt idx="19523">
                  <c:v>11.722200000000001</c:v>
                </c:pt>
                <c:pt idx="19524">
                  <c:v>11.5976</c:v>
                </c:pt>
                <c:pt idx="19525">
                  <c:v>11.5206</c:v>
                </c:pt>
                <c:pt idx="19526">
                  <c:v>11.8188</c:v>
                </c:pt>
                <c:pt idx="19527">
                  <c:v>11.629799999999999</c:v>
                </c:pt>
                <c:pt idx="19528">
                  <c:v>11.849600000000001</c:v>
                </c:pt>
                <c:pt idx="19529">
                  <c:v>11.3064</c:v>
                </c:pt>
                <c:pt idx="19530">
                  <c:v>11.311999999999999</c:v>
                </c:pt>
                <c:pt idx="19531">
                  <c:v>10.837400000000001</c:v>
                </c:pt>
                <c:pt idx="19532">
                  <c:v>11.5738</c:v>
                </c:pt>
                <c:pt idx="19533">
                  <c:v>11.536</c:v>
                </c:pt>
                <c:pt idx="19534">
                  <c:v>11.2812</c:v>
                </c:pt>
                <c:pt idx="19535">
                  <c:v>11.48</c:v>
                </c:pt>
                <c:pt idx="19536">
                  <c:v>11.2294</c:v>
                </c:pt>
                <c:pt idx="19537">
                  <c:v>11.36240000000001</c:v>
                </c:pt>
                <c:pt idx="19538">
                  <c:v>11.2392</c:v>
                </c:pt>
                <c:pt idx="19539">
                  <c:v>11.2658</c:v>
                </c:pt>
                <c:pt idx="19540">
                  <c:v>11.260199999999999</c:v>
                </c:pt>
                <c:pt idx="19541">
                  <c:v>11.1972</c:v>
                </c:pt>
                <c:pt idx="19542">
                  <c:v>11.2112</c:v>
                </c:pt>
                <c:pt idx="19543">
                  <c:v>11.284000000000001</c:v>
                </c:pt>
                <c:pt idx="19544">
                  <c:v>11.36240000000001</c:v>
                </c:pt>
                <c:pt idx="19545">
                  <c:v>11.2882</c:v>
                </c:pt>
                <c:pt idx="19546">
                  <c:v>11.2</c:v>
                </c:pt>
                <c:pt idx="19547">
                  <c:v>11.327400000000001</c:v>
                </c:pt>
                <c:pt idx="19548">
                  <c:v>11.3218</c:v>
                </c:pt>
                <c:pt idx="19549">
                  <c:v>11.1874</c:v>
                </c:pt>
                <c:pt idx="19550">
                  <c:v>11.1454</c:v>
                </c:pt>
                <c:pt idx="19551">
                  <c:v>11.228</c:v>
                </c:pt>
                <c:pt idx="19552">
                  <c:v>11.2448</c:v>
                </c:pt>
                <c:pt idx="19553">
                  <c:v>11.120200000000001</c:v>
                </c:pt>
                <c:pt idx="19554">
                  <c:v>11.4268</c:v>
                </c:pt>
                <c:pt idx="19555">
                  <c:v>11.156599999999999</c:v>
                </c:pt>
                <c:pt idx="19556">
                  <c:v>11.0642</c:v>
                </c:pt>
                <c:pt idx="19557">
                  <c:v>11.0222</c:v>
                </c:pt>
                <c:pt idx="19558">
                  <c:v>11.0908</c:v>
                </c:pt>
                <c:pt idx="19559">
                  <c:v>10.974600000000001</c:v>
                </c:pt>
                <c:pt idx="19560">
                  <c:v>11.0236</c:v>
                </c:pt>
                <c:pt idx="19561">
                  <c:v>11.2028</c:v>
                </c:pt>
                <c:pt idx="19562">
                  <c:v>11.193</c:v>
                </c:pt>
                <c:pt idx="19563">
                  <c:v>10.9998</c:v>
                </c:pt>
                <c:pt idx="19564">
                  <c:v>11.1174</c:v>
                </c:pt>
                <c:pt idx="19565">
                  <c:v>11.1496</c:v>
                </c:pt>
                <c:pt idx="19566">
                  <c:v>11.045999999999999</c:v>
                </c:pt>
                <c:pt idx="19567">
                  <c:v>10.966200000000001</c:v>
                </c:pt>
                <c:pt idx="19568">
                  <c:v>11.087999999999999</c:v>
                </c:pt>
                <c:pt idx="19569">
                  <c:v>10.962</c:v>
                </c:pt>
                <c:pt idx="19570">
                  <c:v>10.932600000000001</c:v>
                </c:pt>
                <c:pt idx="19571">
                  <c:v>10.9788</c:v>
                </c:pt>
                <c:pt idx="19572">
                  <c:v>11.0754</c:v>
                </c:pt>
                <c:pt idx="19573">
                  <c:v>11.053000000000001</c:v>
                </c:pt>
                <c:pt idx="19574">
                  <c:v>11.054399999999999</c:v>
                </c:pt>
                <c:pt idx="19575">
                  <c:v>10.880800000000001</c:v>
                </c:pt>
                <c:pt idx="19576">
                  <c:v>10.906000000000001</c:v>
                </c:pt>
                <c:pt idx="19577">
                  <c:v>11.0222</c:v>
                </c:pt>
                <c:pt idx="19578">
                  <c:v>10.898999999999999</c:v>
                </c:pt>
                <c:pt idx="19579">
                  <c:v>11.1258</c:v>
                </c:pt>
                <c:pt idx="19580">
                  <c:v>10.815</c:v>
                </c:pt>
                <c:pt idx="19581">
                  <c:v>10.882199999999999</c:v>
                </c:pt>
                <c:pt idx="19582">
                  <c:v>10.9284</c:v>
                </c:pt>
                <c:pt idx="19583">
                  <c:v>10.885</c:v>
                </c:pt>
                <c:pt idx="19584">
                  <c:v>11.037599999999999</c:v>
                </c:pt>
                <c:pt idx="19585">
                  <c:v>10.9536</c:v>
                </c:pt>
                <c:pt idx="19586">
                  <c:v>10.976000000000001</c:v>
                </c:pt>
                <c:pt idx="19587">
                  <c:v>10.976000000000001</c:v>
                </c:pt>
                <c:pt idx="19588">
                  <c:v>10.86540000000001</c:v>
                </c:pt>
                <c:pt idx="19589">
                  <c:v>10.9452</c:v>
                </c:pt>
                <c:pt idx="19590">
                  <c:v>10.9816</c:v>
                </c:pt>
                <c:pt idx="19591">
                  <c:v>10.794</c:v>
                </c:pt>
                <c:pt idx="19592">
                  <c:v>10.847200000000001</c:v>
                </c:pt>
                <c:pt idx="19593">
                  <c:v>10.950799999999999</c:v>
                </c:pt>
                <c:pt idx="19594">
                  <c:v>10.8248</c:v>
                </c:pt>
                <c:pt idx="19595">
                  <c:v>10.925599999999999</c:v>
                </c:pt>
                <c:pt idx="19596">
                  <c:v>10.955</c:v>
                </c:pt>
                <c:pt idx="19597">
                  <c:v>11.446400000000001</c:v>
                </c:pt>
                <c:pt idx="19598">
                  <c:v>10.7674</c:v>
                </c:pt>
                <c:pt idx="19599">
                  <c:v>9.3394000000000013</c:v>
                </c:pt>
                <c:pt idx="19600">
                  <c:v>9.7566000000000006</c:v>
                </c:pt>
                <c:pt idx="19601">
                  <c:v>9.7243999999999993</c:v>
                </c:pt>
                <c:pt idx="19602">
                  <c:v>10.033799999999999</c:v>
                </c:pt>
                <c:pt idx="19603">
                  <c:v>10.2256</c:v>
                </c:pt>
                <c:pt idx="19604">
                  <c:v>9.4500000000000028</c:v>
                </c:pt>
                <c:pt idx="19605">
                  <c:v>9.7383999999999986</c:v>
                </c:pt>
                <c:pt idx="19606">
                  <c:v>9.6389999999999993</c:v>
                </c:pt>
                <c:pt idx="19607">
                  <c:v>9.2680000000000007</c:v>
                </c:pt>
                <c:pt idx="19608">
                  <c:v>9.0174000000000003</c:v>
                </c:pt>
                <c:pt idx="19609">
                  <c:v>9.2568000000000001</c:v>
                </c:pt>
                <c:pt idx="19610">
                  <c:v>9.3240000000000016</c:v>
                </c:pt>
                <c:pt idx="19611">
                  <c:v>9.4038000000000022</c:v>
                </c:pt>
                <c:pt idx="19612">
                  <c:v>9.5171999999999972</c:v>
                </c:pt>
                <c:pt idx="19613">
                  <c:v>9.3282000000000007</c:v>
                </c:pt>
                <c:pt idx="19614">
                  <c:v>9.3884000000000007</c:v>
                </c:pt>
                <c:pt idx="19615">
                  <c:v>9.3940000000000001</c:v>
                </c:pt>
                <c:pt idx="19616">
                  <c:v>9.6614000000000004</c:v>
                </c:pt>
                <c:pt idx="19617">
                  <c:v>9.5340000000000007</c:v>
                </c:pt>
                <c:pt idx="19618">
                  <c:v>9.5396000000000001</c:v>
                </c:pt>
                <c:pt idx="19619">
                  <c:v>9.6796000000000042</c:v>
                </c:pt>
                <c:pt idx="19620">
                  <c:v>9.6922000000000015</c:v>
                </c:pt>
                <c:pt idx="19621">
                  <c:v>9.702</c:v>
                </c:pt>
                <c:pt idx="19622">
                  <c:v>9.6347999999999985</c:v>
                </c:pt>
                <c:pt idx="19623">
                  <c:v>9.7860000000000014</c:v>
                </c:pt>
                <c:pt idx="19624">
                  <c:v>9.7131999999999987</c:v>
                </c:pt>
                <c:pt idx="19625">
                  <c:v>9.6684000000000001</c:v>
                </c:pt>
                <c:pt idx="19626">
                  <c:v>9.8014000000000028</c:v>
                </c:pt>
                <c:pt idx="19627">
                  <c:v>9.8700000000000028</c:v>
                </c:pt>
                <c:pt idx="19628">
                  <c:v>9.9708000000000023</c:v>
                </c:pt>
                <c:pt idx="19629">
                  <c:v>9.8210000000000015</c:v>
                </c:pt>
                <c:pt idx="19630">
                  <c:v>9.7467999999999986</c:v>
                </c:pt>
                <c:pt idx="19631">
                  <c:v>9.8000000000000025</c:v>
                </c:pt>
                <c:pt idx="19632">
                  <c:v>9.7943999999999996</c:v>
                </c:pt>
                <c:pt idx="19633">
                  <c:v>10.102399999999999</c:v>
                </c:pt>
                <c:pt idx="19634">
                  <c:v>10.145799999999999</c:v>
                </c:pt>
                <c:pt idx="19635">
                  <c:v>9.6978000000000009</c:v>
                </c:pt>
                <c:pt idx="19636">
                  <c:v>9.6473999999999993</c:v>
                </c:pt>
                <c:pt idx="19637">
                  <c:v>9.6670000000000016</c:v>
                </c:pt>
                <c:pt idx="19638">
                  <c:v>9.6614000000000004</c:v>
                </c:pt>
                <c:pt idx="19639">
                  <c:v>9.1433999999999997</c:v>
                </c:pt>
                <c:pt idx="19640">
                  <c:v>9.3506000000000036</c:v>
                </c:pt>
                <c:pt idx="19641">
                  <c:v>9.5718000000000014</c:v>
                </c:pt>
                <c:pt idx="19642">
                  <c:v>9.8350000000000026</c:v>
                </c:pt>
                <c:pt idx="19643">
                  <c:v>9.6572000000000013</c:v>
                </c:pt>
                <c:pt idx="19644">
                  <c:v>9.073400000000003</c:v>
                </c:pt>
                <c:pt idx="19645">
                  <c:v>8.9992000000000001</c:v>
                </c:pt>
                <c:pt idx="19646">
                  <c:v>9.0454000000000008</c:v>
                </c:pt>
                <c:pt idx="19647">
                  <c:v>8.9362000000000013</c:v>
                </c:pt>
                <c:pt idx="19648">
                  <c:v>9.2203999999999997</c:v>
                </c:pt>
                <c:pt idx="19649">
                  <c:v>9.2176000000000009</c:v>
                </c:pt>
                <c:pt idx="19650">
                  <c:v>9.2217999999999982</c:v>
                </c:pt>
                <c:pt idx="19651">
                  <c:v>9.2022000000000013</c:v>
                </c:pt>
                <c:pt idx="19652">
                  <c:v>9.1462000000000003</c:v>
                </c:pt>
                <c:pt idx="19653">
                  <c:v>9.4150000000000027</c:v>
                </c:pt>
                <c:pt idx="19654">
                  <c:v>9.2750000000000004</c:v>
                </c:pt>
                <c:pt idx="19655">
                  <c:v>9.4514000000000031</c:v>
                </c:pt>
                <c:pt idx="19656">
                  <c:v>9.3534000000000042</c:v>
                </c:pt>
                <c:pt idx="19657">
                  <c:v>9.4724000000000022</c:v>
                </c:pt>
                <c:pt idx="19658">
                  <c:v>9.4052000000000042</c:v>
                </c:pt>
                <c:pt idx="19659">
                  <c:v>9.6152000000000015</c:v>
                </c:pt>
                <c:pt idx="19660">
                  <c:v>9.5844000000000005</c:v>
                </c:pt>
                <c:pt idx="19661">
                  <c:v>9.5970000000000013</c:v>
                </c:pt>
                <c:pt idx="19662">
                  <c:v>9.4514000000000031</c:v>
                </c:pt>
                <c:pt idx="19663">
                  <c:v>9.4332000000000011</c:v>
                </c:pt>
                <c:pt idx="19664">
                  <c:v>9.6361999999999988</c:v>
                </c:pt>
                <c:pt idx="19665">
                  <c:v>9.7118000000000002</c:v>
                </c:pt>
                <c:pt idx="19666">
                  <c:v>9.604000000000001</c:v>
                </c:pt>
                <c:pt idx="19667">
                  <c:v>9.7089999999999996</c:v>
                </c:pt>
                <c:pt idx="19668">
                  <c:v>9.5648</c:v>
                </c:pt>
                <c:pt idx="19669">
                  <c:v>9.7313999999999972</c:v>
                </c:pt>
                <c:pt idx="19670">
                  <c:v>9.6656000000000049</c:v>
                </c:pt>
                <c:pt idx="19671">
                  <c:v>9.7118000000000002</c:v>
                </c:pt>
                <c:pt idx="19672">
                  <c:v>9.8112000000000013</c:v>
                </c:pt>
                <c:pt idx="19673">
                  <c:v>9.7776000000000014</c:v>
                </c:pt>
                <c:pt idx="19674">
                  <c:v>9.6670000000000016</c:v>
                </c:pt>
                <c:pt idx="19675">
                  <c:v>9.9022000000000006</c:v>
                </c:pt>
                <c:pt idx="19676">
                  <c:v>9.7943999999999996</c:v>
                </c:pt>
                <c:pt idx="19677">
                  <c:v>9.8084000000000024</c:v>
                </c:pt>
                <c:pt idx="19678">
                  <c:v>9.7706</c:v>
                </c:pt>
                <c:pt idx="19679">
                  <c:v>9.9064000000000032</c:v>
                </c:pt>
                <c:pt idx="19680">
                  <c:v>9.9764000000000053</c:v>
                </c:pt>
                <c:pt idx="19681">
                  <c:v>9.9022000000000006</c:v>
                </c:pt>
                <c:pt idx="19682">
                  <c:v>10.0884</c:v>
                </c:pt>
                <c:pt idx="19683">
                  <c:v>10.115</c:v>
                </c:pt>
                <c:pt idx="19684">
                  <c:v>10.031000000000001</c:v>
                </c:pt>
                <c:pt idx="19685">
                  <c:v>9.9246000000000034</c:v>
                </c:pt>
                <c:pt idx="19686">
                  <c:v>10.145799999999999</c:v>
                </c:pt>
                <c:pt idx="19687">
                  <c:v>10.008599999999999</c:v>
                </c:pt>
                <c:pt idx="19688">
                  <c:v>9.9204000000000008</c:v>
                </c:pt>
                <c:pt idx="19689">
                  <c:v>10.0702</c:v>
                </c:pt>
                <c:pt idx="19690">
                  <c:v>10.108000000000001</c:v>
                </c:pt>
                <c:pt idx="19691">
                  <c:v>10.0618</c:v>
                </c:pt>
                <c:pt idx="19692">
                  <c:v>10.383800000000001</c:v>
                </c:pt>
                <c:pt idx="19693">
                  <c:v>10.480399999999999</c:v>
                </c:pt>
                <c:pt idx="19694">
                  <c:v>10.6708</c:v>
                </c:pt>
                <c:pt idx="19695">
                  <c:v>10.651199999999999</c:v>
                </c:pt>
                <c:pt idx="19696">
                  <c:v>9.8084000000000024</c:v>
                </c:pt>
                <c:pt idx="19697">
                  <c:v>9.891</c:v>
                </c:pt>
                <c:pt idx="19698">
                  <c:v>9.8980000000000015</c:v>
                </c:pt>
                <c:pt idx="19699">
                  <c:v>9.8504000000000023</c:v>
                </c:pt>
                <c:pt idx="19700">
                  <c:v>10.007199999999999</c:v>
                </c:pt>
                <c:pt idx="19701">
                  <c:v>10.0282</c:v>
                </c:pt>
                <c:pt idx="19702">
                  <c:v>10.372600000000009</c:v>
                </c:pt>
                <c:pt idx="19703">
                  <c:v>10.340400000000001</c:v>
                </c:pt>
                <c:pt idx="19704">
                  <c:v>10.2942</c:v>
                </c:pt>
                <c:pt idx="19705">
                  <c:v>10.3264</c:v>
                </c:pt>
                <c:pt idx="19706">
                  <c:v>10.031000000000001</c:v>
                </c:pt>
                <c:pt idx="19707">
                  <c:v>9.930200000000001</c:v>
                </c:pt>
                <c:pt idx="19708">
                  <c:v>9.8840000000000021</c:v>
                </c:pt>
                <c:pt idx="19709">
                  <c:v>9.7706</c:v>
                </c:pt>
                <c:pt idx="19710">
                  <c:v>9.7902000000000005</c:v>
                </c:pt>
                <c:pt idx="19711">
                  <c:v>9.9526000000000074</c:v>
                </c:pt>
                <c:pt idx="19712">
                  <c:v>9.8812000000000015</c:v>
                </c:pt>
                <c:pt idx="19713">
                  <c:v>9.8840000000000021</c:v>
                </c:pt>
                <c:pt idx="19714">
                  <c:v>9.9582000000000015</c:v>
                </c:pt>
                <c:pt idx="19715">
                  <c:v>10.0954</c:v>
                </c:pt>
                <c:pt idx="19716">
                  <c:v>10.0646</c:v>
                </c:pt>
                <c:pt idx="19717">
                  <c:v>9.8252000000000024</c:v>
                </c:pt>
                <c:pt idx="19718">
                  <c:v>9.8588000000000022</c:v>
                </c:pt>
                <c:pt idx="19719">
                  <c:v>9.9050000000000011</c:v>
                </c:pt>
                <c:pt idx="19720">
                  <c:v>10.022600000000001</c:v>
                </c:pt>
                <c:pt idx="19721">
                  <c:v>9.9960000000000022</c:v>
                </c:pt>
                <c:pt idx="19722">
                  <c:v>10.0884</c:v>
                </c:pt>
                <c:pt idx="19723">
                  <c:v>9.9778000000000002</c:v>
                </c:pt>
                <c:pt idx="19724">
                  <c:v>10.045</c:v>
                </c:pt>
                <c:pt idx="19725">
                  <c:v>10.143000000000001</c:v>
                </c:pt>
                <c:pt idx="19726">
                  <c:v>10.176600000000001</c:v>
                </c:pt>
                <c:pt idx="19727">
                  <c:v>10.238200000000001</c:v>
                </c:pt>
                <c:pt idx="19728">
                  <c:v>9.9204000000000008</c:v>
                </c:pt>
                <c:pt idx="19729">
                  <c:v>10.2004</c:v>
                </c:pt>
                <c:pt idx="19730">
                  <c:v>10.0632</c:v>
                </c:pt>
                <c:pt idx="19731">
                  <c:v>10.087</c:v>
                </c:pt>
                <c:pt idx="19732">
                  <c:v>10.176600000000001</c:v>
                </c:pt>
                <c:pt idx="19733">
                  <c:v>10.087</c:v>
                </c:pt>
                <c:pt idx="19734">
                  <c:v>10.1388</c:v>
                </c:pt>
                <c:pt idx="19735">
                  <c:v>10.0954</c:v>
                </c:pt>
                <c:pt idx="19736">
                  <c:v>10.0016</c:v>
                </c:pt>
                <c:pt idx="19737">
                  <c:v>10.231199999999999</c:v>
                </c:pt>
                <c:pt idx="19738">
                  <c:v>9.9932000000000034</c:v>
                </c:pt>
                <c:pt idx="19739">
                  <c:v>10.281599999999999</c:v>
                </c:pt>
                <c:pt idx="19740">
                  <c:v>10.0814</c:v>
                </c:pt>
                <c:pt idx="19741">
                  <c:v>10.045</c:v>
                </c:pt>
                <c:pt idx="19742">
                  <c:v>10.186400000000001</c:v>
                </c:pt>
                <c:pt idx="19743">
                  <c:v>9.6698000000000022</c:v>
                </c:pt>
                <c:pt idx="19744">
                  <c:v>10.214399999999999</c:v>
                </c:pt>
                <c:pt idx="19745">
                  <c:v>9.9918000000000013</c:v>
                </c:pt>
                <c:pt idx="19746">
                  <c:v>10.247999999999999</c:v>
                </c:pt>
                <c:pt idx="19747">
                  <c:v>10.341799999999999</c:v>
                </c:pt>
                <c:pt idx="19748">
                  <c:v>10.304</c:v>
                </c:pt>
                <c:pt idx="19749">
                  <c:v>10.316599999999999</c:v>
                </c:pt>
                <c:pt idx="19750">
                  <c:v>10.3432</c:v>
                </c:pt>
                <c:pt idx="19751">
                  <c:v>10.2004</c:v>
                </c:pt>
                <c:pt idx="19752">
                  <c:v>10.276</c:v>
                </c:pt>
                <c:pt idx="19753">
                  <c:v>10.109400000000001</c:v>
                </c:pt>
                <c:pt idx="19754">
                  <c:v>10.1402</c:v>
                </c:pt>
                <c:pt idx="19755">
                  <c:v>10.281599999999999</c:v>
                </c:pt>
                <c:pt idx="19756">
                  <c:v>10.1934</c:v>
                </c:pt>
                <c:pt idx="19757">
                  <c:v>10.263400000000001</c:v>
                </c:pt>
                <c:pt idx="19758">
                  <c:v>10.0954</c:v>
                </c:pt>
                <c:pt idx="19759">
                  <c:v>10.187799999999999</c:v>
                </c:pt>
                <c:pt idx="19760">
                  <c:v>10.0618</c:v>
                </c:pt>
                <c:pt idx="19761">
                  <c:v>10.110799999999999</c:v>
                </c:pt>
                <c:pt idx="19762">
                  <c:v>10.164</c:v>
                </c:pt>
                <c:pt idx="19763">
                  <c:v>10.2088</c:v>
                </c:pt>
                <c:pt idx="19764">
                  <c:v>10.01</c:v>
                </c:pt>
              </c:numCache>
            </c:numRef>
          </c:yVal>
          <c:smooth val="1"/>
        </c:ser>
        <c:ser>
          <c:idx val="1"/>
          <c:order val="3"/>
          <c:spPr>
            <a:ln w="19050">
              <a:solidFill>
                <a:schemeClr val="tx1"/>
              </a:solidFill>
              <a:prstDash val="dash"/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numRef>
              <c:f>mcp!$AK$18:$AK$19</c:f>
              <c:numCache>
                <c:formatCode>General</c:formatCode>
                <c:ptCount val="2"/>
                <c:pt idx="0">
                  <c:v>5.73</c:v>
                </c:pt>
                <c:pt idx="1">
                  <c:v>5.73</c:v>
                </c:pt>
              </c:numCache>
            </c:numRef>
          </c:xVal>
          <c:yVal>
            <c:numRef>
              <c:f>mcp!$AL$18:$AL$19</c:f>
              <c:numCache>
                <c:formatCode>General</c:formatCode>
                <c:ptCount val="2"/>
                <c:pt idx="0">
                  <c:v>120</c:v>
                </c:pt>
                <c:pt idx="1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7459328"/>
        <c:axId val="280397312"/>
      </c:scatterChart>
      <c:valAx>
        <c:axId val="277459328"/>
        <c:scaling>
          <c:orientation val="minMax"/>
          <c:max val="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PV Liquid injected</a:t>
                </a:r>
              </a:p>
            </c:rich>
          </c:tx>
          <c:layout>
            <c:manualLayout>
              <c:xMode val="edge"/>
              <c:yMode val="edge"/>
              <c:x val="0.41988777780314201"/>
              <c:y val="0.94353133178318804"/>
            </c:manualLayout>
          </c:layout>
          <c:overlay val="0"/>
        </c:title>
        <c:numFmt formatCode="General" sourceLinked="0"/>
        <c:majorTickMark val="cross"/>
        <c:minorTickMark val="out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80397312"/>
        <c:crosses val="autoZero"/>
        <c:crossBetween val="midCat"/>
        <c:minorUnit val="0.2"/>
      </c:valAx>
      <c:valAx>
        <c:axId val="280397312"/>
        <c:scaling>
          <c:orientation val="minMax"/>
          <c:max val="140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Pressure (psi)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77459328"/>
        <c:crosses val="autoZero"/>
        <c:crossBetween val="midCat"/>
        <c:majorUnit val="20"/>
        <c:minorUnit val="4"/>
      </c:valAx>
      <c:spPr>
        <a:ln>
          <a:noFill/>
        </a:ln>
      </c:spPr>
    </c:plotArea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 smtClean="0">
                <a:solidFill>
                  <a:srgbClr val="FF0000"/>
                </a:solidFill>
              </a:rPr>
              <a:t>LB-X </a:t>
            </a:r>
            <a:r>
              <a:rPr lang="en-US" sz="1400" dirty="0">
                <a:solidFill>
                  <a:srgbClr val="FF0000"/>
                </a:solidFill>
              </a:rPr>
              <a:t>(SW, 94C)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400" dirty="0">
                <a:solidFill>
                  <a:srgbClr val="FF0000"/>
                </a:solidFill>
              </a:rPr>
              <a:t>  =0.6-0.8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 dirty="0"/>
          </a:p>
        </c:rich>
      </c:tx>
      <c:layout>
        <c:manualLayout>
          <c:xMode val="edge"/>
          <c:yMode val="edge"/>
          <c:x val="0.46325061193193545"/>
          <c:y val="3.8683702273064925E-2"/>
        </c:manualLayout>
      </c:layout>
      <c:overlay val="1"/>
    </c:title>
    <c:autoTitleDeleted val="0"/>
    <c:plotArea>
      <c:layout/>
      <c:scatterChart>
        <c:scatterStyle val="lineMarker"/>
        <c:varyColors val="0"/>
        <c:ser>
          <c:idx val="1"/>
          <c:order val="0"/>
          <c:spPr>
            <a:ln w="28575">
              <a:noFill/>
            </a:ln>
          </c:spPr>
          <c:marker>
            <c:symbol val="diamond"/>
            <c:size val="7"/>
            <c:spPr>
              <a:noFill/>
              <a:ln w="22225">
                <a:solidFill>
                  <a:srgbClr val="FF0000"/>
                </a:solidFill>
              </a:ln>
            </c:spPr>
          </c:marker>
          <c:xVal>
            <c:numRef>
              <c:f>LBandAOS2dn1p100Oct2011b!$AP$26:$AP$30</c:f>
              <c:numCache>
                <c:formatCode>General</c:formatCode>
                <c:ptCount val="5"/>
                <c:pt idx="0">
                  <c:v>27.140641975956299</c:v>
                </c:pt>
                <c:pt idx="1">
                  <c:v>13.651381389772499</c:v>
                </c:pt>
                <c:pt idx="2">
                  <c:v>5.5703495240294609</c:v>
                </c:pt>
                <c:pt idx="3">
                  <c:v>3.4767444356368951</c:v>
                </c:pt>
                <c:pt idx="4">
                  <c:v>43.241285831598653</c:v>
                </c:pt>
              </c:numCache>
            </c:numRef>
          </c:xVal>
          <c:yVal>
            <c:numRef>
              <c:f>LBandAOS2dn1p100Oct2011b!$AR$26:$AR$30</c:f>
              <c:numCache>
                <c:formatCode>General</c:formatCode>
                <c:ptCount val="5"/>
                <c:pt idx="0">
                  <c:v>0.45448263182845899</c:v>
                </c:pt>
                <c:pt idx="1">
                  <c:v>0.82325077871443697</c:v>
                </c:pt>
                <c:pt idx="2">
                  <c:v>1.6730979372208741</c:v>
                </c:pt>
                <c:pt idx="3">
                  <c:v>2.4913756065631159</c:v>
                </c:pt>
                <c:pt idx="4">
                  <c:v>0.32963220639788798</c:v>
                </c:pt>
              </c:numCache>
            </c:numRef>
          </c:yVal>
          <c:smooth val="0"/>
        </c:ser>
        <c:ser>
          <c:idx val="0"/>
          <c:order val="1"/>
          <c:spPr>
            <a:ln w="19050">
              <a:solidFill>
                <a:srgbClr val="FF0000"/>
              </a:solidFill>
              <a:prstDash val="sysDash"/>
            </a:ln>
          </c:spPr>
          <c:marker>
            <c:symbol val="none"/>
          </c:marker>
          <c:xVal>
            <c:numRef>
              <c:f>LBandAOS2dn1p100Oct2011b!$BC$94:$BC$105</c:f>
              <c:numCache>
                <c:formatCode>General</c:formatCode>
                <c:ptCount val="12"/>
                <c:pt idx="0">
                  <c:v>1</c:v>
                </c:pt>
                <c:pt idx="1">
                  <c:v>1.5</c:v>
                </c:pt>
                <c:pt idx="2">
                  <c:v>2.25</c:v>
                </c:pt>
                <c:pt idx="3">
                  <c:v>3.375</c:v>
                </c:pt>
                <c:pt idx="4">
                  <c:v>5.0624999999999973</c:v>
                </c:pt>
                <c:pt idx="5">
                  <c:v>7.59375</c:v>
                </c:pt>
                <c:pt idx="6">
                  <c:v>11.390625</c:v>
                </c:pt>
                <c:pt idx="7">
                  <c:v>17.0859375</c:v>
                </c:pt>
                <c:pt idx="8">
                  <c:v>25.62890625</c:v>
                </c:pt>
                <c:pt idx="9">
                  <c:v>38.443359375</c:v>
                </c:pt>
                <c:pt idx="10">
                  <c:v>57.6650390625</c:v>
                </c:pt>
                <c:pt idx="11">
                  <c:v>86.49755859375</c:v>
                </c:pt>
              </c:numCache>
            </c:numRef>
          </c:xVal>
          <c:yVal>
            <c:numRef>
              <c:f>LBandAOS2dn1p100Oct2011b!$BD$94:$BD$105</c:f>
              <c:numCache>
                <c:formatCode>General</c:formatCode>
                <c:ptCount val="12"/>
                <c:pt idx="0">
                  <c:v>6.7571418676095343</c:v>
                </c:pt>
                <c:pt idx="1">
                  <c:v>4.8692681380383371</c:v>
                </c:pt>
                <c:pt idx="2">
                  <c:v>3.5088462939883618</c:v>
                </c:pt>
                <c:pt idx="3">
                  <c:v>2.528511876077534</c:v>
                </c:pt>
                <c:pt idx="4">
                  <c:v>1.822072491011864</c:v>
                </c:pt>
                <c:pt idx="5">
                  <c:v>1.3130047732472581</c:v>
                </c:pt>
                <c:pt idx="6">
                  <c:v>0.94616517349026596</c:v>
                </c:pt>
                <c:pt idx="7">
                  <c:v>0.68181666492485904</c:v>
                </c:pt>
                <c:pt idx="8">
                  <c:v>0.49132432432955098</c:v>
                </c:pt>
                <c:pt idx="9">
                  <c:v>0.35405352215099301</c:v>
                </c:pt>
                <c:pt idx="10">
                  <c:v>0.25513472535392701</c:v>
                </c:pt>
                <c:pt idx="11">
                  <c:v>0.18385279063447199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4722560"/>
        <c:axId val="300590592"/>
      </c:scatterChart>
      <c:valAx>
        <c:axId val="294722560"/>
        <c:scaling>
          <c:logBase val="10"/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/>
                  <a:t>&lt;d</a:t>
                </a:r>
                <a:r>
                  <a:rPr lang="en-US" sz="1600">
                    <a:latin typeface="Symbol" pitchFamily="18" charset="2"/>
                  </a:rPr>
                  <a:t>g</a:t>
                </a:r>
                <a:r>
                  <a:rPr lang="en-US" sz="1600" baseline="-25000"/>
                  <a:t>w</a:t>
                </a:r>
                <a:r>
                  <a:rPr lang="en-US" sz="1600"/>
                  <a:t>/dt&gt; [=] 1/s 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in"/>
        <c:tickLblPos val="nextTo"/>
        <c:spPr>
          <a:ln w="2540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300590592"/>
        <c:crossesAt val="0.1"/>
        <c:crossBetween val="midCat"/>
      </c:valAx>
      <c:valAx>
        <c:axId val="300590592"/>
        <c:scaling>
          <c:logBase val="10"/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>
                    <a:latin typeface="Symbol" pitchFamily="18" charset="2"/>
                  </a:rPr>
                  <a:t>h</a:t>
                </a:r>
                <a:r>
                  <a:rPr lang="en-US" sz="1600" baseline="0"/>
                  <a:t> </a:t>
                </a:r>
                <a:r>
                  <a:rPr lang="en-US" sz="1600"/>
                  <a:t>[=] Pa-s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in"/>
        <c:tickLblPos val="nextTo"/>
        <c:spPr>
          <a:ln w="22225">
            <a:solidFill>
              <a:schemeClr val="tx1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294722560"/>
        <c:crosses val="autoZero"/>
        <c:crossBetween val="midCat"/>
      </c:valAx>
      <c:spPr>
        <a:solidFill>
          <a:schemeClr val="bg1"/>
        </a:solidFill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 smtClean="0">
                <a:solidFill>
                  <a:srgbClr val="FF0000"/>
                </a:solidFill>
              </a:rPr>
              <a:t>LB-X </a:t>
            </a:r>
            <a:r>
              <a:rPr lang="en-US" sz="1400" dirty="0">
                <a:solidFill>
                  <a:srgbClr val="FF0000"/>
                </a:solidFill>
              </a:rPr>
              <a:t>(SW, 94C)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400" dirty="0">
                <a:solidFill>
                  <a:srgbClr val="FF0000"/>
                </a:solidFill>
              </a:rPr>
              <a:t>  =0.6-0.8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 dirty="0"/>
          </a:p>
        </c:rich>
      </c:tx>
      <c:layout>
        <c:manualLayout>
          <c:xMode val="edge"/>
          <c:yMode val="edge"/>
          <c:x val="0.26287608009672947"/>
          <c:y val="9.2142821769920266E-2"/>
        </c:manualLayout>
      </c:layout>
      <c:overlay val="1"/>
    </c:title>
    <c:autoTitleDeleted val="0"/>
    <c:plotArea>
      <c:layout/>
      <c:scatterChart>
        <c:scatterStyle val="lineMarker"/>
        <c:varyColors val="0"/>
        <c:ser>
          <c:idx val="1"/>
          <c:order val="0"/>
          <c:spPr>
            <a:ln w="28575">
              <a:noFill/>
            </a:ln>
          </c:spPr>
          <c:marker>
            <c:symbol val="diamond"/>
            <c:size val="7"/>
            <c:spPr>
              <a:noFill/>
              <a:ln w="22225">
                <a:solidFill>
                  <a:srgbClr val="FF0000"/>
                </a:solidFill>
              </a:ln>
            </c:spPr>
          </c:marker>
          <c:xVal>
            <c:numRef>
              <c:f>LBandAOS2dn1p100Oct2011b!$AP$26:$AP$30</c:f>
              <c:numCache>
                <c:formatCode>General</c:formatCode>
                <c:ptCount val="5"/>
                <c:pt idx="0">
                  <c:v>27.140641975956299</c:v>
                </c:pt>
                <c:pt idx="1">
                  <c:v>13.651381389772499</c:v>
                </c:pt>
                <c:pt idx="2">
                  <c:v>5.5703495240294609</c:v>
                </c:pt>
                <c:pt idx="3">
                  <c:v>3.4767444356368968</c:v>
                </c:pt>
                <c:pt idx="4">
                  <c:v>43.24128583159866</c:v>
                </c:pt>
              </c:numCache>
            </c:numRef>
          </c:xVal>
          <c:yVal>
            <c:numRef>
              <c:f>LBandAOS2dn1p100Oct2011b!$AR$26:$AR$30</c:f>
              <c:numCache>
                <c:formatCode>General</c:formatCode>
                <c:ptCount val="5"/>
                <c:pt idx="0">
                  <c:v>0.45448263182845899</c:v>
                </c:pt>
                <c:pt idx="1">
                  <c:v>0.82325077871443697</c:v>
                </c:pt>
                <c:pt idx="2">
                  <c:v>1.6730979372208741</c:v>
                </c:pt>
                <c:pt idx="3">
                  <c:v>2.4913756065631159</c:v>
                </c:pt>
                <c:pt idx="4">
                  <c:v>0.32963220639788798</c:v>
                </c:pt>
              </c:numCache>
            </c:numRef>
          </c:yVal>
          <c:smooth val="0"/>
        </c:ser>
        <c:ser>
          <c:idx val="0"/>
          <c:order val="1"/>
          <c:spPr>
            <a:ln w="19050">
              <a:solidFill>
                <a:srgbClr val="FF0000"/>
              </a:solidFill>
              <a:prstDash val="sysDash"/>
            </a:ln>
          </c:spPr>
          <c:marker>
            <c:symbol val="none"/>
          </c:marker>
          <c:xVal>
            <c:numRef>
              <c:f>LBandAOS2dn1p100Oct2011b!$BC$94:$BC$105</c:f>
              <c:numCache>
                <c:formatCode>General</c:formatCode>
                <c:ptCount val="12"/>
                <c:pt idx="0">
                  <c:v>1</c:v>
                </c:pt>
                <c:pt idx="1">
                  <c:v>1.5</c:v>
                </c:pt>
                <c:pt idx="2">
                  <c:v>2.25</c:v>
                </c:pt>
                <c:pt idx="3">
                  <c:v>3.375</c:v>
                </c:pt>
                <c:pt idx="4">
                  <c:v>5.0624999999999991</c:v>
                </c:pt>
                <c:pt idx="5">
                  <c:v>7.59375</c:v>
                </c:pt>
                <c:pt idx="6">
                  <c:v>11.390625</c:v>
                </c:pt>
                <c:pt idx="7">
                  <c:v>17.0859375</c:v>
                </c:pt>
                <c:pt idx="8">
                  <c:v>25.62890625</c:v>
                </c:pt>
                <c:pt idx="9">
                  <c:v>38.443359375</c:v>
                </c:pt>
                <c:pt idx="10">
                  <c:v>57.6650390625</c:v>
                </c:pt>
                <c:pt idx="11">
                  <c:v>86.49755859375</c:v>
                </c:pt>
              </c:numCache>
            </c:numRef>
          </c:xVal>
          <c:yVal>
            <c:numRef>
              <c:f>LBandAOS2dn1p100Oct2011b!$BD$94:$BD$105</c:f>
              <c:numCache>
                <c:formatCode>General</c:formatCode>
                <c:ptCount val="12"/>
                <c:pt idx="0">
                  <c:v>6.7571418676095361</c:v>
                </c:pt>
                <c:pt idx="1">
                  <c:v>4.8692681380383371</c:v>
                </c:pt>
                <c:pt idx="2">
                  <c:v>3.5088462939883618</c:v>
                </c:pt>
                <c:pt idx="3">
                  <c:v>2.5285118760775331</c:v>
                </c:pt>
                <c:pt idx="4">
                  <c:v>1.822072491011864</c:v>
                </c:pt>
                <c:pt idx="5">
                  <c:v>1.3130047732472581</c:v>
                </c:pt>
                <c:pt idx="6">
                  <c:v>0.94616517349026596</c:v>
                </c:pt>
                <c:pt idx="7">
                  <c:v>0.68181666492485904</c:v>
                </c:pt>
                <c:pt idx="8">
                  <c:v>0.49132432432955098</c:v>
                </c:pt>
                <c:pt idx="9">
                  <c:v>0.35405352215099301</c:v>
                </c:pt>
                <c:pt idx="10">
                  <c:v>0.25513472535392701</c:v>
                </c:pt>
                <c:pt idx="11">
                  <c:v>0.18385279063447199</c:v>
                </c:pt>
              </c:numCache>
            </c:numRef>
          </c:yVal>
          <c:smooth val="0"/>
        </c:ser>
        <c:ser>
          <c:idx val="2"/>
          <c:order val="2"/>
          <c:spPr>
            <a:ln w="28575">
              <a:noFill/>
            </a:ln>
          </c:spPr>
          <c:marker>
            <c:symbol val="circle"/>
            <c:size val="7"/>
            <c:spPr>
              <a:noFill/>
              <a:ln w="25400">
                <a:solidFill>
                  <a:schemeClr val="accent1"/>
                </a:solidFill>
              </a:ln>
            </c:spPr>
          </c:marker>
          <c:dLbls>
            <c:dLbl>
              <c:idx val="1"/>
              <c:layout>
                <c:manualLayout>
                  <c:x val="-2.7843640331475399E-3"/>
                  <c:y val="-5.2428069132867801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i="0" u="none" strike="noStrike" baseline="0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C</a:t>
                    </a:r>
                    <a:r>
                      <a:rPr lang="en-US" sz="1200" b="1" i="0" u="none" strike="noStrike" baseline="-25000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14-16</a:t>
                    </a:r>
                    <a:r>
                      <a:rPr lang="en-US" sz="1200" b="1" i="0" u="none" strike="noStrike" baseline="0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 </a:t>
                    </a:r>
                    <a:r>
                      <a:rPr lang="en-US" sz="1200" b="1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AOS  (60C)</a:t>
                    </a:r>
                  </a:p>
                  <a:p>
                    <a:r>
                      <a:rPr lang="en-US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Symbol" pitchFamily="18" charset="2"/>
                      </a:rPr>
                      <a:t>G</a:t>
                    </a:r>
                    <a:r>
                      <a:rPr lang="en-US" sz="1200" b="1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 = 0.5-0.6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xVal>
            <c:numRef>
              <c:f>LBandAOS2dn1p100Oct2011b!$BB$131:$BB$132</c:f>
              <c:numCache>
                <c:formatCode>General</c:formatCode>
                <c:ptCount val="2"/>
                <c:pt idx="0">
                  <c:v>12.98761303169162</c:v>
                </c:pt>
                <c:pt idx="1">
                  <c:v>16.272618673832358</c:v>
                </c:pt>
              </c:numCache>
            </c:numRef>
          </c:xVal>
          <c:yVal>
            <c:numRef>
              <c:f>LBandAOS2dn1p100Oct2011b!$BC$131:$BC$132</c:f>
              <c:numCache>
                <c:formatCode>General</c:formatCode>
                <c:ptCount val="2"/>
                <c:pt idx="0">
                  <c:v>0.8</c:v>
                </c:pt>
                <c:pt idx="1">
                  <c:v>0.63</c:v>
                </c:pt>
              </c:numCache>
            </c:numRef>
          </c:yVal>
          <c:smooth val="0"/>
        </c:ser>
        <c:ser>
          <c:idx val="3"/>
          <c:order val="3"/>
          <c:spPr>
            <a:ln w="28575">
              <a:noFill/>
            </a:ln>
          </c:spPr>
          <c:marker>
            <c:symbol val="square"/>
            <c:size val="7"/>
            <c:spPr>
              <a:noFill/>
              <a:ln w="25400">
                <a:solidFill>
                  <a:srgbClr val="00B050"/>
                </a:solidFill>
              </a:ln>
            </c:spPr>
          </c:marker>
          <c:dLbls>
            <c:dLbl>
              <c:idx val="1"/>
              <c:layout>
                <c:manualLayout>
                  <c:x val="4.10952844377599E-4"/>
                  <c:y val="-7.9729609270539306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i="0" baseline="0" dirty="0">
                        <a:solidFill>
                          <a:srgbClr val="00B050"/>
                        </a:solidFill>
                      </a:rPr>
                      <a:t>LB-C</a:t>
                    </a:r>
                    <a:r>
                      <a:rPr lang="en-US" sz="1200" b="1" i="0" baseline="-25000" dirty="0">
                        <a:solidFill>
                          <a:srgbClr val="00B050"/>
                        </a:solidFill>
                      </a:rPr>
                      <a:t>14-16</a:t>
                    </a:r>
                    <a:r>
                      <a:rPr lang="en-US" sz="1200" b="1" i="0" baseline="0" dirty="0">
                        <a:solidFill>
                          <a:srgbClr val="00B050"/>
                        </a:solidFill>
                      </a:rPr>
                      <a:t>AOS (60C)</a:t>
                    </a:r>
                    <a:endParaRPr lang="en-US" sz="1200" dirty="0">
                      <a:solidFill>
                        <a:srgbClr val="00B050"/>
                      </a:solidFill>
                    </a:endParaRPr>
                  </a:p>
                  <a:p>
                    <a:r>
                      <a:rPr lang="en-US" sz="1200" b="1" i="0" baseline="0" dirty="0">
                        <a:solidFill>
                          <a:srgbClr val="00B050"/>
                        </a:solidFill>
                        <a:latin typeface="Symbol" pitchFamily="18" charset="2"/>
                      </a:rPr>
                      <a:t>G</a:t>
                    </a:r>
                    <a:r>
                      <a:rPr lang="en-US" sz="1200" b="1" i="0" baseline="0" dirty="0">
                        <a:solidFill>
                          <a:srgbClr val="00B050"/>
                        </a:solidFill>
                      </a:rPr>
                      <a:t>  =0.6-0.7 </a:t>
                    </a:r>
                    <a:endParaRPr lang="en-US" sz="500" dirty="0">
                      <a:solidFill>
                        <a:srgbClr val="00B050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xVal>
            <c:numRef>
              <c:f>LBandAOS2dn1p100Oct2011b!$BB$140:$BB$141</c:f>
              <c:numCache>
                <c:formatCode>General</c:formatCode>
                <c:ptCount val="2"/>
                <c:pt idx="0">
                  <c:v>80.843206198352632</c:v>
                </c:pt>
                <c:pt idx="1">
                  <c:v>114.49513094137519</c:v>
                </c:pt>
              </c:numCache>
            </c:numRef>
          </c:xVal>
          <c:yVal>
            <c:numRef>
              <c:f>LBandAOS2dn1p100Oct2011b!$BC$140:$BC$141</c:f>
              <c:numCache>
                <c:formatCode>General</c:formatCode>
                <c:ptCount val="2"/>
                <c:pt idx="0">
                  <c:v>0.2</c:v>
                </c:pt>
                <c:pt idx="1">
                  <c:v>0.14499999999999999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2300288"/>
        <c:axId val="332302592"/>
      </c:scatterChart>
      <c:valAx>
        <c:axId val="332300288"/>
        <c:scaling>
          <c:logBase val="10"/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/>
                  <a:t>&lt;d</a:t>
                </a:r>
                <a:r>
                  <a:rPr lang="en-US" sz="1600">
                    <a:latin typeface="Symbol" pitchFamily="18" charset="2"/>
                  </a:rPr>
                  <a:t>g</a:t>
                </a:r>
                <a:r>
                  <a:rPr lang="en-US" sz="1600" baseline="-25000"/>
                  <a:t>w</a:t>
                </a:r>
                <a:r>
                  <a:rPr lang="en-US" sz="1600"/>
                  <a:t>/dt&gt; [=] 1/s 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in"/>
        <c:tickLblPos val="nextTo"/>
        <c:spPr>
          <a:ln w="2540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332302592"/>
        <c:crossesAt val="0.1"/>
        <c:crossBetween val="midCat"/>
      </c:valAx>
      <c:valAx>
        <c:axId val="332302592"/>
        <c:scaling>
          <c:logBase val="10"/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>
                    <a:latin typeface="Symbol" pitchFamily="18" charset="2"/>
                  </a:rPr>
                  <a:t>h</a:t>
                </a:r>
                <a:r>
                  <a:rPr lang="en-US" sz="1600" baseline="0"/>
                  <a:t> </a:t>
                </a:r>
                <a:r>
                  <a:rPr lang="en-US" sz="1600"/>
                  <a:t>[=] Pa-s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in"/>
        <c:tickLblPos val="nextTo"/>
        <c:spPr>
          <a:ln w="22225">
            <a:solidFill>
              <a:schemeClr val="tx1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332300288"/>
        <c:crosses val="autoZero"/>
        <c:crossBetween val="midCat"/>
      </c:valAx>
      <c:spPr>
        <a:solidFill>
          <a:schemeClr val="bg1"/>
        </a:solidFill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0.11731</cdr:x>
      <cdr:y>0.15094</cdr:y>
    </cdr:from>
    <cdr:to>
      <cdr:x>0.50026</cdr:x>
      <cdr:y>0.24303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95551" y="609600"/>
          <a:ext cx="2597121" cy="371888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0.17173</cdr:x>
      <cdr:y>0.18868</cdr:y>
    </cdr:from>
    <cdr:to>
      <cdr:x>0.55468</cdr:x>
      <cdr:y>0.28076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164624" y="762000"/>
          <a:ext cx="2597121" cy="371888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2BE669-7DA8-4902-8CD6-ABF36A8E89DD}" type="datetimeFigureOut">
              <a:rPr lang="en-US" smtClean="0"/>
              <a:pPr/>
              <a:t>4/28/2013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B3EB08-B2B7-4D94-91D0-C2821436BB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90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E1FC9-89D6-41D0-AFF6-184036DE4C63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3EB08-B2B7-4D94-91D0-C2821436BBD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49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Test results of AOS C14-16 in injection water</a:t>
            </a:r>
          </a:p>
          <a:p>
            <a:r>
              <a:rPr lang="en-US" dirty="0" smtClean="0"/>
              <a:t>Injection condition: 0.2 ml/min surf + 0.8 Sccm3/min</a:t>
            </a:r>
          </a:p>
          <a:p>
            <a:r>
              <a:rPr lang="en-US" dirty="0" smtClean="0"/>
              <a:t>Quality at </a:t>
            </a:r>
            <a:r>
              <a:rPr lang="en-US" dirty="0" err="1" smtClean="0"/>
              <a:t>St.St</a:t>
            </a:r>
            <a:r>
              <a:rPr lang="en-US" dirty="0" smtClean="0"/>
              <a:t> at test condition: 0.45 and 0.55 corresponding to 1</a:t>
            </a:r>
            <a:r>
              <a:rPr lang="en-US" baseline="30000" dirty="0" smtClean="0"/>
              <a:t>st</a:t>
            </a:r>
            <a:r>
              <a:rPr lang="en-US" dirty="0" smtClean="0"/>
              <a:t> and 2</a:t>
            </a:r>
            <a:r>
              <a:rPr lang="en-US" baseline="30000" dirty="0" smtClean="0"/>
              <a:t>nd</a:t>
            </a:r>
            <a:r>
              <a:rPr lang="en-US" dirty="0" smtClean="0"/>
              <a:t> internal tap </a:t>
            </a:r>
          </a:p>
          <a:p>
            <a:r>
              <a:rPr lang="en-US" dirty="0" smtClean="0"/>
              <a:t>Apparent Viscosity at </a:t>
            </a:r>
            <a:r>
              <a:rPr lang="en-US" dirty="0" err="1" smtClean="0"/>
              <a:t>St.St</a:t>
            </a:r>
            <a:r>
              <a:rPr lang="en-US" dirty="0" smtClean="0"/>
              <a:t>: 800 and 875 </a:t>
            </a:r>
            <a:r>
              <a:rPr lang="en-US" dirty="0" err="1" smtClean="0"/>
              <a:t>cP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3EB08-B2B7-4D94-91D0-C2821436BBD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00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3EB08-B2B7-4D94-91D0-C2821436BBD5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A59AA-8C62-4B34-A8A6-E87848428070}" type="datetimeFigureOut">
              <a:rPr lang="en-US" smtClean="0"/>
              <a:pPr/>
              <a:t>4/28/2013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48D9B-5CBA-448A-BF6B-8EB25B7632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534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A59AA-8C62-4B34-A8A6-E87848428070}" type="datetimeFigureOut">
              <a:rPr lang="en-US" smtClean="0"/>
              <a:pPr/>
              <a:t>4/28/2013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48D9B-5CBA-448A-BF6B-8EB25B7632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777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A59AA-8C62-4B34-A8A6-E87848428070}" type="datetimeFigureOut">
              <a:rPr lang="en-US" smtClean="0"/>
              <a:pPr/>
              <a:t>4/28/2013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48D9B-5CBA-448A-BF6B-8EB25B7632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37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A59AA-8C62-4B34-A8A6-E87848428070}" type="datetimeFigureOut">
              <a:rPr lang="en-US" smtClean="0"/>
              <a:pPr/>
              <a:t>4/28/2013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48D9B-5CBA-448A-BF6B-8EB25B7632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41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A59AA-8C62-4B34-A8A6-E87848428070}" type="datetimeFigureOut">
              <a:rPr lang="en-US" smtClean="0"/>
              <a:pPr/>
              <a:t>4/28/2013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48D9B-5CBA-448A-BF6B-8EB25B7632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53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A59AA-8C62-4B34-A8A6-E87848428070}" type="datetimeFigureOut">
              <a:rPr lang="en-US" smtClean="0"/>
              <a:pPr/>
              <a:t>4/28/2013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48D9B-5CBA-448A-BF6B-8EB25B7632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16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A59AA-8C62-4B34-A8A6-E87848428070}" type="datetimeFigureOut">
              <a:rPr lang="en-US" smtClean="0"/>
              <a:pPr/>
              <a:t>4/28/2013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48D9B-5CBA-448A-BF6B-8EB25B7632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16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A59AA-8C62-4B34-A8A6-E87848428070}" type="datetimeFigureOut">
              <a:rPr lang="en-US" smtClean="0"/>
              <a:pPr/>
              <a:t>4/28/2013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48D9B-5CBA-448A-BF6B-8EB25B7632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09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A59AA-8C62-4B34-A8A6-E87848428070}" type="datetimeFigureOut">
              <a:rPr lang="en-US" smtClean="0"/>
              <a:pPr/>
              <a:t>4/28/2013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48D9B-5CBA-448A-BF6B-8EB25B7632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28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A59AA-8C62-4B34-A8A6-E87848428070}" type="datetimeFigureOut">
              <a:rPr lang="en-US" smtClean="0"/>
              <a:pPr/>
              <a:t>4/28/2013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48D9B-5CBA-448A-BF6B-8EB25B7632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35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A59AA-8C62-4B34-A8A6-E87848428070}" type="datetimeFigureOut">
              <a:rPr lang="en-US" smtClean="0"/>
              <a:pPr/>
              <a:t>4/28/2013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48D9B-5CBA-448A-BF6B-8EB25B7632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34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A59AA-8C62-4B34-A8A6-E87848428070}" type="datetimeFigureOut">
              <a:rPr lang="en-US" smtClean="0"/>
              <a:pPr/>
              <a:t>4/28/2013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48D9B-5CBA-448A-BF6B-8EB25B7632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90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9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Surfactant System Selection to </a:t>
            </a:r>
            <a:r>
              <a:rPr lang="en-US" b="1" dirty="0" smtClean="0"/>
              <a:t>Generate foam </a:t>
            </a:r>
            <a:r>
              <a:rPr lang="en-US" b="1" dirty="0"/>
              <a:t>for EOR Application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505200"/>
            <a:ext cx="6400800" cy="1752600"/>
          </a:xfrm>
        </p:spPr>
        <p:txBody>
          <a:bodyPr>
            <a:normAutofit fontScale="62500" lnSpcReduction="20000"/>
          </a:bodyPr>
          <a:lstStyle/>
          <a:p>
            <a:r>
              <a:rPr lang="en-US" sz="2800" dirty="0" err="1" smtClean="0">
                <a:solidFill>
                  <a:schemeClr val="tx1"/>
                </a:solidFill>
              </a:rPr>
              <a:t>AmirHosein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Valiollahzadeh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Maura Puerto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Jose Lopez</a:t>
            </a:r>
          </a:p>
          <a:p>
            <a:r>
              <a:rPr lang="en-US" sz="2800" dirty="0" err="1">
                <a:solidFill>
                  <a:schemeClr val="tx1"/>
                </a:solidFill>
              </a:rPr>
              <a:t>Astron</a:t>
            </a:r>
            <a:r>
              <a:rPr lang="en-US" sz="2800" dirty="0">
                <a:solidFill>
                  <a:schemeClr val="tx1"/>
                </a:solidFill>
              </a:rPr>
              <a:t> Liu </a:t>
            </a:r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Lisa Biswal</a:t>
            </a:r>
          </a:p>
          <a:p>
            <a:r>
              <a:rPr lang="en-US" sz="2800" dirty="0">
                <a:solidFill>
                  <a:schemeClr val="tx1"/>
                </a:solidFill>
              </a:rPr>
              <a:t>George </a:t>
            </a:r>
            <a:r>
              <a:rPr lang="en-US" sz="2800" dirty="0" err="1">
                <a:solidFill>
                  <a:schemeClr val="tx1"/>
                </a:solidFill>
              </a:rPr>
              <a:t>Hirasaki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44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28800" y="1155444"/>
            <a:ext cx="6553200" cy="5550156"/>
            <a:chOff x="934995" y="1155444"/>
            <a:chExt cx="6553200" cy="5550156"/>
          </a:xfrm>
        </p:grpSpPr>
        <p:pic>
          <p:nvPicPr>
            <p:cNvPr id="3" name="Picture 2" descr="G:\Phase Behavior\Pictures\LB_AOS\Salinity Scans\Octane\60C\DSCN2434.JPG"/>
            <p:cNvPicPr/>
            <p:nvPr/>
          </p:nvPicPr>
          <p:blipFill>
            <a:blip r:embed="rId2" cstate="print"/>
            <a:srcRect l="1603" t="41453" r="2885" b="3205"/>
            <a:stretch>
              <a:fillRect/>
            </a:stretch>
          </p:blipFill>
          <p:spPr bwMode="auto">
            <a:xfrm>
              <a:off x="1296429" y="1418968"/>
              <a:ext cx="6040909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4" descr="DSCN2029.JPG"/>
            <p:cNvPicPr/>
            <p:nvPr/>
          </p:nvPicPr>
          <p:blipFill>
            <a:blip r:embed="rId3" cstate="print"/>
            <a:srcRect l="2404" t="45086"/>
            <a:stretch>
              <a:fillRect/>
            </a:stretch>
          </p:blipFill>
          <p:spPr>
            <a:xfrm>
              <a:off x="1296429" y="4038600"/>
              <a:ext cx="5930987" cy="2667000"/>
            </a:xfrm>
            <a:prstGeom prst="rect">
              <a:avLst/>
            </a:prstGeom>
          </p:spPr>
        </p:pic>
        <p:sp>
          <p:nvSpPr>
            <p:cNvPr id="7" name="Text Box 2"/>
            <p:cNvSpPr txBox="1">
              <a:spLocks noChangeArrowheads="1"/>
            </p:cNvSpPr>
            <p:nvPr/>
          </p:nvSpPr>
          <p:spPr bwMode="auto">
            <a:xfrm>
              <a:off x="934995" y="1155444"/>
              <a:ext cx="6553200" cy="2635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        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Inj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          9/1       8/2       7/3</a:t>
              </a:r>
              <a:r>
                <a:rPr kumimoji="0" lang="en-US" sz="14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       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6/4	        5/5      4/6        3/7       2/8       1/9           FB</a:t>
              </a: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0" y="-19692"/>
            <a:ext cx="9144000" cy="7159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</a:rPr>
              <a:t>7:3</a:t>
            </a:r>
            <a:r>
              <a:rPr lang="en-US" sz="1800" b="1" dirty="0"/>
              <a:t>  LB:AOS  </a:t>
            </a:r>
            <a:r>
              <a:rPr lang="en-US" sz="1800" b="1" u="sng" dirty="0"/>
              <a:t>Salinity Scan </a:t>
            </a:r>
            <a:r>
              <a:rPr lang="en-US" sz="1800" b="1" dirty="0"/>
              <a:t>from Injection Water to Formation Brine</a:t>
            </a:r>
          </a:p>
          <a:p>
            <a:r>
              <a:rPr lang="en-US" sz="1800" b="1" dirty="0"/>
              <a:t> 2% Overall Surfactant Concentration. 60°C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" y="3352800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Winsor Type I:</a:t>
            </a:r>
          </a:p>
          <a:p>
            <a:r>
              <a:rPr lang="en-US" dirty="0" smtClean="0"/>
              <a:t>Lower phase micro-emulsion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09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63146"/>
            <a:ext cx="6669088" cy="28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-19692"/>
            <a:ext cx="9144000" cy="7159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dirty="0" smtClean="0"/>
          </a:p>
          <a:p>
            <a:r>
              <a:rPr lang="en-US" sz="1800" b="1" dirty="0" smtClean="0"/>
              <a:t>LB:OXS </a:t>
            </a:r>
            <a:r>
              <a:rPr lang="en-US" sz="1800" b="1" u="sng" dirty="0"/>
              <a:t>Blend Scan </a:t>
            </a:r>
            <a:r>
              <a:rPr lang="en-US" sz="1800" b="1" dirty="0"/>
              <a:t>in </a:t>
            </a:r>
            <a:r>
              <a:rPr lang="en-US" sz="1800" b="1" i="1" dirty="0"/>
              <a:t>Injection Water </a:t>
            </a:r>
            <a:r>
              <a:rPr lang="en-US" sz="1800" b="1" dirty="0"/>
              <a:t>with </a:t>
            </a:r>
            <a:r>
              <a:rPr lang="en-US" sz="1800" b="1" dirty="0" smtClean="0"/>
              <a:t>n-Octane. 2</a:t>
            </a:r>
            <a:r>
              <a:rPr lang="en-US" sz="1800" b="1" dirty="0"/>
              <a:t>% overall surfactant </a:t>
            </a:r>
            <a:r>
              <a:rPr lang="en-US" sz="1800" b="1" dirty="0" smtClean="0"/>
              <a:t>concentration</a:t>
            </a:r>
          </a:p>
          <a:p>
            <a:r>
              <a:rPr lang="en-US" sz="1800" b="1" dirty="0" smtClean="0"/>
              <a:t>LB:OXS aqueous </a:t>
            </a:r>
            <a:r>
              <a:rPr lang="en-US" sz="1800" b="1" u="sng" dirty="0"/>
              <a:t>Blend Scan </a:t>
            </a:r>
            <a:r>
              <a:rPr lang="en-US" sz="1800" b="1" dirty="0"/>
              <a:t>in </a:t>
            </a:r>
            <a:r>
              <a:rPr lang="en-US" sz="1800" b="1" i="1" dirty="0"/>
              <a:t>Injection Water</a:t>
            </a:r>
            <a:r>
              <a:rPr lang="en-US" sz="1800" b="1" dirty="0" smtClean="0"/>
              <a:t> 1% surfactant </a:t>
            </a:r>
            <a:r>
              <a:rPr lang="en-US" sz="1800" b="1" dirty="0"/>
              <a:t>concentration. 60°C</a:t>
            </a:r>
          </a:p>
          <a:p>
            <a:endParaRPr lang="en-US" sz="1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08005" y="1949281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Winsor Type I:</a:t>
            </a:r>
          </a:p>
          <a:p>
            <a:r>
              <a:rPr lang="en-US" dirty="0" smtClean="0"/>
              <a:t>Lower phase micro-emulsion</a:t>
            </a:r>
            <a:endParaRPr lang="en-US" dirty="0"/>
          </a:p>
        </p:txBody>
      </p:sp>
      <p:pic>
        <p:nvPicPr>
          <p:cNvPr id="2050" name="Picture 2" descr="E:\Consortium\DSCN108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49" r="2258" b="11351"/>
          <a:stretch/>
        </p:blipFill>
        <p:spPr bwMode="auto">
          <a:xfrm>
            <a:off x="2286000" y="4114799"/>
            <a:ext cx="6558462" cy="246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1447800"/>
            <a:ext cx="1219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-octane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aqueous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1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19692"/>
            <a:ext cx="9144000" cy="7159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/>
              <a:t>LB:</a:t>
            </a:r>
            <a:r>
              <a:rPr lang="en-US" sz="1800" b="1" dirty="0" smtClean="0">
                <a:solidFill>
                  <a:srgbClr val="FF0000"/>
                </a:solidFill>
              </a:rPr>
              <a:t>A</a:t>
            </a:r>
            <a:r>
              <a:rPr lang="en-US" sz="1800" b="1" dirty="0" smtClean="0"/>
              <a:t> </a:t>
            </a:r>
            <a:r>
              <a:rPr lang="en-US" sz="1800" b="1" u="sng" dirty="0"/>
              <a:t>Blend Scan </a:t>
            </a:r>
            <a:r>
              <a:rPr lang="en-US" sz="1800" b="1" dirty="0"/>
              <a:t>in </a:t>
            </a:r>
            <a:r>
              <a:rPr lang="en-US" sz="1800" b="1" i="1" dirty="0"/>
              <a:t>Injection Water </a:t>
            </a:r>
            <a:r>
              <a:rPr lang="en-US" sz="1800" b="1" dirty="0"/>
              <a:t>with n-Octane and crude oil. </a:t>
            </a:r>
            <a:br>
              <a:rPr lang="en-US" sz="1800" b="1" dirty="0"/>
            </a:br>
            <a:r>
              <a:rPr lang="en-US" sz="1800" b="1" dirty="0"/>
              <a:t>2% overall surfactant concentration. WOR~1. 60°C</a:t>
            </a:r>
            <a:endParaRPr lang="en-US" sz="1800" dirty="0"/>
          </a:p>
        </p:txBody>
      </p:sp>
      <p:sp>
        <p:nvSpPr>
          <p:cNvPr id="11" name="Down Arrow 10"/>
          <p:cNvSpPr/>
          <p:nvPr/>
        </p:nvSpPr>
        <p:spPr>
          <a:xfrm>
            <a:off x="5867400" y="696270"/>
            <a:ext cx="45719" cy="4915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434928" y="765739"/>
            <a:ext cx="6102178" cy="6040158"/>
            <a:chOff x="3052119" y="693372"/>
            <a:chExt cx="6102178" cy="6040158"/>
          </a:xfrm>
        </p:grpSpPr>
        <p:grpSp>
          <p:nvGrpSpPr>
            <p:cNvPr id="10" name="Group 9"/>
            <p:cNvGrpSpPr/>
            <p:nvPr/>
          </p:nvGrpSpPr>
          <p:grpSpPr>
            <a:xfrm>
              <a:off x="3267847" y="1216592"/>
              <a:ext cx="5886450" cy="5516938"/>
              <a:chOff x="2938462" y="883862"/>
              <a:chExt cx="5886450" cy="5516938"/>
            </a:xfrm>
          </p:grpSpPr>
          <p:sp>
            <p:nvSpPr>
              <p:cNvPr id="5" name="Text Box 2"/>
              <p:cNvSpPr txBox="1">
                <a:spLocks noChangeArrowheads="1"/>
              </p:cNvSpPr>
              <p:nvPr/>
            </p:nvSpPr>
            <p:spPr bwMode="auto">
              <a:xfrm>
                <a:off x="2938462" y="883862"/>
                <a:ext cx="5682564" cy="1834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   </a:t>
                </a:r>
                <a:r>
                  <a:rPr lang="en-US" sz="1400" b="1" dirty="0" smtClean="0">
                    <a:latin typeface="Calibri" pitchFamily="34" charset="0"/>
                    <a:cs typeface="Arial" pitchFamily="34" charset="0"/>
                  </a:rPr>
                  <a:t>LB    </a:t>
                </a:r>
                <a:r>
                  <a:rPr kumimoji="0" lang="en-US" sz="14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    9/1</a:t>
                </a:r>
                <a:r>
                  <a:rPr lang="en-US" sz="1400" b="1" dirty="0" smtClean="0">
                    <a:latin typeface="Calibri" pitchFamily="34" charset="0"/>
                    <a:cs typeface="Arial" pitchFamily="34" charset="0"/>
                  </a:rPr>
                  <a:t>     </a:t>
                </a:r>
                <a:r>
                  <a:rPr kumimoji="0" lang="en-US" sz="14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 8/2</a:t>
                </a:r>
                <a:r>
                  <a:rPr lang="en-US" sz="1400" b="1" dirty="0" smtClean="0">
                    <a:latin typeface="Calibri" pitchFamily="34" charset="0"/>
                    <a:cs typeface="Arial" pitchFamily="34" charset="0"/>
                  </a:rPr>
                  <a:t>       </a:t>
                </a:r>
                <a:r>
                  <a:rPr kumimoji="0" lang="en-US" sz="14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7/3</a:t>
                </a:r>
                <a:r>
                  <a:rPr kumimoji="0" lang="en-US" sz="1400" b="1" i="0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       </a:t>
                </a:r>
                <a:r>
                  <a:rPr kumimoji="0" lang="en-US" sz="14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6/4       5/5        4/6      3/7   2/8       1/9       </a:t>
                </a:r>
                <a:r>
                  <a:rPr kumimoji="0" lang="en-US" sz="1400" b="1" i="0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A</a:t>
                </a:r>
                <a:endPara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" name="Picture 5" descr="G:\Phase Behavior\Pictures\LB_Chevron\Blend Scans\Crude Oil\Inj Water\60C\DSCN2313.JPG"/>
              <p:cNvPicPr/>
              <p:nvPr/>
            </p:nvPicPr>
            <p:blipFill>
              <a:blip r:embed="rId2" cstate="print"/>
              <a:srcRect l="1923" t="34829" r="2724" b="10470"/>
              <a:stretch>
                <a:fillRect/>
              </a:stretch>
            </p:blipFill>
            <p:spPr bwMode="auto">
              <a:xfrm>
                <a:off x="3048000" y="3962400"/>
                <a:ext cx="5667375" cy="2438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Text Box 2"/>
              <p:cNvSpPr txBox="1">
                <a:spLocks noChangeArrowheads="1"/>
              </p:cNvSpPr>
              <p:nvPr/>
            </p:nvSpPr>
            <p:spPr bwMode="auto">
              <a:xfrm>
                <a:off x="2938462" y="3671083"/>
                <a:ext cx="5886450" cy="1834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   </a:t>
                </a:r>
                <a:r>
                  <a:rPr lang="en-US" sz="1400" b="1" dirty="0" smtClean="0">
                    <a:latin typeface="Calibri" pitchFamily="34" charset="0"/>
                    <a:cs typeface="Arial" pitchFamily="34" charset="0"/>
                  </a:rPr>
                  <a:t>LB    </a:t>
                </a:r>
                <a:r>
                  <a:rPr kumimoji="0" lang="en-US" sz="14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    9/1</a:t>
                </a:r>
                <a:r>
                  <a:rPr lang="en-US" sz="1400" b="1" dirty="0" smtClean="0">
                    <a:latin typeface="Calibri" pitchFamily="34" charset="0"/>
                    <a:cs typeface="Arial" pitchFamily="34" charset="0"/>
                  </a:rPr>
                  <a:t>     </a:t>
                </a:r>
                <a:r>
                  <a:rPr kumimoji="0" lang="en-US" sz="14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 8/2</a:t>
                </a:r>
                <a:r>
                  <a:rPr lang="en-US" sz="1400" b="1" dirty="0" smtClean="0">
                    <a:latin typeface="Calibri" pitchFamily="34" charset="0"/>
                    <a:cs typeface="Arial" pitchFamily="34" charset="0"/>
                  </a:rPr>
                  <a:t>       </a:t>
                </a:r>
                <a:r>
                  <a:rPr kumimoji="0" lang="en-US" sz="14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7/3</a:t>
                </a:r>
                <a:r>
                  <a:rPr kumimoji="0" lang="en-US" sz="1400" b="1" i="0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       </a:t>
                </a:r>
                <a:r>
                  <a:rPr kumimoji="0" lang="en-US" sz="14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6/4       5/5        4/6        3/7   2/8       1/9       </a:t>
                </a:r>
                <a:r>
                  <a:rPr kumimoji="0" lang="en-US" sz="1400" b="1" i="0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A</a:t>
                </a:r>
                <a:endPara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8" name="Picture 7" descr="C:\Documents and Settings\amiradmin\My Documents\Downloads\DSCN2798[1]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270" r="5378" b="11355"/>
              <a:stretch/>
            </p:blipFill>
            <p:spPr bwMode="auto">
              <a:xfrm>
                <a:off x="3019168" y="1181930"/>
                <a:ext cx="5593707" cy="25240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3052119" y="693372"/>
              <a:ext cx="2819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Winsor Type I:</a:t>
              </a:r>
            </a:p>
            <a:p>
              <a:r>
                <a:rPr lang="en-US" sz="1400" dirty="0" smtClean="0"/>
                <a:t>Lower phase micro-emulsion</a:t>
              </a:r>
              <a:endParaRPr lang="en-US" sz="1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24600" y="778270"/>
              <a:ext cx="2819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Winsor Type II:</a:t>
              </a:r>
            </a:p>
            <a:p>
              <a:r>
                <a:rPr lang="en-US" sz="1400" dirty="0" smtClean="0"/>
                <a:t>Upper phase micro-emulsion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3527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3083"/>
            <a:ext cx="9144000" cy="6001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dirty="0" smtClean="0"/>
              <a:t>LB:</a:t>
            </a:r>
            <a:r>
              <a:rPr lang="en-US" b="1" dirty="0" smtClean="0">
                <a:solidFill>
                  <a:srgbClr val="FF0000"/>
                </a:solidFill>
              </a:rPr>
              <a:t>A</a:t>
            </a:r>
            <a:r>
              <a:rPr lang="en-US" b="1" dirty="0" smtClean="0"/>
              <a:t> </a:t>
            </a:r>
            <a:r>
              <a:rPr lang="en-US" b="1" dirty="0"/>
              <a:t>Surfactant Aqueous Blend Scan in </a:t>
            </a:r>
            <a:r>
              <a:rPr lang="en-US" b="1" dirty="0" smtClean="0"/>
              <a:t>Injection Water</a:t>
            </a:r>
            <a:r>
              <a:rPr lang="en-US" b="1" dirty="0"/>
              <a:t>. 1% Overall Surfactant Concentration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755174" y="703565"/>
            <a:ext cx="5886450" cy="2954035"/>
            <a:chOff x="1806146" y="990600"/>
            <a:chExt cx="5886450" cy="2954035"/>
          </a:xfrm>
        </p:grpSpPr>
        <p:sp>
          <p:nvSpPr>
            <p:cNvPr id="7" name="Down Arrow 6"/>
            <p:cNvSpPr/>
            <p:nvPr/>
          </p:nvSpPr>
          <p:spPr>
            <a:xfrm>
              <a:off x="2508881" y="990600"/>
              <a:ext cx="45719" cy="34033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DSCN2034.JPG"/>
            <p:cNvPicPr/>
            <p:nvPr/>
          </p:nvPicPr>
          <p:blipFill>
            <a:blip r:embed="rId3" cstate="print"/>
            <a:srcRect t="32906"/>
            <a:stretch>
              <a:fillRect/>
            </a:stretch>
          </p:blipFill>
          <p:spPr>
            <a:xfrm>
              <a:off x="1828800" y="1752600"/>
              <a:ext cx="5863796" cy="2192035"/>
            </a:xfrm>
            <a:prstGeom prst="rect">
              <a:avLst/>
            </a:prstGeom>
          </p:spPr>
        </p:pic>
        <p:sp>
          <p:nvSpPr>
            <p:cNvPr id="14" name="Text Box 2"/>
            <p:cNvSpPr txBox="1">
              <a:spLocks noChangeArrowheads="1"/>
            </p:cNvSpPr>
            <p:nvPr/>
          </p:nvSpPr>
          <p:spPr bwMode="auto">
            <a:xfrm>
              <a:off x="1806146" y="1422396"/>
              <a:ext cx="5886450" cy="18348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 </a:t>
              </a:r>
              <a:r>
                <a:rPr lang="en-US" sz="1400" b="1" dirty="0" smtClean="0">
                  <a:latin typeface="Calibri" pitchFamily="34" charset="0"/>
                  <a:cs typeface="Arial" pitchFamily="34" charset="0"/>
                </a:rPr>
                <a:t>LB    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  9/1</a:t>
              </a:r>
              <a:r>
                <a:rPr lang="en-US" sz="1400" b="1" dirty="0" smtClean="0">
                  <a:latin typeface="Calibri" pitchFamily="34" charset="0"/>
                  <a:cs typeface="Arial" pitchFamily="34" charset="0"/>
                </a:rPr>
                <a:t>     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8/2</a:t>
              </a:r>
              <a:r>
                <a:rPr lang="en-US" sz="1400" b="1" dirty="0" smtClean="0">
                  <a:latin typeface="Calibri" pitchFamily="34" charset="0"/>
                  <a:cs typeface="Arial" pitchFamily="34" charset="0"/>
                </a:rPr>
                <a:t>         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7/3</a:t>
              </a:r>
              <a:r>
                <a:rPr kumimoji="0" lang="en-US" sz="1400" b="1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      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6/4       5/5      4/6        3/7      2/8       1/9          </a:t>
              </a:r>
              <a:r>
                <a:rPr kumimoji="0" lang="en-US" sz="1400" b="1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A</a:t>
              </a:r>
              <a:endPara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48032" y="996325"/>
              <a:ext cx="19704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Injection composition</a:t>
              </a:r>
              <a:endParaRPr lang="en-US" sz="1400" dirty="0"/>
            </a:p>
          </p:txBody>
        </p:sp>
      </p:grpSp>
      <p:pic>
        <p:nvPicPr>
          <p:cNvPr id="17" name="Picture 16" descr="DSCN2001.JPG"/>
          <p:cNvPicPr/>
          <p:nvPr/>
        </p:nvPicPr>
        <p:blipFill>
          <a:blip r:embed="rId4" cstate="print"/>
          <a:srcRect l="8654" t="23718" b="26068"/>
          <a:stretch>
            <a:fillRect/>
          </a:stretch>
        </p:blipFill>
        <p:spPr>
          <a:xfrm>
            <a:off x="1777828" y="3810000"/>
            <a:ext cx="6056356" cy="223837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51819" y="2153492"/>
            <a:ext cx="838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25°C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60°C</a:t>
            </a:r>
          </a:p>
        </p:txBody>
      </p:sp>
    </p:spTree>
    <p:extLst>
      <p:ext uri="{BB962C8B-B14F-4D97-AF65-F5344CB8AC3E}">
        <p14:creationId xmlns:p14="http://schemas.microsoft.com/office/powerpoint/2010/main" val="10183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38200" y="2410946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Winsor Type I:</a:t>
            </a:r>
          </a:p>
          <a:p>
            <a:r>
              <a:rPr lang="en-US" dirty="0" smtClean="0"/>
              <a:t>Lower phase micro-emulsion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1447800"/>
            <a:ext cx="1219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-octane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aqueous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7159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tx1"/>
                </a:solidFill>
              </a:rPr>
              <a:t>9:1</a:t>
            </a:r>
            <a:r>
              <a:rPr lang="en-US" sz="1800" b="1" dirty="0" smtClean="0"/>
              <a:t>  LB:</a:t>
            </a:r>
            <a:r>
              <a:rPr lang="en-US" sz="1800" b="1" dirty="0" smtClean="0">
                <a:solidFill>
                  <a:srgbClr val="FF0000"/>
                </a:solidFill>
              </a:rPr>
              <a:t>A</a:t>
            </a:r>
            <a:r>
              <a:rPr lang="en-US" sz="1800" b="1" dirty="0" smtClean="0"/>
              <a:t>  </a:t>
            </a:r>
            <a:r>
              <a:rPr lang="en-US" sz="1800" b="1" u="sng" dirty="0"/>
              <a:t>Salinity Scan </a:t>
            </a:r>
            <a:r>
              <a:rPr lang="en-US" sz="1800" b="1" dirty="0"/>
              <a:t>from Injection Water to Formation Brine</a:t>
            </a:r>
          </a:p>
          <a:p>
            <a:r>
              <a:rPr lang="en-US" sz="1800" b="1" dirty="0"/>
              <a:t> 2% Overall Surfactant Concentration. 60°C</a:t>
            </a:r>
            <a:endParaRPr lang="en-US" sz="1800" dirty="0"/>
          </a:p>
        </p:txBody>
      </p:sp>
      <p:grpSp>
        <p:nvGrpSpPr>
          <p:cNvPr id="4" name="Group 3"/>
          <p:cNvGrpSpPr/>
          <p:nvPr/>
        </p:nvGrpSpPr>
        <p:grpSpPr>
          <a:xfrm>
            <a:off x="2824191" y="803935"/>
            <a:ext cx="6079524" cy="3176284"/>
            <a:chOff x="2895600" y="885308"/>
            <a:chExt cx="6079524" cy="3176284"/>
          </a:xfrm>
        </p:grpSpPr>
        <p:pic>
          <p:nvPicPr>
            <p:cNvPr id="3074" name="Picture 2" descr="E:\Consortium\LBchevron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88" r="1977" b="7765"/>
            <a:stretch/>
          </p:blipFill>
          <p:spPr bwMode="auto">
            <a:xfrm>
              <a:off x="2895600" y="1162568"/>
              <a:ext cx="6079524" cy="2899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2"/>
            <p:cNvSpPr txBox="1">
              <a:spLocks noChangeArrowheads="1"/>
            </p:cNvSpPr>
            <p:nvPr/>
          </p:nvSpPr>
          <p:spPr bwMode="auto">
            <a:xfrm>
              <a:off x="2895600" y="885308"/>
              <a:ext cx="6079524" cy="263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Inj</a:t>
              </a:r>
              <a:r>
                <a:rPr lang="en-US" sz="1400" b="1" dirty="0" smtClean="0">
                  <a:latin typeface="Calibri" pitchFamily="34" charset="0"/>
                  <a:cs typeface="Arial" pitchFamily="34" charset="0"/>
                </a:rPr>
                <a:t>     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   9/1</a:t>
              </a:r>
              <a:r>
                <a:rPr lang="en-US" sz="1400" b="1" dirty="0" smtClean="0">
                  <a:latin typeface="Calibri" pitchFamily="34" charset="0"/>
                  <a:cs typeface="Arial" pitchFamily="34" charset="0"/>
                </a:rPr>
                <a:t>       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 8/2</a:t>
              </a:r>
              <a:r>
                <a:rPr lang="en-US" sz="1400" b="1" dirty="0" smtClean="0">
                  <a:latin typeface="Calibri" pitchFamily="34" charset="0"/>
                  <a:cs typeface="Arial" pitchFamily="34" charset="0"/>
                </a:rPr>
                <a:t>       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7/3</a:t>
              </a:r>
              <a:r>
                <a:rPr kumimoji="0" lang="en-US" sz="1400" b="1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      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6/4       5/5       4/6       3/7          2/8      1/9        FB</a:t>
              </a:r>
              <a:endPara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" name="Picture 2" descr="C:\Documents and Settings\amiradmin\My Documents\Downloads\Picture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5" r="3907" b="13563"/>
          <a:stretch/>
        </p:blipFill>
        <p:spPr bwMode="auto">
          <a:xfrm>
            <a:off x="2850772" y="4050915"/>
            <a:ext cx="6138530" cy="265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67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78" y="609600"/>
            <a:ext cx="9143999" cy="571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29264" y="6396335"/>
            <a:ext cx="7751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Transport of components and phases in a surfactant/foam EOR process for a giant carbonate Reservoir, PhD thesis 2012 by Jose Lopez.</a:t>
            </a: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Dynamic Test: Homogenous 1-D Sand Pack </a:t>
            </a:r>
          </a:p>
        </p:txBody>
      </p:sp>
    </p:spTree>
    <p:extLst>
      <p:ext uri="{BB962C8B-B14F-4D97-AF65-F5344CB8AC3E}">
        <p14:creationId xmlns:p14="http://schemas.microsoft.com/office/powerpoint/2010/main" val="48580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2400" y="1295400"/>
            <a:ext cx="8839200" cy="5268097"/>
            <a:chOff x="152400" y="1295400"/>
            <a:chExt cx="8839200" cy="5268097"/>
          </a:xfrm>
        </p:grpSpPr>
        <p:graphicFrame>
          <p:nvGraphicFramePr>
            <p:cNvPr id="2" name="Chart 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926806530"/>
                </p:ext>
              </p:extLst>
            </p:nvPr>
          </p:nvGraphicFramePr>
          <p:xfrm>
            <a:off x="3657600" y="1295400"/>
            <a:ext cx="5334000" cy="52578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8" name="Rectangle 7"/>
            <p:cNvSpPr/>
            <p:nvPr/>
          </p:nvSpPr>
          <p:spPr>
            <a:xfrm>
              <a:off x="152400" y="1295400"/>
              <a:ext cx="3505200" cy="526809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lnSpc>
                  <a:spcPct val="150000"/>
                </a:lnSpc>
                <a:buFont typeface="Arial" pitchFamily="34" charset="0"/>
                <a:buChar char="•"/>
              </a:pPr>
              <a:endParaRPr lang="en-US" dirty="0" smtClean="0">
                <a:solidFill>
                  <a:schemeClr val="tx1"/>
                </a:solidFill>
              </a:endParaRPr>
            </a:p>
            <a:p>
              <a:pPr marL="285750" indent="-285750">
                <a:lnSpc>
                  <a:spcPct val="150000"/>
                </a:lnSpc>
                <a:buFont typeface="Arial" pitchFamily="34" charset="0"/>
                <a:buChar char="•"/>
              </a:pPr>
              <a:endParaRPr lang="en-US" dirty="0">
                <a:solidFill>
                  <a:schemeClr val="tx1"/>
                </a:solidFill>
              </a:endParaRPr>
            </a:p>
            <a:p>
              <a:pPr marL="285750" indent="-285750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Injection </a:t>
              </a:r>
              <a:r>
                <a:rPr lang="en-US" dirty="0">
                  <a:solidFill>
                    <a:schemeClr val="tx1"/>
                  </a:solidFill>
                </a:rPr>
                <a:t>condition: 0.2 ml/min surf + 0.8 Sccm</a:t>
              </a:r>
              <a:r>
                <a:rPr lang="en-US" baseline="30000" dirty="0">
                  <a:solidFill>
                    <a:schemeClr val="tx1"/>
                  </a:solidFill>
                </a:rPr>
                <a:t>3</a:t>
              </a:r>
              <a:r>
                <a:rPr lang="en-US" dirty="0">
                  <a:solidFill>
                    <a:schemeClr val="tx1"/>
                  </a:solidFill>
                </a:rPr>
                <a:t>/min</a:t>
              </a:r>
            </a:p>
            <a:p>
              <a:pPr marL="285750" indent="-285750">
                <a:lnSpc>
                  <a:spcPct val="150000"/>
                </a:lnSpc>
                <a:buFont typeface="Arial" pitchFamily="34" charset="0"/>
                <a:buChar char="•"/>
              </a:pPr>
              <a:endParaRPr lang="en-US" dirty="0" smtClean="0">
                <a:solidFill>
                  <a:schemeClr val="tx1"/>
                </a:solidFill>
              </a:endParaRPr>
            </a:p>
            <a:p>
              <a:pPr marL="285750" indent="-285750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Quality </a:t>
              </a:r>
              <a:r>
                <a:rPr lang="en-US" dirty="0">
                  <a:solidFill>
                    <a:schemeClr val="tx1"/>
                  </a:solidFill>
                </a:rPr>
                <a:t>at s</a:t>
              </a:r>
              <a:r>
                <a:rPr lang="en-US" dirty="0" smtClean="0">
                  <a:solidFill>
                    <a:schemeClr val="tx1"/>
                  </a:solidFill>
                </a:rPr>
                <a:t>teady state </a:t>
              </a:r>
              <a:r>
                <a:rPr lang="en-US" dirty="0">
                  <a:solidFill>
                    <a:schemeClr val="tx1"/>
                  </a:solidFill>
                </a:rPr>
                <a:t>at test condition: 0.45 and 0.55 corresponding to 1</a:t>
              </a:r>
              <a:r>
                <a:rPr lang="en-US" baseline="30000" dirty="0">
                  <a:solidFill>
                    <a:schemeClr val="tx1"/>
                  </a:solidFill>
                </a:rPr>
                <a:t>st</a:t>
              </a:r>
              <a:r>
                <a:rPr lang="en-US" dirty="0">
                  <a:solidFill>
                    <a:schemeClr val="tx1"/>
                  </a:solidFill>
                </a:rPr>
                <a:t> and 2</a:t>
              </a:r>
              <a:r>
                <a:rPr lang="en-US" baseline="30000" dirty="0">
                  <a:solidFill>
                    <a:schemeClr val="tx1"/>
                  </a:solidFill>
                </a:rPr>
                <a:t>nd</a:t>
              </a:r>
              <a:r>
                <a:rPr lang="en-US" dirty="0">
                  <a:solidFill>
                    <a:schemeClr val="tx1"/>
                  </a:solidFill>
                </a:rPr>
                <a:t> internal tap </a:t>
              </a:r>
            </a:p>
            <a:p>
              <a:pPr marL="285750" indent="-285750">
                <a:lnSpc>
                  <a:spcPct val="150000"/>
                </a:lnSpc>
                <a:buFont typeface="Arial" pitchFamily="34" charset="0"/>
                <a:buChar char="•"/>
              </a:pPr>
              <a:endParaRPr lang="en-US" dirty="0" smtClean="0">
                <a:solidFill>
                  <a:schemeClr val="tx1"/>
                </a:solidFill>
              </a:endParaRPr>
            </a:p>
            <a:p>
              <a:pPr marL="285750" indent="-285750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Apparent </a:t>
              </a:r>
              <a:r>
                <a:rPr lang="en-US" dirty="0">
                  <a:solidFill>
                    <a:schemeClr val="tx1"/>
                  </a:solidFill>
                </a:rPr>
                <a:t>Viscosity at </a:t>
              </a:r>
              <a:r>
                <a:rPr lang="en-US" dirty="0" smtClean="0">
                  <a:solidFill>
                    <a:schemeClr val="tx1"/>
                  </a:solidFill>
                </a:rPr>
                <a:t>steady state: </a:t>
              </a:r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  <a:t>800</a:t>
              </a:r>
              <a:r>
                <a:rPr lang="en-US" dirty="0">
                  <a:solidFill>
                    <a:schemeClr val="tx1"/>
                  </a:solidFill>
                </a:rPr>
                <a:t> and </a:t>
              </a:r>
              <a:r>
                <a:rPr lang="en-US" b="1" dirty="0" smtClean="0">
                  <a:solidFill>
                    <a:schemeClr val="accent4">
                      <a:lumMod val="75000"/>
                    </a:schemeClr>
                  </a:solidFill>
                </a:rPr>
                <a:t>630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cP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>
                  <a:solidFill>
                    <a:schemeClr val="tx1"/>
                  </a:solidFill>
                </a:rPr>
                <a:t>corresponding to 1</a:t>
              </a:r>
              <a:r>
                <a:rPr lang="en-US" baseline="30000" dirty="0">
                  <a:solidFill>
                    <a:schemeClr val="tx1"/>
                  </a:solidFill>
                </a:rPr>
                <a:t>st</a:t>
              </a:r>
              <a:r>
                <a:rPr lang="en-US" dirty="0">
                  <a:solidFill>
                    <a:schemeClr val="tx1"/>
                  </a:solidFill>
                </a:rPr>
                <a:t> and 2</a:t>
              </a:r>
              <a:r>
                <a:rPr lang="en-US" baseline="30000" dirty="0">
                  <a:solidFill>
                    <a:schemeClr val="tx1"/>
                  </a:solidFill>
                </a:rPr>
                <a:t>nd</a:t>
              </a:r>
              <a:r>
                <a:rPr lang="en-US" dirty="0">
                  <a:solidFill>
                    <a:schemeClr val="tx1"/>
                  </a:solidFill>
                </a:rPr>
                <a:t> internal tap </a:t>
              </a:r>
            </a:p>
            <a:p>
              <a:pPr>
                <a:lnSpc>
                  <a:spcPct val="200000"/>
                </a:lnSpc>
              </a:pPr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20595" y="0"/>
            <a:ext cx="91440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 dirty="0"/>
              <a:t>Test results of AOS </a:t>
            </a:r>
            <a:r>
              <a:rPr lang="en-US" b="1" baseline="-25000" dirty="0"/>
              <a:t>C14-16</a:t>
            </a:r>
            <a:r>
              <a:rPr lang="en-US" b="1" dirty="0"/>
              <a:t> in injection </a:t>
            </a:r>
            <a:r>
              <a:rPr lang="en-US" b="1" dirty="0" smtClean="0"/>
              <a:t>water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06398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2400" y="683708"/>
            <a:ext cx="8843319" cy="5632311"/>
            <a:chOff x="152400" y="1143000"/>
            <a:chExt cx="8843319" cy="5860246"/>
          </a:xfrm>
        </p:grpSpPr>
        <p:graphicFrame>
          <p:nvGraphicFramePr>
            <p:cNvPr id="2" name="Chart 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887820203"/>
                </p:ext>
              </p:extLst>
            </p:nvPr>
          </p:nvGraphicFramePr>
          <p:xfrm>
            <a:off x="3581400" y="1143000"/>
            <a:ext cx="5414319" cy="586024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4" name="TextBox 3"/>
            <p:cNvSpPr txBox="1"/>
            <p:nvPr/>
          </p:nvSpPr>
          <p:spPr>
            <a:xfrm>
              <a:off x="152400" y="1143000"/>
              <a:ext cx="3429000" cy="58602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Arial" pitchFamily="34" charset="0"/>
                <a:buChar char="•"/>
              </a:pPr>
              <a:r>
                <a:rPr lang="en-US" dirty="0" smtClean="0"/>
                <a:t>Injection </a:t>
              </a:r>
              <a:r>
                <a:rPr lang="en-US" dirty="0"/>
                <a:t>condition: 1 ml/min surf + 10 Sccm3/min</a:t>
              </a:r>
            </a:p>
            <a:p>
              <a:pPr marL="285750" indent="-285750">
                <a:lnSpc>
                  <a:spcPct val="200000"/>
                </a:lnSpc>
                <a:buFont typeface="Arial" pitchFamily="34" charset="0"/>
                <a:buChar char="•"/>
              </a:pPr>
              <a:r>
                <a:rPr lang="en-US" dirty="0" smtClean="0"/>
                <a:t>Quality </a:t>
              </a:r>
              <a:r>
                <a:rPr lang="en-US" dirty="0"/>
                <a:t>at </a:t>
              </a:r>
              <a:r>
                <a:rPr lang="en-US" dirty="0" smtClean="0"/>
                <a:t>steady state: </a:t>
              </a:r>
              <a:r>
                <a:rPr lang="en-US" dirty="0"/>
                <a:t>0.6 and 0.7 corresponding to 1</a:t>
              </a:r>
              <a:r>
                <a:rPr lang="en-US" baseline="30000" dirty="0"/>
                <a:t>st</a:t>
              </a:r>
              <a:r>
                <a:rPr lang="en-US" dirty="0"/>
                <a:t> and 2</a:t>
              </a:r>
              <a:r>
                <a:rPr lang="en-US" baseline="30000" dirty="0"/>
                <a:t>nd</a:t>
              </a:r>
              <a:r>
                <a:rPr lang="en-US" dirty="0"/>
                <a:t> internal tap </a:t>
              </a:r>
            </a:p>
            <a:p>
              <a:pPr>
                <a:lnSpc>
                  <a:spcPct val="200000"/>
                </a:lnSpc>
              </a:pPr>
              <a:endParaRPr lang="en-US" dirty="0" smtClean="0"/>
            </a:p>
            <a:p>
              <a:pPr marL="285750" indent="-285750">
                <a:lnSpc>
                  <a:spcPct val="200000"/>
                </a:lnSpc>
                <a:buFont typeface="Arial" pitchFamily="34" charset="0"/>
                <a:buChar char="•"/>
              </a:pPr>
              <a:r>
                <a:rPr lang="en-US" dirty="0" smtClean="0"/>
                <a:t>Apparent </a:t>
              </a:r>
              <a:r>
                <a:rPr lang="en-US" dirty="0"/>
                <a:t>Vis at </a:t>
              </a:r>
              <a:r>
                <a:rPr lang="en-US" dirty="0" smtClean="0"/>
                <a:t>steady state: </a:t>
              </a:r>
              <a:r>
                <a:rPr lang="en-US" b="1" dirty="0" smtClean="0">
                  <a:solidFill>
                    <a:schemeClr val="bg1">
                      <a:lumMod val="50000"/>
                    </a:schemeClr>
                  </a:solidFill>
                </a:rPr>
                <a:t>200</a:t>
              </a:r>
              <a:r>
                <a:rPr lang="en-US" dirty="0" smtClean="0"/>
                <a:t>, </a:t>
              </a:r>
              <a:r>
                <a:rPr lang="en-US" b="1" dirty="0" smtClean="0">
                  <a:solidFill>
                    <a:schemeClr val="accent4">
                      <a:lumMod val="75000"/>
                    </a:schemeClr>
                  </a:solidFill>
                </a:rPr>
                <a:t>145 </a:t>
              </a:r>
              <a:r>
                <a:rPr lang="en-US" dirty="0" err="1" smtClean="0"/>
                <a:t>cP</a:t>
              </a:r>
              <a:r>
                <a:rPr lang="en-US" dirty="0" smtClean="0"/>
                <a:t> </a:t>
              </a:r>
              <a:r>
                <a:rPr lang="en-US" dirty="0"/>
                <a:t>corresponding to 1</a:t>
              </a:r>
              <a:r>
                <a:rPr lang="en-US" baseline="30000" dirty="0"/>
                <a:t>st</a:t>
              </a:r>
              <a:r>
                <a:rPr lang="en-US" dirty="0"/>
                <a:t> and 2</a:t>
              </a:r>
              <a:r>
                <a:rPr lang="en-US" baseline="30000" dirty="0"/>
                <a:t>nd</a:t>
              </a:r>
              <a:r>
                <a:rPr lang="en-US" dirty="0"/>
                <a:t> internal tap</a:t>
              </a:r>
            </a:p>
            <a:p>
              <a:pPr>
                <a:lnSpc>
                  <a:spcPct val="200000"/>
                </a:lnSpc>
              </a:pPr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6476" y="-29862"/>
            <a:ext cx="91440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 dirty="0"/>
              <a:t>Test results of LB:AOS</a:t>
            </a:r>
            <a:r>
              <a:rPr lang="en-US" b="1" baseline="-25000" dirty="0"/>
              <a:t>C14-16</a:t>
            </a:r>
            <a:r>
              <a:rPr lang="en-US" b="1" dirty="0"/>
              <a:t>  7:3  in injection water </a:t>
            </a:r>
          </a:p>
        </p:txBody>
      </p:sp>
    </p:spTree>
    <p:extLst>
      <p:ext uri="{BB962C8B-B14F-4D97-AF65-F5344CB8AC3E}">
        <p14:creationId xmlns:p14="http://schemas.microsoft.com/office/powerpoint/2010/main" val="397884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934086286"/>
              </p:ext>
            </p:extLst>
          </p:nvPr>
        </p:nvGraphicFramePr>
        <p:xfrm>
          <a:off x="1197576" y="838200"/>
          <a:ext cx="678180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3685924"/>
              </p:ext>
            </p:extLst>
          </p:nvPr>
        </p:nvGraphicFramePr>
        <p:xfrm>
          <a:off x="381000" y="5486400"/>
          <a:ext cx="3505200" cy="1033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r:id="rId4" imgW="1270800" imgH="438840" progId="">
                  <p:embed/>
                </p:oleObj>
              </mc:Choice>
              <mc:Fallback>
                <p:oleObj r:id="rId4" imgW="1270800" imgH="4388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5486400"/>
                        <a:ext cx="3505200" cy="1033791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4419600" y="55626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 smtClean="0"/>
              <a:t>Carreau</a:t>
            </a:r>
            <a:r>
              <a:rPr lang="en-US" dirty="0" smtClean="0"/>
              <a:t>, 1997</a:t>
            </a:r>
          </a:p>
          <a:p>
            <a:r>
              <a:rPr lang="en-US" dirty="0" err="1" smtClean="0"/>
              <a:t>Rheology</a:t>
            </a:r>
            <a:r>
              <a:rPr lang="en-US" dirty="0" smtClean="0"/>
              <a:t> of polymeric systems</a:t>
            </a:r>
          </a:p>
          <a:p>
            <a:endParaRPr lang="en-US" dirty="0" smtClean="0"/>
          </a:p>
          <a:p>
            <a:r>
              <a:rPr lang="en-US" dirty="0" err="1" smtClean="0"/>
              <a:t>Addapted</a:t>
            </a:r>
            <a:r>
              <a:rPr lang="en-US" dirty="0" smtClean="0"/>
              <a:t> from Lopez, Thesis 2012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476" y="-29862"/>
            <a:ext cx="91440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 dirty="0" smtClean="0"/>
              <a:t>Shear Thinning effect; Comparison with other studies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0121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695035591"/>
              </p:ext>
            </p:extLst>
          </p:nvPr>
        </p:nvGraphicFramePr>
        <p:xfrm>
          <a:off x="1197576" y="838200"/>
          <a:ext cx="678180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9957521"/>
              </p:ext>
            </p:extLst>
          </p:nvPr>
        </p:nvGraphicFramePr>
        <p:xfrm>
          <a:off x="381000" y="5486400"/>
          <a:ext cx="3505200" cy="1033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r:id="rId4" imgW="1270800" imgH="438840" progId="">
                  <p:embed/>
                </p:oleObj>
              </mc:Choice>
              <mc:Fallback>
                <p:oleObj r:id="rId4" imgW="1270800" imgH="43884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5486400"/>
                        <a:ext cx="3505200" cy="1033791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4419600" y="55626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 smtClean="0"/>
              <a:t>Carreau</a:t>
            </a:r>
            <a:r>
              <a:rPr lang="en-US" dirty="0" smtClean="0"/>
              <a:t>, 1997</a:t>
            </a:r>
          </a:p>
          <a:p>
            <a:r>
              <a:rPr lang="en-US" dirty="0" err="1" smtClean="0"/>
              <a:t>Rheology</a:t>
            </a:r>
            <a:r>
              <a:rPr lang="en-US" dirty="0" smtClean="0"/>
              <a:t> of polymeric systems</a:t>
            </a:r>
          </a:p>
          <a:p>
            <a:endParaRPr lang="en-US" dirty="0" smtClean="0"/>
          </a:p>
          <a:p>
            <a:r>
              <a:rPr lang="en-US" dirty="0" err="1" smtClean="0"/>
              <a:t>Addapted</a:t>
            </a:r>
            <a:r>
              <a:rPr lang="en-US" dirty="0" smtClean="0"/>
              <a:t> from Lopez, Thesis 2012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476" y="-29862"/>
            <a:ext cx="91440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 dirty="0" smtClean="0"/>
              <a:t>Shear Thinning effect; Comparison with other studies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990600"/>
                <a:ext cx="8382000" cy="5486400"/>
              </a:xfrm>
            </p:spPr>
            <p:txBody>
              <a:bodyPr>
                <a:noAutofit/>
              </a:bodyPr>
              <a:lstStyle/>
              <a:p>
                <a:pPr>
                  <a:buFont typeface="Wingdings" pitchFamily="2" charset="2"/>
                  <a:buChar char="§"/>
                </a:pPr>
                <a:r>
                  <a:rPr lang="en-US" sz="2800" dirty="0" smtClean="0"/>
                  <a:t>suitable to reservoir conditions: </a:t>
                </a:r>
              </a:p>
              <a:p>
                <a:pPr marL="0" indent="0">
                  <a:buNone/>
                </a:pPr>
                <a:r>
                  <a:rPr lang="en-US" sz="2800" dirty="0" smtClean="0"/>
                  <a:t>       temperature, salinity, tolerable to divalent ions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</a:rPr>
                          <m:t>𝐶𝑎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</a:rPr>
                          <m:t>2+</m:t>
                        </m:r>
                      </m:sup>
                    </m:sSup>
                    <m:r>
                      <a:rPr lang="en-US" sz="2800" b="0" i="1" smtClean="0">
                        <a:latin typeface="Cambria Math"/>
                      </a:rPr>
                      <m:t>,</m:t>
                    </m:r>
                    <m:sSup>
                      <m:sSupPr>
                        <m:ctrlPr>
                          <a:rPr lang="en-US" sz="28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</a:rPr>
                          <m:t>𝑀𝑔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</a:rPr>
                          <m:t>2+</m:t>
                        </m:r>
                      </m:sup>
                    </m:sSup>
                    <m:r>
                      <a:rPr lang="en-US" sz="2800" b="0" i="1" smtClean="0">
                        <a:latin typeface="Cambria Math"/>
                      </a:rPr>
                      <m:t>)</m:t>
                    </m:r>
                  </m:oMath>
                </a14:m>
                <a:endParaRPr lang="en-US" sz="2800" dirty="0" smtClean="0"/>
              </a:p>
              <a:p>
                <a:pPr>
                  <a:buFont typeface="Wingdings" pitchFamily="2" charset="2"/>
                  <a:buChar char="§"/>
                </a:pPr>
                <a:endParaRPr lang="en-US" sz="2800" dirty="0" smtClean="0"/>
              </a:p>
              <a:p>
                <a:pPr>
                  <a:buFont typeface="Wingdings" pitchFamily="2" charset="2"/>
                  <a:buChar char="§"/>
                </a:pPr>
                <a:r>
                  <a:rPr lang="en-US" sz="2800" dirty="0" smtClean="0"/>
                  <a:t>Low retention to:</a:t>
                </a:r>
              </a:p>
              <a:p>
                <a:pPr lvl="1"/>
                <a:r>
                  <a:rPr lang="en-US" sz="2000" dirty="0" smtClean="0"/>
                  <a:t>Oil phase</a:t>
                </a:r>
              </a:p>
              <a:p>
                <a:pPr lvl="1"/>
                <a:r>
                  <a:rPr lang="en-US" sz="2000" dirty="0" smtClean="0"/>
                  <a:t>Rock (adsorption)</a:t>
                </a:r>
                <a:endParaRPr lang="en-US" sz="2800" dirty="0" smtClean="0"/>
              </a:p>
              <a:p>
                <a:pPr>
                  <a:buFont typeface="Wingdings" pitchFamily="2" charset="2"/>
                  <a:buChar char="§"/>
                </a:pPr>
                <a:r>
                  <a:rPr lang="en-US" sz="2800" dirty="0" smtClean="0"/>
                  <a:t>Strong foam in presence of oil</a:t>
                </a:r>
              </a:p>
              <a:p>
                <a:pPr marL="0" indent="0">
                  <a:buNone/>
                </a:pPr>
                <a:r>
                  <a:rPr lang="en-US" sz="2800" dirty="0" smtClean="0"/>
                  <a:t>       </a:t>
                </a:r>
                <a:r>
                  <a:rPr lang="en-US" sz="2800" dirty="0"/>
                  <a:t>- </a:t>
                </a:r>
                <a:r>
                  <a:rPr lang="en-US" sz="2400" dirty="0"/>
                  <a:t>blending with foam booster </a:t>
                </a:r>
                <a:r>
                  <a:rPr lang="en-US" sz="2400" dirty="0" err="1"/>
                  <a:t>Zwitterionic</a:t>
                </a:r>
                <a:r>
                  <a:rPr lang="en-US" sz="2400" dirty="0"/>
                  <a:t> surfactant: </a:t>
                </a:r>
                <a:r>
                  <a:rPr lang="en-US" sz="2400" dirty="0" err="1"/>
                  <a:t>Betaine</a:t>
                </a:r>
                <a:endParaRPr lang="en-US" sz="2400" dirty="0"/>
              </a:p>
              <a:p>
                <a:pPr marL="0" indent="0">
                  <a:buNone/>
                </a:pPr>
                <a:endParaRPr lang="en-US" sz="2800" dirty="0" smtClean="0"/>
              </a:p>
              <a:p>
                <a:pPr>
                  <a:buFont typeface="Wingdings" pitchFamily="2" charset="2"/>
                  <a:buChar char="§"/>
                </a:pPr>
                <a:r>
                  <a:rPr lang="en-US" sz="2800" dirty="0" smtClean="0"/>
                  <a:t>Lowering Interfacial Tension between oil and water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990600"/>
                <a:ext cx="8382000" cy="5486400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714" y="1972962"/>
            <a:ext cx="3505200" cy="250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Desired Surfactant system</a:t>
            </a:r>
          </a:p>
        </p:txBody>
      </p:sp>
    </p:spTree>
    <p:extLst>
      <p:ext uri="{BB962C8B-B14F-4D97-AF65-F5344CB8AC3E}">
        <p14:creationId xmlns:p14="http://schemas.microsoft.com/office/powerpoint/2010/main" val="171895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Conclusion and Future plans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990600"/>
            <a:ext cx="8077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 smtClean="0"/>
              <a:t>LB:AOS</a:t>
            </a:r>
            <a:r>
              <a:rPr lang="en-US" baseline="-25000" dirty="0" smtClean="0"/>
              <a:t>C14-16</a:t>
            </a:r>
            <a:r>
              <a:rPr lang="en-US" dirty="0" smtClean="0"/>
              <a:t> 7:3 is a clear solution at reservoir temperature and salinity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endParaRPr lang="en-US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/>
              <a:t>LB:A has an optimal blend ratio at injection salinity. This system could have a lower IFT between oil and brine than LB:AOS</a:t>
            </a:r>
            <a:r>
              <a:rPr lang="en-US" baseline="-25000" dirty="0" smtClean="0"/>
              <a:t>C14-16</a:t>
            </a:r>
            <a:r>
              <a:rPr lang="en-US" dirty="0" smtClean="0"/>
              <a:t> system.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/>
              <a:t>LB:AOS</a:t>
            </a:r>
            <a:r>
              <a:rPr lang="en-US" baseline="-25000" dirty="0" smtClean="0"/>
              <a:t>C14-16 </a:t>
            </a:r>
            <a:r>
              <a:rPr lang="en-US" dirty="0"/>
              <a:t> </a:t>
            </a:r>
            <a:r>
              <a:rPr lang="en-US" dirty="0" smtClean="0"/>
              <a:t>7:3 generates strong foam in reservoir temperature in absence of oil.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3276600"/>
            <a:ext cx="9144000" cy="838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Future Plan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4343400"/>
            <a:ext cx="8839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 smtClean="0"/>
              <a:t>Investigate whether LB:A system has lower IFT between oil and brine than LB:AOS</a:t>
            </a:r>
            <a:r>
              <a:rPr lang="en-US" baseline="-25000" dirty="0" smtClean="0"/>
              <a:t>C14-16</a:t>
            </a:r>
            <a:r>
              <a:rPr lang="en-US" dirty="0" smtClean="0"/>
              <a:t> system and also capable of generating strong foam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/>
              <a:t> More foam tests with </a:t>
            </a:r>
            <a:r>
              <a:rPr lang="en-US" dirty="0"/>
              <a:t>AOS </a:t>
            </a:r>
            <a:r>
              <a:rPr lang="en-US" baseline="-25000" dirty="0"/>
              <a:t>C</a:t>
            </a:r>
            <a:r>
              <a:rPr lang="en-US" b="1" baseline="-25000" dirty="0"/>
              <a:t>14-16</a:t>
            </a:r>
            <a:r>
              <a:rPr lang="en-US" b="1" dirty="0" smtClean="0"/>
              <a:t> </a:t>
            </a:r>
            <a:r>
              <a:rPr lang="en-US" dirty="0" smtClean="0"/>
              <a:t>and </a:t>
            </a:r>
            <a:r>
              <a:rPr lang="en-US" dirty="0"/>
              <a:t>LB:AOS</a:t>
            </a:r>
            <a:r>
              <a:rPr lang="en-US" baseline="-25000" dirty="0"/>
              <a:t>C14-16</a:t>
            </a:r>
            <a:r>
              <a:rPr lang="en-US" dirty="0" smtClean="0"/>
              <a:t> to find effect of quality, surfactant concentration and flow rate </a:t>
            </a:r>
          </a:p>
          <a:p>
            <a:endParaRPr lang="en-US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/>
              <a:t>Foam tests in presence of oil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48D9B-5CBA-448A-BF6B-8EB25B76329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45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static.aknews.com/images/cms-image-0000428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103" y="2209800"/>
            <a:ext cx="4019550" cy="442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3103" y="685800"/>
            <a:ext cx="419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Acknowledgement to our Sponsor: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6676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534400" cy="5257800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1- Alpha Olefin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Sulfonate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(AOS 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C14-16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0" indent="0">
              <a:buNone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2200" i="1" dirty="0" smtClean="0">
                <a:latin typeface="Arial" pitchFamily="34" charset="0"/>
                <a:cs typeface="Arial" pitchFamily="34" charset="0"/>
              </a:rPr>
              <a:t>widely used but not tolerable with divalent ions</a:t>
            </a:r>
          </a:p>
          <a:p>
            <a:pPr marL="0" indent="0">
              <a:buNone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2- Lauryl and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Myristyl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Betaine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 (LB)</a:t>
            </a:r>
          </a:p>
          <a:p>
            <a:pPr marL="0" indent="0">
              <a:buNone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200" i="1" dirty="0" smtClean="0">
                <a:latin typeface="Arial" pitchFamily="34" charset="0"/>
                <a:cs typeface="Arial" pitchFamily="34" charset="0"/>
              </a:rPr>
              <a:t>-known as a foam booster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3-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Orthoxylene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Sulfonate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- C24 (OXS)</a:t>
            </a:r>
          </a:p>
          <a:p>
            <a:pPr marL="0" indent="0">
              <a:buNone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-more hydrophobic will decrease IFT</a:t>
            </a:r>
          </a:p>
          <a:p>
            <a:pPr marL="0" indent="0">
              <a:buNone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4- Anionic surfactant (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0" indent="0">
              <a:buNone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-proprietary surfactant that may also help reduce IFT</a:t>
            </a:r>
            <a:endParaRPr lang="en-US" sz="4000" i="1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List of </a:t>
            </a:r>
            <a:r>
              <a:rPr lang="en-US" sz="3200" b="1" dirty="0" smtClean="0"/>
              <a:t>surfactants </a:t>
            </a:r>
            <a:r>
              <a:rPr lang="en-US" sz="3200" b="1" dirty="0"/>
              <a:t>in this study</a:t>
            </a:r>
          </a:p>
        </p:txBody>
      </p:sp>
    </p:spTree>
    <p:extLst>
      <p:ext uri="{BB962C8B-B14F-4D97-AF65-F5344CB8AC3E}">
        <p14:creationId xmlns:p14="http://schemas.microsoft.com/office/powerpoint/2010/main" val="100671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88422"/>
              </p:ext>
            </p:extLst>
          </p:nvPr>
        </p:nvGraphicFramePr>
        <p:xfrm>
          <a:off x="1295400" y="1524000"/>
          <a:ext cx="6553201" cy="41909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4760"/>
                <a:gridCol w="1678919"/>
                <a:gridCol w="1624761"/>
                <a:gridCol w="1624761"/>
              </a:tblGrid>
              <a:tr h="8356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ions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Injection </a:t>
                      </a:r>
                      <a:r>
                        <a:rPr lang="en-US" sz="1800" dirty="0">
                          <a:effectLst/>
                        </a:rPr>
                        <a:t>Water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Formation Brine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Sea Water*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28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 smtClean="0">
                          <a:effectLst/>
                        </a:rPr>
                        <a:t>HCO</a:t>
                      </a:r>
                      <a:r>
                        <a:rPr lang="en-US" sz="1800" baseline="-25000" dirty="0" smtClean="0">
                          <a:effectLst/>
                        </a:rPr>
                        <a:t>3</a:t>
                      </a:r>
                      <a:r>
                        <a:rPr lang="en-US" sz="1800" baseline="30000" dirty="0" smtClean="0">
                          <a:effectLst/>
                        </a:rPr>
                        <a:t>-</a:t>
                      </a:r>
                      <a:endParaRPr lang="en-US" sz="1800" baseline="30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402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834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Arial"/>
                        </a:rPr>
                        <a:t>140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28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effectLst/>
                        </a:rPr>
                        <a:t>Cl</a:t>
                      </a:r>
                      <a:r>
                        <a:rPr lang="en-US" sz="1800" baseline="30000" dirty="0" smtClean="0">
                          <a:effectLst/>
                        </a:rPr>
                        <a:t>-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20,140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86,291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Arial"/>
                        </a:rPr>
                        <a:t>18,980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28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S0</a:t>
                      </a:r>
                      <a:r>
                        <a:rPr lang="en-US" sz="1800" baseline="-25000" dirty="0" smtClean="0">
                          <a:effectLst/>
                        </a:rPr>
                        <a:t>4</a:t>
                      </a:r>
                      <a:r>
                        <a:rPr lang="en-US" sz="1800" baseline="30000" dirty="0" smtClean="0">
                          <a:effectLst/>
                        </a:rPr>
                        <a:t>2-</a:t>
                      </a:r>
                      <a:endParaRPr lang="en-US" sz="1800" baseline="30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201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595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Arial"/>
                        </a:rPr>
                        <a:t>2,649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28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Ca</a:t>
                      </a:r>
                      <a:r>
                        <a:rPr lang="en-US" sz="1800" baseline="30000" dirty="0" smtClean="0">
                          <a:effectLst/>
                        </a:rPr>
                        <a:t>2+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1,536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12,224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Arial"/>
                        </a:rPr>
                        <a:t>400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28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Mg</a:t>
                      </a:r>
                      <a:r>
                        <a:rPr lang="en-US" sz="1800" baseline="30000" dirty="0" smtClean="0">
                          <a:effectLst/>
                        </a:rPr>
                        <a:t>2+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826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2,189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Arial"/>
                        </a:rPr>
                        <a:t>1,262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28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effectLst/>
                        </a:rPr>
                        <a:t>Na</a:t>
                      </a:r>
                      <a:r>
                        <a:rPr lang="en-US" sz="1800" baseline="30000" dirty="0" err="1" smtClean="0">
                          <a:effectLst/>
                        </a:rPr>
                        <a:t>+</a:t>
                      </a:r>
                      <a:r>
                        <a:rPr lang="en-US" sz="1800" dirty="0" err="1" smtClean="0">
                          <a:effectLst/>
                        </a:rPr>
                        <a:t>,K</a:t>
                      </a:r>
                      <a:r>
                        <a:rPr lang="en-US" sz="1800" baseline="30000" dirty="0">
                          <a:effectLst/>
                        </a:rPr>
                        <a:t>+</a:t>
                      </a:r>
                      <a:endParaRPr lang="en-US" sz="1800" baseline="30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9,970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38,336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Arial"/>
                        </a:rPr>
                        <a:t>10,556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1184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Total Salinity </a:t>
                      </a:r>
                      <a:r>
                        <a:rPr lang="en-US" sz="1800" dirty="0" smtClean="0">
                          <a:effectLst/>
                        </a:rPr>
                        <a:t>mg/l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33,070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140,470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Arial"/>
                        </a:rPr>
                        <a:t>34,483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95400" y="992659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Ion composition in mg/l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953000" y="6396333"/>
            <a:ext cx="419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*Geochemistry </a:t>
            </a:r>
            <a:r>
              <a:rPr lang="en-US" sz="1400" b="1" dirty="0"/>
              <a:t>of oilfield </a:t>
            </a:r>
            <a:r>
              <a:rPr lang="en-US" sz="1400" b="1" dirty="0" smtClean="0"/>
              <a:t>waters </a:t>
            </a:r>
            <a:r>
              <a:rPr lang="en-US" sz="1400" dirty="0" smtClean="0"/>
              <a:t>By </a:t>
            </a:r>
            <a:r>
              <a:rPr lang="en-US" sz="1400" dirty="0"/>
              <a:t>A. Gene Collin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Injection W</a:t>
            </a:r>
            <a:r>
              <a:rPr lang="en-US" sz="3200" b="1" dirty="0" smtClean="0"/>
              <a:t>ater </a:t>
            </a:r>
            <a:r>
              <a:rPr lang="en-US" sz="3200" b="1" dirty="0"/>
              <a:t>and Formation Brine </a:t>
            </a:r>
          </a:p>
        </p:txBody>
      </p:sp>
    </p:spTree>
    <p:extLst>
      <p:ext uri="{BB962C8B-B14F-4D97-AF65-F5344CB8AC3E}">
        <p14:creationId xmlns:p14="http://schemas.microsoft.com/office/powerpoint/2010/main" val="263698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sz="2800" dirty="0" smtClean="0"/>
              <a:t> Phase behavior Experiments:</a:t>
            </a:r>
          </a:p>
          <a:p>
            <a:r>
              <a:rPr lang="en-US" dirty="0" smtClean="0"/>
              <a:t>  Blend Scan (vary ratio of surfactants) </a:t>
            </a:r>
            <a:r>
              <a:rPr lang="en-US" dirty="0" smtClean="0">
                <a:sym typeface="Wingdings" pitchFamily="2" charset="2"/>
              </a:rPr>
              <a:t>to 	obtain the optimal blend</a:t>
            </a:r>
            <a:endParaRPr lang="en-US" sz="1800" dirty="0" smtClean="0"/>
          </a:p>
          <a:p>
            <a:pPr marL="400050" lvl="1" indent="0">
              <a:buNone/>
            </a:pPr>
            <a:r>
              <a:rPr lang="en-US" sz="2400" dirty="0" smtClean="0"/>
              <a:t>    - aqueous</a:t>
            </a:r>
          </a:p>
          <a:p>
            <a:pPr marL="400050" lvl="1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</a:t>
            </a:r>
            <a:r>
              <a:rPr lang="en-US" sz="2400" dirty="0"/>
              <a:t>- n-octane</a:t>
            </a:r>
          </a:p>
          <a:p>
            <a:pPr marL="400050" lvl="1" indent="0">
              <a:buNone/>
            </a:pPr>
            <a:r>
              <a:rPr lang="en-US" sz="2400" dirty="0"/>
              <a:t>    - Crude oil</a:t>
            </a:r>
          </a:p>
          <a:p>
            <a:r>
              <a:rPr lang="en-US" dirty="0" smtClean="0"/>
              <a:t> Salinity Scan (vary ion concentration) to determine the optimal salinity</a:t>
            </a:r>
            <a:endParaRPr lang="en-US" sz="1800" dirty="0" smtClean="0"/>
          </a:p>
          <a:p>
            <a:pPr marL="400050" lvl="1" indent="0">
              <a:buNone/>
            </a:pPr>
            <a:r>
              <a:rPr lang="en-US" sz="2400" dirty="0" smtClean="0"/>
              <a:t>    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Surfactant Phase </a:t>
            </a:r>
            <a:r>
              <a:rPr lang="en-US" sz="3200" b="1" dirty="0" smtClean="0"/>
              <a:t>Behavior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64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Crude Oil – odor and treatment </a:t>
            </a:r>
            <a:endParaRPr lang="en-US" sz="3600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2450835"/>
              </p:ext>
            </p:extLst>
          </p:nvPr>
        </p:nvGraphicFramePr>
        <p:xfrm>
          <a:off x="2850292" y="2057400"/>
          <a:ext cx="6186616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4800" y="9906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" y="2057400"/>
            <a:ext cx="2774092" cy="39703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 smtClean="0"/>
              <a:t>Molecular Sieve used: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SIGMA-ALDRICH </a:t>
            </a:r>
            <a:r>
              <a:rPr lang="en-US" dirty="0"/>
              <a:t>4Å type 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composition: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1 </a:t>
            </a:r>
            <a:r>
              <a:rPr lang="en-US" dirty="0"/>
              <a:t>Na</a:t>
            </a:r>
            <a:r>
              <a:rPr lang="en-US" baseline="-25000" dirty="0"/>
              <a:t>2</a:t>
            </a:r>
            <a:r>
              <a:rPr lang="en-US" dirty="0"/>
              <a:t>O: 1 Al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: 2.0 ± 0.1 SiO</a:t>
            </a:r>
            <a:r>
              <a:rPr lang="en-US" baseline="-25000" dirty="0"/>
              <a:t>2</a:t>
            </a:r>
            <a:r>
              <a:rPr lang="en-US" dirty="0"/>
              <a:t>: x H</a:t>
            </a:r>
            <a:r>
              <a:rPr lang="en-US" baseline="-25000" dirty="0"/>
              <a:t>2</a:t>
            </a:r>
            <a:r>
              <a:rPr lang="en-US" dirty="0"/>
              <a:t>O.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Effective </a:t>
            </a:r>
            <a:r>
              <a:rPr lang="en-US" dirty="0"/>
              <a:t>pore opening </a:t>
            </a:r>
            <a:r>
              <a:rPr lang="en-US" dirty="0" smtClean="0"/>
              <a:t>: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4Å </a:t>
            </a:r>
          </a:p>
          <a:p>
            <a:endParaRPr lang="en-US" dirty="0" smtClean="0"/>
          </a:p>
          <a:p>
            <a:r>
              <a:rPr lang="en-US" dirty="0" smtClean="0"/>
              <a:t>Adsorbed species: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SO</a:t>
            </a:r>
            <a:r>
              <a:rPr lang="en-US" baseline="-25000" dirty="0" smtClean="0"/>
              <a:t>2</a:t>
            </a:r>
            <a:r>
              <a:rPr lang="en-US" dirty="0"/>
              <a:t>, CO</a:t>
            </a:r>
            <a:r>
              <a:rPr lang="en-US" baseline="-25000" dirty="0"/>
              <a:t>2</a:t>
            </a:r>
            <a:r>
              <a:rPr lang="en-US" dirty="0"/>
              <a:t>, H</a:t>
            </a:r>
            <a:r>
              <a:rPr lang="en-US" baseline="-25000" dirty="0"/>
              <a:t>2</a:t>
            </a:r>
            <a:r>
              <a:rPr lang="en-US" dirty="0"/>
              <a:t>S, C</a:t>
            </a:r>
            <a:r>
              <a:rPr lang="en-US" baseline="-25000" dirty="0"/>
              <a:t>2</a:t>
            </a:r>
            <a:r>
              <a:rPr lang="en-US" dirty="0"/>
              <a:t>H</a:t>
            </a:r>
            <a:r>
              <a:rPr lang="en-US" baseline="-25000" dirty="0"/>
              <a:t>4</a:t>
            </a:r>
            <a:r>
              <a:rPr lang="en-US" dirty="0"/>
              <a:t>, C</a:t>
            </a:r>
            <a:r>
              <a:rPr lang="en-US" baseline="-25000" dirty="0"/>
              <a:t>2</a:t>
            </a:r>
            <a:r>
              <a:rPr lang="en-US" dirty="0"/>
              <a:t>H</a:t>
            </a:r>
            <a:r>
              <a:rPr lang="en-US" baseline="-25000" dirty="0"/>
              <a:t>6</a:t>
            </a:r>
            <a:r>
              <a:rPr lang="en-US" dirty="0"/>
              <a:t>, and C</a:t>
            </a:r>
            <a:r>
              <a:rPr lang="en-US" baseline="-25000" dirty="0"/>
              <a:t>3</a:t>
            </a:r>
            <a:r>
              <a:rPr lang="en-US" dirty="0"/>
              <a:t>H</a:t>
            </a:r>
            <a:r>
              <a:rPr lang="en-US" baseline="-25000" dirty="0"/>
              <a:t>6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4800" y="1175266"/>
            <a:ext cx="853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/>
              <a:t>Removing </a:t>
            </a:r>
            <a:r>
              <a:rPr lang="en-US" sz="2000" dirty="0" err="1"/>
              <a:t>M</a:t>
            </a:r>
            <a:r>
              <a:rPr lang="en-US" sz="2000" dirty="0" err="1" smtClean="0"/>
              <a:t>ercaptan</a:t>
            </a:r>
            <a:r>
              <a:rPr lang="en-US" sz="2000" dirty="0" smtClean="0"/>
              <a:t> </a:t>
            </a:r>
            <a:r>
              <a:rPr lang="en-US" sz="2000" dirty="0"/>
              <a:t>as well as other possible contaminants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Crude Oil Issues – odor and treatment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32355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178"/>
            <a:ext cx="9144000" cy="7159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>LB:AOS </a:t>
            </a:r>
            <a:r>
              <a:rPr lang="en-US" sz="1800" b="1" u="sng" dirty="0" smtClean="0"/>
              <a:t>Blend Scan </a:t>
            </a:r>
            <a:r>
              <a:rPr lang="en-US" sz="1800" b="1" dirty="0" smtClean="0"/>
              <a:t>in </a:t>
            </a:r>
            <a:r>
              <a:rPr lang="en-US" sz="1800" b="1" i="1" dirty="0" smtClean="0"/>
              <a:t>Injection Water </a:t>
            </a:r>
            <a:r>
              <a:rPr lang="en-US" sz="1800" b="1" dirty="0" smtClean="0"/>
              <a:t>with n-Octane and crude oil. </a:t>
            </a:r>
            <a:br>
              <a:rPr lang="en-US" sz="1800" b="1" dirty="0" smtClean="0"/>
            </a:br>
            <a:r>
              <a:rPr lang="en-US" sz="1800" b="1" dirty="0" smtClean="0"/>
              <a:t>2% overall surfactant concentration. WOR~1. </a:t>
            </a:r>
            <a:r>
              <a:rPr lang="en-US" sz="1800" b="1" dirty="0"/>
              <a:t>60°C</a:t>
            </a: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  <p:grpSp>
        <p:nvGrpSpPr>
          <p:cNvPr id="9" name="Group 8"/>
          <p:cNvGrpSpPr/>
          <p:nvPr/>
        </p:nvGrpSpPr>
        <p:grpSpPr>
          <a:xfrm>
            <a:off x="2514600" y="849647"/>
            <a:ext cx="6976419" cy="5392454"/>
            <a:chOff x="1253181" y="1045176"/>
            <a:chExt cx="6976419" cy="5392454"/>
          </a:xfrm>
        </p:grpSpPr>
        <p:grpSp>
          <p:nvGrpSpPr>
            <p:cNvPr id="7" name="Group 6"/>
            <p:cNvGrpSpPr/>
            <p:nvPr/>
          </p:nvGrpSpPr>
          <p:grpSpPr>
            <a:xfrm>
              <a:off x="1291281" y="1045176"/>
              <a:ext cx="6938319" cy="2783874"/>
              <a:chOff x="1291281" y="1069890"/>
              <a:chExt cx="6938319" cy="2783874"/>
            </a:xfrm>
          </p:grpSpPr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1371600" y="1069890"/>
                <a:ext cx="6858000" cy="3810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LB</a:t>
                </a:r>
                <a:r>
                  <a:rPr kumimoji="0" lang="en-US" sz="1400" b="0" i="0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      </a:t>
                </a: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9/1	 8/2</a:t>
                </a:r>
                <a:r>
                  <a:rPr kumimoji="0" lang="en-US" sz="1400" b="0" i="0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        </a:t>
                </a: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7/3</a:t>
                </a:r>
                <a:r>
                  <a:rPr kumimoji="0" lang="en-US" sz="1400" b="0" i="0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        </a:t>
                </a: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6/4       5/5         4/6         3/7       2/8        1/9            AOS</a:t>
                </a: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pic>
            <p:nvPicPr>
              <p:cNvPr id="5" name="Picture 4" descr="DSCN2023.JPG"/>
              <p:cNvPicPr/>
              <p:nvPr/>
            </p:nvPicPr>
            <p:blipFill>
              <a:blip r:embed="rId2" cstate="print"/>
              <a:srcRect l="3045" t="41239" r="2885" b="4487"/>
              <a:stretch>
                <a:fillRect/>
              </a:stretch>
            </p:blipFill>
            <p:spPr>
              <a:xfrm>
                <a:off x="1291281" y="1434414"/>
                <a:ext cx="6172200" cy="2419350"/>
              </a:xfrm>
              <a:prstGeom prst="rect">
                <a:avLst/>
              </a:prstGeom>
            </p:spPr>
          </p:pic>
        </p:grpSp>
        <p:pic>
          <p:nvPicPr>
            <p:cNvPr id="8" name="Picture 7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3181" y="3829050"/>
              <a:ext cx="6248400" cy="26085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533400" y="3352800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Winsor Type I:</a:t>
            </a:r>
          </a:p>
          <a:p>
            <a:r>
              <a:rPr lang="en-US" dirty="0" smtClean="0"/>
              <a:t>Lower phase micro-emulsion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14400" y="1893332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-Octane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26757" y="4925454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Crude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25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95400" y="990600"/>
            <a:ext cx="8063706" cy="5661969"/>
            <a:chOff x="394494" y="795209"/>
            <a:chExt cx="8444706" cy="5661969"/>
          </a:xfrm>
        </p:grpSpPr>
        <p:pic>
          <p:nvPicPr>
            <p:cNvPr id="2" name="Picture 1" descr="DSCN1625.jpg"/>
            <p:cNvPicPr/>
            <p:nvPr/>
          </p:nvPicPr>
          <p:blipFill>
            <a:blip r:embed="rId2" cstate="print"/>
            <a:srcRect l="8814" t="26282" r="9615" b="2564"/>
            <a:stretch>
              <a:fillRect/>
            </a:stretch>
          </p:blipFill>
          <p:spPr>
            <a:xfrm>
              <a:off x="533400" y="1143000"/>
              <a:ext cx="7587597" cy="2743200"/>
            </a:xfrm>
            <a:prstGeom prst="rect">
              <a:avLst/>
            </a:prstGeom>
          </p:spPr>
        </p:pic>
        <p:pic>
          <p:nvPicPr>
            <p:cNvPr id="3" name="Picture 2" descr="Picture 010.jpg"/>
            <p:cNvPicPr/>
            <p:nvPr/>
          </p:nvPicPr>
          <p:blipFill>
            <a:blip r:embed="rId3" cstate="print"/>
            <a:srcRect l="2724" t="29060" r="1122" b="14744"/>
            <a:stretch>
              <a:fillRect/>
            </a:stretch>
          </p:blipFill>
          <p:spPr>
            <a:xfrm>
              <a:off x="823048" y="3952103"/>
              <a:ext cx="7587597" cy="2505075"/>
            </a:xfrm>
            <a:prstGeom prst="rect">
              <a:avLst/>
            </a:prstGeom>
          </p:spPr>
        </p:pic>
        <p:sp>
          <p:nvSpPr>
            <p:cNvPr id="4" name="Text Box 2"/>
            <p:cNvSpPr txBox="1">
              <a:spLocks noChangeArrowheads="1"/>
            </p:cNvSpPr>
            <p:nvPr/>
          </p:nvSpPr>
          <p:spPr bwMode="auto">
            <a:xfrm>
              <a:off x="394494" y="795209"/>
              <a:ext cx="8444706" cy="3333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  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LB	9/1</a:t>
              </a:r>
              <a:r>
                <a:rPr kumimoji="0" lang="en-US" sz="1400" b="1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         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8/2</a:t>
              </a:r>
              <a:r>
                <a:rPr lang="en-US" sz="1400" b="1" dirty="0" smtClean="0">
                  <a:latin typeface="Calibri" pitchFamily="34" charset="0"/>
                  <a:cs typeface="Arial" pitchFamily="34" charset="0"/>
                </a:rPr>
                <a:t>       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     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7/3 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     6/4           5/5</a:t>
              </a:r>
              <a:r>
                <a:rPr lang="en-US" sz="1400" b="1" dirty="0">
                  <a:latin typeface="Calibri" pitchFamily="34" charset="0"/>
                  <a:cs typeface="Arial" pitchFamily="34" charset="0"/>
                </a:rPr>
                <a:t> </a:t>
              </a:r>
              <a:r>
                <a:rPr lang="en-US" sz="1400" b="1" dirty="0" smtClean="0">
                  <a:latin typeface="Calibri" pitchFamily="34" charset="0"/>
                  <a:cs typeface="Arial" pitchFamily="34" charset="0"/>
                </a:rPr>
                <a:t>        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4/ 6         3/7          2/8</a:t>
              </a:r>
              <a:r>
                <a:rPr lang="en-US" sz="1400" b="1" dirty="0">
                  <a:latin typeface="Calibri" pitchFamily="34" charset="0"/>
                  <a:cs typeface="Arial" pitchFamily="34" charset="0"/>
                </a:rPr>
                <a:t> </a:t>
              </a:r>
              <a:r>
                <a:rPr lang="en-US" sz="1400" b="1" dirty="0" smtClean="0">
                  <a:latin typeface="Calibri" pitchFamily="34" charset="0"/>
                  <a:cs typeface="Arial" pitchFamily="34" charset="0"/>
                </a:rPr>
                <a:t>           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1/9          AOS</a:t>
              </a:r>
              <a:endPara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1000" y="2529018"/>
            <a:ext cx="838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25°C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60°C</a:t>
            </a:r>
            <a:endParaRPr lang="en-US" dirty="0"/>
          </a:p>
        </p:txBody>
      </p:sp>
      <p:sp>
        <p:nvSpPr>
          <p:cNvPr id="10" name="Down Arrow 9"/>
          <p:cNvSpPr/>
          <p:nvPr/>
        </p:nvSpPr>
        <p:spPr>
          <a:xfrm>
            <a:off x="3048000" y="703362"/>
            <a:ext cx="45719" cy="2877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0399" y="674132"/>
            <a:ext cx="1970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Injection composition</a:t>
            </a:r>
            <a:endParaRPr lang="en-US" sz="14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-12970" y="0"/>
            <a:ext cx="9144000" cy="7159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u="sng" dirty="0"/>
              <a:t>Aqueous blend scan </a:t>
            </a:r>
            <a:r>
              <a:rPr lang="en-US" sz="1800" b="1" dirty="0"/>
              <a:t>LB:AOS in </a:t>
            </a:r>
            <a:r>
              <a:rPr lang="en-US" sz="1800" b="1" i="1" dirty="0"/>
              <a:t>Injection water. 1% surfactant </a:t>
            </a:r>
            <a:r>
              <a:rPr lang="en-US" sz="1800" b="1" i="1" dirty="0" smtClean="0"/>
              <a:t>concentration</a:t>
            </a:r>
            <a:endParaRPr lang="en-US" sz="1800" b="1" i="1" dirty="0"/>
          </a:p>
        </p:txBody>
      </p:sp>
    </p:spTree>
    <p:extLst>
      <p:ext uri="{BB962C8B-B14F-4D97-AF65-F5344CB8AC3E}">
        <p14:creationId xmlns:p14="http://schemas.microsoft.com/office/powerpoint/2010/main" val="282750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1819" y="2153492"/>
            <a:ext cx="838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25°C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60°C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070919" y="885309"/>
            <a:ext cx="8077200" cy="5762627"/>
            <a:chOff x="373793" y="790573"/>
            <a:chExt cx="8077200" cy="5762627"/>
          </a:xfrm>
        </p:grpSpPr>
        <p:pic>
          <p:nvPicPr>
            <p:cNvPr id="3" name="Picture 2" descr="G:\Phase Behavior\Pictures\LB_AOS\Salinity Scans\Aqueous\60C\Picture 017.jpg"/>
            <p:cNvPicPr/>
            <p:nvPr/>
          </p:nvPicPr>
          <p:blipFill>
            <a:blip r:embed="rId2" cstate="print"/>
            <a:srcRect l="962" t="30342" r="1442" b="13889"/>
            <a:stretch>
              <a:fillRect/>
            </a:stretch>
          </p:blipFill>
          <p:spPr bwMode="auto">
            <a:xfrm>
              <a:off x="1159475" y="3124200"/>
              <a:ext cx="6825050" cy="342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 Box 2"/>
            <p:cNvSpPr txBox="1">
              <a:spLocks noChangeArrowheads="1"/>
            </p:cNvSpPr>
            <p:nvPr/>
          </p:nvSpPr>
          <p:spPr bwMode="auto">
            <a:xfrm>
              <a:off x="373793" y="790573"/>
              <a:ext cx="8077200" cy="263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                </a:t>
              </a:r>
              <a:r>
                <a:rPr kumimoji="0" lang="en-US" sz="14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Inj</a:t>
              </a:r>
              <a:r>
                <a:rPr lang="en-US" sz="1400" b="1" dirty="0" smtClean="0">
                  <a:latin typeface="Calibri" pitchFamily="34" charset="0"/>
                  <a:cs typeface="Arial" pitchFamily="34" charset="0"/>
                </a:rPr>
                <a:t>     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       9/1</a:t>
              </a:r>
              <a:r>
                <a:rPr lang="en-US" sz="1400" b="1" dirty="0" smtClean="0">
                  <a:latin typeface="Calibri" pitchFamily="34" charset="0"/>
                  <a:cs typeface="Arial" pitchFamily="34" charset="0"/>
                </a:rPr>
                <a:t>       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    8/2</a:t>
              </a:r>
              <a:r>
                <a:rPr lang="en-US" sz="1400" b="1" dirty="0">
                  <a:latin typeface="Calibri" pitchFamily="34" charset="0"/>
                  <a:cs typeface="Arial" pitchFamily="34" charset="0"/>
                </a:rPr>
                <a:t> </a:t>
              </a:r>
              <a:r>
                <a:rPr lang="en-US" sz="1400" b="1" dirty="0" smtClean="0">
                  <a:latin typeface="Calibri" pitchFamily="34" charset="0"/>
                  <a:cs typeface="Arial" pitchFamily="34" charset="0"/>
                </a:rPr>
                <a:t>          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7/3</a:t>
              </a:r>
              <a:r>
                <a:rPr kumimoji="0" lang="en-US" sz="1400" b="1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        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6/4         5/5         4/6         3/7       2/8         1/9        FB</a:t>
              </a:r>
              <a:endPara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7" name="Picture 6" descr="Picture 001.jpg"/>
            <p:cNvPicPr/>
            <p:nvPr/>
          </p:nvPicPr>
          <p:blipFill rotWithShape="1">
            <a:blip r:embed="rId3" cstate="print"/>
            <a:srcRect l="8416" t="42225" r="12840" b="28115"/>
            <a:stretch/>
          </p:blipFill>
          <p:spPr>
            <a:xfrm>
              <a:off x="1009135" y="1394091"/>
              <a:ext cx="6687065" cy="1484870"/>
            </a:xfrm>
            <a:prstGeom prst="rect">
              <a:avLst/>
            </a:prstGeom>
          </p:spPr>
        </p:pic>
      </p:grpSp>
      <p:sp>
        <p:nvSpPr>
          <p:cNvPr id="9" name="Title 1"/>
          <p:cNvSpPr txBox="1">
            <a:spLocks/>
          </p:cNvSpPr>
          <p:nvPr/>
        </p:nvSpPr>
        <p:spPr>
          <a:xfrm>
            <a:off x="0" y="-19692"/>
            <a:ext cx="9144000" cy="7159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</a:rPr>
              <a:t>7:3</a:t>
            </a:r>
            <a:r>
              <a:rPr lang="en-US" sz="1800" b="1" dirty="0"/>
              <a:t> LB:AOS Aqueous </a:t>
            </a:r>
            <a:r>
              <a:rPr lang="en-US" sz="1800" b="1" u="sng" dirty="0"/>
              <a:t>Salinity Scan </a:t>
            </a:r>
            <a:r>
              <a:rPr lang="en-US" sz="1800" b="1" dirty="0"/>
              <a:t>from Injection Water to Formation Brine. 1% Overall Surfactant Concentration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7173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5520</TotalTime>
  <Words>893</Words>
  <Application>Microsoft Office PowerPoint</Application>
  <PresentationFormat>On-screen Show (4:3)</PresentationFormat>
  <Paragraphs>256</Paragraphs>
  <Slides>21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Surfactant System Selection to Generate foam for EOR Application </vt:lpstr>
      <vt:lpstr>PowerPoint Presentation</vt:lpstr>
      <vt:lpstr>PowerPoint Presentation</vt:lpstr>
      <vt:lpstr>PowerPoint Presentation</vt:lpstr>
      <vt:lpstr>PowerPoint Presentation</vt:lpstr>
      <vt:lpstr>Crude Oil – odor and treatment </vt:lpstr>
      <vt:lpstr> LB:AOS Blend Scan in Injection Water with n-Octane and crude oil.  2% overall surfactant concentration. WOR~1. 60°C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Maura</dc:creator>
  <cp:lastModifiedBy>amiradmin</cp:lastModifiedBy>
  <cp:revision>78</cp:revision>
  <dcterms:created xsi:type="dcterms:W3CDTF">2013-04-22T19:03:00Z</dcterms:created>
  <dcterms:modified xsi:type="dcterms:W3CDTF">2013-04-28T19:07:19Z</dcterms:modified>
</cp:coreProperties>
</file>